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00" d="100"/>
          <a:sy n="100" d="100"/>
        </p:scale>
        <p:origin x="10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7:43:5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24575,'0'21'0,"-8"20"0,-5 24 0,2-12 0,0-1 0,-3 7 0,3 5 0,11-60 0,0 1 0,0 4 0,0 5 0,0 2 0,0 0 0,0-2 0,2-2 0,2 1 0,1 2 0,4 1 0,-5-4 0,2-2 0,-3-5 0,3 5 0,1 5 0,2 5 0,2 2 0,-2-2 0,0-3 0,3 0 0,2 5 0,3 2 0,2 1 0,-2-1 0,-6-8 0,-4-5 0,-3-5 0,0-4 0,2 2 0,0 3 0,4 4 0,2 4 0,3 2 0,-4-2 0,1-5 0,-8-3 0,3 0 0,-1-1 0,6 1 0,-4-1 0,8 3 0,-13-5 0,7 4 0,-7-5 0,2-1 0,0 0 0,8 5 0,-7-2 0,8 5 0,-8-3 0,2-1 0,0 0 0,-1-1 0,1 1 0,0 0 0,-1 1 0,2-1 0,-3-3 0,1 1 0,-1-1 0,4 3 0,2 2 0,2 0 0,-3 0 0,-1-3 0,-2-1 0,-1 0 0,-1 0 0,2 1 0,0 2 0,-1-4 0,0 1 0,-3-3 0,3 1 0,0 2 0,1 0 0,-1-1 0,-1-1 0,0 1 0,0-1 0,2 2 0,-1 0 0,1 0 0,-1 0 0,0-2 0,-2 2 0,0 0 0,-1-2 0,-3 0 0,1-2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6C970-DE51-DBE0-FBA4-581A2120B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98436-373D-2822-3E32-22436584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7230E-E915-C35D-7654-55CB4D13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4FFF8-9F68-3E32-0DBA-CA9CE138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3E45F-EEB6-DB3D-1B90-CDAC0880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04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57A99-652C-B162-059F-A435DF81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F26A1-AC94-78C9-8534-CD907F6E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29517-7A91-D856-512C-E3F157B6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8A0FE-07CC-99D6-6C33-7DD67E47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D22BA-A334-6264-D71B-CB6CE27B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67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012E3E-4CC9-4553-D36F-D783006AB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CEEA7-2DD8-A238-C478-663E2062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AE1A1-DC27-292D-1308-50115541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57303-DAF7-89E8-52B1-15AF21B5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02DDE-F9FD-10AF-8D07-BD96A01A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78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01DBC-89AC-2FDF-7BBC-3559226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47AC4-CB85-C8F7-F9A3-B3F51D54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26BE8-5953-61D6-AA40-140420A6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137B1-36A2-8A4E-17A4-87698B84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7EC76-8500-8C00-BC39-DEA28A8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5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11F1-F1E8-2B4C-2433-343475C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F4482-0C0D-9035-A05F-0D77C46E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1894D-309D-9D55-B006-4C166388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64092-590D-181D-0F6A-81831B13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E20CE-5991-7113-0BDB-745C9E65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34AE-98D1-C5AA-748D-EB862AB2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BA3B9-213E-EAB9-5805-E1848226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F29A6-1504-596D-C100-AA8E60E9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BB0BA-A7DA-A30A-2636-10E9A47C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A9F68-AF46-7CAD-4308-BC221570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90134-ADBD-E9FF-97F0-1D683BA1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6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6B6D7-0FEA-47AA-ECBB-DE03038A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36E54-42CC-FC67-608A-A26D64B2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3801C-4CAF-EB1E-CCA3-32C89B8B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749B2-3E87-529B-D169-41001A57B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6A896E-BA22-CE52-59EE-23232DAE6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96886-0442-18AB-7861-2CBC51AD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8B8888-19D1-E7A0-D5B9-17FD7D14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2885D4-F002-5429-CBD8-FD26BB4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92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27658-E40B-E60C-E04B-51152B69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5E5A6-0074-0021-25EB-D8240202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2BC14-FB37-5410-3E92-A8A7F7BE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7BBF3E-A985-9277-2B45-00DFEC19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9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5191B1-146B-DDCA-8589-58752B2F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E39F3F-7F76-D8E5-8876-BA6DADB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B1134-B246-4E73-6A66-94BE835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30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28594-5E46-D229-321F-EC69888E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88E8C-4B92-C75D-0B7C-85804B61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4F23C-7498-43D0-8F17-8BCDC186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BFCD2-B42F-06FE-FD2B-CB48211A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AE35F-025C-6ED3-2742-C2D8B3C6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E7773-8937-068F-6AF8-6C111646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6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DC78-329A-0CE6-662A-CF52FAE0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5A3F9-7BBE-632D-820F-D24B59A27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C0E33-24FF-33A6-031F-037B4915B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5F508-2B0A-851E-3668-F716C44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644FD-62C8-16FD-48E5-18A8892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4BE1F-04EE-B11B-C75E-1E81D52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1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33E68-E980-FA2E-0499-29E6018E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266F2-975B-D5D0-BB55-D0AE9FBA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1003E-920D-E665-E7BD-90E694418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0086-8031-6C45-A41F-4A8E35E2B3DB}" type="datetimeFigureOut">
              <a:rPr kumimoji="1" lang="zh-CN" altLang="en-US" smtClean="0"/>
              <a:t>2022/9/26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CF8F6-9355-6E03-A40F-EBB272B7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44884-3908-755D-03D4-F84967F5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B413-EF3F-3542-B175-5B5840FD96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73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4FBD9A1-D02C-03A8-F9DE-3B76D4F4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0" y="2656878"/>
            <a:ext cx="2362200" cy="1257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89B45B-45CE-E6D6-6F6B-B76079A9B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35" y="1798010"/>
            <a:ext cx="4929314" cy="2973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1E13C1-EE8E-8739-66C4-623C20581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53"/>
          <a:stretch/>
        </p:blipFill>
        <p:spPr>
          <a:xfrm>
            <a:off x="8839663" y="2320426"/>
            <a:ext cx="2805888" cy="1859688"/>
          </a:xfrm>
          <a:prstGeom prst="rect">
            <a:avLst/>
          </a:prstGeom>
        </p:spPr>
      </p:pic>
      <p:sp>
        <p:nvSpPr>
          <p:cNvPr id="3" name="右箭头 2">
            <a:extLst>
              <a:ext uri="{FF2B5EF4-FFF2-40B4-BE49-F238E27FC236}">
                <a16:creationId xmlns:a16="http://schemas.microsoft.com/office/drawing/2014/main" id="{D0CE1CDA-9B8F-4150-EBA3-DA8244189BD7}"/>
              </a:ext>
            </a:extLst>
          </p:cNvPr>
          <p:cNvSpPr/>
          <p:nvPr/>
        </p:nvSpPr>
        <p:spPr>
          <a:xfrm>
            <a:off x="2906486" y="3015343"/>
            <a:ext cx="381000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26AC7B79-95FE-DF7A-4155-37F114A123A5}"/>
              </a:ext>
            </a:extLst>
          </p:cNvPr>
          <p:cNvSpPr/>
          <p:nvPr/>
        </p:nvSpPr>
        <p:spPr>
          <a:xfrm>
            <a:off x="8377698" y="3015342"/>
            <a:ext cx="381000" cy="500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874F23-04C2-A07A-F631-BEF1A6DE30F5}"/>
              </a:ext>
            </a:extLst>
          </p:cNvPr>
          <p:cNvSpPr txBox="1"/>
          <p:nvPr/>
        </p:nvSpPr>
        <p:spPr>
          <a:xfrm>
            <a:off x="1077685" y="40493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コード例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0CA92F-D999-4761-B2D8-02F21B7AAEAA}"/>
              </a:ext>
            </a:extLst>
          </p:cNvPr>
          <p:cNvSpPr txBox="1"/>
          <p:nvPr/>
        </p:nvSpPr>
        <p:spPr>
          <a:xfrm>
            <a:off x="5387598" y="49201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抽象構文木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00A97D-D65C-DA52-8D10-5459A080F1A1}"/>
              </a:ext>
            </a:extLst>
          </p:cNvPr>
          <p:cNvSpPr txBox="1"/>
          <p:nvPr/>
        </p:nvSpPr>
        <p:spPr>
          <a:xfrm>
            <a:off x="9868145" y="488750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抽象構文木グラフ化</a:t>
            </a:r>
            <a:endParaRPr kumimoji="1"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5230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6B4A2E-574D-E6EB-E423-58CC60CB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830262"/>
            <a:ext cx="2133600" cy="1968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5E3E30-FBD4-664C-2824-F524CAA2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12" y="785812"/>
            <a:ext cx="2882900" cy="205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4A6373-2AA9-7313-246B-B6087967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741362"/>
            <a:ext cx="2882900" cy="20574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F48D57CE-7393-2A3F-9108-47BBC4B5BA4F}"/>
              </a:ext>
            </a:extLst>
          </p:cNvPr>
          <p:cNvSpPr/>
          <p:nvPr/>
        </p:nvSpPr>
        <p:spPr>
          <a:xfrm>
            <a:off x="1140656" y="3442213"/>
            <a:ext cx="328613" cy="3429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</a:rPr>
              <a:t>5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BDE5DA-0F27-B475-C3CE-C9C52AAB65A0}"/>
              </a:ext>
            </a:extLst>
          </p:cNvPr>
          <p:cNvSpPr/>
          <p:nvPr/>
        </p:nvSpPr>
        <p:spPr>
          <a:xfrm>
            <a:off x="2207456" y="4739201"/>
            <a:ext cx="328613" cy="3429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97F8A7F-4439-8952-0615-8993AA83E5E2}"/>
              </a:ext>
            </a:extLst>
          </p:cNvPr>
          <p:cNvSpPr/>
          <p:nvPr/>
        </p:nvSpPr>
        <p:spPr>
          <a:xfrm>
            <a:off x="1166510" y="4739201"/>
            <a:ext cx="328613" cy="3429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A740FE-BFAB-FDCA-B765-DFA81A695786}"/>
              </a:ext>
            </a:extLst>
          </p:cNvPr>
          <p:cNvSpPr/>
          <p:nvPr/>
        </p:nvSpPr>
        <p:spPr>
          <a:xfrm>
            <a:off x="812043" y="4071319"/>
            <a:ext cx="328613" cy="3429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C000"/>
                </a:solidFill>
              </a:rPr>
              <a:t>4</a:t>
            </a:r>
            <a:endParaRPr kumimoji="1"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DF74AB1-EAE5-1486-1F51-5825F8AB9E5D}"/>
              </a:ext>
            </a:extLst>
          </p:cNvPr>
          <p:cNvSpPr/>
          <p:nvPr/>
        </p:nvSpPr>
        <p:spPr>
          <a:xfrm>
            <a:off x="2207456" y="3442213"/>
            <a:ext cx="328613" cy="3429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50"/>
                </a:solidFill>
              </a:rPr>
              <a:t>2</a:t>
            </a:r>
            <a:endParaRPr kumimoji="1"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93C6C3-02B3-9475-E1FE-77E56A608D5A}"/>
              </a:ext>
            </a:extLst>
          </p:cNvPr>
          <p:cNvSpPr/>
          <p:nvPr/>
        </p:nvSpPr>
        <p:spPr>
          <a:xfrm>
            <a:off x="2640164" y="4056678"/>
            <a:ext cx="328613" cy="3429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7030A0"/>
                </a:solidFill>
              </a:rPr>
              <a:t>3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AB83A9E-5F3E-BCAC-1ECB-175577065721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flipV="1">
            <a:off x="976350" y="3734896"/>
            <a:ext cx="212430" cy="3364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6DF1E53-EADF-472C-5179-C4549FCC61C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469269" y="3613663"/>
            <a:ext cx="73818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222AE09-96BA-22A1-9E00-A72B463CDACC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2487945" y="3734896"/>
            <a:ext cx="316526" cy="321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60AF250-7A24-DDC1-A3D1-62BA926F2E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140656" y="4228128"/>
            <a:ext cx="1499508" cy="146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454800F-9645-D0ED-8FFB-675EC1E1D0BA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976350" y="4414219"/>
            <a:ext cx="238284" cy="375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6FC66C40-610E-2185-4531-38CD930C25DA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1092532" y="4364002"/>
            <a:ext cx="1163048" cy="4254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A87FBD78-33CA-DCFE-FF8F-097418598D82}"/>
              </a:ext>
            </a:extLst>
          </p:cNvPr>
          <p:cNvSpPr/>
          <p:nvPr/>
        </p:nvSpPr>
        <p:spPr>
          <a:xfrm>
            <a:off x="9223792" y="3428998"/>
            <a:ext cx="881062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50"/>
                </a:solidFill>
              </a:rPr>
              <a:t>2,35</a:t>
            </a:r>
            <a:endParaRPr kumimoji="1"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3C829E9-C9CA-6A6A-D352-9885401D8DDA}"/>
              </a:ext>
            </a:extLst>
          </p:cNvPr>
          <p:cNvSpPr/>
          <p:nvPr/>
        </p:nvSpPr>
        <p:spPr>
          <a:xfrm>
            <a:off x="7642959" y="3428997"/>
            <a:ext cx="1114924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</a:rPr>
              <a:t>5,234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C4F7052-850C-77B1-5B86-EB176E8120F9}"/>
              </a:ext>
            </a:extLst>
          </p:cNvPr>
          <p:cNvSpPr/>
          <p:nvPr/>
        </p:nvSpPr>
        <p:spPr>
          <a:xfrm>
            <a:off x="9644479" y="4072389"/>
            <a:ext cx="1078506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7030A0"/>
                </a:solidFill>
              </a:rPr>
              <a:t>3,245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B329CEA-D88A-7FF1-2274-202D95715693}"/>
              </a:ext>
            </a:extLst>
          </p:cNvPr>
          <p:cNvSpPr/>
          <p:nvPr/>
        </p:nvSpPr>
        <p:spPr>
          <a:xfrm>
            <a:off x="7279217" y="4043462"/>
            <a:ext cx="1250338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C000"/>
                </a:solidFill>
              </a:rPr>
              <a:t>4,1135</a:t>
            </a:r>
            <a:endParaRPr kumimoji="1"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9267C6C-7F0B-A248-AF05-15C981A0316E}"/>
              </a:ext>
            </a:extLst>
          </p:cNvPr>
          <p:cNvSpPr/>
          <p:nvPr/>
        </p:nvSpPr>
        <p:spPr>
          <a:xfrm>
            <a:off x="7876821" y="4725986"/>
            <a:ext cx="881062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1,4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11893281-B8E1-9669-D05F-42F08149A115}"/>
              </a:ext>
            </a:extLst>
          </p:cNvPr>
          <p:cNvSpPr/>
          <p:nvPr/>
        </p:nvSpPr>
        <p:spPr>
          <a:xfrm>
            <a:off x="9198391" y="4730747"/>
            <a:ext cx="881062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1,4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0E6F1A-729E-8828-1579-08D5A78DBE2B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8757883" y="3600448"/>
            <a:ext cx="46590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32130A6-53F4-0421-969E-388EB3F6691B}"/>
              </a:ext>
            </a:extLst>
          </p:cNvPr>
          <p:cNvCxnSpPr>
            <a:cxnSpLocks/>
            <a:stCxn id="65" idx="0"/>
            <a:endCxn id="63" idx="4"/>
          </p:cNvCxnSpPr>
          <p:nvPr/>
        </p:nvCxnSpPr>
        <p:spPr>
          <a:xfrm flipV="1">
            <a:off x="7904386" y="3771898"/>
            <a:ext cx="296035" cy="2715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3849E067-99BB-3AE1-0897-E0C4D623AD0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7916099" y="4401004"/>
            <a:ext cx="89751" cy="375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ED0AC3B-2D39-1FC7-1F45-E83244F0810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8346447" y="4336146"/>
            <a:ext cx="980973" cy="44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966B7285-8EBB-65D8-DA83-C79FE0BB44E5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8529555" y="4229554"/>
            <a:ext cx="1114924" cy="142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61B96A1A-C917-3673-FB40-730B453C69C0}"/>
              </a:ext>
            </a:extLst>
          </p:cNvPr>
          <p:cNvCxnSpPr>
            <a:cxnSpLocks/>
            <a:stCxn id="64" idx="0"/>
            <a:endCxn id="62" idx="4"/>
          </p:cNvCxnSpPr>
          <p:nvPr/>
        </p:nvCxnSpPr>
        <p:spPr>
          <a:xfrm flipH="1" flipV="1">
            <a:off x="9664323" y="3771899"/>
            <a:ext cx="519409" cy="3004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CB7C839-DDBD-51C2-3765-E521DEE3A522}"/>
              </a:ext>
            </a:extLst>
          </p:cNvPr>
          <p:cNvCxnSpPr>
            <a:cxnSpLocks/>
            <a:stCxn id="12" idx="1"/>
            <a:endCxn id="7" idx="5"/>
          </p:cNvCxnSpPr>
          <p:nvPr/>
        </p:nvCxnSpPr>
        <p:spPr>
          <a:xfrm flipH="1" flipV="1">
            <a:off x="1421145" y="3734896"/>
            <a:ext cx="1267143" cy="371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C8C43C63-7854-E3FA-917F-EDA93DBB5BB3}"/>
              </a:ext>
            </a:extLst>
          </p:cNvPr>
          <p:cNvCxnSpPr>
            <a:cxnSpLocks/>
          </p:cNvCxnSpPr>
          <p:nvPr/>
        </p:nvCxnSpPr>
        <p:spPr>
          <a:xfrm flipH="1" flipV="1">
            <a:off x="8549400" y="3736144"/>
            <a:ext cx="1267143" cy="371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4EC5496-5C08-8E19-4677-058099593513}"/>
              </a:ext>
            </a:extLst>
          </p:cNvPr>
          <p:cNvSpPr txBox="1"/>
          <p:nvPr/>
        </p:nvSpPr>
        <p:spPr>
          <a:xfrm>
            <a:off x="2753636" y="493204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47CDB6-F457-2E05-FCAB-753911535E18}"/>
              </a:ext>
            </a:extLst>
          </p:cNvPr>
          <p:cNvSpPr txBox="1"/>
          <p:nvPr/>
        </p:nvSpPr>
        <p:spPr>
          <a:xfrm>
            <a:off x="10250120" y="48794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8026E48-2877-7472-1D3B-5D3E366D4B18}"/>
              </a:ext>
            </a:extLst>
          </p:cNvPr>
          <p:cNvSpPr txBox="1"/>
          <p:nvPr/>
        </p:nvSpPr>
        <p:spPr>
          <a:xfrm>
            <a:off x="1838362" y="5284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92CA0E-7421-D2F5-E687-C539DADB1B69}"/>
              </a:ext>
            </a:extLst>
          </p:cNvPr>
          <p:cNvSpPr txBox="1"/>
          <p:nvPr/>
        </p:nvSpPr>
        <p:spPr>
          <a:xfrm>
            <a:off x="8989816" y="53292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40C2E23-44C9-4442-F6FC-D39B2D66083B}"/>
              </a:ext>
            </a:extLst>
          </p:cNvPr>
          <p:cNvSpPr txBox="1"/>
          <p:nvPr/>
        </p:nvSpPr>
        <p:spPr>
          <a:xfrm>
            <a:off x="11219992" y="5309316"/>
            <a:ext cx="34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21E7DB-1205-D1CB-113B-B2A8F9ECC969}"/>
              </a:ext>
            </a:extLst>
          </p:cNvPr>
          <p:cNvSpPr txBox="1"/>
          <p:nvPr/>
        </p:nvSpPr>
        <p:spPr>
          <a:xfrm>
            <a:off x="11077326" y="3244332"/>
            <a:ext cx="1114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1,4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656EE2-1A82-595C-3097-00558D3ABB80}"/>
              </a:ext>
            </a:extLst>
          </p:cNvPr>
          <p:cNvSpPr txBox="1"/>
          <p:nvPr/>
        </p:nvSpPr>
        <p:spPr>
          <a:xfrm>
            <a:off x="11077326" y="3564702"/>
            <a:ext cx="62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1,4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65D06C-FEE2-F199-70B8-85E7235011AB}"/>
              </a:ext>
            </a:extLst>
          </p:cNvPr>
          <p:cNvSpPr txBox="1"/>
          <p:nvPr/>
        </p:nvSpPr>
        <p:spPr>
          <a:xfrm>
            <a:off x="11045943" y="3890717"/>
            <a:ext cx="88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C000"/>
                </a:solidFill>
              </a:rPr>
              <a:t>4,1135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04ED86-F087-427A-68B6-56A96667B28B}"/>
              </a:ext>
            </a:extLst>
          </p:cNvPr>
          <p:cNvSpPr txBox="1"/>
          <p:nvPr/>
        </p:nvSpPr>
        <p:spPr>
          <a:xfrm>
            <a:off x="11067034" y="4255742"/>
            <a:ext cx="86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</a:rPr>
              <a:t>3,245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E9BA4E-8583-043E-102F-16A3EC209C92}"/>
              </a:ext>
            </a:extLst>
          </p:cNvPr>
          <p:cNvSpPr txBox="1"/>
          <p:nvPr/>
        </p:nvSpPr>
        <p:spPr>
          <a:xfrm>
            <a:off x="11077326" y="4904958"/>
            <a:ext cx="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solidFill>
                  <a:srgbClr val="00B050"/>
                </a:solidFill>
              </a:rPr>
              <a:t>2,35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43666A-62AE-28B2-275C-AE8738ABBA5B}"/>
              </a:ext>
            </a:extLst>
          </p:cNvPr>
          <p:cNvSpPr txBox="1"/>
          <p:nvPr/>
        </p:nvSpPr>
        <p:spPr>
          <a:xfrm>
            <a:off x="11077326" y="4588700"/>
            <a:ext cx="7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B0F0"/>
                </a:solidFill>
              </a:rPr>
              <a:t>5,234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C4E0C4D-8662-9C2C-6BE8-F82B0AF3AE58}"/>
              </a:ext>
            </a:extLst>
          </p:cNvPr>
          <p:cNvSpPr/>
          <p:nvPr/>
        </p:nvSpPr>
        <p:spPr>
          <a:xfrm>
            <a:off x="5366484" y="3442213"/>
            <a:ext cx="881062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50"/>
                </a:solidFill>
              </a:rPr>
              <a:t>2,35</a:t>
            </a:r>
            <a:endParaRPr kumimoji="1"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F462304-F582-B1AA-5D96-DB26546D2327}"/>
              </a:ext>
            </a:extLst>
          </p:cNvPr>
          <p:cNvSpPr/>
          <p:nvPr/>
        </p:nvSpPr>
        <p:spPr>
          <a:xfrm>
            <a:off x="3785651" y="3442212"/>
            <a:ext cx="1114924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</a:rPr>
              <a:t>5,234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7D5256-3CF5-004E-0CFE-67FE81D8BAD4}"/>
              </a:ext>
            </a:extLst>
          </p:cNvPr>
          <p:cNvSpPr/>
          <p:nvPr/>
        </p:nvSpPr>
        <p:spPr>
          <a:xfrm>
            <a:off x="5787171" y="4085604"/>
            <a:ext cx="1078506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7030A0"/>
                </a:solidFill>
              </a:rPr>
              <a:t>3,452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917F47B-8AE9-04B2-4707-D99BA624BEBC}"/>
              </a:ext>
            </a:extLst>
          </p:cNvPr>
          <p:cNvSpPr/>
          <p:nvPr/>
        </p:nvSpPr>
        <p:spPr>
          <a:xfrm>
            <a:off x="3421909" y="4056677"/>
            <a:ext cx="1250338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C000"/>
                </a:solidFill>
              </a:rPr>
              <a:t>4,5311</a:t>
            </a:r>
            <a:endParaRPr kumimoji="1"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3EE1EC6-542E-E4CD-46D4-CD707F777818}"/>
              </a:ext>
            </a:extLst>
          </p:cNvPr>
          <p:cNvSpPr/>
          <p:nvPr/>
        </p:nvSpPr>
        <p:spPr>
          <a:xfrm>
            <a:off x="4019513" y="4739201"/>
            <a:ext cx="881062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1,4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EFFCF75-7C30-E704-3419-A3971C69F3BF}"/>
              </a:ext>
            </a:extLst>
          </p:cNvPr>
          <p:cNvSpPr/>
          <p:nvPr/>
        </p:nvSpPr>
        <p:spPr>
          <a:xfrm>
            <a:off x="5341083" y="4743962"/>
            <a:ext cx="881062" cy="34290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1,4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A61E850-0AA0-80D9-E6A4-C0D744F0A93D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900575" y="3613663"/>
            <a:ext cx="46590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891B847-0664-BF63-6EA2-003854BF11C7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V="1">
            <a:off x="4047078" y="3785113"/>
            <a:ext cx="296035" cy="2715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3F3265C-EC89-2A4B-981A-4420B7F09B1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058791" y="4414219"/>
            <a:ext cx="89751" cy="375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E4D8A96-B962-DE2A-CE5A-C294F5152F3B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4489139" y="4349361"/>
            <a:ext cx="980973" cy="444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90743119-DDE1-3C7B-D144-34B7AA170581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672247" y="4242769"/>
            <a:ext cx="1114924" cy="142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718A6CA4-B0D8-BEC7-8B37-A8448E3136E6}"/>
              </a:ext>
            </a:extLst>
          </p:cNvPr>
          <p:cNvCxnSpPr>
            <a:cxnSpLocks/>
            <a:stCxn id="29" idx="0"/>
            <a:endCxn id="27" idx="4"/>
          </p:cNvCxnSpPr>
          <p:nvPr/>
        </p:nvCxnSpPr>
        <p:spPr>
          <a:xfrm flipH="1" flipV="1">
            <a:off x="5807015" y="3785114"/>
            <a:ext cx="519409" cy="3004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1FB28F8-0771-1105-3F70-48C3098ECA93}"/>
              </a:ext>
            </a:extLst>
          </p:cNvPr>
          <p:cNvCxnSpPr>
            <a:cxnSpLocks/>
          </p:cNvCxnSpPr>
          <p:nvPr/>
        </p:nvCxnSpPr>
        <p:spPr>
          <a:xfrm flipH="1" flipV="1">
            <a:off x="4692092" y="3749359"/>
            <a:ext cx="1267143" cy="371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7B29DE3-F679-B19C-4C6B-D8317EA72CDC}"/>
              </a:ext>
            </a:extLst>
          </p:cNvPr>
          <p:cNvSpPr txBox="1"/>
          <p:nvPr/>
        </p:nvSpPr>
        <p:spPr>
          <a:xfrm>
            <a:off x="6392812" y="48926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5143C4F-8A71-1CB5-C539-A2317D3A5FC8}"/>
              </a:ext>
            </a:extLst>
          </p:cNvPr>
          <p:cNvSpPr txBox="1"/>
          <p:nvPr/>
        </p:nvSpPr>
        <p:spPr>
          <a:xfrm>
            <a:off x="5132508" y="5342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3FDA313-E1E2-9582-08D5-4F79E70117B7}"/>
              </a:ext>
            </a:extLst>
          </p:cNvPr>
          <p:cNvSpPr/>
          <p:nvPr/>
        </p:nvSpPr>
        <p:spPr>
          <a:xfrm>
            <a:off x="1039608" y="4625072"/>
            <a:ext cx="585262" cy="58630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4A89965-C487-77F6-A4E2-639B7D769960}"/>
              </a:ext>
            </a:extLst>
          </p:cNvPr>
          <p:cNvSpPr/>
          <p:nvPr/>
        </p:nvSpPr>
        <p:spPr>
          <a:xfrm>
            <a:off x="696632" y="3963900"/>
            <a:ext cx="585262" cy="58630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77E75142-38C7-EA8A-1BB4-9DB4785300AF}"/>
                  </a:ext>
                </a:extLst>
              </p14:cNvPr>
              <p14:cNvContentPartPr/>
              <p14:nvPr/>
            </p14:nvContentPartPr>
            <p14:xfrm>
              <a:off x="792344" y="4515973"/>
              <a:ext cx="240480" cy="39816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77E75142-38C7-EA8A-1BB4-9DB4785300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704" y="4507333"/>
                <a:ext cx="258120" cy="4158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文本框 73">
            <a:extLst>
              <a:ext uri="{FF2B5EF4-FFF2-40B4-BE49-F238E27FC236}">
                <a16:creationId xmlns:a16="http://schemas.microsoft.com/office/drawing/2014/main" id="{99CDB407-A1A7-8175-08BA-7FB211B6A081}"/>
              </a:ext>
            </a:extLst>
          </p:cNvPr>
          <p:cNvSpPr txBox="1"/>
          <p:nvPr/>
        </p:nvSpPr>
        <p:spPr>
          <a:xfrm>
            <a:off x="-19115" y="4910651"/>
            <a:ext cx="1099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ノード</a:t>
            </a:r>
            <a:r>
              <a:rPr kumimoji="1" lang="en-US" altLang="zh-CN" sz="1000" dirty="0"/>
              <a:t>1</a:t>
            </a:r>
            <a:r>
              <a:rPr kumimoji="1" lang="zh-CN" altLang="en-US" sz="1000" dirty="0"/>
              <a:t>を根として、深さ</a:t>
            </a:r>
            <a:r>
              <a:rPr kumimoji="1" lang="en-US" altLang="zh-CN" sz="1000" dirty="0"/>
              <a:t>1</a:t>
            </a:r>
            <a:r>
              <a:rPr kumimoji="1" lang="zh-CN" altLang="en-US" sz="1000" dirty="0"/>
              <a:t>のラベル</a:t>
            </a:r>
            <a:r>
              <a:rPr kumimoji="1" lang="en-US" altLang="zh-CN" sz="1000" dirty="0"/>
              <a:t>[4]</a:t>
            </a:r>
            <a:r>
              <a:rPr kumimoji="1" lang="zh-CN" altLang="en-US" sz="1000" dirty="0"/>
              <a:t>を取ってくる。ラベルを</a:t>
            </a:r>
            <a:r>
              <a:rPr kumimoji="1" lang="en-US" altLang="zh-CN" sz="1000" dirty="0"/>
              <a:t>1,4</a:t>
            </a:r>
            <a:r>
              <a:rPr kumimoji="1" lang="zh-CN" altLang="en-US" sz="1000" dirty="0"/>
              <a:t>に切り換える。</a:t>
            </a:r>
            <a:endParaRPr kumimoji="1" lang="en-US" altLang="zh-CN" sz="10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2B631B1-A32A-4E22-6F5E-E3DABB0ECF92}"/>
              </a:ext>
            </a:extLst>
          </p:cNvPr>
          <p:cNvSpPr/>
          <p:nvPr/>
        </p:nvSpPr>
        <p:spPr>
          <a:xfrm>
            <a:off x="3381380" y="3949605"/>
            <a:ext cx="1346857" cy="586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AC21142-36CB-BE3A-391D-91D112B232EF}"/>
              </a:ext>
            </a:extLst>
          </p:cNvPr>
          <p:cNvSpPr txBox="1"/>
          <p:nvPr/>
        </p:nvSpPr>
        <p:spPr>
          <a:xfrm>
            <a:off x="3057713" y="371668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Multiset(t)</a:t>
            </a:r>
            <a:endParaRPr kumimoji="1"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35E208A-7983-3E15-3460-ACC6B32747EF}"/>
              </a:ext>
            </a:extLst>
          </p:cNvPr>
          <p:cNvSpPr txBox="1"/>
          <p:nvPr/>
        </p:nvSpPr>
        <p:spPr>
          <a:xfrm>
            <a:off x="10796257" y="2997647"/>
            <a:ext cx="167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文字列</a:t>
            </a:r>
            <a:r>
              <a:rPr kumimoji="1" lang="en-US" altLang="zh-CN" sz="1400" dirty="0"/>
              <a:t>string(v)</a:t>
            </a:r>
            <a:endParaRPr kumimoji="1" lang="zh-CN" altLang="en-US" sz="14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2173D2B-55A2-6505-3628-5CF3855BE0A1}"/>
              </a:ext>
            </a:extLst>
          </p:cNvPr>
          <p:cNvSpPr/>
          <p:nvPr/>
        </p:nvSpPr>
        <p:spPr>
          <a:xfrm>
            <a:off x="7203392" y="3934964"/>
            <a:ext cx="1346857" cy="586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C039D2F-8505-5232-0740-99DE5B85C9C3}"/>
              </a:ext>
            </a:extLst>
          </p:cNvPr>
          <p:cNvSpPr txBox="1"/>
          <p:nvPr/>
        </p:nvSpPr>
        <p:spPr>
          <a:xfrm>
            <a:off x="6476826" y="371504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ソートした</a:t>
            </a:r>
            <a:r>
              <a:rPr kumimoji="1" lang="en-US" altLang="zh-CN" sz="1200" dirty="0"/>
              <a:t>Multiset(t)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241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67BDC3-37A5-ACFF-466A-9161FCAD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3" y="427220"/>
            <a:ext cx="4216400" cy="16977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115A16-EB34-E803-4275-F76AD501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87" y="3146856"/>
            <a:ext cx="3005091" cy="22508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093EE2-EF84-4B20-8E9A-12E37DFD5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89" y="3146856"/>
            <a:ext cx="3040219" cy="22937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63D4F7E-1CDA-712E-C299-0C56BC1420C8}"/>
              </a:ext>
            </a:extLst>
          </p:cNvPr>
          <p:cNvSpPr txBox="1"/>
          <p:nvPr/>
        </p:nvSpPr>
        <p:spPr>
          <a:xfrm>
            <a:off x="1851675" y="2264771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a.</a:t>
            </a:r>
            <a:r>
              <a:rPr kumimoji="1" lang="zh-CN" altLang="en-US" sz="1400" dirty="0"/>
              <a:t>コード例（部分）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00E214-2290-885B-491B-D92E60E07987}"/>
              </a:ext>
            </a:extLst>
          </p:cNvPr>
          <p:cNvSpPr txBox="1"/>
          <p:nvPr/>
        </p:nvSpPr>
        <p:spPr>
          <a:xfrm>
            <a:off x="871042" y="5652840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c.</a:t>
            </a:r>
            <a:r>
              <a:rPr kumimoji="1" lang="zh-CN" altLang="en-US" sz="1400" dirty="0"/>
              <a:t>変数自身</a:t>
            </a:r>
            <a:r>
              <a:rPr kumimoji="1" lang="ja-JP" altLang="en-US" sz="1400"/>
              <a:t>の</a:t>
            </a:r>
            <a:r>
              <a:rPr kumimoji="1" lang="zh-CN" altLang="en-US" sz="1400" dirty="0"/>
              <a:t>抽象構文木を構築する</a:t>
            </a:r>
            <a:endParaRPr kumimoji="1" lang="en-US" altLang="zh-CN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662E5C-D481-F8E5-A5AE-6C12F12C76DE}"/>
              </a:ext>
            </a:extLst>
          </p:cNvPr>
          <p:cNvSpPr txBox="1"/>
          <p:nvPr/>
        </p:nvSpPr>
        <p:spPr>
          <a:xfrm>
            <a:off x="6811228" y="5693563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d.</a:t>
            </a:r>
            <a:r>
              <a:rPr kumimoji="1" lang="zh-CN" altLang="en-US" sz="1400" dirty="0"/>
              <a:t>抽象構文木ノードを数字に換える</a:t>
            </a:r>
            <a:endParaRPr kumimoji="1" lang="en-US" altLang="zh-CN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D2D9D84-39D7-94E0-7035-E337C648C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644" y="427220"/>
            <a:ext cx="6978710" cy="16977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60E6BB1-F63B-2D70-0A7F-ECC6920607EE}"/>
              </a:ext>
            </a:extLst>
          </p:cNvPr>
          <p:cNvSpPr txBox="1"/>
          <p:nvPr/>
        </p:nvSpPr>
        <p:spPr>
          <a:xfrm>
            <a:off x="6211704" y="2264771"/>
            <a:ext cx="486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b.</a:t>
            </a:r>
            <a:r>
              <a:rPr kumimoji="1" lang="zh-CN" altLang="en-US" sz="1400" dirty="0"/>
              <a:t>抽象構文木（部分）に変換する、変数</a:t>
            </a:r>
            <a:r>
              <a:rPr kumimoji="1" lang="en-US" altLang="zh-CN" sz="1400" dirty="0"/>
              <a:t>test_var</a:t>
            </a:r>
            <a:r>
              <a:rPr kumimoji="1" lang="zh-CN" altLang="en-US" sz="1400" dirty="0"/>
              <a:t>を抽出する</a:t>
            </a:r>
          </a:p>
        </p:txBody>
      </p:sp>
    </p:spTree>
    <p:extLst>
      <p:ext uri="{BB962C8B-B14F-4D97-AF65-F5344CB8AC3E}">
        <p14:creationId xmlns:p14="http://schemas.microsoft.com/office/powerpoint/2010/main" val="378662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F8449F-9850-9160-FEDA-59374070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81" y="2229405"/>
            <a:ext cx="2982632" cy="2124882"/>
          </a:xfrm>
          <a:prstGeom prst="rect">
            <a:avLst/>
          </a:prstGeom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866809C2-E9B1-098B-08C5-6E16A9CA949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37313" y="3291846"/>
            <a:ext cx="1415143" cy="14107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F29BC392-54C1-9FCA-DC71-441DCF01D02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37313" y="2098776"/>
            <a:ext cx="1415143" cy="119307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897D65A-9126-50DC-E426-99EEDA187046}"/>
              </a:ext>
            </a:extLst>
          </p:cNvPr>
          <p:cNvSpPr/>
          <p:nvPr/>
        </p:nvSpPr>
        <p:spPr>
          <a:xfrm>
            <a:off x="6052456" y="1848404"/>
            <a:ext cx="1099457" cy="500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Doc2vec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F67A0EE-0B61-CDB3-8C8E-562FF76754A0}"/>
              </a:ext>
            </a:extLst>
          </p:cNvPr>
          <p:cNvSpPr/>
          <p:nvPr/>
        </p:nvSpPr>
        <p:spPr>
          <a:xfrm>
            <a:off x="6052455" y="4452258"/>
            <a:ext cx="1099458" cy="500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N-gram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DD527F3E-7F82-5EC4-1240-6462120108FF}"/>
              </a:ext>
            </a:extLst>
          </p:cNvPr>
          <p:cNvCxnSpPr>
            <a:stCxn id="13" idx="3"/>
          </p:cNvCxnSpPr>
          <p:nvPr/>
        </p:nvCxnSpPr>
        <p:spPr>
          <a:xfrm>
            <a:off x="7151913" y="2098776"/>
            <a:ext cx="1317173" cy="11930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AD4261C2-DA37-4D22-DBA0-886EF358961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151913" y="3291846"/>
            <a:ext cx="658584" cy="141078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箭头 25">
            <a:extLst>
              <a:ext uri="{FF2B5EF4-FFF2-40B4-BE49-F238E27FC236}">
                <a16:creationId xmlns:a16="http://schemas.microsoft.com/office/drawing/2014/main" id="{29AB1704-4DD8-E000-FB80-30C5BE2EE2D0}"/>
              </a:ext>
            </a:extLst>
          </p:cNvPr>
          <p:cNvSpPr/>
          <p:nvPr/>
        </p:nvSpPr>
        <p:spPr>
          <a:xfrm>
            <a:off x="663060" y="2829202"/>
            <a:ext cx="883786" cy="925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ysClr val="windowText" lastClr="000000"/>
                </a:solidFill>
              </a:rPr>
              <a:t>再ラベルそう操作</a:t>
            </a:r>
            <a:endParaRPr kumimoji="1" lang="en-US" altLang="zh-CN" sz="900" dirty="0">
              <a:solidFill>
                <a:sysClr val="windowText" lastClr="000000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E6356B1-B7B6-092C-BAE2-84550D61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012" y="2509008"/>
            <a:ext cx="2276088" cy="1531080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D26ACBAC-D2B3-F1FF-67C7-16C1FECB04D4}"/>
              </a:ext>
            </a:extLst>
          </p:cNvPr>
          <p:cNvSpPr/>
          <p:nvPr/>
        </p:nvSpPr>
        <p:spPr>
          <a:xfrm>
            <a:off x="8909954" y="3363686"/>
            <a:ext cx="141515" cy="1306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F5AEE17-8F92-21FD-D7FA-D65B533D0FB9}"/>
              </a:ext>
            </a:extLst>
          </p:cNvPr>
          <p:cNvCxnSpPr>
            <a:cxnSpLocks/>
          </p:cNvCxnSpPr>
          <p:nvPr/>
        </p:nvCxnSpPr>
        <p:spPr>
          <a:xfrm flipV="1">
            <a:off x="8482012" y="3494314"/>
            <a:ext cx="427942" cy="6422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993B93-0A35-6023-6537-A344EAA764F7}"/>
              </a:ext>
            </a:extLst>
          </p:cNvPr>
          <p:cNvSpPr txBox="1"/>
          <p:nvPr/>
        </p:nvSpPr>
        <p:spPr>
          <a:xfrm>
            <a:off x="7810497" y="4180115"/>
            <a:ext cx="1458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/>
              <a:t>入力変数特徴ベクトル</a:t>
            </a:r>
          </a:p>
        </p:txBody>
      </p:sp>
    </p:spTree>
    <p:extLst>
      <p:ext uri="{BB962C8B-B14F-4D97-AF65-F5344CB8AC3E}">
        <p14:creationId xmlns:p14="http://schemas.microsoft.com/office/powerpoint/2010/main" val="30413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143</Words>
  <Application>Microsoft Macintosh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WENTAO</dc:creator>
  <cp:lastModifiedBy>MA WENTAO</cp:lastModifiedBy>
  <cp:revision>2</cp:revision>
  <dcterms:created xsi:type="dcterms:W3CDTF">2022-09-25T06:46:25Z</dcterms:created>
  <dcterms:modified xsi:type="dcterms:W3CDTF">2022-09-28T09:34:05Z</dcterms:modified>
</cp:coreProperties>
</file>