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B4882-8EAA-431E-BA15-B7778EC9E197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493B0-EC50-478F-90FF-92F87DA3A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2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F3CFA-800B-4C74-9C2B-E1A810B7214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4A31-B79A-4B89-AACB-9034065F6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4A31-B79A-4B89-AACB-9034065F69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4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0AFE2DC-9421-470A-8846-31128C8EFCE9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4529910-3448-4A30-B97E-7000C09A89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92592"/>
              </p:ext>
            </p:extLst>
          </p:nvPr>
        </p:nvGraphicFramePr>
        <p:xfrm>
          <a:off x="1524000" y="1397000"/>
          <a:ext cx="6172200" cy="5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6815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Meeting System</a:t>
                      </a:r>
                      <a:endParaRPr lang="en-US" dirty="0"/>
                    </a:p>
                  </a:txBody>
                  <a:tcPr/>
                </a:tc>
              </a:tr>
              <a:tr h="4703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895600" y="205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4"/>
          </p:cNvCxnSpPr>
          <p:nvPr/>
        </p:nvCxnSpPr>
        <p:spPr>
          <a:xfrm>
            <a:off x="2971800" y="2209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00300" y="2590800"/>
            <a:ext cx="1295400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 Site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95700" y="2819400"/>
            <a:ext cx="171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391150" y="2400300"/>
            <a:ext cx="1905000" cy="7273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Login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0" y="3124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71800" y="32766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800" y="3276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305050" y="3429000"/>
            <a:ext cx="1962150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E-mail and Password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133975" y="5105400"/>
            <a:ext cx="1800225" cy="8451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Wrong E-mail or </a:t>
            </a:r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00750" y="5950528"/>
            <a:ext cx="342900" cy="2978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96000" y="602326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324600" y="6096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6000750" y="3539837"/>
            <a:ext cx="285750" cy="3048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3" idx="3"/>
          </p:cNvCxnSpPr>
          <p:nvPr/>
        </p:nvCxnSpPr>
        <p:spPr>
          <a:xfrm>
            <a:off x="6286500" y="3692237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57787" y="334842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426064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Denied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23" idx="1"/>
          </p:cNvCxnSpPr>
          <p:nvPr/>
        </p:nvCxnSpPr>
        <p:spPr>
          <a:xfrm>
            <a:off x="4267200" y="3692237"/>
            <a:ext cx="1733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58050" y="3692237"/>
            <a:ext cx="0" cy="240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43625" y="3844637"/>
            <a:ext cx="0" cy="1260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048000" y="5410200"/>
            <a:ext cx="2085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048000" y="40386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41816"/>
              </p:ext>
            </p:extLst>
          </p:nvPr>
        </p:nvGraphicFramePr>
        <p:xfrm>
          <a:off x="1524000" y="1397000"/>
          <a:ext cx="6172200" cy="5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6815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Meeting System</a:t>
                      </a:r>
                      <a:endParaRPr lang="en-US" dirty="0"/>
                    </a:p>
                  </a:txBody>
                  <a:tcPr/>
                </a:tc>
              </a:tr>
              <a:tr h="4703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95600" y="205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2971800" y="2209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400300" y="2590800"/>
            <a:ext cx="1295400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 Site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95700" y="2819400"/>
            <a:ext cx="171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410200" y="2590800"/>
            <a:ext cx="1371600" cy="533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Register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3124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971800" y="32766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71800" y="3276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05050" y="3429000"/>
            <a:ext cx="1657350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Information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>
            <a:off x="3962400" y="3733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410200" y="3352800"/>
            <a:ext cx="1600200" cy="76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Insert Information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410200" y="5105400"/>
            <a:ext cx="1524000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Null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00750" y="5950528"/>
            <a:ext cx="342900" cy="2978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96000" y="602326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400800" y="6172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181225" y="4935682"/>
            <a:ext cx="1952625" cy="7793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Information Again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124200" y="5715000"/>
            <a:ext cx="0" cy="26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6057900" y="4343400"/>
            <a:ext cx="285750" cy="3048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ecision 58"/>
          <p:cNvSpPr/>
          <p:nvPr/>
        </p:nvSpPr>
        <p:spPr>
          <a:xfrm>
            <a:off x="2990850" y="5950528"/>
            <a:ext cx="285750" cy="3048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59" idx="3"/>
          </p:cNvCxnSpPr>
          <p:nvPr/>
        </p:nvCxnSpPr>
        <p:spPr>
          <a:xfrm>
            <a:off x="3276600" y="6102928"/>
            <a:ext cx="2638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1"/>
          </p:cNvCxnSpPr>
          <p:nvPr/>
        </p:nvCxnSpPr>
        <p:spPr>
          <a:xfrm flipH="1" flipV="1">
            <a:off x="1971675" y="6099464"/>
            <a:ext cx="1019175" cy="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057400" y="3771900"/>
            <a:ext cx="0" cy="232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057400" y="3771900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133850" y="5362575"/>
            <a:ext cx="1276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6" idx="3"/>
          </p:cNvCxnSpPr>
          <p:nvPr/>
        </p:nvCxnSpPr>
        <p:spPr>
          <a:xfrm>
            <a:off x="6343650" y="4495800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15200" y="4495800"/>
            <a:ext cx="0" cy="1679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86000" y="58327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505200" y="579940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553200" y="41541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filled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181600" y="46299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unfilled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56" idx="0"/>
          </p:cNvCxnSpPr>
          <p:nvPr/>
        </p:nvCxnSpPr>
        <p:spPr>
          <a:xfrm flipH="1">
            <a:off x="6200775" y="4114800"/>
            <a:ext cx="952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205537" y="4629973"/>
            <a:ext cx="4763" cy="475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Meeting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41009"/>
              </p:ext>
            </p:extLst>
          </p:nvPr>
        </p:nvGraphicFramePr>
        <p:xfrm>
          <a:off x="1524000" y="1397000"/>
          <a:ext cx="6172200" cy="5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6815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Meeting System</a:t>
                      </a:r>
                      <a:endParaRPr lang="en-US" dirty="0"/>
                    </a:p>
                  </a:txBody>
                  <a:tcPr/>
                </a:tc>
              </a:tr>
              <a:tr h="4703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2895600" y="205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>
          <a:xfrm>
            <a:off x="2971800" y="2209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400300" y="2590800"/>
            <a:ext cx="1295400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 Site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95700" y="2819400"/>
            <a:ext cx="171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391150" y="2400300"/>
            <a:ext cx="1905000" cy="7273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Create Meeting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6000" y="3124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971800" y="32766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71800" y="3276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05049" y="3429000"/>
            <a:ext cx="1514475" cy="685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Information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8" idx="3"/>
            <a:endCxn id="50" idx="1"/>
          </p:cNvCxnSpPr>
          <p:nvPr/>
        </p:nvCxnSpPr>
        <p:spPr>
          <a:xfrm>
            <a:off x="3819524" y="3771900"/>
            <a:ext cx="1590676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410200" y="3352800"/>
            <a:ext cx="1676400" cy="8763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Insert Information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2"/>
          </p:cNvCxnSpPr>
          <p:nvPr/>
        </p:nvCxnSpPr>
        <p:spPr>
          <a:xfrm flipH="1">
            <a:off x="6172200" y="4229100"/>
            <a:ext cx="76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410200" y="5105400"/>
            <a:ext cx="1524000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Null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000750" y="5950528"/>
            <a:ext cx="342900" cy="2978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96000" y="602326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400800" y="6172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286000" y="4935682"/>
            <a:ext cx="1847850" cy="77931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Information Again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>
            <a:off x="3209925" y="5715000"/>
            <a:ext cx="9525" cy="235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ecision 57"/>
          <p:cNvSpPr/>
          <p:nvPr/>
        </p:nvSpPr>
        <p:spPr>
          <a:xfrm>
            <a:off x="6057900" y="4343400"/>
            <a:ext cx="285750" cy="3048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ecision 58"/>
          <p:cNvSpPr/>
          <p:nvPr/>
        </p:nvSpPr>
        <p:spPr>
          <a:xfrm>
            <a:off x="3076575" y="5950528"/>
            <a:ext cx="285750" cy="3048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9" idx="3"/>
          </p:cNvCxnSpPr>
          <p:nvPr/>
        </p:nvCxnSpPr>
        <p:spPr>
          <a:xfrm>
            <a:off x="3362325" y="6102928"/>
            <a:ext cx="2638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1"/>
          </p:cNvCxnSpPr>
          <p:nvPr/>
        </p:nvCxnSpPr>
        <p:spPr>
          <a:xfrm flipH="1" flipV="1">
            <a:off x="2057400" y="6099464"/>
            <a:ext cx="1019175" cy="3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057400" y="3771900"/>
            <a:ext cx="0" cy="232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057400" y="3771900"/>
            <a:ext cx="247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4133850" y="5362575"/>
            <a:ext cx="1276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2"/>
          </p:cNvCxnSpPr>
          <p:nvPr/>
        </p:nvCxnSpPr>
        <p:spPr>
          <a:xfrm>
            <a:off x="6200775" y="4648200"/>
            <a:ext cx="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3"/>
          </p:cNvCxnSpPr>
          <p:nvPr/>
        </p:nvCxnSpPr>
        <p:spPr>
          <a:xfrm>
            <a:off x="6343650" y="4495800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315200" y="4495800"/>
            <a:ext cx="0" cy="1679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86000" y="58327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05200" y="579940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553200" y="4202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filled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20145" y="462997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Event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58831"/>
              </p:ext>
            </p:extLst>
          </p:nvPr>
        </p:nvGraphicFramePr>
        <p:xfrm>
          <a:off x="1524000" y="1397000"/>
          <a:ext cx="6172200" cy="5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6815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Meeting System</a:t>
                      </a:r>
                      <a:endParaRPr lang="en-US" dirty="0"/>
                    </a:p>
                  </a:txBody>
                  <a:tcPr/>
                </a:tc>
              </a:tr>
              <a:tr h="4703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895600" y="205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4"/>
          </p:cNvCxnSpPr>
          <p:nvPr/>
        </p:nvCxnSpPr>
        <p:spPr>
          <a:xfrm>
            <a:off x="2971800" y="2209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00300" y="2590800"/>
            <a:ext cx="1295400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 Site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95700" y="2819400"/>
            <a:ext cx="171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391150" y="2400300"/>
            <a:ext cx="1905000" cy="7273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Event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0" y="3124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71800" y="32766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800" y="3276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305050" y="3429000"/>
            <a:ext cx="1485900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Event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3790950" y="3733800"/>
            <a:ext cx="1619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410200" y="3429000"/>
            <a:ext cx="1524000" cy="838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Event Detail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12873" y="4800600"/>
            <a:ext cx="342900" cy="2978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08123" y="487333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5" idx="2"/>
          </p:cNvCxnSpPr>
          <p:nvPr/>
        </p:nvCxnSpPr>
        <p:spPr>
          <a:xfrm>
            <a:off x="61722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Creator</a:t>
            </a:r>
          </a:p>
          <a:p>
            <a:r>
              <a:rPr lang="en-US" dirty="0" smtClean="0"/>
              <a:t>Member less than 30%</a:t>
            </a:r>
          </a:p>
          <a:p>
            <a:r>
              <a:rPr lang="en-US" dirty="0" smtClean="0"/>
              <a:t>Payment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: By Creator</a:t>
            </a:r>
            <a:endParaRPr lang="en-US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49562"/>
              </p:ext>
            </p:extLst>
          </p:nvPr>
        </p:nvGraphicFramePr>
        <p:xfrm>
          <a:off x="1524000" y="1397000"/>
          <a:ext cx="6172200" cy="5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6815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Meeting System</a:t>
                      </a:r>
                      <a:endParaRPr lang="en-US" dirty="0"/>
                    </a:p>
                  </a:txBody>
                  <a:tcPr/>
                </a:tc>
              </a:tr>
              <a:tr h="4703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Oval 53"/>
          <p:cNvSpPr/>
          <p:nvPr/>
        </p:nvSpPr>
        <p:spPr>
          <a:xfrm>
            <a:off x="2895600" y="205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4"/>
          </p:cNvCxnSpPr>
          <p:nvPr/>
        </p:nvCxnSpPr>
        <p:spPr>
          <a:xfrm>
            <a:off x="2971800" y="2209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400300" y="2590800"/>
            <a:ext cx="1295400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 Site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695700" y="2819400"/>
            <a:ext cx="171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391150" y="2400300"/>
            <a:ext cx="1905000" cy="7273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 Event Detail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096000" y="3124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971800" y="32766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971800" y="3276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305050" y="3429000"/>
            <a:ext cx="1485900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Delete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935807" y="6164407"/>
            <a:ext cx="342900" cy="2978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031057" y="623714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343650" y="6367895"/>
            <a:ext cx="971552" cy="18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6000750" y="3619500"/>
            <a:ext cx="285750" cy="3048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6" idx="2"/>
          </p:cNvCxnSpPr>
          <p:nvPr/>
        </p:nvCxnSpPr>
        <p:spPr>
          <a:xfrm>
            <a:off x="6143625" y="3924300"/>
            <a:ext cx="0" cy="43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6" idx="3"/>
          </p:cNvCxnSpPr>
          <p:nvPr/>
        </p:nvCxnSpPr>
        <p:spPr>
          <a:xfrm>
            <a:off x="6286500" y="377190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315200" y="3771900"/>
            <a:ext cx="0" cy="261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3"/>
          </p:cNvCxnSpPr>
          <p:nvPr/>
        </p:nvCxnSpPr>
        <p:spPr>
          <a:xfrm>
            <a:off x="3790950" y="3733800"/>
            <a:ext cx="2209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83036" y="3435927"/>
            <a:ext cx="4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5305425" y="4359853"/>
            <a:ext cx="1676400" cy="61046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Deleted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72" idx="2"/>
          </p:cNvCxnSpPr>
          <p:nvPr/>
        </p:nvCxnSpPr>
        <p:spPr>
          <a:xfrm flipH="1">
            <a:off x="6132369" y="4970319"/>
            <a:ext cx="11256" cy="270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410200" y="5240915"/>
            <a:ext cx="1676400" cy="62648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Homepage</a:t>
            </a:r>
            <a:endParaRPr lang="en-US" dirty="0"/>
          </a:p>
        </p:txBody>
      </p:sp>
      <p:cxnSp>
        <p:nvCxnSpPr>
          <p:cNvPr id="75" name="Straight Arrow Connector 74"/>
          <p:cNvCxnSpPr>
            <a:endCxn id="63" idx="0"/>
          </p:cNvCxnSpPr>
          <p:nvPr/>
        </p:nvCxnSpPr>
        <p:spPr>
          <a:xfrm>
            <a:off x="6096000" y="5867400"/>
            <a:ext cx="11257" cy="29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8800" y="38539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: Member Less Than 30%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01992"/>
              </p:ext>
            </p:extLst>
          </p:nvPr>
        </p:nvGraphicFramePr>
        <p:xfrm>
          <a:off x="1524000" y="1397000"/>
          <a:ext cx="6172200" cy="5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6815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Meeting System</a:t>
                      </a:r>
                      <a:endParaRPr lang="en-US" dirty="0"/>
                    </a:p>
                  </a:txBody>
                  <a:tcPr/>
                </a:tc>
              </a:tr>
              <a:tr h="4703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895600" y="205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4"/>
          </p:cNvCxnSpPr>
          <p:nvPr/>
        </p:nvCxnSpPr>
        <p:spPr>
          <a:xfrm>
            <a:off x="2971800" y="2209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00300" y="2590800"/>
            <a:ext cx="1295400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 Site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95700" y="2819400"/>
            <a:ext cx="1714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391150" y="2400300"/>
            <a:ext cx="1905000" cy="7273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 Event Detail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0" y="3124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71800" y="32766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800" y="3276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305050" y="3429000"/>
            <a:ext cx="1485900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Less than 30%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35807" y="6164407"/>
            <a:ext cx="342900" cy="2978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31057" y="623714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343650" y="6367895"/>
            <a:ext cx="971552" cy="18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6000750" y="3619500"/>
            <a:ext cx="285750" cy="3048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6143625" y="3924300"/>
            <a:ext cx="0" cy="43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</p:cNvCxnSpPr>
          <p:nvPr/>
        </p:nvCxnSpPr>
        <p:spPr>
          <a:xfrm>
            <a:off x="6286500" y="377190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15200" y="3771900"/>
            <a:ext cx="0" cy="261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</p:cNvCxnSpPr>
          <p:nvPr/>
        </p:nvCxnSpPr>
        <p:spPr>
          <a:xfrm>
            <a:off x="3790950" y="3733800"/>
            <a:ext cx="2209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83036" y="3435927"/>
            <a:ext cx="4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305425" y="4359853"/>
            <a:ext cx="1676400" cy="61046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Deleted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6132369" y="4970319"/>
            <a:ext cx="11256" cy="270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410200" y="5240915"/>
            <a:ext cx="1676400" cy="62648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Homepage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14" idx="0"/>
          </p:cNvCxnSpPr>
          <p:nvPr/>
        </p:nvCxnSpPr>
        <p:spPr>
          <a:xfrm>
            <a:off x="6096000" y="5867400"/>
            <a:ext cx="11257" cy="29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8800" y="38539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: Payment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25889"/>
              </p:ext>
            </p:extLst>
          </p:nvPr>
        </p:nvGraphicFramePr>
        <p:xfrm>
          <a:off x="1524000" y="1397000"/>
          <a:ext cx="6172200" cy="5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6815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Meeting System</a:t>
                      </a:r>
                      <a:endParaRPr lang="en-US" dirty="0"/>
                    </a:p>
                  </a:txBody>
                  <a:tcPr/>
                </a:tc>
              </a:tr>
              <a:tr h="47032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895600" y="205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49212" y="2400300"/>
            <a:ext cx="1295400" cy="4572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Enter  Site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44612" y="2628900"/>
            <a:ext cx="14590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103669" y="2209800"/>
            <a:ext cx="1905000" cy="7273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 Event Detail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44912" y="29337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20712" y="30861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20712" y="30861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253962" y="3238500"/>
            <a:ext cx="1485900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960919" y="6389543"/>
            <a:ext cx="342900" cy="2978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46645" y="6462279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17674" y="6402531"/>
            <a:ext cx="971552" cy="18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5965250" y="4168921"/>
            <a:ext cx="285750" cy="3048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17674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181600" y="4745400"/>
            <a:ext cx="1853914" cy="364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Deleted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254337" y="5437907"/>
            <a:ext cx="1672936" cy="62648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Homepage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84743" y="6064392"/>
            <a:ext cx="11257" cy="29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115358" y="3280064"/>
            <a:ext cx="19543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Payment Status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3739862" y="3543300"/>
            <a:ext cx="13638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05400" y="437606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unpaid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096000" y="3889664"/>
            <a:ext cx="0" cy="279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4"/>
          </p:cNvCxnSpPr>
          <p:nvPr/>
        </p:nvCxnSpPr>
        <p:spPr>
          <a:xfrm>
            <a:off x="2971800" y="22098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92536" y="5110381"/>
            <a:ext cx="0" cy="327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108125" y="4473721"/>
            <a:ext cx="0" cy="279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10734" y="4304003"/>
            <a:ext cx="1078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289226" y="4304003"/>
            <a:ext cx="0" cy="211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81400" y="438407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(As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74</TotalTime>
  <Words>163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Meeting System</vt:lpstr>
      <vt:lpstr>Log In</vt:lpstr>
      <vt:lpstr>Register</vt:lpstr>
      <vt:lpstr>Create Meeting</vt:lpstr>
      <vt:lpstr>Join Event</vt:lpstr>
      <vt:lpstr>Delete Events</vt:lpstr>
      <vt:lpstr>Delete : By Creator</vt:lpstr>
      <vt:lpstr>Delete : Member Less Than 30%</vt:lpstr>
      <vt:lpstr>Delete : Payment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Pawaporn</dc:creator>
  <cp:lastModifiedBy>Pawaporn</cp:lastModifiedBy>
  <cp:revision>12</cp:revision>
  <dcterms:created xsi:type="dcterms:W3CDTF">2015-06-01T19:57:14Z</dcterms:created>
  <dcterms:modified xsi:type="dcterms:W3CDTF">2015-06-01T21:12:26Z</dcterms:modified>
</cp:coreProperties>
</file>