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77" r:id="rId2"/>
    <p:sldId id="260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o Roldan" userId="227228816a48eebd" providerId="LiveId" clId="{3EC30C7F-12F3-4179-A5DF-D0E53E9CD958}"/>
    <pc:docChg chg="undo redo custSel addSld delSld modSld sldOrd">
      <pc:chgData name="Fernando Roldan" userId="227228816a48eebd" providerId="LiveId" clId="{3EC30C7F-12F3-4179-A5DF-D0E53E9CD958}" dt="2022-05-03T20:39:29.749" v="1125"/>
      <pc:docMkLst>
        <pc:docMk/>
      </pc:docMkLst>
      <pc:sldChg chg="add setBg">
        <pc:chgData name="Fernando Roldan" userId="227228816a48eebd" providerId="LiveId" clId="{3EC30C7F-12F3-4179-A5DF-D0E53E9CD958}" dt="2022-05-03T02:53:26.518" v="103"/>
        <pc:sldMkLst>
          <pc:docMk/>
          <pc:sldMk cId="60112455" sldId="265"/>
        </pc:sldMkLst>
      </pc:sldChg>
      <pc:sldChg chg="add setBg">
        <pc:chgData name="Fernando Roldan" userId="227228816a48eebd" providerId="LiveId" clId="{3EC30C7F-12F3-4179-A5DF-D0E53E9CD958}" dt="2022-05-03T20:24:21.194" v="869"/>
        <pc:sldMkLst>
          <pc:docMk/>
          <pc:sldMk cId="0" sldId="272"/>
        </pc:sldMkLst>
      </pc:sldChg>
      <pc:sldChg chg="add setBg">
        <pc:chgData name="Fernando Roldan" userId="227228816a48eebd" providerId="LiveId" clId="{3EC30C7F-12F3-4179-A5DF-D0E53E9CD958}" dt="2022-05-03T20:24:25.953" v="871"/>
        <pc:sldMkLst>
          <pc:docMk/>
          <pc:sldMk cId="0" sldId="273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274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275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276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2509583568" sldId="278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3844740285" sldId="279"/>
        </pc:sldMkLst>
      </pc:sldChg>
      <pc:sldChg chg="modSp add mod setBg">
        <pc:chgData name="Fernando Roldan" userId="227228816a48eebd" providerId="LiveId" clId="{3EC30C7F-12F3-4179-A5DF-D0E53E9CD958}" dt="2022-05-03T02:57:17.950" v="167" actId="207"/>
        <pc:sldMkLst>
          <pc:docMk/>
          <pc:sldMk cId="313909190" sldId="280"/>
        </pc:sldMkLst>
        <pc:spChg chg="mod">
          <ac:chgData name="Fernando Roldan" userId="227228816a48eebd" providerId="LiveId" clId="{3EC30C7F-12F3-4179-A5DF-D0E53E9CD958}" dt="2022-05-03T02:57:14.190" v="166" actId="207"/>
          <ac:spMkLst>
            <pc:docMk/>
            <pc:sldMk cId="313909190" sldId="280"/>
            <ac:spMk id="2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2:57:17.950" v="167" actId="207"/>
          <ac:spMkLst>
            <pc:docMk/>
            <pc:sldMk cId="313909190" sldId="280"/>
            <ac:spMk id="3" creationId="{00000000-0000-0000-0000-000000000000}"/>
          </ac:spMkLst>
        </pc:spChg>
      </pc:sldChg>
      <pc:sldChg chg="modSp add mod ord setBg">
        <pc:chgData name="Fernando Roldan" userId="227228816a48eebd" providerId="LiveId" clId="{3EC30C7F-12F3-4179-A5DF-D0E53E9CD958}" dt="2022-05-03T02:59:18.320" v="175" actId="207"/>
        <pc:sldMkLst>
          <pc:docMk/>
          <pc:sldMk cId="1170045298" sldId="281"/>
        </pc:sldMkLst>
        <pc:spChg chg="mod">
          <ac:chgData name="Fernando Roldan" userId="227228816a48eebd" providerId="LiveId" clId="{3EC30C7F-12F3-4179-A5DF-D0E53E9CD958}" dt="2022-05-03T02:59:12.441" v="174" actId="207"/>
          <ac:spMkLst>
            <pc:docMk/>
            <pc:sldMk cId="1170045298" sldId="281"/>
            <ac:spMk id="2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2:59:07.494" v="173" actId="207"/>
          <ac:spMkLst>
            <pc:docMk/>
            <pc:sldMk cId="1170045298" sldId="281"/>
            <ac:spMk id="3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2:59:18.320" v="175" actId="207"/>
          <ac:spMkLst>
            <pc:docMk/>
            <pc:sldMk cId="1170045298" sldId="281"/>
            <ac:spMk id="8" creationId="{00000000-0000-0000-0000-000000000000}"/>
          </ac:spMkLst>
        </pc:spChg>
      </pc:sldChg>
      <pc:sldChg chg="delSp add mod setBg delAnim">
        <pc:chgData name="Fernando Roldan" userId="227228816a48eebd" providerId="LiveId" clId="{3EC30C7F-12F3-4179-A5DF-D0E53E9CD958}" dt="2022-05-03T03:01:47.431" v="204" actId="478"/>
        <pc:sldMkLst>
          <pc:docMk/>
          <pc:sldMk cId="3001878179" sldId="282"/>
        </pc:sldMkLst>
        <pc:spChg chg="del">
          <ac:chgData name="Fernando Roldan" userId="227228816a48eebd" providerId="LiveId" clId="{3EC30C7F-12F3-4179-A5DF-D0E53E9CD958}" dt="2022-05-03T03:01:45.795" v="203" actId="478"/>
          <ac:spMkLst>
            <pc:docMk/>
            <pc:sldMk cId="3001878179" sldId="282"/>
            <ac:spMk id="5" creationId="{12AD456D-662B-4439-8816-BC2286DBAB6D}"/>
          </ac:spMkLst>
        </pc:spChg>
        <pc:spChg chg="del">
          <ac:chgData name="Fernando Roldan" userId="227228816a48eebd" providerId="LiveId" clId="{3EC30C7F-12F3-4179-A5DF-D0E53E9CD958}" dt="2022-05-03T03:01:47.431" v="204" actId="478"/>
          <ac:spMkLst>
            <pc:docMk/>
            <pc:sldMk cId="3001878179" sldId="282"/>
            <ac:spMk id="8" creationId="{CE15D3E4-696B-484E-8666-055DE0876ECE}"/>
          </ac:spMkLst>
        </pc:spChg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3424308905" sldId="283"/>
        </pc:sldMkLst>
      </pc:sldChg>
      <pc:sldChg chg="modSp add mod setBg">
        <pc:chgData name="Fernando Roldan" userId="227228816a48eebd" providerId="LiveId" clId="{3EC30C7F-12F3-4179-A5DF-D0E53E9CD958}" dt="2022-05-03T03:00:48.257" v="183" actId="207"/>
        <pc:sldMkLst>
          <pc:docMk/>
          <pc:sldMk cId="507555073" sldId="286"/>
        </pc:sldMkLst>
        <pc:spChg chg="mod">
          <ac:chgData name="Fernando Roldan" userId="227228816a48eebd" providerId="LiveId" clId="{3EC30C7F-12F3-4179-A5DF-D0E53E9CD958}" dt="2022-05-03T03:00:44.186" v="182" actId="207"/>
          <ac:spMkLst>
            <pc:docMk/>
            <pc:sldMk cId="507555073" sldId="286"/>
            <ac:spMk id="3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3:00:48.257" v="183" actId="207"/>
          <ac:spMkLst>
            <pc:docMk/>
            <pc:sldMk cId="507555073" sldId="286"/>
            <ac:spMk id="17" creationId="{00000000-0000-0000-0000-000000000000}"/>
          </ac:spMkLst>
        </pc:spChg>
      </pc:sldChg>
      <pc:sldChg chg="modSp add mod setBg modAnim">
        <pc:chgData name="Fernando Roldan" userId="227228816a48eebd" providerId="LiveId" clId="{3EC30C7F-12F3-4179-A5DF-D0E53E9CD958}" dt="2022-05-03T03:01:41.403" v="202" actId="207"/>
        <pc:sldMkLst>
          <pc:docMk/>
          <pc:sldMk cId="3389822221" sldId="287"/>
        </pc:sldMkLst>
        <pc:spChg chg="mod">
          <ac:chgData name="Fernando Roldan" userId="227228816a48eebd" providerId="LiveId" clId="{3EC30C7F-12F3-4179-A5DF-D0E53E9CD958}" dt="2022-05-03T03:00:58.544" v="184" actId="207"/>
          <ac:spMkLst>
            <pc:docMk/>
            <pc:sldMk cId="3389822221" sldId="287"/>
            <ac:spMk id="3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3:01:23.591" v="196" actId="207"/>
          <ac:spMkLst>
            <pc:docMk/>
            <pc:sldMk cId="3389822221" sldId="287"/>
            <ac:spMk id="8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3:01:36.923" v="200" actId="207"/>
          <ac:spMkLst>
            <pc:docMk/>
            <pc:sldMk cId="3389822221" sldId="287"/>
            <ac:spMk id="10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03:01:16.400" v="195" actId="207"/>
          <ac:spMkLst>
            <pc:docMk/>
            <pc:sldMk cId="3389822221" sldId="287"/>
            <ac:spMk id="11" creationId="{E0A0F1AD-67E9-4F99-A5CB-F799DC364818}"/>
          </ac:spMkLst>
        </pc:spChg>
        <pc:spChg chg="mod">
          <ac:chgData name="Fernando Roldan" userId="227228816a48eebd" providerId="LiveId" clId="{3EC30C7F-12F3-4179-A5DF-D0E53E9CD958}" dt="2022-05-03T03:01:41.403" v="202" actId="207"/>
          <ac:spMkLst>
            <pc:docMk/>
            <pc:sldMk cId="3389822221" sldId="287"/>
            <ac:spMk id="14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3:52.877" v="51" actId="47"/>
        <pc:sldMkLst>
          <pc:docMk/>
          <pc:sldMk cId="2927894371" sldId="290"/>
        </pc:sldMkLst>
      </pc:sldChg>
      <pc:sldChg chg="addSp delSp modSp mod modAnim">
        <pc:chgData name="Fernando Roldan" userId="227228816a48eebd" providerId="LiveId" clId="{3EC30C7F-12F3-4179-A5DF-D0E53E9CD958}" dt="2022-05-03T02:25:02.844" v="63"/>
        <pc:sldMkLst>
          <pc:docMk/>
          <pc:sldMk cId="2616303374" sldId="310"/>
        </pc:sldMkLst>
        <pc:spChg chg="mod">
          <ac:chgData name="Fernando Roldan" userId="227228816a48eebd" providerId="LiveId" clId="{3EC30C7F-12F3-4179-A5DF-D0E53E9CD958}" dt="2022-05-02T00:10:59.179" v="21" actId="20577"/>
          <ac:spMkLst>
            <pc:docMk/>
            <pc:sldMk cId="2616303374" sldId="310"/>
            <ac:spMk id="2" creationId="{92CC0C48-24D5-4E67-9610-27BD98963FB1}"/>
          </ac:spMkLst>
        </pc:spChg>
        <pc:spChg chg="add mod">
          <ac:chgData name="Fernando Roldan" userId="227228816a48eebd" providerId="LiveId" clId="{3EC30C7F-12F3-4179-A5DF-D0E53E9CD958}" dt="2022-05-03T02:25:02.844" v="63"/>
          <ac:spMkLst>
            <pc:docMk/>
            <pc:sldMk cId="2616303374" sldId="310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2:23:43.598" v="49" actId="20577"/>
          <ac:spMkLst>
            <pc:docMk/>
            <pc:sldMk cId="2616303374" sldId="310"/>
            <ac:spMk id="10" creationId="{A561E584-14B3-49C4-BBC7-CDE567FE2478}"/>
          </ac:spMkLst>
        </pc:spChg>
        <pc:picChg chg="del">
          <ac:chgData name="Fernando Roldan" userId="227228816a48eebd" providerId="LiveId" clId="{3EC30C7F-12F3-4179-A5DF-D0E53E9CD958}" dt="2022-05-03T02:23:08.607" v="22" actId="478"/>
          <ac:picMkLst>
            <pc:docMk/>
            <pc:sldMk cId="2616303374" sldId="310"/>
            <ac:picMk id="6" creationId="{11C2F6C6-3950-42A3-B338-14767F3B7DDF}"/>
          </ac:picMkLst>
        </pc:picChg>
      </pc:sldChg>
      <pc:sldChg chg="addSp delSp modSp add mod delAnim modAnim">
        <pc:chgData name="Fernando Roldan" userId="227228816a48eebd" providerId="LiveId" clId="{3EC30C7F-12F3-4179-A5DF-D0E53E9CD958}" dt="2022-05-03T02:27:10.917" v="100" actId="21"/>
        <pc:sldMkLst>
          <pc:docMk/>
          <pc:sldMk cId="3828666107" sldId="311"/>
        </pc:sldMkLst>
        <pc:spChg chg="del">
          <ac:chgData name="Fernando Roldan" userId="227228816a48eebd" providerId="LiveId" clId="{3EC30C7F-12F3-4179-A5DF-D0E53E9CD958}" dt="2022-05-03T02:25:52.964" v="87" actId="478"/>
          <ac:spMkLst>
            <pc:docMk/>
            <pc:sldMk cId="3828666107" sldId="311"/>
            <ac:spMk id="5" creationId="{60136563-3E3B-C9F3-F62C-D9534C2DCE03}"/>
          </ac:spMkLst>
        </pc:spChg>
        <pc:spChg chg="add mod">
          <ac:chgData name="Fernando Roldan" userId="227228816a48eebd" providerId="LiveId" clId="{3EC30C7F-12F3-4179-A5DF-D0E53E9CD958}" dt="2022-05-03T02:26:03.345" v="92" actId="20577"/>
          <ac:spMkLst>
            <pc:docMk/>
            <pc:sldMk cId="3828666107" sldId="311"/>
            <ac:spMk id="6" creationId="{A8E8E55B-C6BB-7785-26FD-CC3A7C99FB27}"/>
          </ac:spMkLst>
        </pc:spChg>
        <pc:spChg chg="add mod">
          <ac:chgData name="Fernando Roldan" userId="227228816a48eebd" providerId="LiveId" clId="{3EC30C7F-12F3-4179-A5DF-D0E53E9CD958}" dt="2022-05-03T02:26:11.792" v="94" actId="1076"/>
          <ac:spMkLst>
            <pc:docMk/>
            <pc:sldMk cId="3828666107" sldId="311"/>
            <ac:spMk id="7" creationId="{3EE316EA-B245-0830-E284-7A0ECDB2D7F8}"/>
          </ac:spMkLst>
        </pc:spChg>
        <pc:spChg chg="add mod">
          <ac:chgData name="Fernando Roldan" userId="227228816a48eebd" providerId="LiveId" clId="{3EC30C7F-12F3-4179-A5DF-D0E53E9CD958}" dt="2022-05-03T02:26:22.754" v="96" actId="1076"/>
          <ac:spMkLst>
            <pc:docMk/>
            <pc:sldMk cId="3828666107" sldId="311"/>
            <ac:spMk id="8" creationId="{7028B0E1-7CA4-55B7-5818-DEA3915B3F0D}"/>
          </ac:spMkLst>
        </pc:spChg>
        <pc:spChg chg="mod">
          <ac:chgData name="Fernando Roldan" userId="227228816a48eebd" providerId="LiveId" clId="{3EC30C7F-12F3-4179-A5DF-D0E53E9CD958}" dt="2022-05-03T02:25:43.603" v="86" actId="20577"/>
          <ac:spMkLst>
            <pc:docMk/>
            <pc:sldMk cId="3828666107" sldId="311"/>
            <ac:spMk id="10" creationId="{A561E584-14B3-49C4-BBC7-CDE567FE2478}"/>
          </ac:spMkLst>
        </pc:spChg>
        <pc:picChg chg="add mod">
          <ac:chgData name="Fernando Roldan" userId="227228816a48eebd" providerId="LiveId" clId="{3EC30C7F-12F3-4179-A5DF-D0E53E9CD958}" dt="2022-05-03T02:26:33.681" v="98" actId="1076"/>
          <ac:picMkLst>
            <pc:docMk/>
            <pc:sldMk cId="3828666107" sldId="311"/>
            <ac:picMk id="9" creationId="{D8E49200-B1C8-D39A-F1C8-FF76FEAC5B94}"/>
          </ac:picMkLst>
        </pc:picChg>
        <pc:picChg chg="add del mod">
          <ac:chgData name="Fernando Roldan" userId="227228816a48eebd" providerId="LiveId" clId="{3EC30C7F-12F3-4179-A5DF-D0E53E9CD958}" dt="2022-05-03T02:27:10.917" v="100" actId="21"/>
          <ac:picMkLst>
            <pc:docMk/>
            <pc:sldMk cId="3828666107" sldId="311"/>
            <ac:picMk id="11" creationId="{80CEA384-6798-8519-40CB-D7311228B852}"/>
          </ac:picMkLst>
        </pc:picChg>
      </pc:sldChg>
      <pc:sldChg chg="addSp delSp modSp add mod delAnim">
        <pc:chgData name="Fernando Roldan" userId="227228816a48eebd" providerId="LiveId" clId="{3EC30C7F-12F3-4179-A5DF-D0E53E9CD958}" dt="2022-05-03T02:55:14.682" v="141" actId="14100"/>
        <pc:sldMkLst>
          <pc:docMk/>
          <pc:sldMk cId="3182183476" sldId="312"/>
        </pc:sldMkLst>
        <pc:spChg chg="del">
          <ac:chgData name="Fernando Roldan" userId="227228816a48eebd" providerId="LiveId" clId="{3EC30C7F-12F3-4179-A5DF-D0E53E9CD958}" dt="2022-05-03T02:53:49.831" v="123" actId="478"/>
          <ac:spMkLst>
            <pc:docMk/>
            <pc:sldMk cId="3182183476" sldId="312"/>
            <ac:spMk id="2" creationId="{325029D2-8A7F-4BC0-8A18-C72DB7FECA70}"/>
          </ac:spMkLst>
        </pc:spChg>
        <pc:spChg chg="mod">
          <ac:chgData name="Fernando Roldan" userId="227228816a48eebd" providerId="LiveId" clId="{3EC30C7F-12F3-4179-A5DF-D0E53E9CD958}" dt="2022-05-03T02:55:11.841" v="140" actId="313"/>
          <ac:spMkLst>
            <pc:docMk/>
            <pc:sldMk cId="3182183476" sldId="312"/>
            <ac:spMk id="4" creationId="{6E5893AC-8D37-4708-9607-EEC7AAA63841}"/>
          </ac:spMkLst>
        </pc:spChg>
        <pc:spChg chg="del mod">
          <ac:chgData name="Fernando Roldan" userId="227228816a48eebd" providerId="LiveId" clId="{3EC30C7F-12F3-4179-A5DF-D0E53E9CD958}" dt="2022-05-03T02:53:55.090" v="126" actId="478"/>
          <ac:spMkLst>
            <pc:docMk/>
            <pc:sldMk cId="3182183476" sldId="312"/>
            <ac:spMk id="5" creationId="{3DC67FF4-E6E4-4174-BF8B-ED5988131943}"/>
          </ac:spMkLst>
        </pc:spChg>
        <pc:spChg chg="add del mod">
          <ac:chgData name="Fernando Roldan" userId="227228816a48eebd" providerId="LiveId" clId="{3EC30C7F-12F3-4179-A5DF-D0E53E9CD958}" dt="2022-05-03T02:53:56.214" v="128" actId="478"/>
          <ac:spMkLst>
            <pc:docMk/>
            <pc:sldMk cId="3182183476" sldId="312"/>
            <ac:spMk id="6" creationId="{31D1688F-B6D9-6029-A8A2-C763C798A74C}"/>
          </ac:spMkLst>
        </pc:spChg>
        <pc:spChg chg="del mod">
          <ac:chgData name="Fernando Roldan" userId="227228816a48eebd" providerId="LiveId" clId="{3EC30C7F-12F3-4179-A5DF-D0E53E9CD958}" dt="2022-05-03T02:54:03.356" v="132" actId="478"/>
          <ac:spMkLst>
            <pc:docMk/>
            <pc:sldMk cId="3182183476" sldId="312"/>
            <ac:spMk id="8" creationId="{F59ECBC2-3FEE-47F3-9EB8-0E8D860E6407}"/>
          </ac:spMkLst>
        </pc:spChg>
        <pc:spChg chg="del">
          <ac:chgData name="Fernando Roldan" userId="227228816a48eebd" providerId="LiveId" clId="{3EC30C7F-12F3-4179-A5DF-D0E53E9CD958}" dt="2022-05-03T02:54:07.210" v="134" actId="478"/>
          <ac:spMkLst>
            <pc:docMk/>
            <pc:sldMk cId="3182183476" sldId="312"/>
            <ac:spMk id="9" creationId="{DD361916-6B72-4906-A0F6-99E4FF36D972}"/>
          </ac:spMkLst>
        </pc:spChg>
        <pc:spChg chg="del">
          <ac:chgData name="Fernando Roldan" userId="227228816a48eebd" providerId="LiveId" clId="{3EC30C7F-12F3-4179-A5DF-D0E53E9CD958}" dt="2022-05-03T02:54:01.894" v="131" actId="478"/>
          <ac:spMkLst>
            <pc:docMk/>
            <pc:sldMk cId="3182183476" sldId="312"/>
            <ac:spMk id="10" creationId="{2E01BF12-09FF-485F-85F5-36ED5EEA5FF7}"/>
          </ac:spMkLst>
        </pc:spChg>
        <pc:spChg chg="del">
          <ac:chgData name="Fernando Roldan" userId="227228816a48eebd" providerId="LiveId" clId="{3EC30C7F-12F3-4179-A5DF-D0E53E9CD958}" dt="2022-05-03T02:54:09.744" v="135" actId="478"/>
          <ac:spMkLst>
            <pc:docMk/>
            <pc:sldMk cId="3182183476" sldId="312"/>
            <ac:spMk id="11" creationId="{A536FB94-9CD0-499F-BACB-6FC8AC5539D2}"/>
          </ac:spMkLst>
        </pc:spChg>
        <pc:spChg chg="add del">
          <ac:chgData name="Fernando Roldan" userId="227228816a48eebd" providerId="LiveId" clId="{3EC30C7F-12F3-4179-A5DF-D0E53E9CD958}" dt="2022-05-03T02:54:15.352" v="137" actId="22"/>
          <ac:spMkLst>
            <pc:docMk/>
            <pc:sldMk cId="3182183476" sldId="312"/>
            <ac:spMk id="14" creationId="{2D12087D-E2BC-D19F-9174-B4A4336314D3}"/>
          </ac:spMkLst>
        </pc:spChg>
        <pc:spChg chg="del">
          <ac:chgData name="Fernando Roldan" userId="227228816a48eebd" providerId="LiveId" clId="{3EC30C7F-12F3-4179-A5DF-D0E53E9CD958}" dt="2022-05-03T02:54:04.702" v="133" actId="478"/>
          <ac:spMkLst>
            <pc:docMk/>
            <pc:sldMk cId="3182183476" sldId="312"/>
            <ac:spMk id="15" creationId="{30E7BBB7-483C-4952-AB50-42799C28AF38}"/>
          </ac:spMkLst>
        </pc:spChg>
        <pc:picChg chg="add mod">
          <ac:chgData name="Fernando Roldan" userId="227228816a48eebd" providerId="LiveId" clId="{3EC30C7F-12F3-4179-A5DF-D0E53E9CD958}" dt="2022-05-03T02:55:14.682" v="141" actId="14100"/>
          <ac:picMkLst>
            <pc:docMk/>
            <pc:sldMk cId="3182183476" sldId="312"/>
            <ac:picMk id="16" creationId="{01E7073B-37B5-794E-405A-C0E3B54CF4EB}"/>
          </ac:picMkLst>
        </pc:picChg>
        <pc:cxnChg chg="del">
          <ac:chgData name="Fernando Roldan" userId="227228816a48eebd" providerId="LiveId" clId="{3EC30C7F-12F3-4179-A5DF-D0E53E9CD958}" dt="2022-05-03T02:53:59.192" v="130" actId="478"/>
          <ac:cxnSpMkLst>
            <pc:docMk/>
            <pc:sldMk cId="3182183476" sldId="312"/>
            <ac:cxnSpMk id="7" creationId="{6FB0F4C5-369E-4247-905B-60787CA746A8}"/>
          </ac:cxnSpMkLst>
        </pc:cxnChg>
      </pc:sldChg>
      <pc:sldChg chg="addSp delSp modSp add mod">
        <pc:chgData name="Fernando Roldan" userId="227228816a48eebd" providerId="LiveId" clId="{3EC30C7F-12F3-4179-A5DF-D0E53E9CD958}" dt="2022-05-03T02:55:40.170" v="146" actId="14100"/>
        <pc:sldMkLst>
          <pc:docMk/>
          <pc:sldMk cId="1099141601" sldId="313"/>
        </pc:sldMkLst>
        <pc:picChg chg="add mod">
          <ac:chgData name="Fernando Roldan" userId="227228816a48eebd" providerId="LiveId" clId="{3EC30C7F-12F3-4179-A5DF-D0E53E9CD958}" dt="2022-05-03T02:55:40.170" v="146" actId="14100"/>
          <ac:picMkLst>
            <pc:docMk/>
            <pc:sldMk cId="1099141601" sldId="313"/>
            <ac:picMk id="3" creationId="{217BB2F3-2EF1-EC63-3362-34986B916CA2}"/>
          </ac:picMkLst>
        </pc:picChg>
        <pc:picChg chg="del">
          <ac:chgData name="Fernando Roldan" userId="227228816a48eebd" providerId="LiveId" clId="{3EC30C7F-12F3-4179-A5DF-D0E53E9CD958}" dt="2022-05-03T02:55:21.011" v="143" actId="478"/>
          <ac:picMkLst>
            <pc:docMk/>
            <pc:sldMk cId="1099141601" sldId="313"/>
            <ac:picMk id="16" creationId="{01E7073B-37B5-794E-405A-C0E3B54CF4EB}"/>
          </ac:picMkLst>
        </pc:picChg>
      </pc:sldChg>
      <pc:sldChg chg="del">
        <pc:chgData name="Fernando Roldan" userId="227228816a48eebd" providerId="LiveId" clId="{3EC30C7F-12F3-4179-A5DF-D0E53E9CD958}" dt="2022-05-03T02:23:53.893" v="52" actId="47"/>
        <pc:sldMkLst>
          <pc:docMk/>
          <pc:sldMk cId="167258276" sldId="314"/>
        </pc:sldMkLst>
      </pc:sldChg>
      <pc:sldChg chg="modSp add mod ord">
        <pc:chgData name="Fernando Roldan" userId="227228816a48eebd" providerId="LiveId" clId="{3EC30C7F-12F3-4179-A5DF-D0E53E9CD958}" dt="2022-05-03T03:33:20.268" v="227" actId="12"/>
        <pc:sldMkLst>
          <pc:docMk/>
          <pc:sldMk cId="2085800527" sldId="314"/>
        </pc:sldMkLst>
        <pc:spChg chg="mod">
          <ac:chgData name="Fernando Roldan" userId="227228816a48eebd" providerId="LiveId" clId="{3EC30C7F-12F3-4179-A5DF-D0E53E9CD958}" dt="2022-05-03T03:33:20.268" v="227" actId="12"/>
          <ac:spMkLst>
            <pc:docMk/>
            <pc:sldMk cId="2085800527" sldId="314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3:32:15.013" v="219" actId="20577"/>
          <ac:spMkLst>
            <pc:docMk/>
            <pc:sldMk cId="2085800527" sldId="314"/>
            <ac:spMk id="10" creationId="{A561E584-14B3-49C4-BBC7-CDE567FE2478}"/>
          </ac:spMkLst>
        </pc:spChg>
      </pc:sldChg>
      <pc:sldChg chg="addSp delSp modSp add del mod">
        <pc:chgData name="Fernando Roldan" userId="227228816a48eebd" providerId="LiveId" clId="{3EC30C7F-12F3-4179-A5DF-D0E53E9CD958}" dt="2022-05-03T03:00:01.936" v="176" actId="47"/>
        <pc:sldMkLst>
          <pc:docMk/>
          <pc:sldMk cId="2653193315" sldId="314"/>
        </pc:sldMkLst>
        <pc:spChg chg="mod">
          <ac:chgData name="Fernando Roldan" userId="227228816a48eebd" providerId="LiveId" clId="{3EC30C7F-12F3-4179-A5DF-D0E53E9CD958}" dt="2022-05-03T02:55:55.805" v="154" actId="20577"/>
          <ac:spMkLst>
            <pc:docMk/>
            <pc:sldMk cId="2653193315" sldId="314"/>
            <ac:spMk id="4" creationId="{6E5893AC-8D37-4708-9607-EEC7AAA63841}"/>
          </ac:spMkLst>
        </pc:spChg>
        <pc:picChg chg="del">
          <ac:chgData name="Fernando Roldan" userId="227228816a48eebd" providerId="LiveId" clId="{3EC30C7F-12F3-4179-A5DF-D0E53E9CD958}" dt="2022-05-03T02:55:57.626" v="155" actId="478"/>
          <ac:picMkLst>
            <pc:docMk/>
            <pc:sldMk cId="2653193315" sldId="314"/>
            <ac:picMk id="3" creationId="{217BB2F3-2EF1-EC63-3362-34986B916CA2}"/>
          </ac:picMkLst>
        </pc:picChg>
        <pc:picChg chg="add del">
          <ac:chgData name="Fernando Roldan" userId="227228816a48eebd" providerId="LiveId" clId="{3EC30C7F-12F3-4179-A5DF-D0E53E9CD958}" dt="2022-05-03T02:56:26.493" v="157" actId="21"/>
          <ac:picMkLst>
            <pc:docMk/>
            <pc:sldMk cId="2653193315" sldId="314"/>
            <ac:picMk id="5" creationId="{E276EDD5-F1C2-2D3D-A122-323127DFD966}"/>
          </ac:picMkLst>
        </pc:picChg>
        <pc:picChg chg="add del mod">
          <ac:chgData name="Fernando Roldan" userId="227228816a48eebd" providerId="LiveId" clId="{3EC30C7F-12F3-4179-A5DF-D0E53E9CD958}" dt="2022-05-03T02:56:32.690" v="159"/>
          <ac:picMkLst>
            <pc:docMk/>
            <pc:sldMk cId="2653193315" sldId="314"/>
            <ac:picMk id="6" creationId="{A8EF5A8D-0F33-9F57-BE09-ABC681361E0D}"/>
          </ac:picMkLst>
        </pc:picChg>
      </pc:sldChg>
      <pc:sldChg chg="add del">
        <pc:chgData name="Fernando Roldan" userId="227228816a48eebd" providerId="LiveId" clId="{3EC30C7F-12F3-4179-A5DF-D0E53E9CD958}" dt="2022-05-03T03:00:06.140" v="178" actId="47"/>
        <pc:sldMkLst>
          <pc:docMk/>
          <pc:sldMk cId="3884012513" sldId="314"/>
        </pc:sldMkLst>
      </pc:sldChg>
      <pc:sldChg chg="modSp add mod modAnim">
        <pc:chgData name="Fernando Roldan" userId="227228816a48eebd" providerId="LiveId" clId="{3EC30C7F-12F3-4179-A5DF-D0E53E9CD958}" dt="2022-05-03T03:40:56.830" v="345"/>
        <pc:sldMkLst>
          <pc:docMk/>
          <pc:sldMk cId="3036202028" sldId="315"/>
        </pc:sldMkLst>
        <pc:spChg chg="mod">
          <ac:chgData name="Fernando Roldan" userId="227228816a48eebd" providerId="LiveId" clId="{3EC30C7F-12F3-4179-A5DF-D0E53E9CD958}" dt="2022-05-03T03:40:56.830" v="345"/>
          <ac:spMkLst>
            <pc:docMk/>
            <pc:sldMk cId="3036202028" sldId="315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3:35:43.899" v="252" actId="20577"/>
          <ac:spMkLst>
            <pc:docMk/>
            <pc:sldMk cId="3036202028" sldId="315"/>
            <ac:spMk id="10" creationId="{A561E584-14B3-49C4-BBC7-CDE567FE2478}"/>
          </ac:spMkLst>
        </pc:spChg>
      </pc:sldChg>
      <pc:sldChg chg="del">
        <pc:chgData name="Fernando Roldan" userId="227228816a48eebd" providerId="LiveId" clId="{3EC30C7F-12F3-4179-A5DF-D0E53E9CD958}" dt="2022-05-03T02:23:54.440" v="53" actId="47"/>
        <pc:sldMkLst>
          <pc:docMk/>
          <pc:sldMk cId="3663486923" sldId="315"/>
        </pc:sldMkLst>
      </pc:sldChg>
      <pc:sldChg chg="modSp add mod">
        <pc:chgData name="Fernando Roldan" userId="227228816a48eebd" providerId="LiveId" clId="{3EC30C7F-12F3-4179-A5DF-D0E53E9CD958}" dt="2022-05-03T04:12:05.437" v="603" actId="20577"/>
        <pc:sldMkLst>
          <pc:docMk/>
          <pc:sldMk cId="3412871437" sldId="316"/>
        </pc:sldMkLst>
        <pc:spChg chg="mod">
          <ac:chgData name="Fernando Roldan" userId="227228816a48eebd" providerId="LiveId" clId="{3EC30C7F-12F3-4179-A5DF-D0E53E9CD958}" dt="2022-05-03T04:12:05.437" v="603" actId="20577"/>
          <ac:spMkLst>
            <pc:docMk/>
            <pc:sldMk cId="3412871437" sldId="316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3:59:11.944" v="534" actId="20577"/>
          <ac:spMkLst>
            <pc:docMk/>
            <pc:sldMk cId="3412871437" sldId="316"/>
            <ac:spMk id="10" creationId="{A561E584-14B3-49C4-BBC7-CDE567FE2478}"/>
          </ac:spMkLst>
        </pc:spChg>
      </pc:sldChg>
      <pc:sldChg chg="del">
        <pc:chgData name="Fernando Roldan" userId="227228816a48eebd" providerId="LiveId" clId="{3EC30C7F-12F3-4179-A5DF-D0E53E9CD958}" dt="2022-05-03T02:23:55.065" v="54" actId="47"/>
        <pc:sldMkLst>
          <pc:docMk/>
          <pc:sldMk cId="3413018698" sldId="316"/>
        </pc:sldMkLst>
      </pc:sldChg>
      <pc:sldChg chg="modSp add mod">
        <pc:chgData name="Fernando Roldan" userId="227228816a48eebd" providerId="LiveId" clId="{3EC30C7F-12F3-4179-A5DF-D0E53E9CD958}" dt="2022-05-03T04:09:23.818" v="594" actId="20577"/>
        <pc:sldMkLst>
          <pc:docMk/>
          <pc:sldMk cId="724151812" sldId="317"/>
        </pc:sldMkLst>
        <pc:spChg chg="mod">
          <ac:chgData name="Fernando Roldan" userId="227228816a48eebd" providerId="LiveId" clId="{3EC30C7F-12F3-4179-A5DF-D0E53E9CD958}" dt="2022-05-03T04:09:23.818" v="594" actId="20577"/>
          <ac:spMkLst>
            <pc:docMk/>
            <pc:sldMk cId="724151812" sldId="317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3:59:57.011" v="548" actId="20577"/>
          <ac:spMkLst>
            <pc:docMk/>
            <pc:sldMk cId="724151812" sldId="317"/>
            <ac:spMk id="10" creationId="{A561E584-14B3-49C4-BBC7-CDE567FE2478}"/>
          </ac:spMkLst>
        </pc:spChg>
      </pc:sldChg>
      <pc:sldChg chg="del">
        <pc:chgData name="Fernando Roldan" userId="227228816a48eebd" providerId="LiveId" clId="{3EC30C7F-12F3-4179-A5DF-D0E53E9CD958}" dt="2022-05-03T02:23:55.752" v="55" actId="47"/>
        <pc:sldMkLst>
          <pc:docMk/>
          <pc:sldMk cId="1901041726" sldId="317"/>
        </pc:sldMkLst>
      </pc:sldChg>
      <pc:sldChg chg="del">
        <pc:chgData name="Fernando Roldan" userId="227228816a48eebd" providerId="LiveId" clId="{3EC30C7F-12F3-4179-A5DF-D0E53E9CD958}" dt="2022-05-03T02:23:56.534" v="56" actId="47"/>
        <pc:sldMkLst>
          <pc:docMk/>
          <pc:sldMk cId="2718358045" sldId="318"/>
        </pc:sldMkLst>
      </pc:sldChg>
      <pc:sldChg chg="modSp add mod">
        <pc:chgData name="Fernando Roldan" userId="227228816a48eebd" providerId="LiveId" clId="{3EC30C7F-12F3-4179-A5DF-D0E53E9CD958}" dt="2022-05-03T04:18:00.673" v="777" actId="20577"/>
        <pc:sldMkLst>
          <pc:docMk/>
          <pc:sldMk cId="4199152792" sldId="318"/>
        </pc:sldMkLst>
        <pc:spChg chg="mod">
          <ac:chgData name="Fernando Roldan" userId="227228816a48eebd" providerId="LiveId" clId="{3EC30C7F-12F3-4179-A5DF-D0E53E9CD958}" dt="2022-05-03T04:18:00.673" v="777" actId="20577"/>
          <ac:spMkLst>
            <pc:docMk/>
            <pc:sldMk cId="4199152792" sldId="318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4:17:49.768" v="760" actId="20577"/>
          <ac:spMkLst>
            <pc:docMk/>
            <pc:sldMk cId="4199152792" sldId="318"/>
            <ac:spMk id="10" creationId="{A561E584-14B3-49C4-BBC7-CDE567FE2478}"/>
          </ac:spMkLst>
        </pc:spChg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319"/>
        </pc:sldMkLst>
      </pc:sldChg>
      <pc:sldChg chg="modSp add del mod">
        <pc:chgData name="Fernando Roldan" userId="227228816a48eebd" providerId="LiveId" clId="{3EC30C7F-12F3-4179-A5DF-D0E53E9CD958}" dt="2022-05-03T20:23:40.366" v="866" actId="47"/>
        <pc:sldMkLst>
          <pc:docMk/>
          <pc:sldMk cId="2527442121" sldId="319"/>
        </pc:sldMkLst>
        <pc:spChg chg="mod">
          <ac:chgData name="Fernando Roldan" userId="227228816a48eebd" providerId="LiveId" clId="{3EC30C7F-12F3-4179-A5DF-D0E53E9CD958}" dt="2022-05-03T04:20:18.920" v="853"/>
          <ac:spMkLst>
            <pc:docMk/>
            <pc:sldMk cId="2527442121" sldId="319"/>
            <ac:spMk id="5" creationId="{60136563-3E3B-C9F3-F62C-D9534C2DCE03}"/>
          </ac:spMkLst>
        </pc:spChg>
        <pc:spChg chg="mod">
          <ac:chgData name="Fernando Roldan" userId="227228816a48eebd" providerId="LiveId" clId="{3EC30C7F-12F3-4179-A5DF-D0E53E9CD958}" dt="2022-05-03T04:17:44.580" v="759" actId="20577"/>
          <ac:spMkLst>
            <pc:docMk/>
            <pc:sldMk cId="2527442121" sldId="319"/>
            <ac:spMk id="10" creationId="{A561E584-14B3-49C4-BBC7-CDE567FE2478}"/>
          </ac:spMkLst>
        </pc:spChg>
      </pc:sldChg>
      <pc:sldChg chg="del">
        <pc:chgData name="Fernando Roldan" userId="227228816a48eebd" providerId="LiveId" clId="{3EC30C7F-12F3-4179-A5DF-D0E53E9CD958}" dt="2022-05-03T02:23:57.425" v="57" actId="47"/>
        <pc:sldMkLst>
          <pc:docMk/>
          <pc:sldMk cId="3380607508" sldId="319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320"/>
        </pc:sldMkLst>
      </pc:sldChg>
      <pc:sldChg chg="modSp add del">
        <pc:chgData name="Fernando Roldan" userId="227228816a48eebd" providerId="LiveId" clId="{3EC30C7F-12F3-4179-A5DF-D0E53E9CD958}" dt="2022-05-03T20:23:40.366" v="866" actId="47"/>
        <pc:sldMkLst>
          <pc:docMk/>
          <pc:sldMk cId="966193297" sldId="320"/>
        </pc:sldMkLst>
        <pc:spChg chg="mod">
          <ac:chgData name="Fernando Roldan" userId="227228816a48eebd" providerId="LiveId" clId="{3EC30C7F-12F3-4179-A5DF-D0E53E9CD958}" dt="2022-05-03T04:22:44.359" v="863" actId="20577"/>
          <ac:spMkLst>
            <pc:docMk/>
            <pc:sldMk cId="966193297" sldId="320"/>
            <ac:spMk id="5" creationId="{60136563-3E3B-C9F3-F62C-D9534C2DCE03}"/>
          </ac:spMkLst>
        </pc:spChg>
      </pc:sldChg>
      <pc:sldChg chg="del">
        <pc:chgData name="Fernando Roldan" userId="227228816a48eebd" providerId="LiveId" clId="{3EC30C7F-12F3-4179-A5DF-D0E53E9CD958}" dt="2022-05-03T02:24:00.824" v="58" actId="47"/>
        <pc:sldMkLst>
          <pc:docMk/>
          <pc:sldMk cId="4165458710" sldId="320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321"/>
        </pc:sldMkLst>
      </pc:sldChg>
      <pc:sldChg chg="modSp add del">
        <pc:chgData name="Fernando Roldan" userId="227228816a48eebd" providerId="LiveId" clId="{3EC30C7F-12F3-4179-A5DF-D0E53E9CD958}" dt="2022-05-03T20:23:40.366" v="866" actId="47"/>
        <pc:sldMkLst>
          <pc:docMk/>
          <pc:sldMk cId="2834450093" sldId="321"/>
        </pc:sldMkLst>
        <pc:spChg chg="mod">
          <ac:chgData name="Fernando Roldan" userId="227228816a48eebd" providerId="LiveId" clId="{3EC30C7F-12F3-4179-A5DF-D0E53E9CD958}" dt="2022-05-03T04:24:10.462" v="865"/>
          <ac:spMkLst>
            <pc:docMk/>
            <pc:sldMk cId="2834450093" sldId="321"/>
            <ac:spMk id="5" creationId="{60136563-3E3B-C9F3-F62C-D9534C2DCE03}"/>
          </ac:spMkLst>
        </pc:spChg>
      </pc:sldChg>
      <pc:sldChg chg="del">
        <pc:chgData name="Fernando Roldan" userId="227228816a48eebd" providerId="LiveId" clId="{3EC30C7F-12F3-4179-A5DF-D0E53E9CD958}" dt="2022-05-03T02:24:01.496" v="59" actId="47"/>
        <pc:sldMkLst>
          <pc:docMk/>
          <pc:sldMk cId="3579216748" sldId="321"/>
        </pc:sldMkLst>
      </pc:sldChg>
      <pc:sldChg chg="add setBg">
        <pc:chgData name="Fernando Roldan" userId="227228816a48eebd" providerId="LiveId" clId="{3EC30C7F-12F3-4179-A5DF-D0E53E9CD958}" dt="2022-05-03T20:24:35.413" v="873"/>
        <pc:sldMkLst>
          <pc:docMk/>
          <pc:sldMk cId="0" sldId="322"/>
        </pc:sldMkLst>
      </pc:sldChg>
      <pc:sldChg chg="del">
        <pc:chgData name="Fernando Roldan" userId="227228816a48eebd" providerId="LiveId" clId="{3EC30C7F-12F3-4179-A5DF-D0E53E9CD958}" dt="2022-05-03T02:24:02.261" v="60" actId="47"/>
        <pc:sldMkLst>
          <pc:docMk/>
          <pc:sldMk cId="3463719588" sldId="322"/>
        </pc:sldMkLst>
      </pc:sldChg>
      <pc:sldChg chg="addSp delSp modSp add mod modAnim">
        <pc:chgData name="Fernando Roldan" userId="227228816a48eebd" providerId="LiveId" clId="{3EC30C7F-12F3-4179-A5DF-D0E53E9CD958}" dt="2022-05-03T20:33:44.001" v="904" actId="207"/>
        <pc:sldMkLst>
          <pc:docMk/>
          <pc:sldMk cId="771704499" sldId="323"/>
        </pc:sldMkLst>
        <pc:spChg chg="add del mod">
          <ac:chgData name="Fernando Roldan" userId="227228816a48eebd" providerId="LiveId" clId="{3EC30C7F-12F3-4179-A5DF-D0E53E9CD958}" dt="2022-05-03T20:31:57.815" v="898"/>
          <ac:spMkLst>
            <pc:docMk/>
            <pc:sldMk cId="771704499" sldId="323"/>
            <ac:spMk id="2" creationId="{BD9B4F33-322E-B628-0FD2-C294D8F327CA}"/>
          </ac:spMkLst>
        </pc:spChg>
        <pc:spChg chg="add del mod">
          <ac:chgData name="Fernando Roldan" userId="227228816a48eebd" providerId="LiveId" clId="{3EC30C7F-12F3-4179-A5DF-D0E53E9CD958}" dt="2022-05-03T20:32:03.469" v="902"/>
          <ac:spMkLst>
            <pc:docMk/>
            <pc:sldMk cId="771704499" sldId="323"/>
            <ac:spMk id="3" creationId="{DA1C4051-2E67-42B9-C5FA-BAA822BD354B}"/>
          </ac:spMkLst>
        </pc:spChg>
        <pc:spChg chg="mod">
          <ac:chgData name="Fernando Roldan" userId="227228816a48eebd" providerId="LiveId" clId="{3EC30C7F-12F3-4179-A5DF-D0E53E9CD958}" dt="2022-05-03T20:26:54.790" v="876" actId="1076"/>
          <ac:spMkLst>
            <pc:docMk/>
            <pc:sldMk cId="771704499" sldId="323"/>
            <ac:spMk id="257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20:27:02.286" v="884" actId="20577"/>
          <ac:spMkLst>
            <pc:docMk/>
            <pc:sldMk cId="771704499" sldId="323"/>
            <ac:spMk id="258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20:33:44.001" v="904" actId="207"/>
          <ac:spMkLst>
            <pc:docMk/>
            <pc:sldMk cId="771704499" sldId="323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2.808" v="61" actId="47"/>
        <pc:sldMkLst>
          <pc:docMk/>
          <pc:sldMk cId="2191408186" sldId="323"/>
        </pc:sldMkLst>
      </pc:sldChg>
      <pc:sldChg chg="modSp add mod">
        <pc:chgData name="Fernando Roldan" userId="227228816a48eebd" providerId="LiveId" clId="{3EC30C7F-12F3-4179-A5DF-D0E53E9CD958}" dt="2022-05-03T20:35:12.757" v="910" actId="1076"/>
        <pc:sldMkLst>
          <pc:docMk/>
          <pc:sldMk cId="326270650" sldId="324"/>
        </pc:sldMkLst>
        <pc:spChg chg="mod">
          <ac:chgData name="Fernando Roldan" userId="227228816a48eebd" providerId="LiveId" clId="{3EC30C7F-12F3-4179-A5DF-D0E53E9CD958}" dt="2022-05-03T20:35:12.757" v="910" actId="1076"/>
          <ac:spMkLst>
            <pc:docMk/>
            <pc:sldMk cId="326270650" sldId="324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3943571915" sldId="324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1592451154" sldId="325"/>
        </pc:sldMkLst>
      </pc:sldChg>
      <pc:sldChg chg="modSp add">
        <pc:chgData name="Fernando Roldan" userId="227228816a48eebd" providerId="LiveId" clId="{3EC30C7F-12F3-4179-A5DF-D0E53E9CD958}" dt="2022-05-03T20:36:31.494" v="982" actId="20577"/>
        <pc:sldMkLst>
          <pc:docMk/>
          <pc:sldMk cId="2787141364" sldId="325"/>
        </pc:sldMkLst>
        <pc:spChg chg="mod">
          <ac:chgData name="Fernando Roldan" userId="227228816a48eebd" providerId="LiveId" clId="{3EC30C7F-12F3-4179-A5DF-D0E53E9CD958}" dt="2022-05-03T20:36:31.494" v="982" actId="20577"/>
          <ac:spMkLst>
            <pc:docMk/>
            <pc:sldMk cId="2787141364" sldId="325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2725305077" sldId="326"/>
        </pc:sldMkLst>
      </pc:sldChg>
      <pc:sldChg chg="modSp add">
        <pc:chgData name="Fernando Roldan" userId="227228816a48eebd" providerId="LiveId" clId="{3EC30C7F-12F3-4179-A5DF-D0E53E9CD958}" dt="2022-05-03T20:37:10.737" v="1033" actId="20577"/>
        <pc:sldMkLst>
          <pc:docMk/>
          <pc:sldMk cId="2863974682" sldId="326"/>
        </pc:sldMkLst>
        <pc:spChg chg="mod">
          <ac:chgData name="Fernando Roldan" userId="227228816a48eebd" providerId="LiveId" clId="{3EC30C7F-12F3-4179-A5DF-D0E53E9CD958}" dt="2022-05-03T20:37:10.737" v="1033" actId="20577"/>
          <ac:spMkLst>
            <pc:docMk/>
            <pc:sldMk cId="2863974682" sldId="326"/>
            <ac:spMk id="259" creationId="{00000000-0000-0000-0000-000000000000}"/>
          </ac:spMkLst>
        </pc:spChg>
      </pc:sldChg>
      <pc:sldChg chg="modSp add">
        <pc:chgData name="Fernando Roldan" userId="227228816a48eebd" providerId="LiveId" clId="{3EC30C7F-12F3-4179-A5DF-D0E53E9CD958}" dt="2022-05-03T20:37:59.900" v="1108" actId="20577"/>
        <pc:sldMkLst>
          <pc:docMk/>
          <pc:sldMk cId="2191533812" sldId="327"/>
        </pc:sldMkLst>
        <pc:spChg chg="mod">
          <ac:chgData name="Fernando Roldan" userId="227228816a48eebd" providerId="LiveId" clId="{3EC30C7F-12F3-4179-A5DF-D0E53E9CD958}" dt="2022-05-03T20:37:59.900" v="1108" actId="20577"/>
          <ac:spMkLst>
            <pc:docMk/>
            <pc:sldMk cId="2191533812" sldId="327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4181153173" sldId="327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1389814847" sldId="328"/>
        </pc:sldMkLst>
      </pc:sldChg>
      <pc:sldChg chg="modSp add mod">
        <pc:chgData name="Fernando Roldan" userId="227228816a48eebd" providerId="LiveId" clId="{3EC30C7F-12F3-4179-A5DF-D0E53E9CD958}" dt="2022-05-03T20:38:55.142" v="1123" actId="20577"/>
        <pc:sldMkLst>
          <pc:docMk/>
          <pc:sldMk cId="2833304496" sldId="328"/>
        </pc:sldMkLst>
        <pc:spChg chg="mod">
          <ac:chgData name="Fernando Roldan" userId="227228816a48eebd" providerId="LiveId" clId="{3EC30C7F-12F3-4179-A5DF-D0E53E9CD958}" dt="2022-05-03T20:38:17.639" v="1121" actId="20577"/>
          <ac:spMkLst>
            <pc:docMk/>
            <pc:sldMk cId="2833304496" sldId="328"/>
            <ac:spMk id="258" creationId="{00000000-0000-0000-0000-000000000000}"/>
          </ac:spMkLst>
        </pc:spChg>
        <pc:spChg chg="mod">
          <ac:chgData name="Fernando Roldan" userId="227228816a48eebd" providerId="LiveId" clId="{3EC30C7F-12F3-4179-A5DF-D0E53E9CD958}" dt="2022-05-03T20:38:55.142" v="1123" actId="20577"/>
          <ac:spMkLst>
            <pc:docMk/>
            <pc:sldMk cId="2833304496" sldId="328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718268415" sldId="329"/>
        </pc:sldMkLst>
      </pc:sldChg>
      <pc:sldChg chg="modSp add">
        <pc:chgData name="Fernando Roldan" userId="227228816a48eebd" providerId="LiveId" clId="{3EC30C7F-12F3-4179-A5DF-D0E53E9CD958}" dt="2022-05-03T20:39:29.749" v="1125"/>
        <pc:sldMkLst>
          <pc:docMk/>
          <pc:sldMk cId="1825230710" sldId="329"/>
        </pc:sldMkLst>
        <pc:spChg chg="mod">
          <ac:chgData name="Fernando Roldan" userId="227228816a48eebd" providerId="LiveId" clId="{3EC30C7F-12F3-4179-A5DF-D0E53E9CD958}" dt="2022-05-03T20:39:29.749" v="1125"/>
          <ac:spMkLst>
            <pc:docMk/>
            <pc:sldMk cId="1825230710" sldId="329"/>
            <ac:spMk id="259" creationId="{00000000-0000-0000-0000-000000000000}"/>
          </ac:spMkLst>
        </pc:spChg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1205681920" sldId="330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3128554743" sldId="331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1216420204" sldId="332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530055509" sldId="333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3911330123" sldId="334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2532060499" sldId="335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726394449" sldId="336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1969407163" sldId="337"/>
        </pc:sldMkLst>
      </pc:sldChg>
      <pc:sldChg chg="del">
        <pc:chgData name="Fernando Roldan" userId="227228816a48eebd" providerId="LiveId" clId="{3EC30C7F-12F3-4179-A5DF-D0E53E9CD958}" dt="2022-05-03T02:24:07.874" v="62" actId="2696"/>
        <pc:sldMkLst>
          <pc:docMk/>
          <pc:sldMk cId="2316100204" sldId="338"/>
        </pc:sldMkLst>
      </pc:sldChg>
    </pc:docChg>
  </pc:docChgLst>
  <pc:docChgLst>
    <pc:chgData name="Fernando Roldan" userId="227228816a48eebd" providerId="LiveId" clId="{CA5715B1-4ADB-4537-A3A2-788399AB2306}"/>
    <pc:docChg chg="undo custSel addSld delSld modSld">
      <pc:chgData name="Fernando Roldan" userId="227228816a48eebd" providerId="LiveId" clId="{CA5715B1-4ADB-4537-A3A2-788399AB2306}" dt="2022-04-26T23:52:21.842" v="445" actId="47"/>
      <pc:docMkLst>
        <pc:docMk/>
      </pc:docMkLst>
      <pc:sldChg chg="modSp mod">
        <pc:chgData name="Fernando Roldan" userId="227228816a48eebd" providerId="LiveId" clId="{CA5715B1-4ADB-4537-A3A2-788399AB2306}" dt="2022-04-26T02:56:09.173" v="11" actId="207"/>
        <pc:sldMkLst>
          <pc:docMk/>
          <pc:sldMk cId="2927894371" sldId="290"/>
        </pc:sldMkLst>
        <pc:spChg chg="mod">
          <ac:chgData name="Fernando Roldan" userId="227228816a48eebd" providerId="LiveId" clId="{CA5715B1-4ADB-4537-A3A2-788399AB2306}" dt="2022-04-26T02:56:09.173" v="11" actId="207"/>
          <ac:spMkLst>
            <pc:docMk/>
            <pc:sldMk cId="2927894371" sldId="290"/>
            <ac:spMk id="10" creationId="{A561E584-14B3-49C4-BBC7-CDE567FE2478}"/>
          </ac:spMkLst>
        </pc:spChg>
      </pc:sldChg>
      <pc:sldChg chg="del">
        <pc:chgData name="Fernando Roldan" userId="227228816a48eebd" providerId="LiveId" clId="{CA5715B1-4ADB-4537-A3A2-788399AB2306}" dt="2022-04-25T14:40:01.894" v="0" actId="47"/>
        <pc:sldMkLst>
          <pc:docMk/>
          <pc:sldMk cId="1378653515" sldId="291"/>
        </pc:sldMkLst>
      </pc:sldChg>
      <pc:sldChg chg="add del">
        <pc:chgData name="Fernando Roldan" userId="227228816a48eebd" providerId="LiveId" clId="{CA5715B1-4ADB-4537-A3A2-788399AB2306}" dt="2022-04-25T14:40:22.859" v="4" actId="47"/>
        <pc:sldMkLst>
          <pc:docMk/>
          <pc:sldMk cId="2616303374" sldId="310"/>
        </pc:sldMkLst>
      </pc:sldChg>
      <pc:sldChg chg="del">
        <pc:chgData name="Fernando Roldan" userId="227228816a48eebd" providerId="LiveId" clId="{CA5715B1-4ADB-4537-A3A2-788399AB2306}" dt="2022-04-25T14:40:06.268" v="1" actId="47"/>
        <pc:sldMkLst>
          <pc:docMk/>
          <pc:sldMk cId="3561069665" sldId="312"/>
        </pc:sldMkLst>
      </pc:sldChg>
      <pc:sldChg chg="del">
        <pc:chgData name="Fernando Roldan" userId="227228816a48eebd" providerId="LiveId" clId="{CA5715B1-4ADB-4537-A3A2-788399AB2306}" dt="2022-04-25T14:40:11.424" v="2" actId="47"/>
        <pc:sldMkLst>
          <pc:docMk/>
          <pc:sldMk cId="1471634405" sldId="313"/>
        </pc:sldMkLst>
      </pc:sldChg>
      <pc:sldChg chg="add del">
        <pc:chgData name="Fernando Roldan" userId="227228816a48eebd" providerId="LiveId" clId="{CA5715B1-4ADB-4537-A3A2-788399AB2306}" dt="2022-04-25T14:41:00.860" v="6" actId="47"/>
        <pc:sldMkLst>
          <pc:docMk/>
          <pc:sldMk cId="167258276" sldId="314"/>
        </pc:sldMkLst>
      </pc:sldChg>
      <pc:sldChg chg="add del">
        <pc:chgData name="Fernando Roldan" userId="227228816a48eebd" providerId="LiveId" clId="{CA5715B1-4ADB-4537-A3A2-788399AB2306}" dt="2022-04-25T14:42:26.499" v="8" actId="47"/>
        <pc:sldMkLst>
          <pc:docMk/>
          <pc:sldMk cId="2718358045" sldId="318"/>
        </pc:sldMkLst>
      </pc:sldChg>
      <pc:sldChg chg="modSp mod">
        <pc:chgData name="Fernando Roldan" userId="227228816a48eebd" providerId="LiveId" clId="{CA5715B1-4ADB-4537-A3A2-788399AB2306}" dt="2022-04-26T02:59:08.478" v="13" actId="113"/>
        <pc:sldMkLst>
          <pc:docMk/>
          <pc:sldMk cId="3463719588" sldId="322"/>
        </pc:sldMkLst>
        <pc:spChg chg="mod">
          <ac:chgData name="Fernando Roldan" userId="227228816a48eebd" providerId="LiveId" clId="{CA5715B1-4ADB-4537-A3A2-788399AB2306}" dt="2022-04-26T02:59:08.478" v="13" actId="113"/>
          <ac:spMkLst>
            <pc:docMk/>
            <pc:sldMk cId="3463719588" sldId="322"/>
            <ac:spMk id="10" creationId="{A561E584-14B3-49C4-BBC7-CDE567FE2478}"/>
          </ac:spMkLst>
        </pc:spChg>
      </pc:sldChg>
      <pc:sldChg chg="modSp mod">
        <pc:chgData name="Fernando Roldan" userId="227228816a48eebd" providerId="LiveId" clId="{CA5715B1-4ADB-4537-A3A2-788399AB2306}" dt="2022-04-26T02:59:20.207" v="15" actId="113"/>
        <pc:sldMkLst>
          <pc:docMk/>
          <pc:sldMk cId="2191408186" sldId="323"/>
        </pc:sldMkLst>
        <pc:spChg chg="mod">
          <ac:chgData name="Fernando Roldan" userId="227228816a48eebd" providerId="LiveId" clId="{CA5715B1-4ADB-4537-A3A2-788399AB2306}" dt="2022-04-26T02:59:20.207" v="15" actId="113"/>
          <ac:spMkLst>
            <pc:docMk/>
            <pc:sldMk cId="2191408186" sldId="323"/>
            <ac:spMk id="10" creationId="{A561E584-14B3-49C4-BBC7-CDE567FE2478}"/>
          </ac:spMkLst>
        </pc:spChg>
      </pc:sldChg>
      <pc:sldChg chg="modSp">
        <pc:chgData name="Fernando Roldan" userId="227228816a48eebd" providerId="LiveId" clId="{CA5715B1-4ADB-4537-A3A2-788399AB2306}" dt="2022-04-25T14:43:02.170" v="9" actId="20577"/>
        <pc:sldMkLst>
          <pc:docMk/>
          <pc:sldMk cId="3943571915" sldId="324"/>
        </pc:sldMkLst>
        <pc:spChg chg="mod">
          <ac:chgData name="Fernando Roldan" userId="227228816a48eebd" providerId="LiveId" clId="{CA5715B1-4ADB-4537-A3A2-788399AB2306}" dt="2022-04-25T14:43:02.170" v="9" actId="20577"/>
          <ac:spMkLst>
            <pc:docMk/>
            <pc:sldMk cId="3943571915" sldId="324"/>
            <ac:spMk id="7" creationId="{CD0C66A2-7891-4908-B9FB-D249D29E4180}"/>
          </ac:spMkLst>
        </pc:spChg>
      </pc:sldChg>
      <pc:sldChg chg="modSp mod">
        <pc:chgData name="Fernando Roldan" userId="227228816a48eebd" providerId="LiveId" clId="{CA5715B1-4ADB-4537-A3A2-788399AB2306}" dt="2022-04-26T03:00:19.736" v="17" actId="207"/>
        <pc:sldMkLst>
          <pc:docMk/>
          <pc:sldMk cId="1592451154" sldId="325"/>
        </pc:sldMkLst>
        <pc:spChg chg="mod">
          <ac:chgData name="Fernando Roldan" userId="227228816a48eebd" providerId="LiveId" clId="{CA5715B1-4ADB-4537-A3A2-788399AB2306}" dt="2022-04-26T03:00:19.736" v="17" actId="207"/>
          <ac:spMkLst>
            <pc:docMk/>
            <pc:sldMk cId="1592451154" sldId="325"/>
            <ac:spMk id="10" creationId="{A561E584-14B3-49C4-BBC7-CDE567FE2478}"/>
          </ac:spMkLst>
        </pc:spChg>
      </pc:sldChg>
      <pc:sldChg chg="modSp add mod">
        <pc:chgData name="Fernando Roldan" userId="227228816a48eebd" providerId="LiveId" clId="{CA5715B1-4ADB-4537-A3A2-788399AB2306}" dt="2022-04-26T03:03:32.533" v="78" actId="5793"/>
        <pc:sldMkLst>
          <pc:docMk/>
          <pc:sldMk cId="1389814847" sldId="328"/>
        </pc:sldMkLst>
        <pc:spChg chg="mod">
          <ac:chgData name="Fernando Roldan" userId="227228816a48eebd" providerId="LiveId" clId="{CA5715B1-4ADB-4537-A3A2-788399AB2306}" dt="2022-04-26T03:03:32.533" v="78" actId="5793"/>
          <ac:spMkLst>
            <pc:docMk/>
            <pc:sldMk cId="1389814847" sldId="328"/>
            <ac:spMk id="10" creationId="{A561E584-14B3-49C4-BBC7-CDE567FE2478}"/>
          </ac:spMkLst>
        </pc:spChg>
      </pc:sldChg>
      <pc:sldChg chg="addSp delSp modSp add mod modAnim">
        <pc:chgData name="Fernando Roldan" userId="227228816a48eebd" providerId="LiveId" clId="{CA5715B1-4ADB-4537-A3A2-788399AB2306}" dt="2022-04-26T03:06:26.930" v="97" actId="14100"/>
        <pc:sldMkLst>
          <pc:docMk/>
          <pc:sldMk cId="718268415" sldId="329"/>
        </pc:sldMkLst>
        <pc:spChg chg="add mod">
          <ac:chgData name="Fernando Roldan" userId="227228816a48eebd" providerId="LiveId" clId="{CA5715B1-4ADB-4537-A3A2-788399AB2306}" dt="2022-04-26T03:06:08.430" v="94" actId="20577"/>
          <ac:spMkLst>
            <pc:docMk/>
            <pc:sldMk cId="718268415" sldId="329"/>
            <ac:spMk id="5" creationId="{98F5CB43-DFA6-49F7-8A58-2531F65E7C6E}"/>
          </ac:spMkLst>
        </pc:spChg>
        <pc:picChg chg="add mod">
          <ac:chgData name="Fernando Roldan" userId="227228816a48eebd" providerId="LiveId" clId="{CA5715B1-4ADB-4537-A3A2-788399AB2306}" dt="2022-04-26T03:06:26.930" v="97" actId="14100"/>
          <ac:picMkLst>
            <pc:docMk/>
            <pc:sldMk cId="718268415" sldId="329"/>
            <ac:picMk id="4" creationId="{A236CF47-73B8-44F2-9F87-EA0993297404}"/>
          </ac:picMkLst>
        </pc:picChg>
        <pc:picChg chg="del">
          <ac:chgData name="Fernando Roldan" userId="227228816a48eebd" providerId="LiveId" clId="{CA5715B1-4ADB-4537-A3A2-788399AB2306}" dt="2022-04-26T03:05:13.951" v="81" actId="478"/>
          <ac:picMkLst>
            <pc:docMk/>
            <pc:sldMk cId="718268415" sldId="329"/>
            <ac:picMk id="9" creationId="{E5A9B5F4-5BBF-422D-920B-B1F3831EF85E}"/>
          </ac:picMkLst>
        </pc:picChg>
      </pc:sldChg>
      <pc:sldChg chg="addSp delSp modSp add mod">
        <pc:chgData name="Fernando Roldan" userId="227228816a48eebd" providerId="LiveId" clId="{CA5715B1-4ADB-4537-A3A2-788399AB2306}" dt="2022-04-26T03:19:21.322" v="190" actId="255"/>
        <pc:sldMkLst>
          <pc:docMk/>
          <pc:sldMk cId="1205681920" sldId="330"/>
        </pc:sldMkLst>
        <pc:spChg chg="mod">
          <ac:chgData name="Fernando Roldan" userId="227228816a48eebd" providerId="LiveId" clId="{CA5715B1-4ADB-4537-A3A2-788399AB2306}" dt="2022-04-26T03:19:21.322" v="190" actId="255"/>
          <ac:spMkLst>
            <pc:docMk/>
            <pc:sldMk cId="1205681920" sldId="330"/>
            <ac:spMk id="10" creationId="{A561E584-14B3-49C4-BBC7-CDE567FE2478}"/>
          </ac:spMkLst>
        </pc:spChg>
        <pc:picChg chg="add mod">
          <ac:chgData name="Fernando Roldan" userId="227228816a48eebd" providerId="LiveId" clId="{CA5715B1-4ADB-4537-A3A2-788399AB2306}" dt="2022-04-26T03:19:00.740" v="179" actId="1076"/>
          <ac:picMkLst>
            <pc:docMk/>
            <pc:sldMk cId="1205681920" sldId="330"/>
            <ac:picMk id="4" creationId="{D61AA3B5-CECD-49DF-B04D-36288CABC359}"/>
          </ac:picMkLst>
        </pc:picChg>
        <pc:picChg chg="del">
          <ac:chgData name="Fernando Roldan" userId="227228816a48eebd" providerId="LiveId" clId="{CA5715B1-4ADB-4537-A3A2-788399AB2306}" dt="2022-04-26T03:18:04.609" v="98" actId="478"/>
          <ac:picMkLst>
            <pc:docMk/>
            <pc:sldMk cId="1205681920" sldId="330"/>
            <ac:picMk id="9" creationId="{E5A9B5F4-5BBF-422D-920B-B1F3831EF85E}"/>
          </ac:picMkLst>
        </pc:picChg>
      </pc:sldChg>
      <pc:sldChg chg="addSp delSp modSp add mod">
        <pc:chgData name="Fernando Roldan" userId="227228816a48eebd" providerId="LiveId" clId="{CA5715B1-4ADB-4537-A3A2-788399AB2306}" dt="2022-04-26T03:26:21.100" v="247" actId="14100"/>
        <pc:sldMkLst>
          <pc:docMk/>
          <pc:sldMk cId="3128554743" sldId="331"/>
        </pc:sldMkLst>
        <pc:spChg chg="mod">
          <ac:chgData name="Fernando Roldan" userId="227228816a48eebd" providerId="LiveId" clId="{CA5715B1-4ADB-4537-A3A2-788399AB2306}" dt="2022-04-26T03:26:09.477" v="243" actId="20577"/>
          <ac:spMkLst>
            <pc:docMk/>
            <pc:sldMk cId="3128554743" sldId="331"/>
            <ac:spMk id="10" creationId="{A561E584-14B3-49C4-BBC7-CDE567FE2478}"/>
          </ac:spMkLst>
        </pc:spChg>
        <pc:picChg chg="del">
          <ac:chgData name="Fernando Roldan" userId="227228816a48eebd" providerId="LiveId" clId="{CA5715B1-4ADB-4537-A3A2-788399AB2306}" dt="2022-04-26T03:26:12.090" v="244" actId="478"/>
          <ac:picMkLst>
            <pc:docMk/>
            <pc:sldMk cId="3128554743" sldId="331"/>
            <ac:picMk id="4" creationId="{D61AA3B5-CECD-49DF-B04D-36288CABC359}"/>
          </ac:picMkLst>
        </pc:picChg>
        <pc:picChg chg="add mod">
          <ac:chgData name="Fernando Roldan" userId="227228816a48eebd" providerId="LiveId" clId="{CA5715B1-4ADB-4537-A3A2-788399AB2306}" dt="2022-04-26T03:26:21.100" v="247" actId="14100"/>
          <ac:picMkLst>
            <pc:docMk/>
            <pc:sldMk cId="3128554743" sldId="331"/>
            <ac:picMk id="5" creationId="{0EDBDE92-1D86-46F5-AE60-14624A2613EC}"/>
          </ac:picMkLst>
        </pc:picChg>
      </pc:sldChg>
      <pc:sldChg chg="addSp delSp modSp add mod">
        <pc:chgData name="Fernando Roldan" userId="227228816a48eebd" providerId="LiveId" clId="{CA5715B1-4ADB-4537-A3A2-788399AB2306}" dt="2022-04-26T03:35:22.572" v="309" actId="1076"/>
        <pc:sldMkLst>
          <pc:docMk/>
          <pc:sldMk cId="1216420204" sldId="332"/>
        </pc:sldMkLst>
        <pc:spChg chg="mod">
          <ac:chgData name="Fernando Roldan" userId="227228816a48eebd" providerId="LiveId" clId="{CA5715B1-4ADB-4537-A3A2-788399AB2306}" dt="2022-04-26T03:35:10.178" v="303" actId="20577"/>
          <ac:spMkLst>
            <pc:docMk/>
            <pc:sldMk cId="1216420204" sldId="332"/>
            <ac:spMk id="10" creationId="{A561E584-14B3-49C4-BBC7-CDE567FE2478}"/>
          </ac:spMkLst>
        </pc:spChg>
        <pc:picChg chg="add mod">
          <ac:chgData name="Fernando Roldan" userId="227228816a48eebd" providerId="LiveId" clId="{CA5715B1-4ADB-4537-A3A2-788399AB2306}" dt="2022-04-26T03:35:22.572" v="309" actId="1076"/>
          <ac:picMkLst>
            <pc:docMk/>
            <pc:sldMk cId="1216420204" sldId="332"/>
            <ac:picMk id="4" creationId="{9A203BD7-8609-4AD7-9E0E-D131D1266248}"/>
          </ac:picMkLst>
        </pc:picChg>
        <pc:picChg chg="del">
          <ac:chgData name="Fernando Roldan" userId="227228816a48eebd" providerId="LiveId" clId="{CA5715B1-4ADB-4537-A3A2-788399AB2306}" dt="2022-04-26T03:35:12.912" v="304" actId="478"/>
          <ac:picMkLst>
            <pc:docMk/>
            <pc:sldMk cId="1216420204" sldId="332"/>
            <ac:picMk id="5" creationId="{0EDBDE92-1D86-46F5-AE60-14624A2613EC}"/>
          </ac:picMkLst>
        </pc:picChg>
      </pc:sldChg>
      <pc:sldChg chg="addSp delSp modSp add mod">
        <pc:chgData name="Fernando Roldan" userId="227228816a48eebd" providerId="LiveId" clId="{CA5715B1-4ADB-4537-A3A2-788399AB2306}" dt="2022-04-26T03:36:28.388" v="316" actId="14100"/>
        <pc:sldMkLst>
          <pc:docMk/>
          <pc:sldMk cId="530055509" sldId="333"/>
        </pc:sldMkLst>
        <pc:picChg chg="del">
          <ac:chgData name="Fernando Roldan" userId="227228816a48eebd" providerId="LiveId" clId="{CA5715B1-4ADB-4537-A3A2-788399AB2306}" dt="2022-04-26T03:35:32.475" v="311" actId="478"/>
          <ac:picMkLst>
            <pc:docMk/>
            <pc:sldMk cId="530055509" sldId="333"/>
            <ac:picMk id="4" creationId="{9A203BD7-8609-4AD7-9E0E-D131D1266248}"/>
          </ac:picMkLst>
        </pc:picChg>
        <pc:picChg chg="add mod">
          <ac:chgData name="Fernando Roldan" userId="227228816a48eebd" providerId="LiveId" clId="{CA5715B1-4ADB-4537-A3A2-788399AB2306}" dt="2022-04-26T03:36:28.388" v="316" actId="14100"/>
          <ac:picMkLst>
            <pc:docMk/>
            <pc:sldMk cId="530055509" sldId="333"/>
            <ac:picMk id="5" creationId="{EEBFDB13-1A37-40BF-B3B9-F43E0AC4CD24}"/>
          </ac:picMkLst>
        </pc:picChg>
      </pc:sldChg>
      <pc:sldChg chg="addSp delSp modSp add mod">
        <pc:chgData name="Fernando Roldan" userId="227228816a48eebd" providerId="LiveId" clId="{CA5715B1-4ADB-4537-A3A2-788399AB2306}" dt="2022-04-26T03:55:16.351" v="344" actId="14100"/>
        <pc:sldMkLst>
          <pc:docMk/>
          <pc:sldMk cId="3911330123" sldId="334"/>
        </pc:sldMkLst>
        <pc:spChg chg="mod">
          <ac:chgData name="Fernando Roldan" userId="227228816a48eebd" providerId="LiveId" clId="{CA5715B1-4ADB-4537-A3A2-788399AB2306}" dt="2022-04-26T03:54:58.108" v="336" actId="20577"/>
          <ac:spMkLst>
            <pc:docMk/>
            <pc:sldMk cId="3911330123" sldId="334"/>
            <ac:spMk id="10" creationId="{A561E584-14B3-49C4-BBC7-CDE567FE2478}"/>
          </ac:spMkLst>
        </pc:spChg>
        <pc:picChg chg="add mod">
          <ac:chgData name="Fernando Roldan" userId="227228816a48eebd" providerId="LiveId" clId="{CA5715B1-4ADB-4537-A3A2-788399AB2306}" dt="2022-04-26T03:55:16.351" v="344" actId="14100"/>
          <ac:picMkLst>
            <pc:docMk/>
            <pc:sldMk cId="3911330123" sldId="334"/>
            <ac:picMk id="4" creationId="{10CC2BBA-2AE5-4E05-90F1-6C9B2C974BB3}"/>
          </ac:picMkLst>
        </pc:picChg>
        <pc:picChg chg="del">
          <ac:chgData name="Fernando Roldan" userId="227228816a48eebd" providerId="LiveId" clId="{CA5715B1-4ADB-4537-A3A2-788399AB2306}" dt="2022-04-26T03:55:00.410" v="337" actId="478"/>
          <ac:picMkLst>
            <pc:docMk/>
            <pc:sldMk cId="3911330123" sldId="334"/>
            <ac:picMk id="5" creationId="{EEBFDB13-1A37-40BF-B3B9-F43E0AC4CD24}"/>
          </ac:picMkLst>
        </pc:picChg>
      </pc:sldChg>
      <pc:sldChg chg="addSp modSp add mod">
        <pc:chgData name="Fernando Roldan" userId="227228816a48eebd" providerId="LiveId" clId="{CA5715B1-4ADB-4537-A3A2-788399AB2306}" dt="2022-04-26T03:56:03.572" v="351" actId="14100"/>
        <pc:sldMkLst>
          <pc:docMk/>
          <pc:sldMk cId="2532060499" sldId="335"/>
        </pc:sldMkLst>
        <pc:picChg chg="mod">
          <ac:chgData name="Fernando Roldan" userId="227228816a48eebd" providerId="LiveId" clId="{CA5715B1-4ADB-4537-A3A2-788399AB2306}" dt="2022-04-26T03:55:56.791" v="349" actId="14100"/>
          <ac:picMkLst>
            <pc:docMk/>
            <pc:sldMk cId="2532060499" sldId="335"/>
            <ac:picMk id="4" creationId="{10CC2BBA-2AE5-4E05-90F1-6C9B2C974BB3}"/>
          </ac:picMkLst>
        </pc:picChg>
        <pc:picChg chg="add mod">
          <ac:chgData name="Fernando Roldan" userId="227228816a48eebd" providerId="LiveId" clId="{CA5715B1-4ADB-4537-A3A2-788399AB2306}" dt="2022-04-26T03:56:03.572" v="351" actId="14100"/>
          <ac:picMkLst>
            <pc:docMk/>
            <pc:sldMk cId="2532060499" sldId="335"/>
            <ac:picMk id="5" creationId="{C750B89F-DC0E-45C8-8E27-180621C1F473}"/>
          </ac:picMkLst>
        </pc:picChg>
      </pc:sldChg>
      <pc:sldChg chg="addSp delSp modSp add mod">
        <pc:chgData name="Fernando Roldan" userId="227228816a48eebd" providerId="LiveId" clId="{CA5715B1-4ADB-4537-A3A2-788399AB2306}" dt="2022-04-26T04:04:24.580" v="388" actId="14100"/>
        <pc:sldMkLst>
          <pc:docMk/>
          <pc:sldMk cId="726394449" sldId="336"/>
        </pc:sldMkLst>
        <pc:spChg chg="mod">
          <ac:chgData name="Fernando Roldan" userId="227228816a48eebd" providerId="LiveId" clId="{CA5715B1-4ADB-4537-A3A2-788399AB2306}" dt="2022-04-26T04:04:06.429" v="385" actId="20577"/>
          <ac:spMkLst>
            <pc:docMk/>
            <pc:sldMk cId="726394449" sldId="336"/>
            <ac:spMk id="10" creationId="{A561E584-14B3-49C4-BBC7-CDE567FE2478}"/>
          </ac:spMkLst>
        </pc:spChg>
        <pc:picChg chg="del">
          <ac:chgData name="Fernando Roldan" userId="227228816a48eebd" providerId="LiveId" clId="{CA5715B1-4ADB-4537-A3A2-788399AB2306}" dt="2022-04-26T04:03:23.772" v="354" actId="478"/>
          <ac:picMkLst>
            <pc:docMk/>
            <pc:sldMk cId="726394449" sldId="336"/>
            <ac:picMk id="4" creationId="{10CC2BBA-2AE5-4E05-90F1-6C9B2C974BB3}"/>
          </ac:picMkLst>
        </pc:picChg>
        <pc:picChg chg="del">
          <ac:chgData name="Fernando Roldan" userId="227228816a48eebd" providerId="LiveId" clId="{CA5715B1-4ADB-4537-A3A2-788399AB2306}" dt="2022-04-26T04:03:22.508" v="353" actId="478"/>
          <ac:picMkLst>
            <pc:docMk/>
            <pc:sldMk cId="726394449" sldId="336"/>
            <ac:picMk id="5" creationId="{C750B89F-DC0E-45C8-8E27-180621C1F473}"/>
          </ac:picMkLst>
        </pc:picChg>
        <pc:picChg chg="add del">
          <ac:chgData name="Fernando Roldan" userId="227228816a48eebd" providerId="LiveId" clId="{CA5715B1-4ADB-4537-A3A2-788399AB2306}" dt="2022-04-26T04:03:30.347" v="356" actId="22"/>
          <ac:picMkLst>
            <pc:docMk/>
            <pc:sldMk cId="726394449" sldId="336"/>
            <ac:picMk id="6" creationId="{19415D07-5B51-4806-87B9-E467CF29F144}"/>
          </ac:picMkLst>
        </pc:picChg>
        <pc:picChg chg="add mod">
          <ac:chgData name="Fernando Roldan" userId="227228816a48eebd" providerId="LiveId" clId="{CA5715B1-4ADB-4537-A3A2-788399AB2306}" dt="2022-04-26T04:03:51.916" v="359" actId="14100"/>
          <ac:picMkLst>
            <pc:docMk/>
            <pc:sldMk cId="726394449" sldId="336"/>
            <ac:picMk id="8" creationId="{35C87CBA-28F5-472C-9431-95486EC2595F}"/>
          </ac:picMkLst>
        </pc:picChg>
        <pc:picChg chg="add mod">
          <ac:chgData name="Fernando Roldan" userId="227228816a48eebd" providerId="LiveId" clId="{CA5715B1-4ADB-4537-A3A2-788399AB2306}" dt="2022-04-26T04:04:24.580" v="388" actId="14100"/>
          <ac:picMkLst>
            <pc:docMk/>
            <pc:sldMk cId="726394449" sldId="336"/>
            <ac:picMk id="11" creationId="{CD194801-1F63-46BA-9596-771A10828832}"/>
          </ac:picMkLst>
        </pc:picChg>
      </pc:sldChg>
      <pc:sldChg chg="addSp delSp modSp add mod">
        <pc:chgData name="Fernando Roldan" userId="227228816a48eebd" providerId="LiveId" clId="{CA5715B1-4ADB-4537-A3A2-788399AB2306}" dt="2022-04-26T04:05:36.229" v="426" actId="14100"/>
        <pc:sldMkLst>
          <pc:docMk/>
          <pc:sldMk cId="1969407163" sldId="337"/>
        </pc:sldMkLst>
        <pc:spChg chg="mod">
          <ac:chgData name="Fernando Roldan" userId="227228816a48eebd" providerId="LiveId" clId="{CA5715B1-4ADB-4537-A3A2-788399AB2306}" dt="2022-04-26T04:04:44.067" v="417" actId="20577"/>
          <ac:spMkLst>
            <pc:docMk/>
            <pc:sldMk cId="1969407163" sldId="337"/>
            <ac:spMk id="10" creationId="{A561E584-14B3-49C4-BBC7-CDE567FE2478}"/>
          </ac:spMkLst>
        </pc:spChg>
        <pc:picChg chg="add mod">
          <ac:chgData name="Fernando Roldan" userId="227228816a48eebd" providerId="LiveId" clId="{CA5715B1-4ADB-4537-A3A2-788399AB2306}" dt="2022-04-26T04:05:15.484" v="422" actId="1076"/>
          <ac:picMkLst>
            <pc:docMk/>
            <pc:sldMk cId="1969407163" sldId="337"/>
            <ac:picMk id="4" creationId="{97D9D11D-C5E9-4318-94AF-04878F3B7C59}"/>
          </ac:picMkLst>
        </pc:picChg>
        <pc:picChg chg="add mod">
          <ac:chgData name="Fernando Roldan" userId="227228816a48eebd" providerId="LiveId" clId="{CA5715B1-4ADB-4537-A3A2-788399AB2306}" dt="2022-04-26T04:05:36.229" v="426" actId="14100"/>
          <ac:picMkLst>
            <pc:docMk/>
            <pc:sldMk cId="1969407163" sldId="337"/>
            <ac:picMk id="6" creationId="{3D7D2590-5294-40E2-8539-FEC7B230CCA5}"/>
          </ac:picMkLst>
        </pc:picChg>
        <pc:picChg chg="del">
          <ac:chgData name="Fernando Roldan" userId="227228816a48eebd" providerId="LiveId" clId="{CA5715B1-4ADB-4537-A3A2-788399AB2306}" dt="2022-04-26T04:04:32.874" v="390" actId="478"/>
          <ac:picMkLst>
            <pc:docMk/>
            <pc:sldMk cId="1969407163" sldId="337"/>
            <ac:picMk id="8" creationId="{35C87CBA-28F5-472C-9431-95486EC2595F}"/>
          </ac:picMkLst>
        </pc:picChg>
        <pc:picChg chg="del">
          <ac:chgData name="Fernando Roldan" userId="227228816a48eebd" providerId="LiveId" clId="{CA5715B1-4ADB-4537-A3A2-788399AB2306}" dt="2022-04-26T04:04:33.530" v="391" actId="478"/>
          <ac:picMkLst>
            <pc:docMk/>
            <pc:sldMk cId="1969407163" sldId="337"/>
            <ac:picMk id="11" creationId="{CD194801-1F63-46BA-9596-771A10828832}"/>
          </ac:picMkLst>
        </pc:picChg>
      </pc:sldChg>
      <pc:sldChg chg="addSp delSp modSp add mod">
        <pc:chgData name="Fernando Roldan" userId="227228816a48eebd" providerId="LiveId" clId="{CA5715B1-4ADB-4537-A3A2-788399AB2306}" dt="2022-04-26T04:08:40.315" v="443" actId="14100"/>
        <pc:sldMkLst>
          <pc:docMk/>
          <pc:sldMk cId="2316100204" sldId="338"/>
        </pc:sldMkLst>
        <pc:spChg chg="mod">
          <ac:chgData name="Fernando Roldan" userId="227228816a48eebd" providerId="LiveId" clId="{CA5715B1-4ADB-4537-A3A2-788399AB2306}" dt="2022-04-26T04:08:08.172" v="435" actId="20577"/>
          <ac:spMkLst>
            <pc:docMk/>
            <pc:sldMk cId="2316100204" sldId="338"/>
            <ac:spMk id="10" creationId="{A561E584-14B3-49C4-BBC7-CDE567FE2478}"/>
          </ac:spMkLst>
        </pc:spChg>
        <pc:picChg chg="del">
          <ac:chgData name="Fernando Roldan" userId="227228816a48eebd" providerId="LiveId" clId="{CA5715B1-4ADB-4537-A3A2-788399AB2306}" dt="2022-04-26T04:08:12.021" v="437" actId="478"/>
          <ac:picMkLst>
            <pc:docMk/>
            <pc:sldMk cId="2316100204" sldId="338"/>
            <ac:picMk id="4" creationId="{97D9D11D-C5E9-4318-94AF-04878F3B7C59}"/>
          </ac:picMkLst>
        </pc:picChg>
        <pc:picChg chg="add mod">
          <ac:chgData name="Fernando Roldan" userId="227228816a48eebd" providerId="LiveId" clId="{CA5715B1-4ADB-4537-A3A2-788399AB2306}" dt="2022-04-26T04:08:19.420" v="439" actId="14100"/>
          <ac:picMkLst>
            <pc:docMk/>
            <pc:sldMk cId="2316100204" sldId="338"/>
            <ac:picMk id="5" creationId="{F9E4FD85-F814-4F71-B792-A630B2CA4354}"/>
          </ac:picMkLst>
        </pc:picChg>
        <pc:picChg chg="del">
          <ac:chgData name="Fernando Roldan" userId="227228816a48eebd" providerId="LiveId" clId="{CA5715B1-4ADB-4537-A3A2-788399AB2306}" dt="2022-04-26T04:08:20.858" v="440" actId="478"/>
          <ac:picMkLst>
            <pc:docMk/>
            <pc:sldMk cId="2316100204" sldId="338"/>
            <ac:picMk id="6" creationId="{3D7D2590-5294-40E2-8539-FEC7B230CCA5}"/>
          </ac:picMkLst>
        </pc:picChg>
        <pc:picChg chg="add mod">
          <ac:chgData name="Fernando Roldan" userId="227228816a48eebd" providerId="LiveId" clId="{CA5715B1-4ADB-4537-A3A2-788399AB2306}" dt="2022-04-26T04:08:40.315" v="443" actId="14100"/>
          <ac:picMkLst>
            <pc:docMk/>
            <pc:sldMk cId="2316100204" sldId="338"/>
            <ac:picMk id="8" creationId="{035338A8-6629-4B5C-A195-B0F5189ACCF0}"/>
          </ac:picMkLst>
        </pc:picChg>
      </pc:sldChg>
      <pc:sldChg chg="new del">
        <pc:chgData name="Fernando Roldan" userId="227228816a48eebd" providerId="LiveId" clId="{CA5715B1-4ADB-4537-A3A2-788399AB2306}" dt="2022-04-26T23:52:21.842" v="445" actId="47"/>
        <pc:sldMkLst>
          <pc:docMk/>
          <pc:sldMk cId="1453672500" sldId="339"/>
        </pc:sldMkLst>
      </pc:sldChg>
    </pc:docChg>
  </pc:docChgLst>
  <pc:docChgLst>
    <pc:chgData name="Fernando Roldan" userId="227228816a48eebd" providerId="LiveId" clId="{97430790-E839-44C3-A06A-CF4BBCC03EDE}"/>
    <pc:docChg chg="undo custSel addSld delSld modSld sldOrd">
      <pc:chgData name="Fernando Roldan" userId="227228816a48eebd" providerId="LiveId" clId="{97430790-E839-44C3-A06A-CF4BBCC03EDE}" dt="2022-05-26T15:09:37.386" v="665" actId="20577"/>
      <pc:docMkLst>
        <pc:docMk/>
      </pc:docMkLst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60112455" sldId="265"/>
        </pc:sldMkLst>
      </pc:sldChg>
      <pc:sldChg chg="del">
        <pc:chgData name="Fernando Roldan" userId="227228816a48eebd" providerId="LiveId" clId="{97430790-E839-44C3-A06A-CF4BBCC03EDE}" dt="2022-05-10T01:27:31.285" v="9" actId="47"/>
        <pc:sldMkLst>
          <pc:docMk/>
          <pc:sldMk cId="0" sldId="272"/>
        </pc:sldMkLst>
      </pc:sldChg>
      <pc:sldChg chg="del">
        <pc:chgData name="Fernando Roldan" userId="227228816a48eebd" providerId="LiveId" clId="{97430790-E839-44C3-A06A-CF4BBCC03EDE}" dt="2022-05-10T01:27:34.979" v="10" actId="47"/>
        <pc:sldMkLst>
          <pc:docMk/>
          <pc:sldMk cId="0" sldId="273"/>
        </pc:sldMkLst>
      </pc:sldChg>
      <pc:sldChg chg="del">
        <pc:chgData name="Fernando Roldan" userId="227228816a48eebd" providerId="LiveId" clId="{97430790-E839-44C3-A06A-CF4BBCC03EDE}" dt="2022-05-10T01:27:36.895" v="11" actId="47"/>
        <pc:sldMkLst>
          <pc:docMk/>
          <pc:sldMk cId="0" sldId="274"/>
        </pc:sldMkLst>
      </pc:sldChg>
      <pc:sldChg chg="del">
        <pc:chgData name="Fernando Roldan" userId="227228816a48eebd" providerId="LiveId" clId="{97430790-E839-44C3-A06A-CF4BBCC03EDE}" dt="2022-05-10T01:27:39.635" v="12" actId="47"/>
        <pc:sldMkLst>
          <pc:docMk/>
          <pc:sldMk cId="0" sldId="275"/>
        </pc:sldMkLst>
      </pc:sldChg>
      <pc:sldChg chg="del">
        <pc:chgData name="Fernando Roldan" userId="227228816a48eebd" providerId="LiveId" clId="{97430790-E839-44C3-A06A-CF4BBCC03EDE}" dt="2022-05-10T01:27:44.073" v="13" actId="47"/>
        <pc:sldMkLst>
          <pc:docMk/>
          <pc:sldMk cId="0" sldId="276"/>
        </pc:sldMkLst>
      </pc:sldChg>
      <pc:sldChg chg="modSp mod">
        <pc:chgData name="Fernando Roldan" userId="227228816a48eebd" providerId="LiveId" clId="{97430790-E839-44C3-A06A-CF4BBCC03EDE}" dt="2022-05-10T01:04:52.390" v="5" actId="20577"/>
        <pc:sldMkLst>
          <pc:docMk/>
          <pc:sldMk cId="2319151341" sldId="277"/>
        </pc:sldMkLst>
        <pc:spChg chg="mod">
          <ac:chgData name="Fernando Roldan" userId="227228816a48eebd" providerId="LiveId" clId="{97430790-E839-44C3-A06A-CF4BBCC03EDE}" dt="2022-05-10T01:04:52.390" v="5" actId="20577"/>
          <ac:spMkLst>
            <pc:docMk/>
            <pc:sldMk cId="2319151341" sldId="277"/>
            <ac:spMk id="2" creationId="{015E41C1-7777-4FF2-B9DD-8E6F2A9EBFA6}"/>
          </ac:spMkLst>
        </pc:spChg>
      </pc:sldChg>
      <pc:sldChg chg="del">
        <pc:chgData name="Fernando Roldan" userId="227228816a48eebd" providerId="LiveId" clId="{97430790-E839-44C3-A06A-CF4BBCC03EDE}" dt="2022-05-10T01:27:46.963" v="15" actId="47"/>
        <pc:sldMkLst>
          <pc:docMk/>
          <pc:sldMk cId="2509583568" sldId="278"/>
        </pc:sldMkLst>
      </pc:sldChg>
      <pc:sldChg chg="add del">
        <pc:chgData name="Fernando Roldan" userId="227228816a48eebd" providerId="LiveId" clId="{97430790-E839-44C3-A06A-CF4BBCC03EDE}" dt="2022-05-10T01:29:49.060" v="34" actId="47"/>
        <pc:sldMkLst>
          <pc:docMk/>
          <pc:sldMk cId="3844740285" sldId="279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313909190" sldId="280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1170045298" sldId="281"/>
        </pc:sldMkLst>
      </pc:sldChg>
      <pc:sldChg chg="add del">
        <pc:chgData name="Fernando Roldan" userId="227228816a48eebd" providerId="LiveId" clId="{97430790-E839-44C3-A06A-CF4BBCC03EDE}" dt="2022-05-10T01:30:09.496" v="35" actId="47"/>
        <pc:sldMkLst>
          <pc:docMk/>
          <pc:sldMk cId="3424308905" sldId="283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507555073" sldId="286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3389822221" sldId="287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2616303374" sldId="310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3828666107" sldId="311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3182183476" sldId="312"/>
        </pc:sldMkLst>
      </pc:sldChg>
      <pc:sldChg chg="del">
        <pc:chgData name="Fernando Roldan" userId="227228816a48eebd" providerId="LiveId" clId="{97430790-E839-44C3-A06A-CF4BBCC03EDE}" dt="2022-05-10T01:16:31.509" v="6" actId="2696"/>
        <pc:sldMkLst>
          <pc:docMk/>
          <pc:sldMk cId="1099141601" sldId="313"/>
        </pc:sldMkLst>
      </pc:sldChg>
      <pc:sldChg chg="del">
        <pc:chgData name="Fernando Roldan" userId="227228816a48eebd" providerId="LiveId" clId="{97430790-E839-44C3-A06A-CF4BBCC03EDE}" dt="2022-05-10T01:27:25.753" v="7" actId="47"/>
        <pc:sldMkLst>
          <pc:docMk/>
          <pc:sldMk cId="724151812" sldId="317"/>
        </pc:sldMkLst>
      </pc:sldChg>
      <pc:sldChg chg="del">
        <pc:chgData name="Fernando Roldan" userId="227228816a48eebd" providerId="LiveId" clId="{97430790-E839-44C3-A06A-CF4BBCC03EDE}" dt="2022-05-10T01:27:28.975" v="8" actId="47"/>
        <pc:sldMkLst>
          <pc:docMk/>
          <pc:sldMk cId="4199152792" sldId="318"/>
        </pc:sldMkLst>
      </pc:sldChg>
      <pc:sldChg chg="del">
        <pc:chgData name="Fernando Roldan" userId="227228816a48eebd" providerId="LiveId" clId="{97430790-E839-44C3-A06A-CF4BBCC03EDE}" dt="2022-05-10T01:27:45.630" v="14" actId="47"/>
        <pc:sldMkLst>
          <pc:docMk/>
          <pc:sldMk cId="0" sldId="319"/>
        </pc:sldMkLst>
      </pc:sldChg>
      <pc:sldChg chg="add del">
        <pc:chgData name="Fernando Roldan" userId="227228816a48eebd" providerId="LiveId" clId="{97430790-E839-44C3-A06A-CF4BBCC03EDE}" dt="2022-05-10T01:29:46.344" v="32" actId="47"/>
        <pc:sldMkLst>
          <pc:docMk/>
          <pc:sldMk cId="0" sldId="320"/>
        </pc:sldMkLst>
      </pc:sldChg>
      <pc:sldChg chg="add del">
        <pc:chgData name="Fernando Roldan" userId="227228816a48eebd" providerId="LiveId" clId="{97430790-E839-44C3-A06A-CF4BBCC03EDE}" dt="2022-05-10T01:29:45.814" v="31" actId="47"/>
        <pc:sldMkLst>
          <pc:docMk/>
          <pc:sldMk cId="0" sldId="321"/>
        </pc:sldMkLst>
      </pc:sldChg>
      <pc:sldChg chg="add del">
        <pc:chgData name="Fernando Roldan" userId="227228816a48eebd" providerId="LiveId" clId="{97430790-E839-44C3-A06A-CF4BBCC03EDE}" dt="2022-05-10T01:29:44.832" v="30" actId="47"/>
        <pc:sldMkLst>
          <pc:docMk/>
          <pc:sldMk cId="0" sldId="322"/>
        </pc:sldMkLst>
      </pc:sldChg>
      <pc:sldChg chg="add del">
        <pc:chgData name="Fernando Roldan" userId="227228816a48eebd" providerId="LiveId" clId="{97430790-E839-44C3-A06A-CF4BBCC03EDE}" dt="2022-05-10T01:31:12.548" v="38" actId="47"/>
        <pc:sldMkLst>
          <pc:docMk/>
          <pc:sldMk cId="2787141364" sldId="325"/>
        </pc:sldMkLst>
      </pc:sldChg>
      <pc:sldChg chg="add del">
        <pc:chgData name="Fernando Roldan" userId="227228816a48eebd" providerId="LiveId" clId="{97430790-E839-44C3-A06A-CF4BBCC03EDE}" dt="2022-05-10T01:31:17.500" v="40" actId="47"/>
        <pc:sldMkLst>
          <pc:docMk/>
          <pc:sldMk cId="2863974682" sldId="326"/>
        </pc:sldMkLst>
      </pc:sldChg>
      <pc:sldChg chg="del">
        <pc:chgData name="Fernando Roldan" userId="227228816a48eebd" providerId="LiveId" clId="{97430790-E839-44C3-A06A-CF4BBCC03EDE}" dt="2022-05-10T01:31:22.198" v="41" actId="47"/>
        <pc:sldMkLst>
          <pc:docMk/>
          <pc:sldMk cId="2191533812" sldId="327"/>
        </pc:sldMkLst>
      </pc:sldChg>
      <pc:sldChg chg="modSp add mod modAnim">
        <pc:chgData name="Fernando Roldan" userId="227228816a48eebd" providerId="LiveId" clId="{97430790-E839-44C3-A06A-CF4BBCC03EDE}" dt="2022-05-10T01:58:20.659" v="287" actId="20577"/>
        <pc:sldMkLst>
          <pc:docMk/>
          <pc:sldMk cId="3996770894" sldId="327"/>
        </pc:sldMkLst>
        <pc:spChg chg="mod">
          <ac:chgData name="Fernando Roldan" userId="227228816a48eebd" providerId="LiveId" clId="{97430790-E839-44C3-A06A-CF4BBCC03EDE}" dt="2022-05-10T01:32:12.051" v="56" actId="20577"/>
          <ac:spMkLst>
            <pc:docMk/>
            <pc:sldMk cId="3996770894" sldId="327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1:58:20.659" v="287" actId="20577"/>
          <ac:spMkLst>
            <pc:docMk/>
            <pc:sldMk cId="3996770894" sldId="327"/>
            <ac:spMk id="259" creationId="{00000000-0000-0000-0000-000000000000}"/>
          </ac:spMkLst>
        </pc:spChg>
      </pc:sldChg>
      <pc:sldChg chg="modSp add mod modAnim">
        <pc:chgData name="Fernando Roldan" userId="227228816a48eebd" providerId="LiveId" clId="{97430790-E839-44C3-A06A-CF4BBCC03EDE}" dt="2022-05-10T02:16:39.491" v="462"/>
        <pc:sldMkLst>
          <pc:docMk/>
          <pc:sldMk cId="2093024344" sldId="328"/>
        </pc:sldMkLst>
        <pc:spChg chg="mod">
          <ac:chgData name="Fernando Roldan" userId="227228816a48eebd" providerId="LiveId" clId="{97430790-E839-44C3-A06A-CF4BBCC03EDE}" dt="2022-05-10T02:16:39.491" v="462"/>
          <ac:spMkLst>
            <pc:docMk/>
            <pc:sldMk cId="2093024344" sldId="328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00:27.193" v="308" actId="6549"/>
          <ac:spMkLst>
            <pc:docMk/>
            <pc:sldMk cId="2093024344" sldId="328"/>
            <ac:spMk id="259" creationId="{00000000-0000-0000-0000-000000000000}"/>
          </ac:spMkLst>
        </pc:spChg>
      </pc:sldChg>
      <pc:sldChg chg="del">
        <pc:chgData name="Fernando Roldan" userId="227228816a48eebd" providerId="LiveId" clId="{97430790-E839-44C3-A06A-CF4BBCC03EDE}" dt="2022-05-10T01:31:23.368" v="42" actId="47"/>
        <pc:sldMkLst>
          <pc:docMk/>
          <pc:sldMk cId="2833304496" sldId="328"/>
        </pc:sldMkLst>
      </pc:sldChg>
      <pc:sldChg chg="del">
        <pc:chgData name="Fernando Roldan" userId="227228816a48eebd" providerId="LiveId" clId="{97430790-E839-44C3-A06A-CF4BBCC03EDE}" dt="2022-05-10T01:31:24.310" v="43" actId="47"/>
        <pc:sldMkLst>
          <pc:docMk/>
          <pc:sldMk cId="1825230710" sldId="329"/>
        </pc:sldMkLst>
      </pc:sldChg>
      <pc:sldChg chg="modSp add ord">
        <pc:chgData name="Fernando Roldan" userId="227228816a48eebd" providerId="LiveId" clId="{97430790-E839-44C3-A06A-CF4BBCC03EDE}" dt="2022-05-26T15:09:37.386" v="665" actId="20577"/>
        <pc:sldMkLst>
          <pc:docMk/>
          <pc:sldMk cId="2925721309" sldId="329"/>
        </pc:sldMkLst>
        <pc:spChg chg="mod">
          <ac:chgData name="Fernando Roldan" userId="227228816a48eebd" providerId="LiveId" clId="{97430790-E839-44C3-A06A-CF4BBCC03EDE}" dt="2022-05-26T15:09:37.386" v="665" actId="20577"/>
          <ac:spMkLst>
            <pc:docMk/>
            <pc:sldMk cId="2925721309" sldId="329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16:22.441" v="450" actId="20577"/>
        <pc:sldMkLst>
          <pc:docMk/>
          <pc:sldMk cId="387361469" sldId="330"/>
        </pc:sldMkLst>
        <pc:spChg chg="mod">
          <ac:chgData name="Fernando Roldan" userId="227228816a48eebd" providerId="LiveId" clId="{97430790-E839-44C3-A06A-CF4BBCC03EDE}" dt="2022-05-10T02:16:22.441" v="450" actId="20577"/>
          <ac:spMkLst>
            <pc:docMk/>
            <pc:sldMk cId="387361469" sldId="330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07:39.160" v="316" actId="1076"/>
          <ac:spMkLst>
            <pc:docMk/>
            <pc:sldMk cId="387361469" sldId="330"/>
            <ac:spMk id="259" creationId="{00000000-0000-0000-0000-000000000000}"/>
          </ac:spMkLst>
        </pc:spChg>
      </pc:sldChg>
      <pc:sldChg chg="add del">
        <pc:chgData name="Fernando Roldan" userId="227228816a48eebd" providerId="LiveId" clId="{97430790-E839-44C3-A06A-CF4BBCC03EDE}" dt="2022-05-10T01:30:10.465" v="36" actId="47"/>
        <pc:sldMkLst>
          <pc:docMk/>
          <pc:sldMk cId="4054355654" sldId="330"/>
        </pc:sldMkLst>
      </pc:sldChg>
      <pc:sldChg chg="add del">
        <pc:chgData name="Fernando Roldan" userId="227228816a48eebd" providerId="LiveId" clId="{97430790-E839-44C3-A06A-CF4BBCC03EDE}" dt="2022-05-10T01:30:11.362" v="37" actId="47"/>
        <pc:sldMkLst>
          <pc:docMk/>
          <pc:sldMk cId="1806763533" sldId="331"/>
        </pc:sldMkLst>
      </pc:sldChg>
      <pc:sldChg chg="modSp add mod">
        <pc:chgData name="Fernando Roldan" userId="227228816a48eebd" providerId="LiveId" clId="{97430790-E839-44C3-A06A-CF4BBCC03EDE}" dt="2022-05-10T02:16:12.619" v="441" actId="20577"/>
        <pc:sldMkLst>
          <pc:docMk/>
          <pc:sldMk cId="1849284941" sldId="331"/>
        </pc:sldMkLst>
        <pc:spChg chg="mod">
          <ac:chgData name="Fernando Roldan" userId="227228816a48eebd" providerId="LiveId" clId="{97430790-E839-44C3-A06A-CF4BBCC03EDE}" dt="2022-05-10T02:16:12.619" v="441" actId="20577"/>
          <ac:spMkLst>
            <pc:docMk/>
            <pc:sldMk cId="1849284941" sldId="331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10:21.597" v="326" actId="255"/>
          <ac:spMkLst>
            <pc:docMk/>
            <pc:sldMk cId="1849284941" sldId="331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16:32.737" v="461" actId="20577"/>
        <pc:sldMkLst>
          <pc:docMk/>
          <pc:sldMk cId="230225166" sldId="332"/>
        </pc:sldMkLst>
        <pc:spChg chg="mod">
          <ac:chgData name="Fernando Roldan" userId="227228816a48eebd" providerId="LiveId" clId="{97430790-E839-44C3-A06A-CF4BBCC03EDE}" dt="2022-05-10T02:16:32.737" v="461" actId="20577"/>
          <ac:spMkLst>
            <pc:docMk/>
            <pc:sldMk cId="230225166" sldId="332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14:21.734" v="409"/>
          <ac:spMkLst>
            <pc:docMk/>
            <pc:sldMk cId="230225166" sldId="332"/>
            <ac:spMk id="259" creationId="{00000000-0000-0000-0000-000000000000}"/>
          </ac:spMkLst>
        </pc:spChg>
      </pc:sldChg>
      <pc:sldChg chg="addSp delSp modSp add mod addAnim delAnim modAnim">
        <pc:chgData name="Fernando Roldan" userId="227228816a48eebd" providerId="LiveId" clId="{97430790-E839-44C3-A06A-CF4BBCC03EDE}" dt="2022-05-10T02:20:17.585" v="484" actId="20577"/>
        <pc:sldMkLst>
          <pc:docMk/>
          <pc:sldMk cId="127829564" sldId="333"/>
        </pc:sldMkLst>
        <pc:spChg chg="mod">
          <ac:chgData name="Fernando Roldan" userId="227228816a48eebd" providerId="LiveId" clId="{97430790-E839-44C3-A06A-CF4BBCC03EDE}" dt="2022-05-10T02:16:00.450" v="427" actId="20577"/>
          <ac:spMkLst>
            <pc:docMk/>
            <pc:sldMk cId="127829564" sldId="333"/>
            <ac:spMk id="258" creationId="{00000000-0000-0000-0000-000000000000}"/>
          </ac:spMkLst>
        </pc:spChg>
        <pc:spChg chg="add del mod">
          <ac:chgData name="Fernando Roldan" userId="227228816a48eebd" providerId="LiveId" clId="{97430790-E839-44C3-A06A-CF4BBCC03EDE}" dt="2022-05-10T02:20:17.585" v="484" actId="20577"/>
          <ac:spMkLst>
            <pc:docMk/>
            <pc:sldMk cId="127829564" sldId="333"/>
            <ac:spMk id="259" creationId="{00000000-0000-0000-0000-000000000000}"/>
          </ac:spMkLst>
        </pc:spChg>
      </pc:sldChg>
      <pc:sldChg chg="modSp add modAnim">
        <pc:chgData name="Fernando Roldan" userId="227228816a48eebd" providerId="LiveId" clId="{97430790-E839-44C3-A06A-CF4BBCC03EDE}" dt="2022-05-10T02:19:01.805" v="468"/>
        <pc:sldMkLst>
          <pc:docMk/>
          <pc:sldMk cId="3210429053" sldId="334"/>
        </pc:sldMkLst>
        <pc:spChg chg="mod">
          <ac:chgData name="Fernando Roldan" userId="227228816a48eebd" providerId="LiveId" clId="{97430790-E839-44C3-A06A-CF4BBCC03EDE}" dt="2022-05-10T02:19:01.805" v="468"/>
          <ac:spMkLst>
            <pc:docMk/>
            <pc:sldMk cId="3210429053" sldId="334"/>
            <ac:spMk id="259" creationId="{00000000-0000-0000-0000-000000000000}"/>
          </ac:spMkLst>
        </pc:spChg>
      </pc:sldChg>
      <pc:sldChg chg="modSp add modAnim">
        <pc:chgData name="Fernando Roldan" userId="227228816a48eebd" providerId="LiveId" clId="{97430790-E839-44C3-A06A-CF4BBCC03EDE}" dt="2022-05-10T02:20:07.080" v="472"/>
        <pc:sldMkLst>
          <pc:docMk/>
          <pc:sldMk cId="1394007892" sldId="335"/>
        </pc:sldMkLst>
        <pc:spChg chg="mod">
          <ac:chgData name="Fernando Roldan" userId="227228816a48eebd" providerId="LiveId" clId="{97430790-E839-44C3-A06A-CF4BBCC03EDE}" dt="2022-05-10T02:20:07.080" v="472"/>
          <ac:spMkLst>
            <pc:docMk/>
            <pc:sldMk cId="1394007892" sldId="335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31:47.211" v="547"/>
        <pc:sldMkLst>
          <pc:docMk/>
          <pc:sldMk cId="1649662343" sldId="336"/>
        </pc:sldMkLst>
        <pc:spChg chg="mod">
          <ac:chgData name="Fernando Roldan" userId="227228816a48eebd" providerId="LiveId" clId="{97430790-E839-44C3-A06A-CF4BBCC03EDE}" dt="2022-05-10T02:20:49.280" v="502" actId="20577"/>
          <ac:spMkLst>
            <pc:docMk/>
            <pc:sldMk cId="1649662343" sldId="336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31:47.211" v="547"/>
          <ac:spMkLst>
            <pc:docMk/>
            <pc:sldMk cId="1649662343" sldId="336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35:21.220" v="589"/>
        <pc:sldMkLst>
          <pc:docMk/>
          <pc:sldMk cId="1906826198" sldId="337"/>
        </pc:sldMkLst>
        <pc:spChg chg="mod">
          <ac:chgData name="Fernando Roldan" userId="227228816a48eebd" providerId="LiveId" clId="{97430790-E839-44C3-A06A-CF4BBCC03EDE}" dt="2022-05-10T02:33:09.295" v="551" actId="20577"/>
          <ac:spMkLst>
            <pc:docMk/>
            <pc:sldMk cId="1906826198" sldId="337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35:21.220" v="589"/>
          <ac:spMkLst>
            <pc:docMk/>
            <pc:sldMk cId="1906826198" sldId="337"/>
            <ac:spMk id="259" creationId="{00000000-0000-0000-0000-000000000000}"/>
          </ac:spMkLst>
        </pc:spChg>
      </pc:sldChg>
      <pc:sldChg chg="addSp delSp modSp add mod">
        <pc:chgData name="Fernando Roldan" userId="227228816a48eebd" providerId="LiveId" clId="{97430790-E839-44C3-A06A-CF4BBCC03EDE}" dt="2022-05-10T02:38:07.299" v="599"/>
        <pc:sldMkLst>
          <pc:docMk/>
          <pc:sldMk cId="1163858781" sldId="338"/>
        </pc:sldMkLst>
        <pc:spChg chg="add del">
          <ac:chgData name="Fernando Roldan" userId="227228816a48eebd" providerId="LiveId" clId="{97430790-E839-44C3-A06A-CF4BBCC03EDE}" dt="2022-05-10T02:36:12.968" v="591"/>
          <ac:spMkLst>
            <pc:docMk/>
            <pc:sldMk cId="1163858781" sldId="338"/>
            <ac:spMk id="2" creationId="{E05930B5-3885-77D4-4CDC-1A7F7F5E16A3}"/>
          </ac:spMkLst>
        </pc:spChg>
        <pc:spChg chg="mod">
          <ac:chgData name="Fernando Roldan" userId="227228816a48eebd" providerId="LiveId" clId="{97430790-E839-44C3-A06A-CF4BBCC03EDE}" dt="2022-05-10T02:33:18.784" v="557" actId="20577"/>
          <ac:spMkLst>
            <pc:docMk/>
            <pc:sldMk cId="1163858781" sldId="338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38:07.299" v="599"/>
          <ac:spMkLst>
            <pc:docMk/>
            <pc:sldMk cId="1163858781" sldId="338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38:49.205" v="600"/>
        <pc:sldMkLst>
          <pc:docMk/>
          <pc:sldMk cId="1874207152" sldId="339"/>
        </pc:sldMkLst>
        <pc:spChg chg="mod">
          <ac:chgData name="Fernando Roldan" userId="227228816a48eebd" providerId="LiveId" clId="{97430790-E839-44C3-A06A-CF4BBCC03EDE}" dt="2022-05-10T02:33:27.242" v="562" actId="20577"/>
          <ac:spMkLst>
            <pc:docMk/>
            <pc:sldMk cId="1874207152" sldId="339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38:49.205" v="600"/>
          <ac:spMkLst>
            <pc:docMk/>
            <pc:sldMk cId="1874207152" sldId="339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39:27.325" v="601"/>
        <pc:sldMkLst>
          <pc:docMk/>
          <pc:sldMk cId="3184190217" sldId="340"/>
        </pc:sldMkLst>
        <pc:spChg chg="mod">
          <ac:chgData name="Fernando Roldan" userId="227228816a48eebd" providerId="LiveId" clId="{97430790-E839-44C3-A06A-CF4BBCC03EDE}" dt="2022-05-10T02:33:34.130" v="569" actId="20577"/>
          <ac:spMkLst>
            <pc:docMk/>
            <pc:sldMk cId="3184190217" sldId="340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39:27.325" v="601"/>
          <ac:spMkLst>
            <pc:docMk/>
            <pc:sldMk cId="3184190217" sldId="340"/>
            <ac:spMk id="259" creationId="{00000000-0000-0000-0000-000000000000}"/>
          </ac:spMkLst>
        </pc:spChg>
      </pc:sldChg>
      <pc:sldChg chg="addSp delSp modSp add mod">
        <pc:chgData name="Fernando Roldan" userId="227228816a48eebd" providerId="LiveId" clId="{97430790-E839-44C3-A06A-CF4BBCC03EDE}" dt="2022-05-10T02:41:27.268" v="609"/>
        <pc:sldMkLst>
          <pc:docMk/>
          <pc:sldMk cId="533373075" sldId="341"/>
        </pc:sldMkLst>
        <pc:spChg chg="add del">
          <ac:chgData name="Fernando Roldan" userId="227228816a48eebd" providerId="LiveId" clId="{97430790-E839-44C3-A06A-CF4BBCC03EDE}" dt="2022-05-10T02:41:02.794" v="608"/>
          <ac:spMkLst>
            <pc:docMk/>
            <pc:sldMk cId="533373075" sldId="341"/>
            <ac:spMk id="2" creationId="{818303A8-AC6E-2274-81EC-753ACA12544B}"/>
          </ac:spMkLst>
        </pc:spChg>
        <pc:spChg chg="mod">
          <ac:chgData name="Fernando Roldan" userId="227228816a48eebd" providerId="LiveId" clId="{97430790-E839-44C3-A06A-CF4BBCC03EDE}" dt="2022-05-10T02:40:58.867" v="606" actId="20577"/>
          <ac:spMkLst>
            <pc:docMk/>
            <pc:sldMk cId="533373075" sldId="341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41:27.268" v="609"/>
          <ac:spMkLst>
            <pc:docMk/>
            <pc:sldMk cId="533373075" sldId="341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02:43:12.308" v="611"/>
        <pc:sldMkLst>
          <pc:docMk/>
          <pc:sldMk cId="3165886637" sldId="342"/>
        </pc:sldMkLst>
        <pc:spChg chg="mod">
          <ac:chgData name="Fernando Roldan" userId="227228816a48eebd" providerId="LiveId" clId="{97430790-E839-44C3-A06A-CF4BBCC03EDE}" dt="2022-05-10T02:33:56.491" v="588" actId="20577"/>
          <ac:spMkLst>
            <pc:docMk/>
            <pc:sldMk cId="3165886637" sldId="342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02:43:12.308" v="611"/>
          <ac:spMkLst>
            <pc:docMk/>
            <pc:sldMk cId="3165886637" sldId="342"/>
            <ac:spMk id="259" creationId="{00000000-0000-0000-0000-000000000000}"/>
          </ac:spMkLst>
        </pc:spChg>
      </pc:sldChg>
      <pc:sldChg chg="modSp add">
        <pc:chgData name="Fernando Roldan" userId="227228816a48eebd" providerId="LiveId" clId="{97430790-E839-44C3-A06A-CF4BBCC03EDE}" dt="2022-05-10T02:42:15.607" v="610"/>
        <pc:sldMkLst>
          <pc:docMk/>
          <pc:sldMk cId="3695716229" sldId="343"/>
        </pc:sldMkLst>
        <pc:spChg chg="mod">
          <ac:chgData name="Fernando Roldan" userId="227228816a48eebd" providerId="LiveId" clId="{97430790-E839-44C3-A06A-CF4BBCC03EDE}" dt="2022-05-10T02:42:15.607" v="610"/>
          <ac:spMkLst>
            <pc:docMk/>
            <pc:sldMk cId="3695716229" sldId="343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0T20:29:45.598" v="615" actId="6549"/>
        <pc:sldMkLst>
          <pc:docMk/>
          <pc:sldMk cId="2647057199" sldId="344"/>
        </pc:sldMkLst>
        <pc:spChg chg="mod">
          <ac:chgData name="Fernando Roldan" userId="227228816a48eebd" providerId="LiveId" clId="{97430790-E839-44C3-A06A-CF4BBCC03EDE}" dt="2022-05-10T20:29:45.598" v="615" actId="6549"/>
          <ac:spMkLst>
            <pc:docMk/>
            <pc:sldMk cId="2647057199" sldId="344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0T20:29:42.362" v="614" actId="6549"/>
          <ac:spMkLst>
            <pc:docMk/>
            <pc:sldMk cId="2647057199" sldId="344"/>
            <ac:spMk id="259" creationId="{00000000-0000-0000-0000-000000000000}"/>
          </ac:spMkLst>
        </pc:spChg>
      </pc:sldChg>
      <pc:sldChg chg="modSp add mod">
        <pc:chgData name="Fernando Roldan" userId="227228816a48eebd" providerId="LiveId" clId="{97430790-E839-44C3-A06A-CF4BBCC03EDE}" dt="2022-05-19T00:48:07.753" v="658" actId="20577"/>
        <pc:sldMkLst>
          <pc:docMk/>
          <pc:sldMk cId="414779344" sldId="345"/>
        </pc:sldMkLst>
        <pc:spChg chg="mod">
          <ac:chgData name="Fernando Roldan" userId="227228816a48eebd" providerId="LiveId" clId="{97430790-E839-44C3-A06A-CF4BBCC03EDE}" dt="2022-05-19T00:47:19.206" v="620"/>
          <ac:spMkLst>
            <pc:docMk/>
            <pc:sldMk cId="414779344" sldId="345"/>
            <ac:spMk id="258" creationId="{00000000-0000-0000-0000-000000000000}"/>
          </ac:spMkLst>
        </pc:spChg>
        <pc:spChg chg="mod">
          <ac:chgData name="Fernando Roldan" userId="227228816a48eebd" providerId="LiveId" clId="{97430790-E839-44C3-A06A-CF4BBCC03EDE}" dt="2022-05-19T00:48:07.753" v="658" actId="20577"/>
          <ac:spMkLst>
            <pc:docMk/>
            <pc:sldMk cId="414779344" sldId="345"/>
            <ac:spMk id="259" creationId="{00000000-0000-0000-0000-000000000000}"/>
          </ac:spMkLst>
        </pc:spChg>
      </pc:sldChg>
      <pc:sldChg chg="modSp add">
        <pc:chgData name="Fernando Roldan" userId="227228816a48eebd" providerId="LiveId" clId="{97430790-E839-44C3-A06A-CF4BBCC03EDE}" dt="2022-05-19T00:48:19.569" v="661" actId="20577"/>
        <pc:sldMkLst>
          <pc:docMk/>
          <pc:sldMk cId="3214507987" sldId="346"/>
        </pc:sldMkLst>
        <pc:spChg chg="mod">
          <ac:chgData name="Fernando Roldan" userId="227228816a48eebd" providerId="LiveId" clId="{97430790-E839-44C3-A06A-CF4BBCC03EDE}" dt="2022-05-19T00:48:19.569" v="661" actId="20577"/>
          <ac:spMkLst>
            <pc:docMk/>
            <pc:sldMk cId="3214507987" sldId="346"/>
            <ac:spMk id="259" creationId="{00000000-0000-0000-0000-000000000000}"/>
          </ac:spMkLst>
        </pc:spChg>
      </pc:sldChg>
    </pc:docChg>
  </pc:docChgLst>
  <pc:docChgLst>
    <pc:chgData name="Fernando Roldan" userId="227228816a48eebd" providerId="LiveId" clId="{1F93575D-2CCB-423A-B76E-2B74BEBFB9D4}"/>
    <pc:docChg chg="undo custSel addSld delSld modSld">
      <pc:chgData name="Fernando Roldan" userId="227228816a48eebd" providerId="LiveId" clId="{1F93575D-2CCB-423A-B76E-2B74BEBFB9D4}" dt="2022-04-12T02:16:28.896" v="737" actId="14100"/>
      <pc:docMkLst>
        <pc:docMk/>
      </pc:docMkLst>
      <pc:sldChg chg="del">
        <pc:chgData name="Fernando Roldan" userId="227228816a48eebd" providerId="LiveId" clId="{1F93575D-2CCB-423A-B76E-2B74BEBFB9D4}" dt="2022-04-12T00:47:03.398" v="10" actId="47"/>
        <pc:sldMkLst>
          <pc:docMk/>
          <pc:sldMk cId="1672632351" sldId="266"/>
        </pc:sldMkLst>
      </pc:sldChg>
      <pc:sldChg chg="del">
        <pc:chgData name="Fernando Roldan" userId="227228816a48eebd" providerId="LiveId" clId="{1F93575D-2CCB-423A-B76E-2B74BEBFB9D4}" dt="2022-04-12T00:46:50.461" v="0" actId="47"/>
        <pc:sldMkLst>
          <pc:docMk/>
          <pc:sldMk cId="1401086796" sldId="279"/>
        </pc:sldMkLst>
      </pc:sldChg>
      <pc:sldChg chg="del">
        <pc:chgData name="Fernando Roldan" userId="227228816a48eebd" providerId="LiveId" clId="{1F93575D-2CCB-423A-B76E-2B74BEBFB9D4}" dt="2022-04-12T00:46:51.530" v="1" actId="47"/>
        <pc:sldMkLst>
          <pc:docMk/>
          <pc:sldMk cId="1692194619" sldId="280"/>
        </pc:sldMkLst>
      </pc:sldChg>
      <pc:sldChg chg="del">
        <pc:chgData name="Fernando Roldan" userId="227228816a48eebd" providerId="LiveId" clId="{1F93575D-2CCB-423A-B76E-2B74BEBFB9D4}" dt="2022-04-12T00:46:52.224" v="2" actId="47"/>
        <pc:sldMkLst>
          <pc:docMk/>
          <pc:sldMk cId="3566652919" sldId="281"/>
        </pc:sldMkLst>
      </pc:sldChg>
      <pc:sldChg chg="del">
        <pc:chgData name="Fernando Roldan" userId="227228816a48eebd" providerId="LiveId" clId="{1F93575D-2CCB-423A-B76E-2B74BEBFB9D4}" dt="2022-04-12T00:46:52.916" v="3" actId="47"/>
        <pc:sldMkLst>
          <pc:docMk/>
          <pc:sldMk cId="1792344580" sldId="282"/>
        </pc:sldMkLst>
      </pc:sldChg>
      <pc:sldChg chg="del">
        <pc:chgData name="Fernando Roldan" userId="227228816a48eebd" providerId="LiveId" clId="{1F93575D-2CCB-423A-B76E-2B74BEBFB9D4}" dt="2022-04-12T00:46:53.713" v="4" actId="47"/>
        <pc:sldMkLst>
          <pc:docMk/>
          <pc:sldMk cId="1559895033" sldId="283"/>
        </pc:sldMkLst>
      </pc:sldChg>
      <pc:sldChg chg="del">
        <pc:chgData name="Fernando Roldan" userId="227228816a48eebd" providerId="LiveId" clId="{1F93575D-2CCB-423A-B76E-2B74BEBFB9D4}" dt="2022-04-12T00:46:55.106" v="5" actId="47"/>
        <pc:sldMkLst>
          <pc:docMk/>
          <pc:sldMk cId="1968373887" sldId="284"/>
        </pc:sldMkLst>
      </pc:sldChg>
      <pc:sldChg chg="del">
        <pc:chgData name="Fernando Roldan" userId="227228816a48eebd" providerId="LiveId" clId="{1F93575D-2CCB-423A-B76E-2B74BEBFB9D4}" dt="2022-04-12T00:46:56.394" v="6" actId="47"/>
        <pc:sldMkLst>
          <pc:docMk/>
          <pc:sldMk cId="2969169655" sldId="285"/>
        </pc:sldMkLst>
      </pc:sldChg>
      <pc:sldChg chg="del">
        <pc:chgData name="Fernando Roldan" userId="227228816a48eebd" providerId="LiveId" clId="{1F93575D-2CCB-423A-B76E-2B74BEBFB9D4}" dt="2022-04-12T00:46:57.783" v="7" actId="47"/>
        <pc:sldMkLst>
          <pc:docMk/>
          <pc:sldMk cId="3723336432" sldId="286"/>
        </pc:sldMkLst>
      </pc:sldChg>
      <pc:sldChg chg="del">
        <pc:chgData name="Fernando Roldan" userId="227228816a48eebd" providerId="LiveId" clId="{1F93575D-2CCB-423A-B76E-2B74BEBFB9D4}" dt="2022-04-12T00:46:58.623" v="8" actId="47"/>
        <pc:sldMkLst>
          <pc:docMk/>
          <pc:sldMk cId="459126287" sldId="287"/>
        </pc:sldMkLst>
      </pc:sldChg>
      <pc:sldChg chg="del">
        <pc:chgData name="Fernando Roldan" userId="227228816a48eebd" providerId="LiveId" clId="{1F93575D-2CCB-423A-B76E-2B74BEBFB9D4}" dt="2022-04-12T00:46:59.571" v="9" actId="47"/>
        <pc:sldMkLst>
          <pc:docMk/>
          <pc:sldMk cId="2352857190" sldId="288"/>
        </pc:sldMkLst>
      </pc:sldChg>
      <pc:sldChg chg="modSp">
        <pc:chgData name="Fernando Roldan" userId="227228816a48eebd" providerId="LiveId" clId="{1F93575D-2CCB-423A-B76E-2B74BEBFB9D4}" dt="2022-04-12T00:47:51.266" v="11" actId="113"/>
        <pc:sldMkLst>
          <pc:docMk/>
          <pc:sldMk cId="2927894371" sldId="290"/>
        </pc:sldMkLst>
        <pc:spChg chg="mod">
          <ac:chgData name="Fernando Roldan" userId="227228816a48eebd" providerId="LiveId" clId="{1F93575D-2CCB-423A-B76E-2B74BEBFB9D4}" dt="2022-04-12T00:47:51.266" v="11" actId="113"/>
          <ac:spMkLst>
            <pc:docMk/>
            <pc:sldMk cId="2927894371" sldId="290"/>
            <ac:spMk id="7" creationId="{CD0C66A2-7891-4908-B9FB-D249D29E4180}"/>
          </ac:spMkLst>
        </pc:spChg>
      </pc:sldChg>
      <pc:sldChg chg="modSp">
        <pc:chgData name="Fernando Roldan" userId="227228816a48eebd" providerId="LiveId" clId="{1F93575D-2CCB-423A-B76E-2B74BEBFB9D4}" dt="2022-04-12T00:47:58.969" v="12" actId="113"/>
        <pc:sldMkLst>
          <pc:docMk/>
          <pc:sldMk cId="2679870707" sldId="292"/>
        </pc:sldMkLst>
        <pc:spChg chg="mod">
          <ac:chgData name="Fernando Roldan" userId="227228816a48eebd" providerId="LiveId" clId="{1F93575D-2CCB-423A-B76E-2B74BEBFB9D4}" dt="2022-04-12T00:47:58.969" v="12" actId="113"/>
          <ac:spMkLst>
            <pc:docMk/>
            <pc:sldMk cId="2679870707" sldId="292"/>
            <ac:spMk id="7" creationId="{CD0C66A2-7891-4908-B9FB-D249D29E4180}"/>
          </ac:spMkLst>
        </pc:spChg>
      </pc:sldChg>
      <pc:sldChg chg="modSp">
        <pc:chgData name="Fernando Roldan" userId="227228816a48eebd" providerId="LiveId" clId="{1F93575D-2CCB-423A-B76E-2B74BEBFB9D4}" dt="2022-04-12T00:48:08.433" v="13" actId="113"/>
        <pc:sldMkLst>
          <pc:docMk/>
          <pc:sldMk cId="2812065676" sldId="294"/>
        </pc:sldMkLst>
        <pc:spChg chg="mod">
          <ac:chgData name="Fernando Roldan" userId="227228816a48eebd" providerId="LiveId" clId="{1F93575D-2CCB-423A-B76E-2B74BEBFB9D4}" dt="2022-04-12T00:48:08.433" v="13" actId="113"/>
          <ac:spMkLst>
            <pc:docMk/>
            <pc:sldMk cId="2812065676" sldId="294"/>
            <ac:spMk id="7" creationId="{CD0C66A2-7891-4908-B9FB-D249D29E4180}"/>
          </ac:spMkLst>
        </pc:spChg>
      </pc:sldChg>
      <pc:sldChg chg="del">
        <pc:chgData name="Fernando Roldan" userId="227228816a48eebd" providerId="LiveId" clId="{1F93575D-2CCB-423A-B76E-2B74BEBFB9D4}" dt="2022-04-12T00:48:20.196" v="14" actId="47"/>
        <pc:sldMkLst>
          <pc:docMk/>
          <pc:sldMk cId="565894054" sldId="295"/>
        </pc:sldMkLst>
      </pc:sldChg>
      <pc:sldChg chg="modSp add mod modAnim">
        <pc:chgData name="Fernando Roldan" userId="227228816a48eebd" providerId="LiveId" clId="{1F93575D-2CCB-423A-B76E-2B74BEBFB9D4}" dt="2022-04-12T01:14:05.417" v="145" actId="20577"/>
        <pc:sldMkLst>
          <pc:docMk/>
          <pc:sldMk cId="4127787754" sldId="297"/>
        </pc:sldMkLst>
        <pc:spChg chg="mod">
          <ac:chgData name="Fernando Roldan" userId="227228816a48eebd" providerId="LiveId" clId="{1F93575D-2CCB-423A-B76E-2B74BEBFB9D4}" dt="2022-04-12T01:10:16.322" v="95" actId="20577"/>
          <ac:spMkLst>
            <pc:docMk/>
            <pc:sldMk cId="4127787754" sldId="297"/>
            <ac:spMk id="7" creationId="{CD0C66A2-7891-4908-B9FB-D249D29E4180}"/>
          </ac:spMkLst>
        </pc:spChg>
        <pc:spChg chg="mod">
          <ac:chgData name="Fernando Roldan" userId="227228816a48eebd" providerId="LiveId" clId="{1F93575D-2CCB-423A-B76E-2B74BEBFB9D4}" dt="2022-04-12T01:14:05.417" v="145" actId="20577"/>
          <ac:spMkLst>
            <pc:docMk/>
            <pc:sldMk cId="4127787754" sldId="297"/>
            <ac:spMk id="10" creationId="{A561E584-14B3-49C4-BBC7-CDE567FE2478}"/>
          </ac:spMkLst>
        </pc:spChg>
      </pc:sldChg>
      <pc:sldChg chg="modSp add mod">
        <pc:chgData name="Fernando Roldan" userId="227228816a48eebd" providerId="LiveId" clId="{1F93575D-2CCB-423A-B76E-2B74BEBFB9D4}" dt="2022-04-12T01:14:19.075" v="172" actId="20577"/>
        <pc:sldMkLst>
          <pc:docMk/>
          <pc:sldMk cId="3487569495" sldId="298"/>
        </pc:sldMkLst>
        <pc:spChg chg="mod">
          <ac:chgData name="Fernando Roldan" userId="227228816a48eebd" providerId="LiveId" clId="{1F93575D-2CCB-423A-B76E-2B74BEBFB9D4}" dt="2022-04-12T01:12:09.200" v="128"/>
          <ac:spMkLst>
            <pc:docMk/>
            <pc:sldMk cId="3487569495" sldId="298"/>
            <ac:spMk id="7" creationId="{CD0C66A2-7891-4908-B9FB-D249D29E4180}"/>
          </ac:spMkLst>
        </pc:spChg>
        <pc:spChg chg="mod">
          <ac:chgData name="Fernando Roldan" userId="227228816a48eebd" providerId="LiveId" clId="{1F93575D-2CCB-423A-B76E-2B74BEBFB9D4}" dt="2022-04-12T01:14:19.075" v="172" actId="20577"/>
          <ac:spMkLst>
            <pc:docMk/>
            <pc:sldMk cId="3487569495" sldId="298"/>
            <ac:spMk id="10" creationId="{A561E584-14B3-49C4-BBC7-CDE567FE2478}"/>
          </ac:spMkLst>
        </pc:spChg>
      </pc:sldChg>
      <pc:sldChg chg="modSp add modAnim">
        <pc:chgData name="Fernando Roldan" userId="227228816a48eebd" providerId="LiveId" clId="{1F93575D-2CCB-423A-B76E-2B74BEBFB9D4}" dt="2022-04-12T01:22:47.691" v="244" actId="20577"/>
        <pc:sldMkLst>
          <pc:docMk/>
          <pc:sldMk cId="1830024723" sldId="299"/>
        </pc:sldMkLst>
        <pc:spChg chg="mod">
          <ac:chgData name="Fernando Roldan" userId="227228816a48eebd" providerId="LiveId" clId="{1F93575D-2CCB-423A-B76E-2B74BEBFB9D4}" dt="2022-04-12T01:22:47.691" v="244" actId="20577"/>
          <ac:spMkLst>
            <pc:docMk/>
            <pc:sldMk cId="1830024723" sldId="299"/>
            <ac:spMk id="7" creationId="{CD0C66A2-7891-4908-B9FB-D249D29E4180}"/>
          </ac:spMkLst>
        </pc:spChg>
      </pc:sldChg>
      <pc:sldChg chg="modSp add">
        <pc:chgData name="Fernando Roldan" userId="227228816a48eebd" providerId="LiveId" clId="{1F93575D-2CCB-423A-B76E-2B74BEBFB9D4}" dt="2022-04-12T01:23:47.339" v="385" actId="20577"/>
        <pc:sldMkLst>
          <pc:docMk/>
          <pc:sldMk cId="3656045029" sldId="300"/>
        </pc:sldMkLst>
        <pc:spChg chg="mod">
          <ac:chgData name="Fernando Roldan" userId="227228816a48eebd" providerId="LiveId" clId="{1F93575D-2CCB-423A-B76E-2B74BEBFB9D4}" dt="2022-04-12T01:23:47.339" v="385" actId="20577"/>
          <ac:spMkLst>
            <pc:docMk/>
            <pc:sldMk cId="3656045029" sldId="300"/>
            <ac:spMk id="7" creationId="{CD0C66A2-7891-4908-B9FB-D249D29E4180}"/>
          </ac:spMkLst>
        </pc:spChg>
      </pc:sldChg>
      <pc:sldChg chg="addSp delSp modSp add mod delAnim modAnim">
        <pc:chgData name="Fernando Roldan" userId="227228816a48eebd" providerId="LiveId" clId="{1F93575D-2CCB-423A-B76E-2B74BEBFB9D4}" dt="2022-04-12T01:41:39.560" v="394"/>
        <pc:sldMkLst>
          <pc:docMk/>
          <pc:sldMk cId="4167702082" sldId="301"/>
        </pc:sldMkLst>
        <pc:spChg chg="del mod">
          <ac:chgData name="Fernando Roldan" userId="227228816a48eebd" providerId="LiveId" clId="{1F93575D-2CCB-423A-B76E-2B74BEBFB9D4}" dt="2022-04-12T01:41:39.560" v="394"/>
          <ac:spMkLst>
            <pc:docMk/>
            <pc:sldMk cId="4167702082" sldId="301"/>
            <ac:spMk id="7" creationId="{CD0C66A2-7891-4908-B9FB-D249D29E4180}"/>
          </ac:spMkLst>
        </pc:spChg>
        <pc:picChg chg="add mod">
          <ac:chgData name="Fernando Roldan" userId="227228816a48eebd" providerId="LiveId" clId="{1F93575D-2CCB-423A-B76E-2B74BEBFB9D4}" dt="2022-04-12T01:41:37.440" v="392" actId="1076"/>
          <ac:picMkLst>
            <pc:docMk/>
            <pc:sldMk cId="4167702082" sldId="301"/>
            <ac:picMk id="4" creationId="{F46C549F-451A-444F-8471-9DE5C012EAC3}"/>
          </ac:picMkLst>
        </pc:picChg>
      </pc:sldChg>
      <pc:sldChg chg="addSp delSp modSp add mod">
        <pc:chgData name="Fernando Roldan" userId="227228816a48eebd" providerId="LiveId" clId="{1F93575D-2CCB-423A-B76E-2B74BEBFB9D4}" dt="2022-04-12T01:42:31.527" v="401" actId="14100"/>
        <pc:sldMkLst>
          <pc:docMk/>
          <pc:sldMk cId="3435699960" sldId="302"/>
        </pc:sldMkLst>
        <pc:picChg chg="del">
          <ac:chgData name="Fernando Roldan" userId="227228816a48eebd" providerId="LiveId" clId="{1F93575D-2CCB-423A-B76E-2B74BEBFB9D4}" dt="2022-04-12T01:42:22.346" v="396" actId="478"/>
          <ac:picMkLst>
            <pc:docMk/>
            <pc:sldMk cId="3435699960" sldId="302"/>
            <ac:picMk id="4" creationId="{F46C549F-451A-444F-8471-9DE5C012EAC3}"/>
          </ac:picMkLst>
        </pc:picChg>
        <pc:picChg chg="add mod">
          <ac:chgData name="Fernando Roldan" userId="227228816a48eebd" providerId="LiveId" clId="{1F93575D-2CCB-423A-B76E-2B74BEBFB9D4}" dt="2022-04-12T01:42:31.527" v="401" actId="14100"/>
          <ac:picMkLst>
            <pc:docMk/>
            <pc:sldMk cId="3435699960" sldId="302"/>
            <ac:picMk id="5" creationId="{8D36F3B1-58C9-4940-BB3B-A5E11882BB24}"/>
          </ac:picMkLst>
        </pc:picChg>
      </pc:sldChg>
      <pc:sldChg chg="addSp delSp modSp add mod">
        <pc:chgData name="Fernando Roldan" userId="227228816a48eebd" providerId="LiveId" clId="{1F93575D-2CCB-423A-B76E-2B74BEBFB9D4}" dt="2022-04-12T01:43:08.623" v="406" actId="14100"/>
        <pc:sldMkLst>
          <pc:docMk/>
          <pc:sldMk cId="4073005307" sldId="303"/>
        </pc:sldMkLst>
        <pc:picChg chg="add mod">
          <ac:chgData name="Fernando Roldan" userId="227228816a48eebd" providerId="LiveId" clId="{1F93575D-2CCB-423A-B76E-2B74BEBFB9D4}" dt="2022-04-12T01:43:08.623" v="406" actId="14100"/>
          <ac:picMkLst>
            <pc:docMk/>
            <pc:sldMk cId="4073005307" sldId="303"/>
            <ac:picMk id="4" creationId="{D3294253-F1E5-4682-AE44-75EF91E039C8}"/>
          </ac:picMkLst>
        </pc:picChg>
        <pc:picChg chg="del">
          <ac:chgData name="Fernando Roldan" userId="227228816a48eebd" providerId="LiveId" clId="{1F93575D-2CCB-423A-B76E-2B74BEBFB9D4}" dt="2022-04-12T01:43:00.658" v="403" actId="478"/>
          <ac:picMkLst>
            <pc:docMk/>
            <pc:sldMk cId="4073005307" sldId="303"/>
            <ac:picMk id="5" creationId="{8D36F3B1-58C9-4940-BB3B-A5E11882BB24}"/>
          </ac:picMkLst>
        </pc:picChg>
      </pc:sldChg>
      <pc:sldChg chg="addSp delSp modSp add mod">
        <pc:chgData name="Fernando Roldan" userId="227228816a48eebd" providerId="LiveId" clId="{1F93575D-2CCB-423A-B76E-2B74BEBFB9D4}" dt="2022-04-12T01:43:36.808" v="411" actId="14100"/>
        <pc:sldMkLst>
          <pc:docMk/>
          <pc:sldMk cId="1760827909" sldId="304"/>
        </pc:sldMkLst>
        <pc:picChg chg="del">
          <ac:chgData name="Fernando Roldan" userId="227228816a48eebd" providerId="LiveId" clId="{1F93575D-2CCB-423A-B76E-2B74BEBFB9D4}" dt="2022-04-12T01:43:14.346" v="408" actId="478"/>
          <ac:picMkLst>
            <pc:docMk/>
            <pc:sldMk cId="1760827909" sldId="304"/>
            <ac:picMk id="4" creationId="{D3294253-F1E5-4682-AE44-75EF91E039C8}"/>
          </ac:picMkLst>
        </pc:picChg>
        <pc:picChg chg="add mod">
          <ac:chgData name="Fernando Roldan" userId="227228816a48eebd" providerId="LiveId" clId="{1F93575D-2CCB-423A-B76E-2B74BEBFB9D4}" dt="2022-04-12T01:43:36.808" v="411" actId="14100"/>
          <ac:picMkLst>
            <pc:docMk/>
            <pc:sldMk cId="1760827909" sldId="304"/>
            <ac:picMk id="5" creationId="{5029C2C8-45DA-49F3-A1DE-7F34F1894D71}"/>
          </ac:picMkLst>
        </pc:picChg>
      </pc:sldChg>
      <pc:sldChg chg="addSp delSp modSp add mod modAnim">
        <pc:chgData name="Fernando Roldan" userId="227228816a48eebd" providerId="LiveId" clId="{1F93575D-2CCB-423A-B76E-2B74BEBFB9D4}" dt="2022-04-12T01:53:59.581" v="551" actId="12"/>
        <pc:sldMkLst>
          <pc:docMk/>
          <pc:sldMk cId="3760851295" sldId="305"/>
        </pc:sldMkLst>
        <pc:spChg chg="add mod">
          <ac:chgData name="Fernando Roldan" userId="227228816a48eebd" providerId="LiveId" clId="{1F93575D-2CCB-423A-B76E-2B74BEBFB9D4}" dt="2022-04-12T01:53:59.581" v="551" actId="12"/>
          <ac:spMkLst>
            <pc:docMk/>
            <pc:sldMk cId="3760851295" sldId="305"/>
            <ac:spMk id="6" creationId="{DF8D90F8-99B0-4F5A-BFD8-58DB3B980AE9}"/>
          </ac:spMkLst>
        </pc:spChg>
        <pc:spChg chg="mod">
          <ac:chgData name="Fernando Roldan" userId="227228816a48eebd" providerId="LiveId" clId="{1F93575D-2CCB-423A-B76E-2B74BEBFB9D4}" dt="2022-04-12T01:47:58.136" v="433" actId="20577"/>
          <ac:spMkLst>
            <pc:docMk/>
            <pc:sldMk cId="3760851295" sldId="305"/>
            <ac:spMk id="10" creationId="{A561E584-14B3-49C4-BBC7-CDE567FE2478}"/>
          </ac:spMkLst>
        </pc:spChg>
        <pc:picChg chg="del">
          <ac:chgData name="Fernando Roldan" userId="227228816a48eebd" providerId="LiveId" clId="{1F93575D-2CCB-423A-B76E-2B74BEBFB9D4}" dt="2022-04-12T01:43:44.330" v="413" actId="478"/>
          <ac:picMkLst>
            <pc:docMk/>
            <pc:sldMk cId="3760851295" sldId="305"/>
            <ac:picMk id="5" creationId="{5029C2C8-45DA-49F3-A1DE-7F34F1894D71}"/>
          </ac:picMkLst>
        </pc:picChg>
      </pc:sldChg>
      <pc:sldChg chg="modSp add mod modAnim">
        <pc:chgData name="Fernando Roldan" userId="227228816a48eebd" providerId="LiveId" clId="{1F93575D-2CCB-423A-B76E-2B74BEBFB9D4}" dt="2022-04-12T01:55:07.453" v="656" actId="313"/>
        <pc:sldMkLst>
          <pc:docMk/>
          <pc:sldMk cId="3060222753" sldId="306"/>
        </pc:sldMkLst>
        <pc:spChg chg="mod">
          <ac:chgData name="Fernando Roldan" userId="227228816a48eebd" providerId="LiveId" clId="{1F93575D-2CCB-423A-B76E-2B74BEBFB9D4}" dt="2022-04-12T01:55:07.453" v="656" actId="313"/>
          <ac:spMkLst>
            <pc:docMk/>
            <pc:sldMk cId="3060222753" sldId="306"/>
            <ac:spMk id="6" creationId="{DF8D90F8-99B0-4F5A-BFD8-58DB3B980AE9}"/>
          </ac:spMkLst>
        </pc:spChg>
      </pc:sldChg>
      <pc:sldChg chg="addSp modSp add mod">
        <pc:chgData name="Fernando Roldan" userId="227228816a48eebd" providerId="LiveId" clId="{1F93575D-2CCB-423A-B76E-2B74BEBFB9D4}" dt="2022-04-12T01:59:00.712" v="674" actId="14100"/>
        <pc:sldMkLst>
          <pc:docMk/>
          <pc:sldMk cId="1192637808" sldId="307"/>
        </pc:sldMkLst>
        <pc:spChg chg="mod">
          <ac:chgData name="Fernando Roldan" userId="227228816a48eebd" providerId="LiveId" clId="{1F93575D-2CCB-423A-B76E-2B74BEBFB9D4}" dt="2022-04-12T01:57:53.232" v="669" actId="6549"/>
          <ac:spMkLst>
            <pc:docMk/>
            <pc:sldMk cId="1192637808" sldId="307"/>
            <ac:spMk id="6" creationId="{DF8D90F8-99B0-4F5A-BFD8-58DB3B980AE9}"/>
          </ac:spMkLst>
        </pc:spChg>
        <pc:picChg chg="add mod">
          <ac:chgData name="Fernando Roldan" userId="227228816a48eebd" providerId="LiveId" clId="{1F93575D-2CCB-423A-B76E-2B74BEBFB9D4}" dt="2022-04-12T01:59:00.712" v="674" actId="14100"/>
          <ac:picMkLst>
            <pc:docMk/>
            <pc:sldMk cId="1192637808" sldId="307"/>
            <ac:picMk id="4" creationId="{11DC0DB0-E896-4615-A6EF-3EB3CED5FF5C}"/>
          </ac:picMkLst>
        </pc:picChg>
      </pc:sldChg>
      <pc:sldChg chg="delSp modSp add mod modAnim">
        <pc:chgData name="Fernando Roldan" userId="227228816a48eebd" providerId="LiveId" clId="{1F93575D-2CCB-423A-B76E-2B74BEBFB9D4}" dt="2022-04-12T02:12:11.518" v="729" actId="20577"/>
        <pc:sldMkLst>
          <pc:docMk/>
          <pc:sldMk cId="2500263957" sldId="308"/>
        </pc:sldMkLst>
        <pc:spChg chg="mod">
          <ac:chgData name="Fernando Roldan" userId="227228816a48eebd" providerId="LiveId" clId="{1F93575D-2CCB-423A-B76E-2B74BEBFB9D4}" dt="2022-04-12T02:12:11.518" v="729" actId="20577"/>
          <ac:spMkLst>
            <pc:docMk/>
            <pc:sldMk cId="2500263957" sldId="308"/>
            <ac:spMk id="6" creationId="{DF8D90F8-99B0-4F5A-BFD8-58DB3B980AE9}"/>
          </ac:spMkLst>
        </pc:spChg>
        <pc:spChg chg="mod">
          <ac:chgData name="Fernando Roldan" userId="227228816a48eebd" providerId="LiveId" clId="{1F93575D-2CCB-423A-B76E-2B74BEBFB9D4}" dt="2022-04-12T02:00:29.394" v="713" actId="20577"/>
          <ac:spMkLst>
            <pc:docMk/>
            <pc:sldMk cId="2500263957" sldId="308"/>
            <ac:spMk id="10" creationId="{A561E584-14B3-49C4-BBC7-CDE567FE2478}"/>
          </ac:spMkLst>
        </pc:spChg>
        <pc:picChg chg="del">
          <ac:chgData name="Fernando Roldan" userId="227228816a48eebd" providerId="LiveId" clId="{1F93575D-2CCB-423A-B76E-2B74BEBFB9D4}" dt="2022-04-12T01:59:27.314" v="676" actId="478"/>
          <ac:picMkLst>
            <pc:docMk/>
            <pc:sldMk cId="2500263957" sldId="308"/>
            <ac:picMk id="4" creationId="{11DC0DB0-E896-4615-A6EF-3EB3CED5FF5C}"/>
          </ac:picMkLst>
        </pc:picChg>
      </pc:sldChg>
      <pc:sldChg chg="addSp delSp modSp add mod delAnim">
        <pc:chgData name="Fernando Roldan" userId="227228816a48eebd" providerId="LiveId" clId="{1F93575D-2CCB-423A-B76E-2B74BEBFB9D4}" dt="2022-04-12T02:16:28.896" v="737" actId="14100"/>
        <pc:sldMkLst>
          <pc:docMk/>
          <pc:sldMk cId="2832371289" sldId="309"/>
        </pc:sldMkLst>
        <pc:spChg chg="del mod">
          <ac:chgData name="Fernando Roldan" userId="227228816a48eebd" providerId="LiveId" clId="{1F93575D-2CCB-423A-B76E-2B74BEBFB9D4}" dt="2022-04-12T02:16:02.871" v="732" actId="478"/>
          <ac:spMkLst>
            <pc:docMk/>
            <pc:sldMk cId="2832371289" sldId="309"/>
            <ac:spMk id="6" creationId="{DF8D90F8-99B0-4F5A-BFD8-58DB3B980AE9}"/>
          </ac:spMkLst>
        </pc:spChg>
        <pc:spChg chg="add del">
          <ac:chgData name="Fernando Roldan" userId="227228816a48eebd" providerId="LiveId" clId="{1F93575D-2CCB-423A-B76E-2B74BEBFB9D4}" dt="2022-04-12T02:16:07.300" v="734" actId="22"/>
          <ac:spMkLst>
            <pc:docMk/>
            <pc:sldMk cId="2832371289" sldId="309"/>
            <ac:spMk id="7" creationId="{6CC5C70A-F356-4380-B305-5FB08ABE7246}"/>
          </ac:spMkLst>
        </pc:spChg>
        <pc:picChg chg="add mod">
          <ac:chgData name="Fernando Roldan" userId="227228816a48eebd" providerId="LiveId" clId="{1F93575D-2CCB-423A-B76E-2B74BEBFB9D4}" dt="2022-04-12T02:16:28.896" v="737" actId="14100"/>
          <ac:picMkLst>
            <pc:docMk/>
            <pc:sldMk cId="2832371289" sldId="309"/>
            <ac:picMk id="5" creationId="{680357F9-AC8F-4BB9-8F32-D9409F39DD24}"/>
          </ac:picMkLst>
        </pc:picChg>
      </pc:sldChg>
    </pc:docChg>
  </pc:docChgLst>
  <pc:docChgLst>
    <pc:chgData name="Fernando Roldan" userId="227228816a48eebd" providerId="LiveId" clId="{DC5A2F83-A26C-480A-9999-C4E2FF41AE2F}"/>
    <pc:docChg chg="undo redo custSel addSld delSld modSld sldOrd">
      <pc:chgData name="Fernando Roldan" userId="227228816a48eebd" providerId="LiveId" clId="{DC5A2F83-A26C-480A-9999-C4E2FF41AE2F}" dt="2022-04-20T03:06:27.033" v="1946" actId="1076"/>
      <pc:docMkLst>
        <pc:docMk/>
      </pc:docMkLst>
      <pc:sldChg chg="modSp mod">
        <pc:chgData name="Fernando Roldan" userId="227228816a48eebd" providerId="LiveId" clId="{DC5A2F83-A26C-480A-9999-C4E2FF41AE2F}" dt="2022-04-19T01:32:19.810" v="12" actId="20577"/>
        <pc:sldMkLst>
          <pc:docMk/>
          <pc:sldMk cId="2319151341" sldId="277"/>
        </pc:sldMkLst>
        <pc:spChg chg="mod">
          <ac:chgData name="Fernando Roldan" userId="227228816a48eebd" providerId="LiveId" clId="{DC5A2F83-A26C-480A-9999-C4E2FF41AE2F}" dt="2022-04-19T01:32:19.810" v="12" actId="20577"/>
          <ac:spMkLst>
            <pc:docMk/>
            <pc:sldMk cId="2319151341" sldId="277"/>
            <ac:spMk id="2" creationId="{015E41C1-7777-4FF2-B9DD-8E6F2A9EBFA6}"/>
          </ac:spMkLst>
        </pc:spChg>
      </pc:sldChg>
      <pc:sldChg chg="add del">
        <pc:chgData name="Fernando Roldan" userId="227228816a48eebd" providerId="LiveId" clId="{DC5A2F83-A26C-480A-9999-C4E2FF41AE2F}" dt="2022-04-19T03:04:53.198" v="235" actId="47"/>
        <pc:sldMkLst>
          <pc:docMk/>
          <pc:sldMk cId="2222772195" sldId="289"/>
        </pc:sldMkLst>
      </pc:sldChg>
      <pc:sldChg chg="modSp mod ord">
        <pc:chgData name="Fernando Roldan" userId="227228816a48eebd" providerId="LiveId" clId="{DC5A2F83-A26C-480A-9999-C4E2FF41AE2F}" dt="2022-04-19T03:17:19.686" v="514" actId="20577"/>
        <pc:sldMkLst>
          <pc:docMk/>
          <pc:sldMk cId="2927894371" sldId="290"/>
        </pc:sldMkLst>
        <pc:spChg chg="mod">
          <ac:chgData name="Fernando Roldan" userId="227228816a48eebd" providerId="LiveId" clId="{DC5A2F83-A26C-480A-9999-C4E2FF41AE2F}" dt="2022-04-19T03:12:31.815" v="378"/>
          <ac:spMkLst>
            <pc:docMk/>
            <pc:sldMk cId="2927894371" sldId="290"/>
            <ac:spMk id="2" creationId="{92CC0C48-24D5-4E67-9610-27BD98963FB1}"/>
          </ac:spMkLst>
        </pc:spChg>
        <pc:spChg chg="mod">
          <ac:chgData name="Fernando Roldan" userId="227228816a48eebd" providerId="LiveId" clId="{DC5A2F83-A26C-480A-9999-C4E2FF41AE2F}" dt="2022-04-19T03:17:19.686" v="514" actId="20577"/>
          <ac:spMkLst>
            <pc:docMk/>
            <pc:sldMk cId="2927894371" sldId="290"/>
            <ac:spMk id="7" creationId="{CD0C66A2-7891-4908-B9FB-D249D29E4180}"/>
          </ac:spMkLst>
        </pc:spChg>
        <pc:spChg chg="mod">
          <ac:chgData name="Fernando Roldan" userId="227228816a48eebd" providerId="LiveId" clId="{DC5A2F83-A26C-480A-9999-C4E2FF41AE2F}" dt="2022-04-19T03:14:14.209" v="433" actId="20577"/>
          <ac:spMkLst>
            <pc:docMk/>
            <pc:sldMk cId="2927894371" sldId="290"/>
            <ac:spMk id="10" creationId="{A561E584-14B3-49C4-BBC7-CDE567FE2478}"/>
          </ac:spMkLst>
        </pc:spChg>
      </pc:sldChg>
      <pc:sldChg chg="addSp delSp modSp mod ord addAnim delAnim modAnim">
        <pc:chgData name="Fernando Roldan" userId="227228816a48eebd" providerId="LiveId" clId="{DC5A2F83-A26C-480A-9999-C4E2FF41AE2F}" dt="2022-04-19T03:05:41.038" v="270" actId="20577"/>
        <pc:sldMkLst>
          <pc:docMk/>
          <pc:sldMk cId="1378653515" sldId="291"/>
        </pc:sldMkLst>
        <pc:spChg chg="mod">
          <ac:chgData name="Fernando Roldan" userId="227228816a48eebd" providerId="LiveId" clId="{DC5A2F83-A26C-480A-9999-C4E2FF41AE2F}" dt="2022-04-19T03:05:41.038" v="270" actId="20577"/>
          <ac:spMkLst>
            <pc:docMk/>
            <pc:sldMk cId="1378653515" sldId="291"/>
            <ac:spMk id="2" creationId="{92CC0C48-24D5-4E67-9610-27BD98963FB1}"/>
          </ac:spMkLst>
        </pc:spChg>
        <pc:spChg chg="mod">
          <ac:chgData name="Fernando Roldan" userId="227228816a48eebd" providerId="LiveId" clId="{DC5A2F83-A26C-480A-9999-C4E2FF41AE2F}" dt="2022-04-19T03:01:13.206" v="126" actId="14100"/>
          <ac:spMkLst>
            <pc:docMk/>
            <pc:sldMk cId="1378653515" sldId="291"/>
            <ac:spMk id="6" creationId="{D1A006A7-AA2E-4201-8CDD-687ED8BDD904}"/>
          </ac:spMkLst>
        </pc:spChg>
        <pc:spChg chg="add del mod">
          <ac:chgData name="Fernando Roldan" userId="227228816a48eebd" providerId="LiveId" clId="{DC5A2F83-A26C-480A-9999-C4E2FF41AE2F}" dt="2022-04-19T03:01:45.579" v="176" actId="20577"/>
          <ac:spMkLst>
            <pc:docMk/>
            <pc:sldMk cId="1378653515" sldId="291"/>
            <ac:spMk id="7" creationId="{CD0C66A2-7891-4908-B9FB-D249D29E4180}"/>
          </ac:spMkLst>
        </pc:spChg>
        <pc:spChg chg="add del mod">
          <ac:chgData name="Fernando Roldan" userId="227228816a48eebd" providerId="LiveId" clId="{DC5A2F83-A26C-480A-9999-C4E2FF41AE2F}" dt="2022-04-19T03:02:03.617" v="219" actId="20577"/>
          <ac:spMkLst>
            <pc:docMk/>
            <pc:sldMk cId="1378653515" sldId="291"/>
            <ac:spMk id="8" creationId="{7D896E9B-7113-4B86-AC26-BD3D98921F22}"/>
          </ac:spMkLst>
        </pc:spChg>
        <pc:spChg chg="mod">
          <ac:chgData name="Fernando Roldan" userId="227228816a48eebd" providerId="LiveId" clId="{DC5A2F83-A26C-480A-9999-C4E2FF41AE2F}" dt="2022-04-19T03:04:58.390" v="239" actId="20577"/>
          <ac:spMkLst>
            <pc:docMk/>
            <pc:sldMk cId="1378653515" sldId="291"/>
            <ac:spMk id="10" creationId="{A561E584-14B3-49C4-BBC7-CDE567FE2478}"/>
          </ac:spMkLst>
        </pc:spChg>
      </pc:sldChg>
      <pc:sldChg chg="del">
        <pc:chgData name="Fernando Roldan" userId="227228816a48eebd" providerId="LiveId" clId="{DC5A2F83-A26C-480A-9999-C4E2FF41AE2F}" dt="2022-04-19T03:18:06.563" v="516" actId="47"/>
        <pc:sldMkLst>
          <pc:docMk/>
          <pc:sldMk cId="2679870707" sldId="292"/>
        </pc:sldMkLst>
      </pc:sldChg>
      <pc:sldChg chg="del">
        <pc:chgData name="Fernando Roldan" userId="227228816a48eebd" providerId="LiveId" clId="{DC5A2F83-A26C-480A-9999-C4E2FF41AE2F}" dt="2022-04-19T03:18:09.011" v="518" actId="47"/>
        <pc:sldMkLst>
          <pc:docMk/>
          <pc:sldMk cId="934048737" sldId="293"/>
        </pc:sldMkLst>
      </pc:sldChg>
      <pc:sldChg chg="del">
        <pc:chgData name="Fernando Roldan" userId="227228816a48eebd" providerId="LiveId" clId="{DC5A2F83-A26C-480A-9999-C4E2FF41AE2F}" dt="2022-04-19T03:18:07.782" v="517" actId="47"/>
        <pc:sldMkLst>
          <pc:docMk/>
          <pc:sldMk cId="2812065676" sldId="294"/>
        </pc:sldMkLst>
      </pc:sldChg>
      <pc:sldChg chg="del">
        <pc:chgData name="Fernando Roldan" userId="227228816a48eebd" providerId="LiveId" clId="{DC5A2F83-A26C-480A-9999-C4E2FF41AE2F}" dt="2022-04-19T03:18:11.214" v="521" actId="47"/>
        <pc:sldMkLst>
          <pc:docMk/>
          <pc:sldMk cId="3041151489" sldId="296"/>
        </pc:sldMkLst>
      </pc:sldChg>
      <pc:sldChg chg="del">
        <pc:chgData name="Fernando Roldan" userId="227228816a48eebd" providerId="LiveId" clId="{DC5A2F83-A26C-480A-9999-C4E2FF41AE2F}" dt="2022-04-19T03:18:09.683" v="519" actId="47"/>
        <pc:sldMkLst>
          <pc:docMk/>
          <pc:sldMk cId="4127787754" sldId="297"/>
        </pc:sldMkLst>
      </pc:sldChg>
      <pc:sldChg chg="del">
        <pc:chgData name="Fernando Roldan" userId="227228816a48eebd" providerId="LiveId" clId="{DC5A2F83-A26C-480A-9999-C4E2FF41AE2F}" dt="2022-04-19T03:18:10.526" v="520" actId="47"/>
        <pc:sldMkLst>
          <pc:docMk/>
          <pc:sldMk cId="3487569495" sldId="298"/>
        </pc:sldMkLst>
      </pc:sldChg>
      <pc:sldChg chg="del">
        <pc:chgData name="Fernando Roldan" userId="227228816a48eebd" providerId="LiveId" clId="{DC5A2F83-A26C-480A-9999-C4E2FF41AE2F}" dt="2022-04-19T03:18:11.980" v="522" actId="47"/>
        <pc:sldMkLst>
          <pc:docMk/>
          <pc:sldMk cId="1830024723" sldId="299"/>
        </pc:sldMkLst>
      </pc:sldChg>
      <pc:sldChg chg="del">
        <pc:chgData name="Fernando Roldan" userId="227228816a48eebd" providerId="LiveId" clId="{DC5A2F83-A26C-480A-9999-C4E2FF41AE2F}" dt="2022-04-19T03:18:12.511" v="523" actId="47"/>
        <pc:sldMkLst>
          <pc:docMk/>
          <pc:sldMk cId="3656045029" sldId="300"/>
        </pc:sldMkLst>
      </pc:sldChg>
      <pc:sldChg chg="del">
        <pc:chgData name="Fernando Roldan" userId="227228816a48eebd" providerId="LiveId" clId="{DC5A2F83-A26C-480A-9999-C4E2FF41AE2F}" dt="2022-04-19T03:18:13.682" v="524" actId="47"/>
        <pc:sldMkLst>
          <pc:docMk/>
          <pc:sldMk cId="4167702082" sldId="301"/>
        </pc:sldMkLst>
      </pc:sldChg>
      <pc:sldChg chg="del">
        <pc:chgData name="Fernando Roldan" userId="227228816a48eebd" providerId="LiveId" clId="{DC5A2F83-A26C-480A-9999-C4E2FF41AE2F}" dt="2022-04-19T03:18:14.323" v="525" actId="47"/>
        <pc:sldMkLst>
          <pc:docMk/>
          <pc:sldMk cId="3435699960" sldId="302"/>
        </pc:sldMkLst>
      </pc:sldChg>
      <pc:sldChg chg="del">
        <pc:chgData name="Fernando Roldan" userId="227228816a48eebd" providerId="LiveId" clId="{DC5A2F83-A26C-480A-9999-C4E2FF41AE2F}" dt="2022-04-19T03:18:15.605" v="526" actId="47"/>
        <pc:sldMkLst>
          <pc:docMk/>
          <pc:sldMk cId="4073005307" sldId="303"/>
        </pc:sldMkLst>
      </pc:sldChg>
      <pc:sldChg chg="del">
        <pc:chgData name="Fernando Roldan" userId="227228816a48eebd" providerId="LiveId" clId="{DC5A2F83-A26C-480A-9999-C4E2FF41AE2F}" dt="2022-04-19T03:18:16.199" v="527" actId="47"/>
        <pc:sldMkLst>
          <pc:docMk/>
          <pc:sldMk cId="1760827909" sldId="304"/>
        </pc:sldMkLst>
      </pc:sldChg>
      <pc:sldChg chg="del">
        <pc:chgData name="Fernando Roldan" userId="227228816a48eebd" providerId="LiveId" clId="{DC5A2F83-A26C-480A-9999-C4E2FF41AE2F}" dt="2022-04-19T03:18:17.043" v="528" actId="47"/>
        <pc:sldMkLst>
          <pc:docMk/>
          <pc:sldMk cId="3760851295" sldId="305"/>
        </pc:sldMkLst>
      </pc:sldChg>
      <pc:sldChg chg="del">
        <pc:chgData name="Fernando Roldan" userId="227228816a48eebd" providerId="LiveId" clId="{DC5A2F83-A26C-480A-9999-C4E2FF41AE2F}" dt="2022-04-19T03:18:19.840" v="529" actId="47"/>
        <pc:sldMkLst>
          <pc:docMk/>
          <pc:sldMk cId="3060222753" sldId="306"/>
        </pc:sldMkLst>
      </pc:sldChg>
      <pc:sldChg chg="del">
        <pc:chgData name="Fernando Roldan" userId="227228816a48eebd" providerId="LiveId" clId="{DC5A2F83-A26C-480A-9999-C4E2FF41AE2F}" dt="2022-04-19T03:18:22.652" v="530" actId="47"/>
        <pc:sldMkLst>
          <pc:docMk/>
          <pc:sldMk cId="1192637808" sldId="307"/>
        </pc:sldMkLst>
      </pc:sldChg>
      <pc:sldChg chg="del">
        <pc:chgData name="Fernando Roldan" userId="227228816a48eebd" providerId="LiveId" clId="{DC5A2F83-A26C-480A-9999-C4E2FF41AE2F}" dt="2022-04-19T03:18:27.214" v="531" actId="47"/>
        <pc:sldMkLst>
          <pc:docMk/>
          <pc:sldMk cId="2500263957" sldId="308"/>
        </pc:sldMkLst>
      </pc:sldChg>
      <pc:sldChg chg="del">
        <pc:chgData name="Fernando Roldan" userId="227228816a48eebd" providerId="LiveId" clId="{DC5A2F83-A26C-480A-9999-C4E2FF41AE2F}" dt="2022-04-19T03:18:29.738" v="532" actId="47"/>
        <pc:sldMkLst>
          <pc:docMk/>
          <pc:sldMk cId="2832371289" sldId="309"/>
        </pc:sldMkLst>
      </pc:sldChg>
      <pc:sldChg chg="addSp delSp modSp add mod ord delAnim modAnim">
        <pc:chgData name="Fernando Roldan" userId="227228816a48eebd" providerId="LiveId" clId="{DC5A2F83-A26C-480A-9999-C4E2FF41AE2F}" dt="2022-04-19T03:12:02.861" v="367" actId="14100"/>
        <pc:sldMkLst>
          <pc:docMk/>
          <pc:sldMk cId="2616303374" sldId="310"/>
        </pc:sldMkLst>
        <pc:spChg chg="mod">
          <ac:chgData name="Fernando Roldan" userId="227228816a48eebd" providerId="LiveId" clId="{DC5A2F83-A26C-480A-9999-C4E2FF41AE2F}" dt="2022-04-19T03:05:46.102" v="271"/>
          <ac:spMkLst>
            <pc:docMk/>
            <pc:sldMk cId="2616303374" sldId="310"/>
            <ac:spMk id="2" creationId="{92CC0C48-24D5-4E67-9610-27BD98963FB1}"/>
          </ac:spMkLst>
        </pc:spChg>
        <pc:spChg chg="mod">
          <ac:chgData name="Fernando Roldan" userId="227228816a48eebd" providerId="LiveId" clId="{DC5A2F83-A26C-480A-9999-C4E2FF41AE2F}" dt="2022-04-19T03:05:56.158" v="273" actId="20577"/>
          <ac:spMkLst>
            <pc:docMk/>
            <pc:sldMk cId="2616303374" sldId="310"/>
            <ac:spMk id="10" creationId="{A561E584-14B3-49C4-BBC7-CDE567FE2478}"/>
          </ac:spMkLst>
        </pc:spChg>
        <pc:picChg chg="del">
          <ac:chgData name="Fernando Roldan" userId="227228816a48eebd" providerId="LiveId" clId="{DC5A2F83-A26C-480A-9999-C4E2FF41AE2F}" dt="2022-04-19T03:11:57.876" v="365" actId="478"/>
          <ac:picMkLst>
            <pc:docMk/>
            <pc:sldMk cId="2616303374" sldId="310"/>
            <ac:picMk id="5" creationId="{681DE6AC-CB44-41B9-AFE0-1A2257BE75F0}"/>
          </ac:picMkLst>
        </pc:picChg>
        <pc:picChg chg="add mod">
          <ac:chgData name="Fernando Roldan" userId="227228816a48eebd" providerId="LiveId" clId="{DC5A2F83-A26C-480A-9999-C4E2FF41AE2F}" dt="2022-04-19T03:12:02.861" v="367" actId="14100"/>
          <ac:picMkLst>
            <pc:docMk/>
            <pc:sldMk cId="2616303374" sldId="310"/>
            <ac:picMk id="6" creationId="{11C2F6C6-3950-42A3-B338-14767F3B7DDF}"/>
          </ac:picMkLst>
        </pc:picChg>
      </pc:sldChg>
      <pc:sldChg chg="add del">
        <pc:chgData name="Fernando Roldan" userId="227228816a48eebd" providerId="LiveId" clId="{DC5A2F83-A26C-480A-9999-C4E2FF41AE2F}" dt="2022-04-19T03:18:04.813" v="515" actId="47"/>
        <pc:sldMkLst>
          <pc:docMk/>
          <pc:sldMk cId="1725001053" sldId="311"/>
        </pc:sldMkLst>
      </pc:sldChg>
      <pc:sldChg chg="addSp delSp modSp add mod ord delAnim">
        <pc:chgData name="Fernando Roldan" userId="227228816a48eebd" providerId="LiveId" clId="{DC5A2F83-A26C-480A-9999-C4E2FF41AE2F}" dt="2022-04-19T03:07:14.003" v="299" actId="20577"/>
        <pc:sldMkLst>
          <pc:docMk/>
          <pc:sldMk cId="3561069665" sldId="312"/>
        </pc:sldMkLst>
        <pc:spChg chg="mod">
          <ac:chgData name="Fernando Roldan" userId="227228816a48eebd" providerId="LiveId" clId="{DC5A2F83-A26C-480A-9999-C4E2FF41AE2F}" dt="2022-04-19T03:07:14.003" v="299" actId="20577"/>
          <ac:spMkLst>
            <pc:docMk/>
            <pc:sldMk cId="3561069665" sldId="312"/>
            <ac:spMk id="10" creationId="{A561E584-14B3-49C4-BBC7-CDE567FE2478}"/>
          </ac:spMkLst>
        </pc:spChg>
        <pc:picChg chg="del">
          <ac:chgData name="Fernando Roldan" userId="227228816a48eebd" providerId="LiveId" clId="{DC5A2F83-A26C-480A-9999-C4E2FF41AE2F}" dt="2022-04-19T03:06:50.578" v="277" actId="478"/>
          <ac:picMkLst>
            <pc:docMk/>
            <pc:sldMk cId="3561069665" sldId="312"/>
            <ac:picMk id="5" creationId="{681DE6AC-CB44-41B9-AFE0-1A2257BE75F0}"/>
          </ac:picMkLst>
        </pc:picChg>
        <pc:picChg chg="add mod">
          <ac:chgData name="Fernando Roldan" userId="227228816a48eebd" providerId="LiveId" clId="{DC5A2F83-A26C-480A-9999-C4E2FF41AE2F}" dt="2022-04-19T03:07:10.621" v="298" actId="1076"/>
          <ac:picMkLst>
            <pc:docMk/>
            <pc:sldMk cId="3561069665" sldId="312"/>
            <ac:picMk id="6" creationId="{311D7F38-6A7D-4524-A69E-34372A17DF8D}"/>
          </ac:picMkLst>
        </pc:picChg>
      </pc:sldChg>
      <pc:sldChg chg="addSp delSp modSp add mod setBg">
        <pc:chgData name="Fernando Roldan" userId="227228816a48eebd" providerId="LiveId" clId="{DC5A2F83-A26C-480A-9999-C4E2FF41AE2F}" dt="2022-04-19T03:11:25.295" v="364" actId="14100"/>
        <pc:sldMkLst>
          <pc:docMk/>
          <pc:sldMk cId="1471634405" sldId="313"/>
        </pc:sldMkLst>
        <pc:spChg chg="mod">
          <ac:chgData name="Fernando Roldan" userId="227228816a48eebd" providerId="LiveId" clId="{DC5A2F83-A26C-480A-9999-C4E2FF41AE2F}" dt="2022-04-19T03:11:15.730" v="362" actId="26606"/>
          <ac:spMkLst>
            <pc:docMk/>
            <pc:sldMk cId="1471634405" sldId="313"/>
            <ac:spMk id="2" creationId="{92CC0C48-24D5-4E67-9610-27BD98963FB1}"/>
          </ac:spMkLst>
        </pc:spChg>
        <pc:spChg chg="mod ord">
          <ac:chgData name="Fernando Roldan" userId="227228816a48eebd" providerId="LiveId" clId="{DC5A2F83-A26C-480A-9999-C4E2FF41AE2F}" dt="2022-04-19T03:11:22.127" v="363" actId="1076"/>
          <ac:spMkLst>
            <pc:docMk/>
            <pc:sldMk cId="1471634405" sldId="313"/>
            <ac:spMk id="10" creationId="{A561E584-14B3-49C4-BBC7-CDE567FE2478}"/>
          </ac:spMkLst>
        </pc:spChg>
        <pc:spChg chg="add del">
          <ac:chgData name="Fernando Roldan" userId="227228816a48eebd" providerId="LiveId" clId="{DC5A2F83-A26C-480A-9999-C4E2FF41AE2F}" dt="2022-04-19T03:11:15.730" v="362" actId="26606"/>
          <ac:spMkLst>
            <pc:docMk/>
            <pc:sldMk cId="1471634405" sldId="313"/>
            <ac:spMk id="58" creationId="{03756949-AC79-48CD-A920-B0FE10D230F5}"/>
          </ac:spMkLst>
        </pc:spChg>
        <pc:grpChg chg="add del">
          <ac:chgData name="Fernando Roldan" userId="227228816a48eebd" providerId="LiveId" clId="{DC5A2F83-A26C-480A-9999-C4E2FF41AE2F}" dt="2022-04-19T03:11:15.730" v="362" actId="26606"/>
          <ac:grpSpMkLst>
            <pc:docMk/>
            <pc:sldMk cId="1471634405" sldId="313"/>
            <ac:grpSpMk id="17" creationId="{E6954C68-F4A8-4F2A-82C0-11A25835A8B8}"/>
          </ac:grpSpMkLst>
        </pc:grpChg>
        <pc:picChg chg="add mod">
          <ac:chgData name="Fernando Roldan" userId="227228816a48eebd" providerId="LiveId" clId="{DC5A2F83-A26C-480A-9999-C4E2FF41AE2F}" dt="2022-04-19T03:11:25.295" v="364" actId="14100"/>
          <ac:picMkLst>
            <pc:docMk/>
            <pc:sldMk cId="1471634405" sldId="313"/>
            <ac:picMk id="4" creationId="{8DF9C2BC-06FF-4147-9F78-A30AB2509AAE}"/>
          </ac:picMkLst>
        </pc:picChg>
        <pc:picChg chg="del">
          <ac:chgData name="Fernando Roldan" userId="227228816a48eebd" providerId="LiveId" clId="{DC5A2F83-A26C-480A-9999-C4E2FF41AE2F}" dt="2022-04-19T03:10:59.797" v="357" actId="478"/>
          <ac:picMkLst>
            <pc:docMk/>
            <pc:sldMk cId="1471634405" sldId="313"/>
            <ac:picMk id="6" creationId="{311D7F38-6A7D-4524-A69E-34372A17DF8D}"/>
          </ac:picMkLst>
        </pc:picChg>
        <pc:picChg chg="add del">
          <ac:chgData name="Fernando Roldan" userId="227228816a48eebd" providerId="LiveId" clId="{DC5A2F83-A26C-480A-9999-C4E2FF41AE2F}" dt="2022-04-19T03:11:15.730" v="362" actId="26606"/>
          <ac:picMkLst>
            <pc:docMk/>
            <pc:sldMk cId="1471634405" sldId="313"/>
            <ac:picMk id="15" creationId="{C1AD4796-F060-464A-9B99-CA7A8F803277}"/>
          </ac:picMkLst>
        </pc:picChg>
      </pc:sldChg>
      <pc:sldChg chg="modSp add mod">
        <pc:chgData name="Fernando Roldan" userId="227228816a48eebd" providerId="LiveId" clId="{DC5A2F83-A26C-480A-9999-C4E2FF41AE2F}" dt="2022-04-19T03:20:50.831" v="684" actId="14100"/>
        <pc:sldMkLst>
          <pc:docMk/>
          <pc:sldMk cId="167258276" sldId="314"/>
        </pc:sldMkLst>
        <pc:spChg chg="mod">
          <ac:chgData name="Fernando Roldan" userId="227228816a48eebd" providerId="LiveId" clId="{DC5A2F83-A26C-480A-9999-C4E2FF41AE2F}" dt="2022-04-19T03:20:50.831" v="684" actId="14100"/>
          <ac:spMkLst>
            <pc:docMk/>
            <pc:sldMk cId="167258276" sldId="314"/>
            <ac:spMk id="7" creationId="{CD0C66A2-7891-4908-B9FB-D249D29E4180}"/>
          </ac:spMkLst>
        </pc:spChg>
      </pc:sldChg>
      <pc:sldChg chg="modSp add">
        <pc:chgData name="Fernando Roldan" userId="227228816a48eebd" providerId="LiveId" clId="{DC5A2F83-A26C-480A-9999-C4E2FF41AE2F}" dt="2022-04-19T03:23:06.473" v="795" actId="20577"/>
        <pc:sldMkLst>
          <pc:docMk/>
          <pc:sldMk cId="3663486923" sldId="315"/>
        </pc:sldMkLst>
        <pc:spChg chg="mod">
          <ac:chgData name="Fernando Roldan" userId="227228816a48eebd" providerId="LiveId" clId="{DC5A2F83-A26C-480A-9999-C4E2FF41AE2F}" dt="2022-04-19T03:23:06.473" v="795" actId="20577"/>
          <ac:spMkLst>
            <pc:docMk/>
            <pc:sldMk cId="3663486923" sldId="315"/>
            <ac:spMk id="7" creationId="{CD0C66A2-7891-4908-B9FB-D249D29E4180}"/>
          </ac:spMkLst>
        </pc:spChg>
      </pc:sldChg>
      <pc:sldChg chg="modSp add">
        <pc:chgData name="Fernando Roldan" userId="227228816a48eebd" providerId="LiveId" clId="{DC5A2F83-A26C-480A-9999-C4E2FF41AE2F}" dt="2022-04-19T03:26:48.394" v="979" actId="20577"/>
        <pc:sldMkLst>
          <pc:docMk/>
          <pc:sldMk cId="3413018698" sldId="316"/>
        </pc:sldMkLst>
        <pc:spChg chg="mod">
          <ac:chgData name="Fernando Roldan" userId="227228816a48eebd" providerId="LiveId" clId="{DC5A2F83-A26C-480A-9999-C4E2FF41AE2F}" dt="2022-04-19T03:26:48.394" v="979" actId="20577"/>
          <ac:spMkLst>
            <pc:docMk/>
            <pc:sldMk cId="3413018698" sldId="316"/>
            <ac:spMk id="7" creationId="{CD0C66A2-7891-4908-B9FB-D249D29E4180}"/>
          </ac:spMkLst>
        </pc:spChg>
      </pc:sldChg>
      <pc:sldChg chg="modSp add">
        <pc:chgData name="Fernando Roldan" userId="227228816a48eebd" providerId="LiveId" clId="{DC5A2F83-A26C-480A-9999-C4E2FF41AE2F}" dt="2022-04-20T02:23:08.912" v="1839" actId="6549"/>
        <pc:sldMkLst>
          <pc:docMk/>
          <pc:sldMk cId="1901041726" sldId="317"/>
        </pc:sldMkLst>
        <pc:spChg chg="mod">
          <ac:chgData name="Fernando Roldan" userId="227228816a48eebd" providerId="LiveId" clId="{DC5A2F83-A26C-480A-9999-C4E2FF41AE2F}" dt="2022-04-20T02:23:08.912" v="1839" actId="6549"/>
          <ac:spMkLst>
            <pc:docMk/>
            <pc:sldMk cId="1901041726" sldId="317"/>
            <ac:spMk id="7" creationId="{CD0C66A2-7891-4908-B9FB-D249D29E4180}"/>
          </ac:spMkLst>
        </pc:spChg>
      </pc:sldChg>
      <pc:sldChg chg="addSp delSp modSp add mod ord">
        <pc:chgData name="Fernando Roldan" userId="227228816a48eebd" providerId="LiveId" clId="{DC5A2F83-A26C-480A-9999-C4E2FF41AE2F}" dt="2022-04-19T03:31:00.603" v="1114" actId="14100"/>
        <pc:sldMkLst>
          <pc:docMk/>
          <pc:sldMk cId="2718358045" sldId="318"/>
        </pc:sldMkLst>
        <pc:spChg chg="mod">
          <ac:chgData name="Fernando Roldan" userId="227228816a48eebd" providerId="LiveId" clId="{DC5A2F83-A26C-480A-9999-C4E2FF41AE2F}" dt="2022-04-19T03:30:53.005" v="1110" actId="20577"/>
          <ac:spMkLst>
            <pc:docMk/>
            <pc:sldMk cId="2718358045" sldId="318"/>
            <ac:spMk id="10" creationId="{A561E584-14B3-49C4-BBC7-CDE567FE2478}"/>
          </ac:spMkLst>
        </pc:spChg>
        <pc:picChg chg="del">
          <ac:chgData name="Fernando Roldan" userId="227228816a48eebd" providerId="LiveId" clId="{DC5A2F83-A26C-480A-9999-C4E2FF41AE2F}" dt="2022-04-19T03:30:54.751" v="1111" actId="478"/>
          <ac:picMkLst>
            <pc:docMk/>
            <pc:sldMk cId="2718358045" sldId="318"/>
            <ac:picMk id="4" creationId="{8DF9C2BC-06FF-4147-9F78-A30AB2509AAE}"/>
          </ac:picMkLst>
        </pc:picChg>
        <pc:picChg chg="add mod">
          <ac:chgData name="Fernando Roldan" userId="227228816a48eebd" providerId="LiveId" clId="{DC5A2F83-A26C-480A-9999-C4E2FF41AE2F}" dt="2022-04-19T03:31:00.603" v="1114" actId="14100"/>
          <ac:picMkLst>
            <pc:docMk/>
            <pc:sldMk cId="2718358045" sldId="318"/>
            <ac:picMk id="5" creationId="{F056F465-B02A-45C6-B798-C60CE3DFB554}"/>
          </ac:picMkLst>
        </pc:picChg>
      </pc:sldChg>
      <pc:sldChg chg="modSp add mod ord">
        <pc:chgData name="Fernando Roldan" userId="227228816a48eebd" providerId="LiveId" clId="{DC5A2F83-A26C-480A-9999-C4E2FF41AE2F}" dt="2022-04-19T03:33:20.327" v="1271" actId="12"/>
        <pc:sldMkLst>
          <pc:docMk/>
          <pc:sldMk cId="3380607508" sldId="319"/>
        </pc:sldMkLst>
        <pc:spChg chg="mod">
          <ac:chgData name="Fernando Roldan" userId="227228816a48eebd" providerId="LiveId" clId="{DC5A2F83-A26C-480A-9999-C4E2FF41AE2F}" dt="2022-04-19T03:33:20.327" v="1271" actId="12"/>
          <ac:spMkLst>
            <pc:docMk/>
            <pc:sldMk cId="3380607508" sldId="319"/>
            <ac:spMk id="7" creationId="{CD0C66A2-7891-4908-B9FB-D249D29E4180}"/>
          </ac:spMkLst>
        </pc:spChg>
      </pc:sldChg>
      <pc:sldChg chg="addSp delSp modSp add mod ord">
        <pc:chgData name="Fernando Roldan" userId="227228816a48eebd" providerId="LiveId" clId="{DC5A2F83-A26C-480A-9999-C4E2FF41AE2F}" dt="2022-04-19T03:34:54.215" v="1278" actId="14100"/>
        <pc:sldMkLst>
          <pc:docMk/>
          <pc:sldMk cId="4165458710" sldId="320"/>
        </pc:sldMkLst>
        <pc:picChg chg="add mod">
          <ac:chgData name="Fernando Roldan" userId="227228816a48eebd" providerId="LiveId" clId="{DC5A2F83-A26C-480A-9999-C4E2FF41AE2F}" dt="2022-04-19T03:34:54.215" v="1278" actId="14100"/>
          <ac:picMkLst>
            <pc:docMk/>
            <pc:sldMk cId="4165458710" sldId="320"/>
            <ac:picMk id="4" creationId="{D28CAA8B-3EDF-4826-AEF5-E04ED1B9D731}"/>
          </ac:picMkLst>
        </pc:picChg>
        <pc:picChg chg="del">
          <ac:chgData name="Fernando Roldan" userId="227228816a48eebd" providerId="LiveId" clId="{DC5A2F83-A26C-480A-9999-C4E2FF41AE2F}" dt="2022-04-19T03:34:46.302" v="1275" actId="478"/>
          <ac:picMkLst>
            <pc:docMk/>
            <pc:sldMk cId="4165458710" sldId="320"/>
            <ac:picMk id="5" creationId="{F056F465-B02A-45C6-B798-C60CE3DFB554}"/>
          </ac:picMkLst>
        </pc:picChg>
      </pc:sldChg>
      <pc:sldChg chg="modSp add mod ord">
        <pc:chgData name="Fernando Roldan" userId="227228816a48eebd" providerId="LiveId" clId="{DC5A2F83-A26C-480A-9999-C4E2FF41AE2F}" dt="2022-04-19T03:36:12.696" v="1360" actId="12"/>
        <pc:sldMkLst>
          <pc:docMk/>
          <pc:sldMk cId="3579216748" sldId="321"/>
        </pc:sldMkLst>
        <pc:spChg chg="mod">
          <ac:chgData name="Fernando Roldan" userId="227228816a48eebd" providerId="LiveId" clId="{DC5A2F83-A26C-480A-9999-C4E2FF41AE2F}" dt="2022-04-19T03:36:12.696" v="1360" actId="12"/>
          <ac:spMkLst>
            <pc:docMk/>
            <pc:sldMk cId="3579216748" sldId="321"/>
            <ac:spMk id="7" creationId="{CD0C66A2-7891-4908-B9FB-D249D29E4180}"/>
          </ac:spMkLst>
        </pc:spChg>
        <pc:spChg chg="mod">
          <ac:chgData name="Fernando Roldan" userId="227228816a48eebd" providerId="LiveId" clId="{DC5A2F83-A26C-480A-9999-C4E2FF41AE2F}" dt="2022-04-19T03:35:45.580" v="1282" actId="6549"/>
          <ac:spMkLst>
            <pc:docMk/>
            <pc:sldMk cId="3579216748" sldId="321"/>
            <ac:spMk id="10" creationId="{A561E584-14B3-49C4-BBC7-CDE567FE2478}"/>
          </ac:spMkLst>
        </pc:spChg>
      </pc:sldChg>
      <pc:sldChg chg="modSp add mod">
        <pc:chgData name="Fernando Roldan" userId="227228816a48eebd" providerId="LiveId" clId="{DC5A2F83-A26C-480A-9999-C4E2FF41AE2F}" dt="2022-04-19T03:39:46.094" v="1483" actId="20577"/>
        <pc:sldMkLst>
          <pc:docMk/>
          <pc:sldMk cId="3463719588" sldId="322"/>
        </pc:sldMkLst>
        <pc:spChg chg="mod">
          <ac:chgData name="Fernando Roldan" userId="227228816a48eebd" providerId="LiveId" clId="{DC5A2F83-A26C-480A-9999-C4E2FF41AE2F}" dt="2022-04-19T03:39:46.094" v="1483" actId="20577"/>
          <ac:spMkLst>
            <pc:docMk/>
            <pc:sldMk cId="3463719588" sldId="322"/>
            <ac:spMk id="7" creationId="{CD0C66A2-7891-4908-B9FB-D249D29E4180}"/>
          </ac:spMkLst>
        </pc:spChg>
        <pc:spChg chg="mod">
          <ac:chgData name="Fernando Roldan" userId="227228816a48eebd" providerId="LiveId" clId="{DC5A2F83-A26C-480A-9999-C4E2FF41AE2F}" dt="2022-04-19T03:37:02.448" v="1441" actId="14100"/>
          <ac:spMkLst>
            <pc:docMk/>
            <pc:sldMk cId="3463719588" sldId="322"/>
            <ac:spMk id="10" creationId="{A561E584-14B3-49C4-BBC7-CDE567FE2478}"/>
          </ac:spMkLst>
        </pc:spChg>
      </pc:sldChg>
      <pc:sldChg chg="modSp add">
        <pc:chgData name="Fernando Roldan" userId="227228816a48eebd" providerId="LiveId" clId="{DC5A2F83-A26C-480A-9999-C4E2FF41AE2F}" dt="2022-04-19T03:41:53.475" v="1642" actId="12"/>
        <pc:sldMkLst>
          <pc:docMk/>
          <pc:sldMk cId="2191408186" sldId="323"/>
        </pc:sldMkLst>
        <pc:spChg chg="mod">
          <ac:chgData name="Fernando Roldan" userId="227228816a48eebd" providerId="LiveId" clId="{DC5A2F83-A26C-480A-9999-C4E2FF41AE2F}" dt="2022-04-19T03:41:53.475" v="1642" actId="12"/>
          <ac:spMkLst>
            <pc:docMk/>
            <pc:sldMk cId="2191408186" sldId="323"/>
            <ac:spMk id="7" creationId="{CD0C66A2-7891-4908-B9FB-D249D29E4180}"/>
          </ac:spMkLst>
        </pc:spChg>
      </pc:sldChg>
      <pc:sldChg chg="modSp add modAnim">
        <pc:chgData name="Fernando Roldan" userId="227228816a48eebd" providerId="LiveId" clId="{DC5A2F83-A26C-480A-9999-C4E2FF41AE2F}" dt="2022-04-19T03:43:33.579" v="1787" actId="20577"/>
        <pc:sldMkLst>
          <pc:docMk/>
          <pc:sldMk cId="3943571915" sldId="324"/>
        </pc:sldMkLst>
        <pc:spChg chg="mod">
          <ac:chgData name="Fernando Roldan" userId="227228816a48eebd" providerId="LiveId" clId="{DC5A2F83-A26C-480A-9999-C4E2FF41AE2F}" dt="2022-04-19T03:43:33.579" v="1787" actId="20577"/>
          <ac:spMkLst>
            <pc:docMk/>
            <pc:sldMk cId="3943571915" sldId="324"/>
            <ac:spMk id="7" creationId="{CD0C66A2-7891-4908-B9FB-D249D29E4180}"/>
          </ac:spMkLst>
        </pc:spChg>
      </pc:sldChg>
      <pc:sldChg chg="addSp delSp modSp add mod ord">
        <pc:chgData name="Fernando Roldan" userId="227228816a48eebd" providerId="LiveId" clId="{DC5A2F83-A26C-480A-9999-C4E2FF41AE2F}" dt="2022-04-20T02:33:03.135" v="1843" actId="14100"/>
        <pc:sldMkLst>
          <pc:docMk/>
          <pc:sldMk cId="1592451154" sldId="325"/>
        </pc:sldMkLst>
        <pc:spChg chg="mod">
          <ac:chgData name="Fernando Roldan" userId="227228816a48eebd" providerId="LiveId" clId="{DC5A2F83-A26C-480A-9999-C4E2FF41AE2F}" dt="2022-04-19T04:06:00.570" v="1816" actId="6549"/>
          <ac:spMkLst>
            <pc:docMk/>
            <pc:sldMk cId="1592451154" sldId="325"/>
            <ac:spMk id="10" creationId="{A561E584-14B3-49C4-BBC7-CDE567FE2478}"/>
          </ac:spMkLst>
        </pc:spChg>
        <pc:picChg chg="del">
          <ac:chgData name="Fernando Roldan" userId="227228816a48eebd" providerId="LiveId" clId="{DC5A2F83-A26C-480A-9999-C4E2FF41AE2F}" dt="2022-04-19T04:06:02.196" v="1817" actId="478"/>
          <ac:picMkLst>
            <pc:docMk/>
            <pc:sldMk cId="1592451154" sldId="325"/>
            <ac:picMk id="4" creationId="{D28CAA8B-3EDF-4826-AEF5-E04ED1B9D731}"/>
          </ac:picMkLst>
        </pc:picChg>
        <pc:picChg chg="add mod">
          <ac:chgData name="Fernando Roldan" userId="227228816a48eebd" providerId="LiveId" clId="{DC5A2F83-A26C-480A-9999-C4E2FF41AE2F}" dt="2022-04-20T02:33:03.135" v="1843" actId="14100"/>
          <ac:picMkLst>
            <pc:docMk/>
            <pc:sldMk cId="1592451154" sldId="325"/>
            <ac:picMk id="4" creationId="{E2ACA932-7D17-4C27-9C94-103432511BA0}"/>
          </ac:picMkLst>
        </pc:picChg>
        <pc:picChg chg="add del mod">
          <ac:chgData name="Fernando Roldan" userId="227228816a48eebd" providerId="LiveId" clId="{DC5A2F83-A26C-480A-9999-C4E2FF41AE2F}" dt="2022-04-19T04:06:43.192" v="1821" actId="478"/>
          <ac:picMkLst>
            <pc:docMk/>
            <pc:sldMk cId="1592451154" sldId="325"/>
            <ac:picMk id="5" creationId="{9CBDD519-25E7-47BB-AB57-CBAE1D914A1A}"/>
          </ac:picMkLst>
        </pc:picChg>
        <pc:picChg chg="add del mod">
          <ac:chgData name="Fernando Roldan" userId="227228816a48eebd" providerId="LiveId" clId="{DC5A2F83-A26C-480A-9999-C4E2FF41AE2F}" dt="2022-04-20T02:32:56.481" v="1840" actId="478"/>
          <ac:picMkLst>
            <pc:docMk/>
            <pc:sldMk cId="1592451154" sldId="325"/>
            <ac:picMk id="7" creationId="{34DA7EC1-4E8E-4127-AAF5-925EB32F43DC}"/>
          </ac:picMkLst>
        </pc:picChg>
      </pc:sldChg>
      <pc:sldChg chg="add del">
        <pc:chgData name="Fernando Roldan" userId="227228816a48eebd" providerId="LiveId" clId="{DC5A2F83-A26C-480A-9999-C4E2FF41AE2F}" dt="2022-04-19T04:05:30.963" v="1789" actId="2890"/>
        <pc:sldMkLst>
          <pc:docMk/>
          <pc:sldMk cId="3554320566" sldId="325"/>
        </pc:sldMkLst>
      </pc:sldChg>
      <pc:sldChg chg="addSp delSp modSp add mod">
        <pc:chgData name="Fernando Roldan" userId="227228816a48eebd" providerId="LiveId" clId="{DC5A2F83-A26C-480A-9999-C4E2FF41AE2F}" dt="2022-04-19T04:17:35.217" v="1838" actId="14100"/>
        <pc:sldMkLst>
          <pc:docMk/>
          <pc:sldMk cId="2725305077" sldId="326"/>
        </pc:sldMkLst>
        <pc:spChg chg="mod">
          <ac:chgData name="Fernando Roldan" userId="227228816a48eebd" providerId="LiveId" clId="{DC5A2F83-A26C-480A-9999-C4E2FF41AE2F}" dt="2022-04-19T04:17:25.957" v="1834" actId="20577"/>
          <ac:spMkLst>
            <pc:docMk/>
            <pc:sldMk cId="2725305077" sldId="326"/>
            <ac:spMk id="10" creationId="{A561E584-14B3-49C4-BBC7-CDE567FE2478}"/>
          </ac:spMkLst>
        </pc:spChg>
        <pc:picChg chg="add mod">
          <ac:chgData name="Fernando Roldan" userId="227228816a48eebd" providerId="LiveId" clId="{DC5A2F83-A26C-480A-9999-C4E2FF41AE2F}" dt="2022-04-19T04:17:35.217" v="1838" actId="14100"/>
          <ac:picMkLst>
            <pc:docMk/>
            <pc:sldMk cId="2725305077" sldId="326"/>
            <ac:picMk id="4" creationId="{6E2790A3-C26A-4915-96D3-588AB6F0B07B}"/>
          </ac:picMkLst>
        </pc:picChg>
        <pc:picChg chg="del">
          <ac:chgData name="Fernando Roldan" userId="227228816a48eebd" providerId="LiveId" clId="{DC5A2F83-A26C-480A-9999-C4E2FF41AE2F}" dt="2022-04-19T04:17:29.847" v="1836" actId="478"/>
          <ac:picMkLst>
            <pc:docMk/>
            <pc:sldMk cId="2725305077" sldId="326"/>
            <ac:picMk id="7" creationId="{34DA7EC1-4E8E-4127-AAF5-925EB32F43DC}"/>
          </ac:picMkLst>
        </pc:picChg>
      </pc:sldChg>
      <pc:sldChg chg="new del">
        <pc:chgData name="Fernando Roldan" userId="227228816a48eebd" providerId="LiveId" clId="{DC5A2F83-A26C-480A-9999-C4E2FF41AE2F}" dt="2022-04-20T02:34:00.086" v="1845" actId="47"/>
        <pc:sldMkLst>
          <pc:docMk/>
          <pc:sldMk cId="3191279961" sldId="327"/>
        </pc:sldMkLst>
      </pc:sldChg>
      <pc:sldChg chg="addSp delSp modSp add mod">
        <pc:chgData name="Fernando Roldan" userId="227228816a48eebd" providerId="LiveId" clId="{DC5A2F83-A26C-480A-9999-C4E2FF41AE2F}" dt="2022-04-20T03:06:27.033" v="1946" actId="1076"/>
        <pc:sldMkLst>
          <pc:docMk/>
          <pc:sldMk cId="4181153173" sldId="327"/>
        </pc:sldMkLst>
        <pc:spChg chg="add del">
          <ac:chgData name="Fernando Roldan" userId="227228816a48eebd" providerId="LiveId" clId="{DC5A2F83-A26C-480A-9999-C4E2FF41AE2F}" dt="2022-04-20T02:52:14.724" v="1849" actId="22"/>
          <ac:spMkLst>
            <pc:docMk/>
            <pc:sldMk cId="4181153173" sldId="327"/>
            <ac:spMk id="6" creationId="{68305BAC-8008-465D-951A-12E279C4279D}"/>
          </ac:spMkLst>
        </pc:spChg>
        <pc:spChg chg="mod">
          <ac:chgData name="Fernando Roldan" userId="227228816a48eebd" providerId="LiveId" clId="{DC5A2F83-A26C-480A-9999-C4E2FF41AE2F}" dt="2022-04-20T03:06:21.655" v="1945" actId="313"/>
          <ac:spMkLst>
            <pc:docMk/>
            <pc:sldMk cId="4181153173" sldId="327"/>
            <ac:spMk id="10" creationId="{A561E584-14B3-49C4-BBC7-CDE567FE2478}"/>
          </ac:spMkLst>
        </pc:spChg>
        <pc:picChg chg="del">
          <ac:chgData name="Fernando Roldan" userId="227228816a48eebd" providerId="LiveId" clId="{DC5A2F83-A26C-480A-9999-C4E2FF41AE2F}" dt="2022-04-20T02:52:11.170" v="1847" actId="478"/>
          <ac:picMkLst>
            <pc:docMk/>
            <pc:sldMk cId="4181153173" sldId="327"/>
            <ac:picMk id="4" creationId="{6E2790A3-C26A-4915-96D3-588AB6F0B07B}"/>
          </ac:picMkLst>
        </pc:picChg>
        <pc:picChg chg="add del mod">
          <ac:chgData name="Fernando Roldan" userId="227228816a48eebd" providerId="LiveId" clId="{DC5A2F83-A26C-480A-9999-C4E2FF41AE2F}" dt="2022-04-20T02:53:04.082" v="1854" actId="478"/>
          <ac:picMkLst>
            <pc:docMk/>
            <pc:sldMk cId="4181153173" sldId="327"/>
            <ac:picMk id="7" creationId="{CBA36148-A61D-40E8-BECF-BD66AE28E369}"/>
          </ac:picMkLst>
        </pc:picChg>
        <pc:picChg chg="add mod">
          <ac:chgData name="Fernando Roldan" userId="227228816a48eebd" providerId="LiveId" clId="{DC5A2F83-A26C-480A-9999-C4E2FF41AE2F}" dt="2022-04-20T03:06:27.033" v="1946" actId="1076"/>
          <ac:picMkLst>
            <pc:docMk/>
            <pc:sldMk cId="4181153173" sldId="327"/>
            <ac:picMk id="9" creationId="{E5A9B5F4-5BBF-422D-920B-B1F3831EF85E}"/>
          </ac:picMkLst>
        </pc:picChg>
      </pc:sldChg>
    </pc:docChg>
  </pc:docChgLst>
  <pc:docChgLst>
    <pc:chgData name="Fernando Roldan" userId="227228816a48eebd" providerId="LiveId" clId="{000EDEB2-6AF9-4300-B67A-5DEC8586ACEF}"/>
    <pc:docChg chg="undo custSel addSld delSld modSld sldOrd">
      <pc:chgData name="Fernando Roldan" userId="227228816a48eebd" providerId="LiveId" clId="{000EDEB2-6AF9-4300-B67A-5DEC8586ACEF}" dt="2022-04-06T13:29:10.677" v="1472" actId="14100"/>
      <pc:docMkLst>
        <pc:docMk/>
      </pc:docMkLst>
      <pc:sldChg chg="addSp delSp modSp mod setBg addAnim delAnim modAnim">
        <pc:chgData name="Fernando Roldan" userId="227228816a48eebd" providerId="LiveId" clId="{000EDEB2-6AF9-4300-B67A-5DEC8586ACEF}" dt="2022-04-05T02:41:35.112" v="1123" actId="1076"/>
        <pc:sldMkLst>
          <pc:docMk/>
          <pc:sldMk cId="1672632351" sldId="266"/>
        </pc:sldMkLst>
        <pc:spChg chg="mod">
          <ac:chgData name="Fernando Roldan" userId="227228816a48eebd" providerId="LiveId" clId="{000EDEB2-6AF9-4300-B67A-5DEC8586ACEF}" dt="2022-04-05T02:41:13.543" v="1119" actId="21"/>
          <ac:spMkLst>
            <pc:docMk/>
            <pc:sldMk cId="1672632351" sldId="266"/>
            <ac:spMk id="2" creationId="{92CC0C48-24D5-4E67-9610-27BD98963FB1}"/>
          </ac:spMkLst>
        </pc:spChg>
        <pc:spChg chg="del">
          <ac:chgData name="Fernando Roldan" userId="227228816a48eebd" providerId="LiveId" clId="{000EDEB2-6AF9-4300-B67A-5DEC8586ACEF}" dt="2022-04-05T01:07:11.801" v="53" actId="478"/>
          <ac:spMkLst>
            <pc:docMk/>
            <pc:sldMk cId="1672632351" sldId="266"/>
            <ac:spMk id="3" creationId="{28C307BD-13B6-48DB-B1A1-6E3399953D74}"/>
          </ac:spMkLst>
        </pc:spChg>
        <pc:spChg chg="add del mod">
          <ac:chgData name="Fernando Roldan" userId="227228816a48eebd" providerId="LiveId" clId="{000EDEB2-6AF9-4300-B67A-5DEC8586ACEF}" dt="2022-04-05T01:09:58.022" v="119"/>
          <ac:spMkLst>
            <pc:docMk/>
            <pc:sldMk cId="1672632351" sldId="266"/>
            <ac:spMk id="5" creationId="{742BADF0-6847-4635-ACD7-D21880D276AF}"/>
          </ac:spMkLst>
        </pc:spChg>
        <pc:spChg chg="del">
          <ac:chgData name="Fernando Roldan" userId="227228816a48eebd" providerId="LiveId" clId="{000EDEB2-6AF9-4300-B67A-5DEC8586ACEF}" dt="2022-04-05T01:07:18.790" v="55" actId="478"/>
          <ac:spMkLst>
            <pc:docMk/>
            <pc:sldMk cId="1672632351" sldId="266"/>
            <ac:spMk id="7" creationId="{13185A89-3E00-46AC-8B74-250B37B93CCD}"/>
          </ac:spMkLst>
        </pc:spChg>
        <pc:spChg chg="add mod">
          <ac:chgData name="Fernando Roldan" userId="227228816a48eebd" providerId="LiveId" clId="{000EDEB2-6AF9-4300-B67A-5DEC8586ACEF}" dt="2022-04-05T02:41:32.277" v="1122" actId="255"/>
          <ac:spMkLst>
            <pc:docMk/>
            <pc:sldMk cId="1672632351" sldId="266"/>
            <ac:spMk id="10" creationId="{A561E584-14B3-49C4-BBC7-CDE567FE2478}"/>
          </ac:spMkLst>
        </pc:spChg>
        <pc:picChg chg="del">
          <ac:chgData name="Fernando Roldan" userId="227228816a48eebd" providerId="LiveId" clId="{000EDEB2-6AF9-4300-B67A-5DEC8586ACEF}" dt="2022-04-05T01:07:14.821" v="54" actId="478"/>
          <ac:picMkLst>
            <pc:docMk/>
            <pc:sldMk cId="1672632351" sldId="266"/>
            <ac:picMk id="6" creationId="{175EF070-D250-4A8C-9E8D-B51068998B17}"/>
          </ac:picMkLst>
        </pc:picChg>
        <pc:picChg chg="add del mod">
          <ac:chgData name="Fernando Roldan" userId="227228816a48eebd" providerId="LiveId" clId="{000EDEB2-6AF9-4300-B67A-5DEC8586ACEF}" dt="2022-04-05T01:09:35.187" v="113"/>
          <ac:picMkLst>
            <pc:docMk/>
            <pc:sldMk cId="1672632351" sldId="266"/>
            <ac:picMk id="8" creationId="{A33638FD-4FE8-485E-973C-3362ED1E4165}"/>
          </ac:picMkLst>
        </pc:picChg>
        <pc:picChg chg="add mod">
          <ac:chgData name="Fernando Roldan" userId="227228816a48eebd" providerId="LiveId" clId="{000EDEB2-6AF9-4300-B67A-5DEC8586ACEF}" dt="2022-04-05T02:41:35.112" v="1123" actId="1076"/>
          <ac:picMkLst>
            <pc:docMk/>
            <pc:sldMk cId="1672632351" sldId="266"/>
            <ac:picMk id="9" creationId="{6CB1A25F-105B-47C3-AD4B-393FB49197EA}"/>
          </ac:picMkLst>
        </pc:picChg>
      </pc:sldChg>
      <pc:sldChg chg="del">
        <pc:chgData name="Fernando Roldan" userId="227228816a48eebd" providerId="LiveId" clId="{000EDEB2-6AF9-4300-B67A-5DEC8586ACEF}" dt="2022-04-05T01:07:27.388" v="59" actId="47"/>
        <pc:sldMkLst>
          <pc:docMk/>
          <pc:sldMk cId="3582871763" sldId="267"/>
        </pc:sldMkLst>
      </pc:sldChg>
      <pc:sldChg chg="modSp mod setBg">
        <pc:chgData name="Fernando Roldan" userId="227228816a48eebd" providerId="LiveId" clId="{000EDEB2-6AF9-4300-B67A-5DEC8586ACEF}" dt="2022-04-05T01:06:41.315" v="49"/>
        <pc:sldMkLst>
          <pc:docMk/>
          <pc:sldMk cId="2319151341" sldId="277"/>
        </pc:sldMkLst>
        <pc:spChg chg="mod">
          <ac:chgData name="Fernando Roldan" userId="227228816a48eebd" providerId="LiveId" clId="{000EDEB2-6AF9-4300-B67A-5DEC8586ACEF}" dt="2022-04-05T01:06:12.851" v="40" actId="207"/>
          <ac:spMkLst>
            <pc:docMk/>
            <pc:sldMk cId="2319151341" sldId="277"/>
            <ac:spMk id="2" creationId="{015E41C1-7777-4FF2-B9DD-8E6F2A9EBFA6}"/>
          </ac:spMkLst>
        </pc:spChg>
        <pc:spChg chg="mod">
          <ac:chgData name="Fernando Roldan" userId="227228816a48eebd" providerId="LiveId" clId="{000EDEB2-6AF9-4300-B67A-5DEC8586ACEF}" dt="2022-04-05T01:06:19.235" v="41" actId="207"/>
          <ac:spMkLst>
            <pc:docMk/>
            <pc:sldMk cId="2319151341" sldId="277"/>
            <ac:spMk id="3" creationId="{A44F4E38-9CA6-422E-99C7-CD5E4300FDEE}"/>
          </ac:spMkLst>
        </pc:spChg>
      </pc:sldChg>
      <pc:sldChg chg="add del">
        <pc:chgData name="Fernando Roldan" userId="227228816a48eebd" providerId="LiveId" clId="{000EDEB2-6AF9-4300-B67A-5DEC8586ACEF}" dt="2022-04-05T02:42:31.828" v="1124" actId="47"/>
        <pc:sldMkLst>
          <pc:docMk/>
          <pc:sldMk cId="588536921" sldId="278"/>
        </pc:sldMkLst>
      </pc:sldChg>
      <pc:sldChg chg="del">
        <pc:chgData name="Fernando Roldan" userId="227228816a48eebd" providerId="LiveId" clId="{000EDEB2-6AF9-4300-B67A-5DEC8586ACEF}" dt="2022-04-05T01:07:26.031" v="57" actId="47"/>
        <pc:sldMkLst>
          <pc:docMk/>
          <pc:sldMk cId="2686639778" sldId="278"/>
        </pc:sldMkLst>
      </pc:sldChg>
      <pc:sldChg chg="addSp delSp modSp add del mod addAnim delAnim">
        <pc:chgData name="Fernando Roldan" userId="227228816a48eebd" providerId="LiveId" clId="{000EDEB2-6AF9-4300-B67A-5DEC8586ACEF}" dt="2022-04-05T01:09:34.862" v="112" actId="2890"/>
        <pc:sldMkLst>
          <pc:docMk/>
          <pc:sldMk cId="3756754752" sldId="278"/>
        </pc:sldMkLst>
        <pc:picChg chg="add del mod">
          <ac:chgData name="Fernando Roldan" userId="227228816a48eebd" providerId="LiveId" clId="{000EDEB2-6AF9-4300-B67A-5DEC8586ACEF}" dt="2022-04-05T01:09:33.001" v="110" actId="14100"/>
          <ac:picMkLst>
            <pc:docMk/>
            <pc:sldMk cId="3756754752" sldId="278"/>
            <ac:picMk id="8" creationId="{A33638FD-4FE8-485E-973C-3362ED1E4165}"/>
          </ac:picMkLst>
        </pc:picChg>
      </pc:sldChg>
      <pc:sldChg chg="del">
        <pc:chgData name="Fernando Roldan" userId="227228816a48eebd" providerId="LiveId" clId="{000EDEB2-6AF9-4300-B67A-5DEC8586ACEF}" dt="2022-04-05T01:07:26.726" v="58" actId="47"/>
        <pc:sldMkLst>
          <pc:docMk/>
          <pc:sldMk cId="554602216" sldId="279"/>
        </pc:sldMkLst>
      </pc:sldChg>
      <pc:sldChg chg="addSp delSp modSp add mod ord addAnim delAnim modAnim">
        <pc:chgData name="Fernando Roldan" userId="227228816a48eebd" providerId="LiveId" clId="{000EDEB2-6AF9-4300-B67A-5DEC8586ACEF}" dt="2022-04-05T01:55:06.628" v="642" actId="1076"/>
        <pc:sldMkLst>
          <pc:docMk/>
          <pc:sldMk cId="1401086796" sldId="279"/>
        </pc:sldMkLst>
        <pc:spChg chg="mod">
          <ac:chgData name="Fernando Roldan" userId="227228816a48eebd" providerId="LiveId" clId="{000EDEB2-6AF9-4300-B67A-5DEC8586ACEF}" dt="2022-04-05T01:11:15.322" v="130" actId="20577"/>
          <ac:spMkLst>
            <pc:docMk/>
            <pc:sldMk cId="1401086796" sldId="279"/>
            <ac:spMk id="2" creationId="{92CC0C48-24D5-4E67-9610-27BD98963FB1}"/>
          </ac:spMkLst>
        </pc:spChg>
        <pc:spChg chg="add del mod">
          <ac:chgData name="Fernando Roldan" userId="227228816a48eebd" providerId="LiveId" clId="{000EDEB2-6AF9-4300-B67A-5DEC8586ACEF}" dt="2022-04-05T01:55:06.628" v="642" actId="1076"/>
          <ac:spMkLst>
            <pc:docMk/>
            <pc:sldMk cId="1401086796" sldId="279"/>
            <ac:spMk id="5" creationId="{742BADF0-6847-4635-ACD7-D21880D276AF}"/>
          </ac:spMkLst>
        </pc:spChg>
        <pc:spChg chg="add mod">
          <ac:chgData name="Fernando Roldan" userId="227228816a48eebd" providerId="LiveId" clId="{000EDEB2-6AF9-4300-B67A-5DEC8586ACEF}" dt="2022-04-05T01:54:59.482" v="640" actId="255"/>
          <ac:spMkLst>
            <pc:docMk/>
            <pc:sldMk cId="1401086796" sldId="279"/>
            <ac:spMk id="6" creationId="{5FC4A211-BF31-47ED-A0D0-B443516F3970}"/>
          </ac:spMkLst>
        </pc:spChg>
        <pc:picChg chg="add del mod">
          <ac:chgData name="Fernando Roldan" userId="227228816a48eebd" providerId="LiveId" clId="{000EDEB2-6AF9-4300-B67A-5DEC8586ACEF}" dt="2022-04-05T01:49:58.079" v="141" actId="22"/>
          <ac:picMkLst>
            <pc:docMk/>
            <pc:sldMk cId="1401086796" sldId="279"/>
            <ac:picMk id="4" creationId="{3918EF49-BBC6-42E8-89BE-B323F2219410}"/>
          </ac:picMkLst>
        </pc:picChg>
      </pc:sldChg>
      <pc:sldChg chg="del">
        <pc:chgData name="Fernando Roldan" userId="227228816a48eebd" providerId="LiveId" clId="{000EDEB2-6AF9-4300-B67A-5DEC8586ACEF}" dt="2022-04-05T01:07:27.911" v="60" actId="47"/>
        <pc:sldMkLst>
          <pc:docMk/>
          <pc:sldMk cId="572790504" sldId="280"/>
        </pc:sldMkLst>
      </pc:sldChg>
      <pc:sldChg chg="new del">
        <pc:chgData name="Fernando Roldan" userId="227228816a48eebd" providerId="LiveId" clId="{000EDEB2-6AF9-4300-B67A-5DEC8586ACEF}" dt="2022-04-05T01:56:47.229" v="644" actId="680"/>
        <pc:sldMkLst>
          <pc:docMk/>
          <pc:sldMk cId="1542862729" sldId="280"/>
        </pc:sldMkLst>
      </pc:sldChg>
      <pc:sldChg chg="addSp delSp modSp add mod delAnim modAnim">
        <pc:chgData name="Fernando Roldan" userId="227228816a48eebd" providerId="LiveId" clId="{000EDEB2-6AF9-4300-B67A-5DEC8586ACEF}" dt="2022-04-06T13:12:52.520" v="1462" actId="20577"/>
        <pc:sldMkLst>
          <pc:docMk/>
          <pc:sldMk cId="1692194619" sldId="280"/>
        </pc:sldMkLst>
        <pc:spChg chg="mod">
          <ac:chgData name="Fernando Roldan" userId="227228816a48eebd" providerId="LiveId" clId="{000EDEB2-6AF9-4300-B67A-5DEC8586ACEF}" dt="2022-04-05T01:57:59.316" v="674" actId="14100"/>
          <ac:spMkLst>
            <pc:docMk/>
            <pc:sldMk cId="1692194619" sldId="280"/>
            <ac:spMk id="5" creationId="{742BADF0-6847-4635-ACD7-D21880D276AF}"/>
          </ac:spMkLst>
        </pc:spChg>
        <pc:spChg chg="del">
          <ac:chgData name="Fernando Roldan" userId="227228816a48eebd" providerId="LiveId" clId="{000EDEB2-6AF9-4300-B67A-5DEC8586ACEF}" dt="2022-04-05T01:57:49.938" v="670" actId="478"/>
          <ac:spMkLst>
            <pc:docMk/>
            <pc:sldMk cId="1692194619" sldId="280"/>
            <ac:spMk id="6" creationId="{5FC4A211-BF31-47ED-A0D0-B443516F3970}"/>
          </ac:spMkLst>
        </pc:spChg>
        <pc:spChg chg="add mod">
          <ac:chgData name="Fernando Roldan" userId="227228816a48eebd" providerId="LiveId" clId="{000EDEB2-6AF9-4300-B67A-5DEC8586ACEF}" dt="2022-04-05T01:59:14.103" v="727" actId="20577"/>
          <ac:spMkLst>
            <pc:docMk/>
            <pc:sldMk cId="1692194619" sldId="280"/>
            <ac:spMk id="7" creationId="{311A919B-1125-4FDA-AF81-8D6F43E39113}"/>
          </ac:spMkLst>
        </pc:spChg>
        <pc:spChg chg="add mod">
          <ac:chgData name="Fernando Roldan" userId="227228816a48eebd" providerId="LiveId" clId="{000EDEB2-6AF9-4300-B67A-5DEC8586ACEF}" dt="2022-04-06T13:12:48.922" v="1460" actId="20577"/>
          <ac:spMkLst>
            <pc:docMk/>
            <pc:sldMk cId="1692194619" sldId="280"/>
            <ac:spMk id="8" creationId="{0A568395-B63B-4F04-B1FA-182ED4A07EA3}"/>
          </ac:spMkLst>
        </pc:spChg>
        <pc:spChg chg="add mod">
          <ac:chgData name="Fernando Roldan" userId="227228816a48eebd" providerId="LiveId" clId="{000EDEB2-6AF9-4300-B67A-5DEC8586ACEF}" dt="2022-04-05T02:01:48.395" v="800" actId="1076"/>
          <ac:spMkLst>
            <pc:docMk/>
            <pc:sldMk cId="1692194619" sldId="280"/>
            <ac:spMk id="9" creationId="{23FAA1AF-631C-4F71-9EAD-99310E578E63}"/>
          </ac:spMkLst>
        </pc:spChg>
        <pc:spChg chg="add mod">
          <ac:chgData name="Fernando Roldan" userId="227228816a48eebd" providerId="LiveId" clId="{000EDEB2-6AF9-4300-B67A-5DEC8586ACEF}" dt="2022-04-05T02:01:51.587" v="801" actId="1076"/>
          <ac:spMkLst>
            <pc:docMk/>
            <pc:sldMk cId="1692194619" sldId="280"/>
            <ac:spMk id="10" creationId="{B7E5F4FD-4B44-444B-A064-A4A89171B5B6}"/>
          </ac:spMkLst>
        </pc:spChg>
        <pc:spChg chg="add mod">
          <ac:chgData name="Fernando Roldan" userId="227228816a48eebd" providerId="LiveId" clId="{000EDEB2-6AF9-4300-B67A-5DEC8586ACEF}" dt="2022-04-06T13:12:52.520" v="1462" actId="20577"/>
          <ac:spMkLst>
            <pc:docMk/>
            <pc:sldMk cId="1692194619" sldId="280"/>
            <ac:spMk id="11" creationId="{DDFFDE67-6C97-4430-862C-407D5F8EC83E}"/>
          </ac:spMkLst>
        </pc:spChg>
      </pc:sldChg>
      <pc:sldChg chg="delSp modSp add mod ord delAnim">
        <pc:chgData name="Fernando Roldan" userId="227228816a48eebd" providerId="LiveId" clId="{000EDEB2-6AF9-4300-B67A-5DEC8586ACEF}" dt="2022-04-05T02:05:30.819" v="885" actId="5793"/>
        <pc:sldMkLst>
          <pc:docMk/>
          <pc:sldMk cId="3566652919" sldId="281"/>
        </pc:sldMkLst>
        <pc:spChg chg="mod">
          <ac:chgData name="Fernando Roldan" userId="227228816a48eebd" providerId="LiveId" clId="{000EDEB2-6AF9-4300-B67A-5DEC8586ACEF}" dt="2022-04-05T02:05:30.819" v="885" actId="5793"/>
          <ac:spMkLst>
            <pc:docMk/>
            <pc:sldMk cId="3566652919" sldId="281"/>
            <ac:spMk id="5" creationId="{742BADF0-6847-4635-ACD7-D21880D276AF}"/>
          </ac:spMkLst>
        </pc:spChg>
        <pc:spChg chg="del">
          <ac:chgData name="Fernando Roldan" userId="227228816a48eebd" providerId="LiveId" clId="{000EDEB2-6AF9-4300-B67A-5DEC8586ACEF}" dt="2022-04-05T02:03:23.921" v="841" actId="478"/>
          <ac:spMkLst>
            <pc:docMk/>
            <pc:sldMk cId="3566652919" sldId="281"/>
            <ac:spMk id="6" creationId="{5FC4A211-BF31-47ED-A0D0-B443516F3970}"/>
          </ac:spMkLst>
        </pc:spChg>
      </pc:sldChg>
      <pc:sldChg chg="del">
        <pc:chgData name="Fernando Roldan" userId="227228816a48eebd" providerId="LiveId" clId="{000EDEB2-6AF9-4300-B67A-5DEC8586ACEF}" dt="2022-04-05T01:07:28.345" v="61" actId="47"/>
        <pc:sldMkLst>
          <pc:docMk/>
          <pc:sldMk cId="4043923624" sldId="281"/>
        </pc:sldMkLst>
      </pc:sldChg>
      <pc:sldChg chg="addSp delSp modSp add mod delAnim">
        <pc:chgData name="Fernando Roldan" userId="227228816a48eebd" providerId="LiveId" clId="{000EDEB2-6AF9-4300-B67A-5DEC8586ACEF}" dt="2022-04-06T13:29:10.677" v="1472" actId="14100"/>
        <pc:sldMkLst>
          <pc:docMk/>
          <pc:sldMk cId="1792344580" sldId="282"/>
        </pc:sldMkLst>
        <pc:spChg chg="del">
          <ac:chgData name="Fernando Roldan" userId="227228816a48eebd" providerId="LiveId" clId="{000EDEB2-6AF9-4300-B67A-5DEC8586ACEF}" dt="2022-04-05T02:11:43.914" v="889" actId="478"/>
          <ac:spMkLst>
            <pc:docMk/>
            <pc:sldMk cId="1792344580" sldId="282"/>
            <ac:spMk id="5" creationId="{742BADF0-6847-4635-ACD7-D21880D276AF}"/>
          </ac:spMkLst>
        </pc:spChg>
        <pc:picChg chg="add del mod">
          <ac:chgData name="Fernando Roldan" userId="227228816a48eebd" providerId="LiveId" clId="{000EDEB2-6AF9-4300-B67A-5DEC8586ACEF}" dt="2022-04-06T13:28:51.282" v="1464" actId="478"/>
          <ac:picMkLst>
            <pc:docMk/>
            <pc:sldMk cId="1792344580" sldId="282"/>
            <ac:picMk id="4" creationId="{31683C68-421F-414D-8298-BB19AFF0815E}"/>
          </ac:picMkLst>
        </pc:picChg>
        <pc:picChg chg="add mod">
          <ac:chgData name="Fernando Roldan" userId="227228816a48eebd" providerId="LiveId" clId="{000EDEB2-6AF9-4300-B67A-5DEC8586ACEF}" dt="2022-04-06T13:29:10.677" v="1472" actId="14100"/>
          <ac:picMkLst>
            <pc:docMk/>
            <pc:sldMk cId="1792344580" sldId="282"/>
            <ac:picMk id="5" creationId="{79F8F03E-FA48-4BAC-9A0D-46E9DA573FFA}"/>
          </ac:picMkLst>
        </pc:picChg>
      </pc:sldChg>
      <pc:sldChg chg="del">
        <pc:chgData name="Fernando Roldan" userId="227228816a48eebd" providerId="LiveId" clId="{000EDEB2-6AF9-4300-B67A-5DEC8586ACEF}" dt="2022-04-05T01:07:28.734" v="62" actId="47"/>
        <pc:sldMkLst>
          <pc:docMk/>
          <pc:sldMk cId="3281249494" sldId="282"/>
        </pc:sldMkLst>
      </pc:sldChg>
      <pc:sldChg chg="modSp add mod ord">
        <pc:chgData name="Fernando Roldan" userId="227228816a48eebd" providerId="LiveId" clId="{000EDEB2-6AF9-4300-B67A-5DEC8586ACEF}" dt="2022-04-06T13:13:42.978" v="1463" actId="20577"/>
        <pc:sldMkLst>
          <pc:docMk/>
          <pc:sldMk cId="1559895033" sldId="283"/>
        </pc:sldMkLst>
        <pc:spChg chg="mod">
          <ac:chgData name="Fernando Roldan" userId="227228816a48eebd" providerId="LiveId" clId="{000EDEB2-6AF9-4300-B67A-5DEC8586ACEF}" dt="2022-04-06T13:13:42.978" v="1463" actId="20577"/>
          <ac:spMkLst>
            <pc:docMk/>
            <pc:sldMk cId="1559895033" sldId="283"/>
            <ac:spMk id="5" creationId="{742BADF0-6847-4635-ACD7-D21880D276AF}"/>
          </ac:spMkLst>
        </pc:spChg>
      </pc:sldChg>
      <pc:sldChg chg="del">
        <pc:chgData name="Fernando Roldan" userId="227228816a48eebd" providerId="LiveId" clId="{000EDEB2-6AF9-4300-B67A-5DEC8586ACEF}" dt="2022-04-05T01:07:29.119" v="63" actId="47"/>
        <pc:sldMkLst>
          <pc:docMk/>
          <pc:sldMk cId="1999866418" sldId="283"/>
        </pc:sldMkLst>
      </pc:sldChg>
      <pc:sldChg chg="delSp add del mod">
        <pc:chgData name="Fernando Roldan" userId="227228816a48eebd" providerId="LiveId" clId="{000EDEB2-6AF9-4300-B67A-5DEC8586ACEF}" dt="2022-04-05T02:24:50.552" v="896" actId="47"/>
        <pc:sldMkLst>
          <pc:docMk/>
          <pc:sldMk cId="2757526855" sldId="283"/>
        </pc:sldMkLst>
        <pc:picChg chg="del">
          <ac:chgData name="Fernando Roldan" userId="227228816a48eebd" providerId="LiveId" clId="{000EDEB2-6AF9-4300-B67A-5DEC8586ACEF}" dt="2022-04-05T02:24:42.892" v="895" actId="478"/>
          <ac:picMkLst>
            <pc:docMk/>
            <pc:sldMk cId="2757526855" sldId="283"/>
            <ac:picMk id="4" creationId="{31683C68-421F-414D-8298-BB19AFF0815E}"/>
          </ac:picMkLst>
        </pc:picChg>
      </pc:sldChg>
      <pc:sldChg chg="addSp modSp add mod modAnim">
        <pc:chgData name="Fernando Roldan" userId="227228816a48eebd" providerId="LiveId" clId="{000EDEB2-6AF9-4300-B67A-5DEC8586ACEF}" dt="2022-04-05T02:29:18.345" v="1065"/>
        <pc:sldMkLst>
          <pc:docMk/>
          <pc:sldMk cId="1968373887" sldId="284"/>
        </pc:sldMkLst>
        <pc:spChg chg="mod">
          <ac:chgData name="Fernando Roldan" userId="227228816a48eebd" providerId="LiveId" clId="{000EDEB2-6AF9-4300-B67A-5DEC8586ACEF}" dt="2022-04-05T02:28:28.864" v="1061"/>
          <ac:spMkLst>
            <pc:docMk/>
            <pc:sldMk cId="1968373887" sldId="284"/>
            <ac:spMk id="5" creationId="{742BADF0-6847-4635-ACD7-D21880D276AF}"/>
          </ac:spMkLst>
        </pc:spChg>
        <pc:picChg chg="add mod">
          <ac:chgData name="Fernando Roldan" userId="227228816a48eebd" providerId="LiveId" clId="{000EDEB2-6AF9-4300-B67A-5DEC8586ACEF}" dt="2022-04-05T02:29:02.257" v="1063" actId="14100"/>
          <ac:picMkLst>
            <pc:docMk/>
            <pc:sldMk cId="1968373887" sldId="284"/>
            <ac:picMk id="4" creationId="{04768EC0-3036-47EE-8EEB-19296C8E2448}"/>
          </ac:picMkLst>
        </pc:picChg>
      </pc:sldChg>
      <pc:sldChg chg="del">
        <pc:chgData name="Fernando Roldan" userId="227228816a48eebd" providerId="LiveId" clId="{000EDEB2-6AF9-4300-B67A-5DEC8586ACEF}" dt="2022-04-05T01:07:30.951" v="68" actId="47"/>
        <pc:sldMkLst>
          <pc:docMk/>
          <pc:sldMk cId="3253916509" sldId="284"/>
        </pc:sldMkLst>
      </pc:sldChg>
      <pc:sldChg chg="addSp delSp modSp add mod delAnim">
        <pc:chgData name="Fernando Roldan" userId="227228816a48eebd" providerId="LiveId" clId="{000EDEB2-6AF9-4300-B67A-5DEC8586ACEF}" dt="2022-04-05T02:30:19.057" v="1074" actId="1076"/>
        <pc:sldMkLst>
          <pc:docMk/>
          <pc:sldMk cId="2969169655" sldId="285"/>
        </pc:sldMkLst>
        <pc:picChg chg="del">
          <ac:chgData name="Fernando Roldan" userId="227228816a48eebd" providerId="LiveId" clId="{000EDEB2-6AF9-4300-B67A-5DEC8586ACEF}" dt="2022-04-05T02:29:49.222" v="1068" actId="478"/>
          <ac:picMkLst>
            <pc:docMk/>
            <pc:sldMk cId="2969169655" sldId="285"/>
            <ac:picMk id="4" creationId="{04768EC0-3036-47EE-8EEB-19296C8E2448}"/>
          </ac:picMkLst>
        </pc:picChg>
        <pc:picChg chg="add mod">
          <ac:chgData name="Fernando Roldan" userId="227228816a48eebd" providerId="LiveId" clId="{000EDEB2-6AF9-4300-B67A-5DEC8586ACEF}" dt="2022-04-05T02:30:19.057" v="1074" actId="1076"/>
          <ac:picMkLst>
            <pc:docMk/>
            <pc:sldMk cId="2969169655" sldId="285"/>
            <ac:picMk id="6" creationId="{D9182336-583F-406B-B6D1-83D19201A89C}"/>
          </ac:picMkLst>
        </pc:picChg>
      </pc:sldChg>
      <pc:sldChg chg="add del">
        <pc:chgData name="Fernando Roldan" userId="227228816a48eebd" providerId="LiveId" clId="{000EDEB2-6AF9-4300-B67A-5DEC8586ACEF}" dt="2022-04-05T02:29:23.294" v="1066" actId="47"/>
        <pc:sldMkLst>
          <pc:docMk/>
          <pc:sldMk cId="3150409181" sldId="285"/>
        </pc:sldMkLst>
      </pc:sldChg>
      <pc:sldChg chg="del">
        <pc:chgData name="Fernando Roldan" userId="227228816a48eebd" providerId="LiveId" clId="{000EDEB2-6AF9-4300-B67A-5DEC8586ACEF}" dt="2022-04-05T01:07:31.899" v="71" actId="47"/>
        <pc:sldMkLst>
          <pc:docMk/>
          <pc:sldMk cId="4185737869" sldId="285"/>
        </pc:sldMkLst>
      </pc:sldChg>
      <pc:sldChg chg="del">
        <pc:chgData name="Fernando Roldan" userId="227228816a48eebd" providerId="LiveId" clId="{000EDEB2-6AF9-4300-B67A-5DEC8586ACEF}" dt="2022-04-05T01:07:32.233" v="72" actId="47"/>
        <pc:sldMkLst>
          <pc:docMk/>
          <pc:sldMk cId="1164236550" sldId="286"/>
        </pc:sldMkLst>
      </pc:sldChg>
      <pc:sldChg chg="addSp delSp modSp add mod">
        <pc:chgData name="Fernando Roldan" userId="227228816a48eebd" providerId="LiveId" clId="{000EDEB2-6AF9-4300-B67A-5DEC8586ACEF}" dt="2022-04-05T02:30:55.169" v="1081" actId="14100"/>
        <pc:sldMkLst>
          <pc:docMk/>
          <pc:sldMk cId="3723336432" sldId="286"/>
        </pc:sldMkLst>
        <pc:picChg chg="add mod">
          <ac:chgData name="Fernando Roldan" userId="227228816a48eebd" providerId="LiveId" clId="{000EDEB2-6AF9-4300-B67A-5DEC8586ACEF}" dt="2022-04-05T02:30:55.169" v="1081" actId="14100"/>
          <ac:picMkLst>
            <pc:docMk/>
            <pc:sldMk cId="3723336432" sldId="286"/>
            <ac:picMk id="4" creationId="{34204055-4E83-46E0-9103-E53387A3E4FB}"/>
          </ac:picMkLst>
        </pc:picChg>
        <pc:picChg chg="del">
          <ac:chgData name="Fernando Roldan" userId="227228816a48eebd" providerId="LiveId" clId="{000EDEB2-6AF9-4300-B67A-5DEC8586ACEF}" dt="2022-04-05T02:30:26.512" v="1076" actId="478"/>
          <ac:picMkLst>
            <pc:docMk/>
            <pc:sldMk cId="3723336432" sldId="286"/>
            <ac:picMk id="6" creationId="{D9182336-583F-406B-B6D1-83D19201A89C}"/>
          </ac:picMkLst>
        </pc:picChg>
      </pc:sldChg>
      <pc:sldChg chg="addSp delSp modSp add mod">
        <pc:chgData name="Fernando Roldan" userId="227228816a48eebd" providerId="LiveId" clId="{000EDEB2-6AF9-4300-B67A-5DEC8586ACEF}" dt="2022-04-05T02:32:33.601" v="1089" actId="1076"/>
        <pc:sldMkLst>
          <pc:docMk/>
          <pc:sldMk cId="459126287" sldId="287"/>
        </pc:sldMkLst>
        <pc:picChg chg="del">
          <ac:chgData name="Fernando Roldan" userId="227228816a48eebd" providerId="LiveId" clId="{000EDEB2-6AF9-4300-B67A-5DEC8586ACEF}" dt="2022-04-05T02:32:05.286" v="1083" actId="478"/>
          <ac:picMkLst>
            <pc:docMk/>
            <pc:sldMk cId="459126287" sldId="287"/>
            <ac:picMk id="4" creationId="{34204055-4E83-46E0-9103-E53387A3E4FB}"/>
          </ac:picMkLst>
        </pc:picChg>
        <pc:picChg chg="add mod">
          <ac:chgData name="Fernando Roldan" userId="227228816a48eebd" providerId="LiveId" clId="{000EDEB2-6AF9-4300-B67A-5DEC8586ACEF}" dt="2022-04-05T02:32:33.601" v="1089" actId="1076"/>
          <ac:picMkLst>
            <pc:docMk/>
            <pc:sldMk cId="459126287" sldId="287"/>
            <ac:picMk id="6" creationId="{083DE768-E3D3-4124-8538-F00FD2BB775D}"/>
          </ac:picMkLst>
        </pc:picChg>
      </pc:sldChg>
      <pc:sldChg chg="del">
        <pc:chgData name="Fernando Roldan" userId="227228816a48eebd" providerId="LiveId" clId="{000EDEB2-6AF9-4300-B67A-5DEC8586ACEF}" dt="2022-04-05T01:07:32.721" v="73" actId="47"/>
        <pc:sldMkLst>
          <pc:docMk/>
          <pc:sldMk cId="3878333200" sldId="287"/>
        </pc:sldMkLst>
      </pc:sldChg>
      <pc:sldChg chg="del">
        <pc:chgData name="Fernando Roldan" userId="227228816a48eebd" providerId="LiveId" clId="{000EDEB2-6AF9-4300-B67A-5DEC8586ACEF}" dt="2022-04-05T01:07:29.531" v="64" actId="47"/>
        <pc:sldMkLst>
          <pc:docMk/>
          <pc:sldMk cId="1814845435" sldId="288"/>
        </pc:sldMkLst>
      </pc:sldChg>
      <pc:sldChg chg="addSp delSp modSp add mod">
        <pc:chgData name="Fernando Roldan" userId="227228816a48eebd" providerId="LiveId" clId="{000EDEB2-6AF9-4300-B67A-5DEC8586ACEF}" dt="2022-04-05T02:39:47.912" v="1095" actId="14100"/>
        <pc:sldMkLst>
          <pc:docMk/>
          <pc:sldMk cId="2352857190" sldId="288"/>
        </pc:sldMkLst>
        <pc:picChg chg="add mod">
          <ac:chgData name="Fernando Roldan" userId="227228816a48eebd" providerId="LiveId" clId="{000EDEB2-6AF9-4300-B67A-5DEC8586ACEF}" dt="2022-04-05T02:39:47.912" v="1095" actId="14100"/>
          <ac:picMkLst>
            <pc:docMk/>
            <pc:sldMk cId="2352857190" sldId="288"/>
            <ac:picMk id="4" creationId="{22C2E780-146F-4615-BF60-6DFF66E06C65}"/>
          </ac:picMkLst>
        </pc:picChg>
        <pc:picChg chg="del">
          <ac:chgData name="Fernando Roldan" userId="227228816a48eebd" providerId="LiveId" clId="{000EDEB2-6AF9-4300-B67A-5DEC8586ACEF}" dt="2022-04-05T02:39:00.858" v="1091" actId="478"/>
          <ac:picMkLst>
            <pc:docMk/>
            <pc:sldMk cId="2352857190" sldId="288"/>
            <ac:picMk id="6" creationId="{083DE768-E3D3-4124-8538-F00FD2BB775D}"/>
          </ac:picMkLst>
        </pc:picChg>
      </pc:sldChg>
      <pc:sldChg chg="addSp delSp modSp add mod delAnim modAnim">
        <pc:chgData name="Fernando Roldan" userId="227228816a48eebd" providerId="LiveId" clId="{000EDEB2-6AF9-4300-B67A-5DEC8586ACEF}" dt="2022-04-05T02:43:28.257" v="1158" actId="14100"/>
        <pc:sldMkLst>
          <pc:docMk/>
          <pc:sldMk cId="2222772195" sldId="289"/>
        </pc:sldMkLst>
        <pc:spChg chg="mod">
          <ac:chgData name="Fernando Roldan" userId="227228816a48eebd" providerId="LiveId" clId="{000EDEB2-6AF9-4300-B67A-5DEC8586ACEF}" dt="2022-04-05T02:43:28.257" v="1158" actId="14100"/>
          <ac:spMkLst>
            <pc:docMk/>
            <pc:sldMk cId="2222772195" sldId="289"/>
            <ac:spMk id="10" creationId="{A561E584-14B3-49C4-BBC7-CDE567FE2478}"/>
          </ac:spMkLst>
        </pc:spChg>
        <pc:picChg chg="add mod">
          <ac:chgData name="Fernando Roldan" userId="227228816a48eebd" providerId="LiveId" clId="{000EDEB2-6AF9-4300-B67A-5DEC8586ACEF}" dt="2022-04-05T02:43:07.391" v="1130" actId="14100"/>
          <ac:picMkLst>
            <pc:docMk/>
            <pc:sldMk cId="2222772195" sldId="289"/>
            <ac:picMk id="5" creationId="{681DE6AC-CB44-41B9-AFE0-1A2257BE75F0}"/>
          </ac:picMkLst>
        </pc:picChg>
        <pc:picChg chg="del">
          <ac:chgData name="Fernando Roldan" userId="227228816a48eebd" providerId="LiveId" clId="{000EDEB2-6AF9-4300-B67A-5DEC8586ACEF}" dt="2022-04-05T02:42:55.472" v="1126" actId="478"/>
          <ac:picMkLst>
            <pc:docMk/>
            <pc:sldMk cId="2222772195" sldId="289"/>
            <ac:picMk id="9" creationId="{6CB1A25F-105B-47C3-AD4B-393FB49197EA}"/>
          </ac:picMkLst>
        </pc:picChg>
      </pc:sldChg>
      <pc:sldChg chg="del">
        <pc:chgData name="Fernando Roldan" userId="227228816a48eebd" providerId="LiveId" clId="{000EDEB2-6AF9-4300-B67A-5DEC8586ACEF}" dt="2022-04-05T01:07:31.281" v="69" actId="47"/>
        <pc:sldMkLst>
          <pc:docMk/>
          <pc:sldMk cId="2975202484" sldId="289"/>
        </pc:sldMkLst>
      </pc:sldChg>
      <pc:sldChg chg="del">
        <pc:chgData name="Fernando Roldan" userId="227228816a48eebd" providerId="LiveId" clId="{000EDEB2-6AF9-4300-B67A-5DEC8586ACEF}" dt="2022-04-05T01:07:31.598" v="70" actId="47"/>
        <pc:sldMkLst>
          <pc:docMk/>
          <pc:sldMk cId="2278652932" sldId="290"/>
        </pc:sldMkLst>
      </pc:sldChg>
      <pc:sldChg chg="addSp delSp modSp add mod ord addAnim delAnim modAnim">
        <pc:chgData name="Fernando Roldan" userId="227228816a48eebd" providerId="LiveId" clId="{000EDEB2-6AF9-4300-B67A-5DEC8586ACEF}" dt="2022-04-05T03:15:31.215" v="1302"/>
        <pc:sldMkLst>
          <pc:docMk/>
          <pc:sldMk cId="2927894371" sldId="290"/>
        </pc:sldMkLst>
        <pc:spChg chg="add del mod">
          <ac:chgData name="Fernando Roldan" userId="227228816a48eebd" providerId="LiveId" clId="{000EDEB2-6AF9-4300-B67A-5DEC8586ACEF}" dt="2022-04-05T03:05:06.572" v="1284"/>
          <ac:spMkLst>
            <pc:docMk/>
            <pc:sldMk cId="2927894371" sldId="290"/>
            <ac:spMk id="6" creationId="{D1A006A7-AA2E-4201-8CDD-687ED8BDD904}"/>
          </ac:spMkLst>
        </pc:spChg>
        <pc:spChg chg="add del mod">
          <ac:chgData name="Fernando Roldan" userId="227228816a48eebd" providerId="LiveId" clId="{000EDEB2-6AF9-4300-B67A-5DEC8586ACEF}" dt="2022-04-05T03:06:10.054" v="1300" actId="313"/>
          <ac:spMkLst>
            <pc:docMk/>
            <pc:sldMk cId="2927894371" sldId="290"/>
            <ac:spMk id="7" creationId="{CD0C66A2-7891-4908-B9FB-D249D29E4180}"/>
          </ac:spMkLst>
        </pc:spChg>
        <pc:spChg chg="add del mod">
          <ac:chgData name="Fernando Roldan" userId="227228816a48eebd" providerId="LiveId" clId="{000EDEB2-6AF9-4300-B67A-5DEC8586ACEF}" dt="2022-04-05T03:05:06.566" v="1282" actId="478"/>
          <ac:spMkLst>
            <pc:docMk/>
            <pc:sldMk cId="2927894371" sldId="290"/>
            <ac:spMk id="8" creationId="{7D896E9B-7113-4B86-AC26-BD3D98921F22}"/>
          </ac:spMkLst>
        </pc:spChg>
        <pc:spChg chg="mod">
          <ac:chgData name="Fernando Roldan" userId="227228816a48eebd" providerId="LiveId" clId="{000EDEB2-6AF9-4300-B67A-5DEC8586ACEF}" dt="2022-04-05T03:05:03.327" v="1281"/>
          <ac:spMkLst>
            <pc:docMk/>
            <pc:sldMk cId="2927894371" sldId="290"/>
            <ac:spMk id="10" creationId="{A561E584-14B3-49C4-BBC7-CDE567FE2478}"/>
          </ac:spMkLst>
        </pc:spChg>
        <pc:picChg chg="del">
          <ac:chgData name="Fernando Roldan" userId="227228816a48eebd" providerId="LiveId" clId="{000EDEB2-6AF9-4300-B67A-5DEC8586ACEF}" dt="2022-04-05T02:44:21.982" v="1160" actId="478"/>
          <ac:picMkLst>
            <pc:docMk/>
            <pc:sldMk cId="2927894371" sldId="290"/>
            <ac:picMk id="5" creationId="{681DE6AC-CB44-41B9-AFE0-1A2257BE75F0}"/>
          </ac:picMkLst>
        </pc:picChg>
      </pc:sldChg>
      <pc:sldChg chg="add">
        <pc:chgData name="Fernando Roldan" userId="227228816a48eebd" providerId="LiveId" clId="{000EDEB2-6AF9-4300-B67A-5DEC8586ACEF}" dt="2022-04-05T03:04:49.936" v="1279" actId="2890"/>
        <pc:sldMkLst>
          <pc:docMk/>
          <pc:sldMk cId="1378653515" sldId="291"/>
        </pc:sldMkLst>
      </pc:sldChg>
      <pc:sldChg chg="modSp add mod modAnim">
        <pc:chgData name="Fernando Roldan" userId="227228816a48eebd" providerId="LiveId" clId="{000EDEB2-6AF9-4300-B67A-5DEC8586ACEF}" dt="2022-04-05T03:24:29.476" v="1357" actId="6549"/>
        <pc:sldMkLst>
          <pc:docMk/>
          <pc:sldMk cId="2679870707" sldId="292"/>
        </pc:sldMkLst>
        <pc:spChg chg="mod">
          <ac:chgData name="Fernando Roldan" userId="227228816a48eebd" providerId="LiveId" clId="{000EDEB2-6AF9-4300-B67A-5DEC8586ACEF}" dt="2022-04-05T03:24:29.476" v="1357" actId="6549"/>
          <ac:spMkLst>
            <pc:docMk/>
            <pc:sldMk cId="2679870707" sldId="292"/>
            <ac:spMk id="7" creationId="{CD0C66A2-7891-4908-B9FB-D249D29E4180}"/>
          </ac:spMkLst>
        </pc:spChg>
        <pc:spChg chg="mod">
          <ac:chgData name="Fernando Roldan" userId="227228816a48eebd" providerId="LiveId" clId="{000EDEB2-6AF9-4300-B67A-5DEC8586ACEF}" dt="2022-04-05T03:23:26.348" v="1336" actId="6549"/>
          <ac:spMkLst>
            <pc:docMk/>
            <pc:sldMk cId="2679870707" sldId="292"/>
            <ac:spMk id="10" creationId="{A561E584-14B3-49C4-BBC7-CDE567FE2478}"/>
          </ac:spMkLst>
        </pc:spChg>
      </pc:sldChg>
      <pc:sldChg chg="modSp add mod">
        <pc:chgData name="Fernando Roldan" userId="227228816a48eebd" providerId="LiveId" clId="{000EDEB2-6AF9-4300-B67A-5DEC8586ACEF}" dt="2022-04-05T03:46:39.388" v="1405" actId="20577"/>
        <pc:sldMkLst>
          <pc:docMk/>
          <pc:sldMk cId="934048737" sldId="293"/>
        </pc:sldMkLst>
        <pc:spChg chg="mod">
          <ac:chgData name="Fernando Roldan" userId="227228816a48eebd" providerId="LiveId" clId="{000EDEB2-6AF9-4300-B67A-5DEC8586ACEF}" dt="2022-04-05T03:46:39.388" v="1405" actId="20577"/>
          <ac:spMkLst>
            <pc:docMk/>
            <pc:sldMk cId="934048737" sldId="293"/>
            <ac:spMk id="7" creationId="{CD0C66A2-7891-4908-B9FB-D249D29E4180}"/>
          </ac:spMkLst>
        </pc:spChg>
        <pc:spChg chg="mod">
          <ac:chgData name="Fernando Roldan" userId="227228816a48eebd" providerId="LiveId" clId="{000EDEB2-6AF9-4300-B67A-5DEC8586ACEF}" dt="2022-04-05T03:31:43.375" v="1364" actId="20577"/>
          <ac:spMkLst>
            <pc:docMk/>
            <pc:sldMk cId="934048737" sldId="293"/>
            <ac:spMk id="10" creationId="{A561E584-14B3-49C4-BBC7-CDE567FE2478}"/>
          </ac:spMkLst>
        </pc:spChg>
      </pc:sldChg>
      <pc:sldChg chg="add ord">
        <pc:chgData name="Fernando Roldan" userId="227228816a48eebd" providerId="LiveId" clId="{000EDEB2-6AF9-4300-B67A-5DEC8586ACEF}" dt="2022-04-05T03:45:59.133" v="1375"/>
        <pc:sldMkLst>
          <pc:docMk/>
          <pc:sldMk cId="2812065676" sldId="294"/>
        </pc:sldMkLst>
      </pc:sldChg>
      <pc:sldChg chg="modSp add">
        <pc:chgData name="Fernando Roldan" userId="227228816a48eebd" providerId="LiveId" clId="{000EDEB2-6AF9-4300-B67A-5DEC8586ACEF}" dt="2022-04-05T03:47:30.060" v="1439" actId="20577"/>
        <pc:sldMkLst>
          <pc:docMk/>
          <pc:sldMk cId="565894054" sldId="295"/>
        </pc:sldMkLst>
        <pc:spChg chg="mod">
          <ac:chgData name="Fernando Roldan" userId="227228816a48eebd" providerId="LiveId" clId="{000EDEB2-6AF9-4300-B67A-5DEC8586ACEF}" dt="2022-04-05T03:47:30.060" v="1439" actId="20577"/>
          <ac:spMkLst>
            <pc:docMk/>
            <pc:sldMk cId="565894054" sldId="295"/>
            <ac:spMk id="7" creationId="{CD0C66A2-7891-4908-B9FB-D249D29E4180}"/>
          </ac:spMkLst>
        </pc:spChg>
      </pc:sldChg>
      <pc:sldChg chg="del">
        <pc:chgData name="Fernando Roldan" userId="227228816a48eebd" providerId="LiveId" clId="{000EDEB2-6AF9-4300-B67A-5DEC8586ACEF}" dt="2022-04-05T01:07:37.822" v="76" actId="47"/>
        <pc:sldMkLst>
          <pc:docMk/>
          <pc:sldMk cId="2236795458" sldId="296"/>
        </pc:sldMkLst>
      </pc:sldChg>
      <pc:sldChg chg="modSp add mod">
        <pc:chgData name="Fernando Roldan" userId="227228816a48eebd" providerId="LiveId" clId="{000EDEB2-6AF9-4300-B67A-5DEC8586ACEF}" dt="2022-04-05T03:52:10.936" v="1454" actId="255"/>
        <pc:sldMkLst>
          <pc:docMk/>
          <pc:sldMk cId="3041151489" sldId="296"/>
        </pc:sldMkLst>
        <pc:spChg chg="mod">
          <ac:chgData name="Fernando Roldan" userId="227228816a48eebd" providerId="LiveId" clId="{000EDEB2-6AF9-4300-B67A-5DEC8586ACEF}" dt="2022-04-05T03:52:10.936" v="1454" actId="255"/>
          <ac:spMkLst>
            <pc:docMk/>
            <pc:sldMk cId="3041151489" sldId="296"/>
            <ac:spMk id="7" creationId="{CD0C66A2-7891-4908-B9FB-D249D29E4180}"/>
          </ac:spMkLst>
        </pc:spChg>
        <pc:spChg chg="mod">
          <ac:chgData name="Fernando Roldan" userId="227228816a48eebd" providerId="LiveId" clId="{000EDEB2-6AF9-4300-B67A-5DEC8586ACEF}" dt="2022-04-05T03:50:06.872" v="1444" actId="6549"/>
          <ac:spMkLst>
            <pc:docMk/>
            <pc:sldMk cId="3041151489" sldId="296"/>
            <ac:spMk id="10" creationId="{A561E584-14B3-49C4-BBC7-CDE567FE2478}"/>
          </ac:spMkLst>
        </pc:spChg>
      </pc:sldChg>
      <pc:sldChg chg="del">
        <pc:chgData name="Fernando Roldan" userId="227228816a48eebd" providerId="LiveId" clId="{000EDEB2-6AF9-4300-B67A-5DEC8586ACEF}" dt="2022-04-05T01:07:29.943" v="65" actId="47"/>
        <pc:sldMkLst>
          <pc:docMk/>
          <pc:sldMk cId="1382924824" sldId="297"/>
        </pc:sldMkLst>
      </pc:sldChg>
      <pc:sldChg chg="del">
        <pc:chgData name="Fernando Roldan" userId="227228816a48eebd" providerId="LiveId" clId="{000EDEB2-6AF9-4300-B67A-5DEC8586ACEF}" dt="2022-04-05T01:07:30.279" v="66" actId="47"/>
        <pc:sldMkLst>
          <pc:docMk/>
          <pc:sldMk cId="494928596" sldId="298"/>
        </pc:sldMkLst>
      </pc:sldChg>
      <pc:sldChg chg="del">
        <pc:chgData name="Fernando Roldan" userId="227228816a48eebd" providerId="LiveId" clId="{000EDEB2-6AF9-4300-B67A-5DEC8586ACEF}" dt="2022-04-05T01:07:30.631" v="67" actId="47"/>
        <pc:sldMkLst>
          <pc:docMk/>
          <pc:sldMk cId="375683704" sldId="299"/>
        </pc:sldMkLst>
      </pc:sldChg>
      <pc:sldChg chg="del">
        <pc:chgData name="Fernando Roldan" userId="227228816a48eebd" providerId="LiveId" clId="{000EDEB2-6AF9-4300-B67A-5DEC8586ACEF}" dt="2022-04-05T01:07:33.108" v="74" actId="47"/>
        <pc:sldMkLst>
          <pc:docMk/>
          <pc:sldMk cId="3412067565" sldId="300"/>
        </pc:sldMkLst>
      </pc:sldChg>
      <pc:sldChg chg="del">
        <pc:chgData name="Fernando Roldan" userId="227228816a48eebd" providerId="LiveId" clId="{000EDEB2-6AF9-4300-B67A-5DEC8586ACEF}" dt="2022-04-05T01:07:33.537" v="75" actId="47"/>
        <pc:sldMkLst>
          <pc:docMk/>
          <pc:sldMk cId="3590802496" sldId="301"/>
        </pc:sldMkLst>
      </pc:sldChg>
    </pc:docChg>
  </pc:docChgLst>
  <pc:docChgLst>
    <pc:chgData name="Fernando Roldan" userId="227228816a48eebd" providerId="LiveId" clId="{8C39CD7E-C8B6-4234-890D-02DCDCA1A2CF}"/>
    <pc:docChg chg="undo custSel addSld delSld modSld">
      <pc:chgData name="Fernando Roldan" userId="227228816a48eebd" providerId="LiveId" clId="{8C39CD7E-C8B6-4234-890D-02DCDCA1A2CF}" dt="2022-05-31T20:50:26.030" v="1585" actId="27636"/>
      <pc:docMkLst>
        <pc:docMk/>
      </pc:docMkLst>
      <pc:sldChg chg="modSp add mod setBg">
        <pc:chgData name="Fernando Roldan" userId="227228816a48eebd" providerId="LiveId" clId="{8C39CD7E-C8B6-4234-890D-02DCDCA1A2CF}" dt="2022-05-31T19:26:27.357" v="11" actId="207"/>
        <pc:sldMkLst>
          <pc:docMk/>
          <pc:sldMk cId="2232701823" sldId="259"/>
        </pc:sldMkLst>
        <pc:spChg chg="mod">
          <ac:chgData name="Fernando Roldan" userId="227228816a48eebd" providerId="LiveId" clId="{8C39CD7E-C8B6-4234-890D-02DCDCA1A2CF}" dt="2022-05-31T19:26:23.719" v="10" actId="207"/>
          <ac:spMkLst>
            <pc:docMk/>
            <pc:sldMk cId="2232701823" sldId="259"/>
            <ac:spMk id="2" creationId="{001108BE-5EAA-47E7-90F3-06F7929023D2}"/>
          </ac:spMkLst>
        </pc:spChg>
        <pc:spChg chg="mod">
          <ac:chgData name="Fernando Roldan" userId="227228816a48eebd" providerId="LiveId" clId="{8C39CD7E-C8B6-4234-890D-02DCDCA1A2CF}" dt="2022-05-31T19:26:27.357" v="11" actId="207"/>
          <ac:spMkLst>
            <pc:docMk/>
            <pc:sldMk cId="2232701823" sldId="259"/>
            <ac:spMk id="3" creationId="{442ADBFD-5058-4476-8957-F499EDAAA31F}"/>
          </ac:spMkLst>
        </pc:spChg>
      </pc:sldChg>
      <pc:sldChg chg="modSp add mod setBg">
        <pc:chgData name="Fernando Roldan" userId="227228816a48eebd" providerId="LiveId" clId="{8C39CD7E-C8B6-4234-890D-02DCDCA1A2CF}" dt="2022-05-31T19:31:46.270" v="228" actId="113"/>
        <pc:sldMkLst>
          <pc:docMk/>
          <pc:sldMk cId="1240268992" sldId="260"/>
        </pc:sldMkLst>
        <pc:spChg chg="mod">
          <ac:chgData name="Fernando Roldan" userId="227228816a48eebd" providerId="LiveId" clId="{8C39CD7E-C8B6-4234-890D-02DCDCA1A2CF}" dt="2022-05-31T19:26:17.120" v="9" actId="207"/>
          <ac:spMkLst>
            <pc:docMk/>
            <pc:sldMk cId="1240268992" sldId="260"/>
            <ac:spMk id="2" creationId="{C63C5306-DA78-4324-BC00-45715C967FD9}"/>
          </ac:spMkLst>
        </pc:spChg>
        <pc:spChg chg="mod">
          <ac:chgData name="Fernando Roldan" userId="227228816a48eebd" providerId="LiveId" clId="{8C39CD7E-C8B6-4234-890D-02DCDCA1A2CF}" dt="2022-05-31T19:31:46.270" v="228" actId="113"/>
          <ac:spMkLst>
            <pc:docMk/>
            <pc:sldMk cId="1240268992" sldId="260"/>
            <ac:spMk id="3" creationId="{508ECC75-6206-44FC-A9AD-F93D5F7A0417}"/>
          </ac:spMkLst>
        </pc:spChg>
      </pc:sldChg>
      <pc:sldChg chg="modSp add mod setBg">
        <pc:chgData name="Fernando Roldan" userId="227228816a48eebd" providerId="LiveId" clId="{8C39CD7E-C8B6-4234-890D-02DCDCA1A2CF}" dt="2022-05-31T19:57:04.356" v="559" actId="20577"/>
        <pc:sldMkLst>
          <pc:docMk/>
          <pc:sldMk cId="2657964210" sldId="261"/>
        </pc:sldMkLst>
        <pc:spChg chg="mod">
          <ac:chgData name="Fernando Roldan" userId="227228816a48eebd" providerId="LiveId" clId="{8C39CD7E-C8B6-4234-890D-02DCDCA1A2CF}" dt="2022-05-31T19:37:50.950" v="396" actId="207"/>
          <ac:spMkLst>
            <pc:docMk/>
            <pc:sldMk cId="2657964210" sldId="261"/>
            <ac:spMk id="2" creationId="{0EC9D74F-BFC2-42C7-982F-947F9FDD5FB6}"/>
          </ac:spMkLst>
        </pc:spChg>
        <pc:spChg chg="mod">
          <ac:chgData name="Fernando Roldan" userId="227228816a48eebd" providerId="LiveId" clId="{8C39CD7E-C8B6-4234-890D-02DCDCA1A2CF}" dt="2022-05-31T19:37:59.298" v="397" actId="207"/>
          <ac:spMkLst>
            <pc:docMk/>
            <pc:sldMk cId="2657964210" sldId="261"/>
            <ac:spMk id="3" creationId="{747E07EC-EC20-4FF0-9422-9CA7808DDFA8}"/>
          </ac:spMkLst>
        </pc:spChg>
        <pc:spChg chg="mod">
          <ac:chgData name="Fernando Roldan" userId="227228816a48eebd" providerId="LiveId" clId="{8C39CD7E-C8B6-4234-890D-02DCDCA1A2CF}" dt="2022-05-31T19:57:04.356" v="559" actId="20577"/>
          <ac:spMkLst>
            <pc:docMk/>
            <pc:sldMk cId="2657964210" sldId="261"/>
            <ac:spMk id="6" creationId="{B839C48A-2BBD-4207-82BE-FE1A4702E89B}"/>
          </ac:spMkLst>
        </pc:spChg>
      </pc:sldChg>
      <pc:sldChg chg="modSp add mod setBg">
        <pc:chgData name="Fernando Roldan" userId="227228816a48eebd" providerId="LiveId" clId="{8C39CD7E-C8B6-4234-890D-02DCDCA1A2CF}" dt="2022-05-31T19:32:25.372" v="230" actId="207"/>
        <pc:sldMkLst>
          <pc:docMk/>
          <pc:sldMk cId="1238030466" sldId="262"/>
        </pc:sldMkLst>
        <pc:spChg chg="mod">
          <ac:chgData name="Fernando Roldan" userId="227228816a48eebd" providerId="LiveId" clId="{8C39CD7E-C8B6-4234-890D-02DCDCA1A2CF}" dt="2022-05-31T19:32:05.254" v="229" actId="207"/>
          <ac:spMkLst>
            <pc:docMk/>
            <pc:sldMk cId="1238030466" sldId="262"/>
            <ac:spMk id="2" creationId="{FDCEDA0C-62FF-4A22-A3E8-12E97B54BD7A}"/>
          </ac:spMkLst>
        </pc:spChg>
        <pc:spChg chg="mod">
          <ac:chgData name="Fernando Roldan" userId="227228816a48eebd" providerId="LiveId" clId="{8C39CD7E-C8B6-4234-890D-02DCDCA1A2CF}" dt="2022-05-31T19:32:25.372" v="230" actId="207"/>
          <ac:spMkLst>
            <pc:docMk/>
            <pc:sldMk cId="1238030466" sldId="262"/>
            <ac:spMk id="3" creationId="{769E24D4-CFCF-4CA4-B2A0-03388795BA49}"/>
          </ac:spMkLst>
        </pc:spChg>
      </pc:sldChg>
      <pc:sldChg chg="modSp add mod setBg">
        <pc:chgData name="Fernando Roldan" userId="227228816a48eebd" providerId="LiveId" clId="{8C39CD7E-C8B6-4234-890D-02DCDCA1A2CF}" dt="2022-05-31T19:44:41.733" v="400" actId="207"/>
        <pc:sldMkLst>
          <pc:docMk/>
          <pc:sldMk cId="2762273724" sldId="263"/>
        </pc:sldMkLst>
        <pc:spChg chg="mod">
          <ac:chgData name="Fernando Roldan" userId="227228816a48eebd" providerId="LiveId" clId="{8C39CD7E-C8B6-4234-890D-02DCDCA1A2CF}" dt="2022-05-31T19:44:37.725" v="399" actId="207"/>
          <ac:spMkLst>
            <pc:docMk/>
            <pc:sldMk cId="2762273724" sldId="263"/>
            <ac:spMk id="2" creationId="{68126A6A-2FF0-4CDA-98A7-477826F98538}"/>
          </ac:spMkLst>
        </pc:spChg>
        <pc:spChg chg="mod">
          <ac:chgData name="Fernando Roldan" userId="227228816a48eebd" providerId="LiveId" clId="{8C39CD7E-C8B6-4234-890D-02DCDCA1A2CF}" dt="2022-05-31T19:44:41.733" v="400" actId="207"/>
          <ac:spMkLst>
            <pc:docMk/>
            <pc:sldMk cId="2762273724" sldId="263"/>
            <ac:spMk id="3" creationId="{4E1AAEE6-BEA2-4234-983D-FE9F014390B1}"/>
          </ac:spMkLst>
        </pc:spChg>
      </pc:sldChg>
      <pc:sldChg chg="modSp add mod setBg">
        <pc:chgData name="Fernando Roldan" userId="227228816a48eebd" providerId="LiveId" clId="{8C39CD7E-C8B6-4234-890D-02DCDCA1A2CF}" dt="2022-05-31T19:45:13.157" v="402" actId="207"/>
        <pc:sldMkLst>
          <pc:docMk/>
          <pc:sldMk cId="3272553946" sldId="264"/>
        </pc:sldMkLst>
        <pc:spChg chg="mod">
          <ac:chgData name="Fernando Roldan" userId="227228816a48eebd" providerId="LiveId" clId="{8C39CD7E-C8B6-4234-890D-02DCDCA1A2CF}" dt="2022-05-31T19:45:13.157" v="402" actId="207"/>
          <ac:spMkLst>
            <pc:docMk/>
            <pc:sldMk cId="3272553946" sldId="264"/>
            <ac:spMk id="3" creationId="{A80FA59C-76E2-49FF-83BF-DD65B08812A4}"/>
          </ac:spMkLst>
        </pc:spChg>
      </pc:sldChg>
      <pc:sldChg chg="modSp add mod setBg">
        <pc:chgData name="Fernando Roldan" userId="227228816a48eebd" providerId="LiveId" clId="{8C39CD7E-C8B6-4234-890D-02DCDCA1A2CF}" dt="2022-05-31T19:56:48.373" v="549" actId="27636"/>
        <pc:sldMkLst>
          <pc:docMk/>
          <pc:sldMk cId="3940368780" sldId="265"/>
        </pc:sldMkLst>
        <pc:spChg chg="mod">
          <ac:chgData name="Fernando Roldan" userId="227228816a48eebd" providerId="LiveId" clId="{8C39CD7E-C8B6-4234-890D-02DCDCA1A2CF}" dt="2022-05-31T19:56:48.373" v="549" actId="27636"/>
          <ac:spMkLst>
            <pc:docMk/>
            <pc:sldMk cId="3940368780" sldId="265"/>
            <ac:spMk id="3" creationId="{6B4F9629-9B59-4E14-B03B-12471DE913AA}"/>
          </ac:spMkLst>
        </pc:spChg>
        <pc:picChg chg="mod">
          <ac:chgData name="Fernando Roldan" userId="227228816a48eebd" providerId="LiveId" clId="{8C39CD7E-C8B6-4234-890D-02DCDCA1A2CF}" dt="2022-05-31T19:45:31.436" v="406" actId="14100"/>
          <ac:picMkLst>
            <pc:docMk/>
            <pc:sldMk cId="3940368780" sldId="265"/>
            <ac:picMk id="9" creationId="{D1C42706-2060-489F-AD64-58EFC2656F30}"/>
          </ac:picMkLst>
        </pc:picChg>
      </pc:sldChg>
      <pc:sldChg chg="addSp modSp add mod setBg">
        <pc:chgData name="Fernando Roldan" userId="227228816a48eebd" providerId="LiveId" clId="{8C39CD7E-C8B6-4234-890D-02DCDCA1A2CF}" dt="2022-05-31T20:00:17.059" v="603" actId="1076"/>
        <pc:sldMkLst>
          <pc:docMk/>
          <pc:sldMk cId="2288328392" sldId="266"/>
        </pc:sldMkLst>
        <pc:spChg chg="add mod">
          <ac:chgData name="Fernando Roldan" userId="227228816a48eebd" providerId="LiveId" clId="{8C39CD7E-C8B6-4234-890D-02DCDCA1A2CF}" dt="2022-05-31T20:00:17.059" v="603" actId="1076"/>
          <ac:spMkLst>
            <pc:docMk/>
            <pc:sldMk cId="2288328392" sldId="266"/>
            <ac:spMk id="4" creationId="{A47007B2-CEB4-B4A7-3EB5-1E66ED577A53}"/>
          </ac:spMkLst>
        </pc:spChg>
      </pc:sldChg>
      <pc:sldChg chg="modSp add mod setBg">
        <pc:chgData name="Fernando Roldan" userId="227228816a48eebd" providerId="LiveId" clId="{8C39CD7E-C8B6-4234-890D-02DCDCA1A2CF}" dt="2022-05-31T19:48:04.757" v="407" actId="207"/>
        <pc:sldMkLst>
          <pc:docMk/>
          <pc:sldMk cId="2308135699" sldId="267"/>
        </pc:sldMkLst>
        <pc:spChg chg="mod">
          <ac:chgData name="Fernando Roldan" userId="227228816a48eebd" providerId="LiveId" clId="{8C39CD7E-C8B6-4234-890D-02DCDCA1A2CF}" dt="2022-05-31T19:48:04.757" v="407" actId="207"/>
          <ac:spMkLst>
            <pc:docMk/>
            <pc:sldMk cId="2308135699" sldId="267"/>
            <ac:spMk id="3" creationId="{091FBC6F-306B-466E-9D7A-C929522A3127}"/>
          </ac:spMkLst>
        </pc:spChg>
      </pc:sldChg>
      <pc:sldChg chg="add setBg">
        <pc:chgData name="Fernando Roldan" userId="227228816a48eebd" providerId="LiveId" clId="{8C39CD7E-C8B6-4234-890D-02DCDCA1A2CF}" dt="2022-05-31T19:25:59.125" v="7"/>
        <pc:sldMkLst>
          <pc:docMk/>
          <pc:sldMk cId="1053828893" sldId="268"/>
        </pc:sldMkLst>
      </pc:sldChg>
      <pc:sldChg chg="modSp add mod setBg">
        <pc:chgData name="Fernando Roldan" userId="227228816a48eebd" providerId="LiveId" clId="{8C39CD7E-C8B6-4234-890D-02DCDCA1A2CF}" dt="2022-05-31T20:21:59.827" v="1145" actId="20577"/>
        <pc:sldMkLst>
          <pc:docMk/>
          <pc:sldMk cId="4282619124" sldId="269"/>
        </pc:sldMkLst>
        <pc:spChg chg="mod">
          <ac:chgData name="Fernando Roldan" userId="227228816a48eebd" providerId="LiveId" clId="{8C39CD7E-C8B6-4234-890D-02DCDCA1A2CF}" dt="2022-05-31T20:21:59.827" v="1145" actId="20577"/>
          <ac:spMkLst>
            <pc:docMk/>
            <pc:sldMk cId="4282619124" sldId="269"/>
            <ac:spMk id="3" creationId="{B1522FF6-BF29-442B-875A-16056FFFA555}"/>
          </ac:spMkLst>
        </pc:spChg>
      </pc:sldChg>
      <pc:sldChg chg="add del setBg">
        <pc:chgData name="Fernando Roldan" userId="227228816a48eebd" providerId="LiveId" clId="{8C39CD7E-C8B6-4234-890D-02DCDCA1A2CF}" dt="2022-05-31T19:50:05.301" v="437" actId="2696"/>
        <pc:sldMkLst>
          <pc:docMk/>
          <pc:sldMk cId="434225861" sldId="270"/>
        </pc:sldMkLst>
      </pc:sldChg>
      <pc:sldChg chg="add del setBg">
        <pc:chgData name="Fernando Roldan" userId="227228816a48eebd" providerId="LiveId" clId="{8C39CD7E-C8B6-4234-890D-02DCDCA1A2CF}" dt="2022-05-31T19:50:05.301" v="437" actId="2696"/>
        <pc:sldMkLst>
          <pc:docMk/>
          <pc:sldMk cId="58326937" sldId="271"/>
        </pc:sldMkLst>
      </pc:sldChg>
      <pc:sldChg chg="modSp mod">
        <pc:chgData name="Fernando Roldan" userId="227228816a48eebd" providerId="LiveId" clId="{8C39CD7E-C8B6-4234-890D-02DCDCA1A2CF}" dt="2022-05-31T19:23:29.295" v="1" actId="20577"/>
        <pc:sldMkLst>
          <pc:docMk/>
          <pc:sldMk cId="2319151341" sldId="277"/>
        </pc:sldMkLst>
        <pc:spChg chg="mod">
          <ac:chgData name="Fernando Roldan" userId="227228816a48eebd" providerId="LiveId" clId="{8C39CD7E-C8B6-4234-890D-02DCDCA1A2CF}" dt="2022-05-31T19:23:29.295" v="1" actId="20577"/>
          <ac:spMkLst>
            <pc:docMk/>
            <pc:sldMk cId="2319151341" sldId="277"/>
            <ac:spMk id="2" creationId="{015E41C1-7777-4FF2-B9DD-8E6F2A9EBFA6}"/>
          </ac:spMkLst>
        </pc:spChg>
      </pc:sldChg>
      <pc:sldChg chg="modSp add mod">
        <pc:chgData name="Fernando Roldan" userId="227228816a48eebd" providerId="LiveId" clId="{8C39CD7E-C8B6-4234-890D-02DCDCA1A2CF}" dt="2022-05-31T19:34:38.446" v="304" actId="20577"/>
        <pc:sldMkLst>
          <pc:docMk/>
          <pc:sldMk cId="2509583568" sldId="278"/>
        </pc:sldMkLst>
        <pc:spChg chg="mod">
          <ac:chgData name="Fernando Roldan" userId="227228816a48eebd" providerId="LiveId" clId="{8C39CD7E-C8B6-4234-890D-02DCDCA1A2CF}" dt="2022-05-31T19:34:38.446" v="304" actId="20577"/>
          <ac:spMkLst>
            <pc:docMk/>
            <pc:sldMk cId="2509583568" sldId="278"/>
            <ac:spMk id="3" creationId="{769E24D4-CFCF-4CA4-B2A0-03388795BA49}"/>
          </ac:spMkLst>
        </pc:spChg>
      </pc:sldChg>
      <pc:sldChg chg="addSp modSp add mod">
        <pc:chgData name="Fernando Roldan" userId="227228816a48eebd" providerId="LiveId" clId="{8C39CD7E-C8B6-4234-890D-02DCDCA1A2CF}" dt="2022-05-31T19:37:28.829" v="395" actId="14100"/>
        <pc:sldMkLst>
          <pc:docMk/>
          <pc:sldMk cId="3844740285" sldId="279"/>
        </pc:sldMkLst>
        <pc:spChg chg="mod">
          <ac:chgData name="Fernando Roldan" userId="227228816a48eebd" providerId="LiveId" clId="{8C39CD7E-C8B6-4234-890D-02DCDCA1A2CF}" dt="2022-05-31T19:37:06.102" v="392" actId="20577"/>
          <ac:spMkLst>
            <pc:docMk/>
            <pc:sldMk cId="3844740285" sldId="279"/>
            <ac:spMk id="3" creationId="{769E24D4-CFCF-4CA4-B2A0-03388795BA49}"/>
          </ac:spMkLst>
        </pc:spChg>
        <pc:picChg chg="add mod">
          <ac:chgData name="Fernando Roldan" userId="227228816a48eebd" providerId="LiveId" clId="{8C39CD7E-C8B6-4234-890D-02DCDCA1A2CF}" dt="2022-05-31T19:37:28.829" v="395" actId="14100"/>
          <ac:picMkLst>
            <pc:docMk/>
            <pc:sldMk cId="3844740285" sldId="279"/>
            <ac:picMk id="5" creationId="{9BB9CD3C-3516-2D07-4F75-CE579363B5DC}"/>
          </ac:picMkLst>
        </pc:picChg>
      </pc:sldChg>
      <pc:sldChg chg="addSp delSp modSp add mod">
        <pc:chgData name="Fernando Roldan" userId="227228816a48eebd" providerId="LiveId" clId="{8C39CD7E-C8B6-4234-890D-02DCDCA1A2CF}" dt="2022-05-31T20:09:40.995" v="708" actId="207"/>
        <pc:sldMkLst>
          <pc:docMk/>
          <pc:sldMk cId="3849948828" sldId="280"/>
        </pc:sldMkLst>
        <pc:spChg chg="mod">
          <ac:chgData name="Fernando Roldan" userId="227228816a48eebd" providerId="LiveId" clId="{8C39CD7E-C8B6-4234-890D-02DCDCA1A2CF}" dt="2022-05-31T20:09:40.995" v="708" actId="207"/>
          <ac:spMkLst>
            <pc:docMk/>
            <pc:sldMk cId="3849948828" sldId="280"/>
            <ac:spMk id="3" creationId="{B1522FF6-BF29-442B-875A-16056FFFA555}"/>
          </ac:spMkLst>
        </pc:spChg>
        <pc:picChg chg="add del mod">
          <ac:chgData name="Fernando Roldan" userId="227228816a48eebd" providerId="LiveId" clId="{8C39CD7E-C8B6-4234-890D-02DCDCA1A2CF}" dt="2022-05-31T20:09:08.692" v="703" actId="478"/>
          <ac:picMkLst>
            <pc:docMk/>
            <pc:sldMk cId="3849948828" sldId="280"/>
            <ac:picMk id="4" creationId="{FB7DEA5F-DAE7-4D9D-43C0-0B42B6E34F7F}"/>
          </ac:picMkLst>
        </pc:picChg>
        <pc:picChg chg="add mod">
          <ac:chgData name="Fernando Roldan" userId="227228816a48eebd" providerId="LiveId" clId="{8C39CD7E-C8B6-4234-890D-02DCDCA1A2CF}" dt="2022-05-31T20:09:17.114" v="706" actId="14100"/>
          <ac:picMkLst>
            <pc:docMk/>
            <pc:sldMk cId="3849948828" sldId="280"/>
            <ac:picMk id="6" creationId="{F773FD7F-9DC8-ABD2-88E5-092410A902EB}"/>
          </ac:picMkLst>
        </pc:picChg>
        <pc:picChg chg="del">
          <ac:chgData name="Fernando Roldan" userId="227228816a48eebd" providerId="LiveId" clId="{8C39CD7E-C8B6-4234-890D-02DCDCA1A2CF}" dt="2022-05-31T20:05:39.333" v="605" actId="478"/>
          <ac:picMkLst>
            <pc:docMk/>
            <pc:sldMk cId="3849948828" sldId="280"/>
            <ac:picMk id="9" creationId="{A6022227-A176-4578-AABC-11DF9278C225}"/>
          </ac:picMkLst>
        </pc:picChg>
        <pc:picChg chg="del">
          <ac:chgData name="Fernando Roldan" userId="227228816a48eebd" providerId="LiveId" clId="{8C39CD7E-C8B6-4234-890D-02DCDCA1A2CF}" dt="2022-05-31T20:05:39.939" v="606" actId="478"/>
          <ac:picMkLst>
            <pc:docMk/>
            <pc:sldMk cId="3849948828" sldId="280"/>
            <ac:picMk id="11" creationId="{BD9D10FD-C04E-4B14-8854-F2FA58CC67FD}"/>
          </ac:picMkLst>
        </pc:picChg>
      </pc:sldChg>
      <pc:sldChg chg="addSp delSp modSp add mod">
        <pc:chgData name="Fernando Roldan" userId="227228816a48eebd" providerId="LiveId" clId="{8C39CD7E-C8B6-4234-890D-02DCDCA1A2CF}" dt="2022-05-31T20:09:54.890" v="713" actId="14100"/>
        <pc:sldMkLst>
          <pc:docMk/>
          <pc:sldMk cId="491859917" sldId="281"/>
        </pc:sldMkLst>
        <pc:spChg chg="mod">
          <ac:chgData name="Fernando Roldan" userId="227228816a48eebd" providerId="LiveId" clId="{8C39CD7E-C8B6-4234-890D-02DCDCA1A2CF}" dt="2022-05-31T20:09:47.498" v="710" actId="207"/>
          <ac:spMkLst>
            <pc:docMk/>
            <pc:sldMk cId="491859917" sldId="281"/>
            <ac:spMk id="3" creationId="{B1522FF6-BF29-442B-875A-16056FFFA555}"/>
          </ac:spMkLst>
        </pc:spChg>
        <pc:picChg chg="add mod">
          <ac:chgData name="Fernando Roldan" userId="227228816a48eebd" providerId="LiveId" clId="{8C39CD7E-C8B6-4234-890D-02DCDCA1A2CF}" dt="2022-05-31T20:09:54.890" v="713" actId="14100"/>
          <ac:picMkLst>
            <pc:docMk/>
            <pc:sldMk cId="491859917" sldId="281"/>
            <ac:picMk id="4" creationId="{47D927C7-BEA7-DF9C-27E6-590D846B8DAA}"/>
          </ac:picMkLst>
        </pc:picChg>
        <pc:picChg chg="del">
          <ac:chgData name="Fernando Roldan" userId="227228816a48eebd" providerId="LiveId" clId="{8C39CD7E-C8B6-4234-890D-02DCDCA1A2CF}" dt="2022-05-31T20:09:43.652" v="709" actId="478"/>
          <ac:picMkLst>
            <pc:docMk/>
            <pc:sldMk cId="491859917" sldId="281"/>
            <ac:picMk id="6" creationId="{F773FD7F-9DC8-ABD2-88E5-092410A902EB}"/>
          </ac:picMkLst>
        </pc:picChg>
      </pc:sldChg>
      <pc:sldChg chg="addSp delSp modSp add mod">
        <pc:chgData name="Fernando Roldan" userId="227228816a48eebd" providerId="LiveId" clId="{8C39CD7E-C8B6-4234-890D-02DCDCA1A2CF}" dt="2022-05-31T20:15:39.799" v="867" actId="20577"/>
        <pc:sldMkLst>
          <pc:docMk/>
          <pc:sldMk cId="1156041392" sldId="282"/>
        </pc:sldMkLst>
        <pc:spChg chg="mod">
          <ac:chgData name="Fernando Roldan" userId="227228816a48eebd" providerId="LiveId" clId="{8C39CD7E-C8B6-4234-890D-02DCDCA1A2CF}" dt="2022-05-31T20:15:39.799" v="867" actId="20577"/>
          <ac:spMkLst>
            <pc:docMk/>
            <pc:sldMk cId="1156041392" sldId="282"/>
            <ac:spMk id="3" creationId="{B1522FF6-BF29-442B-875A-16056FFFA555}"/>
          </ac:spMkLst>
        </pc:spChg>
        <pc:picChg chg="del">
          <ac:chgData name="Fernando Roldan" userId="227228816a48eebd" providerId="LiveId" clId="{8C39CD7E-C8B6-4234-890D-02DCDCA1A2CF}" dt="2022-05-31T20:13:57.516" v="863" actId="478"/>
          <ac:picMkLst>
            <pc:docMk/>
            <pc:sldMk cId="1156041392" sldId="282"/>
            <ac:picMk id="4" creationId="{47D927C7-BEA7-DF9C-27E6-590D846B8DAA}"/>
          </ac:picMkLst>
        </pc:picChg>
        <pc:picChg chg="add mod">
          <ac:chgData name="Fernando Roldan" userId="227228816a48eebd" providerId="LiveId" clId="{8C39CD7E-C8B6-4234-890D-02DCDCA1A2CF}" dt="2022-05-31T20:14:21.282" v="866" actId="14100"/>
          <ac:picMkLst>
            <pc:docMk/>
            <pc:sldMk cId="1156041392" sldId="282"/>
            <ac:picMk id="5" creationId="{A95AA635-1305-CECF-7BAB-4566C804B498}"/>
          </ac:picMkLst>
        </pc:picChg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001878179" sldId="282"/>
        </pc:sldMkLst>
      </pc:sldChg>
      <pc:sldChg chg="addSp delSp modSp add mod">
        <pc:chgData name="Fernando Roldan" userId="227228816a48eebd" providerId="LiveId" clId="{8C39CD7E-C8B6-4234-890D-02DCDCA1A2CF}" dt="2022-05-31T20:19:29.173" v="1027" actId="20577"/>
        <pc:sldMkLst>
          <pc:docMk/>
          <pc:sldMk cId="3424308905" sldId="283"/>
        </pc:sldMkLst>
        <pc:spChg chg="mod">
          <ac:chgData name="Fernando Roldan" userId="227228816a48eebd" providerId="LiveId" clId="{8C39CD7E-C8B6-4234-890D-02DCDCA1A2CF}" dt="2022-05-31T20:19:29.173" v="1027" actId="20577"/>
          <ac:spMkLst>
            <pc:docMk/>
            <pc:sldMk cId="3424308905" sldId="283"/>
            <ac:spMk id="3" creationId="{B1522FF6-BF29-442B-875A-16056FFFA555}"/>
          </ac:spMkLst>
        </pc:spChg>
        <pc:picChg chg="add mod">
          <ac:chgData name="Fernando Roldan" userId="227228816a48eebd" providerId="LiveId" clId="{8C39CD7E-C8B6-4234-890D-02DCDCA1A2CF}" dt="2022-05-31T20:17:38.730" v="960" actId="1076"/>
          <ac:picMkLst>
            <pc:docMk/>
            <pc:sldMk cId="3424308905" sldId="283"/>
            <ac:picMk id="4" creationId="{742F49D7-2413-051D-AD49-FF0F47A81739}"/>
          </ac:picMkLst>
        </pc:picChg>
        <pc:picChg chg="del">
          <ac:chgData name="Fernando Roldan" userId="227228816a48eebd" providerId="LiveId" clId="{8C39CD7E-C8B6-4234-890D-02DCDCA1A2CF}" dt="2022-05-31T20:16:08.050" v="928" actId="478"/>
          <ac:picMkLst>
            <pc:docMk/>
            <pc:sldMk cId="3424308905" sldId="283"/>
            <ac:picMk id="5" creationId="{A95AA635-1305-CECF-7BAB-4566C804B498}"/>
          </ac:picMkLst>
        </pc:picChg>
      </pc:sldChg>
      <pc:sldChg chg="delSp modSp add mod">
        <pc:chgData name="Fernando Roldan" userId="227228816a48eebd" providerId="LiveId" clId="{8C39CD7E-C8B6-4234-890D-02DCDCA1A2CF}" dt="2022-05-31T20:21:02.430" v="1119" actId="255"/>
        <pc:sldMkLst>
          <pc:docMk/>
          <pc:sldMk cId="3774982105" sldId="284"/>
        </pc:sldMkLst>
        <pc:spChg chg="mod">
          <ac:chgData name="Fernando Roldan" userId="227228816a48eebd" providerId="LiveId" clId="{8C39CD7E-C8B6-4234-890D-02DCDCA1A2CF}" dt="2022-05-31T20:21:02.430" v="1119" actId="255"/>
          <ac:spMkLst>
            <pc:docMk/>
            <pc:sldMk cId="3774982105" sldId="284"/>
            <ac:spMk id="3" creationId="{B1522FF6-BF29-442B-875A-16056FFFA555}"/>
          </ac:spMkLst>
        </pc:spChg>
        <pc:picChg chg="del">
          <ac:chgData name="Fernando Roldan" userId="227228816a48eebd" providerId="LiveId" clId="{8C39CD7E-C8B6-4234-890D-02DCDCA1A2CF}" dt="2022-05-31T20:20:31.379" v="1113" actId="478"/>
          <ac:picMkLst>
            <pc:docMk/>
            <pc:sldMk cId="3774982105" sldId="284"/>
            <ac:picMk id="4" creationId="{742F49D7-2413-051D-AD49-FF0F47A81739}"/>
          </ac:picMkLst>
        </pc:picChg>
      </pc:sldChg>
      <pc:sldChg chg="modSp add mod">
        <pc:chgData name="Fernando Roldan" userId="227228816a48eebd" providerId="LiveId" clId="{8C39CD7E-C8B6-4234-890D-02DCDCA1A2CF}" dt="2022-05-31T20:24:26.993" v="1239" actId="20577"/>
        <pc:sldMkLst>
          <pc:docMk/>
          <pc:sldMk cId="2053251020" sldId="285"/>
        </pc:sldMkLst>
        <pc:spChg chg="mod">
          <ac:chgData name="Fernando Roldan" userId="227228816a48eebd" providerId="LiveId" clId="{8C39CD7E-C8B6-4234-890D-02DCDCA1A2CF}" dt="2022-05-31T20:24:26.993" v="1239" actId="20577"/>
          <ac:spMkLst>
            <pc:docMk/>
            <pc:sldMk cId="2053251020" sldId="285"/>
            <ac:spMk id="3" creationId="{B1522FF6-BF29-442B-875A-16056FFFA555}"/>
          </ac:spMkLst>
        </pc:spChg>
      </pc:sldChg>
      <pc:sldChg chg="addSp modSp add mod">
        <pc:chgData name="Fernando Roldan" userId="227228816a48eebd" providerId="LiveId" clId="{8C39CD7E-C8B6-4234-890D-02DCDCA1A2CF}" dt="2022-05-31T20:28:36.861" v="1257" actId="255"/>
        <pc:sldMkLst>
          <pc:docMk/>
          <pc:sldMk cId="1840938927" sldId="286"/>
        </pc:sldMkLst>
        <pc:spChg chg="mod">
          <ac:chgData name="Fernando Roldan" userId="227228816a48eebd" providerId="LiveId" clId="{8C39CD7E-C8B6-4234-890D-02DCDCA1A2CF}" dt="2022-05-31T20:28:36.861" v="1257" actId="255"/>
          <ac:spMkLst>
            <pc:docMk/>
            <pc:sldMk cId="1840938927" sldId="286"/>
            <ac:spMk id="3" creationId="{B1522FF6-BF29-442B-875A-16056FFFA555}"/>
          </ac:spMkLst>
        </pc:spChg>
        <pc:picChg chg="add mod">
          <ac:chgData name="Fernando Roldan" userId="227228816a48eebd" providerId="LiveId" clId="{8C39CD7E-C8B6-4234-890D-02DCDCA1A2CF}" dt="2022-05-31T20:26:07.489" v="1253" actId="14100"/>
          <ac:picMkLst>
            <pc:docMk/>
            <pc:sldMk cId="1840938927" sldId="286"/>
            <ac:picMk id="4" creationId="{255E467F-CC8C-1B83-1B77-D92D38F6EB6C}"/>
          </ac:picMkLst>
        </pc:picChg>
        <pc:picChg chg="add mod">
          <ac:chgData name="Fernando Roldan" userId="227228816a48eebd" providerId="LiveId" clId="{8C39CD7E-C8B6-4234-890D-02DCDCA1A2CF}" dt="2022-05-31T20:26:10.097" v="1254" actId="1076"/>
          <ac:picMkLst>
            <pc:docMk/>
            <pc:sldMk cId="1840938927" sldId="286"/>
            <ac:picMk id="6" creationId="{ED985AB8-2B05-DF31-1840-7ED9B5BE4AD0}"/>
          </ac:picMkLst>
        </pc:picChg>
      </pc:sldChg>
      <pc:sldChg chg="addSp delSp modSp add mod">
        <pc:chgData name="Fernando Roldan" userId="227228816a48eebd" providerId="LiveId" clId="{8C39CD7E-C8B6-4234-890D-02DCDCA1A2CF}" dt="2022-05-31T20:29:44.496" v="1267" actId="14100"/>
        <pc:sldMkLst>
          <pc:docMk/>
          <pc:sldMk cId="3030141158" sldId="287"/>
        </pc:sldMkLst>
        <pc:spChg chg="mod">
          <ac:chgData name="Fernando Roldan" userId="227228816a48eebd" providerId="LiveId" clId="{8C39CD7E-C8B6-4234-890D-02DCDCA1A2CF}" dt="2022-05-31T20:28:49.082" v="1259" actId="113"/>
          <ac:spMkLst>
            <pc:docMk/>
            <pc:sldMk cId="3030141158" sldId="287"/>
            <ac:spMk id="3" creationId="{B1522FF6-BF29-442B-875A-16056FFFA555}"/>
          </ac:spMkLst>
        </pc:spChg>
        <pc:picChg chg="del">
          <ac:chgData name="Fernando Roldan" userId="227228816a48eebd" providerId="LiveId" clId="{8C39CD7E-C8B6-4234-890D-02DCDCA1A2CF}" dt="2022-05-31T20:28:53.907" v="1260" actId="478"/>
          <ac:picMkLst>
            <pc:docMk/>
            <pc:sldMk cId="3030141158" sldId="287"/>
            <ac:picMk id="4" creationId="{255E467F-CC8C-1B83-1B77-D92D38F6EB6C}"/>
          </ac:picMkLst>
        </pc:picChg>
        <pc:picChg chg="add mod">
          <ac:chgData name="Fernando Roldan" userId="227228816a48eebd" providerId="LiveId" clId="{8C39CD7E-C8B6-4234-890D-02DCDCA1A2CF}" dt="2022-05-31T20:29:26.944" v="1264" actId="14100"/>
          <ac:picMkLst>
            <pc:docMk/>
            <pc:sldMk cId="3030141158" sldId="287"/>
            <ac:picMk id="5" creationId="{2AF7C0D1-621C-F935-A948-06D40C402256}"/>
          </ac:picMkLst>
        </pc:picChg>
        <pc:picChg chg="del">
          <ac:chgData name="Fernando Roldan" userId="227228816a48eebd" providerId="LiveId" clId="{8C39CD7E-C8B6-4234-890D-02DCDCA1A2CF}" dt="2022-05-31T20:28:55.778" v="1261" actId="478"/>
          <ac:picMkLst>
            <pc:docMk/>
            <pc:sldMk cId="3030141158" sldId="287"/>
            <ac:picMk id="6" creationId="{ED985AB8-2B05-DF31-1840-7ED9B5BE4AD0}"/>
          </ac:picMkLst>
        </pc:picChg>
        <pc:picChg chg="add mod">
          <ac:chgData name="Fernando Roldan" userId="227228816a48eebd" providerId="LiveId" clId="{8C39CD7E-C8B6-4234-890D-02DCDCA1A2CF}" dt="2022-05-31T20:29:44.496" v="1267" actId="14100"/>
          <ac:picMkLst>
            <pc:docMk/>
            <pc:sldMk cId="3030141158" sldId="287"/>
            <ac:picMk id="8" creationId="{586B8C2A-F9E8-F186-4EB5-0F6ED230A0E6}"/>
          </ac:picMkLst>
        </pc:picChg>
      </pc:sldChg>
      <pc:sldChg chg="addSp delSp modSp add mod">
        <pc:chgData name="Fernando Roldan" userId="227228816a48eebd" providerId="LiveId" clId="{8C39CD7E-C8B6-4234-890D-02DCDCA1A2CF}" dt="2022-05-31T20:36:11.435" v="1420" actId="12"/>
        <pc:sldMkLst>
          <pc:docMk/>
          <pc:sldMk cId="1029784814" sldId="288"/>
        </pc:sldMkLst>
        <pc:spChg chg="mod">
          <ac:chgData name="Fernando Roldan" userId="227228816a48eebd" providerId="LiveId" clId="{8C39CD7E-C8B6-4234-890D-02DCDCA1A2CF}" dt="2022-05-31T20:36:11.435" v="1420" actId="12"/>
          <ac:spMkLst>
            <pc:docMk/>
            <pc:sldMk cId="1029784814" sldId="288"/>
            <ac:spMk id="3" creationId="{B1522FF6-BF29-442B-875A-16056FFFA555}"/>
          </ac:spMkLst>
        </pc:spChg>
        <pc:picChg chg="add mod">
          <ac:chgData name="Fernando Roldan" userId="227228816a48eebd" providerId="LiveId" clId="{8C39CD7E-C8B6-4234-890D-02DCDCA1A2CF}" dt="2022-05-31T20:34:50.552" v="1415" actId="14100"/>
          <ac:picMkLst>
            <pc:docMk/>
            <pc:sldMk cId="1029784814" sldId="288"/>
            <ac:picMk id="4" creationId="{B2C7B3BC-52FB-B050-07D2-DCB10E3BF496}"/>
          </ac:picMkLst>
        </pc:picChg>
        <pc:picChg chg="del">
          <ac:chgData name="Fernando Roldan" userId="227228816a48eebd" providerId="LiveId" clId="{8C39CD7E-C8B6-4234-890D-02DCDCA1A2CF}" dt="2022-05-31T20:33:19.882" v="1300" actId="478"/>
          <ac:picMkLst>
            <pc:docMk/>
            <pc:sldMk cId="1029784814" sldId="288"/>
            <ac:picMk id="5" creationId="{2AF7C0D1-621C-F935-A948-06D40C402256}"/>
          </ac:picMkLst>
        </pc:picChg>
        <pc:picChg chg="del">
          <ac:chgData name="Fernando Roldan" userId="227228816a48eebd" providerId="LiveId" clId="{8C39CD7E-C8B6-4234-890D-02DCDCA1A2CF}" dt="2022-05-31T20:33:20.713" v="1301" actId="478"/>
          <ac:picMkLst>
            <pc:docMk/>
            <pc:sldMk cId="1029784814" sldId="288"/>
            <ac:picMk id="8" creationId="{586B8C2A-F9E8-F186-4EB5-0F6ED230A0E6}"/>
          </ac:picMkLst>
        </pc:picChg>
      </pc:sldChg>
      <pc:sldChg chg="addSp delSp modSp add mod">
        <pc:chgData name="Fernando Roldan" userId="227228816a48eebd" providerId="LiveId" clId="{8C39CD7E-C8B6-4234-890D-02DCDCA1A2CF}" dt="2022-05-31T20:37:32.233" v="1432" actId="1076"/>
        <pc:sldMkLst>
          <pc:docMk/>
          <pc:sldMk cId="3916211221" sldId="289"/>
        </pc:sldMkLst>
        <pc:spChg chg="mod">
          <ac:chgData name="Fernando Roldan" userId="227228816a48eebd" providerId="LiveId" clId="{8C39CD7E-C8B6-4234-890D-02DCDCA1A2CF}" dt="2022-05-31T20:36:21.138" v="1422" actId="12"/>
          <ac:spMkLst>
            <pc:docMk/>
            <pc:sldMk cId="3916211221" sldId="289"/>
            <ac:spMk id="3" creationId="{B1522FF6-BF29-442B-875A-16056FFFA555}"/>
          </ac:spMkLst>
        </pc:spChg>
        <pc:picChg chg="del">
          <ac:chgData name="Fernando Roldan" userId="227228816a48eebd" providerId="LiveId" clId="{8C39CD7E-C8B6-4234-890D-02DCDCA1A2CF}" dt="2022-05-31T20:36:22.602" v="1423" actId="478"/>
          <ac:picMkLst>
            <pc:docMk/>
            <pc:sldMk cId="3916211221" sldId="289"/>
            <ac:picMk id="4" creationId="{B2C7B3BC-52FB-B050-07D2-DCB10E3BF496}"/>
          </ac:picMkLst>
        </pc:picChg>
        <pc:picChg chg="add mod">
          <ac:chgData name="Fernando Roldan" userId="227228816a48eebd" providerId="LiveId" clId="{8C39CD7E-C8B6-4234-890D-02DCDCA1A2CF}" dt="2022-05-31T20:37:30.040" v="1431" actId="14100"/>
          <ac:picMkLst>
            <pc:docMk/>
            <pc:sldMk cId="3916211221" sldId="289"/>
            <ac:picMk id="5" creationId="{B5EE7631-C849-4EB8-BBE8-0229AD05BC16}"/>
          </ac:picMkLst>
        </pc:picChg>
        <pc:picChg chg="add mod">
          <ac:chgData name="Fernando Roldan" userId="227228816a48eebd" providerId="LiveId" clId="{8C39CD7E-C8B6-4234-890D-02DCDCA1A2CF}" dt="2022-05-31T20:37:32.233" v="1432" actId="1076"/>
          <ac:picMkLst>
            <pc:docMk/>
            <pc:sldMk cId="3916211221" sldId="289"/>
            <ac:picMk id="7" creationId="{A0913FDC-BF6C-2DEE-1EE3-A55B5668D6A8}"/>
          </ac:picMkLst>
        </pc:picChg>
      </pc:sldChg>
      <pc:sldChg chg="delSp modSp add mod">
        <pc:chgData name="Fernando Roldan" userId="227228816a48eebd" providerId="LiveId" clId="{8C39CD7E-C8B6-4234-890D-02DCDCA1A2CF}" dt="2022-05-31T20:46:57.368" v="1477" actId="20577"/>
        <pc:sldMkLst>
          <pc:docMk/>
          <pc:sldMk cId="26562335" sldId="290"/>
        </pc:sldMkLst>
        <pc:spChg chg="mod">
          <ac:chgData name="Fernando Roldan" userId="227228816a48eebd" providerId="LiveId" clId="{8C39CD7E-C8B6-4234-890D-02DCDCA1A2CF}" dt="2022-05-31T20:46:57.368" v="1477" actId="20577"/>
          <ac:spMkLst>
            <pc:docMk/>
            <pc:sldMk cId="26562335" sldId="290"/>
            <ac:spMk id="3" creationId="{B1522FF6-BF29-442B-875A-16056FFFA555}"/>
          </ac:spMkLst>
        </pc:spChg>
        <pc:picChg chg="del">
          <ac:chgData name="Fernando Roldan" userId="227228816a48eebd" providerId="LiveId" clId="{8C39CD7E-C8B6-4234-890D-02DCDCA1A2CF}" dt="2022-05-31T20:45:03.801" v="1448" actId="478"/>
          <ac:picMkLst>
            <pc:docMk/>
            <pc:sldMk cId="26562335" sldId="290"/>
            <ac:picMk id="5" creationId="{B5EE7631-C849-4EB8-BBE8-0229AD05BC16}"/>
          </ac:picMkLst>
        </pc:picChg>
        <pc:picChg chg="del">
          <ac:chgData name="Fernando Roldan" userId="227228816a48eebd" providerId="LiveId" clId="{8C39CD7E-C8B6-4234-890D-02DCDCA1A2CF}" dt="2022-05-31T20:45:05.802" v="1449" actId="478"/>
          <ac:picMkLst>
            <pc:docMk/>
            <pc:sldMk cId="26562335" sldId="290"/>
            <ac:picMk id="7" creationId="{A0913FDC-BF6C-2DEE-1EE3-A55B5668D6A8}"/>
          </ac:picMkLst>
        </pc:picChg>
      </pc:sldChg>
      <pc:sldChg chg="modSp add mod">
        <pc:chgData name="Fernando Roldan" userId="227228816a48eebd" providerId="LiveId" clId="{8C39CD7E-C8B6-4234-890D-02DCDCA1A2CF}" dt="2022-05-31T20:47:30.612" v="1488" actId="27636"/>
        <pc:sldMkLst>
          <pc:docMk/>
          <pc:sldMk cId="71561771" sldId="291"/>
        </pc:sldMkLst>
        <pc:spChg chg="mod">
          <ac:chgData name="Fernando Roldan" userId="227228816a48eebd" providerId="LiveId" clId="{8C39CD7E-C8B6-4234-890D-02DCDCA1A2CF}" dt="2022-05-31T20:47:30.612" v="1488" actId="27636"/>
          <ac:spMkLst>
            <pc:docMk/>
            <pc:sldMk cId="71561771" sldId="291"/>
            <ac:spMk id="3" creationId="{B1522FF6-BF29-442B-875A-16056FFFA555}"/>
          </ac:spMkLst>
        </pc:spChg>
      </pc:sldChg>
      <pc:sldChg chg="modSp add mod">
        <pc:chgData name="Fernando Roldan" userId="227228816a48eebd" providerId="LiveId" clId="{8C39CD7E-C8B6-4234-890D-02DCDCA1A2CF}" dt="2022-05-31T20:49:28.509" v="1575" actId="255"/>
        <pc:sldMkLst>
          <pc:docMk/>
          <pc:sldMk cId="803197296" sldId="292"/>
        </pc:sldMkLst>
        <pc:spChg chg="mod">
          <ac:chgData name="Fernando Roldan" userId="227228816a48eebd" providerId="LiveId" clId="{8C39CD7E-C8B6-4234-890D-02DCDCA1A2CF}" dt="2022-05-31T20:49:28.509" v="1575" actId="255"/>
          <ac:spMkLst>
            <pc:docMk/>
            <pc:sldMk cId="803197296" sldId="292"/>
            <ac:spMk id="3" creationId="{B1522FF6-BF29-442B-875A-16056FFFA555}"/>
          </ac:spMkLst>
        </pc:spChg>
      </pc:sldChg>
      <pc:sldChg chg="modSp add mod">
        <pc:chgData name="Fernando Roldan" userId="227228816a48eebd" providerId="LiveId" clId="{8C39CD7E-C8B6-4234-890D-02DCDCA1A2CF}" dt="2022-05-31T20:50:26.030" v="1585" actId="27636"/>
        <pc:sldMkLst>
          <pc:docMk/>
          <pc:sldMk cId="1367583816" sldId="293"/>
        </pc:sldMkLst>
        <pc:spChg chg="mod">
          <ac:chgData name="Fernando Roldan" userId="227228816a48eebd" providerId="LiveId" clId="{8C39CD7E-C8B6-4234-890D-02DCDCA1A2CF}" dt="2022-05-31T20:50:26.030" v="1585" actId="27636"/>
          <ac:spMkLst>
            <pc:docMk/>
            <pc:sldMk cId="1367583816" sldId="293"/>
            <ac:spMk id="3" creationId="{B1522FF6-BF29-442B-875A-16056FFFA555}"/>
          </ac:spMkLst>
        </pc:spChg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085800527" sldId="314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036202028" sldId="315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412871437" sldId="316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0" sldId="320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0" sldId="321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0" sldId="322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771704499" sldId="323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26270650" sldId="324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863974682" sldId="326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996770894" sldId="327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093024344" sldId="328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925721309" sldId="329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87361469" sldId="330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849284941" sldId="331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30225166" sldId="332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27829564" sldId="333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210429053" sldId="334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394007892" sldId="335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649662343" sldId="336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906826198" sldId="337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163858781" sldId="338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1874207152" sldId="339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184190217" sldId="340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533373075" sldId="341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165886637" sldId="342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695716229" sldId="343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2647057199" sldId="344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414779344" sldId="345"/>
        </pc:sldMkLst>
      </pc:sldChg>
      <pc:sldChg chg="del">
        <pc:chgData name="Fernando Roldan" userId="227228816a48eebd" providerId="LiveId" clId="{8C39CD7E-C8B6-4234-890D-02DCDCA1A2CF}" dt="2022-05-31T19:23:57.490" v="2" actId="2696"/>
        <pc:sldMkLst>
          <pc:docMk/>
          <pc:sldMk cId="3214507987" sldId="346"/>
        </pc:sldMkLst>
      </pc:sldChg>
    </pc:docChg>
  </pc:docChgLst>
  <pc:docChgLst>
    <pc:chgData name="Fernando Roldan" userId="227228816a48eebd" providerId="LiveId" clId="{54B84CB8-D993-4046-839B-1E8303F13194}"/>
    <pc:docChg chg="custSel modSld">
      <pc:chgData name="Fernando Roldan" userId="227228816a48eebd" providerId="LiveId" clId="{54B84CB8-D993-4046-839B-1E8303F13194}" dt="2023-06-15T18:01:08.438" v="13" actId="20577"/>
      <pc:docMkLst>
        <pc:docMk/>
      </pc:docMkLst>
      <pc:sldChg chg="modSp mod">
        <pc:chgData name="Fernando Roldan" userId="227228816a48eebd" providerId="LiveId" clId="{54B84CB8-D993-4046-839B-1E8303F13194}" dt="2023-06-15T17:45:45.935" v="7" actId="27636"/>
        <pc:sldMkLst>
          <pc:docMk/>
          <pc:sldMk cId="2319151341" sldId="277"/>
        </pc:sldMkLst>
        <pc:spChg chg="mod">
          <ac:chgData name="Fernando Roldan" userId="227228816a48eebd" providerId="LiveId" clId="{54B84CB8-D993-4046-839B-1E8303F13194}" dt="2023-06-15T17:45:33.028" v="0"/>
          <ac:spMkLst>
            <pc:docMk/>
            <pc:sldMk cId="2319151341" sldId="277"/>
            <ac:spMk id="2" creationId="{015E41C1-7777-4FF2-B9DD-8E6F2A9EBFA6}"/>
          </ac:spMkLst>
        </pc:spChg>
        <pc:spChg chg="mod">
          <ac:chgData name="Fernando Roldan" userId="227228816a48eebd" providerId="LiveId" clId="{54B84CB8-D993-4046-839B-1E8303F13194}" dt="2023-06-15T17:45:45.935" v="7" actId="27636"/>
          <ac:spMkLst>
            <pc:docMk/>
            <pc:sldMk cId="2319151341" sldId="277"/>
            <ac:spMk id="3" creationId="{A44F4E38-9CA6-422E-99C7-CD5E4300FDEE}"/>
          </ac:spMkLst>
        </pc:spChg>
      </pc:sldChg>
      <pc:sldChg chg="modSp mod">
        <pc:chgData name="Fernando Roldan" userId="227228816a48eebd" providerId="LiveId" clId="{54B84CB8-D993-4046-839B-1E8303F13194}" dt="2023-06-15T17:55:14.701" v="8" actId="6549"/>
        <pc:sldMkLst>
          <pc:docMk/>
          <pc:sldMk cId="159438084" sldId="278"/>
        </pc:sldMkLst>
        <pc:spChg chg="mod">
          <ac:chgData name="Fernando Roldan" userId="227228816a48eebd" providerId="LiveId" clId="{54B84CB8-D993-4046-839B-1E8303F13194}" dt="2023-06-15T17:55:14.701" v="8" actId="6549"/>
          <ac:spMkLst>
            <pc:docMk/>
            <pc:sldMk cId="159438084" sldId="278"/>
            <ac:spMk id="3" creationId="{508ECC75-6206-44FC-A9AD-F93D5F7A0417}"/>
          </ac:spMkLst>
        </pc:spChg>
      </pc:sldChg>
      <pc:sldChg chg="modSp mod">
        <pc:chgData name="Fernando Roldan" userId="227228816a48eebd" providerId="LiveId" clId="{54B84CB8-D993-4046-839B-1E8303F13194}" dt="2023-06-15T17:55:39.999" v="9" actId="313"/>
        <pc:sldMkLst>
          <pc:docMk/>
          <pc:sldMk cId="2791541423" sldId="280"/>
        </pc:sldMkLst>
        <pc:spChg chg="mod">
          <ac:chgData name="Fernando Roldan" userId="227228816a48eebd" providerId="LiveId" clId="{54B84CB8-D993-4046-839B-1E8303F13194}" dt="2023-06-15T17:55:39.999" v="9" actId="313"/>
          <ac:spMkLst>
            <pc:docMk/>
            <pc:sldMk cId="2791541423" sldId="280"/>
            <ac:spMk id="3" creationId="{508ECC75-6206-44FC-A9AD-F93D5F7A0417}"/>
          </ac:spMkLst>
        </pc:spChg>
      </pc:sldChg>
      <pc:sldChg chg="modSp mod">
        <pc:chgData name="Fernando Roldan" userId="227228816a48eebd" providerId="LiveId" clId="{54B84CB8-D993-4046-839B-1E8303F13194}" dt="2023-06-15T17:57:53.965" v="10" actId="33524"/>
        <pc:sldMkLst>
          <pc:docMk/>
          <pc:sldMk cId="872843792" sldId="282"/>
        </pc:sldMkLst>
        <pc:spChg chg="mod">
          <ac:chgData name="Fernando Roldan" userId="227228816a48eebd" providerId="LiveId" clId="{54B84CB8-D993-4046-839B-1E8303F13194}" dt="2023-06-15T17:57:53.965" v="10" actId="33524"/>
          <ac:spMkLst>
            <pc:docMk/>
            <pc:sldMk cId="872843792" sldId="282"/>
            <ac:spMk id="3" creationId="{508ECC75-6206-44FC-A9AD-F93D5F7A0417}"/>
          </ac:spMkLst>
        </pc:spChg>
      </pc:sldChg>
      <pc:sldChg chg="modSp mod">
        <pc:chgData name="Fernando Roldan" userId="227228816a48eebd" providerId="LiveId" clId="{54B84CB8-D993-4046-839B-1E8303F13194}" dt="2023-06-15T18:01:08.438" v="13" actId="20577"/>
        <pc:sldMkLst>
          <pc:docMk/>
          <pc:sldMk cId="1392665819" sldId="290"/>
        </pc:sldMkLst>
        <pc:spChg chg="mod">
          <ac:chgData name="Fernando Roldan" userId="227228816a48eebd" providerId="LiveId" clId="{54B84CB8-D993-4046-839B-1E8303F13194}" dt="2023-06-15T18:01:08.438" v="13" actId="20577"/>
          <ac:spMkLst>
            <pc:docMk/>
            <pc:sldMk cId="1392665819" sldId="290"/>
            <ac:spMk id="3" creationId="{508ECC75-6206-44FC-A9AD-F93D5F7A0417}"/>
          </ac:spMkLst>
        </pc:spChg>
      </pc:sldChg>
    </pc:docChg>
  </pc:docChgLst>
  <pc:docChgLst>
    <pc:chgData name="Fernando Roldan" userId="227228816a48eebd" providerId="LiveId" clId="{0C1079C0-4227-4B03-9B9E-C75640BC42D8}"/>
    <pc:docChg chg="undo custSel addSld delSld modSld">
      <pc:chgData name="Fernando Roldan" userId="227228816a48eebd" providerId="LiveId" clId="{0C1079C0-4227-4B03-9B9E-C75640BC42D8}" dt="2022-03-29T04:35:23.610" v="2128"/>
      <pc:docMkLst>
        <pc:docMk/>
      </pc:docMkLst>
      <pc:sldChg chg="del">
        <pc:chgData name="Fernando Roldan" userId="227228816a48eebd" providerId="LiveId" clId="{0C1079C0-4227-4B03-9B9E-C75640BC42D8}" dt="2022-03-29T01:07:57.488" v="1" actId="47"/>
        <pc:sldMkLst>
          <pc:docMk/>
          <pc:sldMk cId="1231593752" sldId="256"/>
        </pc:sldMkLst>
      </pc:sldChg>
      <pc:sldChg chg="del">
        <pc:chgData name="Fernando Roldan" userId="227228816a48eebd" providerId="LiveId" clId="{0C1079C0-4227-4B03-9B9E-C75640BC42D8}" dt="2022-03-29T01:08:23.617" v="9" actId="47"/>
        <pc:sldMkLst>
          <pc:docMk/>
          <pc:sldMk cId="3299214621" sldId="257"/>
        </pc:sldMkLst>
      </pc:sldChg>
      <pc:sldChg chg="del">
        <pc:chgData name="Fernando Roldan" userId="227228816a48eebd" providerId="LiveId" clId="{0C1079C0-4227-4B03-9B9E-C75640BC42D8}" dt="2022-03-29T01:08:24.696" v="10" actId="47"/>
        <pc:sldMkLst>
          <pc:docMk/>
          <pc:sldMk cId="2017023050" sldId="258"/>
        </pc:sldMkLst>
      </pc:sldChg>
      <pc:sldChg chg="del">
        <pc:chgData name="Fernando Roldan" userId="227228816a48eebd" providerId="LiveId" clId="{0C1079C0-4227-4B03-9B9E-C75640BC42D8}" dt="2022-03-29T01:08:25.800" v="11" actId="47"/>
        <pc:sldMkLst>
          <pc:docMk/>
          <pc:sldMk cId="3371229985" sldId="259"/>
        </pc:sldMkLst>
      </pc:sldChg>
      <pc:sldChg chg="del">
        <pc:chgData name="Fernando Roldan" userId="227228816a48eebd" providerId="LiveId" clId="{0C1079C0-4227-4B03-9B9E-C75640BC42D8}" dt="2022-03-29T01:08:27.176" v="12" actId="47"/>
        <pc:sldMkLst>
          <pc:docMk/>
          <pc:sldMk cId="997436458" sldId="260"/>
        </pc:sldMkLst>
      </pc:sldChg>
      <pc:sldChg chg="del">
        <pc:chgData name="Fernando Roldan" userId="227228816a48eebd" providerId="LiveId" clId="{0C1079C0-4227-4B03-9B9E-C75640BC42D8}" dt="2022-03-29T01:08:28.338" v="13" actId="47"/>
        <pc:sldMkLst>
          <pc:docMk/>
          <pc:sldMk cId="4096534729" sldId="261"/>
        </pc:sldMkLst>
      </pc:sldChg>
      <pc:sldChg chg="del">
        <pc:chgData name="Fernando Roldan" userId="227228816a48eebd" providerId="LiveId" clId="{0C1079C0-4227-4B03-9B9E-C75640BC42D8}" dt="2022-03-29T01:08:29.374" v="14" actId="47"/>
        <pc:sldMkLst>
          <pc:docMk/>
          <pc:sldMk cId="2191616544" sldId="262"/>
        </pc:sldMkLst>
      </pc:sldChg>
      <pc:sldChg chg="del">
        <pc:chgData name="Fernando Roldan" userId="227228816a48eebd" providerId="LiveId" clId="{0C1079C0-4227-4B03-9B9E-C75640BC42D8}" dt="2022-03-29T01:08:37.200" v="15" actId="47"/>
        <pc:sldMkLst>
          <pc:docMk/>
          <pc:sldMk cId="1558648253" sldId="263"/>
        </pc:sldMkLst>
      </pc:sldChg>
      <pc:sldChg chg="del">
        <pc:chgData name="Fernando Roldan" userId="227228816a48eebd" providerId="LiveId" clId="{0C1079C0-4227-4B03-9B9E-C75640BC42D8}" dt="2022-03-29T01:08:38.908" v="16" actId="47"/>
        <pc:sldMkLst>
          <pc:docMk/>
          <pc:sldMk cId="779203449" sldId="264"/>
        </pc:sldMkLst>
      </pc:sldChg>
      <pc:sldChg chg="del">
        <pc:chgData name="Fernando Roldan" userId="227228816a48eebd" providerId="LiveId" clId="{0C1079C0-4227-4B03-9B9E-C75640BC42D8}" dt="2022-03-29T01:08:42.294" v="17" actId="47"/>
        <pc:sldMkLst>
          <pc:docMk/>
          <pc:sldMk cId="3802275269" sldId="265"/>
        </pc:sldMkLst>
      </pc:sldChg>
      <pc:sldChg chg="modSp mod">
        <pc:chgData name="Fernando Roldan" userId="227228816a48eebd" providerId="LiveId" clId="{0C1079C0-4227-4B03-9B9E-C75640BC42D8}" dt="2022-03-29T01:38:08.567" v="158" actId="1076"/>
        <pc:sldMkLst>
          <pc:docMk/>
          <pc:sldMk cId="1672632351" sldId="266"/>
        </pc:sldMkLst>
        <pc:spChg chg="mod">
          <ac:chgData name="Fernando Roldan" userId="227228816a48eebd" providerId="LiveId" clId="{0C1079C0-4227-4B03-9B9E-C75640BC42D8}" dt="2022-03-29T01:37:42.559" v="151" actId="1076"/>
          <ac:spMkLst>
            <pc:docMk/>
            <pc:sldMk cId="1672632351" sldId="266"/>
            <ac:spMk id="2" creationId="{92CC0C48-24D5-4E67-9610-27BD98963FB1}"/>
          </ac:spMkLst>
        </pc:spChg>
        <pc:spChg chg="mod">
          <ac:chgData name="Fernando Roldan" userId="227228816a48eebd" providerId="LiveId" clId="{0C1079C0-4227-4B03-9B9E-C75640BC42D8}" dt="2022-03-29T01:37:49.335" v="153" actId="1076"/>
          <ac:spMkLst>
            <pc:docMk/>
            <pc:sldMk cId="1672632351" sldId="266"/>
            <ac:spMk id="3" creationId="{28C307BD-13B6-48DB-B1A1-6E3399953D74}"/>
          </ac:spMkLst>
        </pc:spChg>
        <pc:spChg chg="mod">
          <ac:chgData name="Fernando Roldan" userId="227228816a48eebd" providerId="LiveId" clId="{0C1079C0-4227-4B03-9B9E-C75640BC42D8}" dt="2022-03-29T01:37:52.887" v="154" actId="1076"/>
          <ac:spMkLst>
            <pc:docMk/>
            <pc:sldMk cId="1672632351" sldId="266"/>
            <ac:spMk id="5" creationId="{742BADF0-6847-4635-ACD7-D21880D276AF}"/>
          </ac:spMkLst>
        </pc:spChg>
        <pc:spChg chg="mod">
          <ac:chgData name="Fernando Roldan" userId="227228816a48eebd" providerId="LiveId" clId="{0C1079C0-4227-4B03-9B9E-C75640BC42D8}" dt="2022-03-29T01:38:08.567" v="158" actId="1076"/>
          <ac:spMkLst>
            <pc:docMk/>
            <pc:sldMk cId="1672632351" sldId="266"/>
            <ac:spMk id="7" creationId="{13185A89-3E00-46AC-8B74-250B37B93CCD}"/>
          </ac:spMkLst>
        </pc:spChg>
        <pc:picChg chg="mod">
          <ac:chgData name="Fernando Roldan" userId="227228816a48eebd" providerId="LiveId" clId="{0C1079C0-4227-4B03-9B9E-C75640BC42D8}" dt="2022-03-29T01:37:55.671" v="155" actId="1076"/>
          <ac:picMkLst>
            <pc:docMk/>
            <pc:sldMk cId="1672632351" sldId="266"/>
            <ac:picMk id="6" creationId="{175EF070-D250-4A8C-9E8D-B51068998B17}"/>
          </ac:picMkLst>
        </pc:picChg>
      </pc:sldChg>
      <pc:sldChg chg="addSp delSp modSp mod delAnim modAnim">
        <pc:chgData name="Fernando Roldan" userId="227228816a48eebd" providerId="LiveId" clId="{0C1079C0-4227-4B03-9B9E-C75640BC42D8}" dt="2022-03-29T01:56:54.255" v="281" actId="1076"/>
        <pc:sldMkLst>
          <pc:docMk/>
          <pc:sldMk cId="3582871763" sldId="267"/>
        </pc:sldMkLst>
        <pc:spChg chg="mod">
          <ac:chgData name="Fernando Roldan" userId="227228816a48eebd" providerId="LiveId" clId="{0C1079C0-4227-4B03-9B9E-C75640BC42D8}" dt="2022-03-29T01:56:00.574" v="224" actId="1076"/>
          <ac:spMkLst>
            <pc:docMk/>
            <pc:sldMk cId="3582871763" sldId="267"/>
            <ac:spMk id="3" creationId="{8220BFA0-61A2-4917-8C89-51C3F2B8402F}"/>
          </ac:spMkLst>
        </pc:spChg>
        <pc:spChg chg="add mod">
          <ac:chgData name="Fernando Roldan" userId="227228816a48eebd" providerId="LiveId" clId="{0C1079C0-4227-4B03-9B9E-C75640BC42D8}" dt="2022-03-29T01:56:54.255" v="281" actId="1076"/>
          <ac:spMkLst>
            <pc:docMk/>
            <pc:sldMk cId="3582871763" sldId="267"/>
            <ac:spMk id="5" creationId="{FB5D3C12-6299-4109-BCDE-732631021B41}"/>
          </ac:spMkLst>
        </pc:spChg>
        <pc:picChg chg="del">
          <ac:chgData name="Fernando Roldan" userId="227228816a48eebd" providerId="LiveId" clId="{0C1079C0-4227-4B03-9B9E-C75640BC42D8}" dt="2022-03-29T01:09:21.096" v="18" actId="478"/>
          <ac:picMkLst>
            <pc:docMk/>
            <pc:sldMk cId="3582871763" sldId="267"/>
            <ac:picMk id="7" creationId="{DF870DCC-132E-493D-A46F-6E5556B4FB8A}"/>
          </ac:picMkLst>
        </pc:picChg>
      </pc:sldChg>
      <pc:sldChg chg="add del">
        <pc:chgData name="Fernando Roldan" userId="227228816a48eebd" providerId="LiveId" clId="{0C1079C0-4227-4B03-9B9E-C75640BC42D8}" dt="2022-03-29T01:43:40.598" v="218" actId="47"/>
        <pc:sldMkLst>
          <pc:docMk/>
          <pc:sldMk cId="495595764" sldId="268"/>
        </pc:sldMkLst>
      </pc:sldChg>
      <pc:sldChg chg="del">
        <pc:chgData name="Fernando Roldan" userId="227228816a48eebd" providerId="LiveId" clId="{0C1079C0-4227-4B03-9B9E-C75640BC42D8}" dt="2022-03-29T01:43:44.822" v="219" actId="47"/>
        <pc:sldMkLst>
          <pc:docMk/>
          <pc:sldMk cId="3909673082" sldId="269"/>
        </pc:sldMkLst>
      </pc:sldChg>
      <pc:sldChg chg="del">
        <pc:chgData name="Fernando Roldan" userId="227228816a48eebd" providerId="LiveId" clId="{0C1079C0-4227-4B03-9B9E-C75640BC42D8}" dt="2022-03-29T01:10:37.630" v="21" actId="47"/>
        <pc:sldMkLst>
          <pc:docMk/>
          <pc:sldMk cId="3995169942" sldId="270"/>
        </pc:sldMkLst>
      </pc:sldChg>
      <pc:sldChg chg="del">
        <pc:chgData name="Fernando Roldan" userId="227228816a48eebd" providerId="LiveId" clId="{0C1079C0-4227-4B03-9B9E-C75640BC42D8}" dt="2022-03-29T01:10:39.760" v="22" actId="47"/>
        <pc:sldMkLst>
          <pc:docMk/>
          <pc:sldMk cId="644478552" sldId="271"/>
        </pc:sldMkLst>
      </pc:sldChg>
      <pc:sldChg chg="del">
        <pc:chgData name="Fernando Roldan" userId="227228816a48eebd" providerId="LiveId" clId="{0C1079C0-4227-4B03-9B9E-C75640BC42D8}" dt="2022-03-29T01:10:41.659" v="23" actId="47"/>
        <pc:sldMkLst>
          <pc:docMk/>
          <pc:sldMk cId="532444139" sldId="272"/>
        </pc:sldMkLst>
      </pc:sldChg>
      <pc:sldChg chg="del">
        <pc:chgData name="Fernando Roldan" userId="227228816a48eebd" providerId="LiveId" clId="{0C1079C0-4227-4B03-9B9E-C75640BC42D8}" dt="2022-03-29T01:10:43.782" v="24" actId="47"/>
        <pc:sldMkLst>
          <pc:docMk/>
          <pc:sldMk cId="3662965275" sldId="273"/>
        </pc:sldMkLst>
      </pc:sldChg>
      <pc:sldChg chg="del">
        <pc:chgData name="Fernando Roldan" userId="227228816a48eebd" providerId="LiveId" clId="{0C1079C0-4227-4B03-9B9E-C75640BC42D8}" dt="2022-03-29T01:10:45.151" v="25" actId="47"/>
        <pc:sldMkLst>
          <pc:docMk/>
          <pc:sldMk cId="1001318482" sldId="274"/>
        </pc:sldMkLst>
      </pc:sldChg>
      <pc:sldChg chg="del">
        <pc:chgData name="Fernando Roldan" userId="227228816a48eebd" providerId="LiveId" clId="{0C1079C0-4227-4B03-9B9E-C75640BC42D8}" dt="2022-03-29T01:10:46.168" v="26" actId="47"/>
        <pc:sldMkLst>
          <pc:docMk/>
          <pc:sldMk cId="1877473572" sldId="275"/>
        </pc:sldMkLst>
      </pc:sldChg>
      <pc:sldChg chg="del">
        <pc:chgData name="Fernando Roldan" userId="227228816a48eebd" providerId="LiveId" clId="{0C1079C0-4227-4B03-9B9E-C75640BC42D8}" dt="2022-03-29T01:10:47.176" v="27" actId="47"/>
        <pc:sldMkLst>
          <pc:docMk/>
          <pc:sldMk cId="1872741434" sldId="276"/>
        </pc:sldMkLst>
      </pc:sldChg>
      <pc:sldChg chg="modSp add mod">
        <pc:chgData name="Fernando Roldan" userId="227228816a48eebd" providerId="LiveId" clId="{0C1079C0-4227-4B03-9B9E-C75640BC42D8}" dt="2022-03-29T01:08:18.818" v="8" actId="20577"/>
        <pc:sldMkLst>
          <pc:docMk/>
          <pc:sldMk cId="2319151341" sldId="277"/>
        </pc:sldMkLst>
        <pc:spChg chg="mod">
          <ac:chgData name="Fernando Roldan" userId="227228816a48eebd" providerId="LiveId" clId="{0C1079C0-4227-4B03-9B9E-C75640BC42D8}" dt="2022-03-29T01:08:18.818" v="8" actId="20577"/>
          <ac:spMkLst>
            <pc:docMk/>
            <pc:sldMk cId="2319151341" sldId="277"/>
            <ac:spMk id="2" creationId="{015E41C1-7777-4FF2-B9DD-8E6F2A9EBFA6}"/>
          </ac:spMkLst>
        </pc:spChg>
      </pc:sldChg>
      <pc:sldChg chg="delSp modSp add mod delAnim">
        <pc:chgData name="Fernando Roldan" userId="227228816a48eebd" providerId="LiveId" clId="{0C1079C0-4227-4B03-9B9E-C75640BC42D8}" dt="2022-03-29T01:58:18.023" v="395" actId="14100"/>
        <pc:sldMkLst>
          <pc:docMk/>
          <pc:sldMk cId="2686639778" sldId="278"/>
        </pc:sldMkLst>
        <pc:spChg chg="mod">
          <ac:chgData name="Fernando Roldan" userId="227228816a48eebd" providerId="LiveId" clId="{0C1079C0-4227-4B03-9B9E-C75640BC42D8}" dt="2022-03-29T01:38:22.941" v="160" actId="255"/>
          <ac:spMkLst>
            <pc:docMk/>
            <pc:sldMk cId="2686639778" sldId="278"/>
            <ac:spMk id="3" creationId="{28C307BD-13B6-48DB-B1A1-6E3399953D74}"/>
          </ac:spMkLst>
        </pc:spChg>
        <pc:spChg chg="del">
          <ac:chgData name="Fernando Roldan" userId="227228816a48eebd" providerId="LiveId" clId="{0C1079C0-4227-4B03-9B9E-C75640BC42D8}" dt="2022-03-29T01:31:16.201" v="59" actId="478"/>
          <ac:spMkLst>
            <pc:docMk/>
            <pc:sldMk cId="2686639778" sldId="278"/>
            <ac:spMk id="5" creationId="{742BADF0-6847-4635-ACD7-D21880D276AF}"/>
          </ac:spMkLst>
        </pc:spChg>
        <pc:spChg chg="mod">
          <ac:chgData name="Fernando Roldan" userId="227228816a48eebd" providerId="LiveId" clId="{0C1079C0-4227-4B03-9B9E-C75640BC42D8}" dt="2022-03-29T01:58:18.023" v="395" actId="14100"/>
          <ac:spMkLst>
            <pc:docMk/>
            <pc:sldMk cId="2686639778" sldId="278"/>
            <ac:spMk id="7" creationId="{13185A89-3E00-46AC-8B74-250B37B93CCD}"/>
          </ac:spMkLst>
        </pc:spChg>
        <pc:picChg chg="del">
          <ac:chgData name="Fernando Roldan" userId="227228816a48eebd" providerId="LiveId" clId="{0C1079C0-4227-4B03-9B9E-C75640BC42D8}" dt="2022-03-29T01:30:57.744" v="29" actId="478"/>
          <ac:picMkLst>
            <pc:docMk/>
            <pc:sldMk cId="2686639778" sldId="278"/>
            <ac:picMk id="6" creationId="{175EF070-D250-4A8C-9E8D-B51068998B17}"/>
          </ac:picMkLst>
        </pc:picChg>
      </pc:sldChg>
      <pc:sldChg chg="modSp add">
        <pc:chgData name="Fernando Roldan" userId="227228816a48eebd" providerId="LiveId" clId="{0C1079C0-4227-4B03-9B9E-C75640BC42D8}" dt="2022-03-29T01:42:12.832" v="217" actId="20577"/>
        <pc:sldMkLst>
          <pc:docMk/>
          <pc:sldMk cId="554602216" sldId="279"/>
        </pc:sldMkLst>
        <pc:spChg chg="mod">
          <ac:chgData name="Fernando Roldan" userId="227228816a48eebd" providerId="LiveId" clId="{0C1079C0-4227-4B03-9B9E-C75640BC42D8}" dt="2022-03-29T01:38:57.050" v="164"/>
          <ac:spMkLst>
            <pc:docMk/>
            <pc:sldMk cId="554602216" sldId="279"/>
            <ac:spMk id="3" creationId="{28C307BD-13B6-48DB-B1A1-6E3399953D74}"/>
          </ac:spMkLst>
        </pc:spChg>
        <pc:spChg chg="mod">
          <ac:chgData name="Fernando Roldan" userId="227228816a48eebd" providerId="LiveId" clId="{0C1079C0-4227-4B03-9B9E-C75640BC42D8}" dt="2022-03-29T01:42:12.832" v="217" actId="20577"/>
          <ac:spMkLst>
            <pc:docMk/>
            <pc:sldMk cId="554602216" sldId="279"/>
            <ac:spMk id="7" creationId="{13185A89-3E00-46AC-8B74-250B37B93CCD}"/>
          </ac:spMkLst>
        </pc:spChg>
      </pc:sldChg>
      <pc:sldChg chg="addSp delSp modSp add mod delAnim modAnim">
        <pc:chgData name="Fernando Roldan" userId="227228816a48eebd" providerId="LiveId" clId="{0C1079C0-4227-4B03-9B9E-C75640BC42D8}" dt="2022-03-29T02:35:00.815" v="871" actId="20577"/>
        <pc:sldMkLst>
          <pc:docMk/>
          <pc:sldMk cId="572790504" sldId="280"/>
        </pc:sldMkLst>
        <pc:spChg chg="mod">
          <ac:chgData name="Fernando Roldan" userId="227228816a48eebd" providerId="LiveId" clId="{0C1079C0-4227-4B03-9B9E-C75640BC42D8}" dt="2022-03-29T02:29:33.708" v="567" actId="1076"/>
          <ac:spMkLst>
            <pc:docMk/>
            <pc:sldMk cId="572790504" sldId="280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2:35:00.815" v="871" actId="20577"/>
          <ac:spMkLst>
            <pc:docMk/>
            <pc:sldMk cId="572790504" sldId="280"/>
            <ac:spMk id="3" creationId="{8220BFA0-61A2-4917-8C89-51C3F2B8402F}"/>
          </ac:spMkLst>
        </pc:spChg>
        <pc:spChg chg="del">
          <ac:chgData name="Fernando Roldan" userId="227228816a48eebd" providerId="LiveId" clId="{0C1079C0-4227-4B03-9B9E-C75640BC42D8}" dt="2022-03-29T01:57:18.336" v="286" actId="478"/>
          <ac:spMkLst>
            <pc:docMk/>
            <pc:sldMk cId="572790504" sldId="280"/>
            <ac:spMk id="5" creationId="{FB5D3C12-6299-4109-BCDE-732631021B41}"/>
          </ac:spMkLst>
        </pc:spChg>
        <pc:spChg chg="add mod">
          <ac:chgData name="Fernando Roldan" userId="227228816a48eebd" providerId="LiveId" clId="{0C1079C0-4227-4B03-9B9E-C75640BC42D8}" dt="2022-03-29T02:34:23.620" v="763" actId="1076"/>
          <ac:spMkLst>
            <pc:docMk/>
            <pc:sldMk cId="572790504" sldId="280"/>
            <ac:spMk id="6" creationId="{FDE57BFB-ADD7-4A2F-B4F0-8056A525F2EB}"/>
          </ac:spMkLst>
        </pc:spChg>
        <pc:spChg chg="add mod">
          <ac:chgData name="Fernando Roldan" userId="227228816a48eebd" providerId="LiveId" clId="{0C1079C0-4227-4B03-9B9E-C75640BC42D8}" dt="2022-03-29T02:31:14.564" v="753" actId="20577"/>
          <ac:spMkLst>
            <pc:docMk/>
            <pc:sldMk cId="572790504" sldId="280"/>
            <ac:spMk id="7" creationId="{9C7335A0-C606-4248-B9AD-7CEB98D1EC1A}"/>
          </ac:spMkLst>
        </pc:spChg>
      </pc:sldChg>
      <pc:sldChg chg="delSp modSp add mod delAnim modAnim">
        <pc:chgData name="Fernando Roldan" userId="227228816a48eebd" providerId="LiveId" clId="{0C1079C0-4227-4B03-9B9E-C75640BC42D8}" dt="2022-03-29T02:38:59.154" v="1028" actId="478"/>
        <pc:sldMkLst>
          <pc:docMk/>
          <pc:sldMk cId="4043923624" sldId="281"/>
        </pc:sldMkLst>
        <pc:spChg chg="mod">
          <ac:chgData name="Fernando Roldan" userId="227228816a48eebd" providerId="LiveId" clId="{0C1079C0-4227-4B03-9B9E-C75640BC42D8}" dt="2022-03-29T02:33:33.052" v="761" actId="20577"/>
          <ac:spMkLst>
            <pc:docMk/>
            <pc:sldMk cId="4043923624" sldId="281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2:36:46.927" v="933" actId="20577"/>
          <ac:spMkLst>
            <pc:docMk/>
            <pc:sldMk cId="4043923624" sldId="281"/>
            <ac:spMk id="3" creationId="{8220BFA0-61A2-4917-8C89-51C3F2B8402F}"/>
          </ac:spMkLst>
        </pc:spChg>
        <pc:spChg chg="mod">
          <ac:chgData name="Fernando Roldan" userId="227228816a48eebd" providerId="LiveId" clId="{0C1079C0-4227-4B03-9B9E-C75640BC42D8}" dt="2022-03-29T02:38:11.071" v="1026" actId="20577"/>
          <ac:spMkLst>
            <pc:docMk/>
            <pc:sldMk cId="4043923624" sldId="281"/>
            <ac:spMk id="6" creationId="{FDE57BFB-ADD7-4A2F-B4F0-8056A525F2EB}"/>
          </ac:spMkLst>
        </pc:spChg>
        <pc:spChg chg="del">
          <ac:chgData name="Fernando Roldan" userId="227228816a48eebd" providerId="LiveId" clId="{0C1079C0-4227-4B03-9B9E-C75640BC42D8}" dt="2022-03-29T02:38:59.154" v="1028" actId="478"/>
          <ac:spMkLst>
            <pc:docMk/>
            <pc:sldMk cId="4043923624" sldId="281"/>
            <ac:spMk id="7" creationId="{9C7335A0-C606-4248-B9AD-7CEB98D1EC1A}"/>
          </ac:spMkLst>
        </pc:spChg>
      </pc:sldChg>
      <pc:sldChg chg="modSp add mod">
        <pc:chgData name="Fernando Roldan" userId="227228816a48eebd" providerId="LiveId" clId="{0C1079C0-4227-4B03-9B9E-C75640BC42D8}" dt="2022-03-29T03:29:52.713" v="1272" actId="1076"/>
        <pc:sldMkLst>
          <pc:docMk/>
          <pc:sldMk cId="3281249494" sldId="282"/>
        </pc:sldMkLst>
        <pc:spChg chg="mod">
          <ac:chgData name="Fernando Roldan" userId="227228816a48eebd" providerId="LiveId" clId="{0C1079C0-4227-4B03-9B9E-C75640BC42D8}" dt="2022-03-29T02:39:09.613" v="1039" actId="20577"/>
          <ac:spMkLst>
            <pc:docMk/>
            <pc:sldMk cId="3281249494" sldId="282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3:29:47.147" v="1270" actId="1076"/>
          <ac:spMkLst>
            <pc:docMk/>
            <pc:sldMk cId="3281249494" sldId="282"/>
            <ac:spMk id="3" creationId="{8220BFA0-61A2-4917-8C89-51C3F2B8402F}"/>
          </ac:spMkLst>
        </pc:spChg>
        <pc:spChg chg="mod">
          <ac:chgData name="Fernando Roldan" userId="227228816a48eebd" providerId="LiveId" clId="{0C1079C0-4227-4B03-9B9E-C75640BC42D8}" dt="2022-03-29T03:29:49.593" v="1271" actId="1076"/>
          <ac:spMkLst>
            <pc:docMk/>
            <pc:sldMk cId="3281249494" sldId="282"/>
            <ac:spMk id="6" creationId="{FDE57BFB-ADD7-4A2F-B4F0-8056A525F2EB}"/>
          </ac:spMkLst>
        </pc:spChg>
        <pc:spChg chg="mod">
          <ac:chgData name="Fernando Roldan" userId="227228816a48eebd" providerId="LiveId" clId="{0C1079C0-4227-4B03-9B9E-C75640BC42D8}" dt="2022-03-29T03:29:52.713" v="1272" actId="1076"/>
          <ac:spMkLst>
            <pc:docMk/>
            <pc:sldMk cId="3281249494" sldId="282"/>
            <ac:spMk id="7" creationId="{9C7335A0-C606-4248-B9AD-7CEB98D1EC1A}"/>
          </ac:spMkLst>
        </pc:spChg>
      </pc:sldChg>
      <pc:sldChg chg="addSp delSp modSp add mod delAnim modAnim">
        <pc:chgData name="Fernando Roldan" userId="227228816a48eebd" providerId="LiveId" clId="{0C1079C0-4227-4B03-9B9E-C75640BC42D8}" dt="2022-03-29T03:40:41.417" v="1335"/>
        <pc:sldMkLst>
          <pc:docMk/>
          <pc:sldMk cId="1999866418" sldId="283"/>
        </pc:sldMkLst>
        <pc:spChg chg="mod">
          <ac:chgData name="Fernando Roldan" userId="227228816a48eebd" providerId="LiveId" clId="{0C1079C0-4227-4B03-9B9E-C75640BC42D8}" dt="2022-03-29T03:32:46.004" v="1280" actId="20577"/>
          <ac:spMkLst>
            <pc:docMk/>
            <pc:sldMk cId="1999866418" sldId="283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3:34:02.620" v="1330" actId="20577"/>
          <ac:spMkLst>
            <pc:docMk/>
            <pc:sldMk cId="1999866418" sldId="283"/>
            <ac:spMk id="3" creationId="{8220BFA0-61A2-4917-8C89-51C3F2B8402F}"/>
          </ac:spMkLst>
        </pc:spChg>
        <pc:spChg chg="del mod">
          <ac:chgData name="Fernando Roldan" userId="227228816a48eebd" providerId="LiveId" clId="{0C1079C0-4227-4B03-9B9E-C75640BC42D8}" dt="2022-03-29T03:39:46.447" v="1334" actId="478"/>
          <ac:spMkLst>
            <pc:docMk/>
            <pc:sldMk cId="1999866418" sldId="283"/>
            <ac:spMk id="7" creationId="{9C7335A0-C606-4248-B9AD-7CEB98D1EC1A}"/>
          </ac:spMkLst>
        </pc:spChg>
        <pc:picChg chg="add mod">
          <ac:chgData name="Fernando Roldan" userId="227228816a48eebd" providerId="LiveId" clId="{0C1079C0-4227-4B03-9B9E-C75640BC42D8}" dt="2022-03-29T03:39:43.632" v="1333" actId="1076"/>
          <ac:picMkLst>
            <pc:docMk/>
            <pc:sldMk cId="1999866418" sldId="283"/>
            <ac:picMk id="5" creationId="{AE5E63A8-14C9-4232-B5C1-7A134DC3582D}"/>
          </ac:picMkLst>
        </pc:picChg>
      </pc:sldChg>
      <pc:sldChg chg="delSp modSp add mod delAnim">
        <pc:chgData name="Fernando Roldan" userId="227228816a48eebd" providerId="LiveId" clId="{0C1079C0-4227-4B03-9B9E-C75640BC42D8}" dt="2022-03-29T03:48:55.731" v="1614" actId="120"/>
        <pc:sldMkLst>
          <pc:docMk/>
          <pc:sldMk cId="3253916509" sldId="284"/>
        </pc:sldMkLst>
        <pc:spChg chg="mod">
          <ac:chgData name="Fernando Roldan" userId="227228816a48eebd" providerId="LiveId" clId="{0C1079C0-4227-4B03-9B9E-C75640BC42D8}" dt="2022-03-29T03:42:05.642" v="1352" actId="20577"/>
          <ac:spMkLst>
            <pc:docMk/>
            <pc:sldMk cId="3253916509" sldId="284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3:44:42.483" v="1354"/>
          <ac:spMkLst>
            <pc:docMk/>
            <pc:sldMk cId="3253916509" sldId="284"/>
            <ac:spMk id="3" creationId="{8220BFA0-61A2-4917-8C89-51C3F2B8402F}"/>
          </ac:spMkLst>
        </pc:spChg>
        <pc:spChg chg="mod">
          <ac:chgData name="Fernando Roldan" userId="227228816a48eebd" providerId="LiveId" clId="{0C1079C0-4227-4B03-9B9E-C75640BC42D8}" dt="2022-03-29T03:48:55.731" v="1614" actId="120"/>
          <ac:spMkLst>
            <pc:docMk/>
            <pc:sldMk cId="3253916509" sldId="284"/>
            <ac:spMk id="6" creationId="{FDE57BFB-ADD7-4A2F-B4F0-8056A525F2EB}"/>
          </ac:spMkLst>
        </pc:spChg>
        <pc:picChg chg="del">
          <ac:chgData name="Fernando Roldan" userId="227228816a48eebd" providerId="LiveId" clId="{0C1079C0-4227-4B03-9B9E-C75640BC42D8}" dt="2022-03-29T03:42:10.510" v="1353" actId="478"/>
          <ac:picMkLst>
            <pc:docMk/>
            <pc:sldMk cId="3253916509" sldId="284"/>
            <ac:picMk id="5" creationId="{AE5E63A8-14C9-4232-B5C1-7A134DC3582D}"/>
          </ac:picMkLst>
        </pc:picChg>
      </pc:sldChg>
      <pc:sldChg chg="addSp delSp modSp add mod delAnim modAnim">
        <pc:chgData name="Fernando Roldan" userId="227228816a48eebd" providerId="LiveId" clId="{0C1079C0-4227-4B03-9B9E-C75640BC42D8}" dt="2022-03-29T03:51:06.200" v="1702"/>
        <pc:sldMkLst>
          <pc:docMk/>
          <pc:sldMk cId="4185737869" sldId="285"/>
        </pc:sldMkLst>
        <pc:spChg chg="mod">
          <ac:chgData name="Fernando Roldan" userId="227228816a48eebd" providerId="LiveId" clId="{0C1079C0-4227-4B03-9B9E-C75640BC42D8}" dt="2022-03-29T03:50:13.618" v="1696" actId="20577"/>
          <ac:spMkLst>
            <pc:docMk/>
            <pc:sldMk cId="4185737869" sldId="285"/>
            <ac:spMk id="3" creationId="{8220BFA0-61A2-4917-8C89-51C3F2B8402F}"/>
          </ac:spMkLst>
        </pc:spChg>
        <pc:spChg chg="del">
          <ac:chgData name="Fernando Roldan" userId="227228816a48eebd" providerId="LiveId" clId="{0C1079C0-4227-4B03-9B9E-C75640BC42D8}" dt="2022-03-29T03:50:42.167" v="1697" actId="478"/>
          <ac:spMkLst>
            <pc:docMk/>
            <pc:sldMk cId="4185737869" sldId="285"/>
            <ac:spMk id="6" creationId="{FDE57BFB-ADD7-4A2F-B4F0-8056A525F2EB}"/>
          </ac:spMkLst>
        </pc:spChg>
        <pc:picChg chg="add mod">
          <ac:chgData name="Fernando Roldan" userId="227228816a48eebd" providerId="LiveId" clId="{0C1079C0-4227-4B03-9B9E-C75640BC42D8}" dt="2022-03-29T03:50:49.816" v="1701" actId="1076"/>
          <ac:picMkLst>
            <pc:docMk/>
            <pc:sldMk cId="4185737869" sldId="285"/>
            <ac:picMk id="5" creationId="{2347F88A-D1CD-429F-8F1E-E38E17DCEB65}"/>
          </ac:picMkLst>
        </pc:picChg>
      </pc:sldChg>
      <pc:sldChg chg="addSp delSp modSp add mod delAnim modAnim">
        <pc:chgData name="Fernando Roldan" userId="227228816a48eebd" providerId="LiveId" clId="{0C1079C0-4227-4B03-9B9E-C75640BC42D8}" dt="2022-03-29T03:52:50.009" v="1773"/>
        <pc:sldMkLst>
          <pc:docMk/>
          <pc:sldMk cId="1164236550" sldId="286"/>
        </pc:sldMkLst>
        <pc:spChg chg="mod">
          <ac:chgData name="Fernando Roldan" userId="227228816a48eebd" providerId="LiveId" clId="{0C1079C0-4227-4B03-9B9E-C75640BC42D8}" dt="2022-03-29T03:51:55.593" v="1728" actId="20577"/>
          <ac:spMkLst>
            <pc:docMk/>
            <pc:sldMk cId="1164236550" sldId="286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3:52:12.712" v="1767" actId="20577"/>
          <ac:spMkLst>
            <pc:docMk/>
            <pc:sldMk cId="1164236550" sldId="286"/>
            <ac:spMk id="3" creationId="{8220BFA0-61A2-4917-8C89-51C3F2B8402F}"/>
          </ac:spMkLst>
        </pc:spChg>
        <pc:picChg chg="del">
          <ac:chgData name="Fernando Roldan" userId="227228816a48eebd" providerId="LiveId" clId="{0C1079C0-4227-4B03-9B9E-C75640BC42D8}" dt="2022-03-29T03:52:14.830" v="1768" actId="478"/>
          <ac:picMkLst>
            <pc:docMk/>
            <pc:sldMk cId="1164236550" sldId="286"/>
            <ac:picMk id="5" creationId="{2347F88A-D1CD-429F-8F1E-E38E17DCEB65}"/>
          </ac:picMkLst>
        </pc:picChg>
        <pc:picChg chg="add mod">
          <ac:chgData name="Fernando Roldan" userId="227228816a48eebd" providerId="LiveId" clId="{0C1079C0-4227-4B03-9B9E-C75640BC42D8}" dt="2022-03-29T03:52:42.192" v="1772" actId="1076"/>
          <ac:picMkLst>
            <pc:docMk/>
            <pc:sldMk cId="1164236550" sldId="286"/>
            <ac:picMk id="6" creationId="{D56CE97D-4C91-41D9-85ED-9707DCF86203}"/>
          </ac:picMkLst>
        </pc:picChg>
      </pc:sldChg>
      <pc:sldChg chg="delSp modSp add mod delAnim">
        <pc:chgData name="Fernando Roldan" userId="227228816a48eebd" providerId="LiveId" clId="{0C1079C0-4227-4B03-9B9E-C75640BC42D8}" dt="2022-03-29T04:28:44.010" v="2107"/>
        <pc:sldMkLst>
          <pc:docMk/>
          <pc:sldMk cId="3878333200" sldId="287"/>
        </pc:sldMkLst>
        <pc:spChg chg="mod">
          <ac:chgData name="Fernando Roldan" userId="227228816a48eebd" providerId="LiveId" clId="{0C1079C0-4227-4B03-9B9E-C75640BC42D8}" dt="2022-03-29T04:28:44.010" v="2107"/>
          <ac:spMkLst>
            <pc:docMk/>
            <pc:sldMk cId="3878333200" sldId="287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4:28:37.501" v="2106" actId="12"/>
          <ac:spMkLst>
            <pc:docMk/>
            <pc:sldMk cId="3878333200" sldId="287"/>
            <ac:spMk id="3" creationId="{8220BFA0-61A2-4917-8C89-51C3F2B8402F}"/>
          </ac:spMkLst>
        </pc:spChg>
        <pc:picChg chg="del">
          <ac:chgData name="Fernando Roldan" userId="227228816a48eebd" providerId="LiveId" clId="{0C1079C0-4227-4B03-9B9E-C75640BC42D8}" dt="2022-03-29T04:28:28.108" v="2101" actId="478"/>
          <ac:picMkLst>
            <pc:docMk/>
            <pc:sldMk cId="3878333200" sldId="287"/>
            <ac:picMk id="6" creationId="{D56CE97D-4C91-41D9-85ED-9707DCF86203}"/>
          </ac:picMkLst>
        </pc:picChg>
      </pc:sldChg>
      <pc:sldChg chg="delSp modSp add mod delAnim">
        <pc:chgData name="Fernando Roldan" userId="227228816a48eebd" providerId="LiveId" clId="{0C1079C0-4227-4B03-9B9E-C75640BC42D8}" dt="2022-03-29T04:03:43.338" v="1994" actId="20577"/>
        <pc:sldMkLst>
          <pc:docMk/>
          <pc:sldMk cId="1814845435" sldId="288"/>
        </pc:sldMkLst>
        <pc:spChg chg="mod">
          <ac:chgData name="Fernando Roldan" userId="227228816a48eebd" providerId="LiveId" clId="{0C1079C0-4227-4B03-9B9E-C75640BC42D8}" dt="2022-03-29T03:55:47.457" v="1784" actId="20577"/>
          <ac:spMkLst>
            <pc:docMk/>
            <pc:sldMk cId="1814845435" sldId="288"/>
            <ac:spMk id="2" creationId="{01F97EDF-359A-402F-B540-8E627A4CB57B}"/>
          </ac:spMkLst>
        </pc:spChg>
        <pc:spChg chg="mod">
          <ac:chgData name="Fernando Roldan" userId="227228816a48eebd" providerId="LiveId" clId="{0C1079C0-4227-4B03-9B9E-C75640BC42D8}" dt="2022-03-29T04:01:33.414" v="1787"/>
          <ac:spMkLst>
            <pc:docMk/>
            <pc:sldMk cId="1814845435" sldId="288"/>
            <ac:spMk id="3" creationId="{8220BFA0-61A2-4917-8C89-51C3F2B8402F}"/>
          </ac:spMkLst>
        </pc:spChg>
        <pc:spChg chg="mod">
          <ac:chgData name="Fernando Roldan" userId="227228816a48eebd" providerId="LiveId" clId="{0C1079C0-4227-4B03-9B9E-C75640BC42D8}" dt="2022-03-29T04:03:43.338" v="1994" actId="20577"/>
          <ac:spMkLst>
            <pc:docMk/>
            <pc:sldMk cId="1814845435" sldId="288"/>
            <ac:spMk id="6" creationId="{FDE57BFB-ADD7-4A2F-B4F0-8056A525F2EB}"/>
          </ac:spMkLst>
        </pc:spChg>
        <pc:picChg chg="del">
          <ac:chgData name="Fernando Roldan" userId="227228816a48eebd" providerId="LiveId" clId="{0C1079C0-4227-4B03-9B9E-C75640BC42D8}" dt="2022-03-29T04:01:37.861" v="1788" actId="478"/>
          <ac:picMkLst>
            <pc:docMk/>
            <pc:sldMk cId="1814845435" sldId="288"/>
            <ac:picMk id="5" creationId="{AE5E63A8-14C9-4232-B5C1-7A134DC3582D}"/>
          </ac:picMkLst>
        </pc:picChg>
      </pc:sldChg>
      <pc:sldChg chg="add del">
        <pc:chgData name="Fernando Roldan" userId="227228816a48eebd" providerId="LiveId" clId="{0C1079C0-4227-4B03-9B9E-C75640BC42D8}" dt="2022-03-29T03:55:33.206" v="1776" actId="47"/>
        <pc:sldMkLst>
          <pc:docMk/>
          <pc:sldMk cId="2902541964" sldId="288"/>
        </pc:sldMkLst>
      </pc:sldChg>
      <pc:sldChg chg="addSp delSp modSp add mod setBg addAnim delAnim">
        <pc:chgData name="Fernando Roldan" userId="227228816a48eebd" providerId="LiveId" clId="{0C1079C0-4227-4B03-9B9E-C75640BC42D8}" dt="2022-03-29T04:06:54.511" v="2021" actId="26606"/>
        <pc:sldMkLst>
          <pc:docMk/>
          <pc:sldMk cId="2975202484" sldId="289"/>
        </pc:sldMkLst>
        <pc:spChg chg="mod">
          <ac:chgData name="Fernando Roldan" userId="227228816a48eebd" providerId="LiveId" clId="{0C1079C0-4227-4B03-9B9E-C75640BC42D8}" dt="2022-03-29T04:06:44.174" v="2016" actId="26606"/>
          <ac:spMkLst>
            <pc:docMk/>
            <pc:sldMk cId="2975202484" sldId="289"/>
            <ac:spMk id="2" creationId="{01F97EDF-359A-402F-B540-8E627A4CB57B}"/>
          </ac:spMkLst>
        </pc:spChg>
        <pc:spChg chg="del">
          <ac:chgData name="Fernando Roldan" userId="227228816a48eebd" providerId="LiveId" clId="{0C1079C0-4227-4B03-9B9E-C75640BC42D8}" dt="2022-03-29T04:06:06.335" v="2004" actId="478"/>
          <ac:spMkLst>
            <pc:docMk/>
            <pc:sldMk cId="2975202484" sldId="289"/>
            <ac:spMk id="3" creationId="{8220BFA0-61A2-4917-8C89-51C3F2B8402F}"/>
          </ac:spMkLst>
        </pc:spChg>
        <pc:spChg chg="del">
          <ac:chgData name="Fernando Roldan" userId="227228816a48eebd" providerId="LiveId" clId="{0C1079C0-4227-4B03-9B9E-C75640BC42D8}" dt="2022-03-29T04:06:09.280" v="2005" actId="478"/>
          <ac:spMkLst>
            <pc:docMk/>
            <pc:sldMk cId="2975202484" sldId="289"/>
            <ac:spMk id="6" creationId="{FDE57BFB-ADD7-4A2F-B4F0-8056A525F2EB}"/>
          </ac:spMkLst>
        </pc:spChg>
        <pc:spChg chg="add del">
          <ac:chgData name="Fernando Roldan" userId="227228816a48eebd" providerId="LiveId" clId="{0C1079C0-4227-4B03-9B9E-C75640BC42D8}" dt="2022-03-29T04:06:44.174" v="2016" actId="26606"/>
          <ac:spMkLst>
            <pc:docMk/>
            <pc:sldMk cId="2975202484" sldId="289"/>
            <ac:spMk id="68" creationId="{3E3ED3F8-0F85-482D-98CB-FF62EF5C028D}"/>
          </ac:spMkLst>
        </pc:spChg>
        <pc:spChg chg="add del">
          <ac:chgData name="Fernando Roldan" userId="227228816a48eebd" providerId="LiveId" clId="{0C1079C0-4227-4B03-9B9E-C75640BC42D8}" dt="2022-03-29T04:06:44.088" v="2015" actId="26606"/>
          <ac:spMkLst>
            <pc:docMk/>
            <pc:sldMk cId="2975202484" sldId="289"/>
            <ac:spMk id="205" creationId="{BDE99016-F850-4AF3-BB21-B78608122590}"/>
          </ac:spMkLst>
        </pc:spChg>
        <pc:grpChg chg="add del">
          <ac:chgData name="Fernando Roldan" userId="227228816a48eebd" providerId="LiveId" clId="{0C1079C0-4227-4B03-9B9E-C75640BC42D8}" dt="2022-03-29T04:06:44.174" v="2016" actId="26606"/>
          <ac:grpSpMkLst>
            <pc:docMk/>
            <pc:sldMk cId="2975202484" sldId="289"/>
            <ac:grpSpMk id="12" creationId="{8D8E6E98-D5AE-4FF0-ABF6-B6B08F482FB6}"/>
          </ac:grpSpMkLst>
        </pc:grpChg>
        <pc:grpChg chg="add del">
          <ac:chgData name="Fernando Roldan" userId="227228816a48eebd" providerId="LiveId" clId="{0C1079C0-4227-4B03-9B9E-C75640BC42D8}" dt="2022-03-29T04:06:35.290" v="2013" actId="26606"/>
          <ac:grpSpMkLst>
            <pc:docMk/>
            <pc:sldMk cId="2975202484" sldId="289"/>
            <ac:grpSpMk id="75" creationId="{C320E816-B393-45A7-B72E-0E7957C1F57D}"/>
          </ac:grpSpMkLst>
        </pc:grpChg>
        <pc:grpChg chg="add del">
          <ac:chgData name="Fernando Roldan" userId="227228816a48eebd" providerId="LiveId" clId="{0C1079C0-4227-4B03-9B9E-C75640BC42D8}" dt="2022-03-29T04:06:35.290" v="2013" actId="26606"/>
          <ac:grpSpMkLst>
            <pc:docMk/>
            <pc:sldMk cId="2975202484" sldId="289"/>
            <ac:grpSpMk id="131" creationId="{6B80FDCA-5FB2-4A5A-ADD6-CF221ECFD978}"/>
          </ac:grpSpMkLst>
        </pc:grpChg>
        <pc:grpChg chg="add del">
          <ac:chgData name="Fernando Roldan" userId="227228816a48eebd" providerId="LiveId" clId="{0C1079C0-4227-4B03-9B9E-C75640BC42D8}" dt="2022-03-29T04:06:35.290" v="2013" actId="26606"/>
          <ac:grpSpMkLst>
            <pc:docMk/>
            <pc:sldMk cId="2975202484" sldId="289"/>
            <ac:grpSpMk id="135" creationId="{9A230317-CD6B-4234-8C05-373F12DCD44E}"/>
          </ac:grpSpMkLst>
        </pc:grpChg>
        <pc:grpChg chg="add del">
          <ac:chgData name="Fernando Roldan" userId="227228816a48eebd" providerId="LiveId" clId="{0C1079C0-4227-4B03-9B9E-C75640BC42D8}" dt="2022-03-29T04:06:35.290" v="2013" actId="26606"/>
          <ac:grpSpMkLst>
            <pc:docMk/>
            <pc:sldMk cId="2975202484" sldId="289"/>
            <ac:grpSpMk id="191" creationId="{4C0E9EE2-DDBB-4805-9BDB-0A641D4D6BE0}"/>
          </ac:grpSpMkLst>
        </pc:grpChg>
        <pc:grpChg chg="add del">
          <ac:chgData name="Fernando Roldan" userId="227228816a48eebd" providerId="LiveId" clId="{0C1079C0-4227-4B03-9B9E-C75640BC42D8}" dt="2022-03-29T04:06:44.088" v="2015" actId="26606"/>
          <ac:grpSpMkLst>
            <pc:docMk/>
            <pc:sldMk cId="2975202484" sldId="289"/>
            <ac:grpSpMk id="204" creationId="{8D8E6E98-D5AE-4FF0-ABF6-B6B08F482FB6}"/>
          </ac:grpSpMkLst>
        </pc:grpChg>
        <pc:grpChg chg="add del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08" creationId="{C320E816-B393-45A7-B72E-0E7957C1F57D}"/>
          </ac:grpSpMkLst>
        </pc:grpChg>
        <pc:grpChg chg="add del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09" creationId="{6B80FDCA-5FB2-4A5A-ADD6-CF221ECFD978}"/>
          </ac:grpSpMkLst>
        </pc:grpChg>
        <pc:grpChg chg="add del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10" creationId="{9A230317-CD6B-4234-8C05-373F12DCD44E}"/>
          </ac:grpSpMkLst>
        </pc:grpChg>
        <pc:grpChg chg="add del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11" creationId="{4C0E9EE2-DDBB-4805-9BDB-0A641D4D6BE0}"/>
          </ac:grpSpMkLst>
        </pc:grpChg>
        <pc:grpChg chg="add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18" creationId="{C320E816-B393-45A7-B72E-0E7957C1F57D}"/>
          </ac:grpSpMkLst>
        </pc:grpChg>
        <pc:grpChg chg="add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74" creationId="{6B80FDCA-5FB2-4A5A-ADD6-CF221ECFD978}"/>
          </ac:grpSpMkLst>
        </pc:grpChg>
        <pc:grpChg chg="add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278" creationId="{9A230317-CD6B-4234-8C05-373F12DCD44E}"/>
          </ac:grpSpMkLst>
        </pc:grpChg>
        <pc:grpChg chg="add">
          <ac:chgData name="Fernando Roldan" userId="227228816a48eebd" providerId="LiveId" clId="{0C1079C0-4227-4B03-9B9E-C75640BC42D8}" dt="2022-03-29T04:06:54.511" v="2021" actId="26606"/>
          <ac:grpSpMkLst>
            <pc:docMk/>
            <pc:sldMk cId="2975202484" sldId="289"/>
            <ac:grpSpMk id="334" creationId="{4C0E9EE2-DDBB-4805-9BDB-0A641D4D6BE0}"/>
          </ac:grpSpMkLst>
        </pc:grpChg>
        <pc:picChg chg="add mod">
          <ac:chgData name="Fernando Roldan" userId="227228816a48eebd" providerId="LiveId" clId="{0C1079C0-4227-4B03-9B9E-C75640BC42D8}" dt="2022-03-29T04:06:54.511" v="2021" actId="26606"/>
          <ac:picMkLst>
            <pc:docMk/>
            <pc:sldMk cId="2975202484" sldId="289"/>
            <ac:picMk id="5" creationId="{211D1756-9FA5-4D3B-8C19-330C215D925C}"/>
          </ac:picMkLst>
        </pc:picChg>
        <pc:picChg chg="add del">
          <ac:chgData name="Fernando Roldan" userId="227228816a48eebd" providerId="LiveId" clId="{0C1079C0-4227-4B03-9B9E-C75640BC42D8}" dt="2022-03-29T04:06:44.174" v="2016" actId="26606"/>
          <ac:picMkLst>
            <pc:docMk/>
            <pc:sldMk cId="2975202484" sldId="289"/>
            <ac:picMk id="10" creationId="{D8C84AD2-B33F-490D-BF2D-E70D251BC3A3}"/>
          </ac:picMkLst>
        </pc:picChg>
        <pc:picChg chg="add del">
          <ac:chgData name="Fernando Roldan" userId="227228816a48eebd" providerId="LiveId" clId="{0C1079C0-4227-4B03-9B9E-C75640BC42D8}" dt="2022-03-29T04:06:35.290" v="2013" actId="26606"/>
          <ac:picMkLst>
            <pc:docMk/>
            <pc:sldMk cId="2975202484" sldId="289"/>
            <ac:picMk id="73" creationId="{33D44672-E0E3-4674-950D-BD508BE4531E}"/>
          </ac:picMkLst>
        </pc:picChg>
        <pc:picChg chg="add del">
          <ac:chgData name="Fernando Roldan" userId="227228816a48eebd" providerId="LiveId" clId="{0C1079C0-4227-4B03-9B9E-C75640BC42D8}" dt="2022-03-29T04:06:44.088" v="2015" actId="26606"/>
          <ac:picMkLst>
            <pc:docMk/>
            <pc:sldMk cId="2975202484" sldId="289"/>
            <ac:picMk id="203" creationId="{D8C84AD2-B33F-490D-BF2D-E70D251BC3A3}"/>
          </ac:picMkLst>
        </pc:picChg>
        <pc:picChg chg="add del">
          <ac:chgData name="Fernando Roldan" userId="227228816a48eebd" providerId="LiveId" clId="{0C1079C0-4227-4B03-9B9E-C75640BC42D8}" dt="2022-03-29T04:06:54.511" v="2021" actId="26606"/>
          <ac:picMkLst>
            <pc:docMk/>
            <pc:sldMk cId="2975202484" sldId="289"/>
            <ac:picMk id="207" creationId="{33D44672-E0E3-4674-950D-BD508BE4531E}"/>
          </ac:picMkLst>
        </pc:picChg>
        <pc:picChg chg="add">
          <ac:chgData name="Fernando Roldan" userId="227228816a48eebd" providerId="LiveId" clId="{0C1079C0-4227-4B03-9B9E-C75640BC42D8}" dt="2022-03-29T04:06:54.511" v="2021" actId="26606"/>
          <ac:picMkLst>
            <pc:docMk/>
            <pc:sldMk cId="2975202484" sldId="289"/>
            <ac:picMk id="216" creationId="{33D44672-E0E3-4674-950D-BD508BE4531E}"/>
          </ac:picMkLst>
        </pc:picChg>
      </pc:sldChg>
      <pc:sldChg chg="addSp delSp modSp add mod">
        <pc:chgData name="Fernando Roldan" userId="227228816a48eebd" providerId="LiveId" clId="{0C1079C0-4227-4B03-9B9E-C75640BC42D8}" dt="2022-03-29T04:09:14.935" v="2045" actId="1076"/>
        <pc:sldMkLst>
          <pc:docMk/>
          <pc:sldMk cId="2278652932" sldId="290"/>
        </pc:sldMkLst>
        <pc:spChg chg="mod ord">
          <ac:chgData name="Fernando Roldan" userId="227228816a48eebd" providerId="LiveId" clId="{0C1079C0-4227-4B03-9B9E-C75640BC42D8}" dt="2022-03-29T04:08:33.452" v="2038" actId="26606"/>
          <ac:spMkLst>
            <pc:docMk/>
            <pc:sldMk cId="2278652932" sldId="290"/>
            <ac:spMk id="2" creationId="{01F97EDF-359A-402F-B540-8E627A4CB57B}"/>
          </ac:spMkLst>
        </pc:spChg>
        <pc:spChg chg="add">
          <ac:chgData name="Fernando Roldan" userId="227228816a48eebd" providerId="LiveId" clId="{0C1079C0-4227-4B03-9B9E-C75640BC42D8}" dt="2022-03-29T04:08:33.452" v="2038" actId="26606"/>
          <ac:spMkLst>
            <pc:docMk/>
            <pc:sldMk cId="2278652932" sldId="290"/>
            <ac:spMk id="668" creationId="{E0DC8FF2-1DCF-4CFF-A2BE-3754D26E1272}"/>
          </ac:spMkLst>
        </pc:spChg>
        <pc:grpChg chg="add del">
          <ac:chgData name="Fernando Roldan" userId="227228816a48eebd" providerId="LiveId" clId="{0C1079C0-4227-4B03-9B9E-C75640BC42D8}" dt="2022-03-29T04:08:31.112" v="2035" actId="26606"/>
          <ac:grpSpMkLst>
            <pc:docMk/>
            <pc:sldMk cId="2278652932" sldId="290"/>
            <ac:grpSpMk id="196" creationId="{C320E816-B393-45A7-B72E-0E7957C1F57D}"/>
          </ac:grpSpMkLst>
        </pc:grpChg>
        <pc:grpChg chg="del">
          <ac:chgData name="Fernando Roldan" userId="227228816a48eebd" providerId="LiveId" clId="{0C1079C0-4227-4B03-9B9E-C75640BC42D8}" dt="2022-03-29T04:08:23.193" v="2031" actId="26606"/>
          <ac:grpSpMkLst>
            <pc:docMk/>
            <pc:sldMk cId="2278652932" sldId="290"/>
            <ac:grpSpMk id="218" creationId="{C320E816-B393-45A7-B72E-0E7957C1F57D}"/>
          </ac:grpSpMkLst>
        </pc:grpChg>
        <pc:grpChg chg="del">
          <ac:chgData name="Fernando Roldan" userId="227228816a48eebd" providerId="LiveId" clId="{0C1079C0-4227-4B03-9B9E-C75640BC42D8}" dt="2022-03-29T04:08:23.193" v="2031" actId="26606"/>
          <ac:grpSpMkLst>
            <pc:docMk/>
            <pc:sldMk cId="2278652932" sldId="290"/>
            <ac:grpSpMk id="274" creationId="{6B80FDCA-5FB2-4A5A-ADD6-CF221ECFD978}"/>
          </ac:grpSpMkLst>
        </pc:grpChg>
        <pc:grpChg chg="del">
          <ac:chgData name="Fernando Roldan" userId="227228816a48eebd" providerId="LiveId" clId="{0C1079C0-4227-4B03-9B9E-C75640BC42D8}" dt="2022-03-29T04:08:23.193" v="2031" actId="26606"/>
          <ac:grpSpMkLst>
            <pc:docMk/>
            <pc:sldMk cId="2278652932" sldId="290"/>
            <ac:grpSpMk id="278" creationId="{9A230317-CD6B-4234-8C05-373F12DCD44E}"/>
          </ac:grpSpMkLst>
        </pc:grpChg>
        <pc:grpChg chg="del">
          <ac:chgData name="Fernando Roldan" userId="227228816a48eebd" providerId="LiveId" clId="{0C1079C0-4227-4B03-9B9E-C75640BC42D8}" dt="2022-03-29T04:08:23.193" v="2031" actId="26606"/>
          <ac:grpSpMkLst>
            <pc:docMk/>
            <pc:sldMk cId="2278652932" sldId="290"/>
            <ac:grpSpMk id="334" creationId="{4C0E9EE2-DDBB-4805-9BDB-0A641D4D6BE0}"/>
          </ac:grpSpMkLst>
        </pc:grpChg>
        <pc:grpChg chg="add del">
          <ac:chgData name="Fernando Roldan" userId="227228816a48eebd" providerId="LiveId" clId="{0C1079C0-4227-4B03-9B9E-C75640BC42D8}" dt="2022-03-29T04:08:31.112" v="2035" actId="26606"/>
          <ac:grpSpMkLst>
            <pc:docMk/>
            <pc:sldMk cId="2278652932" sldId="290"/>
            <ac:grpSpMk id="345" creationId="{6B80FDCA-5FB2-4A5A-ADD6-CF221ECFD978}"/>
          </ac:grpSpMkLst>
        </pc:grpChg>
        <pc:grpChg chg="add del">
          <ac:chgData name="Fernando Roldan" userId="227228816a48eebd" providerId="LiveId" clId="{0C1079C0-4227-4B03-9B9E-C75640BC42D8}" dt="2022-03-29T04:08:31.112" v="2035" actId="26606"/>
          <ac:grpSpMkLst>
            <pc:docMk/>
            <pc:sldMk cId="2278652932" sldId="290"/>
            <ac:grpSpMk id="348" creationId="{9A230317-CD6B-4234-8C05-373F12DCD44E}"/>
          </ac:grpSpMkLst>
        </pc:grpChg>
        <pc:grpChg chg="add del">
          <ac:chgData name="Fernando Roldan" userId="227228816a48eebd" providerId="LiveId" clId="{0C1079C0-4227-4B03-9B9E-C75640BC42D8}" dt="2022-03-29T04:08:33.452" v="2038" actId="26606"/>
          <ac:grpSpMkLst>
            <pc:docMk/>
            <pc:sldMk cId="2278652932" sldId="290"/>
            <ac:grpSpMk id="351" creationId="{C320E816-B393-45A7-B72E-0E7957C1F57D}"/>
          </ac:grpSpMkLst>
        </pc:grpChg>
        <pc:grpChg chg="add del">
          <ac:chgData name="Fernando Roldan" userId="227228816a48eebd" providerId="LiveId" clId="{0C1079C0-4227-4B03-9B9E-C75640BC42D8}" dt="2022-03-29T04:08:33.452" v="2038" actId="26606"/>
          <ac:grpSpMkLst>
            <pc:docMk/>
            <pc:sldMk cId="2278652932" sldId="290"/>
            <ac:grpSpMk id="407" creationId="{6B80FDCA-5FB2-4A5A-ADD6-CF221ECFD978}"/>
          </ac:grpSpMkLst>
        </pc:grpChg>
        <pc:grpChg chg="add del">
          <ac:chgData name="Fernando Roldan" userId="227228816a48eebd" providerId="LiveId" clId="{0C1079C0-4227-4B03-9B9E-C75640BC42D8}" dt="2022-03-29T04:08:33.452" v="2038" actId="26606"/>
          <ac:grpSpMkLst>
            <pc:docMk/>
            <pc:sldMk cId="2278652932" sldId="290"/>
            <ac:grpSpMk id="411" creationId="{9A230317-CD6B-4234-8C05-373F12DCD44E}"/>
          </ac:grpSpMkLst>
        </pc:grpChg>
        <pc:grpChg chg="add del">
          <ac:chgData name="Fernando Roldan" userId="227228816a48eebd" providerId="LiveId" clId="{0C1079C0-4227-4B03-9B9E-C75640BC42D8}" dt="2022-03-29T04:08:33.452" v="2038" actId="26606"/>
          <ac:grpSpMkLst>
            <pc:docMk/>
            <pc:sldMk cId="2278652932" sldId="290"/>
            <ac:grpSpMk id="467" creationId="{4C0E9EE2-DDBB-4805-9BDB-0A641D4D6BE0}"/>
          </ac:grpSpMkLst>
        </pc:grpChg>
        <pc:grpChg chg="add del">
          <ac:chgData name="Fernando Roldan" userId="227228816a48eebd" providerId="LiveId" clId="{0C1079C0-4227-4B03-9B9E-C75640BC42D8}" dt="2022-03-29T04:08:31.112" v="2035" actId="26606"/>
          <ac:grpSpMkLst>
            <pc:docMk/>
            <pc:sldMk cId="2278652932" sldId="290"/>
            <ac:grpSpMk id="560" creationId="{4C0E9EE2-DDBB-4805-9BDB-0A641D4D6BE0}"/>
          </ac:grpSpMkLst>
        </pc:grpChg>
        <pc:grpChg chg="add del">
          <ac:chgData name="Fernando Roldan" userId="227228816a48eebd" providerId="LiveId" clId="{0C1079C0-4227-4B03-9B9E-C75640BC42D8}" dt="2022-03-29T04:08:33.389" v="2037" actId="26606"/>
          <ac:grpSpMkLst>
            <pc:docMk/>
            <pc:sldMk cId="2278652932" sldId="290"/>
            <ac:grpSpMk id="573" creationId="{C320E816-B393-45A7-B72E-0E7957C1F57D}"/>
          </ac:grpSpMkLst>
        </pc:grpChg>
        <pc:grpChg chg="add del">
          <ac:chgData name="Fernando Roldan" userId="227228816a48eebd" providerId="LiveId" clId="{0C1079C0-4227-4B03-9B9E-C75640BC42D8}" dt="2022-03-29T04:08:33.389" v="2037" actId="26606"/>
          <ac:grpSpMkLst>
            <pc:docMk/>
            <pc:sldMk cId="2278652932" sldId="290"/>
            <ac:grpSpMk id="608" creationId="{69F5F219-F546-4619-8C32-5F40671F6C32}"/>
          </ac:grpSpMkLst>
        </pc:grpChg>
        <pc:grpChg chg="add del">
          <ac:chgData name="Fernando Roldan" userId="227228816a48eebd" providerId="LiveId" clId="{0C1079C0-4227-4B03-9B9E-C75640BC42D8}" dt="2022-03-29T04:08:33.389" v="2037" actId="26606"/>
          <ac:grpSpMkLst>
            <pc:docMk/>
            <pc:sldMk cId="2278652932" sldId="290"/>
            <ac:grpSpMk id="611" creationId="{94489E9F-5A2D-4621-9D40-0E596604763A}"/>
          </ac:grpSpMkLst>
        </pc:grpChg>
        <pc:grpChg chg="add">
          <ac:chgData name="Fernando Roldan" userId="227228816a48eebd" providerId="LiveId" clId="{0C1079C0-4227-4B03-9B9E-C75640BC42D8}" dt="2022-03-29T04:08:33.452" v="2038" actId="26606"/>
          <ac:grpSpMkLst>
            <pc:docMk/>
            <pc:sldMk cId="2278652932" sldId="290"/>
            <ac:grpSpMk id="633" creationId="{C320E816-B393-45A7-B72E-0E7957C1F57D}"/>
          </ac:grpSpMkLst>
        </pc:grpChg>
        <pc:picChg chg="add del mod">
          <ac:chgData name="Fernando Roldan" userId="227228816a48eebd" providerId="LiveId" clId="{0C1079C0-4227-4B03-9B9E-C75640BC42D8}" dt="2022-03-29T04:08:41.185" v="2040" actId="478"/>
          <ac:picMkLst>
            <pc:docMk/>
            <pc:sldMk cId="2278652932" sldId="290"/>
            <ac:picMk id="4" creationId="{2104D3BC-12D6-4FFE-A92F-B21E1FCF6B04}"/>
          </ac:picMkLst>
        </pc:picChg>
        <pc:picChg chg="del">
          <ac:chgData name="Fernando Roldan" userId="227228816a48eebd" providerId="LiveId" clId="{0C1079C0-4227-4B03-9B9E-C75640BC42D8}" dt="2022-03-29T04:07:09.962" v="2028" actId="478"/>
          <ac:picMkLst>
            <pc:docMk/>
            <pc:sldMk cId="2278652932" sldId="290"/>
            <ac:picMk id="5" creationId="{211D1756-9FA5-4D3B-8C19-330C215D925C}"/>
          </ac:picMkLst>
        </pc:picChg>
        <pc:picChg chg="add mod">
          <ac:chgData name="Fernando Roldan" userId="227228816a48eebd" providerId="LiveId" clId="{0C1079C0-4227-4B03-9B9E-C75640BC42D8}" dt="2022-03-29T04:09:14.935" v="2045" actId="1076"/>
          <ac:picMkLst>
            <pc:docMk/>
            <pc:sldMk cId="2278652932" sldId="290"/>
            <ac:picMk id="7" creationId="{F5A14003-6500-4A37-9106-FD7B45AD7185}"/>
          </ac:picMkLst>
        </pc:picChg>
        <pc:picChg chg="add del">
          <ac:chgData name="Fernando Roldan" userId="227228816a48eebd" providerId="LiveId" clId="{0C1079C0-4227-4B03-9B9E-C75640BC42D8}" dt="2022-03-29T04:08:31.112" v="2035" actId="26606"/>
          <ac:picMkLst>
            <pc:docMk/>
            <pc:sldMk cId="2278652932" sldId="290"/>
            <ac:picMk id="194" creationId="{33D44672-E0E3-4674-950D-BD508BE4531E}"/>
          </ac:picMkLst>
        </pc:picChg>
        <pc:picChg chg="del">
          <ac:chgData name="Fernando Roldan" userId="227228816a48eebd" providerId="LiveId" clId="{0C1079C0-4227-4B03-9B9E-C75640BC42D8}" dt="2022-03-29T04:08:23.193" v="2031" actId="26606"/>
          <ac:picMkLst>
            <pc:docMk/>
            <pc:sldMk cId="2278652932" sldId="290"/>
            <ac:picMk id="216" creationId="{33D44672-E0E3-4674-950D-BD508BE4531E}"/>
          </ac:picMkLst>
        </pc:picChg>
        <pc:picChg chg="add del">
          <ac:chgData name="Fernando Roldan" userId="227228816a48eebd" providerId="LiveId" clId="{0C1079C0-4227-4B03-9B9E-C75640BC42D8}" dt="2022-03-29T04:08:33.452" v="2038" actId="26606"/>
          <ac:picMkLst>
            <pc:docMk/>
            <pc:sldMk cId="2278652932" sldId="290"/>
            <ac:picMk id="349" creationId="{33D44672-E0E3-4674-950D-BD508BE4531E}"/>
          </ac:picMkLst>
        </pc:picChg>
        <pc:picChg chg="add del">
          <ac:chgData name="Fernando Roldan" userId="227228816a48eebd" providerId="LiveId" clId="{0C1079C0-4227-4B03-9B9E-C75640BC42D8}" dt="2022-03-29T04:08:33.389" v="2037" actId="26606"/>
          <ac:picMkLst>
            <pc:docMk/>
            <pc:sldMk cId="2278652932" sldId="290"/>
            <ac:picMk id="572" creationId="{33D44672-E0E3-4674-950D-BD508BE4531E}"/>
          </ac:picMkLst>
        </pc:picChg>
        <pc:picChg chg="add">
          <ac:chgData name="Fernando Roldan" userId="227228816a48eebd" providerId="LiveId" clId="{0C1079C0-4227-4B03-9B9E-C75640BC42D8}" dt="2022-03-29T04:08:33.452" v="2038" actId="26606"/>
          <ac:picMkLst>
            <pc:docMk/>
            <pc:sldMk cId="2278652932" sldId="290"/>
            <ac:picMk id="632" creationId="{33D44672-E0E3-4674-950D-BD508BE4531E}"/>
          </ac:picMkLst>
        </pc:picChg>
      </pc:sldChg>
      <pc:sldChg chg="modSp add mod">
        <pc:chgData name="Fernando Roldan" userId="227228816a48eebd" providerId="LiveId" clId="{0C1079C0-4227-4B03-9B9E-C75640BC42D8}" dt="2022-03-29T04:14:56.334" v="2079" actId="1076"/>
        <pc:sldMkLst>
          <pc:docMk/>
          <pc:sldMk cId="2236795458" sldId="296"/>
        </pc:sldMkLst>
        <pc:spChg chg="mod">
          <ac:chgData name="Fernando Roldan" userId="227228816a48eebd" providerId="LiveId" clId="{0C1079C0-4227-4B03-9B9E-C75640BC42D8}" dt="2022-03-29T04:14:56.334" v="2079" actId="1076"/>
          <ac:spMkLst>
            <pc:docMk/>
            <pc:sldMk cId="2236795458" sldId="296"/>
            <ac:spMk id="5" creationId="{804314BE-F6F4-4539-9D49-37317C96BDAF}"/>
          </ac:spMkLst>
        </pc:spChg>
      </pc:sldChg>
      <pc:sldChg chg="addSp delSp modSp add mod delAnim">
        <pc:chgData name="Fernando Roldan" userId="227228816a48eebd" providerId="LiveId" clId="{0C1079C0-4227-4B03-9B9E-C75640BC42D8}" dt="2022-03-29T04:15:56.871" v="2087" actId="14100"/>
        <pc:sldMkLst>
          <pc:docMk/>
          <pc:sldMk cId="1382924824" sldId="297"/>
        </pc:sldMkLst>
        <pc:spChg chg="del">
          <ac:chgData name="Fernando Roldan" userId="227228816a48eebd" providerId="LiveId" clId="{0C1079C0-4227-4B03-9B9E-C75640BC42D8}" dt="2022-03-29T04:15:12.703" v="2081" actId="478"/>
          <ac:spMkLst>
            <pc:docMk/>
            <pc:sldMk cId="1382924824" sldId="297"/>
            <ac:spMk id="3" creationId="{8220BFA0-61A2-4917-8C89-51C3F2B8402F}"/>
          </ac:spMkLst>
        </pc:spChg>
        <pc:spChg chg="del">
          <ac:chgData name="Fernando Roldan" userId="227228816a48eebd" providerId="LiveId" clId="{0C1079C0-4227-4B03-9B9E-C75640BC42D8}" dt="2022-03-29T04:15:14.501" v="2082" actId="478"/>
          <ac:spMkLst>
            <pc:docMk/>
            <pc:sldMk cId="1382924824" sldId="297"/>
            <ac:spMk id="6" creationId="{FDE57BFB-ADD7-4A2F-B4F0-8056A525F2EB}"/>
          </ac:spMkLst>
        </pc:spChg>
        <pc:picChg chg="add mod">
          <ac:chgData name="Fernando Roldan" userId="227228816a48eebd" providerId="LiveId" clId="{0C1079C0-4227-4B03-9B9E-C75640BC42D8}" dt="2022-03-29T04:15:56.871" v="2087" actId="14100"/>
          <ac:picMkLst>
            <pc:docMk/>
            <pc:sldMk cId="1382924824" sldId="297"/>
            <ac:picMk id="5" creationId="{B5D0B906-0A9E-43C2-8CFC-7C2B2638C8C5}"/>
          </ac:picMkLst>
        </pc:picChg>
      </pc:sldChg>
      <pc:sldChg chg="addSp delSp modSp add mod">
        <pc:chgData name="Fernando Roldan" userId="227228816a48eebd" providerId="LiveId" clId="{0C1079C0-4227-4B03-9B9E-C75640BC42D8}" dt="2022-03-29T04:17:15.886" v="2093" actId="14100"/>
        <pc:sldMkLst>
          <pc:docMk/>
          <pc:sldMk cId="494928596" sldId="298"/>
        </pc:sldMkLst>
        <pc:picChg chg="add mod">
          <ac:chgData name="Fernando Roldan" userId="227228816a48eebd" providerId="LiveId" clId="{0C1079C0-4227-4B03-9B9E-C75640BC42D8}" dt="2022-03-29T04:17:15.886" v="2093" actId="14100"/>
          <ac:picMkLst>
            <pc:docMk/>
            <pc:sldMk cId="494928596" sldId="298"/>
            <ac:picMk id="4" creationId="{4A1E132E-90BD-4B0F-B61A-8F453CB389C3}"/>
          </ac:picMkLst>
        </pc:picChg>
        <pc:picChg chg="del">
          <ac:chgData name="Fernando Roldan" userId="227228816a48eebd" providerId="LiveId" clId="{0C1079C0-4227-4B03-9B9E-C75640BC42D8}" dt="2022-03-29T04:16:02.136" v="2089" actId="478"/>
          <ac:picMkLst>
            <pc:docMk/>
            <pc:sldMk cId="494928596" sldId="298"/>
            <ac:picMk id="5" creationId="{B5D0B906-0A9E-43C2-8CFC-7C2B2638C8C5}"/>
          </ac:picMkLst>
        </pc:picChg>
      </pc:sldChg>
      <pc:sldChg chg="addSp delSp modSp add mod">
        <pc:chgData name="Fernando Roldan" userId="227228816a48eebd" providerId="LiveId" clId="{0C1079C0-4227-4B03-9B9E-C75640BC42D8}" dt="2022-03-29T04:18:11.542" v="2100" actId="14100"/>
        <pc:sldMkLst>
          <pc:docMk/>
          <pc:sldMk cId="375683704" sldId="299"/>
        </pc:sldMkLst>
        <pc:picChg chg="del">
          <ac:chgData name="Fernando Roldan" userId="227228816a48eebd" providerId="LiveId" clId="{0C1079C0-4227-4B03-9B9E-C75640BC42D8}" dt="2022-03-29T04:17:22.041" v="2095" actId="478"/>
          <ac:picMkLst>
            <pc:docMk/>
            <pc:sldMk cId="375683704" sldId="299"/>
            <ac:picMk id="4" creationId="{4A1E132E-90BD-4B0F-B61A-8F453CB389C3}"/>
          </ac:picMkLst>
        </pc:picChg>
        <pc:picChg chg="add mod">
          <ac:chgData name="Fernando Roldan" userId="227228816a48eebd" providerId="LiveId" clId="{0C1079C0-4227-4B03-9B9E-C75640BC42D8}" dt="2022-03-29T04:18:11.542" v="2100" actId="14100"/>
          <ac:picMkLst>
            <pc:docMk/>
            <pc:sldMk cId="375683704" sldId="299"/>
            <ac:picMk id="5" creationId="{7A46EE5E-7C87-4D79-A9FD-6A18CAE0159F}"/>
          </ac:picMkLst>
        </pc:picChg>
      </pc:sldChg>
      <pc:sldChg chg="addSp delSp modSp add mod delAnim">
        <pc:chgData name="Fernando Roldan" userId="227228816a48eebd" providerId="LiveId" clId="{0C1079C0-4227-4B03-9B9E-C75640BC42D8}" dt="2022-03-29T04:30:25.398" v="2113" actId="14100"/>
        <pc:sldMkLst>
          <pc:docMk/>
          <pc:sldMk cId="3412067565" sldId="300"/>
        </pc:sldMkLst>
        <pc:spChg chg="del">
          <ac:chgData name="Fernando Roldan" userId="227228816a48eebd" providerId="LiveId" clId="{0C1079C0-4227-4B03-9B9E-C75640BC42D8}" dt="2022-03-29T04:28:55.045" v="2109" actId="478"/>
          <ac:spMkLst>
            <pc:docMk/>
            <pc:sldMk cId="3412067565" sldId="300"/>
            <ac:spMk id="3" creationId="{8220BFA0-61A2-4917-8C89-51C3F2B8402F}"/>
          </ac:spMkLst>
        </pc:spChg>
        <pc:picChg chg="add mod">
          <ac:chgData name="Fernando Roldan" userId="227228816a48eebd" providerId="LiveId" clId="{0C1079C0-4227-4B03-9B9E-C75640BC42D8}" dt="2022-03-29T04:30:25.398" v="2113" actId="14100"/>
          <ac:picMkLst>
            <pc:docMk/>
            <pc:sldMk cId="3412067565" sldId="300"/>
            <ac:picMk id="5" creationId="{C13D73DE-244A-40C3-BE94-F1EC5281221D}"/>
          </ac:picMkLst>
        </pc:picChg>
      </pc:sldChg>
      <pc:sldChg chg="addSp delSp modSp add mod modAnim">
        <pc:chgData name="Fernando Roldan" userId="227228816a48eebd" providerId="LiveId" clId="{0C1079C0-4227-4B03-9B9E-C75640BC42D8}" dt="2022-03-29T04:35:23.610" v="2128"/>
        <pc:sldMkLst>
          <pc:docMk/>
          <pc:sldMk cId="3590802496" sldId="301"/>
        </pc:sldMkLst>
        <pc:picChg chg="add del mod">
          <ac:chgData name="Fernando Roldan" userId="227228816a48eebd" providerId="LiveId" clId="{0C1079C0-4227-4B03-9B9E-C75640BC42D8}" dt="2022-03-29T04:33:50.630" v="2120" actId="478"/>
          <ac:picMkLst>
            <pc:docMk/>
            <pc:sldMk cId="3590802496" sldId="301"/>
            <ac:picMk id="4" creationId="{37509CFE-9EC3-4C84-93C3-AE81040457BF}"/>
          </ac:picMkLst>
        </pc:picChg>
        <pc:picChg chg="del">
          <ac:chgData name="Fernando Roldan" userId="227228816a48eebd" providerId="LiveId" clId="{0C1079C0-4227-4B03-9B9E-C75640BC42D8}" dt="2022-03-29T04:30:39.543" v="2115" actId="478"/>
          <ac:picMkLst>
            <pc:docMk/>
            <pc:sldMk cId="3590802496" sldId="301"/>
            <ac:picMk id="5" creationId="{C13D73DE-244A-40C3-BE94-F1EC5281221D}"/>
          </ac:picMkLst>
        </pc:picChg>
        <pc:picChg chg="add mod">
          <ac:chgData name="Fernando Roldan" userId="227228816a48eebd" providerId="LiveId" clId="{0C1079C0-4227-4B03-9B9E-C75640BC42D8}" dt="2022-03-29T04:34:43.661" v="2123" actId="14100"/>
          <ac:picMkLst>
            <pc:docMk/>
            <pc:sldMk cId="3590802496" sldId="301"/>
            <ac:picMk id="7" creationId="{613E759D-8A14-46E1-BEDE-36763ADCB2C5}"/>
          </ac:picMkLst>
        </pc:picChg>
        <pc:picChg chg="add mod">
          <ac:chgData name="Fernando Roldan" userId="227228816a48eebd" providerId="LiveId" clId="{0C1079C0-4227-4B03-9B9E-C75640BC42D8}" dt="2022-03-29T04:35:11.629" v="2126" actId="14100"/>
          <ac:picMkLst>
            <pc:docMk/>
            <pc:sldMk cId="3590802496" sldId="301"/>
            <ac:picMk id="9" creationId="{384DF2D8-9B9B-4599-AC2D-748C257D3D65}"/>
          </ac:picMkLst>
        </pc:picChg>
      </pc:sldChg>
    </pc:docChg>
  </pc:docChgLst>
  <pc:docChgLst>
    <pc:chgData name="Fernando Roldan" userId="227228816a48eebd" providerId="LiveId" clId="{68B0F35D-D7EA-484B-9ACE-C1FCBD8BAAB0}"/>
    <pc:docChg chg="undo custSel mod addSld delSld modSld">
      <pc:chgData name="Fernando Roldan" userId="227228816a48eebd" providerId="LiveId" clId="{68B0F35D-D7EA-484B-9ACE-C1FCBD8BAAB0}" dt="2020-05-19T21:19:14.609" v="964" actId="20577"/>
      <pc:docMkLst>
        <pc:docMk/>
      </pc:docMkLst>
      <pc:sldChg chg="modSp mod">
        <pc:chgData name="Fernando Roldan" userId="227228816a48eebd" providerId="LiveId" clId="{68B0F35D-D7EA-484B-9ACE-C1FCBD8BAAB0}" dt="2020-05-19T21:19:14.609" v="964" actId="20577"/>
        <pc:sldMkLst>
          <pc:docMk/>
          <pc:sldMk cId="1231593752" sldId="256"/>
        </pc:sldMkLst>
        <pc:spChg chg="mod">
          <ac:chgData name="Fernando Roldan" userId="227228816a48eebd" providerId="LiveId" clId="{68B0F35D-D7EA-484B-9ACE-C1FCBD8BAAB0}" dt="2020-05-19T21:19:14.609" v="964" actId="20577"/>
          <ac:spMkLst>
            <pc:docMk/>
            <pc:sldMk cId="1231593752" sldId="256"/>
            <ac:spMk id="3" creationId="{A44F4E38-9CA6-422E-99C7-CD5E4300FDEE}"/>
          </ac:spMkLst>
        </pc:spChg>
      </pc:sldChg>
      <pc:sldChg chg="addSp delSp modSp mod modAnim">
        <pc:chgData name="Fernando Roldan" userId="227228816a48eebd" providerId="LiveId" clId="{68B0F35D-D7EA-484B-9ACE-C1FCBD8BAAB0}" dt="2020-05-19T18:40:45.466" v="76"/>
        <pc:sldMkLst>
          <pc:docMk/>
          <pc:sldMk cId="3299214621" sldId="257"/>
        </pc:sldMkLst>
        <pc:spChg chg="mod">
          <ac:chgData name="Fernando Roldan" userId="227228816a48eebd" providerId="LiveId" clId="{68B0F35D-D7EA-484B-9ACE-C1FCBD8BAAB0}" dt="2020-05-19T18:37:01.837" v="23" actId="20577"/>
          <ac:spMkLst>
            <pc:docMk/>
            <pc:sldMk cId="3299214621" sldId="257"/>
            <ac:spMk id="2" creationId="{562AF635-52C1-4281-AD51-099C1D653608}"/>
          </ac:spMkLst>
        </pc:spChg>
        <pc:spChg chg="del">
          <ac:chgData name="Fernando Roldan" userId="227228816a48eebd" providerId="LiveId" clId="{68B0F35D-D7EA-484B-9ACE-C1FCBD8BAAB0}" dt="2020-05-19T18:36:54.566" v="20"/>
          <ac:spMkLst>
            <pc:docMk/>
            <pc:sldMk cId="3299214621" sldId="257"/>
            <ac:spMk id="3" creationId="{E04106C3-0724-4B37-B4A0-E05739404AAA}"/>
          </ac:spMkLst>
        </pc:spChg>
        <pc:spChg chg="add mod">
          <ac:chgData name="Fernando Roldan" userId="227228816a48eebd" providerId="LiveId" clId="{68B0F35D-D7EA-484B-9ACE-C1FCBD8BAAB0}" dt="2020-05-19T18:40:30.022" v="75" actId="1076"/>
          <ac:spMkLst>
            <pc:docMk/>
            <pc:sldMk cId="3299214621" sldId="257"/>
            <ac:spMk id="5" creationId="{41C542D2-5E33-4753-ADFC-594D9ECDC05D}"/>
          </ac:spMkLst>
        </pc:spChg>
        <pc:picChg chg="add mod">
          <ac:chgData name="Fernando Roldan" userId="227228816a48eebd" providerId="LiveId" clId="{68B0F35D-D7EA-484B-9ACE-C1FCBD8BAAB0}" dt="2020-05-19T18:37:11.461" v="24" actId="1076"/>
          <ac:picMkLst>
            <pc:docMk/>
            <pc:sldMk cId="3299214621" sldId="257"/>
            <ac:picMk id="4" creationId="{0CAD9052-2DBC-4268-86E8-A22722CB0F5E}"/>
          </ac:picMkLst>
        </pc:picChg>
      </pc:sldChg>
      <pc:sldChg chg="addSp delSp modSp new mod setBg modAnim">
        <pc:chgData name="Fernando Roldan" userId="227228816a48eebd" providerId="LiveId" clId="{68B0F35D-D7EA-484B-9ACE-C1FCBD8BAAB0}" dt="2020-05-19T19:13:53.871" v="121" actId="27614"/>
        <pc:sldMkLst>
          <pc:docMk/>
          <pc:sldMk cId="2017023050" sldId="258"/>
        </pc:sldMkLst>
        <pc:spChg chg="mod">
          <ac:chgData name="Fernando Roldan" userId="227228816a48eebd" providerId="LiveId" clId="{68B0F35D-D7EA-484B-9ACE-C1FCBD8BAAB0}" dt="2020-05-19T19:13:17.385" v="119" actId="26606"/>
          <ac:spMkLst>
            <pc:docMk/>
            <pc:sldMk cId="2017023050" sldId="258"/>
            <ac:spMk id="2" creationId="{36980400-1BB6-4A48-AC19-8FF6847F4EE0}"/>
          </ac:spMkLst>
        </pc:spChg>
        <pc:spChg chg="add del">
          <ac:chgData name="Fernando Roldan" userId="227228816a48eebd" providerId="LiveId" clId="{68B0F35D-D7EA-484B-9ACE-C1FCBD8BAAB0}" dt="2020-05-19T19:13:13.362" v="116" actId="26606"/>
          <ac:spMkLst>
            <pc:docMk/>
            <pc:sldMk cId="2017023050" sldId="258"/>
            <ac:spMk id="66" creationId="{730025E5-8D7A-49EE-B9BC-F95019F4C62C}"/>
          </ac:spMkLst>
        </pc:spChg>
        <pc:spChg chg="add del">
          <ac:chgData name="Fernando Roldan" userId="227228816a48eebd" providerId="LiveId" clId="{68B0F35D-D7EA-484B-9ACE-C1FCBD8BAAB0}" dt="2020-05-19T19:13:17.244" v="118" actId="26606"/>
          <ac:spMkLst>
            <pc:docMk/>
            <pc:sldMk cId="2017023050" sldId="258"/>
            <ac:spMk id="70" creationId="{A6EE5B48-E543-4C5E-945A-D3C8415BE2BE}"/>
          </ac:spMkLst>
        </pc:spChg>
        <pc:spChg chg="add">
          <ac:chgData name="Fernando Roldan" userId="227228816a48eebd" providerId="LiveId" clId="{68B0F35D-D7EA-484B-9ACE-C1FCBD8BAAB0}" dt="2020-05-19T19:13:17.385" v="119" actId="26606"/>
          <ac:spMkLst>
            <pc:docMk/>
            <pc:sldMk cId="2017023050" sldId="258"/>
            <ac:spMk id="74" creationId="{730025E5-8D7A-49EE-B9BC-F95019F4C62C}"/>
          </ac:spMkLst>
        </pc:spChg>
        <pc:grpChg chg="add del">
          <ac:chgData name="Fernando Roldan" userId="227228816a48eebd" providerId="LiveId" clId="{68B0F35D-D7EA-484B-9ACE-C1FCBD8BAAB0}" dt="2020-05-19T19:13:13.362" v="116" actId="26606"/>
          <ac:grpSpMkLst>
            <pc:docMk/>
            <pc:sldMk cId="2017023050" sldId="258"/>
            <ac:grpSpMk id="10" creationId="{8D8E6E98-D5AE-4FF0-ABF6-B6B08F482FB6}"/>
          </ac:grpSpMkLst>
        </pc:grpChg>
        <pc:grpChg chg="add del">
          <ac:chgData name="Fernando Roldan" userId="227228816a48eebd" providerId="LiveId" clId="{68B0F35D-D7EA-484B-9ACE-C1FCBD8BAAB0}" dt="2020-05-19T19:13:17.244" v="118" actId="26606"/>
          <ac:grpSpMkLst>
            <pc:docMk/>
            <pc:sldMk cId="2017023050" sldId="258"/>
            <ac:grpSpMk id="69" creationId="{C320E816-B393-45A7-B72E-0E7957C1F57D}"/>
          </ac:grpSpMkLst>
        </pc:grpChg>
        <pc:grpChg chg="add">
          <ac:chgData name="Fernando Roldan" userId="227228816a48eebd" providerId="LiveId" clId="{68B0F35D-D7EA-484B-9ACE-C1FCBD8BAAB0}" dt="2020-05-19T19:13:17.385" v="119" actId="26606"/>
          <ac:grpSpMkLst>
            <pc:docMk/>
            <pc:sldMk cId="2017023050" sldId="258"/>
            <ac:grpSpMk id="73" creationId="{8D8E6E98-D5AE-4FF0-ABF6-B6B08F482FB6}"/>
          </ac:grpSpMkLst>
        </pc:grpChg>
        <pc:picChg chg="add mod">
          <ac:chgData name="Fernando Roldan" userId="227228816a48eebd" providerId="LiveId" clId="{68B0F35D-D7EA-484B-9ACE-C1FCBD8BAAB0}" dt="2020-05-19T19:13:53.871" v="121" actId="27614"/>
          <ac:picMkLst>
            <pc:docMk/>
            <pc:sldMk cId="2017023050" sldId="258"/>
            <ac:picMk id="3" creationId="{F1D6B63B-1423-4646-94F9-568A843B50FD}"/>
          </ac:picMkLst>
        </pc:picChg>
        <pc:picChg chg="add del">
          <ac:chgData name="Fernando Roldan" userId="227228816a48eebd" providerId="LiveId" clId="{68B0F35D-D7EA-484B-9ACE-C1FCBD8BAAB0}" dt="2020-05-19T19:13:13.362" v="116" actId="26606"/>
          <ac:picMkLst>
            <pc:docMk/>
            <pc:sldMk cId="2017023050" sldId="258"/>
            <ac:picMk id="8" creationId="{D8C84AD2-B33F-490D-BF2D-E70D251BC3A3}"/>
          </ac:picMkLst>
        </pc:picChg>
        <pc:picChg chg="add del">
          <ac:chgData name="Fernando Roldan" userId="227228816a48eebd" providerId="LiveId" clId="{68B0F35D-D7EA-484B-9ACE-C1FCBD8BAAB0}" dt="2020-05-19T19:13:17.244" v="118" actId="26606"/>
          <ac:picMkLst>
            <pc:docMk/>
            <pc:sldMk cId="2017023050" sldId="258"/>
            <ac:picMk id="68" creationId="{33D44672-E0E3-4674-950D-BD508BE4531E}"/>
          </ac:picMkLst>
        </pc:picChg>
        <pc:picChg chg="add">
          <ac:chgData name="Fernando Roldan" userId="227228816a48eebd" providerId="LiveId" clId="{68B0F35D-D7EA-484B-9ACE-C1FCBD8BAAB0}" dt="2020-05-19T19:13:17.385" v="119" actId="26606"/>
          <ac:picMkLst>
            <pc:docMk/>
            <pc:sldMk cId="2017023050" sldId="258"/>
            <ac:picMk id="72" creationId="{D8C84AD2-B33F-490D-BF2D-E70D251BC3A3}"/>
          </ac:picMkLst>
        </pc:picChg>
      </pc:sldChg>
      <pc:sldChg chg="addSp modSp new mod modAnim">
        <pc:chgData name="Fernando Roldan" userId="227228816a48eebd" providerId="LiveId" clId="{68B0F35D-D7EA-484B-9ACE-C1FCBD8BAAB0}" dt="2020-05-19T19:20:39.549" v="200"/>
        <pc:sldMkLst>
          <pc:docMk/>
          <pc:sldMk cId="3371229985" sldId="259"/>
        </pc:sldMkLst>
        <pc:spChg chg="mod">
          <ac:chgData name="Fernando Roldan" userId="227228816a48eebd" providerId="LiveId" clId="{68B0F35D-D7EA-484B-9ACE-C1FCBD8BAAB0}" dt="2020-05-19T19:19:13.854" v="167" actId="1076"/>
          <ac:spMkLst>
            <pc:docMk/>
            <pc:sldMk cId="3371229985" sldId="259"/>
            <ac:spMk id="2" creationId="{7E524715-9DF7-409D-AB42-731F671DA598}"/>
          </ac:spMkLst>
        </pc:spChg>
        <pc:spChg chg="add mod">
          <ac:chgData name="Fernando Roldan" userId="227228816a48eebd" providerId="LiveId" clId="{68B0F35D-D7EA-484B-9ACE-C1FCBD8BAAB0}" dt="2020-05-19T19:19:54.662" v="193" actId="1076"/>
          <ac:spMkLst>
            <pc:docMk/>
            <pc:sldMk cId="3371229985" sldId="259"/>
            <ac:spMk id="8" creationId="{2F6D1392-DF35-4D99-8C2E-5A154E71BE6F}"/>
          </ac:spMkLst>
        </pc:spChg>
        <pc:picChg chg="add mod">
          <ac:chgData name="Fernando Roldan" userId="227228816a48eebd" providerId="LiveId" clId="{68B0F35D-D7EA-484B-9ACE-C1FCBD8BAAB0}" dt="2020-05-19T19:19:16.495" v="168" actId="1076"/>
          <ac:picMkLst>
            <pc:docMk/>
            <pc:sldMk cId="3371229985" sldId="259"/>
            <ac:picMk id="3" creationId="{C136FE81-43E8-4CCD-99B5-FD163259F94F}"/>
          </ac:picMkLst>
        </pc:picChg>
        <pc:picChg chg="add mod">
          <ac:chgData name="Fernando Roldan" userId="227228816a48eebd" providerId="LiveId" clId="{68B0F35D-D7EA-484B-9ACE-C1FCBD8BAAB0}" dt="2020-05-19T19:19:18.574" v="169" actId="1076"/>
          <ac:picMkLst>
            <pc:docMk/>
            <pc:sldMk cId="3371229985" sldId="259"/>
            <ac:picMk id="4" creationId="{B20DC217-F0F4-4645-889B-9D5F2A12F1F6}"/>
          </ac:picMkLst>
        </pc:picChg>
        <pc:picChg chg="add mod">
          <ac:chgData name="Fernando Roldan" userId="227228816a48eebd" providerId="LiveId" clId="{68B0F35D-D7EA-484B-9ACE-C1FCBD8BAAB0}" dt="2020-05-19T19:19:20.142" v="170" actId="1076"/>
          <ac:picMkLst>
            <pc:docMk/>
            <pc:sldMk cId="3371229985" sldId="259"/>
            <ac:picMk id="5" creationId="{DBE74D69-2DAD-44D3-BFC4-CD571F7F544B}"/>
          </ac:picMkLst>
        </pc:picChg>
        <pc:picChg chg="add mod">
          <ac:chgData name="Fernando Roldan" userId="227228816a48eebd" providerId="LiveId" clId="{68B0F35D-D7EA-484B-9ACE-C1FCBD8BAAB0}" dt="2020-05-19T19:19:21.895" v="171" actId="1076"/>
          <ac:picMkLst>
            <pc:docMk/>
            <pc:sldMk cId="3371229985" sldId="259"/>
            <ac:picMk id="6" creationId="{717C54CE-F1EF-431A-8CE0-84A06A8712DB}"/>
          </ac:picMkLst>
        </pc:picChg>
        <pc:picChg chg="add mod">
          <ac:chgData name="Fernando Roldan" userId="227228816a48eebd" providerId="LiveId" clId="{68B0F35D-D7EA-484B-9ACE-C1FCBD8BAAB0}" dt="2020-05-19T19:19:24.174" v="172" actId="1076"/>
          <ac:picMkLst>
            <pc:docMk/>
            <pc:sldMk cId="3371229985" sldId="259"/>
            <ac:picMk id="7" creationId="{1BE2705D-045C-4B16-AD0E-C711BAC5D27E}"/>
          </ac:picMkLst>
        </pc:picChg>
      </pc:sldChg>
      <pc:sldChg chg="addSp modSp new mod modAnim">
        <pc:chgData name="Fernando Roldan" userId="227228816a48eebd" providerId="LiveId" clId="{68B0F35D-D7EA-484B-9ACE-C1FCBD8BAAB0}" dt="2020-05-19T19:22:56.807" v="215"/>
        <pc:sldMkLst>
          <pc:docMk/>
          <pc:sldMk cId="997436458" sldId="260"/>
        </pc:sldMkLst>
        <pc:spChg chg="mod">
          <ac:chgData name="Fernando Roldan" userId="227228816a48eebd" providerId="LiveId" clId="{68B0F35D-D7EA-484B-9ACE-C1FCBD8BAAB0}" dt="2020-05-19T19:21:07.974" v="210" actId="20577"/>
          <ac:spMkLst>
            <pc:docMk/>
            <pc:sldMk cId="997436458" sldId="260"/>
            <ac:spMk id="2" creationId="{6A0B29E3-A2D6-4496-B34C-35C0C01BF4A8}"/>
          </ac:spMkLst>
        </pc:spChg>
        <pc:picChg chg="add mod">
          <ac:chgData name="Fernando Roldan" userId="227228816a48eebd" providerId="LiveId" clId="{68B0F35D-D7EA-484B-9ACE-C1FCBD8BAAB0}" dt="2020-05-19T19:22:49.254" v="214" actId="1076"/>
          <ac:picMkLst>
            <pc:docMk/>
            <pc:sldMk cId="997436458" sldId="260"/>
            <ac:picMk id="3" creationId="{C8D810A5-FE9B-495B-9495-EE10E86829AD}"/>
          </ac:picMkLst>
        </pc:picChg>
      </pc:sldChg>
      <pc:sldChg chg="new del mod modShow">
        <pc:chgData name="Fernando Roldan" userId="227228816a48eebd" providerId="LiveId" clId="{68B0F35D-D7EA-484B-9ACE-C1FCBD8BAAB0}" dt="2020-05-19T19:30:46.745" v="218" actId="47"/>
        <pc:sldMkLst>
          <pc:docMk/>
          <pc:sldMk cId="3977680140" sldId="261"/>
        </pc:sldMkLst>
      </pc:sldChg>
      <pc:sldChg chg="addSp modSp new mod modAnim">
        <pc:chgData name="Fernando Roldan" userId="227228816a48eebd" providerId="LiveId" clId="{68B0F35D-D7EA-484B-9ACE-C1FCBD8BAAB0}" dt="2020-05-19T19:51:13.052" v="561"/>
        <pc:sldMkLst>
          <pc:docMk/>
          <pc:sldMk cId="4096534729" sldId="261"/>
        </pc:sldMkLst>
        <pc:spChg chg="mod">
          <ac:chgData name="Fernando Roldan" userId="227228816a48eebd" providerId="LiveId" clId="{68B0F35D-D7EA-484B-9ACE-C1FCBD8BAAB0}" dt="2020-05-19T19:31:44.854" v="258" actId="20577"/>
          <ac:spMkLst>
            <pc:docMk/>
            <pc:sldMk cId="4096534729" sldId="261"/>
            <ac:spMk id="2" creationId="{F4C2DF51-47CD-47CA-B494-74E505BF2667}"/>
          </ac:spMkLst>
        </pc:spChg>
        <pc:spChg chg="add mod">
          <ac:chgData name="Fernando Roldan" userId="227228816a48eebd" providerId="LiveId" clId="{68B0F35D-D7EA-484B-9ACE-C1FCBD8BAAB0}" dt="2020-05-19T19:32:03.060" v="284" actId="20577"/>
          <ac:spMkLst>
            <pc:docMk/>
            <pc:sldMk cId="4096534729" sldId="261"/>
            <ac:spMk id="3" creationId="{F29A76A5-3071-4A37-9C06-321239E56627}"/>
          </ac:spMkLst>
        </pc:spChg>
        <pc:spChg chg="add mod">
          <ac:chgData name="Fernando Roldan" userId="227228816a48eebd" providerId="LiveId" clId="{68B0F35D-D7EA-484B-9ACE-C1FCBD8BAAB0}" dt="2020-05-19T19:33:13.096" v="363" actId="313"/>
          <ac:spMkLst>
            <pc:docMk/>
            <pc:sldMk cId="4096534729" sldId="261"/>
            <ac:spMk id="4" creationId="{9C2738BC-2915-4489-8FA0-453D1CF77192}"/>
          </ac:spMkLst>
        </pc:spChg>
        <pc:spChg chg="add mod">
          <ac:chgData name="Fernando Roldan" userId="227228816a48eebd" providerId="LiveId" clId="{68B0F35D-D7EA-484B-9ACE-C1FCBD8BAAB0}" dt="2020-05-19T19:33:47.642" v="407" actId="1076"/>
          <ac:spMkLst>
            <pc:docMk/>
            <pc:sldMk cId="4096534729" sldId="261"/>
            <ac:spMk id="5" creationId="{84B45B29-F435-4078-A644-7808DD3FD030}"/>
          </ac:spMkLst>
        </pc:spChg>
      </pc:sldChg>
      <pc:sldChg chg="addSp delSp modSp new mod delAnim modAnim">
        <pc:chgData name="Fernando Roldan" userId="227228816a48eebd" providerId="LiveId" clId="{68B0F35D-D7EA-484B-9ACE-C1FCBD8BAAB0}" dt="2020-05-19T19:35:10.153" v="444" actId="1076"/>
        <pc:sldMkLst>
          <pc:docMk/>
          <pc:sldMk cId="2191616544" sldId="262"/>
        </pc:sldMkLst>
        <pc:spChg chg="mod">
          <ac:chgData name="Fernando Roldan" userId="227228816a48eebd" providerId="LiveId" clId="{68B0F35D-D7EA-484B-9ACE-C1FCBD8BAAB0}" dt="2020-05-19T19:34:07.412" v="431" actId="20577"/>
          <ac:spMkLst>
            <pc:docMk/>
            <pc:sldMk cId="2191616544" sldId="262"/>
            <ac:spMk id="2" creationId="{7735B2F7-D8B7-4458-9843-E3DD1A78010D}"/>
          </ac:spMkLst>
        </pc:spChg>
        <pc:spChg chg="add mod">
          <ac:chgData name="Fernando Roldan" userId="227228816a48eebd" providerId="LiveId" clId="{68B0F35D-D7EA-484B-9ACE-C1FCBD8BAAB0}" dt="2020-05-19T19:34:38.971" v="437" actId="1076"/>
          <ac:spMkLst>
            <pc:docMk/>
            <pc:sldMk cId="2191616544" sldId="262"/>
            <ac:spMk id="4" creationId="{15C94BF9-5B73-449E-B534-9140FEB2A4E2}"/>
          </ac:spMkLst>
        </pc:spChg>
        <pc:spChg chg="add mod">
          <ac:chgData name="Fernando Roldan" userId="227228816a48eebd" providerId="LiveId" clId="{68B0F35D-D7EA-484B-9ACE-C1FCBD8BAAB0}" dt="2020-05-19T19:34:36.637" v="436" actId="1076"/>
          <ac:spMkLst>
            <pc:docMk/>
            <pc:sldMk cId="2191616544" sldId="262"/>
            <ac:spMk id="5" creationId="{6628B22F-FB1E-4F8D-B567-0785E7387897}"/>
          </ac:spMkLst>
        </pc:spChg>
        <pc:spChg chg="add del mod">
          <ac:chgData name="Fernando Roldan" userId="227228816a48eebd" providerId="LiveId" clId="{68B0F35D-D7EA-484B-9ACE-C1FCBD8BAAB0}" dt="2020-05-19T19:34:48.342" v="439" actId="478"/>
          <ac:spMkLst>
            <pc:docMk/>
            <pc:sldMk cId="2191616544" sldId="262"/>
            <ac:spMk id="6" creationId="{987423E8-935A-4872-9CB4-A9BDB7F393C6}"/>
          </ac:spMkLst>
        </pc:spChg>
        <pc:spChg chg="add mod">
          <ac:chgData name="Fernando Roldan" userId="227228816a48eebd" providerId="LiveId" clId="{68B0F35D-D7EA-484B-9ACE-C1FCBD8BAAB0}" dt="2020-05-19T19:35:10.153" v="444" actId="1076"/>
          <ac:spMkLst>
            <pc:docMk/>
            <pc:sldMk cId="2191616544" sldId="262"/>
            <ac:spMk id="7" creationId="{65C62673-C7CB-4272-A628-4700BD322A05}"/>
          </ac:spMkLst>
        </pc:spChg>
        <pc:spChg chg="add mod">
          <ac:chgData name="Fernando Roldan" userId="227228816a48eebd" providerId="LiveId" clId="{68B0F35D-D7EA-484B-9ACE-C1FCBD8BAAB0}" dt="2020-05-19T19:35:02.919" v="442" actId="1076"/>
          <ac:spMkLst>
            <pc:docMk/>
            <pc:sldMk cId="2191616544" sldId="262"/>
            <ac:spMk id="8" creationId="{452ACBDA-34A3-47A3-8F8C-4293A61706B3}"/>
          </ac:spMkLst>
        </pc:spChg>
        <pc:picChg chg="add mod">
          <ac:chgData name="Fernando Roldan" userId="227228816a48eebd" providerId="LiveId" clId="{68B0F35D-D7EA-484B-9ACE-C1FCBD8BAAB0}" dt="2020-05-19T19:34:26.392" v="433" actId="1076"/>
          <ac:picMkLst>
            <pc:docMk/>
            <pc:sldMk cId="2191616544" sldId="262"/>
            <ac:picMk id="3" creationId="{4B164E32-DC9F-40A3-B128-9C0186273821}"/>
          </ac:picMkLst>
        </pc:picChg>
      </pc:sldChg>
      <pc:sldChg chg="addSp modSp new mod modAnim">
        <pc:chgData name="Fernando Roldan" userId="227228816a48eebd" providerId="LiveId" clId="{68B0F35D-D7EA-484B-9ACE-C1FCBD8BAAB0}" dt="2020-05-19T19:43:17.129" v="475"/>
        <pc:sldMkLst>
          <pc:docMk/>
          <pc:sldMk cId="1558648253" sldId="263"/>
        </pc:sldMkLst>
        <pc:spChg chg="mod">
          <ac:chgData name="Fernando Roldan" userId="227228816a48eebd" providerId="LiveId" clId="{68B0F35D-D7EA-484B-9ACE-C1FCBD8BAAB0}" dt="2020-05-19T19:36:09.152" v="454" actId="20577"/>
          <ac:spMkLst>
            <pc:docMk/>
            <pc:sldMk cId="1558648253" sldId="263"/>
            <ac:spMk id="2" creationId="{F918682D-82A2-4722-88E8-6F43E5154B7A}"/>
          </ac:spMkLst>
        </pc:spChg>
        <pc:spChg chg="add mod">
          <ac:chgData name="Fernando Roldan" userId="227228816a48eebd" providerId="LiveId" clId="{68B0F35D-D7EA-484B-9ACE-C1FCBD8BAAB0}" dt="2020-05-19T19:40:55.419" v="461" actId="1076"/>
          <ac:spMkLst>
            <pc:docMk/>
            <pc:sldMk cId="1558648253" sldId="263"/>
            <ac:spMk id="3" creationId="{B372ABE6-3DE6-4220-8ADE-B8B4957BF45E}"/>
          </ac:spMkLst>
        </pc:spChg>
        <pc:spChg chg="add mod">
          <ac:chgData name="Fernando Roldan" userId="227228816a48eebd" providerId="LiveId" clId="{68B0F35D-D7EA-484B-9ACE-C1FCBD8BAAB0}" dt="2020-05-19T19:40:58.852" v="462" actId="1076"/>
          <ac:spMkLst>
            <pc:docMk/>
            <pc:sldMk cId="1558648253" sldId="263"/>
            <ac:spMk id="4" creationId="{9E105968-FEDD-4F24-9AC2-571C68898581}"/>
          </ac:spMkLst>
        </pc:spChg>
        <pc:spChg chg="add mod">
          <ac:chgData name="Fernando Roldan" userId="227228816a48eebd" providerId="LiveId" clId="{68B0F35D-D7EA-484B-9ACE-C1FCBD8BAAB0}" dt="2020-05-19T19:41:51.770" v="465" actId="1076"/>
          <ac:spMkLst>
            <pc:docMk/>
            <pc:sldMk cId="1558648253" sldId="263"/>
            <ac:spMk id="5" creationId="{D38B43E8-D8B2-4C09-AB97-1409AADC16E1}"/>
          </ac:spMkLst>
        </pc:spChg>
        <pc:spChg chg="add mod">
          <ac:chgData name="Fernando Roldan" userId="227228816a48eebd" providerId="LiveId" clId="{68B0F35D-D7EA-484B-9ACE-C1FCBD8BAAB0}" dt="2020-05-19T19:42:18.054" v="468"/>
          <ac:spMkLst>
            <pc:docMk/>
            <pc:sldMk cId="1558648253" sldId="263"/>
            <ac:spMk id="6" creationId="{522B065C-CF51-4340-BCDA-B6EF2644B659}"/>
          </ac:spMkLst>
        </pc:spChg>
        <pc:spChg chg="add mod">
          <ac:chgData name="Fernando Roldan" userId="227228816a48eebd" providerId="LiveId" clId="{68B0F35D-D7EA-484B-9ACE-C1FCBD8BAAB0}" dt="2020-05-19T19:42:35.092" v="471"/>
          <ac:spMkLst>
            <pc:docMk/>
            <pc:sldMk cId="1558648253" sldId="263"/>
            <ac:spMk id="7" creationId="{E87BB6D2-8D0B-4257-9E96-0BB94BBE4C55}"/>
          </ac:spMkLst>
        </pc:spChg>
      </pc:sldChg>
      <pc:sldChg chg="addSp modSp new mod modAnim">
        <pc:chgData name="Fernando Roldan" userId="227228816a48eebd" providerId="LiveId" clId="{68B0F35D-D7EA-484B-9ACE-C1FCBD8BAAB0}" dt="2020-05-19T19:48:25.861" v="558"/>
        <pc:sldMkLst>
          <pc:docMk/>
          <pc:sldMk cId="779203449" sldId="264"/>
        </pc:sldMkLst>
        <pc:spChg chg="mod">
          <ac:chgData name="Fernando Roldan" userId="227228816a48eebd" providerId="LiveId" clId="{68B0F35D-D7EA-484B-9ACE-C1FCBD8BAAB0}" dt="2020-05-19T19:43:52.746" v="485" actId="20577"/>
          <ac:spMkLst>
            <pc:docMk/>
            <pc:sldMk cId="779203449" sldId="264"/>
            <ac:spMk id="2" creationId="{3A476D3A-BA57-4100-81A5-41E51B22E1A9}"/>
          </ac:spMkLst>
        </pc:spChg>
        <pc:spChg chg="add mod">
          <ac:chgData name="Fernando Roldan" userId="227228816a48eebd" providerId="LiveId" clId="{68B0F35D-D7EA-484B-9ACE-C1FCBD8BAAB0}" dt="2020-05-19T19:44:46.643" v="533" actId="20577"/>
          <ac:spMkLst>
            <pc:docMk/>
            <pc:sldMk cId="779203449" sldId="264"/>
            <ac:spMk id="3" creationId="{39170270-2310-4D48-BCFC-4BDCF7AF5C1E}"/>
          </ac:spMkLst>
        </pc:spChg>
        <pc:spChg chg="add mod">
          <ac:chgData name="Fernando Roldan" userId="227228816a48eebd" providerId="LiveId" clId="{68B0F35D-D7EA-484B-9ACE-C1FCBD8BAAB0}" dt="2020-05-19T19:47:05.034" v="553" actId="1076"/>
          <ac:spMkLst>
            <pc:docMk/>
            <pc:sldMk cId="779203449" sldId="264"/>
            <ac:spMk id="4" creationId="{1A3DB6E3-6B99-4A82-97D3-0F6AC36CBB38}"/>
          </ac:spMkLst>
        </pc:spChg>
        <pc:picChg chg="add mod">
          <ac:chgData name="Fernando Roldan" userId="227228816a48eebd" providerId="LiveId" clId="{68B0F35D-D7EA-484B-9ACE-C1FCBD8BAAB0}" dt="2020-05-19T19:48:04.378" v="555" actId="1076"/>
          <ac:picMkLst>
            <pc:docMk/>
            <pc:sldMk cId="779203449" sldId="264"/>
            <ac:picMk id="5" creationId="{989E6E91-7CCF-4754-B1FC-EBDBBD51FFF9}"/>
          </ac:picMkLst>
        </pc:picChg>
      </pc:sldChg>
      <pc:sldChg chg="addSp modSp new mod modAnim">
        <pc:chgData name="Fernando Roldan" userId="227228816a48eebd" providerId="LiveId" clId="{68B0F35D-D7EA-484B-9ACE-C1FCBD8BAAB0}" dt="2020-05-19T19:52:42.872" v="626" actId="1076"/>
        <pc:sldMkLst>
          <pc:docMk/>
          <pc:sldMk cId="3802275269" sldId="265"/>
        </pc:sldMkLst>
        <pc:spChg chg="mod">
          <ac:chgData name="Fernando Roldan" userId="227228816a48eebd" providerId="LiveId" clId="{68B0F35D-D7EA-484B-9ACE-C1FCBD8BAAB0}" dt="2020-05-19T19:52:11.253" v="597" actId="20577"/>
          <ac:spMkLst>
            <pc:docMk/>
            <pc:sldMk cId="3802275269" sldId="265"/>
            <ac:spMk id="2" creationId="{E06A09DF-D721-48BE-9D55-7F6EED5EA19C}"/>
          </ac:spMkLst>
        </pc:spChg>
        <pc:spChg chg="add mod">
          <ac:chgData name="Fernando Roldan" userId="227228816a48eebd" providerId="LiveId" clId="{68B0F35D-D7EA-484B-9ACE-C1FCBD8BAAB0}" dt="2020-05-19T19:52:24.701" v="624" actId="20577"/>
          <ac:spMkLst>
            <pc:docMk/>
            <pc:sldMk cId="3802275269" sldId="265"/>
            <ac:spMk id="3" creationId="{3D943A46-5670-497A-AC03-18C0D9A75B21}"/>
          </ac:spMkLst>
        </pc:spChg>
        <pc:picChg chg="add mod">
          <ac:chgData name="Fernando Roldan" userId="227228816a48eebd" providerId="LiveId" clId="{68B0F35D-D7EA-484B-9ACE-C1FCBD8BAAB0}" dt="2020-05-19T19:52:42.872" v="626" actId="1076"/>
          <ac:picMkLst>
            <pc:docMk/>
            <pc:sldMk cId="3802275269" sldId="265"/>
            <ac:picMk id="4" creationId="{D87BABED-ECAA-48F1-AA94-9F5370D8726A}"/>
          </ac:picMkLst>
        </pc:picChg>
      </pc:sldChg>
      <pc:sldChg chg="addSp delSp modSp new mod modAnim">
        <pc:chgData name="Fernando Roldan" userId="227228816a48eebd" providerId="LiveId" clId="{68B0F35D-D7EA-484B-9ACE-C1FCBD8BAAB0}" dt="2020-05-19T20:35:40.493" v="657"/>
        <pc:sldMkLst>
          <pc:docMk/>
          <pc:sldMk cId="1672632351" sldId="266"/>
        </pc:sldMkLst>
        <pc:spChg chg="mod">
          <ac:chgData name="Fernando Roldan" userId="227228816a48eebd" providerId="LiveId" clId="{68B0F35D-D7EA-484B-9ACE-C1FCBD8BAAB0}" dt="2020-05-19T20:32:32.786" v="636" actId="20577"/>
          <ac:spMkLst>
            <pc:docMk/>
            <pc:sldMk cId="1672632351" sldId="266"/>
            <ac:spMk id="2" creationId="{92CC0C48-24D5-4E67-9610-27BD98963FB1}"/>
          </ac:spMkLst>
        </pc:spChg>
        <pc:spChg chg="add mod">
          <ac:chgData name="Fernando Roldan" userId="227228816a48eebd" providerId="LiveId" clId="{68B0F35D-D7EA-484B-9ACE-C1FCBD8BAAB0}" dt="2020-05-19T20:32:46.406" v="638" actId="1076"/>
          <ac:spMkLst>
            <pc:docMk/>
            <pc:sldMk cId="1672632351" sldId="266"/>
            <ac:spMk id="3" creationId="{28C307BD-13B6-48DB-B1A1-6E3399953D74}"/>
          </ac:spMkLst>
        </pc:spChg>
        <pc:spChg chg="add del mod">
          <ac:chgData name="Fernando Roldan" userId="227228816a48eebd" providerId="LiveId" clId="{68B0F35D-D7EA-484B-9ACE-C1FCBD8BAAB0}" dt="2020-05-19T20:32:55.421" v="640"/>
          <ac:spMkLst>
            <pc:docMk/>
            <pc:sldMk cId="1672632351" sldId="266"/>
            <ac:spMk id="4" creationId="{B7006B0B-9671-4A11-9C18-8B09B5C4B9A1}"/>
          </ac:spMkLst>
        </pc:spChg>
        <pc:spChg chg="add mod">
          <ac:chgData name="Fernando Roldan" userId="227228816a48eebd" providerId="LiveId" clId="{68B0F35D-D7EA-484B-9ACE-C1FCBD8BAAB0}" dt="2020-05-19T20:33:08.178" v="643" actId="1076"/>
          <ac:spMkLst>
            <pc:docMk/>
            <pc:sldMk cId="1672632351" sldId="266"/>
            <ac:spMk id="5" creationId="{742BADF0-6847-4635-ACD7-D21880D276AF}"/>
          </ac:spMkLst>
        </pc:spChg>
        <pc:spChg chg="add mod">
          <ac:chgData name="Fernando Roldan" userId="227228816a48eebd" providerId="LiveId" clId="{68B0F35D-D7EA-484B-9ACE-C1FCBD8BAAB0}" dt="2020-05-19T20:33:42.582" v="647" actId="1076"/>
          <ac:spMkLst>
            <pc:docMk/>
            <pc:sldMk cId="1672632351" sldId="266"/>
            <ac:spMk id="7" creationId="{13185A89-3E00-46AC-8B74-250B37B93CCD}"/>
          </ac:spMkLst>
        </pc:spChg>
        <pc:picChg chg="add mod">
          <ac:chgData name="Fernando Roldan" userId="227228816a48eebd" providerId="LiveId" clId="{68B0F35D-D7EA-484B-9ACE-C1FCBD8BAAB0}" dt="2020-05-19T20:33:26.600" v="645" actId="1076"/>
          <ac:picMkLst>
            <pc:docMk/>
            <pc:sldMk cId="1672632351" sldId="266"/>
            <ac:picMk id="6" creationId="{175EF070-D250-4A8C-9E8D-B51068998B17}"/>
          </ac:picMkLst>
        </pc:picChg>
      </pc:sldChg>
      <pc:sldChg chg="addSp delSp modSp new mod delAnim modAnim">
        <pc:chgData name="Fernando Roldan" userId="227228816a48eebd" providerId="LiveId" clId="{68B0F35D-D7EA-484B-9ACE-C1FCBD8BAAB0}" dt="2020-05-19T20:39:58.181" v="686"/>
        <pc:sldMkLst>
          <pc:docMk/>
          <pc:sldMk cId="3582871763" sldId="267"/>
        </pc:sldMkLst>
        <pc:spChg chg="mod">
          <ac:chgData name="Fernando Roldan" userId="227228816a48eebd" providerId="LiveId" clId="{68B0F35D-D7EA-484B-9ACE-C1FCBD8BAAB0}" dt="2020-05-19T20:36:07.146" v="671" actId="20577"/>
          <ac:spMkLst>
            <pc:docMk/>
            <pc:sldMk cId="3582871763" sldId="267"/>
            <ac:spMk id="2" creationId="{01F97EDF-359A-402F-B540-8E627A4CB57B}"/>
          </ac:spMkLst>
        </pc:spChg>
        <pc:spChg chg="add mod">
          <ac:chgData name="Fernando Roldan" userId="227228816a48eebd" providerId="LiveId" clId="{68B0F35D-D7EA-484B-9ACE-C1FCBD8BAAB0}" dt="2020-05-19T20:39:32.453" v="684" actId="1076"/>
          <ac:spMkLst>
            <pc:docMk/>
            <pc:sldMk cId="3582871763" sldId="267"/>
            <ac:spMk id="3" creationId="{8220BFA0-61A2-4917-8C89-51C3F2B8402F}"/>
          </ac:spMkLst>
        </pc:spChg>
        <pc:spChg chg="add del mod">
          <ac:chgData name="Fernando Roldan" userId="227228816a48eebd" providerId="LiveId" clId="{68B0F35D-D7EA-484B-9ACE-C1FCBD8BAAB0}" dt="2020-05-19T20:38:37.087" v="675"/>
          <ac:spMkLst>
            <pc:docMk/>
            <pc:sldMk cId="3582871763" sldId="267"/>
            <ac:spMk id="4" creationId="{24539993-D422-429F-A739-3293CC09679E}"/>
          </ac:spMkLst>
        </pc:spChg>
        <pc:spChg chg="add del mod">
          <ac:chgData name="Fernando Roldan" userId="227228816a48eebd" providerId="LiveId" clId="{68B0F35D-D7EA-484B-9ACE-C1FCBD8BAAB0}" dt="2020-05-19T20:38:48.209" v="677"/>
          <ac:spMkLst>
            <pc:docMk/>
            <pc:sldMk cId="3582871763" sldId="267"/>
            <ac:spMk id="5" creationId="{F749826C-5B29-4A8F-8624-C7E32B4AFBB5}"/>
          </ac:spMkLst>
        </pc:spChg>
        <pc:spChg chg="add del mod">
          <ac:chgData name="Fernando Roldan" userId="227228816a48eebd" providerId="LiveId" clId="{68B0F35D-D7EA-484B-9ACE-C1FCBD8BAAB0}" dt="2020-05-19T20:39:08.081" v="681" actId="478"/>
          <ac:spMkLst>
            <pc:docMk/>
            <pc:sldMk cId="3582871763" sldId="267"/>
            <ac:spMk id="6" creationId="{A03F4617-CBBD-43DA-A537-5A58E95735A8}"/>
          </ac:spMkLst>
        </pc:spChg>
        <pc:picChg chg="add mod">
          <ac:chgData name="Fernando Roldan" userId="227228816a48eebd" providerId="LiveId" clId="{68B0F35D-D7EA-484B-9ACE-C1FCBD8BAAB0}" dt="2020-05-19T20:39:29.268" v="683" actId="1076"/>
          <ac:picMkLst>
            <pc:docMk/>
            <pc:sldMk cId="3582871763" sldId="267"/>
            <ac:picMk id="7" creationId="{DF870DCC-132E-493D-A46F-6E5556B4FB8A}"/>
          </ac:picMkLst>
        </pc:picChg>
      </pc:sldChg>
      <pc:sldChg chg="addSp modSp new mod modAnim">
        <pc:chgData name="Fernando Roldan" userId="227228816a48eebd" providerId="LiveId" clId="{68B0F35D-D7EA-484B-9ACE-C1FCBD8BAAB0}" dt="2020-05-19T20:41:39.317" v="713"/>
        <pc:sldMkLst>
          <pc:docMk/>
          <pc:sldMk cId="495595764" sldId="268"/>
        </pc:sldMkLst>
        <pc:spChg chg="mod">
          <ac:chgData name="Fernando Roldan" userId="227228816a48eebd" providerId="LiveId" clId="{68B0F35D-D7EA-484B-9ACE-C1FCBD8BAAB0}" dt="2020-05-19T20:40:39.235" v="706" actId="20577"/>
          <ac:spMkLst>
            <pc:docMk/>
            <pc:sldMk cId="495595764" sldId="268"/>
            <ac:spMk id="2" creationId="{83D6C791-07E8-4524-81AD-EEAD7D562F23}"/>
          </ac:spMkLst>
        </pc:spChg>
        <pc:spChg chg="add mod">
          <ac:chgData name="Fernando Roldan" userId="227228816a48eebd" providerId="LiveId" clId="{68B0F35D-D7EA-484B-9ACE-C1FCBD8BAAB0}" dt="2020-05-19T20:41:00.509" v="708" actId="1076"/>
          <ac:spMkLst>
            <pc:docMk/>
            <pc:sldMk cId="495595764" sldId="268"/>
            <ac:spMk id="3" creationId="{D84B2734-CC3F-4615-A56B-CEC5AAB1CD0D}"/>
          </ac:spMkLst>
        </pc:spChg>
        <pc:spChg chg="add mod">
          <ac:chgData name="Fernando Roldan" userId="227228816a48eebd" providerId="LiveId" clId="{68B0F35D-D7EA-484B-9ACE-C1FCBD8BAAB0}" dt="2020-05-19T20:41:08.119" v="710" actId="1076"/>
          <ac:spMkLst>
            <pc:docMk/>
            <pc:sldMk cId="495595764" sldId="268"/>
            <ac:spMk id="4" creationId="{E5B1DC55-E1E1-45D5-9F2F-3118CAE1B379}"/>
          </ac:spMkLst>
        </pc:spChg>
      </pc:sldChg>
      <pc:sldChg chg="addSp delSp modSp new mod setBg">
        <pc:chgData name="Fernando Roldan" userId="227228816a48eebd" providerId="LiveId" clId="{68B0F35D-D7EA-484B-9ACE-C1FCBD8BAAB0}" dt="2020-05-19T20:43:35.485" v="748" actId="26606"/>
        <pc:sldMkLst>
          <pc:docMk/>
          <pc:sldMk cId="3909673082" sldId="269"/>
        </pc:sldMkLst>
        <pc:spChg chg="mod ord">
          <ac:chgData name="Fernando Roldan" userId="227228816a48eebd" providerId="LiveId" clId="{68B0F35D-D7EA-484B-9ACE-C1FCBD8BAAB0}" dt="2020-05-19T20:43:35.485" v="748" actId="26606"/>
          <ac:spMkLst>
            <pc:docMk/>
            <pc:sldMk cId="3909673082" sldId="269"/>
            <ac:spMk id="2" creationId="{27211518-FEB4-4D67-9C1A-3AD9895B5AD8}"/>
          </ac:spMkLst>
        </pc:spChg>
        <pc:spChg chg="add del">
          <ac:chgData name="Fernando Roldan" userId="227228816a48eebd" providerId="LiveId" clId="{68B0F35D-D7EA-484B-9ACE-C1FCBD8BAAB0}" dt="2020-05-19T20:42:51.350" v="738" actId="26606"/>
          <ac:spMkLst>
            <pc:docMk/>
            <pc:sldMk cId="3909673082" sldId="269"/>
            <ac:spMk id="66" creationId="{5D11984A-B249-4EC7-B524-C3C9122FD4A7}"/>
          </ac:spMkLst>
        </pc:spChg>
        <pc:spChg chg="add del">
          <ac:chgData name="Fernando Roldan" userId="227228816a48eebd" providerId="LiveId" clId="{68B0F35D-D7EA-484B-9ACE-C1FCBD8BAAB0}" dt="2020-05-19T20:43:35.485" v="748" actId="26606"/>
          <ac:spMkLst>
            <pc:docMk/>
            <pc:sldMk cId="3909673082" sldId="269"/>
            <ac:spMk id="98" creationId="{BDE99016-F850-4AF3-BB21-B78608122590}"/>
          </ac:spMkLst>
        </pc:spChg>
        <pc:spChg chg="add del">
          <ac:chgData name="Fernando Roldan" userId="227228816a48eebd" providerId="LiveId" clId="{68B0F35D-D7EA-484B-9ACE-C1FCBD8BAAB0}" dt="2020-05-19T20:43:29.939" v="745" actId="26606"/>
          <ac:spMkLst>
            <pc:docMk/>
            <pc:sldMk cId="3909673082" sldId="269"/>
            <ac:spMk id="161" creationId="{BDE99016-F850-4AF3-BB21-B78608122590}"/>
          </ac:spMkLst>
        </pc:spChg>
        <pc:spChg chg="add">
          <ac:chgData name="Fernando Roldan" userId="227228816a48eebd" providerId="LiveId" clId="{68B0F35D-D7EA-484B-9ACE-C1FCBD8BAAB0}" dt="2020-05-19T20:43:35.485" v="748" actId="26606"/>
          <ac:spMkLst>
            <pc:docMk/>
            <pc:sldMk cId="3909673082" sldId="269"/>
            <ac:spMk id="236" creationId="{730025E5-8D7A-49EE-B9BC-F95019F4C62C}"/>
          </ac:spMkLst>
        </pc:spChg>
        <pc:grpChg chg="add del">
          <ac:chgData name="Fernando Roldan" userId="227228816a48eebd" providerId="LiveId" clId="{68B0F35D-D7EA-484B-9ACE-C1FCBD8BAAB0}" dt="2020-05-19T20:42:51.350" v="738" actId="26606"/>
          <ac:grpSpMkLst>
            <pc:docMk/>
            <pc:sldMk cId="3909673082" sldId="269"/>
            <ac:grpSpMk id="10" creationId="{8D8E6E98-D5AE-4FF0-ABF6-B6B08F482FB6}"/>
          </ac:grpSpMkLst>
        </pc:grpChg>
        <pc:grpChg chg="add del">
          <ac:chgData name="Fernando Roldan" userId="227228816a48eebd" providerId="LiveId" clId="{68B0F35D-D7EA-484B-9ACE-C1FCBD8BAAB0}" dt="2020-05-19T20:42:56.934" v="740" actId="26606"/>
          <ac:grpSpMkLst>
            <pc:docMk/>
            <pc:sldMk cId="3909673082" sldId="269"/>
            <ac:grpSpMk id="70" creationId="{94489E9F-5A2D-4621-9D40-0E596604763A}"/>
          </ac:grpSpMkLst>
        </pc:grpChg>
        <pc:grpChg chg="add del">
          <ac:chgData name="Fernando Roldan" userId="227228816a48eebd" providerId="LiveId" clId="{68B0F35D-D7EA-484B-9ACE-C1FCBD8BAAB0}" dt="2020-05-19T20:42:56.934" v="740" actId="26606"/>
          <ac:grpSpMkLst>
            <pc:docMk/>
            <pc:sldMk cId="3909673082" sldId="269"/>
            <ac:grpSpMk id="93" creationId="{C320E816-B393-45A7-B72E-0E7957C1F57D}"/>
          </ac:grpSpMkLst>
        </pc:grpChg>
        <pc:grpChg chg="add del">
          <ac:chgData name="Fernando Roldan" userId="227228816a48eebd" providerId="LiveId" clId="{68B0F35D-D7EA-484B-9ACE-C1FCBD8BAAB0}" dt="2020-05-19T20:42:56.934" v="740" actId="26606"/>
          <ac:grpSpMkLst>
            <pc:docMk/>
            <pc:sldMk cId="3909673082" sldId="269"/>
            <ac:grpSpMk id="94" creationId="{69F5F219-F546-4619-8C32-5F40671F6C32}"/>
          </ac:grpSpMkLst>
        </pc:grpChg>
        <pc:grpChg chg="add del">
          <ac:chgData name="Fernando Roldan" userId="227228816a48eebd" providerId="LiveId" clId="{68B0F35D-D7EA-484B-9ACE-C1FCBD8BAAB0}" dt="2020-05-19T20:43:35.485" v="748" actId="26606"/>
          <ac:grpSpMkLst>
            <pc:docMk/>
            <pc:sldMk cId="3909673082" sldId="269"/>
            <ac:grpSpMk id="97" creationId="{8D8E6E98-D5AE-4FF0-ABF6-B6B08F482FB6}"/>
          </ac:grpSpMkLst>
        </pc:grpChg>
        <pc:grpChg chg="add del">
          <ac:chgData name="Fernando Roldan" userId="227228816a48eebd" providerId="LiveId" clId="{68B0F35D-D7EA-484B-9ACE-C1FCBD8BAAB0}" dt="2020-05-19T20:43:29.939" v="745" actId="26606"/>
          <ac:grpSpMkLst>
            <pc:docMk/>
            <pc:sldMk cId="3909673082" sldId="269"/>
            <ac:grpSpMk id="105" creationId="{8D8E6E98-D5AE-4FF0-ABF6-B6B08F482FB6}"/>
          </ac:grpSpMkLst>
        </pc:grpChg>
        <pc:grpChg chg="add del">
          <ac:chgData name="Fernando Roldan" userId="227228816a48eebd" providerId="LiveId" clId="{68B0F35D-D7EA-484B-9ACE-C1FCBD8BAAB0}" dt="2020-05-19T20:43:35.137" v="747" actId="26606"/>
          <ac:grpSpMkLst>
            <pc:docMk/>
            <pc:sldMk cId="3909673082" sldId="269"/>
            <ac:grpSpMk id="165" creationId="{B852D49B-0C10-499A-B6D2-5E74A8A1DEAF}"/>
          </ac:grpSpMkLst>
        </pc:grpChg>
        <pc:grpChg chg="add del">
          <ac:chgData name="Fernando Roldan" userId="227228816a48eebd" providerId="LiveId" clId="{68B0F35D-D7EA-484B-9ACE-C1FCBD8BAAB0}" dt="2020-05-19T20:43:35.137" v="747" actId="26606"/>
          <ac:grpSpMkLst>
            <pc:docMk/>
            <pc:sldMk cId="3909673082" sldId="269"/>
            <ac:grpSpMk id="220" creationId="{C320E816-B393-45A7-B72E-0E7957C1F57D}"/>
          </ac:grpSpMkLst>
        </pc:grpChg>
        <pc:grpChg chg="add del">
          <ac:chgData name="Fernando Roldan" userId="227228816a48eebd" providerId="LiveId" clId="{68B0F35D-D7EA-484B-9ACE-C1FCBD8BAAB0}" dt="2020-05-19T20:43:35.137" v="747" actId="26606"/>
          <ac:grpSpMkLst>
            <pc:docMk/>
            <pc:sldMk cId="3909673082" sldId="269"/>
            <ac:grpSpMk id="221" creationId="{C3E497E1-E996-4BF9-8522-75351EEB5A0B}"/>
          </ac:grpSpMkLst>
        </pc:grpChg>
        <pc:grpChg chg="add del">
          <ac:chgData name="Fernando Roldan" userId="227228816a48eebd" providerId="LiveId" clId="{68B0F35D-D7EA-484B-9ACE-C1FCBD8BAAB0}" dt="2020-05-19T20:43:35.137" v="747" actId="26606"/>
          <ac:grpSpMkLst>
            <pc:docMk/>
            <pc:sldMk cId="3909673082" sldId="269"/>
            <ac:grpSpMk id="232" creationId="{E3F743B4-B4B9-49E5-8B49-E007FA274A10}"/>
          </ac:grpSpMkLst>
        </pc:grpChg>
        <pc:grpChg chg="add">
          <ac:chgData name="Fernando Roldan" userId="227228816a48eebd" providerId="LiveId" clId="{68B0F35D-D7EA-484B-9ACE-C1FCBD8BAAB0}" dt="2020-05-19T20:43:35.485" v="748" actId="26606"/>
          <ac:grpSpMkLst>
            <pc:docMk/>
            <pc:sldMk cId="3909673082" sldId="269"/>
            <ac:grpSpMk id="235" creationId="{8D8E6E98-D5AE-4FF0-ABF6-B6B08F482FB6}"/>
          </ac:grpSpMkLst>
        </pc:grpChg>
        <pc:picChg chg="add mod">
          <ac:chgData name="Fernando Roldan" userId="227228816a48eebd" providerId="LiveId" clId="{68B0F35D-D7EA-484B-9ACE-C1FCBD8BAAB0}" dt="2020-05-19T20:43:35.485" v="748" actId="26606"/>
          <ac:picMkLst>
            <pc:docMk/>
            <pc:sldMk cId="3909673082" sldId="269"/>
            <ac:picMk id="3" creationId="{F5914CD0-994A-41BB-AF7B-80697645BC4C}"/>
          </ac:picMkLst>
        </pc:picChg>
        <pc:picChg chg="add del">
          <ac:chgData name="Fernando Roldan" userId="227228816a48eebd" providerId="LiveId" clId="{68B0F35D-D7EA-484B-9ACE-C1FCBD8BAAB0}" dt="2020-05-19T20:42:51.350" v="738" actId="26606"/>
          <ac:picMkLst>
            <pc:docMk/>
            <pc:sldMk cId="3909673082" sldId="269"/>
            <ac:picMk id="8" creationId="{D8C84AD2-B33F-490D-BF2D-E70D251BC3A3}"/>
          </ac:picMkLst>
        </pc:picChg>
        <pc:picChg chg="add del">
          <ac:chgData name="Fernando Roldan" userId="227228816a48eebd" providerId="LiveId" clId="{68B0F35D-D7EA-484B-9ACE-C1FCBD8BAAB0}" dt="2020-05-19T20:42:56.934" v="740" actId="26606"/>
          <ac:picMkLst>
            <pc:docMk/>
            <pc:sldMk cId="3909673082" sldId="269"/>
            <ac:picMk id="69" creationId="{33D44672-E0E3-4674-950D-BD508BE4531E}"/>
          </ac:picMkLst>
        </pc:picChg>
        <pc:picChg chg="add del">
          <ac:chgData name="Fernando Roldan" userId="227228816a48eebd" providerId="LiveId" clId="{68B0F35D-D7EA-484B-9ACE-C1FCBD8BAAB0}" dt="2020-05-19T20:43:35.485" v="748" actId="26606"/>
          <ac:picMkLst>
            <pc:docMk/>
            <pc:sldMk cId="3909673082" sldId="269"/>
            <ac:picMk id="96" creationId="{D8C84AD2-B33F-490D-BF2D-E70D251BC3A3}"/>
          </ac:picMkLst>
        </pc:picChg>
        <pc:picChg chg="add del">
          <ac:chgData name="Fernando Roldan" userId="227228816a48eebd" providerId="LiveId" clId="{68B0F35D-D7EA-484B-9ACE-C1FCBD8BAAB0}" dt="2020-05-19T20:43:29.939" v="745" actId="26606"/>
          <ac:picMkLst>
            <pc:docMk/>
            <pc:sldMk cId="3909673082" sldId="269"/>
            <ac:picMk id="103" creationId="{D8C84AD2-B33F-490D-BF2D-E70D251BC3A3}"/>
          </ac:picMkLst>
        </pc:picChg>
        <pc:picChg chg="add del">
          <ac:chgData name="Fernando Roldan" userId="227228816a48eebd" providerId="LiveId" clId="{68B0F35D-D7EA-484B-9ACE-C1FCBD8BAAB0}" dt="2020-05-19T20:43:35.137" v="747" actId="26606"/>
          <ac:picMkLst>
            <pc:docMk/>
            <pc:sldMk cId="3909673082" sldId="269"/>
            <ac:picMk id="164" creationId="{33D44672-E0E3-4674-950D-BD508BE4531E}"/>
          </ac:picMkLst>
        </pc:picChg>
        <pc:picChg chg="add">
          <ac:chgData name="Fernando Roldan" userId="227228816a48eebd" providerId="LiveId" clId="{68B0F35D-D7EA-484B-9ACE-C1FCBD8BAAB0}" dt="2020-05-19T20:43:35.485" v="748" actId="26606"/>
          <ac:picMkLst>
            <pc:docMk/>
            <pc:sldMk cId="3909673082" sldId="269"/>
            <ac:picMk id="234" creationId="{D8C84AD2-B33F-490D-BF2D-E70D251BC3A3}"/>
          </ac:picMkLst>
        </pc:picChg>
      </pc:sldChg>
      <pc:sldChg chg="addSp modSp new mod">
        <pc:chgData name="Fernando Roldan" userId="227228816a48eebd" providerId="LiveId" clId="{68B0F35D-D7EA-484B-9ACE-C1FCBD8BAAB0}" dt="2020-05-19T20:44:54.940" v="776" actId="14100"/>
        <pc:sldMkLst>
          <pc:docMk/>
          <pc:sldMk cId="3995169942" sldId="270"/>
        </pc:sldMkLst>
        <pc:spChg chg="mod">
          <ac:chgData name="Fernando Roldan" userId="227228816a48eebd" providerId="LiveId" clId="{68B0F35D-D7EA-484B-9ACE-C1FCBD8BAAB0}" dt="2020-05-19T20:44:44.075" v="773" actId="1076"/>
          <ac:spMkLst>
            <pc:docMk/>
            <pc:sldMk cId="3995169942" sldId="270"/>
            <ac:spMk id="2" creationId="{69B69119-031D-4DEA-A968-867A590CC38C}"/>
          </ac:spMkLst>
        </pc:spChg>
        <pc:picChg chg="add mod">
          <ac:chgData name="Fernando Roldan" userId="227228816a48eebd" providerId="LiveId" clId="{68B0F35D-D7EA-484B-9ACE-C1FCBD8BAAB0}" dt="2020-05-19T20:44:54.940" v="776" actId="14100"/>
          <ac:picMkLst>
            <pc:docMk/>
            <pc:sldMk cId="3995169942" sldId="270"/>
            <ac:picMk id="3" creationId="{C3768B47-6DD4-402E-AB0A-48C7831463B8}"/>
          </ac:picMkLst>
        </pc:picChg>
      </pc:sldChg>
      <pc:sldChg chg="addSp delSp modSp new mod">
        <pc:chgData name="Fernando Roldan" userId="227228816a48eebd" providerId="LiveId" clId="{68B0F35D-D7EA-484B-9ACE-C1FCBD8BAAB0}" dt="2020-05-19T20:46:40.603" v="794" actId="14100"/>
        <pc:sldMkLst>
          <pc:docMk/>
          <pc:sldMk cId="644478552" sldId="271"/>
        </pc:sldMkLst>
        <pc:spChg chg="del mod">
          <ac:chgData name="Fernando Roldan" userId="227228816a48eebd" providerId="LiveId" clId="{68B0F35D-D7EA-484B-9ACE-C1FCBD8BAAB0}" dt="2020-05-19T20:46:20.952" v="790" actId="478"/>
          <ac:spMkLst>
            <pc:docMk/>
            <pc:sldMk cId="644478552" sldId="271"/>
            <ac:spMk id="2" creationId="{65F06263-4287-4F5E-A158-22CAC9892B61}"/>
          </ac:spMkLst>
        </pc:spChg>
        <pc:spChg chg="add mod">
          <ac:chgData name="Fernando Roldan" userId="227228816a48eebd" providerId="LiveId" clId="{68B0F35D-D7EA-484B-9ACE-C1FCBD8BAAB0}" dt="2020-05-19T20:46:33.282" v="792" actId="20577"/>
          <ac:spMkLst>
            <pc:docMk/>
            <pc:sldMk cId="644478552" sldId="271"/>
            <ac:spMk id="5" creationId="{E2A48C2D-C80A-430F-AE26-0CDE1D17858B}"/>
          </ac:spMkLst>
        </pc:spChg>
        <pc:picChg chg="add mod">
          <ac:chgData name="Fernando Roldan" userId="227228816a48eebd" providerId="LiveId" clId="{68B0F35D-D7EA-484B-9ACE-C1FCBD8BAAB0}" dt="2020-05-19T20:46:40.603" v="794" actId="14100"/>
          <ac:picMkLst>
            <pc:docMk/>
            <pc:sldMk cId="644478552" sldId="271"/>
            <ac:picMk id="3" creationId="{24200FB2-C913-4D1A-8060-4854FE223899}"/>
          </ac:picMkLst>
        </pc:picChg>
      </pc:sldChg>
      <pc:sldChg chg="addSp modSp new mod modAnim">
        <pc:chgData name="Fernando Roldan" userId="227228816a48eebd" providerId="LiveId" clId="{68B0F35D-D7EA-484B-9ACE-C1FCBD8BAAB0}" dt="2020-05-19T20:47:57.814" v="822"/>
        <pc:sldMkLst>
          <pc:docMk/>
          <pc:sldMk cId="532444139" sldId="272"/>
        </pc:sldMkLst>
        <pc:spChg chg="mod">
          <ac:chgData name="Fernando Roldan" userId="227228816a48eebd" providerId="LiveId" clId="{68B0F35D-D7EA-484B-9ACE-C1FCBD8BAAB0}" dt="2020-05-19T20:47:32.506" v="818" actId="20577"/>
          <ac:spMkLst>
            <pc:docMk/>
            <pc:sldMk cId="532444139" sldId="272"/>
            <ac:spMk id="2" creationId="{9B168FA0-8FB6-44E0-8757-8CEFAADB244E}"/>
          </ac:spMkLst>
        </pc:spChg>
        <pc:picChg chg="add mod">
          <ac:chgData name="Fernando Roldan" userId="227228816a48eebd" providerId="LiveId" clId="{68B0F35D-D7EA-484B-9ACE-C1FCBD8BAAB0}" dt="2020-05-19T20:47:48.491" v="821" actId="14100"/>
          <ac:picMkLst>
            <pc:docMk/>
            <pc:sldMk cId="532444139" sldId="272"/>
            <ac:picMk id="3" creationId="{7BD443A6-9DC9-4CB2-9F76-791E656A85AA}"/>
          </ac:picMkLst>
        </pc:picChg>
      </pc:sldChg>
      <pc:sldChg chg="addSp modSp new mod modAnim">
        <pc:chgData name="Fernando Roldan" userId="227228816a48eebd" providerId="LiveId" clId="{68B0F35D-D7EA-484B-9ACE-C1FCBD8BAAB0}" dt="2020-05-19T20:49:33.026" v="842"/>
        <pc:sldMkLst>
          <pc:docMk/>
          <pc:sldMk cId="3662965275" sldId="273"/>
        </pc:sldMkLst>
        <pc:spChg chg="mod">
          <ac:chgData name="Fernando Roldan" userId="227228816a48eebd" providerId="LiveId" clId="{68B0F35D-D7EA-484B-9ACE-C1FCBD8BAAB0}" dt="2020-05-19T20:49:01.378" v="836" actId="20577"/>
          <ac:spMkLst>
            <pc:docMk/>
            <pc:sldMk cId="3662965275" sldId="273"/>
            <ac:spMk id="2" creationId="{E52C95E5-C9B2-4182-976F-6DDA22D6C6E9}"/>
          </ac:spMkLst>
        </pc:spChg>
        <pc:picChg chg="add mod">
          <ac:chgData name="Fernando Roldan" userId="227228816a48eebd" providerId="LiveId" clId="{68B0F35D-D7EA-484B-9ACE-C1FCBD8BAAB0}" dt="2020-05-19T20:49:27.619" v="841" actId="1076"/>
          <ac:picMkLst>
            <pc:docMk/>
            <pc:sldMk cId="3662965275" sldId="273"/>
            <ac:picMk id="3" creationId="{59C1F3A0-9350-4D09-8F86-E3A628AC6C8D}"/>
          </ac:picMkLst>
        </pc:picChg>
      </pc:sldChg>
      <pc:sldChg chg="addSp modSp new mod modAnim">
        <pc:chgData name="Fernando Roldan" userId="227228816a48eebd" providerId="LiveId" clId="{68B0F35D-D7EA-484B-9ACE-C1FCBD8BAAB0}" dt="2020-05-19T20:51:16.747" v="885"/>
        <pc:sldMkLst>
          <pc:docMk/>
          <pc:sldMk cId="1001318482" sldId="274"/>
        </pc:sldMkLst>
        <pc:spChg chg="mod">
          <ac:chgData name="Fernando Roldan" userId="227228816a48eebd" providerId="LiveId" clId="{68B0F35D-D7EA-484B-9ACE-C1FCBD8BAAB0}" dt="2020-05-19T20:50:26.322" v="881" actId="20577"/>
          <ac:spMkLst>
            <pc:docMk/>
            <pc:sldMk cId="1001318482" sldId="274"/>
            <ac:spMk id="2" creationId="{F1B212CE-906B-46A2-89FB-AA3FBA8BE279}"/>
          </ac:spMkLst>
        </pc:spChg>
        <pc:picChg chg="add mod">
          <ac:chgData name="Fernando Roldan" userId="227228816a48eebd" providerId="LiveId" clId="{68B0F35D-D7EA-484B-9ACE-C1FCBD8BAAB0}" dt="2020-05-19T20:51:09.452" v="884" actId="14100"/>
          <ac:picMkLst>
            <pc:docMk/>
            <pc:sldMk cId="1001318482" sldId="274"/>
            <ac:picMk id="3" creationId="{91175513-2A39-4060-B9DE-ABA3AC11B4B4}"/>
          </ac:picMkLst>
        </pc:picChg>
      </pc:sldChg>
      <pc:sldChg chg="addSp modSp new mod">
        <pc:chgData name="Fernando Roldan" userId="227228816a48eebd" providerId="LiveId" clId="{68B0F35D-D7EA-484B-9ACE-C1FCBD8BAAB0}" dt="2020-05-19T20:51:47.946" v="903" actId="14100"/>
        <pc:sldMkLst>
          <pc:docMk/>
          <pc:sldMk cId="1877473572" sldId="275"/>
        </pc:sldMkLst>
        <pc:spChg chg="mod">
          <ac:chgData name="Fernando Roldan" userId="227228816a48eebd" providerId="LiveId" clId="{68B0F35D-D7EA-484B-9ACE-C1FCBD8BAAB0}" dt="2020-05-19T20:51:36.619" v="900" actId="20577"/>
          <ac:spMkLst>
            <pc:docMk/>
            <pc:sldMk cId="1877473572" sldId="275"/>
            <ac:spMk id="2" creationId="{E7D2357C-7FBB-40D9-9CD0-6F144E31F001}"/>
          </ac:spMkLst>
        </pc:spChg>
        <pc:picChg chg="add mod">
          <ac:chgData name="Fernando Roldan" userId="227228816a48eebd" providerId="LiveId" clId="{68B0F35D-D7EA-484B-9ACE-C1FCBD8BAAB0}" dt="2020-05-19T20:51:47.946" v="903" actId="14100"/>
          <ac:picMkLst>
            <pc:docMk/>
            <pc:sldMk cId="1877473572" sldId="275"/>
            <ac:picMk id="3" creationId="{6ADE6F72-ED07-4487-9FDE-C474A380806E}"/>
          </ac:picMkLst>
        </pc:picChg>
      </pc:sldChg>
      <pc:sldChg chg="addSp modSp new mod">
        <pc:chgData name="Fernando Roldan" userId="227228816a48eebd" providerId="LiveId" clId="{68B0F35D-D7EA-484B-9ACE-C1FCBD8BAAB0}" dt="2020-05-19T20:54:03.442" v="962" actId="1076"/>
        <pc:sldMkLst>
          <pc:docMk/>
          <pc:sldMk cId="1872741434" sldId="276"/>
        </pc:sldMkLst>
        <pc:spChg chg="mod">
          <ac:chgData name="Fernando Roldan" userId="227228816a48eebd" providerId="LiveId" clId="{68B0F35D-D7EA-484B-9ACE-C1FCBD8BAAB0}" dt="2020-05-19T20:52:12.050" v="925" actId="20577"/>
          <ac:spMkLst>
            <pc:docMk/>
            <pc:sldMk cId="1872741434" sldId="276"/>
            <ac:spMk id="2" creationId="{10F285A9-04B9-4345-9306-DDD85C84F633}"/>
          </ac:spMkLst>
        </pc:spChg>
        <pc:spChg chg="add mod">
          <ac:chgData name="Fernando Roldan" userId="227228816a48eebd" providerId="LiveId" clId="{68B0F35D-D7EA-484B-9ACE-C1FCBD8BAAB0}" dt="2020-05-19T20:54:03.442" v="962" actId="1076"/>
          <ac:spMkLst>
            <pc:docMk/>
            <pc:sldMk cId="1872741434" sldId="276"/>
            <ac:spMk id="4" creationId="{908E1723-6127-47F4-B551-033AEF754990}"/>
          </ac:spMkLst>
        </pc:spChg>
        <pc:picChg chg="add mod">
          <ac:chgData name="Fernando Roldan" userId="227228816a48eebd" providerId="LiveId" clId="{68B0F35D-D7EA-484B-9ACE-C1FCBD8BAAB0}" dt="2020-05-19T20:52:36.492" v="929" actId="1076"/>
          <ac:picMkLst>
            <pc:docMk/>
            <pc:sldMk cId="1872741434" sldId="276"/>
            <ac:picMk id="3" creationId="{1E85800F-9DBA-45D8-A621-220B265EF5C5}"/>
          </ac:picMkLst>
        </pc:picChg>
      </pc:sldChg>
    </pc:docChg>
  </pc:docChgLst>
  <pc:docChgLst>
    <pc:chgData name="Fernando Roldan" userId="227228816a48eebd" providerId="Windows Live" clId="Web-{BC1F7E2C-D6CA-459C-8545-5103AE0BC157}"/>
    <pc:docChg chg="addSld delSld modSld sldOrd">
      <pc:chgData name="Fernando Roldan" userId="227228816a48eebd" providerId="Windows Live" clId="Web-{BC1F7E2C-D6CA-459C-8545-5103AE0BC157}" dt="2022-06-09T01:10:52.133" v="1091" actId="20577"/>
      <pc:docMkLst>
        <pc:docMk/>
      </pc:docMkLst>
      <pc:sldChg chg="modSp">
        <pc:chgData name="Fernando Roldan" userId="227228816a48eebd" providerId="Windows Live" clId="Web-{BC1F7E2C-D6CA-459C-8545-5103AE0BC157}" dt="2022-06-08T22:58:02.685" v="22" actId="20577"/>
        <pc:sldMkLst>
          <pc:docMk/>
          <pc:sldMk cId="1046843502" sldId="290"/>
        </pc:sldMkLst>
        <pc:spChg chg="mod">
          <ac:chgData name="Fernando Roldan" userId="227228816a48eebd" providerId="Windows Live" clId="Web-{BC1F7E2C-D6CA-459C-8545-5103AE0BC157}" dt="2022-06-08T22:58:02.685" v="22" actId="20577"/>
          <ac:spMkLst>
            <pc:docMk/>
            <pc:sldMk cId="1046843502" sldId="290"/>
            <ac:spMk id="3" creationId="{B1522FF6-BF29-442B-875A-16056FFFA555}"/>
          </ac:spMkLst>
        </pc:spChg>
      </pc:sldChg>
      <pc:sldChg chg="modSp">
        <pc:chgData name="Fernando Roldan" userId="227228816a48eebd" providerId="Windows Live" clId="Web-{BC1F7E2C-D6CA-459C-8545-5103AE0BC157}" dt="2022-06-08T23:07:30.417" v="30" actId="20577"/>
        <pc:sldMkLst>
          <pc:docMk/>
          <pc:sldMk cId="524704531" sldId="291"/>
        </pc:sldMkLst>
        <pc:spChg chg="mod">
          <ac:chgData name="Fernando Roldan" userId="227228816a48eebd" providerId="Windows Live" clId="Web-{BC1F7E2C-D6CA-459C-8545-5103AE0BC157}" dt="2022-06-08T23:07:30.417" v="30" actId="20577"/>
          <ac:spMkLst>
            <pc:docMk/>
            <pc:sldMk cId="524704531" sldId="291"/>
            <ac:spMk id="3" creationId="{B1522FF6-BF29-442B-875A-16056FFFA555}"/>
          </ac:spMkLst>
        </pc:spChg>
      </pc:sldChg>
      <pc:sldChg chg="new del">
        <pc:chgData name="Fernando Roldan" userId="227228816a48eebd" providerId="Windows Live" clId="Web-{BC1F7E2C-D6CA-459C-8545-5103AE0BC157}" dt="2022-06-08T23:07:09.604" v="24"/>
        <pc:sldMkLst>
          <pc:docMk/>
          <pc:sldMk cId="1583105082" sldId="292"/>
        </pc:sldMkLst>
      </pc:sldChg>
      <pc:sldChg chg="addSp delSp modSp add replId">
        <pc:chgData name="Fernando Roldan" userId="227228816a48eebd" providerId="Windows Live" clId="Web-{BC1F7E2C-D6CA-459C-8545-5103AE0BC157}" dt="2022-06-08T23:21:31.428" v="220" actId="20577"/>
        <pc:sldMkLst>
          <pc:docMk/>
          <pc:sldMk cId="4239789126" sldId="292"/>
        </pc:sldMkLst>
        <pc:spChg chg="mod">
          <ac:chgData name="Fernando Roldan" userId="227228816a48eebd" providerId="Windows Live" clId="Web-{BC1F7E2C-D6CA-459C-8545-5103AE0BC157}" dt="2022-06-08T23:21:31.428" v="220" actId="20577"/>
          <ac:spMkLst>
            <pc:docMk/>
            <pc:sldMk cId="4239789126" sldId="292"/>
            <ac:spMk id="3" creationId="{B1522FF6-BF29-442B-875A-16056FFFA555}"/>
          </ac:spMkLst>
        </pc:spChg>
        <pc:picChg chg="add mod">
          <ac:chgData name="Fernando Roldan" userId="227228816a48eebd" providerId="Windows Live" clId="Web-{BC1F7E2C-D6CA-459C-8545-5103AE0BC157}" dt="2022-06-08T23:10:01.838" v="143" actId="1076"/>
          <ac:picMkLst>
            <pc:docMk/>
            <pc:sldMk cId="4239789126" sldId="292"/>
            <ac:picMk id="2" creationId="{E23215AA-920D-BBD5-B2F2-4663E5B5D7AC}"/>
          </ac:picMkLst>
        </pc:picChg>
        <pc:picChg chg="del">
          <ac:chgData name="Fernando Roldan" userId="227228816a48eebd" providerId="Windows Live" clId="Web-{BC1F7E2C-D6CA-459C-8545-5103AE0BC157}" dt="2022-06-08T23:09:19.635" v="94"/>
          <ac:picMkLst>
            <pc:docMk/>
            <pc:sldMk cId="4239789126" sldId="292"/>
            <ac:picMk id="4" creationId="{1D04E96F-56F4-BBBA-FE34-D744619EB809}"/>
          </ac:picMkLst>
        </pc:picChg>
      </pc:sldChg>
      <pc:sldChg chg="modSp add replId">
        <pc:chgData name="Fernando Roldan" userId="227228816a48eebd" providerId="Windows Live" clId="Web-{BC1F7E2C-D6CA-459C-8545-5103AE0BC157}" dt="2022-06-09T00:46:50.391" v="748" actId="20577"/>
        <pc:sldMkLst>
          <pc:docMk/>
          <pc:sldMk cId="3272974176" sldId="293"/>
        </pc:sldMkLst>
        <pc:spChg chg="mod">
          <ac:chgData name="Fernando Roldan" userId="227228816a48eebd" providerId="Windows Live" clId="Web-{BC1F7E2C-D6CA-459C-8545-5103AE0BC157}" dt="2022-06-09T00:46:50.391" v="748" actId="20577"/>
          <ac:spMkLst>
            <pc:docMk/>
            <pc:sldMk cId="3272974176" sldId="293"/>
            <ac:spMk id="3" creationId="{B1522FF6-BF29-442B-875A-16056FFFA555}"/>
          </ac:spMkLst>
        </pc:spChg>
      </pc:sldChg>
      <pc:sldChg chg="addSp delSp modSp add ord replId">
        <pc:chgData name="Fernando Roldan" userId="227228816a48eebd" providerId="Windows Live" clId="Web-{BC1F7E2C-D6CA-459C-8545-5103AE0BC157}" dt="2022-06-09T00:22:21.522" v="462" actId="1076"/>
        <pc:sldMkLst>
          <pc:docMk/>
          <pc:sldMk cId="652986769" sldId="294"/>
        </pc:sldMkLst>
        <pc:spChg chg="mod">
          <ac:chgData name="Fernando Roldan" userId="227228816a48eebd" providerId="Windows Live" clId="Web-{BC1F7E2C-D6CA-459C-8545-5103AE0BC157}" dt="2022-06-09T00:22:11.475" v="458" actId="20577"/>
          <ac:spMkLst>
            <pc:docMk/>
            <pc:sldMk cId="652986769" sldId="294"/>
            <ac:spMk id="3" creationId="{B1522FF6-BF29-442B-875A-16056FFFA555}"/>
          </ac:spMkLst>
        </pc:spChg>
        <pc:picChg chg="add mod">
          <ac:chgData name="Fernando Roldan" userId="227228816a48eebd" providerId="Windows Live" clId="Web-{BC1F7E2C-D6CA-459C-8545-5103AE0BC157}" dt="2022-06-09T00:22:21.522" v="462" actId="1076"/>
          <ac:picMkLst>
            <pc:docMk/>
            <pc:sldMk cId="652986769" sldId="294"/>
            <ac:picMk id="2" creationId="{80DB7C0F-C986-8C76-8514-A653A35B6B77}"/>
          </ac:picMkLst>
        </pc:picChg>
        <pc:picChg chg="del">
          <ac:chgData name="Fernando Roldan" userId="227228816a48eebd" providerId="Windows Live" clId="Web-{BC1F7E2C-D6CA-459C-8545-5103AE0BC157}" dt="2022-06-09T00:22:16.585" v="460"/>
          <ac:picMkLst>
            <pc:docMk/>
            <pc:sldMk cId="652986769" sldId="294"/>
            <ac:picMk id="4" creationId="{1D04E96F-56F4-BBBA-FE34-D744619EB809}"/>
          </ac:picMkLst>
        </pc:picChg>
      </pc:sldChg>
      <pc:sldChg chg="addSp delSp modSp add replId">
        <pc:chgData name="Fernando Roldan" userId="227228816a48eebd" providerId="Windows Live" clId="Web-{BC1F7E2C-D6CA-459C-8545-5103AE0BC157}" dt="2022-06-09T00:30:27.572" v="634" actId="20577"/>
        <pc:sldMkLst>
          <pc:docMk/>
          <pc:sldMk cId="1555991254" sldId="295"/>
        </pc:sldMkLst>
        <pc:spChg chg="mod">
          <ac:chgData name="Fernando Roldan" userId="227228816a48eebd" providerId="Windows Live" clId="Web-{BC1F7E2C-D6CA-459C-8545-5103AE0BC157}" dt="2022-06-09T00:30:27.572" v="634" actId="20577"/>
          <ac:spMkLst>
            <pc:docMk/>
            <pc:sldMk cId="1555991254" sldId="295"/>
            <ac:spMk id="3" creationId="{B1522FF6-BF29-442B-875A-16056FFFA555}"/>
          </ac:spMkLst>
        </pc:spChg>
        <pc:picChg chg="del mod">
          <ac:chgData name="Fernando Roldan" userId="227228816a48eebd" providerId="Windows Live" clId="Web-{BC1F7E2C-D6CA-459C-8545-5103AE0BC157}" dt="2022-06-09T00:29:37.916" v="630"/>
          <ac:picMkLst>
            <pc:docMk/>
            <pc:sldMk cId="1555991254" sldId="295"/>
            <ac:picMk id="2" creationId="{80DB7C0F-C986-8C76-8514-A653A35B6B77}"/>
          </ac:picMkLst>
        </pc:picChg>
        <pc:picChg chg="add mod">
          <ac:chgData name="Fernando Roldan" userId="227228816a48eebd" providerId="Windows Live" clId="Web-{BC1F7E2C-D6CA-459C-8545-5103AE0BC157}" dt="2022-06-09T00:30:05.853" v="633" actId="14100"/>
          <ac:picMkLst>
            <pc:docMk/>
            <pc:sldMk cId="1555991254" sldId="295"/>
            <ac:picMk id="4" creationId="{AFA22D3C-F21F-7EE7-94DC-68C9DE882F09}"/>
          </ac:picMkLst>
        </pc:picChg>
      </pc:sldChg>
      <pc:sldChg chg="delSp modSp add replId">
        <pc:chgData name="Fernando Roldan" userId="227228816a48eebd" providerId="Windows Live" clId="Web-{BC1F7E2C-D6CA-459C-8545-5103AE0BC157}" dt="2022-06-09T00:47:26.844" v="774" actId="20577"/>
        <pc:sldMkLst>
          <pc:docMk/>
          <pc:sldMk cId="3219334673" sldId="296"/>
        </pc:sldMkLst>
        <pc:spChg chg="mod">
          <ac:chgData name="Fernando Roldan" userId="227228816a48eebd" providerId="Windows Live" clId="Web-{BC1F7E2C-D6CA-459C-8545-5103AE0BC157}" dt="2022-06-09T00:47:26.844" v="774" actId="20577"/>
          <ac:spMkLst>
            <pc:docMk/>
            <pc:sldMk cId="3219334673" sldId="296"/>
            <ac:spMk id="3" creationId="{B1522FF6-BF29-442B-875A-16056FFFA555}"/>
          </ac:spMkLst>
        </pc:spChg>
        <pc:picChg chg="del">
          <ac:chgData name="Fernando Roldan" userId="227228816a48eebd" providerId="Windows Live" clId="Web-{BC1F7E2C-D6CA-459C-8545-5103AE0BC157}" dt="2022-06-09T00:33:25.917" v="636"/>
          <ac:picMkLst>
            <pc:docMk/>
            <pc:sldMk cId="3219334673" sldId="296"/>
            <ac:picMk id="4" creationId="{AFA22D3C-F21F-7EE7-94DC-68C9DE882F09}"/>
          </ac:picMkLst>
        </pc:picChg>
      </pc:sldChg>
      <pc:sldChg chg="modSp add replId">
        <pc:chgData name="Fernando Roldan" userId="227228816a48eebd" providerId="Windows Live" clId="Web-{BC1F7E2C-D6CA-459C-8545-5103AE0BC157}" dt="2022-06-09T00:51:23.486" v="1089" actId="20577"/>
        <pc:sldMkLst>
          <pc:docMk/>
          <pc:sldMk cId="3522384605" sldId="297"/>
        </pc:sldMkLst>
        <pc:spChg chg="mod">
          <ac:chgData name="Fernando Roldan" userId="227228816a48eebd" providerId="Windows Live" clId="Web-{BC1F7E2C-D6CA-459C-8545-5103AE0BC157}" dt="2022-06-09T00:51:23.486" v="1089" actId="20577"/>
          <ac:spMkLst>
            <pc:docMk/>
            <pc:sldMk cId="3522384605" sldId="297"/>
            <ac:spMk id="3" creationId="{B1522FF6-BF29-442B-875A-16056FFFA555}"/>
          </ac:spMkLst>
        </pc:spChg>
      </pc:sldChg>
      <pc:sldChg chg="modSp add replId">
        <pc:chgData name="Fernando Roldan" userId="227228816a48eebd" providerId="Windows Live" clId="Web-{BC1F7E2C-D6CA-459C-8545-5103AE0BC157}" dt="2022-06-09T01:10:52.133" v="1091" actId="20577"/>
        <pc:sldMkLst>
          <pc:docMk/>
          <pc:sldMk cId="4049455470" sldId="298"/>
        </pc:sldMkLst>
        <pc:spChg chg="mod">
          <ac:chgData name="Fernando Roldan" userId="227228816a48eebd" providerId="Windows Live" clId="Web-{BC1F7E2C-D6CA-459C-8545-5103AE0BC157}" dt="2022-06-09T01:10:52.133" v="1091" actId="20577"/>
          <ac:spMkLst>
            <pc:docMk/>
            <pc:sldMk cId="4049455470" sldId="298"/>
            <ac:spMk id="3" creationId="{B1522FF6-BF29-442B-875A-16056FFFA555}"/>
          </ac:spMkLst>
        </pc:spChg>
      </pc:sldChg>
    </pc:docChg>
  </pc:docChgLst>
  <pc:docChgLst>
    <pc:chgData name="Fernando Roldan" userId="227228816a48eebd" providerId="Windows Live" clId="Web-{2D37D941-7FA8-48BC-A96F-38AFE1113620}"/>
    <pc:docChg chg="addSld modSld">
      <pc:chgData name="Fernando Roldan" userId="227228816a48eebd" providerId="Windows Live" clId="Web-{2D37D941-7FA8-48BC-A96F-38AFE1113620}" dt="2022-06-14T19:29:20.779" v="7" actId="1076"/>
      <pc:docMkLst>
        <pc:docMk/>
      </pc:docMkLst>
      <pc:sldChg chg="modSp">
        <pc:chgData name="Fernando Roldan" userId="227228816a48eebd" providerId="Windows Live" clId="Web-{2D37D941-7FA8-48BC-A96F-38AFE1113620}" dt="2022-06-14T19:13:32.342" v="1" actId="20577"/>
        <pc:sldMkLst>
          <pc:docMk/>
          <pc:sldMk cId="872843792" sldId="282"/>
        </pc:sldMkLst>
        <pc:spChg chg="mod">
          <ac:chgData name="Fernando Roldan" userId="227228816a48eebd" providerId="Windows Live" clId="Web-{2D37D941-7FA8-48BC-A96F-38AFE1113620}" dt="2022-06-14T19:13:32.342" v="1" actId="20577"/>
          <ac:spMkLst>
            <pc:docMk/>
            <pc:sldMk cId="872843792" sldId="282"/>
            <ac:spMk id="3" creationId="{508ECC75-6206-44FC-A9AD-F93D5F7A0417}"/>
          </ac:spMkLst>
        </pc:spChg>
      </pc:sldChg>
      <pc:sldChg chg="addSp delSp modSp add replId">
        <pc:chgData name="Fernando Roldan" userId="227228816a48eebd" providerId="Windows Live" clId="Web-{2D37D941-7FA8-48BC-A96F-38AFE1113620}" dt="2022-06-14T19:29:20.779" v="7" actId="1076"/>
        <pc:sldMkLst>
          <pc:docMk/>
          <pc:sldMk cId="3424529431" sldId="295"/>
        </pc:sldMkLst>
        <pc:picChg chg="add mod">
          <ac:chgData name="Fernando Roldan" userId="227228816a48eebd" providerId="Windows Live" clId="Web-{2D37D941-7FA8-48BC-A96F-38AFE1113620}" dt="2022-06-14T19:29:20.779" v="7" actId="1076"/>
          <ac:picMkLst>
            <pc:docMk/>
            <pc:sldMk cId="3424529431" sldId="295"/>
            <ac:picMk id="4" creationId="{03288C58-9D60-6016-AE3A-129EF511F922}"/>
          </ac:picMkLst>
        </pc:picChg>
        <pc:picChg chg="del">
          <ac:chgData name="Fernando Roldan" userId="227228816a48eebd" providerId="Windows Live" clId="Web-{2D37D941-7FA8-48BC-A96F-38AFE1113620}" dt="2022-06-14T19:28:57.185" v="3"/>
          <ac:picMkLst>
            <pc:docMk/>
            <pc:sldMk cId="3424529431" sldId="295"/>
            <ac:picMk id="5" creationId="{15BFC703-695D-FA99-D135-E0EF988D8D14}"/>
          </ac:picMkLst>
        </pc:picChg>
      </pc:sldChg>
    </pc:docChg>
  </pc:docChgLst>
  <pc:docChgLst>
    <pc:chgData name="Fernando Roldan" userId="227228816a48eebd" providerId="Windows Live" clId="Web-{DAD4BDB0-A1C0-47B6-A7C8-8D68A8C3D147}"/>
    <pc:docChg chg="addSld modSld">
      <pc:chgData name="Fernando Roldan" userId="227228816a48eebd" providerId="Windows Live" clId="Web-{DAD4BDB0-A1C0-47B6-A7C8-8D68A8C3D147}" dt="2022-06-09T01:18:21.722" v="247" actId="20577"/>
      <pc:docMkLst>
        <pc:docMk/>
      </pc:docMkLst>
      <pc:sldChg chg="modSp add replId">
        <pc:chgData name="Fernando Roldan" userId="227228816a48eebd" providerId="Windows Live" clId="Web-{DAD4BDB0-A1C0-47B6-A7C8-8D68A8C3D147}" dt="2022-06-09T01:18:09.628" v="231" actId="20577"/>
        <pc:sldMkLst>
          <pc:docMk/>
          <pc:sldMk cId="816539829" sldId="299"/>
        </pc:sldMkLst>
        <pc:spChg chg="mod">
          <ac:chgData name="Fernando Roldan" userId="227228816a48eebd" providerId="Windows Live" clId="Web-{DAD4BDB0-A1C0-47B6-A7C8-8D68A8C3D147}" dt="2022-06-09T01:18:09.628" v="231" actId="20577"/>
          <ac:spMkLst>
            <pc:docMk/>
            <pc:sldMk cId="816539829" sldId="299"/>
            <ac:spMk id="3" creationId="{B1522FF6-BF29-442B-875A-16056FFFA555}"/>
          </ac:spMkLst>
        </pc:spChg>
      </pc:sldChg>
      <pc:sldChg chg="modSp add replId">
        <pc:chgData name="Fernando Roldan" userId="227228816a48eebd" providerId="Windows Live" clId="Web-{DAD4BDB0-A1C0-47B6-A7C8-8D68A8C3D147}" dt="2022-06-09T01:18:21.722" v="247" actId="20577"/>
        <pc:sldMkLst>
          <pc:docMk/>
          <pc:sldMk cId="698506192" sldId="300"/>
        </pc:sldMkLst>
        <pc:spChg chg="mod">
          <ac:chgData name="Fernando Roldan" userId="227228816a48eebd" providerId="Windows Live" clId="Web-{DAD4BDB0-A1C0-47B6-A7C8-8D68A8C3D147}" dt="2022-06-09T01:18:21.722" v="247" actId="20577"/>
          <ac:spMkLst>
            <pc:docMk/>
            <pc:sldMk cId="698506192" sldId="300"/>
            <ac:spMk id="3" creationId="{B1522FF6-BF29-442B-875A-16056FFFA555}"/>
          </ac:spMkLst>
        </pc:spChg>
      </pc:sldChg>
    </pc:docChg>
  </pc:docChgLst>
  <pc:docChgLst>
    <pc:chgData name="Fernando Roldan" userId="227228816a48eebd" providerId="LiveId" clId="{20E37154-B0EA-445E-A34C-67A8EF4B28DB}"/>
    <pc:docChg chg="undo redo custSel addSld delSld modSld sldOrd">
      <pc:chgData name="Fernando Roldan" userId="227228816a48eebd" providerId="LiveId" clId="{20E37154-B0EA-445E-A34C-67A8EF4B28DB}" dt="2022-06-12T23:52:34.231" v="1948" actId="14100"/>
      <pc:docMkLst>
        <pc:docMk/>
      </pc:docMkLst>
      <pc:sldChg chg="add del">
        <pc:chgData name="Fernando Roldan" userId="227228816a48eebd" providerId="LiveId" clId="{20E37154-B0EA-445E-A34C-67A8EF4B28DB}" dt="2022-06-07T01:14:29.211" v="6" actId="47"/>
        <pc:sldMkLst>
          <pc:docMk/>
          <pc:sldMk cId="2232701823" sldId="259"/>
        </pc:sldMkLst>
      </pc:sldChg>
      <pc:sldChg chg="add del">
        <pc:chgData name="Fernando Roldan" userId="227228816a48eebd" providerId="LiveId" clId="{20E37154-B0EA-445E-A34C-67A8EF4B28DB}" dt="2022-06-07T01:14:23.056" v="4" actId="47"/>
        <pc:sldMkLst>
          <pc:docMk/>
          <pc:sldMk cId="1240268992" sldId="260"/>
        </pc:sldMkLst>
      </pc:sldChg>
      <pc:sldChg chg="del">
        <pc:chgData name="Fernando Roldan" userId="227228816a48eebd" providerId="LiveId" clId="{20E37154-B0EA-445E-A34C-67A8EF4B28DB}" dt="2022-06-07T01:14:49.974" v="9" actId="2696"/>
        <pc:sldMkLst>
          <pc:docMk/>
          <pc:sldMk cId="2762273724" sldId="263"/>
        </pc:sldMkLst>
      </pc:sldChg>
      <pc:sldChg chg="del">
        <pc:chgData name="Fernando Roldan" userId="227228816a48eebd" providerId="LiveId" clId="{20E37154-B0EA-445E-A34C-67A8EF4B28DB}" dt="2022-06-07T01:15:09.010" v="10" actId="2696"/>
        <pc:sldMkLst>
          <pc:docMk/>
          <pc:sldMk cId="3272553946" sldId="264"/>
        </pc:sldMkLst>
      </pc:sldChg>
      <pc:sldChg chg="del">
        <pc:chgData name="Fernando Roldan" userId="227228816a48eebd" providerId="LiveId" clId="{20E37154-B0EA-445E-A34C-67A8EF4B28DB}" dt="2022-06-07T01:15:10.604" v="11" actId="2696"/>
        <pc:sldMkLst>
          <pc:docMk/>
          <pc:sldMk cId="3940368780" sldId="265"/>
        </pc:sldMkLst>
      </pc:sldChg>
      <pc:sldChg chg="del">
        <pc:chgData name="Fernando Roldan" userId="227228816a48eebd" providerId="LiveId" clId="{20E37154-B0EA-445E-A34C-67A8EF4B28DB}" dt="2022-06-07T01:15:11.322" v="12" actId="2696"/>
        <pc:sldMkLst>
          <pc:docMk/>
          <pc:sldMk cId="2288328392" sldId="266"/>
        </pc:sldMkLst>
      </pc:sldChg>
      <pc:sldChg chg="del">
        <pc:chgData name="Fernando Roldan" userId="227228816a48eebd" providerId="LiveId" clId="{20E37154-B0EA-445E-A34C-67A8EF4B28DB}" dt="2022-06-07T01:15:20.420" v="13" actId="2696"/>
        <pc:sldMkLst>
          <pc:docMk/>
          <pc:sldMk cId="2308135699" sldId="267"/>
        </pc:sldMkLst>
      </pc:sldChg>
      <pc:sldChg chg="del">
        <pc:chgData name="Fernando Roldan" userId="227228816a48eebd" providerId="LiveId" clId="{20E37154-B0EA-445E-A34C-67A8EF4B28DB}" dt="2022-06-07T01:15:21.794" v="14" actId="2696"/>
        <pc:sldMkLst>
          <pc:docMk/>
          <pc:sldMk cId="1053828893" sldId="268"/>
        </pc:sldMkLst>
      </pc:sldChg>
      <pc:sldChg chg="del">
        <pc:chgData name="Fernando Roldan" userId="227228816a48eebd" providerId="LiveId" clId="{20E37154-B0EA-445E-A34C-67A8EF4B28DB}" dt="2022-06-07T01:15:22.935" v="15" actId="2696"/>
        <pc:sldMkLst>
          <pc:docMk/>
          <pc:sldMk cId="4282619124" sldId="269"/>
        </pc:sldMkLst>
      </pc:sldChg>
      <pc:sldChg chg="modSp mod">
        <pc:chgData name="Fernando Roldan" userId="227228816a48eebd" providerId="LiveId" clId="{20E37154-B0EA-445E-A34C-67A8EF4B28DB}" dt="2022-06-07T01:14:08.960" v="1" actId="20577"/>
        <pc:sldMkLst>
          <pc:docMk/>
          <pc:sldMk cId="2319151341" sldId="277"/>
        </pc:sldMkLst>
        <pc:spChg chg="mod">
          <ac:chgData name="Fernando Roldan" userId="227228816a48eebd" providerId="LiveId" clId="{20E37154-B0EA-445E-A34C-67A8EF4B28DB}" dt="2022-06-07T01:14:08.960" v="1" actId="20577"/>
          <ac:spMkLst>
            <pc:docMk/>
            <pc:sldMk cId="2319151341" sldId="277"/>
            <ac:spMk id="2" creationId="{015E41C1-7777-4FF2-B9DD-8E6F2A9EBFA6}"/>
          </ac:spMkLst>
        </pc:spChg>
      </pc:sldChg>
      <pc:sldChg chg="del">
        <pc:chgData name="Fernando Roldan" userId="227228816a48eebd" providerId="LiveId" clId="{20E37154-B0EA-445E-A34C-67A8EF4B28DB}" dt="2022-06-07T01:14:39.329" v="7" actId="2696"/>
        <pc:sldMkLst>
          <pc:docMk/>
          <pc:sldMk cId="2509583568" sldId="278"/>
        </pc:sldMkLst>
      </pc:sldChg>
      <pc:sldChg chg="del">
        <pc:chgData name="Fernando Roldan" userId="227228816a48eebd" providerId="LiveId" clId="{20E37154-B0EA-445E-A34C-67A8EF4B28DB}" dt="2022-06-07T01:14:42.024" v="8" actId="2696"/>
        <pc:sldMkLst>
          <pc:docMk/>
          <pc:sldMk cId="3844740285" sldId="279"/>
        </pc:sldMkLst>
      </pc:sldChg>
      <pc:sldChg chg="add del">
        <pc:chgData name="Fernando Roldan" userId="227228816a48eebd" providerId="LiveId" clId="{20E37154-B0EA-445E-A34C-67A8EF4B28DB}" dt="2022-06-07T01:15:26.184" v="17" actId="2696"/>
        <pc:sldMkLst>
          <pc:docMk/>
          <pc:sldMk cId="3849948828" sldId="280"/>
        </pc:sldMkLst>
      </pc:sldChg>
      <pc:sldChg chg="add del">
        <pc:chgData name="Fernando Roldan" userId="227228816a48eebd" providerId="LiveId" clId="{20E37154-B0EA-445E-A34C-67A8EF4B28DB}" dt="2022-06-08T13:35:56.754" v="27" actId="47"/>
        <pc:sldMkLst>
          <pc:docMk/>
          <pc:sldMk cId="1156041392" sldId="282"/>
        </pc:sldMkLst>
      </pc:sldChg>
      <pc:sldChg chg="add del">
        <pc:chgData name="Fernando Roldan" userId="227228816a48eebd" providerId="LiveId" clId="{20E37154-B0EA-445E-A34C-67A8EF4B28DB}" dt="2022-06-07T01:16:09.015" v="20" actId="2696"/>
        <pc:sldMkLst>
          <pc:docMk/>
          <pc:sldMk cId="2053251020" sldId="285"/>
        </pc:sldMkLst>
      </pc:sldChg>
      <pc:sldChg chg="add del setBg">
        <pc:chgData name="Fernando Roldan" userId="227228816a48eebd" providerId="LiveId" clId="{20E37154-B0EA-445E-A34C-67A8EF4B28DB}" dt="2022-06-08T13:50:37.638" v="31"/>
        <pc:sldMkLst>
          <pc:docMk/>
          <pc:sldMk cId="1840938927" sldId="286"/>
        </pc:sldMkLst>
      </pc:sldChg>
      <pc:sldChg chg="add del setBg">
        <pc:chgData name="Fernando Roldan" userId="227228816a48eebd" providerId="LiveId" clId="{20E37154-B0EA-445E-A34C-67A8EF4B28DB}" dt="2022-06-08T13:50:37.638" v="31"/>
        <pc:sldMkLst>
          <pc:docMk/>
          <pc:sldMk cId="3030141158" sldId="287"/>
        </pc:sldMkLst>
      </pc:sldChg>
      <pc:sldChg chg="del">
        <pc:chgData name="Fernando Roldan" userId="227228816a48eebd" providerId="LiveId" clId="{20E37154-B0EA-445E-A34C-67A8EF4B28DB}" dt="2022-06-07T01:16:22.855" v="23" actId="2696"/>
        <pc:sldMkLst>
          <pc:docMk/>
          <pc:sldMk cId="1029784814" sldId="288"/>
        </pc:sldMkLst>
      </pc:sldChg>
      <pc:sldChg chg="add del setBg">
        <pc:chgData name="Fernando Roldan" userId="227228816a48eebd" providerId="LiveId" clId="{20E37154-B0EA-445E-A34C-67A8EF4B28DB}" dt="2022-06-08T13:50:37.638" v="31"/>
        <pc:sldMkLst>
          <pc:docMk/>
          <pc:sldMk cId="3916211221" sldId="289"/>
        </pc:sldMkLst>
      </pc:sldChg>
      <pc:sldChg chg="del">
        <pc:chgData name="Fernando Roldan" userId="227228816a48eebd" providerId="LiveId" clId="{20E37154-B0EA-445E-A34C-67A8EF4B28DB}" dt="2022-06-07T01:16:34.619" v="25" actId="2696"/>
        <pc:sldMkLst>
          <pc:docMk/>
          <pc:sldMk cId="26562335" sldId="290"/>
        </pc:sldMkLst>
      </pc:sldChg>
      <pc:sldChg chg="delSp modSp add mod">
        <pc:chgData name="Fernando Roldan" userId="227228816a48eebd" providerId="LiveId" clId="{20E37154-B0EA-445E-A34C-67A8EF4B28DB}" dt="2022-06-08T14:46:48.315" v="275" actId="20577"/>
        <pc:sldMkLst>
          <pc:docMk/>
          <pc:sldMk cId="1046843502" sldId="290"/>
        </pc:sldMkLst>
        <pc:spChg chg="mod">
          <ac:chgData name="Fernando Roldan" userId="227228816a48eebd" providerId="LiveId" clId="{20E37154-B0EA-445E-A34C-67A8EF4B28DB}" dt="2022-06-08T14:46:48.315" v="275" actId="20577"/>
          <ac:spMkLst>
            <pc:docMk/>
            <pc:sldMk cId="1046843502" sldId="290"/>
            <ac:spMk id="3" creationId="{B1522FF6-BF29-442B-875A-16056FFFA555}"/>
          </ac:spMkLst>
        </pc:spChg>
        <pc:picChg chg="del">
          <ac:chgData name="Fernando Roldan" userId="227228816a48eebd" providerId="LiveId" clId="{20E37154-B0EA-445E-A34C-67A8EF4B28DB}" dt="2022-06-08T14:24:29.783" v="37" actId="478"/>
          <ac:picMkLst>
            <pc:docMk/>
            <pc:sldMk cId="1046843502" sldId="290"/>
            <ac:picMk id="5" creationId="{B5EE7631-C849-4EB8-BBE8-0229AD05BC16}"/>
          </ac:picMkLst>
        </pc:picChg>
        <pc:picChg chg="del">
          <ac:chgData name="Fernando Roldan" userId="227228816a48eebd" providerId="LiveId" clId="{20E37154-B0EA-445E-A34C-67A8EF4B28DB}" dt="2022-06-08T14:24:31.683" v="38" actId="478"/>
          <ac:picMkLst>
            <pc:docMk/>
            <pc:sldMk cId="1046843502" sldId="290"/>
            <ac:picMk id="7" creationId="{A0913FDC-BF6C-2DEE-1EE3-A55B5668D6A8}"/>
          </ac:picMkLst>
        </pc:picChg>
      </pc:sldChg>
      <pc:sldChg chg="del">
        <pc:chgData name="Fernando Roldan" userId="227228816a48eebd" providerId="LiveId" clId="{20E37154-B0EA-445E-A34C-67A8EF4B28DB}" dt="2022-06-07T01:16:34.619" v="25" actId="2696"/>
        <pc:sldMkLst>
          <pc:docMk/>
          <pc:sldMk cId="71561771" sldId="291"/>
        </pc:sldMkLst>
      </pc:sldChg>
      <pc:sldChg chg="addSp modSp add mod">
        <pc:chgData name="Fernando Roldan" userId="227228816a48eebd" providerId="LiveId" clId="{20E37154-B0EA-445E-A34C-67A8EF4B28DB}" dt="2022-06-08T15:03:14.431" v="439" actId="1076"/>
        <pc:sldMkLst>
          <pc:docMk/>
          <pc:sldMk cId="524704531" sldId="291"/>
        </pc:sldMkLst>
        <pc:spChg chg="mod">
          <ac:chgData name="Fernando Roldan" userId="227228816a48eebd" providerId="LiveId" clId="{20E37154-B0EA-445E-A34C-67A8EF4B28DB}" dt="2022-06-08T15:02:42.859" v="434" actId="20577"/>
          <ac:spMkLst>
            <pc:docMk/>
            <pc:sldMk cId="524704531" sldId="291"/>
            <ac:spMk id="3" creationId="{B1522FF6-BF29-442B-875A-16056FFFA555}"/>
          </ac:spMkLst>
        </pc:spChg>
        <pc:picChg chg="add mod">
          <ac:chgData name="Fernando Roldan" userId="227228816a48eebd" providerId="LiveId" clId="{20E37154-B0EA-445E-A34C-67A8EF4B28DB}" dt="2022-06-08T15:03:14.431" v="439" actId="1076"/>
          <ac:picMkLst>
            <pc:docMk/>
            <pc:sldMk cId="524704531" sldId="291"/>
            <ac:picMk id="4" creationId="{1D04E96F-56F4-BBBA-FE34-D744619EB809}"/>
          </ac:picMkLst>
        </pc:picChg>
      </pc:sldChg>
      <pc:sldChg chg="del">
        <pc:chgData name="Fernando Roldan" userId="227228816a48eebd" providerId="LiveId" clId="{20E37154-B0EA-445E-A34C-67A8EF4B28DB}" dt="2022-06-07T01:16:34.619" v="25" actId="2696"/>
        <pc:sldMkLst>
          <pc:docMk/>
          <pc:sldMk cId="803197296" sldId="292"/>
        </pc:sldMkLst>
      </pc:sldChg>
      <pc:sldChg chg="del">
        <pc:chgData name="Fernando Roldan" userId="227228816a48eebd" providerId="LiveId" clId="{20E37154-B0EA-445E-A34C-67A8EF4B28DB}" dt="2022-06-07T01:16:34.619" v="25" actId="2696"/>
        <pc:sldMkLst>
          <pc:docMk/>
          <pc:sldMk cId="1367583816" sldId="293"/>
        </pc:sldMkLst>
      </pc:sldChg>
      <pc:sldChg chg="modSp mod">
        <pc:chgData name="Fernando Roldan" userId="227228816a48eebd" providerId="LiveId" clId="{20E37154-B0EA-445E-A34C-67A8EF4B28DB}" dt="2022-06-09T02:52:36.260" v="735" actId="20577"/>
        <pc:sldMkLst>
          <pc:docMk/>
          <pc:sldMk cId="698506192" sldId="300"/>
        </pc:sldMkLst>
        <pc:spChg chg="mod">
          <ac:chgData name="Fernando Roldan" userId="227228816a48eebd" providerId="LiveId" clId="{20E37154-B0EA-445E-A34C-67A8EF4B28DB}" dt="2022-06-09T02:52:36.260" v="735" actId="20577"/>
          <ac:spMkLst>
            <pc:docMk/>
            <pc:sldMk cId="698506192" sldId="300"/>
            <ac:spMk id="3" creationId="{B1522FF6-BF29-442B-875A-16056FFFA555}"/>
          </ac:spMkLst>
        </pc:spChg>
      </pc:sldChg>
      <pc:sldChg chg="modSp add mod setBg">
        <pc:chgData name="Fernando Roldan" userId="227228816a48eebd" providerId="LiveId" clId="{20E37154-B0EA-445E-A34C-67A8EF4B28DB}" dt="2022-06-09T02:54:04.384" v="787" actId="122"/>
        <pc:sldMkLst>
          <pc:docMk/>
          <pc:sldMk cId="357392677" sldId="301"/>
        </pc:sldMkLst>
        <pc:spChg chg="mod">
          <ac:chgData name="Fernando Roldan" userId="227228816a48eebd" providerId="LiveId" clId="{20E37154-B0EA-445E-A34C-67A8EF4B28DB}" dt="2022-06-09T02:54:04.384" v="787" actId="122"/>
          <ac:spMkLst>
            <pc:docMk/>
            <pc:sldMk cId="357392677" sldId="301"/>
            <ac:spMk id="3" creationId="{B1522FF6-BF29-442B-875A-16056FFFA555}"/>
          </ac:spMkLst>
        </pc:spChg>
      </pc:sldChg>
      <pc:sldChg chg="add del setBg">
        <pc:chgData name="Fernando Roldan" userId="227228816a48eebd" providerId="LiveId" clId="{20E37154-B0EA-445E-A34C-67A8EF4B28DB}" dt="2022-06-09T02:51:31.784" v="715" actId="47"/>
        <pc:sldMkLst>
          <pc:docMk/>
          <pc:sldMk cId="1583666985" sldId="301"/>
        </pc:sldMkLst>
      </pc:sldChg>
      <pc:sldChg chg="modSp add mod setBg">
        <pc:chgData name="Fernando Roldan" userId="227228816a48eebd" providerId="LiveId" clId="{20E37154-B0EA-445E-A34C-67A8EF4B28DB}" dt="2022-06-09T03:21:45.134" v="1158" actId="20577"/>
        <pc:sldMkLst>
          <pc:docMk/>
          <pc:sldMk cId="4105353828" sldId="302"/>
        </pc:sldMkLst>
        <pc:spChg chg="mod">
          <ac:chgData name="Fernando Roldan" userId="227228816a48eebd" providerId="LiveId" clId="{20E37154-B0EA-445E-A34C-67A8EF4B28DB}" dt="2022-06-09T03:21:45.134" v="1158" actId="20577"/>
          <ac:spMkLst>
            <pc:docMk/>
            <pc:sldMk cId="4105353828" sldId="302"/>
            <ac:spMk id="3" creationId="{B1522FF6-BF29-442B-875A-16056FFFA555}"/>
          </ac:spMkLst>
        </pc:spChg>
      </pc:sldChg>
      <pc:sldChg chg="modSp add mod ord">
        <pc:chgData name="Fernando Roldan" userId="227228816a48eebd" providerId="LiveId" clId="{20E37154-B0EA-445E-A34C-67A8EF4B28DB}" dt="2022-06-12T23:49:19.424" v="1942"/>
        <pc:sldMkLst>
          <pc:docMk/>
          <pc:sldMk cId="2358873437" sldId="303"/>
        </pc:sldMkLst>
        <pc:spChg chg="mod">
          <ac:chgData name="Fernando Roldan" userId="227228816a48eebd" providerId="LiveId" clId="{20E37154-B0EA-445E-A34C-67A8EF4B28DB}" dt="2022-06-09T03:28:26.090" v="1528" actId="20577"/>
          <ac:spMkLst>
            <pc:docMk/>
            <pc:sldMk cId="2358873437" sldId="303"/>
            <ac:spMk id="3" creationId="{B1522FF6-BF29-442B-875A-16056FFFA555}"/>
          </ac:spMkLst>
        </pc:spChg>
      </pc:sldChg>
      <pc:sldChg chg="modSp add mod">
        <pc:chgData name="Fernando Roldan" userId="227228816a48eebd" providerId="LiveId" clId="{20E37154-B0EA-445E-A34C-67A8EF4B28DB}" dt="2022-06-09T03:32:46.083" v="1707" actId="20577"/>
        <pc:sldMkLst>
          <pc:docMk/>
          <pc:sldMk cId="2071840817" sldId="304"/>
        </pc:sldMkLst>
        <pc:spChg chg="mod">
          <ac:chgData name="Fernando Roldan" userId="227228816a48eebd" providerId="LiveId" clId="{20E37154-B0EA-445E-A34C-67A8EF4B28DB}" dt="2022-06-09T03:32:46.083" v="1707" actId="20577"/>
          <ac:spMkLst>
            <pc:docMk/>
            <pc:sldMk cId="2071840817" sldId="304"/>
            <ac:spMk id="3" creationId="{B1522FF6-BF29-442B-875A-16056FFFA555}"/>
          </ac:spMkLst>
        </pc:spChg>
      </pc:sldChg>
      <pc:sldChg chg="add del">
        <pc:chgData name="Fernando Roldan" userId="227228816a48eebd" providerId="LiveId" clId="{20E37154-B0EA-445E-A34C-67A8EF4B28DB}" dt="2022-06-09T03:21:49.003" v="1159" actId="47"/>
        <pc:sldMkLst>
          <pc:docMk/>
          <pc:sldMk cId="2652981885" sldId="304"/>
        </pc:sldMkLst>
      </pc:sldChg>
      <pc:sldChg chg="modSp add mod">
        <pc:chgData name="Fernando Roldan" userId="227228816a48eebd" providerId="LiveId" clId="{20E37154-B0EA-445E-A34C-67A8EF4B28DB}" dt="2022-06-09T03:36:44.468" v="1753" actId="20577"/>
        <pc:sldMkLst>
          <pc:docMk/>
          <pc:sldMk cId="2653527280" sldId="305"/>
        </pc:sldMkLst>
        <pc:spChg chg="mod">
          <ac:chgData name="Fernando Roldan" userId="227228816a48eebd" providerId="LiveId" clId="{20E37154-B0EA-445E-A34C-67A8EF4B28DB}" dt="2022-06-09T03:36:44.468" v="1753" actId="20577"/>
          <ac:spMkLst>
            <pc:docMk/>
            <pc:sldMk cId="2653527280" sldId="305"/>
            <ac:spMk id="3" creationId="{B1522FF6-BF29-442B-875A-16056FFFA555}"/>
          </ac:spMkLst>
        </pc:spChg>
      </pc:sldChg>
      <pc:sldChg chg="modSp add mod ord">
        <pc:chgData name="Fernando Roldan" userId="227228816a48eebd" providerId="LiveId" clId="{20E37154-B0EA-445E-A34C-67A8EF4B28DB}" dt="2022-06-12T23:49:24.176" v="1944"/>
        <pc:sldMkLst>
          <pc:docMk/>
          <pc:sldMk cId="1105322562" sldId="306"/>
        </pc:sldMkLst>
        <pc:spChg chg="mod">
          <ac:chgData name="Fernando Roldan" userId="227228816a48eebd" providerId="LiveId" clId="{20E37154-B0EA-445E-A34C-67A8EF4B28DB}" dt="2022-06-09T03:38:08.086" v="1919" actId="20577"/>
          <ac:spMkLst>
            <pc:docMk/>
            <pc:sldMk cId="1105322562" sldId="306"/>
            <ac:spMk id="3" creationId="{B1522FF6-BF29-442B-875A-16056FFFA555}"/>
          </ac:spMkLst>
        </pc:spChg>
      </pc:sldChg>
      <pc:sldChg chg="modSp add mod">
        <pc:chgData name="Fernando Roldan" userId="227228816a48eebd" providerId="LiveId" clId="{20E37154-B0EA-445E-A34C-67A8EF4B28DB}" dt="2022-06-09T03:41:19.141" v="1940" actId="6549"/>
        <pc:sldMkLst>
          <pc:docMk/>
          <pc:sldMk cId="3384664751" sldId="307"/>
        </pc:sldMkLst>
        <pc:spChg chg="mod">
          <ac:chgData name="Fernando Roldan" userId="227228816a48eebd" providerId="LiveId" clId="{20E37154-B0EA-445E-A34C-67A8EF4B28DB}" dt="2022-06-09T03:41:19.141" v="1940" actId="6549"/>
          <ac:spMkLst>
            <pc:docMk/>
            <pc:sldMk cId="3384664751" sldId="307"/>
            <ac:spMk id="3" creationId="{B1522FF6-BF29-442B-875A-16056FFFA555}"/>
          </ac:spMkLst>
        </pc:spChg>
      </pc:sldChg>
      <pc:sldChg chg="addSp delSp modSp mod">
        <pc:chgData name="Fernando Roldan" userId="227228816a48eebd" providerId="LiveId" clId="{20E37154-B0EA-445E-A34C-67A8EF4B28DB}" dt="2022-06-12T23:52:34.231" v="1948" actId="14100"/>
        <pc:sldMkLst>
          <pc:docMk/>
          <pc:sldMk cId="2201112825" sldId="311"/>
        </pc:sldMkLst>
        <pc:picChg chg="add mod">
          <ac:chgData name="Fernando Roldan" userId="227228816a48eebd" providerId="LiveId" clId="{20E37154-B0EA-445E-A34C-67A8EF4B28DB}" dt="2022-06-12T23:52:34.231" v="1948" actId="14100"/>
          <ac:picMkLst>
            <pc:docMk/>
            <pc:sldMk cId="2201112825" sldId="311"/>
            <ac:picMk id="4" creationId="{C7FCA9FE-09E2-9BFC-49B0-F499E03E1864}"/>
          </ac:picMkLst>
        </pc:picChg>
        <pc:picChg chg="del">
          <ac:chgData name="Fernando Roldan" userId="227228816a48eebd" providerId="LiveId" clId="{20E37154-B0EA-445E-A34C-67A8EF4B28DB}" dt="2022-06-12T23:52:27.792" v="1945" actId="478"/>
          <ac:picMkLst>
            <pc:docMk/>
            <pc:sldMk cId="2201112825" sldId="311"/>
            <ac:picMk id="5" creationId="{6A4A2658-A424-389D-939C-2E3739B6361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5E41C1-7777-4FF2-B9DD-8E6F2A9EB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>
                <a:solidFill>
                  <a:schemeClr val="bg1"/>
                </a:solidFill>
              </a:rPr>
              <a:t>TUIA 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dirty="0" err="1">
                <a:solidFill>
                  <a:schemeClr val="bg1"/>
                </a:solidFill>
              </a:rPr>
              <a:t>Programacion</a:t>
            </a:r>
            <a:r>
              <a:rPr lang="es-AR" dirty="0">
                <a:solidFill>
                  <a:schemeClr val="bg1"/>
                </a:solidFill>
              </a:rPr>
              <a:t> I – 1Sem2023	</a:t>
            </a:r>
            <a:br>
              <a:rPr lang="es-AR" dirty="0">
                <a:solidFill>
                  <a:schemeClr val="bg1"/>
                </a:solidFill>
              </a:rPr>
            </a:br>
            <a:r>
              <a:rPr lang="es-AR" dirty="0">
                <a:solidFill>
                  <a:schemeClr val="bg1"/>
                </a:solidFill>
              </a:rPr>
              <a:t>COM1 - COM 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4F4E38-9CA6-422E-99C7-CD5E4300FD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6"/>
            <a:ext cx="9905999" cy="4073675"/>
          </a:xfrm>
        </p:spPr>
        <p:txBody>
          <a:bodyPr>
            <a:normAutofit fontScale="85000" lnSpcReduction="20000"/>
          </a:bodyPr>
          <a:lstStyle/>
          <a:p>
            <a:r>
              <a:rPr lang="es-AR" dirty="0">
                <a:solidFill>
                  <a:schemeClr val="bg1"/>
                </a:solidFill>
              </a:rPr>
              <a:t>Docentes:</a:t>
            </a:r>
          </a:p>
          <a:p>
            <a:r>
              <a:rPr lang="es-AR" dirty="0">
                <a:solidFill>
                  <a:schemeClr val="bg1"/>
                </a:solidFill>
              </a:rPr>
              <a:t>	Pamela Viale</a:t>
            </a:r>
          </a:p>
          <a:p>
            <a:r>
              <a:rPr lang="es-AR" dirty="0">
                <a:solidFill>
                  <a:schemeClr val="bg1"/>
                </a:solidFill>
              </a:rPr>
              <a:t>	Fernando Roldan</a:t>
            </a:r>
          </a:p>
          <a:p>
            <a:r>
              <a:rPr lang="es-AR" dirty="0">
                <a:solidFill>
                  <a:schemeClr val="bg1"/>
                </a:solidFill>
              </a:rPr>
              <a:t>	Tomas Castro Rojas – C1</a:t>
            </a:r>
          </a:p>
          <a:p>
            <a:r>
              <a:rPr lang="es-AR" dirty="0">
                <a:solidFill>
                  <a:schemeClr val="bg1"/>
                </a:solidFill>
              </a:rPr>
              <a:t>	Valentina Ferrini – C1</a:t>
            </a:r>
          </a:p>
          <a:p>
            <a:r>
              <a:rPr lang="es-AR" dirty="0">
                <a:solidFill>
                  <a:schemeClr val="bg1"/>
                </a:solidFill>
              </a:rPr>
              <a:t>	Alan </a:t>
            </a:r>
            <a:r>
              <a:rPr lang="es-AR" dirty="0" err="1">
                <a:solidFill>
                  <a:schemeClr val="bg1"/>
                </a:solidFill>
              </a:rPr>
              <a:t>Geary</a:t>
            </a:r>
            <a:r>
              <a:rPr lang="es-AR" dirty="0">
                <a:solidFill>
                  <a:schemeClr val="bg1"/>
                </a:solidFill>
              </a:rPr>
              <a:t> – C3</a:t>
            </a:r>
          </a:p>
          <a:p>
            <a:r>
              <a:rPr lang="es-AR" dirty="0">
                <a:solidFill>
                  <a:schemeClr val="bg1"/>
                </a:solidFill>
              </a:rPr>
              <a:t>	Sofia </a:t>
            </a:r>
            <a:r>
              <a:rPr lang="es-AR" dirty="0" err="1">
                <a:solidFill>
                  <a:schemeClr val="bg1"/>
                </a:solidFill>
              </a:rPr>
              <a:t>Errecarte</a:t>
            </a:r>
            <a:r>
              <a:rPr lang="es-AR" dirty="0">
                <a:solidFill>
                  <a:schemeClr val="bg1"/>
                </a:solidFill>
              </a:rPr>
              <a:t> – C3</a:t>
            </a:r>
          </a:p>
          <a:p>
            <a:endParaRPr lang="es-AR" dirty="0">
              <a:solidFill>
                <a:schemeClr val="bg1"/>
              </a:solidFill>
            </a:endParaRPr>
          </a:p>
          <a:p>
            <a:pPr algn="r"/>
            <a:r>
              <a:rPr lang="es-AR" dirty="0">
                <a:solidFill>
                  <a:schemeClr val="bg1"/>
                </a:solidFill>
              </a:rPr>
              <a:t>FCEIA-UNR</a:t>
            </a:r>
          </a:p>
        </p:txBody>
      </p:sp>
    </p:spTree>
    <p:extLst>
      <p:ext uri="{BB962C8B-B14F-4D97-AF65-F5344CB8AC3E}">
        <p14:creationId xmlns:p14="http://schemas.microsoft.com/office/powerpoint/2010/main" val="2319151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559294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Debemos añadir la ruta al módulo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  <a:p>
            <a:r>
              <a:rPr lang="es-MX" dirty="0" err="1">
                <a:solidFill>
                  <a:schemeClr val="bg1"/>
                </a:solidFill>
              </a:rPr>
              <a:t>modulos.mimodulo</a:t>
            </a:r>
            <a:r>
              <a:rPr lang="es-MX" dirty="0">
                <a:solidFill>
                  <a:schemeClr val="bg1"/>
                </a:solidFill>
              </a:rPr>
              <a:t> es el </a:t>
            </a:r>
            <a:r>
              <a:rPr lang="es-MX" dirty="0" err="1">
                <a:solidFill>
                  <a:schemeClr val="bg1"/>
                </a:solidFill>
              </a:rPr>
              <a:t>namespace</a:t>
            </a:r>
            <a:r>
              <a:rPr lang="es-MX" dirty="0">
                <a:solidFill>
                  <a:schemeClr val="bg1"/>
                </a:solidFill>
              </a:rPr>
              <a:t> de la función suma</a:t>
            </a:r>
          </a:p>
          <a:p>
            <a:r>
              <a:rPr lang="es-MX" dirty="0">
                <a:solidFill>
                  <a:schemeClr val="bg1"/>
                </a:solidFill>
              </a:rPr>
              <a:t>Los </a:t>
            </a:r>
            <a:r>
              <a:rPr lang="es-MX" dirty="0" err="1">
                <a:solidFill>
                  <a:schemeClr val="bg1"/>
                </a:solidFill>
              </a:rPr>
              <a:t>namespaces</a:t>
            </a:r>
            <a:r>
              <a:rPr lang="es-MX" dirty="0">
                <a:solidFill>
                  <a:schemeClr val="bg1"/>
                </a:solidFill>
              </a:rPr>
              <a:t> son útiles para separar o resolver el problema de funciones con el mismo nombre</a:t>
            </a:r>
          </a:p>
          <a:p>
            <a:r>
              <a:rPr lang="es-MX" dirty="0">
                <a:solidFill>
                  <a:schemeClr val="bg1"/>
                </a:solidFill>
              </a:rPr>
              <a:t>Puedo tener funciones o variables con el mismo nombre en módulos o carpetas diferentes ya que difieren en el </a:t>
            </a:r>
            <a:r>
              <a:rPr lang="es-MX" dirty="0" err="1">
                <a:solidFill>
                  <a:schemeClr val="bg1"/>
                </a:solidFill>
              </a:rPr>
              <a:t>namespace</a:t>
            </a: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9977D7-A5FA-348A-6E64-6810D252D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800" y="2311823"/>
            <a:ext cx="9376963" cy="18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599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559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as</a:t>
            </a:r>
          </a:p>
          <a:p>
            <a:r>
              <a:rPr lang="es-MX" dirty="0">
                <a:solidFill>
                  <a:schemeClr val="bg1"/>
                </a:solidFill>
              </a:rPr>
              <a:t>Cuando el nombre del modulo/</a:t>
            </a:r>
            <a:r>
              <a:rPr lang="es-MX" dirty="0" err="1">
                <a:solidFill>
                  <a:schemeClr val="bg1"/>
                </a:solidFill>
              </a:rPr>
              <a:t>namespace</a:t>
            </a:r>
            <a:r>
              <a:rPr lang="es-MX" dirty="0">
                <a:solidFill>
                  <a:schemeClr val="bg1"/>
                </a:solidFill>
              </a:rPr>
              <a:t> se vuelve muy largo puede resultar útil acortarlo</a:t>
            </a:r>
          </a:p>
          <a:p>
            <a:r>
              <a:rPr lang="es-MX" dirty="0">
                <a:solidFill>
                  <a:schemeClr val="bg1"/>
                </a:solidFill>
              </a:rPr>
              <a:t>Utilizamos as para definir un alias del módulo 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A5E122-9A0B-66C8-2423-FCF75CA5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447" y="4061526"/>
            <a:ext cx="7537461" cy="202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8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559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bg1"/>
                </a:solidFill>
              </a:rPr>
              <a:t>dir</a:t>
            </a:r>
            <a:r>
              <a:rPr lang="es-MX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Podemos utilizar </a:t>
            </a:r>
            <a:r>
              <a:rPr lang="es-MX" dirty="0" err="1">
                <a:solidFill>
                  <a:schemeClr val="bg1"/>
                </a:solidFill>
              </a:rPr>
              <a:t>dir</a:t>
            </a:r>
            <a:r>
              <a:rPr lang="es-MX" dirty="0">
                <a:solidFill>
                  <a:schemeClr val="bg1"/>
                </a:solidFill>
              </a:rPr>
              <a:t>() para listar el contenido de un módulo, ya sea integrado o propio: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71BB14-2243-1CAB-B40E-1F4ED7D39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29000"/>
            <a:ext cx="9138662" cy="301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222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559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bg1"/>
                </a:solidFill>
              </a:rPr>
              <a:t>dir</a:t>
            </a:r>
            <a:r>
              <a:rPr lang="es-MX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Podemos utilizar </a:t>
            </a:r>
            <a:r>
              <a:rPr lang="es-MX" dirty="0" err="1">
                <a:solidFill>
                  <a:schemeClr val="bg1"/>
                </a:solidFill>
              </a:rPr>
              <a:t>dir</a:t>
            </a:r>
            <a:r>
              <a:rPr lang="es-MX" dirty="0">
                <a:solidFill>
                  <a:schemeClr val="bg1"/>
                </a:solidFill>
              </a:rPr>
              <a:t>() para listar el contenido de un módulo, ya sea integrado o propio: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554A08-F2E9-947C-14F0-1A071936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1" y="3466509"/>
            <a:ext cx="9905998" cy="266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0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55929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pPr marL="0" indent="0">
              <a:buNone/>
            </a:pPr>
            <a:r>
              <a:rPr lang="es-MX" dirty="0" err="1">
                <a:solidFill>
                  <a:schemeClr val="bg1"/>
                </a:solidFill>
              </a:rPr>
              <a:t>dir</a:t>
            </a:r>
            <a:r>
              <a:rPr lang="es-MX" dirty="0">
                <a:solidFill>
                  <a:schemeClr val="bg1"/>
                </a:solidFill>
              </a:rPr>
              <a:t>()</a:t>
            </a:r>
          </a:p>
          <a:p>
            <a:pPr marL="0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Además de las funciones, variables y clases que creamos también vemos algunos objetos que crea Python por defecto, por ejemplo </a:t>
            </a:r>
            <a:r>
              <a:rPr lang="es-MX" b="1" dirty="0">
                <a:solidFill>
                  <a:schemeClr val="bg1"/>
                </a:solidFill>
              </a:rPr>
              <a:t>'__file__’</a:t>
            </a:r>
            <a:r>
              <a:rPr lang="es-MX" dirty="0">
                <a:solidFill>
                  <a:schemeClr val="bg1"/>
                </a:solidFill>
              </a:rPr>
              <a:t>, que contiene la ruta del archivo.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232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Paquetes</a:t>
            </a:r>
          </a:p>
          <a:p>
            <a:r>
              <a:rPr lang="es-MX" b="1" dirty="0">
                <a:solidFill>
                  <a:schemeClr val="bg1"/>
                </a:solidFill>
              </a:rPr>
              <a:t>Que son?: </a:t>
            </a:r>
            <a:r>
              <a:rPr lang="es-MX" dirty="0">
                <a:solidFill>
                  <a:schemeClr val="bg1"/>
                </a:solidFill>
                <a:effectLst/>
              </a:rPr>
              <a:t>Carpetas donde almacenamos código relacionado entre sí</a:t>
            </a:r>
          </a:p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qué sirven? </a:t>
            </a:r>
            <a:r>
              <a:rPr lang="es-MX" dirty="0">
                <a:solidFill>
                  <a:schemeClr val="bg1"/>
                </a:solidFill>
                <a:effectLst/>
              </a:rPr>
              <a:t>Para organizar y reutilizar los módulos</a:t>
            </a:r>
          </a:p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Cómo los creamos? </a:t>
            </a:r>
            <a:r>
              <a:rPr lang="es-MX" dirty="0">
                <a:solidFill>
                  <a:schemeClr val="bg1"/>
                </a:solidFill>
                <a:effectLst/>
              </a:rPr>
              <a:t>Creamos una carpeta donde movemos los módulos y creamos un archivo __init__.py en la misma</a:t>
            </a:r>
          </a:p>
          <a:p>
            <a:endParaRPr lang="es-MX" dirty="0">
              <a:solidFill>
                <a:schemeClr val="bg1"/>
              </a:solidFill>
              <a:effectLst/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665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Paquetes</a:t>
            </a:r>
          </a:p>
          <a:p>
            <a:endParaRPr lang="es-MX" dirty="0">
              <a:solidFill>
                <a:schemeClr val="bg1"/>
              </a:solidFill>
              <a:effectLst/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18DEBE1-AC9E-7BB8-C28C-54A9ACE3A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2998111"/>
            <a:ext cx="6993920" cy="32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435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30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Paquetes</a:t>
            </a:r>
          </a:p>
          <a:p>
            <a:endParaRPr lang="es-MX" dirty="0">
              <a:solidFill>
                <a:schemeClr val="bg1"/>
              </a:solidFill>
              <a:effectLst/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09867F1-6BEC-93F1-5B10-400D56944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457" y="2341596"/>
            <a:ext cx="7310652" cy="400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578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30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Paquetes</a:t>
            </a:r>
          </a:p>
          <a:p>
            <a:endParaRPr lang="es-MX" dirty="0">
              <a:solidFill>
                <a:schemeClr val="bg1"/>
              </a:solidFill>
              <a:effectLst/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5BFC703-695D-FA99-D135-E0EF988D8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71" y="2447787"/>
            <a:ext cx="9557942" cy="20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57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43087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Paquetes</a:t>
            </a:r>
          </a:p>
          <a:p>
            <a:endParaRPr lang="es-MX" dirty="0">
              <a:solidFill>
                <a:schemeClr val="bg1"/>
              </a:solidFill>
              <a:effectLst/>
            </a:endParaRPr>
          </a:p>
          <a:p>
            <a:endParaRPr lang="es-AR" dirty="0">
              <a:solidFill>
                <a:schemeClr val="bg1"/>
              </a:solidFill>
            </a:endParaRPr>
          </a:p>
        </p:txBody>
      </p:sp>
      <p:pic>
        <p:nvPicPr>
          <p:cNvPr id="4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03288C58-9D60-6016-AE3A-129EF511F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226" y="2388663"/>
            <a:ext cx="10818125" cy="370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29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err="1">
                <a:solidFill>
                  <a:schemeClr val="bg1"/>
                </a:solidFill>
              </a:rPr>
              <a:t>Modulos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b="1" dirty="0">
                <a:solidFill>
                  <a:schemeClr val="bg1"/>
                </a:solidFill>
              </a:rPr>
              <a:t>Que son?: </a:t>
            </a:r>
            <a:r>
              <a:rPr lang="es-MX" dirty="0">
                <a:solidFill>
                  <a:schemeClr val="bg1"/>
                </a:solidFill>
                <a:effectLst/>
              </a:rPr>
              <a:t>Es un archivo con extensión .</a:t>
            </a:r>
            <a:r>
              <a:rPr lang="es-MX" dirty="0" err="1">
                <a:solidFill>
                  <a:schemeClr val="bg1"/>
                </a:solidFill>
                <a:effectLst/>
              </a:rPr>
              <a:t>py</a:t>
            </a:r>
            <a:r>
              <a:rPr lang="es-MX" dirty="0">
                <a:solidFill>
                  <a:schemeClr val="bg1"/>
                </a:solidFill>
                <a:effectLst/>
              </a:rPr>
              <a:t>. Posee su propio espacio de nombres. Puede contener variables, funciones, otros módulos, etc.</a:t>
            </a:r>
          </a:p>
          <a:p>
            <a:r>
              <a:rPr lang="es-MX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 qué sirven? </a:t>
            </a:r>
            <a:r>
              <a:rPr lang="es-MX" dirty="0">
                <a:solidFill>
                  <a:schemeClr val="bg1"/>
                </a:solidFill>
                <a:effectLst/>
              </a:rPr>
              <a:t>Para organizar y reutilizar (o compartir) código (</a:t>
            </a:r>
            <a:r>
              <a:rPr lang="es-MX" dirty="0" err="1">
                <a:solidFill>
                  <a:schemeClr val="bg1"/>
                </a:solidFill>
                <a:effectLst/>
              </a:rPr>
              <a:t>modularización</a:t>
            </a:r>
            <a:r>
              <a:rPr lang="es-MX" dirty="0">
                <a:solidFill>
                  <a:schemeClr val="bg1"/>
                </a:solidFill>
                <a:effectLst/>
              </a:rPr>
              <a:t> y reutilización)</a:t>
            </a:r>
            <a:endParaRPr lang="es-A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26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estándar</a:t>
            </a:r>
          </a:p>
          <a:p>
            <a:r>
              <a:rPr lang="es-MX" dirty="0">
                <a:solidFill>
                  <a:schemeClr val="bg1"/>
                </a:solidFill>
              </a:rPr>
              <a:t>Python viene con una biblioteca de módulos estándar</a:t>
            </a:r>
          </a:p>
          <a:p>
            <a:r>
              <a:rPr lang="es-MX" dirty="0">
                <a:solidFill>
                  <a:schemeClr val="bg1"/>
                </a:solidFill>
              </a:rPr>
              <a:t>Son agrupaciones de funciones y objetos de uso común y relacionados entre sí</a:t>
            </a:r>
          </a:p>
          <a:p>
            <a:r>
              <a:rPr lang="es-MX" dirty="0">
                <a:solidFill>
                  <a:schemeClr val="bg1"/>
                </a:solidFill>
              </a:rPr>
              <a:t>Ejemplos: </a:t>
            </a:r>
          </a:p>
          <a:p>
            <a:pPr lvl="1"/>
            <a:r>
              <a:rPr lang="es-MX" dirty="0" err="1">
                <a:solidFill>
                  <a:schemeClr val="bg1"/>
                </a:solidFill>
              </a:rPr>
              <a:t>random</a:t>
            </a:r>
            <a:endParaRPr lang="es-MX" dirty="0">
              <a:solidFill>
                <a:schemeClr val="bg1"/>
              </a:solidFill>
            </a:endParaRPr>
          </a:p>
          <a:p>
            <a:pPr lvl="1"/>
            <a:r>
              <a:rPr lang="es-MX" dirty="0" err="1">
                <a:solidFill>
                  <a:schemeClr val="bg1"/>
                </a:solidFill>
              </a:rPr>
              <a:t>math</a:t>
            </a:r>
            <a:endParaRPr lang="es-MX" dirty="0">
              <a:solidFill>
                <a:schemeClr val="bg1"/>
              </a:solidFill>
            </a:endParaRPr>
          </a:p>
          <a:p>
            <a:pPr lvl="1"/>
            <a:r>
              <a:rPr lang="es-MX" dirty="0" err="1">
                <a:solidFill>
                  <a:schemeClr val="bg1"/>
                </a:solidFill>
              </a:rPr>
              <a:t>datetime</a:t>
            </a:r>
            <a:endParaRPr lang="es-MX" dirty="0">
              <a:solidFill>
                <a:schemeClr val="bg1"/>
              </a:solidFill>
            </a:endParaRPr>
          </a:p>
          <a:p>
            <a:pPr lvl="1"/>
            <a:r>
              <a:rPr lang="es-MX" dirty="0" err="1">
                <a:solidFill>
                  <a:schemeClr val="bg1"/>
                </a:solidFill>
              </a:rPr>
              <a:t>sys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438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estándar</a:t>
            </a:r>
          </a:p>
          <a:p>
            <a:r>
              <a:rPr lang="es-MX" dirty="0">
                <a:solidFill>
                  <a:schemeClr val="bg1"/>
                </a:solidFill>
              </a:rPr>
              <a:t>Para utilizar un módulo estándar simplemente utilizamos la instrucción </a:t>
            </a:r>
            <a:r>
              <a:rPr lang="es-MX" dirty="0" err="1">
                <a:solidFill>
                  <a:schemeClr val="bg1"/>
                </a:solidFill>
              </a:rPr>
              <a:t>import</a:t>
            </a: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r>
              <a:rPr lang="es-MX" dirty="0" err="1">
                <a:solidFill>
                  <a:schemeClr val="bg1"/>
                </a:solidFill>
              </a:rPr>
              <a:t>import</a:t>
            </a:r>
            <a:r>
              <a:rPr lang="es-MX" dirty="0">
                <a:solidFill>
                  <a:schemeClr val="bg1"/>
                </a:solidFill>
              </a:rPr>
              <a:t> </a:t>
            </a:r>
            <a:r>
              <a:rPr lang="es-MX" dirty="0" err="1">
                <a:solidFill>
                  <a:schemeClr val="bg1"/>
                </a:solidFill>
              </a:rPr>
              <a:t>random</a:t>
            </a: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63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Podemos crear nuestro propio módulo creando un archivo con extensión .</a:t>
            </a:r>
            <a:r>
              <a:rPr lang="es-MX" dirty="0" err="1">
                <a:solidFill>
                  <a:schemeClr val="bg1"/>
                </a:solidFill>
              </a:rPr>
              <a:t>py</a:t>
            </a:r>
            <a:r>
              <a:rPr lang="es-MX" dirty="0">
                <a:solidFill>
                  <a:schemeClr val="bg1"/>
                </a:solidFill>
              </a:rPr>
              <a:t> en la misma carpeta que nuestro programa e importándolo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154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En replit.com creamos un proyecto y agregamos un archivo de nombre mimodulo.py con el </a:t>
            </a:r>
            <a:r>
              <a:rPr lang="es-MX" dirty="0" err="1">
                <a:solidFill>
                  <a:schemeClr val="bg1"/>
                </a:solidFill>
              </a:rPr>
              <a:t>sgte</a:t>
            </a:r>
            <a:r>
              <a:rPr lang="es-MX" dirty="0">
                <a:solidFill>
                  <a:schemeClr val="bg1"/>
                </a:solidFill>
              </a:rPr>
              <a:t> contenido: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6A9D7D-ABDD-97AD-B8D1-791E7316F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510" y="3907756"/>
            <a:ext cx="8109145" cy="23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22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En main.py importamos el módulo</a:t>
            </a:r>
          </a:p>
          <a:p>
            <a:r>
              <a:rPr lang="es-MX" dirty="0">
                <a:solidFill>
                  <a:schemeClr val="bg1"/>
                </a:solidFill>
              </a:rPr>
              <a:t>Para utilizar la función suma del módulo utilizamos la sintaxis </a:t>
            </a:r>
            <a:r>
              <a:rPr lang="es-MX" dirty="0" err="1">
                <a:solidFill>
                  <a:schemeClr val="bg1"/>
                </a:solidFill>
              </a:rPr>
              <a:t>modulo.función</a:t>
            </a:r>
            <a:endParaRPr lang="es-MX" dirty="0">
              <a:solidFill>
                <a:schemeClr val="bg1"/>
              </a:solidFill>
            </a:endParaRPr>
          </a:p>
          <a:p>
            <a:r>
              <a:rPr lang="es-MX" dirty="0">
                <a:solidFill>
                  <a:schemeClr val="bg1"/>
                </a:solidFill>
              </a:rPr>
              <a:t>Vemos que al escribirla el </a:t>
            </a:r>
            <a:r>
              <a:rPr lang="es-MX" dirty="0" err="1">
                <a:solidFill>
                  <a:schemeClr val="bg1"/>
                </a:solidFill>
              </a:rPr>
              <a:t>Intellisense</a:t>
            </a:r>
            <a:r>
              <a:rPr lang="es-MX" dirty="0">
                <a:solidFill>
                  <a:schemeClr val="bg1"/>
                </a:solidFill>
              </a:rPr>
              <a:t> ofrece información de los argumentos necesarios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1AFBBF6-8D0E-C5AA-464F-3EAB85A07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1063" y="4938285"/>
            <a:ext cx="8338646" cy="177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84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Al invocar a suma el resultado es la suma de los argumentos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B851129-4DF8-AA3D-F47E-019339F45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022" y="3715822"/>
            <a:ext cx="7545123" cy="19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74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000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C5306-DA78-4324-BC00-45715C96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1609"/>
            <a:ext cx="9905998" cy="1478570"/>
          </a:xfrm>
        </p:spPr>
        <p:txBody>
          <a:bodyPr/>
          <a:lstStyle/>
          <a:p>
            <a:r>
              <a:rPr lang="es-MX" dirty="0">
                <a:solidFill>
                  <a:schemeClr val="bg1"/>
                </a:solidFill>
              </a:rPr>
              <a:t>Unidad 7 – </a:t>
            </a:r>
            <a:r>
              <a:rPr lang="es-MX" dirty="0" err="1">
                <a:solidFill>
                  <a:schemeClr val="bg1"/>
                </a:solidFill>
              </a:rPr>
              <a:t>Modularización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ECC75-6206-44FC-A9AD-F93D5F7A0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5052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>
                <a:solidFill>
                  <a:schemeClr val="bg1"/>
                </a:solidFill>
              </a:rPr>
              <a:t>Módulos propios</a:t>
            </a:r>
          </a:p>
          <a:p>
            <a:r>
              <a:rPr lang="es-MX" dirty="0">
                <a:solidFill>
                  <a:schemeClr val="bg1"/>
                </a:solidFill>
              </a:rPr>
              <a:t>En ocasiones resulta útil ordenar los módulos en carpetas</a:t>
            </a:r>
          </a:p>
          <a:p>
            <a:r>
              <a:rPr lang="es-MX" dirty="0">
                <a:solidFill>
                  <a:schemeClr val="bg1"/>
                </a:solidFill>
              </a:rPr>
              <a:t>En este ejemplo creamos una carpeta llamada módulos donde movemos el nuestro</a:t>
            </a:r>
          </a:p>
          <a:p>
            <a:r>
              <a:rPr lang="es-MX" dirty="0">
                <a:solidFill>
                  <a:schemeClr val="bg1"/>
                </a:solidFill>
              </a:rPr>
              <a:t>Vemos que ahora la invocación falla:</a:t>
            </a: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s-MX" dirty="0">
              <a:solidFill>
                <a:schemeClr val="bg1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BDF1204-C134-F5A9-C68F-370EBB80A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391" y="4217287"/>
            <a:ext cx="11411218" cy="163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3649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</TotalTime>
  <Words>536</Words>
  <Application>Microsoft Office PowerPoint</Application>
  <PresentationFormat>Panorámica</PresentationFormat>
  <Paragraphs>90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Circuito</vt:lpstr>
      <vt:lpstr>TUIA  Programacion I – 1Sem2023  COM1 - COM 3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  <vt:lpstr>Unidad 7 – Modularización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repaso – 1Sem2020 </dc:title>
  <dc:creator>Fernando Roldan</dc:creator>
  <cp:lastModifiedBy>Fernando Roldan</cp:lastModifiedBy>
  <cp:revision>173</cp:revision>
  <dcterms:created xsi:type="dcterms:W3CDTF">2020-05-19T20:43:35Z</dcterms:created>
  <dcterms:modified xsi:type="dcterms:W3CDTF">2023-06-15T18:01:15Z</dcterms:modified>
</cp:coreProperties>
</file>