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28-4BB0-8D0F-9109E619325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28-4BB0-8D0F-9109E6193255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28-4BB0-8D0F-9109E6193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5465647"/>
        <c:axId val="1185467311"/>
      </c:barChart>
      <c:catAx>
        <c:axId val="118546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5467311"/>
        <c:crosses val="autoZero"/>
        <c:auto val="1"/>
        <c:lblAlgn val="ctr"/>
        <c:lblOffset val="100"/>
        <c:noMultiLvlLbl val="0"/>
      </c:catAx>
      <c:valAx>
        <c:axId val="118546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5465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ECDC0-DBCD-4C81-8205-137405EF02D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B608B468-8FB3-4A5F-BDCE-0F13E2EAD1A6}">
      <dgm:prSet phldrT="[Texto]" phldr="1"/>
      <dgm:spPr/>
      <dgm:t>
        <a:bodyPr/>
        <a:lstStyle/>
        <a:p>
          <a:endParaRPr lang="pt-BR"/>
        </a:p>
      </dgm:t>
    </dgm:pt>
    <dgm:pt modelId="{78A4271B-02E3-4316-B853-5796294C9C6D}" type="parTrans" cxnId="{F9C9F91D-31B0-49C0-94DC-5DD5CBCABFAE}">
      <dgm:prSet/>
      <dgm:spPr/>
      <dgm:t>
        <a:bodyPr/>
        <a:lstStyle/>
        <a:p>
          <a:endParaRPr lang="pt-BR"/>
        </a:p>
      </dgm:t>
    </dgm:pt>
    <dgm:pt modelId="{BB4B8DEF-DF57-4BF3-AE5A-CA89D8374E2C}" type="sibTrans" cxnId="{F9C9F91D-31B0-49C0-94DC-5DD5CBCABFAE}">
      <dgm:prSet/>
      <dgm:spPr/>
      <dgm:t>
        <a:bodyPr/>
        <a:lstStyle/>
        <a:p>
          <a:endParaRPr lang="pt-BR"/>
        </a:p>
      </dgm:t>
    </dgm:pt>
    <dgm:pt modelId="{9A9DDBB4-51DB-4F27-8232-27ADAF5C0672}">
      <dgm:prSet phldrT="[Texto]" phldr="1"/>
      <dgm:spPr/>
      <dgm:t>
        <a:bodyPr/>
        <a:lstStyle/>
        <a:p>
          <a:endParaRPr lang="pt-BR"/>
        </a:p>
      </dgm:t>
    </dgm:pt>
    <dgm:pt modelId="{EE22CC3C-EBA1-4FEF-9DE8-79EC065F519A}" type="parTrans" cxnId="{2963BD65-8D6E-47EC-98C8-3013786FB01A}">
      <dgm:prSet/>
      <dgm:spPr/>
      <dgm:t>
        <a:bodyPr/>
        <a:lstStyle/>
        <a:p>
          <a:endParaRPr lang="pt-BR"/>
        </a:p>
      </dgm:t>
    </dgm:pt>
    <dgm:pt modelId="{1F560C3C-3E06-4F78-A5C9-C7DCB73596F0}" type="sibTrans" cxnId="{2963BD65-8D6E-47EC-98C8-3013786FB01A}">
      <dgm:prSet/>
      <dgm:spPr/>
      <dgm:t>
        <a:bodyPr/>
        <a:lstStyle/>
        <a:p>
          <a:endParaRPr lang="pt-BR"/>
        </a:p>
      </dgm:t>
    </dgm:pt>
    <dgm:pt modelId="{86BBF339-2D60-4A31-95FE-C4260D790385}">
      <dgm:prSet phldrT="[Texto]" phldr="1"/>
      <dgm:spPr/>
      <dgm:t>
        <a:bodyPr/>
        <a:lstStyle/>
        <a:p>
          <a:endParaRPr lang="pt-BR"/>
        </a:p>
      </dgm:t>
    </dgm:pt>
    <dgm:pt modelId="{F2347030-5FDA-4BD2-8846-2599B314489A}" type="parTrans" cxnId="{AE6514A0-EC24-4DA0-BE6A-549B4D2E6029}">
      <dgm:prSet/>
      <dgm:spPr/>
      <dgm:t>
        <a:bodyPr/>
        <a:lstStyle/>
        <a:p>
          <a:endParaRPr lang="pt-BR"/>
        </a:p>
      </dgm:t>
    </dgm:pt>
    <dgm:pt modelId="{85630A22-3C22-447D-A234-DFAFD737AD23}" type="sibTrans" cxnId="{AE6514A0-EC24-4DA0-BE6A-549B4D2E6029}">
      <dgm:prSet/>
      <dgm:spPr/>
      <dgm:t>
        <a:bodyPr/>
        <a:lstStyle/>
        <a:p>
          <a:endParaRPr lang="pt-BR"/>
        </a:p>
      </dgm:t>
    </dgm:pt>
    <dgm:pt modelId="{0C9D479D-BE42-4C47-9D90-EF7CDFB645B7}">
      <dgm:prSet phldrT="[Texto]" phldr="1"/>
      <dgm:spPr/>
      <dgm:t>
        <a:bodyPr/>
        <a:lstStyle/>
        <a:p>
          <a:endParaRPr lang="pt-BR"/>
        </a:p>
      </dgm:t>
    </dgm:pt>
    <dgm:pt modelId="{C77A1D24-49BF-4284-8566-3506842BC349}" type="parTrans" cxnId="{9ED5979A-99CC-4067-A420-31B51CD95D46}">
      <dgm:prSet/>
      <dgm:spPr/>
      <dgm:t>
        <a:bodyPr/>
        <a:lstStyle/>
        <a:p>
          <a:endParaRPr lang="pt-BR"/>
        </a:p>
      </dgm:t>
    </dgm:pt>
    <dgm:pt modelId="{2F2BE38C-37B8-4CE5-98B5-FC79562354A1}" type="sibTrans" cxnId="{9ED5979A-99CC-4067-A420-31B51CD95D46}">
      <dgm:prSet/>
      <dgm:spPr/>
      <dgm:t>
        <a:bodyPr/>
        <a:lstStyle/>
        <a:p>
          <a:endParaRPr lang="pt-BR"/>
        </a:p>
      </dgm:t>
    </dgm:pt>
    <dgm:pt modelId="{07ED228B-C0B7-4A3A-A4FE-1B7CA0A05289}">
      <dgm:prSet phldrT="[Texto]" phldr="1"/>
      <dgm:spPr/>
      <dgm:t>
        <a:bodyPr/>
        <a:lstStyle/>
        <a:p>
          <a:endParaRPr lang="pt-BR"/>
        </a:p>
      </dgm:t>
    </dgm:pt>
    <dgm:pt modelId="{C0537C04-BA60-44A3-96E4-DA58FFEF7596}" type="parTrans" cxnId="{0F73A7AA-CF89-4880-AF81-6F670953C411}">
      <dgm:prSet/>
      <dgm:spPr/>
      <dgm:t>
        <a:bodyPr/>
        <a:lstStyle/>
        <a:p>
          <a:endParaRPr lang="pt-BR"/>
        </a:p>
      </dgm:t>
    </dgm:pt>
    <dgm:pt modelId="{0467A986-B27E-40C6-B466-887F9F20287E}" type="sibTrans" cxnId="{0F73A7AA-CF89-4880-AF81-6F670953C411}">
      <dgm:prSet/>
      <dgm:spPr/>
      <dgm:t>
        <a:bodyPr/>
        <a:lstStyle/>
        <a:p>
          <a:endParaRPr lang="pt-BR"/>
        </a:p>
      </dgm:t>
    </dgm:pt>
    <dgm:pt modelId="{36CF8A58-5638-404F-AFC3-D0BC4BCB6EF9}" type="pres">
      <dgm:prSet presAssocID="{EDCECDC0-DBCD-4C81-8205-137405EF02D4}" presName="diagram" presStyleCnt="0">
        <dgm:presLayoutVars>
          <dgm:dir/>
          <dgm:resizeHandles val="exact"/>
        </dgm:presLayoutVars>
      </dgm:prSet>
      <dgm:spPr/>
    </dgm:pt>
    <dgm:pt modelId="{721B4DA8-DA41-4AA6-BC21-FFF70E37E975}" type="pres">
      <dgm:prSet presAssocID="{B608B468-8FB3-4A5F-BDCE-0F13E2EAD1A6}" presName="node" presStyleLbl="node1" presStyleIdx="0" presStyleCnt="5">
        <dgm:presLayoutVars>
          <dgm:bulletEnabled val="1"/>
        </dgm:presLayoutVars>
      </dgm:prSet>
      <dgm:spPr/>
    </dgm:pt>
    <dgm:pt modelId="{AF3648EE-F745-44CE-BBFF-C45A6E5B52D4}" type="pres">
      <dgm:prSet presAssocID="{BB4B8DEF-DF57-4BF3-AE5A-CA89D8374E2C}" presName="sibTrans" presStyleLbl="sibTrans2D1" presStyleIdx="0" presStyleCnt="4"/>
      <dgm:spPr/>
    </dgm:pt>
    <dgm:pt modelId="{B0BA35A6-CB39-422E-B1F8-6EFE421A9DF2}" type="pres">
      <dgm:prSet presAssocID="{BB4B8DEF-DF57-4BF3-AE5A-CA89D8374E2C}" presName="connectorText" presStyleLbl="sibTrans2D1" presStyleIdx="0" presStyleCnt="4"/>
      <dgm:spPr/>
    </dgm:pt>
    <dgm:pt modelId="{909384A0-3C50-4D8B-B912-C4353E3F76FD}" type="pres">
      <dgm:prSet presAssocID="{9A9DDBB4-51DB-4F27-8232-27ADAF5C0672}" presName="node" presStyleLbl="node1" presStyleIdx="1" presStyleCnt="5">
        <dgm:presLayoutVars>
          <dgm:bulletEnabled val="1"/>
        </dgm:presLayoutVars>
      </dgm:prSet>
      <dgm:spPr/>
    </dgm:pt>
    <dgm:pt modelId="{17C4697D-6E8C-44E0-A1E2-7B45D8477098}" type="pres">
      <dgm:prSet presAssocID="{1F560C3C-3E06-4F78-A5C9-C7DCB73596F0}" presName="sibTrans" presStyleLbl="sibTrans2D1" presStyleIdx="1" presStyleCnt="4"/>
      <dgm:spPr/>
    </dgm:pt>
    <dgm:pt modelId="{11E1712E-A7EC-4FEA-B8BB-921774B3B339}" type="pres">
      <dgm:prSet presAssocID="{1F560C3C-3E06-4F78-A5C9-C7DCB73596F0}" presName="connectorText" presStyleLbl="sibTrans2D1" presStyleIdx="1" presStyleCnt="4"/>
      <dgm:spPr/>
    </dgm:pt>
    <dgm:pt modelId="{EAF82CC3-8A41-4D2A-AFCD-FC131CAB4EC5}" type="pres">
      <dgm:prSet presAssocID="{86BBF339-2D60-4A31-95FE-C4260D790385}" presName="node" presStyleLbl="node1" presStyleIdx="2" presStyleCnt="5">
        <dgm:presLayoutVars>
          <dgm:bulletEnabled val="1"/>
        </dgm:presLayoutVars>
      </dgm:prSet>
      <dgm:spPr/>
    </dgm:pt>
    <dgm:pt modelId="{F312F9D1-0F35-4490-AB15-79B87B58D0CA}" type="pres">
      <dgm:prSet presAssocID="{85630A22-3C22-447D-A234-DFAFD737AD23}" presName="sibTrans" presStyleLbl="sibTrans2D1" presStyleIdx="2" presStyleCnt="4"/>
      <dgm:spPr/>
    </dgm:pt>
    <dgm:pt modelId="{3E217015-8F2D-4A8C-A88D-D50C9172C68A}" type="pres">
      <dgm:prSet presAssocID="{85630A22-3C22-447D-A234-DFAFD737AD23}" presName="connectorText" presStyleLbl="sibTrans2D1" presStyleIdx="2" presStyleCnt="4"/>
      <dgm:spPr/>
    </dgm:pt>
    <dgm:pt modelId="{6E070318-4BAE-494E-A502-08AFB72A3F8E}" type="pres">
      <dgm:prSet presAssocID="{0C9D479D-BE42-4C47-9D90-EF7CDFB645B7}" presName="node" presStyleLbl="node1" presStyleIdx="3" presStyleCnt="5">
        <dgm:presLayoutVars>
          <dgm:bulletEnabled val="1"/>
        </dgm:presLayoutVars>
      </dgm:prSet>
      <dgm:spPr/>
    </dgm:pt>
    <dgm:pt modelId="{8F739D68-07BD-4FEE-9D8D-BBA527DF038B}" type="pres">
      <dgm:prSet presAssocID="{2F2BE38C-37B8-4CE5-98B5-FC79562354A1}" presName="sibTrans" presStyleLbl="sibTrans2D1" presStyleIdx="3" presStyleCnt="4"/>
      <dgm:spPr/>
    </dgm:pt>
    <dgm:pt modelId="{8C1D7659-DB06-4CE9-A5E6-3286EEB442F9}" type="pres">
      <dgm:prSet presAssocID="{2F2BE38C-37B8-4CE5-98B5-FC79562354A1}" presName="connectorText" presStyleLbl="sibTrans2D1" presStyleIdx="3" presStyleCnt="4"/>
      <dgm:spPr/>
    </dgm:pt>
    <dgm:pt modelId="{E7843F63-AD84-4026-B1D6-11CF0FBC57F6}" type="pres">
      <dgm:prSet presAssocID="{07ED228B-C0B7-4A3A-A4FE-1B7CA0A05289}" presName="node" presStyleLbl="node1" presStyleIdx="4" presStyleCnt="5">
        <dgm:presLayoutVars>
          <dgm:bulletEnabled val="1"/>
        </dgm:presLayoutVars>
      </dgm:prSet>
      <dgm:spPr/>
    </dgm:pt>
  </dgm:ptLst>
  <dgm:cxnLst>
    <dgm:cxn modelId="{B9D20AE7-55B1-46D2-AF7C-C80F8B08D540}" type="presOf" srcId="{EDCECDC0-DBCD-4C81-8205-137405EF02D4}" destId="{36CF8A58-5638-404F-AFC3-D0BC4BCB6EF9}" srcOrd="0" destOrd="0" presId="urn:microsoft.com/office/officeart/2005/8/layout/process5"/>
    <dgm:cxn modelId="{0F73A7AA-CF89-4880-AF81-6F670953C411}" srcId="{EDCECDC0-DBCD-4C81-8205-137405EF02D4}" destId="{07ED228B-C0B7-4A3A-A4FE-1B7CA0A05289}" srcOrd="4" destOrd="0" parTransId="{C0537C04-BA60-44A3-96E4-DA58FFEF7596}" sibTransId="{0467A986-B27E-40C6-B466-887F9F20287E}"/>
    <dgm:cxn modelId="{F3F9B876-6180-49DA-BBE0-CA65463FF119}" type="presOf" srcId="{BB4B8DEF-DF57-4BF3-AE5A-CA89D8374E2C}" destId="{B0BA35A6-CB39-422E-B1F8-6EFE421A9DF2}" srcOrd="1" destOrd="0" presId="urn:microsoft.com/office/officeart/2005/8/layout/process5"/>
    <dgm:cxn modelId="{2963BD65-8D6E-47EC-98C8-3013786FB01A}" srcId="{EDCECDC0-DBCD-4C81-8205-137405EF02D4}" destId="{9A9DDBB4-51DB-4F27-8232-27ADAF5C0672}" srcOrd="1" destOrd="0" parTransId="{EE22CC3C-EBA1-4FEF-9DE8-79EC065F519A}" sibTransId="{1F560C3C-3E06-4F78-A5C9-C7DCB73596F0}"/>
    <dgm:cxn modelId="{2BB67574-F544-4A4C-A18E-94AD54422FAD}" type="presOf" srcId="{85630A22-3C22-447D-A234-DFAFD737AD23}" destId="{F312F9D1-0F35-4490-AB15-79B87B58D0CA}" srcOrd="0" destOrd="0" presId="urn:microsoft.com/office/officeart/2005/8/layout/process5"/>
    <dgm:cxn modelId="{3CA72519-0DF1-438E-8DEE-02F8106D47A3}" type="presOf" srcId="{2F2BE38C-37B8-4CE5-98B5-FC79562354A1}" destId="{8C1D7659-DB06-4CE9-A5E6-3286EEB442F9}" srcOrd="1" destOrd="0" presId="urn:microsoft.com/office/officeart/2005/8/layout/process5"/>
    <dgm:cxn modelId="{81AD9E6C-38F3-4164-ACEF-E58087DC6E74}" type="presOf" srcId="{0C9D479D-BE42-4C47-9D90-EF7CDFB645B7}" destId="{6E070318-4BAE-494E-A502-08AFB72A3F8E}" srcOrd="0" destOrd="0" presId="urn:microsoft.com/office/officeart/2005/8/layout/process5"/>
    <dgm:cxn modelId="{4E76649B-DD2D-406E-88A1-ECB159B7DCB9}" type="presOf" srcId="{2F2BE38C-37B8-4CE5-98B5-FC79562354A1}" destId="{8F739D68-07BD-4FEE-9D8D-BBA527DF038B}" srcOrd="0" destOrd="0" presId="urn:microsoft.com/office/officeart/2005/8/layout/process5"/>
    <dgm:cxn modelId="{F9C9F91D-31B0-49C0-94DC-5DD5CBCABFAE}" srcId="{EDCECDC0-DBCD-4C81-8205-137405EF02D4}" destId="{B608B468-8FB3-4A5F-BDCE-0F13E2EAD1A6}" srcOrd="0" destOrd="0" parTransId="{78A4271B-02E3-4316-B853-5796294C9C6D}" sibTransId="{BB4B8DEF-DF57-4BF3-AE5A-CA89D8374E2C}"/>
    <dgm:cxn modelId="{9AACA82E-41D5-4D7B-8370-5F852AE44835}" type="presOf" srcId="{9A9DDBB4-51DB-4F27-8232-27ADAF5C0672}" destId="{909384A0-3C50-4D8B-B912-C4353E3F76FD}" srcOrd="0" destOrd="0" presId="urn:microsoft.com/office/officeart/2005/8/layout/process5"/>
    <dgm:cxn modelId="{C67147B9-C10F-47E3-87C1-B3E99C48584D}" type="presOf" srcId="{85630A22-3C22-447D-A234-DFAFD737AD23}" destId="{3E217015-8F2D-4A8C-A88D-D50C9172C68A}" srcOrd="1" destOrd="0" presId="urn:microsoft.com/office/officeart/2005/8/layout/process5"/>
    <dgm:cxn modelId="{F5F91A38-DED1-4E23-843E-FC5EDF543541}" type="presOf" srcId="{07ED228B-C0B7-4A3A-A4FE-1B7CA0A05289}" destId="{E7843F63-AD84-4026-B1D6-11CF0FBC57F6}" srcOrd="0" destOrd="0" presId="urn:microsoft.com/office/officeart/2005/8/layout/process5"/>
    <dgm:cxn modelId="{7417E7D3-1AFE-4FDE-8DEA-C1AE861A6C07}" type="presOf" srcId="{1F560C3C-3E06-4F78-A5C9-C7DCB73596F0}" destId="{17C4697D-6E8C-44E0-A1E2-7B45D8477098}" srcOrd="0" destOrd="0" presId="urn:microsoft.com/office/officeart/2005/8/layout/process5"/>
    <dgm:cxn modelId="{D74C23E4-81A7-428F-8CFD-72FAD51EC464}" type="presOf" srcId="{BB4B8DEF-DF57-4BF3-AE5A-CA89D8374E2C}" destId="{AF3648EE-F745-44CE-BBFF-C45A6E5B52D4}" srcOrd="0" destOrd="0" presId="urn:microsoft.com/office/officeart/2005/8/layout/process5"/>
    <dgm:cxn modelId="{AE6514A0-EC24-4DA0-BE6A-549B4D2E6029}" srcId="{EDCECDC0-DBCD-4C81-8205-137405EF02D4}" destId="{86BBF339-2D60-4A31-95FE-C4260D790385}" srcOrd="2" destOrd="0" parTransId="{F2347030-5FDA-4BD2-8846-2599B314489A}" sibTransId="{85630A22-3C22-447D-A234-DFAFD737AD23}"/>
    <dgm:cxn modelId="{1A406C76-6DEB-4F6C-A973-6636389EC432}" type="presOf" srcId="{1F560C3C-3E06-4F78-A5C9-C7DCB73596F0}" destId="{11E1712E-A7EC-4FEA-B8BB-921774B3B339}" srcOrd="1" destOrd="0" presId="urn:microsoft.com/office/officeart/2005/8/layout/process5"/>
    <dgm:cxn modelId="{7A3AEA02-467C-4655-88AE-91701264B8DC}" type="presOf" srcId="{86BBF339-2D60-4A31-95FE-C4260D790385}" destId="{EAF82CC3-8A41-4D2A-AFCD-FC131CAB4EC5}" srcOrd="0" destOrd="0" presId="urn:microsoft.com/office/officeart/2005/8/layout/process5"/>
    <dgm:cxn modelId="{5FED3E68-98C9-45AA-AF81-63AEAD535E93}" type="presOf" srcId="{B608B468-8FB3-4A5F-BDCE-0F13E2EAD1A6}" destId="{721B4DA8-DA41-4AA6-BC21-FFF70E37E975}" srcOrd="0" destOrd="0" presId="urn:microsoft.com/office/officeart/2005/8/layout/process5"/>
    <dgm:cxn modelId="{9ED5979A-99CC-4067-A420-31B51CD95D46}" srcId="{EDCECDC0-DBCD-4C81-8205-137405EF02D4}" destId="{0C9D479D-BE42-4C47-9D90-EF7CDFB645B7}" srcOrd="3" destOrd="0" parTransId="{C77A1D24-49BF-4284-8566-3506842BC349}" sibTransId="{2F2BE38C-37B8-4CE5-98B5-FC79562354A1}"/>
    <dgm:cxn modelId="{FDC4890F-5906-4044-B855-2DB4D87E6655}" type="presParOf" srcId="{36CF8A58-5638-404F-AFC3-D0BC4BCB6EF9}" destId="{721B4DA8-DA41-4AA6-BC21-FFF70E37E975}" srcOrd="0" destOrd="0" presId="urn:microsoft.com/office/officeart/2005/8/layout/process5"/>
    <dgm:cxn modelId="{6E2C4DCF-9F35-4FF3-B573-50029247F418}" type="presParOf" srcId="{36CF8A58-5638-404F-AFC3-D0BC4BCB6EF9}" destId="{AF3648EE-F745-44CE-BBFF-C45A6E5B52D4}" srcOrd="1" destOrd="0" presId="urn:microsoft.com/office/officeart/2005/8/layout/process5"/>
    <dgm:cxn modelId="{A4A8BBD0-52EF-4367-8971-BA26A55B8659}" type="presParOf" srcId="{AF3648EE-F745-44CE-BBFF-C45A6E5B52D4}" destId="{B0BA35A6-CB39-422E-B1F8-6EFE421A9DF2}" srcOrd="0" destOrd="0" presId="urn:microsoft.com/office/officeart/2005/8/layout/process5"/>
    <dgm:cxn modelId="{A8B5BBE1-F013-452F-85F4-046B29CE5912}" type="presParOf" srcId="{36CF8A58-5638-404F-AFC3-D0BC4BCB6EF9}" destId="{909384A0-3C50-4D8B-B912-C4353E3F76FD}" srcOrd="2" destOrd="0" presId="urn:microsoft.com/office/officeart/2005/8/layout/process5"/>
    <dgm:cxn modelId="{CAC87AA0-CE94-4B37-AFCF-A91509F42586}" type="presParOf" srcId="{36CF8A58-5638-404F-AFC3-D0BC4BCB6EF9}" destId="{17C4697D-6E8C-44E0-A1E2-7B45D8477098}" srcOrd="3" destOrd="0" presId="urn:microsoft.com/office/officeart/2005/8/layout/process5"/>
    <dgm:cxn modelId="{E6F28505-BCAA-4344-AA6A-306D619E0A3F}" type="presParOf" srcId="{17C4697D-6E8C-44E0-A1E2-7B45D8477098}" destId="{11E1712E-A7EC-4FEA-B8BB-921774B3B339}" srcOrd="0" destOrd="0" presId="urn:microsoft.com/office/officeart/2005/8/layout/process5"/>
    <dgm:cxn modelId="{0E4046CE-8013-4FFE-881E-10D3920732C8}" type="presParOf" srcId="{36CF8A58-5638-404F-AFC3-D0BC4BCB6EF9}" destId="{EAF82CC3-8A41-4D2A-AFCD-FC131CAB4EC5}" srcOrd="4" destOrd="0" presId="urn:microsoft.com/office/officeart/2005/8/layout/process5"/>
    <dgm:cxn modelId="{6CFC7F0B-8687-4CD5-9CB3-5EB140F9D016}" type="presParOf" srcId="{36CF8A58-5638-404F-AFC3-D0BC4BCB6EF9}" destId="{F312F9D1-0F35-4490-AB15-79B87B58D0CA}" srcOrd="5" destOrd="0" presId="urn:microsoft.com/office/officeart/2005/8/layout/process5"/>
    <dgm:cxn modelId="{288B5BA1-7B63-4AA2-959F-04F4CEF7387E}" type="presParOf" srcId="{F312F9D1-0F35-4490-AB15-79B87B58D0CA}" destId="{3E217015-8F2D-4A8C-A88D-D50C9172C68A}" srcOrd="0" destOrd="0" presId="urn:microsoft.com/office/officeart/2005/8/layout/process5"/>
    <dgm:cxn modelId="{438DDD7A-A8FF-453A-9BCA-1792E3E09E78}" type="presParOf" srcId="{36CF8A58-5638-404F-AFC3-D0BC4BCB6EF9}" destId="{6E070318-4BAE-494E-A502-08AFB72A3F8E}" srcOrd="6" destOrd="0" presId="urn:microsoft.com/office/officeart/2005/8/layout/process5"/>
    <dgm:cxn modelId="{001E2FA3-FE37-40EC-B8DE-C6E2C6470BD4}" type="presParOf" srcId="{36CF8A58-5638-404F-AFC3-D0BC4BCB6EF9}" destId="{8F739D68-07BD-4FEE-9D8D-BBA527DF038B}" srcOrd="7" destOrd="0" presId="urn:microsoft.com/office/officeart/2005/8/layout/process5"/>
    <dgm:cxn modelId="{B3E0782B-C3F6-4DED-98F4-18B6D8B5DAE5}" type="presParOf" srcId="{8F739D68-07BD-4FEE-9D8D-BBA527DF038B}" destId="{8C1D7659-DB06-4CE9-A5E6-3286EEB442F9}" srcOrd="0" destOrd="0" presId="urn:microsoft.com/office/officeart/2005/8/layout/process5"/>
    <dgm:cxn modelId="{3959ECF4-2738-4526-9156-D01653C6C5AE}" type="presParOf" srcId="{36CF8A58-5638-404F-AFC3-D0BC4BCB6EF9}" destId="{E7843F63-AD84-4026-B1D6-11CF0FBC57F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B4DA8-DA41-4AA6-BC21-FFF70E37E975}">
      <dsp:nvSpPr>
        <dsp:cNvPr id="0" name=""/>
        <dsp:cNvSpPr/>
      </dsp:nvSpPr>
      <dsp:spPr>
        <a:xfrm>
          <a:off x="359699" y="1349"/>
          <a:ext cx="2535335" cy="152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300" kern="1200"/>
        </a:p>
      </dsp:txBody>
      <dsp:txXfrm>
        <a:off x="404253" y="45903"/>
        <a:ext cx="2446227" cy="1432093"/>
      </dsp:txXfrm>
    </dsp:sp>
    <dsp:sp modelId="{AF3648EE-F745-44CE-BBFF-C45A6E5B52D4}">
      <dsp:nvSpPr>
        <dsp:cNvPr id="0" name=""/>
        <dsp:cNvSpPr/>
      </dsp:nvSpPr>
      <dsp:spPr>
        <a:xfrm>
          <a:off x="3118144" y="447568"/>
          <a:ext cx="537491" cy="628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/>
        </a:p>
      </dsp:txBody>
      <dsp:txXfrm>
        <a:off x="3118144" y="573321"/>
        <a:ext cx="376244" cy="377257"/>
      </dsp:txXfrm>
    </dsp:sp>
    <dsp:sp modelId="{909384A0-3C50-4D8B-B912-C4353E3F76FD}">
      <dsp:nvSpPr>
        <dsp:cNvPr id="0" name=""/>
        <dsp:cNvSpPr/>
      </dsp:nvSpPr>
      <dsp:spPr>
        <a:xfrm>
          <a:off x="3909169" y="1349"/>
          <a:ext cx="2535335" cy="152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300" kern="1200"/>
        </a:p>
      </dsp:txBody>
      <dsp:txXfrm>
        <a:off x="3953723" y="45903"/>
        <a:ext cx="2446227" cy="1432093"/>
      </dsp:txXfrm>
    </dsp:sp>
    <dsp:sp modelId="{17C4697D-6E8C-44E0-A1E2-7B45D8477098}">
      <dsp:nvSpPr>
        <dsp:cNvPr id="0" name=""/>
        <dsp:cNvSpPr/>
      </dsp:nvSpPr>
      <dsp:spPr>
        <a:xfrm>
          <a:off x="6667615" y="447568"/>
          <a:ext cx="537491" cy="628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/>
        </a:p>
      </dsp:txBody>
      <dsp:txXfrm>
        <a:off x="6667615" y="573321"/>
        <a:ext cx="376244" cy="377257"/>
      </dsp:txXfrm>
    </dsp:sp>
    <dsp:sp modelId="{EAF82CC3-8A41-4D2A-AFCD-FC131CAB4EC5}">
      <dsp:nvSpPr>
        <dsp:cNvPr id="0" name=""/>
        <dsp:cNvSpPr/>
      </dsp:nvSpPr>
      <dsp:spPr>
        <a:xfrm>
          <a:off x="7458639" y="1349"/>
          <a:ext cx="2535335" cy="152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300" kern="1200"/>
        </a:p>
      </dsp:txBody>
      <dsp:txXfrm>
        <a:off x="7503193" y="45903"/>
        <a:ext cx="2446227" cy="1432093"/>
      </dsp:txXfrm>
    </dsp:sp>
    <dsp:sp modelId="{F312F9D1-0F35-4490-AB15-79B87B58D0CA}">
      <dsp:nvSpPr>
        <dsp:cNvPr id="0" name=""/>
        <dsp:cNvSpPr/>
      </dsp:nvSpPr>
      <dsp:spPr>
        <a:xfrm rot="5400000">
          <a:off x="8457562" y="1700024"/>
          <a:ext cx="537491" cy="628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/>
        </a:p>
      </dsp:txBody>
      <dsp:txXfrm rot="-5400000">
        <a:off x="8537680" y="1745660"/>
        <a:ext cx="377257" cy="376244"/>
      </dsp:txXfrm>
    </dsp:sp>
    <dsp:sp modelId="{6E070318-4BAE-494E-A502-08AFB72A3F8E}">
      <dsp:nvSpPr>
        <dsp:cNvPr id="0" name=""/>
        <dsp:cNvSpPr/>
      </dsp:nvSpPr>
      <dsp:spPr>
        <a:xfrm>
          <a:off x="7458639" y="2536685"/>
          <a:ext cx="2535335" cy="152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300" kern="1200"/>
        </a:p>
      </dsp:txBody>
      <dsp:txXfrm>
        <a:off x="7503193" y="2581239"/>
        <a:ext cx="2446227" cy="1432093"/>
      </dsp:txXfrm>
    </dsp:sp>
    <dsp:sp modelId="{8F739D68-07BD-4FEE-9D8D-BBA527DF038B}">
      <dsp:nvSpPr>
        <dsp:cNvPr id="0" name=""/>
        <dsp:cNvSpPr/>
      </dsp:nvSpPr>
      <dsp:spPr>
        <a:xfrm rot="10800000">
          <a:off x="6698039" y="2982904"/>
          <a:ext cx="537491" cy="628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/>
        </a:p>
      </dsp:txBody>
      <dsp:txXfrm rot="10800000">
        <a:off x="6859286" y="3108657"/>
        <a:ext cx="376244" cy="377257"/>
      </dsp:txXfrm>
    </dsp:sp>
    <dsp:sp modelId="{E7843F63-AD84-4026-B1D6-11CF0FBC57F6}">
      <dsp:nvSpPr>
        <dsp:cNvPr id="0" name=""/>
        <dsp:cNvSpPr/>
      </dsp:nvSpPr>
      <dsp:spPr>
        <a:xfrm>
          <a:off x="3909169" y="2536685"/>
          <a:ext cx="2535335" cy="152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300" kern="1200"/>
        </a:p>
      </dsp:txBody>
      <dsp:txXfrm>
        <a:off x="3953723" y="2581239"/>
        <a:ext cx="2446227" cy="1432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 água Milenar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 desconhecido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7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Titulo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Isso é um tópico</a:t>
            </a:r>
          </a:p>
          <a:p>
            <a:r>
              <a:rPr lang="pt-BR" dirty="0" smtClean="0"/>
              <a:t>Isso é outro tópico</a:t>
            </a:r>
          </a:p>
          <a:p>
            <a:pPr lvl="1"/>
            <a:r>
              <a:rPr lang="pt-BR" dirty="0" smtClean="0"/>
              <a:t>Isso é um </a:t>
            </a:r>
            <a:r>
              <a:rPr lang="pt-BR" dirty="0" err="1" smtClean="0"/>
              <a:t>sub-tópico</a:t>
            </a:r>
            <a:endParaRPr lang="pt-BR" dirty="0" smtClean="0"/>
          </a:p>
          <a:p>
            <a:pPr lvl="1"/>
            <a:r>
              <a:rPr lang="pt-BR" dirty="0" err="1" smtClean="0"/>
              <a:t>Another</a:t>
            </a:r>
            <a:r>
              <a:rPr lang="pt-BR" dirty="0" smtClean="0"/>
              <a:t> </a:t>
            </a:r>
            <a:r>
              <a:rPr lang="pt-BR" dirty="0" err="1" smtClean="0"/>
              <a:t>subtopic</a:t>
            </a:r>
            <a:endParaRPr lang="pt-BR" dirty="0" smtClean="0"/>
          </a:p>
          <a:p>
            <a:r>
              <a:rPr lang="pt-BR" dirty="0" smtClean="0"/>
              <a:t>Mais um tópico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9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um titulo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070286"/>
              </p:ext>
            </p:extLst>
          </p:nvPr>
        </p:nvGraphicFramePr>
        <p:xfrm>
          <a:off x="914400" y="1731963"/>
          <a:ext cx="103536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5042982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8140455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38335650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04821236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9041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1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Google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maria@gmail.com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maria.com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R$ 1000,00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4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Microsoft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joao@outlook.com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joao.io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R$ 1000,00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1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Facebook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jose@face.com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jose.face.com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R$ 800,00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7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4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um exemplo de Titulo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83596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diagrama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72448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35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Papiro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8" y="1967097"/>
            <a:ext cx="6171939" cy="4059237"/>
          </a:xfrm>
        </p:spPr>
      </p:pic>
    </p:spTree>
    <p:extLst>
      <p:ext uri="{BB962C8B-B14F-4D97-AF65-F5344CB8AC3E}">
        <p14:creationId xmlns:p14="http://schemas.microsoft.com/office/powerpoint/2010/main" val="38654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7200" dirty="0" smtClean="0">
                <a:ln w="0"/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Utilizando Brilho!</a:t>
            </a:r>
            <a:endParaRPr lang="pt-BR" sz="7200" dirty="0">
              <a:ln w="0"/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6600" dirty="0" smtClean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  <a:reflection blurRad="6350" stA="55000" endA="50" endPos="85000" dir="5400000" sy="-100000" algn="bl" rotWithShape="0"/>
                </a:effectLst>
              </a:rPr>
              <a:t>Utilizando Efeitos!</a:t>
            </a:r>
            <a:endParaRPr lang="pt-BR" sz="6600" dirty="0"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7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20</TotalTime>
  <Words>74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 Black</vt:lpstr>
      <vt:lpstr>Calisto MT</vt:lpstr>
      <vt:lpstr>Trebuchet MS</vt:lpstr>
      <vt:lpstr>Wingdings 2</vt:lpstr>
      <vt:lpstr>Ardósia</vt:lpstr>
      <vt:lpstr>A água Milenar</vt:lpstr>
      <vt:lpstr>Exemplo de Titulo</vt:lpstr>
      <vt:lpstr>Mais um titulo</vt:lpstr>
      <vt:lpstr>Mais um exemplo de Titulo</vt:lpstr>
      <vt:lpstr>Exemplo de diagrama</vt:lpstr>
      <vt:lpstr>Exemplo de Papiro</vt:lpstr>
      <vt:lpstr>Utilizando Brilho!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água Milenar</dc:title>
  <dc:creator>Inspiron</dc:creator>
  <cp:lastModifiedBy>Inspiron</cp:lastModifiedBy>
  <cp:revision>2</cp:revision>
  <dcterms:created xsi:type="dcterms:W3CDTF">2020-06-01T18:53:09Z</dcterms:created>
  <dcterms:modified xsi:type="dcterms:W3CDTF">2020-06-01T19:13:19Z</dcterms:modified>
</cp:coreProperties>
</file>