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A3413-BAD1-4C89-B822-0DC00E4ED52F}" v="268" dt="2024-10-06T22:12:24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ro-Star International" userId="2e39a3fc6131872c" providerId="LiveId" clId="{70444081-5C0B-43C8-B957-064AA2E88423}"/>
    <pc:docChg chg="undo custSel addSld modSld addMainMaster delMainMaster">
      <pc:chgData name="Micro-Star International" userId="2e39a3fc6131872c" providerId="LiveId" clId="{70444081-5C0B-43C8-B957-064AA2E88423}" dt="2024-08-16T13:13:21.443" v="1508" actId="20577"/>
      <pc:docMkLst>
        <pc:docMk/>
      </pc:docMkLst>
      <pc:sldChg chg="addSp delSp modSp new mod setBg modClrScheme delDesignElem chgLayout">
        <pc:chgData name="Micro-Star International" userId="2e39a3fc6131872c" providerId="LiveId" clId="{70444081-5C0B-43C8-B957-064AA2E88423}" dt="2024-08-15T13:10:06.604" v="271" actId="20577"/>
        <pc:sldMkLst>
          <pc:docMk/>
          <pc:sldMk cId="1609622743" sldId="256"/>
        </pc:sldMkLst>
        <pc:spChg chg="mod">
          <ac:chgData name="Micro-Star International" userId="2e39a3fc6131872c" providerId="LiveId" clId="{70444081-5C0B-43C8-B957-064AA2E88423}" dt="2024-08-15T13:06:05.046" v="101" actId="20577"/>
          <ac:spMkLst>
            <pc:docMk/>
            <pc:sldMk cId="1609622743" sldId="256"/>
            <ac:spMk id="2" creationId="{3B92E4D2-EC85-1389-A0AD-29B7D39AD197}"/>
          </ac:spMkLst>
        </pc:spChg>
        <pc:spChg chg="mod">
          <ac:chgData name="Micro-Star International" userId="2e39a3fc6131872c" providerId="LiveId" clId="{70444081-5C0B-43C8-B957-064AA2E88423}" dt="2024-08-15T13:06:15.150" v="105" actId="14100"/>
          <ac:spMkLst>
            <pc:docMk/>
            <pc:sldMk cId="1609622743" sldId="256"/>
            <ac:spMk id="3" creationId="{85CD9C96-F778-45C7-D441-FEDEA6EB8512}"/>
          </ac:spMkLst>
        </pc:spChg>
        <pc:spChg chg="add mod">
          <ac:chgData name="Micro-Star International" userId="2e39a3fc6131872c" providerId="LiveId" clId="{70444081-5C0B-43C8-B957-064AA2E88423}" dt="2024-08-15T13:10:06.604" v="271" actId="20577"/>
          <ac:spMkLst>
            <pc:docMk/>
            <pc:sldMk cId="1609622743" sldId="256"/>
            <ac:spMk id="5" creationId="{788130EF-8DD2-61F7-D2AA-BE6304C39C85}"/>
          </ac:spMkLst>
        </pc:spChg>
        <pc:spChg chg="add del">
          <ac:chgData name="Micro-Star International" userId="2e39a3fc6131872c" providerId="LiveId" clId="{70444081-5C0B-43C8-B957-064AA2E88423}" dt="2024-08-15T13:00:34.061" v="4"/>
          <ac:spMkLst>
            <pc:docMk/>
            <pc:sldMk cId="1609622743" sldId="256"/>
            <ac:spMk id="9" creationId="{E20BB609-EF92-42DB-836C-0699A590B5CF}"/>
          </ac:spMkLst>
        </pc:spChg>
        <pc:spChg chg="add del">
          <ac:chgData name="Micro-Star International" userId="2e39a3fc6131872c" providerId="LiveId" clId="{70444081-5C0B-43C8-B957-064AA2E88423}" dt="2024-08-15T13:00:34.061" v="4"/>
          <ac:spMkLst>
            <pc:docMk/>
            <pc:sldMk cId="1609622743" sldId="256"/>
            <ac:spMk id="11" creationId="{40FA88D0-E295-4CF3-934C-6423EACEB025}"/>
          </ac:spMkLst>
        </pc:spChg>
        <pc:grpChg chg="add">
          <ac:chgData name="Micro-Star International" userId="2e39a3fc6131872c" providerId="LiveId" clId="{70444081-5C0B-43C8-B957-064AA2E88423}" dt="2024-08-15T13:00:38.757" v="5" actId="26606"/>
          <ac:grpSpMkLst>
            <pc:docMk/>
            <pc:sldMk cId="1609622743" sldId="256"/>
            <ac:grpSpMk id="6" creationId="{068ACACB-DD9E-4155-84BF-8E4D43DEC13D}"/>
          </ac:grpSpMkLst>
        </pc:grpChg>
        <pc:grpChg chg="add">
          <ac:chgData name="Micro-Star International" userId="2e39a3fc6131872c" providerId="LiveId" clId="{70444081-5C0B-43C8-B957-064AA2E88423}" dt="2024-08-15T13:00:38.757" v="5" actId="26606"/>
          <ac:grpSpMkLst>
            <pc:docMk/>
            <pc:sldMk cId="1609622743" sldId="256"/>
            <ac:grpSpMk id="8" creationId="{BF3AEE19-128A-4FF8-954B-A9724F42E0D4}"/>
          </ac:grpSpMkLst>
        </pc:grpChg>
        <pc:picChg chg="add mod">
          <ac:chgData name="Micro-Star International" userId="2e39a3fc6131872c" providerId="LiveId" clId="{70444081-5C0B-43C8-B957-064AA2E88423}" dt="2024-08-15T13:00:38.757" v="5" actId="26606"/>
          <ac:picMkLst>
            <pc:docMk/>
            <pc:sldMk cId="1609622743" sldId="256"/>
            <ac:picMk id="4" creationId="{93F8052C-4B68-B8FF-19D8-19D5DB4C2A67}"/>
          </ac:picMkLst>
        </pc:picChg>
        <pc:cxnChg chg="add del">
          <ac:chgData name="Micro-Star International" userId="2e39a3fc6131872c" providerId="LiveId" clId="{70444081-5C0B-43C8-B957-064AA2E88423}" dt="2024-08-15T13:00:34.061" v="4"/>
          <ac:cxnSpMkLst>
            <pc:docMk/>
            <pc:sldMk cId="1609622743" sldId="256"/>
            <ac:cxnSpMk id="13" creationId="{8F4E56A8-93D5-4BE3-AE61-84677331AD07}"/>
          </ac:cxnSpMkLst>
        </pc:cxnChg>
        <pc:cxnChg chg="add del">
          <ac:chgData name="Micro-Star International" userId="2e39a3fc6131872c" providerId="LiveId" clId="{70444081-5C0B-43C8-B957-064AA2E88423}" dt="2024-08-15T13:00:34.061" v="4"/>
          <ac:cxnSpMkLst>
            <pc:docMk/>
            <pc:sldMk cId="1609622743" sldId="256"/>
            <ac:cxnSpMk id="15" creationId="{BD492A0C-1773-477B-83B5-C707CB057709}"/>
          </ac:cxnSpMkLst>
        </pc:cxnChg>
      </pc:sldChg>
      <pc:sldChg chg="addSp modSp new mod setBg">
        <pc:chgData name="Micro-Star International" userId="2e39a3fc6131872c" providerId="LiveId" clId="{70444081-5C0B-43C8-B957-064AA2E88423}" dt="2024-08-15T13:15:47.689" v="342" actId="5793"/>
        <pc:sldMkLst>
          <pc:docMk/>
          <pc:sldMk cId="4058057166" sldId="257"/>
        </pc:sldMkLst>
        <pc:spChg chg="mod">
          <ac:chgData name="Micro-Star International" userId="2e39a3fc6131872c" providerId="LiveId" clId="{70444081-5C0B-43C8-B957-064AA2E88423}" dt="2024-08-15T13:11:23.384" v="314" actId="20577"/>
          <ac:spMkLst>
            <pc:docMk/>
            <pc:sldMk cId="4058057166" sldId="257"/>
            <ac:spMk id="2" creationId="{E7F7F606-7421-1014-E2F0-9ECDB393FA15}"/>
          </ac:spMkLst>
        </pc:spChg>
        <pc:spChg chg="mod">
          <ac:chgData name="Micro-Star International" userId="2e39a3fc6131872c" providerId="LiveId" clId="{70444081-5C0B-43C8-B957-064AA2E88423}" dt="2024-08-15T13:15:47.689" v="342" actId="5793"/>
          <ac:spMkLst>
            <pc:docMk/>
            <pc:sldMk cId="4058057166" sldId="257"/>
            <ac:spMk id="3" creationId="{A253FDCD-9106-B44E-ADDA-0E08858F0E9F}"/>
          </ac:spMkLst>
        </pc:spChg>
        <pc:spChg chg="add">
          <ac:chgData name="Micro-Star International" userId="2e39a3fc6131872c" providerId="LiveId" clId="{70444081-5C0B-43C8-B957-064AA2E88423}" dt="2024-08-15T13:10:37.960" v="278" actId="26606"/>
          <ac:spMkLst>
            <pc:docMk/>
            <pc:sldMk cId="4058057166" sldId="257"/>
            <ac:spMk id="8" creationId="{6BFC9644-673A-459F-B3C5-9310A4E50E3B}"/>
          </ac:spMkLst>
        </pc:spChg>
        <pc:spChg chg="add">
          <ac:chgData name="Micro-Star International" userId="2e39a3fc6131872c" providerId="LiveId" clId="{70444081-5C0B-43C8-B957-064AA2E88423}" dt="2024-08-15T13:10:37.960" v="278" actId="26606"/>
          <ac:spMkLst>
            <pc:docMk/>
            <pc:sldMk cId="4058057166" sldId="257"/>
            <ac:spMk id="39" creationId="{7D1C411D-0818-4640-8657-2AF78250C802}"/>
          </ac:spMkLst>
        </pc:spChg>
        <pc:grpChg chg="add">
          <ac:chgData name="Micro-Star International" userId="2e39a3fc6131872c" providerId="LiveId" clId="{70444081-5C0B-43C8-B957-064AA2E88423}" dt="2024-08-15T13:10:37.960" v="278" actId="26606"/>
          <ac:grpSpMkLst>
            <pc:docMk/>
            <pc:sldMk cId="4058057166" sldId="257"/>
            <ac:grpSpMk id="10" creationId="{4ADB9295-9645-4BF2-ADFD-75800B7FAD06}"/>
          </ac:grpSpMkLst>
        </pc:grpChg>
      </pc:sldChg>
      <pc:sldChg chg="addSp modSp new mod setBg">
        <pc:chgData name="Micro-Star International" userId="2e39a3fc6131872c" providerId="LiveId" clId="{70444081-5C0B-43C8-B957-064AA2E88423}" dt="2024-08-15T13:30:57.284" v="489" actId="1076"/>
        <pc:sldMkLst>
          <pc:docMk/>
          <pc:sldMk cId="166247136" sldId="258"/>
        </pc:sldMkLst>
        <pc:spChg chg="mod">
          <ac:chgData name="Micro-Star International" userId="2e39a3fc6131872c" providerId="LiveId" clId="{70444081-5C0B-43C8-B957-064AA2E88423}" dt="2024-08-15T13:30:38.160" v="487" actId="14100"/>
          <ac:spMkLst>
            <pc:docMk/>
            <pc:sldMk cId="166247136" sldId="258"/>
            <ac:spMk id="2" creationId="{44601BAA-54E0-83B6-1F3E-CF334311DDAA}"/>
          </ac:spMkLst>
        </pc:spChg>
        <pc:spChg chg="mod">
          <ac:chgData name="Micro-Star International" userId="2e39a3fc6131872c" providerId="LiveId" clId="{70444081-5C0B-43C8-B957-064AA2E88423}" dt="2024-08-15T13:30:57.284" v="489" actId="1076"/>
          <ac:spMkLst>
            <pc:docMk/>
            <pc:sldMk cId="166247136" sldId="258"/>
            <ac:spMk id="3" creationId="{929BB886-D8D2-F6C2-97DF-7E68A165A4A6}"/>
          </ac:spMkLst>
        </pc:spChg>
        <pc:spChg chg="add">
          <ac:chgData name="Micro-Star International" userId="2e39a3fc6131872c" providerId="LiveId" clId="{70444081-5C0B-43C8-B957-064AA2E88423}" dt="2024-08-15T13:18:26.663" v="344" actId="26606"/>
          <ac:spMkLst>
            <pc:docMk/>
            <pc:sldMk cId="166247136" sldId="258"/>
            <ac:spMk id="8" creationId="{CC892AB0-7D6D-4FC9-9105-0CB427161889}"/>
          </ac:spMkLst>
        </pc:spChg>
        <pc:spChg chg="add">
          <ac:chgData name="Micro-Star International" userId="2e39a3fc6131872c" providerId="LiveId" clId="{70444081-5C0B-43C8-B957-064AA2E88423}" dt="2024-08-15T13:18:26.663" v="344" actId="26606"/>
          <ac:spMkLst>
            <pc:docMk/>
            <pc:sldMk cId="166247136" sldId="258"/>
            <ac:spMk id="38" creationId="{6D29BE04-4454-4832-B83F-10D001BFF94D}"/>
          </ac:spMkLst>
        </pc:spChg>
        <pc:spChg chg="add">
          <ac:chgData name="Micro-Star International" userId="2e39a3fc6131872c" providerId="LiveId" clId="{70444081-5C0B-43C8-B957-064AA2E88423}" dt="2024-08-15T13:18:26.663" v="344" actId="26606"/>
          <ac:spMkLst>
            <pc:docMk/>
            <pc:sldMk cId="166247136" sldId="258"/>
            <ac:spMk id="40" creationId="{98714CE9-3C2C-48E1-8B8F-CFB7735C43D7}"/>
          </ac:spMkLst>
        </pc:spChg>
        <pc:grpChg chg="add">
          <ac:chgData name="Micro-Star International" userId="2e39a3fc6131872c" providerId="LiveId" clId="{70444081-5C0B-43C8-B957-064AA2E88423}" dt="2024-08-15T13:18:26.663" v="344" actId="26606"/>
          <ac:grpSpMkLst>
            <pc:docMk/>
            <pc:sldMk cId="166247136" sldId="258"/>
            <ac:grpSpMk id="10" creationId="{807353E4-FA19-40CB-8AF8-3A8E6704BE09}"/>
          </ac:grpSpMkLst>
        </pc:grpChg>
        <pc:grpChg chg="add">
          <ac:chgData name="Micro-Star International" userId="2e39a3fc6131872c" providerId="LiveId" clId="{70444081-5C0B-43C8-B957-064AA2E88423}" dt="2024-08-15T13:18:26.663" v="344" actId="26606"/>
          <ac:grpSpMkLst>
            <pc:docMk/>
            <pc:sldMk cId="166247136" sldId="258"/>
            <ac:grpSpMk id="18" creationId="{0328E69E-CE3D-4110-8BF7-AD3C0C10CB1C}"/>
          </ac:grpSpMkLst>
        </pc:grpChg>
        <pc:grpChg chg="add">
          <ac:chgData name="Micro-Star International" userId="2e39a3fc6131872c" providerId="LiveId" clId="{70444081-5C0B-43C8-B957-064AA2E88423}" dt="2024-08-15T13:18:26.663" v="344" actId="26606"/>
          <ac:grpSpMkLst>
            <pc:docMk/>
            <pc:sldMk cId="166247136" sldId="258"/>
            <ac:grpSpMk id="24" creationId="{F64806C9-3599-45A7-BCFF-F762C54276F8}"/>
          </ac:grpSpMkLst>
        </pc:grpChg>
        <pc:grpChg chg="add">
          <ac:chgData name="Micro-Star International" userId="2e39a3fc6131872c" providerId="LiveId" clId="{70444081-5C0B-43C8-B957-064AA2E88423}" dt="2024-08-15T13:18:26.663" v="344" actId="26606"/>
          <ac:grpSpMkLst>
            <pc:docMk/>
            <pc:sldMk cId="166247136" sldId="258"/>
            <ac:grpSpMk id="30" creationId="{1287AC97-A8E8-4B45-A50A-3057A88B4088}"/>
          </ac:grpSpMkLst>
        </pc:grpChg>
      </pc:sldChg>
      <pc:sldChg chg="addSp delSp modSp new mod setBg">
        <pc:chgData name="Micro-Star International" userId="2e39a3fc6131872c" providerId="LiveId" clId="{70444081-5C0B-43C8-B957-064AA2E88423}" dt="2024-08-15T13:29:49.155" v="480" actId="122"/>
        <pc:sldMkLst>
          <pc:docMk/>
          <pc:sldMk cId="77131056" sldId="259"/>
        </pc:sldMkLst>
        <pc:spChg chg="mod">
          <ac:chgData name="Micro-Star International" userId="2e39a3fc6131872c" providerId="LiveId" clId="{70444081-5C0B-43C8-B957-064AA2E88423}" dt="2024-08-15T13:29:49.155" v="480" actId="122"/>
          <ac:spMkLst>
            <pc:docMk/>
            <pc:sldMk cId="77131056" sldId="259"/>
            <ac:spMk id="2" creationId="{E9F8B5BD-3CE7-578E-4007-D4AEBA27D7D4}"/>
          </ac:spMkLst>
        </pc:spChg>
        <pc:spChg chg="del">
          <ac:chgData name="Micro-Star International" userId="2e39a3fc6131872c" providerId="LiveId" clId="{70444081-5C0B-43C8-B957-064AA2E88423}" dt="2024-08-15T13:20:53.797" v="381"/>
          <ac:spMkLst>
            <pc:docMk/>
            <pc:sldMk cId="77131056" sldId="259"/>
            <ac:spMk id="3" creationId="{0359089D-D5EE-677F-0D99-2AF53DC7D7B8}"/>
          </ac:spMkLst>
        </pc:spChg>
        <pc:spChg chg="add del mod">
          <ac:chgData name="Micro-Star International" userId="2e39a3fc6131872c" providerId="LiveId" clId="{70444081-5C0B-43C8-B957-064AA2E88423}" dt="2024-08-15T13:21:40.041" v="388" actId="26606"/>
          <ac:spMkLst>
            <pc:docMk/>
            <pc:sldMk cId="77131056" sldId="259"/>
            <ac:spMk id="4" creationId="{73E71E0A-0FE9-48FC-EF82-4DF6DD43A702}"/>
          </ac:spMkLst>
        </pc:spChg>
        <pc:grpChg chg="add del">
          <ac:chgData name="Micro-Star International" userId="2e39a3fc6131872c" providerId="LiveId" clId="{70444081-5C0B-43C8-B957-064AA2E88423}" dt="2024-08-15T13:21:31.546" v="385" actId="26606"/>
          <ac:grpSpMkLst>
            <pc:docMk/>
            <pc:sldMk cId="77131056" sldId="259"/>
            <ac:grpSpMk id="10" creationId="{8E1DDAD8-1D10-4640-A034-BE90015E37B6}"/>
          </ac:grpSpMkLst>
        </pc:grpChg>
        <pc:grpChg chg="add del">
          <ac:chgData name="Micro-Star International" userId="2e39a3fc6131872c" providerId="LiveId" clId="{70444081-5C0B-43C8-B957-064AA2E88423}" dt="2024-08-15T13:21:31.546" v="385" actId="26606"/>
          <ac:grpSpMkLst>
            <pc:docMk/>
            <pc:sldMk cId="77131056" sldId="259"/>
            <ac:grpSpMk id="14" creationId="{FD642FB6-2808-4BC5-AE0B-7302C24B78A5}"/>
          </ac:grpSpMkLst>
        </pc:grpChg>
        <pc:graphicFrameChg chg="add del">
          <ac:chgData name="Micro-Star International" userId="2e39a3fc6131872c" providerId="LiveId" clId="{70444081-5C0B-43C8-B957-064AA2E88423}" dt="2024-08-15T13:21:40.014" v="387" actId="26606"/>
          <ac:graphicFrameMkLst>
            <pc:docMk/>
            <pc:sldMk cId="77131056" sldId="259"/>
            <ac:graphicFrameMk id="70" creationId="{B07894D9-DB06-EC13-832A-D137FE966BDD}"/>
          </ac:graphicFrameMkLst>
        </pc:graphicFrameChg>
        <pc:graphicFrameChg chg="add mod">
          <ac:chgData name="Micro-Star International" userId="2e39a3fc6131872c" providerId="LiveId" clId="{70444081-5C0B-43C8-B957-064AA2E88423}" dt="2024-08-15T13:29:34.640" v="479" actId="12093"/>
          <ac:graphicFrameMkLst>
            <pc:docMk/>
            <pc:sldMk cId="77131056" sldId="259"/>
            <ac:graphicFrameMk id="72" creationId="{15CC965B-9F30-4D50-171C-8C4CEBE24AF7}"/>
          </ac:graphicFrameMkLst>
        </pc:graphicFrameChg>
        <pc:picChg chg="add del">
          <ac:chgData name="Micro-Star International" userId="2e39a3fc6131872c" providerId="LiveId" clId="{70444081-5C0B-43C8-B957-064AA2E88423}" dt="2024-08-15T13:21:31.546" v="385" actId="26606"/>
          <ac:picMkLst>
            <pc:docMk/>
            <pc:sldMk cId="77131056" sldId="259"/>
            <ac:picMk id="6" creationId="{655D7CEB-DAC0-92A1-FBA8-59115EFBC152}"/>
          </ac:picMkLst>
        </pc:picChg>
      </pc:sldChg>
      <pc:sldChg chg="addSp delSp modSp new mod setBg">
        <pc:chgData name="Micro-Star International" userId="2e39a3fc6131872c" providerId="LiveId" clId="{70444081-5C0B-43C8-B957-064AA2E88423}" dt="2024-08-15T13:36:02.544" v="592" actId="14100"/>
        <pc:sldMkLst>
          <pc:docMk/>
          <pc:sldMk cId="3377030090" sldId="260"/>
        </pc:sldMkLst>
        <pc:spChg chg="mod">
          <ac:chgData name="Micro-Star International" userId="2e39a3fc6131872c" providerId="LiveId" clId="{70444081-5C0B-43C8-B957-064AA2E88423}" dt="2024-08-15T13:34:59.748" v="580" actId="14100"/>
          <ac:spMkLst>
            <pc:docMk/>
            <pc:sldMk cId="3377030090" sldId="260"/>
            <ac:spMk id="2" creationId="{7EC0A27F-7B95-FA3F-DFD0-C55BFBD2DAEE}"/>
          </ac:spMkLst>
        </pc:spChg>
        <pc:spChg chg="del">
          <ac:chgData name="Micro-Star International" userId="2e39a3fc6131872c" providerId="LiveId" clId="{70444081-5C0B-43C8-B957-064AA2E88423}" dt="2024-08-15T13:35:10.467" v="581" actId="478"/>
          <ac:spMkLst>
            <pc:docMk/>
            <pc:sldMk cId="3377030090" sldId="260"/>
            <ac:spMk id="3" creationId="{FE6A035A-8F9A-DF46-B730-E79F222F80FA}"/>
          </ac:spMkLst>
        </pc:spChg>
        <pc:picChg chg="add mod">
          <ac:chgData name="Micro-Star International" userId="2e39a3fc6131872c" providerId="LiveId" clId="{70444081-5C0B-43C8-B957-064AA2E88423}" dt="2024-08-15T13:35:41.739" v="587" actId="1076"/>
          <ac:picMkLst>
            <pc:docMk/>
            <pc:sldMk cId="3377030090" sldId="260"/>
            <ac:picMk id="4" creationId="{2671C0C5-5952-C628-C309-B84AF1441A81}"/>
          </ac:picMkLst>
        </pc:picChg>
        <pc:picChg chg="add mod">
          <ac:chgData name="Micro-Star International" userId="2e39a3fc6131872c" providerId="LiveId" clId="{70444081-5C0B-43C8-B957-064AA2E88423}" dt="2024-08-15T13:35:45.337" v="588" actId="1076"/>
          <ac:picMkLst>
            <pc:docMk/>
            <pc:sldMk cId="3377030090" sldId="260"/>
            <ac:picMk id="5" creationId="{A0CD57F0-1A6D-1F79-FF3A-D25B2C659FE8}"/>
          </ac:picMkLst>
        </pc:picChg>
        <pc:picChg chg="add mod">
          <ac:chgData name="Micro-Star International" userId="2e39a3fc6131872c" providerId="LiveId" clId="{70444081-5C0B-43C8-B957-064AA2E88423}" dt="2024-08-15T13:36:02.544" v="592" actId="14100"/>
          <ac:picMkLst>
            <pc:docMk/>
            <pc:sldMk cId="3377030090" sldId="260"/>
            <ac:picMk id="6" creationId="{2595D634-47C7-BAC3-E0CF-47479C2E6E7E}"/>
          </ac:picMkLst>
        </pc:picChg>
      </pc:sldChg>
      <pc:sldChg chg="addSp modSp new mod setBg">
        <pc:chgData name="Micro-Star International" userId="2e39a3fc6131872c" providerId="LiveId" clId="{70444081-5C0B-43C8-B957-064AA2E88423}" dt="2024-08-15T13:33:53.633" v="563" actId="14100"/>
        <pc:sldMkLst>
          <pc:docMk/>
          <pc:sldMk cId="2712962702" sldId="261"/>
        </pc:sldMkLst>
        <pc:spChg chg="mod">
          <ac:chgData name="Micro-Star International" userId="2e39a3fc6131872c" providerId="LiveId" clId="{70444081-5C0B-43C8-B957-064AA2E88423}" dt="2024-08-15T13:33:53.633" v="563" actId="14100"/>
          <ac:spMkLst>
            <pc:docMk/>
            <pc:sldMk cId="2712962702" sldId="261"/>
            <ac:spMk id="2" creationId="{675D3EFB-318A-7AF7-AF5C-001E3CBF2217}"/>
          </ac:spMkLst>
        </pc:spChg>
        <pc:spChg chg="mod">
          <ac:chgData name="Micro-Star International" userId="2e39a3fc6131872c" providerId="LiveId" clId="{70444081-5C0B-43C8-B957-064AA2E88423}" dt="2024-08-15T13:33:33.513" v="551" actId="20577"/>
          <ac:spMkLst>
            <pc:docMk/>
            <pc:sldMk cId="2712962702" sldId="261"/>
            <ac:spMk id="3" creationId="{5E6F7F0F-5539-2F3A-C17D-73F34ABE0407}"/>
          </ac:spMkLst>
        </pc:spChg>
        <pc:spChg chg="add">
          <ac:chgData name="Micro-Star International" userId="2e39a3fc6131872c" providerId="LiveId" clId="{70444081-5C0B-43C8-B957-064AA2E88423}" dt="2024-08-15T13:32:21.874" v="495" actId="26606"/>
          <ac:spMkLst>
            <pc:docMk/>
            <pc:sldMk cId="2712962702" sldId="261"/>
            <ac:spMk id="8" creationId="{6BFC9644-673A-459F-B3C5-9310A4E50E3B}"/>
          </ac:spMkLst>
        </pc:spChg>
        <pc:spChg chg="add">
          <ac:chgData name="Micro-Star International" userId="2e39a3fc6131872c" providerId="LiveId" clId="{70444081-5C0B-43C8-B957-064AA2E88423}" dt="2024-08-15T13:32:21.874" v="495" actId="26606"/>
          <ac:spMkLst>
            <pc:docMk/>
            <pc:sldMk cId="2712962702" sldId="261"/>
            <ac:spMk id="39" creationId="{7D1C411D-0818-4640-8657-2AF78250C802}"/>
          </ac:spMkLst>
        </pc:spChg>
        <pc:grpChg chg="add">
          <ac:chgData name="Micro-Star International" userId="2e39a3fc6131872c" providerId="LiveId" clId="{70444081-5C0B-43C8-B957-064AA2E88423}" dt="2024-08-15T13:32:21.874" v="495" actId="26606"/>
          <ac:grpSpMkLst>
            <pc:docMk/>
            <pc:sldMk cId="2712962702" sldId="261"/>
            <ac:grpSpMk id="10" creationId="{4ADB9295-9645-4BF2-ADFD-75800B7FAD06}"/>
          </ac:grpSpMkLst>
        </pc:grpChg>
      </pc:sldChg>
      <pc:sldChg chg="addSp modSp new mod setBg">
        <pc:chgData name="Micro-Star International" userId="2e39a3fc6131872c" providerId="LiveId" clId="{70444081-5C0B-43C8-B957-064AA2E88423}" dt="2024-08-15T13:45:46.247" v="1155" actId="1076"/>
        <pc:sldMkLst>
          <pc:docMk/>
          <pc:sldMk cId="11012587" sldId="262"/>
        </pc:sldMkLst>
        <pc:spChg chg="mod">
          <ac:chgData name="Micro-Star International" userId="2e39a3fc6131872c" providerId="LiveId" clId="{70444081-5C0B-43C8-B957-064AA2E88423}" dt="2024-08-15T13:38:43.947" v="656" actId="1076"/>
          <ac:spMkLst>
            <pc:docMk/>
            <pc:sldMk cId="11012587" sldId="262"/>
            <ac:spMk id="2" creationId="{7FBD25F8-240E-8ABC-7416-FEC5F902FB01}"/>
          </ac:spMkLst>
        </pc:spChg>
        <pc:spChg chg="mod">
          <ac:chgData name="Micro-Star International" userId="2e39a3fc6131872c" providerId="LiveId" clId="{70444081-5C0B-43C8-B957-064AA2E88423}" dt="2024-08-15T13:41:11.896" v="687" actId="403"/>
          <ac:spMkLst>
            <pc:docMk/>
            <pc:sldMk cId="11012587" sldId="262"/>
            <ac:spMk id="3" creationId="{345D6986-4924-EF60-1C26-87B28D548E81}"/>
          </ac:spMkLst>
        </pc:spChg>
        <pc:spChg chg="add mod">
          <ac:chgData name="Micro-Star International" userId="2e39a3fc6131872c" providerId="LiveId" clId="{70444081-5C0B-43C8-B957-064AA2E88423}" dt="2024-08-15T13:45:46.247" v="1155" actId="1076"/>
          <ac:spMkLst>
            <pc:docMk/>
            <pc:sldMk cId="11012587" sldId="262"/>
            <ac:spMk id="4" creationId="{042113EC-D996-733E-A874-BE2D5A172166}"/>
          </ac:spMkLst>
        </pc:spChg>
        <pc:spChg chg="add">
          <ac:chgData name="Micro-Star International" userId="2e39a3fc6131872c" providerId="LiveId" clId="{70444081-5C0B-43C8-B957-064AA2E88423}" dt="2024-08-15T13:36:54.672" v="595" actId="26606"/>
          <ac:spMkLst>
            <pc:docMk/>
            <pc:sldMk cId="11012587" sldId="262"/>
            <ac:spMk id="8" creationId="{CC892AB0-7D6D-4FC9-9105-0CB427161889}"/>
          </ac:spMkLst>
        </pc:spChg>
        <pc:spChg chg="add">
          <ac:chgData name="Micro-Star International" userId="2e39a3fc6131872c" providerId="LiveId" clId="{70444081-5C0B-43C8-B957-064AA2E88423}" dt="2024-08-15T13:36:54.672" v="595" actId="26606"/>
          <ac:spMkLst>
            <pc:docMk/>
            <pc:sldMk cId="11012587" sldId="262"/>
            <ac:spMk id="38" creationId="{6D29BE04-4454-4832-B83F-10D001BFF94D}"/>
          </ac:spMkLst>
        </pc:spChg>
        <pc:spChg chg="add">
          <ac:chgData name="Micro-Star International" userId="2e39a3fc6131872c" providerId="LiveId" clId="{70444081-5C0B-43C8-B957-064AA2E88423}" dt="2024-08-15T13:36:54.672" v="595" actId="26606"/>
          <ac:spMkLst>
            <pc:docMk/>
            <pc:sldMk cId="11012587" sldId="262"/>
            <ac:spMk id="40" creationId="{98714CE9-3C2C-48E1-8B8F-CFB7735C43D7}"/>
          </ac:spMkLst>
        </pc:spChg>
        <pc:grpChg chg="add">
          <ac:chgData name="Micro-Star International" userId="2e39a3fc6131872c" providerId="LiveId" clId="{70444081-5C0B-43C8-B957-064AA2E88423}" dt="2024-08-15T13:36:54.672" v="595" actId="26606"/>
          <ac:grpSpMkLst>
            <pc:docMk/>
            <pc:sldMk cId="11012587" sldId="262"/>
            <ac:grpSpMk id="10" creationId="{807353E4-FA19-40CB-8AF8-3A8E6704BE09}"/>
          </ac:grpSpMkLst>
        </pc:grpChg>
        <pc:grpChg chg="add">
          <ac:chgData name="Micro-Star International" userId="2e39a3fc6131872c" providerId="LiveId" clId="{70444081-5C0B-43C8-B957-064AA2E88423}" dt="2024-08-15T13:36:54.672" v="595" actId="26606"/>
          <ac:grpSpMkLst>
            <pc:docMk/>
            <pc:sldMk cId="11012587" sldId="262"/>
            <ac:grpSpMk id="18" creationId="{0328E69E-CE3D-4110-8BF7-AD3C0C10CB1C}"/>
          </ac:grpSpMkLst>
        </pc:grpChg>
        <pc:grpChg chg="add">
          <ac:chgData name="Micro-Star International" userId="2e39a3fc6131872c" providerId="LiveId" clId="{70444081-5C0B-43C8-B957-064AA2E88423}" dt="2024-08-15T13:36:54.672" v="595" actId="26606"/>
          <ac:grpSpMkLst>
            <pc:docMk/>
            <pc:sldMk cId="11012587" sldId="262"/>
            <ac:grpSpMk id="24" creationId="{F64806C9-3599-45A7-BCFF-F762C54276F8}"/>
          </ac:grpSpMkLst>
        </pc:grpChg>
        <pc:grpChg chg="add">
          <ac:chgData name="Micro-Star International" userId="2e39a3fc6131872c" providerId="LiveId" clId="{70444081-5C0B-43C8-B957-064AA2E88423}" dt="2024-08-15T13:36:54.672" v="595" actId="26606"/>
          <ac:grpSpMkLst>
            <pc:docMk/>
            <pc:sldMk cId="11012587" sldId="262"/>
            <ac:grpSpMk id="30" creationId="{1287AC97-A8E8-4B45-A50A-3057A88B4088}"/>
          </ac:grpSpMkLst>
        </pc:grpChg>
      </pc:sldChg>
      <pc:sldChg chg="addSp modSp new mod setBg">
        <pc:chgData name="Micro-Star International" userId="2e39a3fc6131872c" providerId="LiveId" clId="{70444081-5C0B-43C8-B957-064AA2E88423}" dt="2024-08-16T13:13:21.443" v="1508" actId="20577"/>
        <pc:sldMkLst>
          <pc:docMk/>
          <pc:sldMk cId="4203585240" sldId="263"/>
        </pc:sldMkLst>
        <pc:spChg chg="mod">
          <ac:chgData name="Micro-Star International" userId="2e39a3fc6131872c" providerId="LiveId" clId="{70444081-5C0B-43C8-B957-064AA2E88423}" dt="2024-08-15T13:42:09.371" v="701" actId="1076"/>
          <ac:spMkLst>
            <pc:docMk/>
            <pc:sldMk cId="4203585240" sldId="263"/>
            <ac:spMk id="2" creationId="{73A863E4-4F40-3D97-CDBA-10962F0ED2A4}"/>
          </ac:spMkLst>
        </pc:spChg>
        <pc:spChg chg="mod">
          <ac:chgData name="Micro-Star International" userId="2e39a3fc6131872c" providerId="LiveId" clId="{70444081-5C0B-43C8-B957-064AA2E88423}" dt="2024-08-16T13:13:21.443" v="1508" actId="20577"/>
          <ac:spMkLst>
            <pc:docMk/>
            <pc:sldMk cId="4203585240" sldId="263"/>
            <ac:spMk id="3" creationId="{DD6F9DFA-F602-E723-E33E-15C08ABE9E10}"/>
          </ac:spMkLst>
        </pc:spChg>
        <pc:spChg chg="add">
          <ac:chgData name="Micro-Star International" userId="2e39a3fc6131872c" providerId="LiveId" clId="{70444081-5C0B-43C8-B957-064AA2E88423}" dt="2024-08-15T13:41:31.532" v="689" actId="26606"/>
          <ac:spMkLst>
            <pc:docMk/>
            <pc:sldMk cId="4203585240" sldId="263"/>
            <ac:spMk id="8" creationId="{CB2E6072-4A58-4A16-85F6-67A0FE223FB5}"/>
          </ac:spMkLst>
        </pc:spChg>
        <pc:grpChg chg="add">
          <ac:chgData name="Micro-Star International" userId="2e39a3fc6131872c" providerId="LiveId" clId="{70444081-5C0B-43C8-B957-064AA2E88423}" dt="2024-08-15T13:41:31.532" v="689" actId="26606"/>
          <ac:grpSpMkLst>
            <pc:docMk/>
            <pc:sldMk cId="4203585240" sldId="263"/>
            <ac:grpSpMk id="10" creationId="{AC1DD88D-B6CF-4188-B28E-41DA602F7AF5}"/>
          </ac:grpSpMkLst>
        </pc:grpChg>
        <pc:grpChg chg="add">
          <ac:chgData name="Micro-Star International" userId="2e39a3fc6131872c" providerId="LiveId" clId="{70444081-5C0B-43C8-B957-064AA2E88423}" dt="2024-08-15T13:41:31.532" v="689" actId="26606"/>
          <ac:grpSpMkLst>
            <pc:docMk/>
            <pc:sldMk cId="4203585240" sldId="263"/>
            <ac:grpSpMk id="39" creationId="{455E0AD7-882F-4B4C-B3A7-D4E72D48E46A}"/>
          </ac:grpSpMkLst>
        </pc:grpChg>
      </pc:sldChg>
      <pc:sldMasterChg chg="del delSldLayout">
        <pc:chgData name="Micro-Star International" userId="2e39a3fc6131872c" providerId="LiveId" clId="{70444081-5C0B-43C8-B957-064AA2E88423}" dt="2024-08-15T13:00:29.585" v="2" actId="26606"/>
        <pc:sldMasterMkLst>
          <pc:docMk/>
          <pc:sldMasterMk cId="311689330" sldId="2147483660"/>
        </pc:sldMasterMkLst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3578954855" sldId="2147483661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2431972053" sldId="2147483662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1885095801" sldId="2147483663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1561278629" sldId="2147483664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635753507" sldId="2147483665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848652633" sldId="2147483666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3657381160" sldId="2147483667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391197410" sldId="2147483668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2673719296" sldId="2147483669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1382697822" sldId="2147483670"/>
          </pc:sldLayoutMkLst>
        </pc:sldLayoutChg>
        <pc:sldLayoutChg chg="del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311689330" sldId="2147483660"/>
            <pc:sldLayoutMk cId="1586220490" sldId="2147483671"/>
          </pc:sldLayoutMkLst>
        </pc:sldLayoutChg>
      </pc:sldMasterChg>
      <pc:sldMasterChg chg="add replId addSldLayout">
        <pc:chgData name="Micro-Star International" userId="2e39a3fc6131872c" providerId="LiveId" clId="{70444081-5C0B-43C8-B957-064AA2E88423}" dt="2024-08-15T13:00:29.585" v="2" actId="26606"/>
        <pc:sldMasterMkLst>
          <pc:docMk/>
          <pc:sldMasterMk cId="2018867973" sldId="2147483672"/>
        </pc:sldMasterMkLst>
        <pc:sldLayoutChg chg="ad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4206785688" sldId="2147483673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1591358266" sldId="2147483674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3031420253" sldId="2147483675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2019868507" sldId="2147483676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3495360143" sldId="2147483677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1828153281" sldId="2147483678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3429143045" sldId="2147483679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2977560078" sldId="2147483680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2706863515" sldId="2147483681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389867141" sldId="2147483682"/>
          </pc:sldLayoutMkLst>
        </pc:sldLayoutChg>
        <pc:sldLayoutChg chg="add replId">
          <pc:chgData name="Micro-Star International" userId="2e39a3fc6131872c" providerId="LiveId" clId="{70444081-5C0B-43C8-B957-064AA2E88423}" dt="2024-08-15T13:00:29.585" v="2" actId="26606"/>
          <pc:sldLayoutMkLst>
            <pc:docMk/>
            <pc:sldMasterMk cId="2018867973" sldId="2147483672"/>
            <pc:sldLayoutMk cId="3893469534" sldId="2147483683"/>
          </pc:sldLayoutMkLst>
        </pc:sldLayoutChg>
      </pc:sldMasterChg>
    </pc:docChg>
  </pc:docChgLst>
  <pc:docChgLst>
    <pc:chgData name="Micro-Star International" userId="2e39a3fc6131872c" providerId="LiveId" clId="{DEAA3413-BAD1-4C89-B822-0DC00E4ED52F}"/>
    <pc:docChg chg="undo custSel addSld modSld">
      <pc:chgData name="Micro-Star International" userId="2e39a3fc6131872c" providerId="LiveId" clId="{DEAA3413-BAD1-4C89-B822-0DC00E4ED52F}" dt="2024-10-06T22:14:10.721" v="838" actId="20577"/>
      <pc:docMkLst>
        <pc:docMk/>
      </pc:docMkLst>
      <pc:sldChg chg="addSp delSp modSp new mod setBg">
        <pc:chgData name="Micro-Star International" userId="2e39a3fc6131872c" providerId="LiveId" clId="{DEAA3413-BAD1-4C89-B822-0DC00E4ED52F}" dt="2024-10-06T22:09:14.043" v="474" actId="207"/>
        <pc:sldMkLst>
          <pc:docMk/>
          <pc:sldMk cId="1513996520" sldId="264"/>
        </pc:sldMkLst>
        <pc:spChg chg="mod">
          <ac:chgData name="Micro-Star International" userId="2e39a3fc6131872c" providerId="LiveId" clId="{DEAA3413-BAD1-4C89-B822-0DC00E4ED52F}" dt="2024-10-06T22:08:54.106" v="473" actId="207"/>
          <ac:spMkLst>
            <pc:docMk/>
            <pc:sldMk cId="1513996520" sldId="264"/>
            <ac:spMk id="2" creationId="{2CCBDAFC-F09E-B684-988A-60EF4347B29B}"/>
          </ac:spMkLst>
        </pc:spChg>
        <pc:spChg chg="add del mod">
          <ac:chgData name="Micro-Star International" userId="2e39a3fc6131872c" providerId="LiveId" clId="{DEAA3413-BAD1-4C89-B822-0DC00E4ED52F}" dt="2024-10-06T22:09:14.043" v="474" actId="207"/>
          <ac:spMkLst>
            <pc:docMk/>
            <pc:sldMk cId="1513996520" sldId="264"/>
            <ac:spMk id="3" creationId="{5E6A7E27-81CB-93C4-9711-8799128D7EE6}"/>
          </ac:spMkLst>
        </pc:spChg>
        <pc:spChg chg="add mod">
          <ac:chgData name="Micro-Star International" userId="2e39a3fc6131872c" providerId="LiveId" clId="{DEAA3413-BAD1-4C89-B822-0DC00E4ED52F}" dt="2024-10-06T21:51:34.022" v="107"/>
          <ac:spMkLst>
            <pc:docMk/>
            <pc:sldMk cId="1513996520" sldId="264"/>
            <ac:spMk id="4" creationId="{F80C225E-86F5-D583-E2EA-7709CE825AB6}"/>
          </ac:spMkLst>
        </pc:spChg>
        <pc:spChg chg="add del">
          <ac:chgData name="Micro-Star International" userId="2e39a3fc6131872c" providerId="LiveId" clId="{DEAA3413-BAD1-4C89-B822-0DC00E4ED52F}" dt="2024-10-06T21:53:59.862" v="203" actId="26606"/>
          <ac:spMkLst>
            <pc:docMk/>
            <pc:sldMk cId="1513996520" sldId="264"/>
            <ac:spMk id="10" creationId="{C2E4E997-8672-4FFD-B8EC-9932A8E4714B}"/>
          </ac:spMkLst>
        </pc:spChg>
        <pc:grpChg chg="add del">
          <ac:chgData name="Micro-Star International" userId="2e39a3fc6131872c" providerId="LiveId" clId="{DEAA3413-BAD1-4C89-B822-0DC00E4ED52F}" dt="2024-10-06T21:54:05.573" v="205" actId="26606"/>
          <ac:grpSpMkLst>
            <pc:docMk/>
            <pc:sldMk cId="1513996520" sldId="264"/>
            <ac:grpSpMk id="9" creationId="{9AE4726C-1831-4FE3-9A11-227F0DC2F0BC}"/>
          </ac:grpSpMkLst>
        </pc:grpChg>
        <pc:grpChg chg="add del">
          <ac:chgData name="Micro-Star International" userId="2e39a3fc6131872c" providerId="LiveId" clId="{DEAA3413-BAD1-4C89-B822-0DC00E4ED52F}" dt="2024-10-06T21:54:05.573" v="205" actId="26606"/>
          <ac:grpSpMkLst>
            <pc:docMk/>
            <pc:sldMk cId="1513996520" sldId="264"/>
            <ac:grpSpMk id="13" creationId="{E916825F-759B-4F1A-BA80-AF7137691EC5}"/>
          </ac:grpSpMkLst>
        </pc:grpChg>
        <pc:grpChg chg="add del">
          <ac:chgData name="Micro-Star International" userId="2e39a3fc6131872c" providerId="LiveId" clId="{DEAA3413-BAD1-4C89-B822-0DC00E4ED52F}" dt="2024-10-06T21:53:59.862" v="203" actId="26606"/>
          <ac:grpSpMkLst>
            <pc:docMk/>
            <pc:sldMk cId="1513996520" sldId="264"/>
            <ac:grpSpMk id="14" creationId="{453E4DEE-E996-40F8-8635-0FF43D7348F9}"/>
          </ac:grpSpMkLst>
        </pc:grpChg>
        <pc:picChg chg="add del">
          <ac:chgData name="Micro-Star International" userId="2e39a3fc6131872c" providerId="LiveId" clId="{DEAA3413-BAD1-4C89-B822-0DC00E4ED52F}" dt="2024-10-06T21:54:05.573" v="205" actId="26606"/>
          <ac:picMkLst>
            <pc:docMk/>
            <pc:sldMk cId="1513996520" sldId="264"/>
            <ac:picMk id="5" creationId="{2F7FA4FD-1C68-4FF0-9BC0-3E7FEEB503C2}"/>
          </ac:picMkLst>
        </pc:picChg>
        <pc:picChg chg="add del">
          <ac:chgData name="Micro-Star International" userId="2e39a3fc6131872c" providerId="LiveId" clId="{DEAA3413-BAD1-4C89-B822-0DC00E4ED52F}" dt="2024-10-06T21:53:59.862" v="203" actId="26606"/>
          <ac:picMkLst>
            <pc:docMk/>
            <pc:sldMk cId="1513996520" sldId="264"/>
            <ac:picMk id="7" creationId="{C737C179-6652-B8CF-3446-F3FAA07C050A}"/>
          </ac:picMkLst>
        </pc:picChg>
        <pc:picChg chg="add del">
          <ac:chgData name="Micro-Star International" userId="2e39a3fc6131872c" providerId="LiveId" clId="{DEAA3413-BAD1-4C89-B822-0DC00E4ED52F}" dt="2024-10-06T21:53:59.862" v="203" actId="26606"/>
          <ac:picMkLst>
            <pc:docMk/>
            <pc:sldMk cId="1513996520" sldId="264"/>
            <ac:picMk id="12" creationId="{FE6BA9E6-1D9E-4D30-B528-D49FA1342E4E}"/>
          </ac:picMkLst>
        </pc:picChg>
        <pc:picChg chg="add mod">
          <ac:chgData name="Micro-Star International" userId="2e39a3fc6131872c" providerId="LiveId" clId="{DEAA3413-BAD1-4C89-B822-0DC00E4ED52F}" dt="2024-10-06T21:54:14.413" v="208" actId="1076"/>
          <ac:picMkLst>
            <pc:docMk/>
            <pc:sldMk cId="1513996520" sldId="264"/>
            <ac:picMk id="98" creationId="{9583C714-E4F0-8AC4-A069-AA2B351BC3CE}"/>
          </ac:picMkLst>
        </pc:picChg>
      </pc:sldChg>
      <pc:sldChg chg="addSp delSp modSp new mod setBg">
        <pc:chgData name="Micro-Star International" userId="2e39a3fc6131872c" providerId="LiveId" clId="{DEAA3413-BAD1-4C89-B822-0DC00E4ED52F}" dt="2024-10-06T22:14:10.721" v="838" actId="20577"/>
        <pc:sldMkLst>
          <pc:docMk/>
          <pc:sldMk cId="2828767614" sldId="265"/>
        </pc:sldMkLst>
        <pc:spChg chg="mod">
          <ac:chgData name="Micro-Star International" userId="2e39a3fc6131872c" providerId="LiveId" clId="{DEAA3413-BAD1-4C89-B822-0DC00E4ED52F}" dt="2024-10-06T22:09:29.342" v="476" actId="207"/>
          <ac:spMkLst>
            <pc:docMk/>
            <pc:sldMk cId="2828767614" sldId="265"/>
            <ac:spMk id="2" creationId="{70AF7DE6-1764-CDF5-8E56-1429C1FAD67B}"/>
          </ac:spMkLst>
        </pc:spChg>
        <pc:spChg chg="add del mod">
          <ac:chgData name="Micro-Star International" userId="2e39a3fc6131872c" providerId="LiveId" clId="{DEAA3413-BAD1-4C89-B822-0DC00E4ED52F}" dt="2024-10-06T22:14:10.721" v="838" actId="20577"/>
          <ac:spMkLst>
            <pc:docMk/>
            <pc:sldMk cId="2828767614" sldId="265"/>
            <ac:spMk id="3" creationId="{92BE4456-5E2D-AB54-F3B1-BD76242EB795}"/>
          </ac:spMkLst>
        </pc:spChg>
        <pc:spChg chg="add mod">
          <ac:chgData name="Micro-Star International" userId="2e39a3fc6131872c" providerId="LiveId" clId="{DEAA3413-BAD1-4C89-B822-0DC00E4ED52F}" dt="2024-10-06T21:57:32.077" v="259"/>
          <ac:spMkLst>
            <pc:docMk/>
            <pc:sldMk cId="2828767614" sldId="265"/>
            <ac:spMk id="4" creationId="{C4088A06-3FE2-29A1-95A3-0CBC65D61E22}"/>
          </ac:spMkLst>
        </pc:spChg>
        <pc:picChg chg="add">
          <ac:chgData name="Micro-Star International" userId="2e39a3fc6131872c" providerId="LiveId" clId="{DEAA3413-BAD1-4C89-B822-0DC00E4ED52F}" dt="2024-10-06T21:57:41.559" v="264" actId="26606"/>
          <ac:picMkLst>
            <pc:docMk/>
            <pc:sldMk cId="2828767614" sldId="265"/>
            <ac:picMk id="7" creationId="{B81B9447-21DF-EDD5-2CFB-39C8F96C8F69}"/>
          </ac:picMkLst>
        </pc:picChg>
      </pc:sldChg>
      <pc:sldChg chg="addSp modSp new mod setBg">
        <pc:chgData name="Micro-Star International" userId="2e39a3fc6131872c" providerId="LiveId" clId="{DEAA3413-BAD1-4C89-B822-0DC00E4ED52F}" dt="2024-10-06T22:09:55.203" v="479" actId="207"/>
        <pc:sldMkLst>
          <pc:docMk/>
          <pc:sldMk cId="4097667305" sldId="266"/>
        </pc:sldMkLst>
        <pc:spChg chg="mod">
          <ac:chgData name="Micro-Star International" userId="2e39a3fc6131872c" providerId="LiveId" clId="{DEAA3413-BAD1-4C89-B822-0DC00E4ED52F}" dt="2024-10-06T22:09:39.774" v="477" actId="207"/>
          <ac:spMkLst>
            <pc:docMk/>
            <pc:sldMk cId="4097667305" sldId="266"/>
            <ac:spMk id="2" creationId="{D9C336F0-C6EE-5373-0781-95E2A80AA742}"/>
          </ac:spMkLst>
        </pc:spChg>
        <pc:spChg chg="mod">
          <ac:chgData name="Micro-Star International" userId="2e39a3fc6131872c" providerId="LiveId" clId="{DEAA3413-BAD1-4C89-B822-0DC00E4ED52F}" dt="2024-10-06T22:09:55.203" v="479" actId="207"/>
          <ac:spMkLst>
            <pc:docMk/>
            <pc:sldMk cId="4097667305" sldId="266"/>
            <ac:spMk id="3" creationId="{3E26785A-21FD-1F61-6614-A41C1810FBD9}"/>
          </ac:spMkLst>
        </pc:spChg>
        <pc:spChg chg="add">
          <ac:chgData name="Micro-Star International" userId="2e39a3fc6131872c" providerId="LiveId" clId="{DEAA3413-BAD1-4C89-B822-0DC00E4ED52F}" dt="2024-10-06T21:59:26.629" v="327"/>
          <ac:spMkLst>
            <pc:docMk/>
            <pc:sldMk cId="4097667305" sldId="266"/>
            <ac:spMk id="4" creationId="{5A72C937-7560-019A-E426-0C09622B49EB}"/>
          </ac:spMkLst>
        </pc:spChg>
        <pc:grpChg chg="add">
          <ac:chgData name="Micro-Star International" userId="2e39a3fc6131872c" providerId="LiveId" clId="{DEAA3413-BAD1-4C89-B822-0DC00E4ED52F}" dt="2024-10-06T21:58:41.493" v="318" actId="26606"/>
          <ac:grpSpMkLst>
            <pc:docMk/>
            <pc:sldMk cId="4097667305" sldId="266"/>
            <ac:grpSpMk id="9" creationId="{9AE4726C-1831-4FE3-9A11-227F0DC2F0BC}"/>
          </ac:grpSpMkLst>
        </pc:grpChg>
        <pc:grpChg chg="add">
          <ac:chgData name="Micro-Star International" userId="2e39a3fc6131872c" providerId="LiveId" clId="{DEAA3413-BAD1-4C89-B822-0DC00E4ED52F}" dt="2024-10-06T21:58:41.493" v="318" actId="26606"/>
          <ac:grpSpMkLst>
            <pc:docMk/>
            <pc:sldMk cId="4097667305" sldId="266"/>
            <ac:grpSpMk id="13" creationId="{E916825F-759B-4F1A-BA80-AF7137691EC5}"/>
          </ac:grpSpMkLst>
        </pc:grpChg>
        <pc:picChg chg="add">
          <ac:chgData name="Micro-Star International" userId="2e39a3fc6131872c" providerId="LiveId" clId="{DEAA3413-BAD1-4C89-B822-0DC00E4ED52F}" dt="2024-10-06T21:58:41.493" v="318" actId="26606"/>
          <ac:picMkLst>
            <pc:docMk/>
            <pc:sldMk cId="4097667305" sldId="266"/>
            <ac:picMk id="5" creationId="{C90E1DEA-DC86-0A3D-ABAB-F8AD959C3937}"/>
          </ac:picMkLst>
        </pc:picChg>
      </pc:sldChg>
      <pc:sldChg chg="addSp delSp modSp new mod setBg setClrOvrMap">
        <pc:chgData name="Micro-Star International" userId="2e39a3fc6131872c" providerId="LiveId" clId="{DEAA3413-BAD1-4C89-B822-0DC00E4ED52F}" dt="2024-10-06T22:11:54.189" v="723"/>
        <pc:sldMkLst>
          <pc:docMk/>
          <pc:sldMk cId="1079585103" sldId="267"/>
        </pc:sldMkLst>
        <pc:spChg chg="mod">
          <ac:chgData name="Micro-Star International" userId="2e39a3fc6131872c" providerId="LiveId" clId="{DEAA3413-BAD1-4C89-B822-0DC00E4ED52F}" dt="2024-10-06T22:10:21.121" v="482" actId="207"/>
          <ac:spMkLst>
            <pc:docMk/>
            <pc:sldMk cId="1079585103" sldId="267"/>
            <ac:spMk id="2" creationId="{78A5227A-6377-CC39-055F-C75D63BCA684}"/>
          </ac:spMkLst>
        </pc:spChg>
        <pc:spChg chg="del mod">
          <ac:chgData name="Micro-Star International" userId="2e39a3fc6131872c" providerId="LiveId" clId="{DEAA3413-BAD1-4C89-B822-0DC00E4ED52F}" dt="2024-10-06T22:03:44.132" v="367" actId="26606"/>
          <ac:spMkLst>
            <pc:docMk/>
            <pc:sldMk cId="1079585103" sldId="267"/>
            <ac:spMk id="3" creationId="{91C4242A-45D8-7237-1B16-2FB468153194}"/>
          </ac:spMkLst>
        </pc:spChg>
        <pc:spChg chg="add del">
          <ac:chgData name="Micro-Star International" userId="2e39a3fc6131872c" providerId="LiveId" clId="{DEAA3413-BAD1-4C89-B822-0DC00E4ED52F}" dt="2024-10-06T22:03:59.694" v="373" actId="26606"/>
          <ac:spMkLst>
            <pc:docMk/>
            <pc:sldMk cId="1079585103" sldId="267"/>
            <ac:spMk id="9" creationId="{2EEF4763-EB4A-4A35-89EB-AD2763B48C3B}"/>
          </ac:spMkLst>
        </pc:spChg>
        <pc:spChg chg="add del">
          <ac:chgData name="Micro-Star International" userId="2e39a3fc6131872c" providerId="LiveId" clId="{DEAA3413-BAD1-4C89-B822-0DC00E4ED52F}" dt="2024-10-06T22:03:56.986" v="370" actId="26606"/>
          <ac:spMkLst>
            <pc:docMk/>
            <pc:sldMk cId="1079585103" sldId="267"/>
            <ac:spMk id="14" creationId="{2EEF4763-EB4A-4A35-89EB-AD2763B48C3B}"/>
          </ac:spMkLst>
        </pc:spChg>
        <pc:spChg chg="add del">
          <ac:chgData name="Micro-Star International" userId="2e39a3fc6131872c" providerId="LiveId" clId="{DEAA3413-BAD1-4C89-B822-0DC00E4ED52F}" dt="2024-10-06T22:03:59.502" v="372" actId="26606"/>
          <ac:spMkLst>
            <pc:docMk/>
            <pc:sldMk cId="1079585103" sldId="267"/>
            <ac:spMk id="16" creationId="{C6270675-9512-4978-8583-36659256EE23}"/>
          </ac:spMkLst>
        </pc:spChg>
        <pc:spChg chg="add del">
          <ac:chgData name="Micro-Star International" userId="2e39a3fc6131872c" providerId="LiveId" clId="{DEAA3413-BAD1-4C89-B822-0DC00E4ED52F}" dt="2024-10-06T22:04:19.757" v="379" actId="26606"/>
          <ac:spMkLst>
            <pc:docMk/>
            <pc:sldMk cId="1079585103" sldId="267"/>
            <ac:spMk id="44" creationId="{54B9C16B-AC4A-44ED-9075-F76549B46E7C}"/>
          </ac:spMkLst>
        </pc:spChg>
        <pc:spChg chg="add del">
          <ac:chgData name="Micro-Star International" userId="2e39a3fc6131872c" providerId="LiveId" clId="{DEAA3413-BAD1-4C89-B822-0DC00E4ED52F}" dt="2024-10-06T22:04:19.757" v="379" actId="26606"/>
          <ac:spMkLst>
            <pc:docMk/>
            <pc:sldMk cId="1079585103" sldId="267"/>
            <ac:spMk id="47" creationId="{B53044DC-4918-43DA-B49D-91673C6C9485}"/>
          </ac:spMkLst>
        </pc:spChg>
        <pc:spChg chg="add del">
          <ac:chgData name="Micro-Star International" userId="2e39a3fc6131872c" providerId="LiveId" clId="{DEAA3413-BAD1-4C89-B822-0DC00E4ED52F}" dt="2024-10-06T22:04:19.624" v="378" actId="26606"/>
          <ac:spMkLst>
            <pc:docMk/>
            <pc:sldMk cId="1079585103" sldId="267"/>
            <ac:spMk id="83" creationId="{2EEF4763-EB4A-4A35-89EB-AD2763B48C3B}"/>
          </ac:spMkLst>
        </pc:spChg>
        <pc:grpChg chg="add del">
          <ac:chgData name="Micro-Star International" userId="2e39a3fc6131872c" providerId="LiveId" clId="{DEAA3413-BAD1-4C89-B822-0DC00E4ED52F}" dt="2024-10-06T22:04:19.757" v="379" actId="26606"/>
          <ac:grpSpMkLst>
            <pc:docMk/>
            <pc:sldMk cId="1079585103" sldId="267"/>
            <ac:grpSpMk id="46" creationId="{62A2FEB6-F419-4684-9ABC-9E32E012E8B7}"/>
          </ac:grpSpMkLst>
        </pc:grpChg>
        <pc:grpChg chg="add del">
          <ac:chgData name="Micro-Star International" userId="2e39a3fc6131872c" providerId="LiveId" clId="{DEAA3413-BAD1-4C89-B822-0DC00E4ED52F}" dt="2024-10-06T22:04:19.757" v="379" actId="26606"/>
          <ac:grpSpMkLst>
            <pc:docMk/>
            <pc:sldMk cId="1079585103" sldId="267"/>
            <ac:grpSpMk id="49" creationId="{1DCE6B36-1420-43AB-86CF-4E653A517B9C}"/>
          </ac:grpSpMkLst>
        </pc:grpChg>
        <pc:graphicFrameChg chg="add mod modGraphic">
          <ac:chgData name="Micro-Star International" userId="2e39a3fc6131872c" providerId="LiveId" clId="{DEAA3413-BAD1-4C89-B822-0DC00E4ED52F}" dt="2024-10-06T22:04:19.757" v="379" actId="26606"/>
          <ac:graphicFrameMkLst>
            <pc:docMk/>
            <pc:sldMk cId="1079585103" sldId="267"/>
            <ac:graphicFrameMk id="5" creationId="{BAB8B2DB-371D-276B-ED51-FB504CC23FD1}"/>
          </ac:graphicFrameMkLst>
        </pc:graphicFrameChg>
        <pc:picChg chg="add del">
          <ac:chgData name="Micro-Star International" userId="2e39a3fc6131872c" providerId="LiveId" clId="{DEAA3413-BAD1-4C89-B822-0DC00E4ED52F}" dt="2024-10-06T22:04:19.757" v="379" actId="26606"/>
          <ac:picMkLst>
            <pc:docMk/>
            <pc:sldMk cId="1079585103" sldId="267"/>
            <ac:picMk id="45" creationId="{3E94A106-9341-485C-9057-9D62B2BD083F}"/>
          </ac:picMkLst>
        </pc:picChg>
        <pc:picChg chg="add del">
          <ac:chgData name="Micro-Star International" userId="2e39a3fc6131872c" providerId="LiveId" clId="{DEAA3413-BAD1-4C89-B822-0DC00E4ED52F}" dt="2024-10-06T22:04:19.757" v="379" actId="26606"/>
          <ac:picMkLst>
            <pc:docMk/>
            <pc:sldMk cId="1079585103" sldId="267"/>
            <ac:picMk id="78" creationId="{9BE36DBF-0333-4D36-A5BF-81FDA2406FE9}"/>
          </ac:picMkLst>
        </pc:picChg>
      </pc:sldChg>
      <pc:sldChg chg="addSp delSp modSp new mod setBg setClrOvrMap">
        <pc:chgData name="Micro-Star International" userId="2e39a3fc6131872c" providerId="LiveId" clId="{DEAA3413-BAD1-4C89-B822-0DC00E4ED52F}" dt="2024-10-06T22:11:00.867" v="640"/>
        <pc:sldMkLst>
          <pc:docMk/>
          <pc:sldMk cId="3696415658" sldId="268"/>
        </pc:sldMkLst>
        <pc:spChg chg="mod">
          <ac:chgData name="Micro-Star International" userId="2e39a3fc6131872c" providerId="LiveId" clId="{DEAA3413-BAD1-4C89-B822-0DC00E4ED52F}" dt="2024-10-06T22:10:36.736" v="484" actId="207"/>
          <ac:spMkLst>
            <pc:docMk/>
            <pc:sldMk cId="3696415658" sldId="268"/>
            <ac:spMk id="2" creationId="{57D70250-2B95-7E18-D077-4E33454A2806}"/>
          </ac:spMkLst>
        </pc:spChg>
        <pc:spChg chg="add del mod">
          <ac:chgData name="Micro-Star International" userId="2e39a3fc6131872c" providerId="LiveId" clId="{DEAA3413-BAD1-4C89-B822-0DC00E4ED52F}" dt="2024-10-06T22:07:28.387" v="471" actId="26606"/>
          <ac:spMkLst>
            <pc:docMk/>
            <pc:sldMk cId="3696415658" sldId="268"/>
            <ac:spMk id="3" creationId="{8100D4A3-2E79-2ACE-EC69-789DBBD45149}"/>
          </ac:spMkLst>
        </pc:spChg>
        <pc:spChg chg="add del">
          <ac:chgData name="Micro-Star International" userId="2e39a3fc6131872c" providerId="LiveId" clId="{DEAA3413-BAD1-4C89-B822-0DC00E4ED52F}" dt="2024-10-06T22:07:28.387" v="471" actId="26606"/>
          <ac:spMkLst>
            <pc:docMk/>
            <pc:sldMk cId="3696415658" sldId="268"/>
            <ac:spMk id="8" creationId="{6BFC9644-673A-459F-B3C5-9310A4E50E3B}"/>
          </ac:spMkLst>
        </pc:spChg>
        <pc:spChg chg="add del">
          <ac:chgData name="Micro-Star International" userId="2e39a3fc6131872c" providerId="LiveId" clId="{DEAA3413-BAD1-4C89-B822-0DC00E4ED52F}" dt="2024-10-06T22:07:28.387" v="471" actId="26606"/>
          <ac:spMkLst>
            <pc:docMk/>
            <pc:sldMk cId="3696415658" sldId="268"/>
            <ac:spMk id="39" creationId="{7D1C411D-0818-4640-8657-2AF78250C802}"/>
          </ac:spMkLst>
        </pc:spChg>
        <pc:spChg chg="add">
          <ac:chgData name="Micro-Star International" userId="2e39a3fc6131872c" providerId="LiveId" clId="{DEAA3413-BAD1-4C89-B822-0DC00E4ED52F}" dt="2024-10-06T22:07:28.387" v="471" actId="26606"/>
          <ac:spMkLst>
            <pc:docMk/>
            <pc:sldMk cId="3696415658" sldId="268"/>
            <ac:spMk id="42" creationId="{2EEF4763-EB4A-4A35-89EB-AD2763B48C3B}"/>
          </ac:spMkLst>
        </pc:spChg>
        <pc:spChg chg="add del">
          <ac:chgData name="Micro-Star International" userId="2e39a3fc6131872c" providerId="LiveId" clId="{DEAA3413-BAD1-4C89-B822-0DC00E4ED52F}" dt="2024-10-06T22:07:17.376" v="470" actId="26606"/>
          <ac:spMkLst>
            <pc:docMk/>
            <pc:sldMk cId="3696415658" sldId="268"/>
            <ac:spMk id="45" creationId="{2EEF4763-EB4A-4A35-89EB-AD2763B48C3B}"/>
          </ac:spMkLst>
        </pc:spChg>
        <pc:spChg chg="add del">
          <ac:chgData name="Micro-Star International" userId="2e39a3fc6131872c" providerId="LiveId" clId="{DEAA3413-BAD1-4C89-B822-0DC00E4ED52F}" dt="2024-10-06T22:07:05.146" v="458" actId="26606"/>
          <ac:spMkLst>
            <pc:docMk/>
            <pc:sldMk cId="3696415658" sldId="268"/>
            <ac:spMk id="50" creationId="{54B9C16B-AC4A-44ED-9075-F76549B46E7C}"/>
          </ac:spMkLst>
        </pc:spChg>
        <pc:spChg chg="add del">
          <ac:chgData name="Micro-Star International" userId="2e39a3fc6131872c" providerId="LiveId" clId="{DEAA3413-BAD1-4C89-B822-0DC00E4ED52F}" dt="2024-10-06T22:07:05.146" v="458" actId="26606"/>
          <ac:spMkLst>
            <pc:docMk/>
            <pc:sldMk cId="3696415658" sldId="268"/>
            <ac:spMk id="83" creationId="{B53044DC-4918-43DA-B49D-91673C6C9485}"/>
          </ac:spMkLst>
        </pc:spChg>
        <pc:spChg chg="add del">
          <ac:chgData name="Micro-Star International" userId="2e39a3fc6131872c" providerId="LiveId" clId="{DEAA3413-BAD1-4C89-B822-0DC00E4ED52F}" dt="2024-10-06T22:07:06.445" v="460" actId="26606"/>
          <ac:spMkLst>
            <pc:docMk/>
            <pc:sldMk cId="3696415658" sldId="268"/>
            <ac:spMk id="116" creationId="{C6270675-9512-4978-8583-36659256EE23}"/>
          </ac:spMkLst>
        </pc:spChg>
        <pc:spChg chg="add del">
          <ac:chgData name="Micro-Star International" userId="2e39a3fc6131872c" providerId="LiveId" clId="{DEAA3413-BAD1-4C89-B822-0DC00E4ED52F}" dt="2024-10-06T22:07:07.928" v="462" actId="26606"/>
          <ac:spMkLst>
            <pc:docMk/>
            <pc:sldMk cId="3696415658" sldId="268"/>
            <ac:spMk id="118" creationId="{C6270675-9512-4978-8583-36659256EE23}"/>
          </ac:spMkLst>
        </pc:spChg>
        <pc:spChg chg="add del">
          <ac:chgData name="Micro-Star International" userId="2e39a3fc6131872c" providerId="LiveId" clId="{DEAA3413-BAD1-4C89-B822-0DC00E4ED52F}" dt="2024-10-06T22:07:10.394" v="464" actId="26606"/>
          <ac:spMkLst>
            <pc:docMk/>
            <pc:sldMk cId="3696415658" sldId="268"/>
            <ac:spMk id="120" creationId="{54B9C16B-AC4A-44ED-9075-F76549B46E7C}"/>
          </ac:spMkLst>
        </pc:spChg>
        <pc:spChg chg="add del">
          <ac:chgData name="Micro-Star International" userId="2e39a3fc6131872c" providerId="LiveId" clId="{DEAA3413-BAD1-4C89-B822-0DC00E4ED52F}" dt="2024-10-06T22:07:10.394" v="464" actId="26606"/>
          <ac:spMkLst>
            <pc:docMk/>
            <pc:sldMk cId="3696415658" sldId="268"/>
            <ac:spMk id="123" creationId="{B53044DC-4918-43DA-B49D-91673C6C9485}"/>
          </ac:spMkLst>
        </pc:spChg>
        <pc:spChg chg="add del">
          <ac:chgData name="Micro-Star International" userId="2e39a3fc6131872c" providerId="LiveId" clId="{DEAA3413-BAD1-4C89-B822-0DC00E4ED52F}" dt="2024-10-06T22:07:12.888" v="466" actId="26606"/>
          <ac:spMkLst>
            <pc:docMk/>
            <pc:sldMk cId="3696415658" sldId="268"/>
            <ac:spMk id="127" creationId="{C6270675-9512-4978-8583-36659256EE23}"/>
          </ac:spMkLst>
        </pc:spChg>
        <pc:spChg chg="add del">
          <ac:chgData name="Micro-Star International" userId="2e39a3fc6131872c" providerId="LiveId" clId="{DEAA3413-BAD1-4C89-B822-0DC00E4ED52F}" dt="2024-10-06T22:07:16.833" v="468" actId="26606"/>
          <ac:spMkLst>
            <pc:docMk/>
            <pc:sldMk cId="3696415658" sldId="268"/>
            <ac:spMk id="129" creationId="{2EEF4763-EB4A-4A35-89EB-AD2763B48C3B}"/>
          </ac:spMkLst>
        </pc:spChg>
        <pc:grpChg chg="add del">
          <ac:chgData name="Micro-Star International" userId="2e39a3fc6131872c" providerId="LiveId" clId="{DEAA3413-BAD1-4C89-B822-0DC00E4ED52F}" dt="2024-10-06T22:07:28.387" v="471" actId="26606"/>
          <ac:grpSpMkLst>
            <pc:docMk/>
            <pc:sldMk cId="3696415658" sldId="268"/>
            <ac:grpSpMk id="10" creationId="{4ADB9295-9645-4BF2-ADFD-75800B7FAD06}"/>
          </ac:grpSpMkLst>
        </pc:grpChg>
        <pc:grpChg chg="add del">
          <ac:chgData name="Micro-Star International" userId="2e39a3fc6131872c" providerId="LiveId" clId="{DEAA3413-BAD1-4C89-B822-0DC00E4ED52F}" dt="2024-10-06T22:07:05.146" v="458" actId="26606"/>
          <ac:grpSpMkLst>
            <pc:docMk/>
            <pc:sldMk cId="3696415658" sldId="268"/>
            <ac:grpSpMk id="52" creationId="{62A2FEB6-F419-4684-9ABC-9E32E012E8B7}"/>
          </ac:grpSpMkLst>
        </pc:grpChg>
        <pc:grpChg chg="add del">
          <ac:chgData name="Micro-Star International" userId="2e39a3fc6131872c" providerId="LiveId" clId="{DEAA3413-BAD1-4C89-B822-0DC00E4ED52F}" dt="2024-10-06T22:07:05.146" v="458" actId="26606"/>
          <ac:grpSpMkLst>
            <pc:docMk/>
            <pc:sldMk cId="3696415658" sldId="268"/>
            <ac:grpSpMk id="85" creationId="{1DCE6B36-1420-43AB-86CF-4E653A517B9C}"/>
          </ac:grpSpMkLst>
        </pc:grpChg>
        <pc:grpChg chg="add del">
          <ac:chgData name="Micro-Star International" userId="2e39a3fc6131872c" providerId="LiveId" clId="{DEAA3413-BAD1-4C89-B822-0DC00E4ED52F}" dt="2024-10-06T22:07:10.394" v="464" actId="26606"/>
          <ac:grpSpMkLst>
            <pc:docMk/>
            <pc:sldMk cId="3696415658" sldId="268"/>
            <ac:grpSpMk id="121" creationId="{62A2FEB6-F419-4684-9ABC-9E32E012E8B7}"/>
          </ac:grpSpMkLst>
        </pc:grpChg>
        <pc:grpChg chg="add del">
          <ac:chgData name="Micro-Star International" userId="2e39a3fc6131872c" providerId="LiveId" clId="{DEAA3413-BAD1-4C89-B822-0DC00E4ED52F}" dt="2024-10-06T22:07:10.394" v="464" actId="26606"/>
          <ac:grpSpMkLst>
            <pc:docMk/>
            <pc:sldMk cId="3696415658" sldId="268"/>
            <ac:grpSpMk id="124" creationId="{1DCE6B36-1420-43AB-86CF-4E653A517B9C}"/>
          </ac:grpSpMkLst>
        </pc:grpChg>
        <pc:graphicFrameChg chg="add del mod modGraphic">
          <ac:chgData name="Micro-Star International" userId="2e39a3fc6131872c" providerId="LiveId" clId="{DEAA3413-BAD1-4C89-B822-0DC00E4ED52F}" dt="2024-10-06T22:07:17.376" v="470" actId="26606"/>
          <ac:graphicFrameMkLst>
            <pc:docMk/>
            <pc:sldMk cId="3696415658" sldId="268"/>
            <ac:graphicFrameMk id="41" creationId="{04C59652-6EDD-8761-C22C-73F915A02642}"/>
          </ac:graphicFrameMkLst>
        </pc:graphicFrameChg>
        <pc:graphicFrameChg chg="add">
          <ac:chgData name="Micro-Star International" userId="2e39a3fc6131872c" providerId="LiveId" clId="{DEAA3413-BAD1-4C89-B822-0DC00E4ED52F}" dt="2024-10-06T22:07:28.387" v="471" actId="26606"/>
          <ac:graphicFrameMkLst>
            <pc:docMk/>
            <pc:sldMk cId="3696415658" sldId="268"/>
            <ac:graphicFrameMk id="43" creationId="{13EFCF01-A39E-34BF-4E95-1ABA0FD8F42C}"/>
          </ac:graphicFrameMkLst>
        </pc:graphicFrameChg>
        <pc:picChg chg="add del">
          <ac:chgData name="Micro-Star International" userId="2e39a3fc6131872c" providerId="LiveId" clId="{DEAA3413-BAD1-4C89-B822-0DC00E4ED52F}" dt="2024-10-06T22:07:05.146" v="458" actId="26606"/>
          <ac:picMkLst>
            <pc:docMk/>
            <pc:sldMk cId="3696415658" sldId="268"/>
            <ac:picMk id="81" creationId="{3E94A106-9341-485C-9057-9D62B2BD083F}"/>
          </ac:picMkLst>
        </pc:picChg>
        <pc:picChg chg="add del">
          <ac:chgData name="Micro-Star International" userId="2e39a3fc6131872c" providerId="LiveId" clId="{DEAA3413-BAD1-4C89-B822-0DC00E4ED52F}" dt="2024-10-06T22:07:05.146" v="458" actId="26606"/>
          <ac:picMkLst>
            <pc:docMk/>
            <pc:sldMk cId="3696415658" sldId="268"/>
            <ac:picMk id="114" creationId="{9BE36DBF-0333-4D36-A5BF-81FDA2406FE9}"/>
          </ac:picMkLst>
        </pc:picChg>
        <pc:picChg chg="add del">
          <ac:chgData name="Micro-Star International" userId="2e39a3fc6131872c" providerId="LiveId" clId="{DEAA3413-BAD1-4C89-B822-0DC00E4ED52F}" dt="2024-10-06T22:07:10.394" v="464" actId="26606"/>
          <ac:picMkLst>
            <pc:docMk/>
            <pc:sldMk cId="3696415658" sldId="268"/>
            <ac:picMk id="122" creationId="{3E94A106-9341-485C-9057-9D62B2BD083F}"/>
          </ac:picMkLst>
        </pc:picChg>
        <pc:picChg chg="add del">
          <ac:chgData name="Micro-Star International" userId="2e39a3fc6131872c" providerId="LiveId" clId="{DEAA3413-BAD1-4C89-B822-0DC00E4ED52F}" dt="2024-10-06T22:07:10.394" v="464" actId="26606"/>
          <ac:picMkLst>
            <pc:docMk/>
            <pc:sldMk cId="3696415658" sldId="268"/>
            <ac:picMk id="125" creationId="{9BE36DBF-0333-4D36-A5BF-81FDA2406FE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79526-278A-4387-ADC9-80F5DF515C14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90879B-CF73-43C8-9969-612022C221A9}">
      <dgm:prSet/>
      <dgm:spPr/>
      <dgm:t>
        <a:bodyPr/>
        <a:lstStyle/>
        <a:p>
          <a:r>
            <a:rPr lang="en-US" b="1" i="0" baseline="0" dirty="0"/>
            <a:t>Static Content:</a:t>
          </a:r>
          <a:endParaRPr lang="en-US" dirty="0"/>
        </a:p>
      </dgm:t>
    </dgm:pt>
    <dgm:pt modelId="{B731D500-95D1-47DF-B5A9-1781B0981598}" type="parTrans" cxnId="{21417296-8EB2-4FEE-A6A3-88D4B8B2B43F}">
      <dgm:prSet/>
      <dgm:spPr/>
      <dgm:t>
        <a:bodyPr/>
        <a:lstStyle/>
        <a:p>
          <a:endParaRPr lang="en-US"/>
        </a:p>
      </dgm:t>
    </dgm:pt>
    <dgm:pt modelId="{A57FEDA1-A27C-43BB-AC5D-69E19C926EDA}" type="sibTrans" cxnId="{21417296-8EB2-4FEE-A6A3-88D4B8B2B43F}">
      <dgm:prSet/>
      <dgm:spPr/>
      <dgm:t>
        <a:bodyPr/>
        <a:lstStyle/>
        <a:p>
          <a:endParaRPr lang="en-US"/>
        </a:p>
      </dgm:t>
    </dgm:pt>
    <dgm:pt modelId="{1F7B899D-7BFF-483D-96C5-3384AAD08EC8}">
      <dgm:prSet/>
      <dgm:spPr/>
      <dgm:t>
        <a:bodyPr/>
        <a:lstStyle/>
        <a:p>
          <a:r>
            <a:rPr lang="en-US" b="0" i="0" baseline="0" dirty="0"/>
            <a:t>Many traditional quiz applications offer static questions with limited interactivity.</a:t>
          </a:r>
          <a:endParaRPr lang="en-US" dirty="0"/>
        </a:p>
      </dgm:t>
    </dgm:pt>
    <dgm:pt modelId="{B1230B4F-A413-440D-837C-C01E130F023C}" type="parTrans" cxnId="{D9D3672E-641F-4B6F-A60D-0A185C82FFCB}">
      <dgm:prSet/>
      <dgm:spPr/>
      <dgm:t>
        <a:bodyPr/>
        <a:lstStyle/>
        <a:p>
          <a:endParaRPr lang="en-US"/>
        </a:p>
      </dgm:t>
    </dgm:pt>
    <dgm:pt modelId="{E18388CD-C80A-4E0A-BDE6-5A5909DAE5EA}" type="sibTrans" cxnId="{D9D3672E-641F-4B6F-A60D-0A185C82FFCB}">
      <dgm:prSet/>
      <dgm:spPr/>
      <dgm:t>
        <a:bodyPr/>
        <a:lstStyle/>
        <a:p>
          <a:endParaRPr lang="en-US"/>
        </a:p>
      </dgm:t>
    </dgm:pt>
    <dgm:pt modelId="{50DA4F9D-EE5C-47BD-8C67-FE987A1CF96E}">
      <dgm:prSet/>
      <dgm:spPr/>
      <dgm:t>
        <a:bodyPr/>
        <a:lstStyle/>
        <a:p>
          <a:r>
            <a:rPr lang="en-US" b="0" i="0" baseline="0" dirty="0"/>
            <a:t>User experience is often hindered by outdated designs and a lack of responsiveness.</a:t>
          </a:r>
          <a:endParaRPr lang="en-US" dirty="0"/>
        </a:p>
      </dgm:t>
    </dgm:pt>
    <dgm:pt modelId="{E6C9A708-BBA8-45E5-9C2A-3C19B1327C97}" type="parTrans" cxnId="{C0F14A5E-0F97-4743-A85E-A8D9408EEA49}">
      <dgm:prSet/>
      <dgm:spPr/>
      <dgm:t>
        <a:bodyPr/>
        <a:lstStyle/>
        <a:p>
          <a:endParaRPr lang="en-US"/>
        </a:p>
      </dgm:t>
    </dgm:pt>
    <dgm:pt modelId="{4EC38FC7-F2FF-4CF7-A210-1894A12673CC}" type="sibTrans" cxnId="{C0F14A5E-0F97-4743-A85E-A8D9408EEA49}">
      <dgm:prSet/>
      <dgm:spPr/>
      <dgm:t>
        <a:bodyPr/>
        <a:lstStyle/>
        <a:p>
          <a:endParaRPr lang="en-US"/>
        </a:p>
      </dgm:t>
    </dgm:pt>
    <dgm:pt modelId="{0CA7AF88-6329-439D-B0C8-F2E25E90E102}">
      <dgm:prSet/>
      <dgm:spPr/>
      <dgm:t>
        <a:bodyPr/>
        <a:lstStyle/>
        <a:p>
          <a:r>
            <a:rPr lang="en-US" b="1" i="0" baseline="0" dirty="0"/>
            <a:t>Limited Customization:</a:t>
          </a:r>
          <a:endParaRPr lang="en-US" dirty="0"/>
        </a:p>
      </dgm:t>
    </dgm:pt>
    <dgm:pt modelId="{3455D599-5ABE-4BE1-BD57-2BE304320490}" type="parTrans" cxnId="{12AE7EB4-6A23-406D-A9BD-4DAC128319A9}">
      <dgm:prSet/>
      <dgm:spPr/>
      <dgm:t>
        <a:bodyPr/>
        <a:lstStyle/>
        <a:p>
          <a:endParaRPr lang="en-US"/>
        </a:p>
      </dgm:t>
    </dgm:pt>
    <dgm:pt modelId="{4A2B8550-FF6C-4CC9-8051-D74E9BEBA8DD}" type="sibTrans" cxnId="{12AE7EB4-6A23-406D-A9BD-4DAC128319A9}">
      <dgm:prSet/>
      <dgm:spPr/>
      <dgm:t>
        <a:bodyPr/>
        <a:lstStyle/>
        <a:p>
          <a:endParaRPr lang="en-US"/>
        </a:p>
      </dgm:t>
    </dgm:pt>
    <dgm:pt modelId="{5799C886-F47F-40F2-9D35-C7B9F19F17F3}">
      <dgm:prSet/>
      <dgm:spPr/>
      <dgm:t>
        <a:bodyPr/>
        <a:lstStyle/>
        <a:p>
          <a:r>
            <a:rPr lang="en-US" b="0" i="0" baseline="0" dirty="0"/>
            <a:t>Most quiz platforms do not allow users to create or modify quizzes.</a:t>
          </a:r>
          <a:endParaRPr lang="en-US" dirty="0"/>
        </a:p>
      </dgm:t>
    </dgm:pt>
    <dgm:pt modelId="{F956B344-363C-4353-81CC-8B3367086D53}" type="parTrans" cxnId="{4A68B797-AD41-4BBF-9AE2-17BFADA18167}">
      <dgm:prSet/>
      <dgm:spPr/>
      <dgm:t>
        <a:bodyPr/>
        <a:lstStyle/>
        <a:p>
          <a:endParaRPr lang="en-US"/>
        </a:p>
      </dgm:t>
    </dgm:pt>
    <dgm:pt modelId="{656063D8-99F1-49B1-94CD-29E8C30B8F78}" type="sibTrans" cxnId="{4A68B797-AD41-4BBF-9AE2-17BFADA18167}">
      <dgm:prSet/>
      <dgm:spPr/>
      <dgm:t>
        <a:bodyPr/>
        <a:lstStyle/>
        <a:p>
          <a:endParaRPr lang="en-US"/>
        </a:p>
      </dgm:t>
    </dgm:pt>
    <dgm:pt modelId="{7E1F2EC5-A72E-49AC-BC3C-A300182BDF5C}">
      <dgm:prSet/>
      <dgm:spPr/>
      <dgm:t>
        <a:bodyPr/>
        <a:lstStyle/>
        <a:p>
          <a:r>
            <a:rPr lang="en-US" b="0" i="0" baseline="0" dirty="0"/>
            <a:t>Customization options are often locked behind premium services or complex interfaces.</a:t>
          </a:r>
          <a:endParaRPr lang="en-US" dirty="0"/>
        </a:p>
      </dgm:t>
    </dgm:pt>
    <dgm:pt modelId="{F945982B-8E46-49A1-8C0E-9A7335151A30}" type="parTrans" cxnId="{92FA2FC1-AC20-4504-9898-0DDBE30E295B}">
      <dgm:prSet/>
      <dgm:spPr/>
      <dgm:t>
        <a:bodyPr/>
        <a:lstStyle/>
        <a:p>
          <a:endParaRPr lang="en-US"/>
        </a:p>
      </dgm:t>
    </dgm:pt>
    <dgm:pt modelId="{7378DB0F-8AFA-4971-B0DC-026823DC9B9A}" type="sibTrans" cxnId="{92FA2FC1-AC20-4504-9898-0DDBE30E295B}">
      <dgm:prSet/>
      <dgm:spPr/>
      <dgm:t>
        <a:bodyPr/>
        <a:lstStyle/>
        <a:p>
          <a:endParaRPr lang="en-US"/>
        </a:p>
      </dgm:t>
    </dgm:pt>
    <dgm:pt modelId="{048DAD56-9A37-4126-B2D1-7FBBF1C3B0A5}">
      <dgm:prSet/>
      <dgm:spPr/>
      <dgm:t>
        <a:bodyPr/>
        <a:lstStyle/>
        <a:p>
          <a:r>
            <a:rPr lang="en-US" b="1" i="0" baseline="0"/>
            <a:t>User Engagement:</a:t>
          </a:r>
          <a:endParaRPr lang="en-US"/>
        </a:p>
      </dgm:t>
    </dgm:pt>
    <dgm:pt modelId="{4D84E42C-F9B8-4162-90EE-E1379DC65E9E}" type="parTrans" cxnId="{334A660E-C3B3-4345-B907-D7364C5D7E9C}">
      <dgm:prSet/>
      <dgm:spPr/>
      <dgm:t>
        <a:bodyPr/>
        <a:lstStyle/>
        <a:p>
          <a:endParaRPr lang="en-US"/>
        </a:p>
      </dgm:t>
    </dgm:pt>
    <dgm:pt modelId="{0E3761F8-53D4-417C-B1D6-151355D38ABF}" type="sibTrans" cxnId="{334A660E-C3B3-4345-B907-D7364C5D7E9C}">
      <dgm:prSet/>
      <dgm:spPr/>
      <dgm:t>
        <a:bodyPr/>
        <a:lstStyle/>
        <a:p>
          <a:endParaRPr lang="en-US"/>
        </a:p>
      </dgm:t>
    </dgm:pt>
    <dgm:pt modelId="{F632ABFA-56B9-4764-B03A-7108B55F28D3}">
      <dgm:prSet/>
      <dgm:spPr/>
      <dgm:t>
        <a:bodyPr/>
        <a:lstStyle/>
        <a:p>
          <a:r>
            <a:rPr lang="en-US" b="0" i="0" baseline="0" dirty="0"/>
            <a:t>Existing systems may not prioritize user engagement, leading to a lack of motivation for repeated use.</a:t>
          </a:r>
          <a:endParaRPr lang="en-US" dirty="0"/>
        </a:p>
      </dgm:t>
    </dgm:pt>
    <dgm:pt modelId="{D8C0193A-8224-4423-BD38-8699F690A242}" type="parTrans" cxnId="{24461C33-546D-453B-82DA-DFF7618C1135}">
      <dgm:prSet/>
      <dgm:spPr/>
      <dgm:t>
        <a:bodyPr/>
        <a:lstStyle/>
        <a:p>
          <a:endParaRPr lang="en-US"/>
        </a:p>
      </dgm:t>
    </dgm:pt>
    <dgm:pt modelId="{9EC05AC4-8ED7-4A9D-A781-7594B6519C3E}" type="sibTrans" cxnId="{24461C33-546D-453B-82DA-DFF7618C1135}">
      <dgm:prSet/>
      <dgm:spPr/>
      <dgm:t>
        <a:bodyPr/>
        <a:lstStyle/>
        <a:p>
          <a:endParaRPr lang="en-US"/>
        </a:p>
      </dgm:t>
    </dgm:pt>
    <dgm:pt modelId="{B3F2226F-CC5F-4FD0-A4FE-AAB117DCAFAD}">
      <dgm:prSet/>
      <dgm:spPr/>
      <dgm:t>
        <a:bodyPr/>
        <a:lstStyle/>
        <a:p>
          <a:r>
            <a:rPr lang="en-US" b="0" i="0" baseline="0" dirty="0"/>
            <a:t>The aesthetic and interactive elements are often neglected, making the experience mundane.</a:t>
          </a:r>
          <a:endParaRPr lang="en-US" dirty="0"/>
        </a:p>
      </dgm:t>
    </dgm:pt>
    <dgm:pt modelId="{E695F07F-B105-4D9B-99D3-9F470BDA1DF9}" type="parTrans" cxnId="{DDA23585-D4E1-4818-B55D-658AB48ED0B2}">
      <dgm:prSet/>
      <dgm:spPr/>
      <dgm:t>
        <a:bodyPr/>
        <a:lstStyle/>
        <a:p>
          <a:endParaRPr lang="en-US"/>
        </a:p>
      </dgm:t>
    </dgm:pt>
    <dgm:pt modelId="{57AD8FAF-D682-48D5-9809-5699186A9087}" type="sibTrans" cxnId="{DDA23585-D4E1-4818-B55D-658AB48ED0B2}">
      <dgm:prSet/>
      <dgm:spPr/>
      <dgm:t>
        <a:bodyPr/>
        <a:lstStyle/>
        <a:p>
          <a:endParaRPr lang="en-US"/>
        </a:p>
      </dgm:t>
    </dgm:pt>
    <dgm:pt modelId="{C6AFCD82-48AC-4C7D-A52A-4D26DA908C4D}">
      <dgm:prSet/>
      <dgm:spPr/>
      <dgm:t>
        <a:bodyPr/>
        <a:lstStyle/>
        <a:p>
          <a:r>
            <a:rPr lang="en-US" b="1" i="0" baseline="0" dirty="0"/>
            <a:t>Device Compatibility:</a:t>
          </a:r>
          <a:endParaRPr lang="en-US" dirty="0"/>
        </a:p>
      </dgm:t>
    </dgm:pt>
    <dgm:pt modelId="{33E24F61-D26B-41ED-86CC-8F2EA1AF3A18}" type="parTrans" cxnId="{B703DCB4-421E-474C-A023-2030D7B2F67B}">
      <dgm:prSet/>
      <dgm:spPr/>
      <dgm:t>
        <a:bodyPr/>
        <a:lstStyle/>
        <a:p>
          <a:endParaRPr lang="en-US"/>
        </a:p>
      </dgm:t>
    </dgm:pt>
    <dgm:pt modelId="{B156F897-923F-4C3D-B410-851345FD3125}" type="sibTrans" cxnId="{B703DCB4-421E-474C-A023-2030D7B2F67B}">
      <dgm:prSet/>
      <dgm:spPr/>
      <dgm:t>
        <a:bodyPr/>
        <a:lstStyle/>
        <a:p>
          <a:endParaRPr lang="en-US"/>
        </a:p>
      </dgm:t>
    </dgm:pt>
    <dgm:pt modelId="{E31B199B-7E18-46F7-8668-0F23BB25DF3F}">
      <dgm:prSet/>
      <dgm:spPr/>
      <dgm:t>
        <a:bodyPr/>
        <a:lstStyle/>
        <a:p>
          <a:r>
            <a:rPr lang="en-US" b="0" i="0" baseline="0" dirty="0"/>
            <a:t>Many quiz apps are not optimized for mobile devices, resulting in poor user experience on smaller screens.</a:t>
          </a:r>
          <a:endParaRPr lang="en-US" dirty="0"/>
        </a:p>
      </dgm:t>
    </dgm:pt>
    <dgm:pt modelId="{0817516A-28F5-4917-85EB-E8E5679DEE21}" type="parTrans" cxnId="{76813B5B-5529-437E-917E-5DF265F34B12}">
      <dgm:prSet/>
      <dgm:spPr/>
      <dgm:t>
        <a:bodyPr/>
        <a:lstStyle/>
        <a:p>
          <a:endParaRPr lang="en-US"/>
        </a:p>
      </dgm:t>
    </dgm:pt>
    <dgm:pt modelId="{733EE869-61F3-43CC-A87D-7E2C7E487FE0}" type="sibTrans" cxnId="{76813B5B-5529-437E-917E-5DF265F34B12}">
      <dgm:prSet/>
      <dgm:spPr/>
      <dgm:t>
        <a:bodyPr/>
        <a:lstStyle/>
        <a:p>
          <a:endParaRPr lang="en-US"/>
        </a:p>
      </dgm:t>
    </dgm:pt>
    <dgm:pt modelId="{6F9B0E98-FF28-4835-99D8-9047D930613F}">
      <dgm:prSet/>
      <dgm:spPr/>
      <dgm:t>
        <a:bodyPr/>
        <a:lstStyle/>
        <a:p>
          <a:r>
            <a:rPr lang="en-US" b="0" i="0" baseline="0" dirty="0"/>
            <a:t>Responsive design is often overlooked, leading to issues with accessibility and usability.</a:t>
          </a:r>
          <a:endParaRPr lang="en-US" dirty="0"/>
        </a:p>
      </dgm:t>
    </dgm:pt>
    <dgm:pt modelId="{58051CE3-4D8A-49BB-BB32-0C32074192E1}" type="parTrans" cxnId="{6EE6725E-9ABD-4DF8-BC6B-A4857F6517F9}">
      <dgm:prSet/>
      <dgm:spPr/>
      <dgm:t>
        <a:bodyPr/>
        <a:lstStyle/>
        <a:p>
          <a:endParaRPr lang="en-US"/>
        </a:p>
      </dgm:t>
    </dgm:pt>
    <dgm:pt modelId="{6490A29B-3870-42A2-9274-95CF62B2549C}" type="sibTrans" cxnId="{6EE6725E-9ABD-4DF8-BC6B-A4857F6517F9}">
      <dgm:prSet/>
      <dgm:spPr/>
      <dgm:t>
        <a:bodyPr/>
        <a:lstStyle/>
        <a:p>
          <a:endParaRPr lang="en-US"/>
        </a:p>
      </dgm:t>
    </dgm:pt>
    <dgm:pt modelId="{8F05354D-9AD7-4A0F-9CD1-7A413563709B}" type="pres">
      <dgm:prSet presAssocID="{3BC79526-278A-4387-ADC9-80F5DF515C14}" presName="diagram" presStyleCnt="0">
        <dgm:presLayoutVars>
          <dgm:dir/>
          <dgm:resizeHandles val="exact"/>
        </dgm:presLayoutVars>
      </dgm:prSet>
      <dgm:spPr/>
    </dgm:pt>
    <dgm:pt modelId="{ED9AA54B-C050-4556-A2E8-DD9E15E27126}" type="pres">
      <dgm:prSet presAssocID="{CC90879B-CF73-43C8-9969-612022C221A9}" presName="node" presStyleLbl="node1" presStyleIdx="0" presStyleCnt="12" custScaleX="106978" custScaleY="97323" custLinFactNeighborX="6182" custLinFactNeighborY="-4695">
        <dgm:presLayoutVars>
          <dgm:bulletEnabled val="1"/>
        </dgm:presLayoutVars>
      </dgm:prSet>
      <dgm:spPr/>
    </dgm:pt>
    <dgm:pt modelId="{13E7F53F-DC3E-4CDB-B8DF-D5AA0D8281CB}" type="pres">
      <dgm:prSet presAssocID="{A57FEDA1-A27C-43BB-AC5D-69E19C926EDA}" presName="sibTrans" presStyleCnt="0"/>
      <dgm:spPr/>
    </dgm:pt>
    <dgm:pt modelId="{62357F19-862B-4D48-ADAF-61AB5199D43E}" type="pres">
      <dgm:prSet presAssocID="{1F7B899D-7BFF-483D-96C5-3384AAD08EC8}" presName="node" presStyleLbl="node1" presStyleIdx="1" presStyleCnt="12" custScaleY="98118" custLinFactNeighborX="6756" custLinFactNeighborY="669">
        <dgm:presLayoutVars>
          <dgm:bulletEnabled val="1"/>
        </dgm:presLayoutVars>
      </dgm:prSet>
      <dgm:spPr/>
    </dgm:pt>
    <dgm:pt modelId="{6855DA3B-C0D0-435A-9B8D-9828EE8E93FB}" type="pres">
      <dgm:prSet presAssocID="{E18388CD-C80A-4E0A-BDE6-5A5909DAE5EA}" presName="sibTrans" presStyleCnt="0"/>
      <dgm:spPr/>
    </dgm:pt>
    <dgm:pt modelId="{FAAA7B80-A3E6-4E52-99E3-D2E563B55DC1}" type="pres">
      <dgm:prSet presAssocID="{50DA4F9D-EE5C-47BD-8C67-FE987A1CF96E}" presName="node" presStyleLbl="node1" presStyleIdx="2" presStyleCnt="12" custLinFactNeighborX="1205" custLinFactNeighborY="669">
        <dgm:presLayoutVars>
          <dgm:bulletEnabled val="1"/>
        </dgm:presLayoutVars>
      </dgm:prSet>
      <dgm:spPr/>
    </dgm:pt>
    <dgm:pt modelId="{FCA1B286-4EF6-4B9C-B7B3-55CDF176AE9B}" type="pres">
      <dgm:prSet presAssocID="{4EC38FC7-F2FF-4CF7-A210-1894A12673CC}" presName="sibTrans" presStyleCnt="0"/>
      <dgm:spPr/>
    </dgm:pt>
    <dgm:pt modelId="{D0C30AE4-B314-4F04-933B-843B5E758780}" type="pres">
      <dgm:prSet presAssocID="{0CA7AF88-6329-439D-B0C8-F2E25E90E102}" presName="node" presStyleLbl="node1" presStyleIdx="3" presStyleCnt="12" custScaleX="101253" custLinFactX="-130969" custLinFactY="20506" custLinFactNeighborX="-200000" custLinFactNeighborY="100000">
        <dgm:presLayoutVars>
          <dgm:bulletEnabled val="1"/>
        </dgm:presLayoutVars>
      </dgm:prSet>
      <dgm:spPr/>
    </dgm:pt>
    <dgm:pt modelId="{366EA224-9C9B-49A9-A9C3-3988D1F05D1E}" type="pres">
      <dgm:prSet presAssocID="{4A2B8550-FF6C-4CC9-8051-D74E9BEBA8DD}" presName="sibTrans" presStyleCnt="0"/>
      <dgm:spPr/>
    </dgm:pt>
    <dgm:pt modelId="{0979DEA3-800F-467D-8836-5AB29D10ABC3}" type="pres">
      <dgm:prSet presAssocID="{5799C886-F47F-40F2-9D35-C7B9F19F17F3}" presName="node" presStyleLbl="node1" presStyleIdx="4" presStyleCnt="12" custLinFactX="14596" custLinFactY="16007" custLinFactNeighborX="100000" custLinFactNeighborY="100000">
        <dgm:presLayoutVars>
          <dgm:bulletEnabled val="1"/>
        </dgm:presLayoutVars>
      </dgm:prSet>
      <dgm:spPr/>
    </dgm:pt>
    <dgm:pt modelId="{4E5613D5-1A3B-4F11-A5E9-8CE68F98BCF0}" type="pres">
      <dgm:prSet presAssocID="{656063D8-99F1-49B1-94CD-29E8C30B8F78}" presName="sibTrans" presStyleCnt="0"/>
      <dgm:spPr/>
    </dgm:pt>
    <dgm:pt modelId="{BC4397E7-EADA-4BF8-9495-340F45B144F5}" type="pres">
      <dgm:prSet presAssocID="{7E1F2EC5-A72E-49AC-BC3C-A300182BDF5C}" presName="node" presStyleLbl="node1" presStyleIdx="5" presStyleCnt="12" custLinFactX="14917" custLinFactNeighborX="100000" custLinFactNeighborY="203">
        <dgm:presLayoutVars>
          <dgm:bulletEnabled val="1"/>
        </dgm:presLayoutVars>
      </dgm:prSet>
      <dgm:spPr/>
    </dgm:pt>
    <dgm:pt modelId="{1862F8E3-1CE0-4DC6-A0CC-D03D42F12116}" type="pres">
      <dgm:prSet presAssocID="{7378DB0F-8AFA-4971-B0DC-026823DC9B9A}" presName="sibTrans" presStyleCnt="0"/>
      <dgm:spPr/>
    </dgm:pt>
    <dgm:pt modelId="{79AE49A4-66F3-4D65-8195-232DE68CEA69}" type="pres">
      <dgm:prSet presAssocID="{048DAD56-9A37-4126-B2D1-7FBBF1C3B0A5}" presName="node" presStyleLbl="node1" presStyleIdx="6" presStyleCnt="12" custLinFactX="-100000" custLinFactY="16007" custLinFactNeighborX="-120412" custLinFactNeighborY="100000">
        <dgm:presLayoutVars>
          <dgm:bulletEnabled val="1"/>
        </dgm:presLayoutVars>
      </dgm:prSet>
      <dgm:spPr/>
    </dgm:pt>
    <dgm:pt modelId="{B74B6C53-CFD9-4066-8A7F-C56C2D0DB56C}" type="pres">
      <dgm:prSet presAssocID="{0E3761F8-53D4-417C-B1D6-151355D38ABF}" presName="sibTrans" presStyleCnt="0"/>
      <dgm:spPr/>
    </dgm:pt>
    <dgm:pt modelId="{01E3667D-9BAF-4212-9AA2-18023717FBE3}" type="pres">
      <dgm:prSet presAssocID="{F632ABFA-56B9-4764-B03A-7108B55F28D3}" presName="node" presStyleLbl="node1" presStyleIdx="7" presStyleCnt="12" custLinFactX="-100000" custLinFactNeighborX="-114939" custLinFactNeighborY="2403">
        <dgm:presLayoutVars>
          <dgm:bulletEnabled val="1"/>
        </dgm:presLayoutVars>
      </dgm:prSet>
      <dgm:spPr/>
    </dgm:pt>
    <dgm:pt modelId="{E3C47FB7-C6E6-4F07-9916-8C07768E77E7}" type="pres">
      <dgm:prSet presAssocID="{9EC05AC4-8ED7-4A9D-A781-7594B6519C3E}" presName="sibTrans" presStyleCnt="0"/>
      <dgm:spPr/>
    </dgm:pt>
    <dgm:pt modelId="{599B89E5-34D8-433C-B445-5488A1E784C0}" type="pres">
      <dgm:prSet presAssocID="{B3F2226F-CC5F-4FD0-A4FE-AAB117DCAFAD}" presName="node" presStyleLbl="node1" presStyleIdx="8" presStyleCnt="12" custLinFactX="100000" custLinFactNeighborX="124439" custLinFactNeighborY="-3338">
        <dgm:presLayoutVars>
          <dgm:bulletEnabled val="1"/>
        </dgm:presLayoutVars>
      </dgm:prSet>
      <dgm:spPr/>
    </dgm:pt>
    <dgm:pt modelId="{99796785-B0A7-401F-A084-ED408CA6E916}" type="pres">
      <dgm:prSet presAssocID="{57AD8FAF-D682-48D5-9809-5699186A9087}" presName="sibTrans" presStyleCnt="0"/>
      <dgm:spPr/>
    </dgm:pt>
    <dgm:pt modelId="{390298FA-A42B-4063-8A6B-26F5F422ADD7}" type="pres">
      <dgm:prSet presAssocID="{C6AFCD82-48AC-4C7D-A52A-4D26DA908C4D}" presName="node" presStyleLbl="node1" presStyleIdx="9" presStyleCnt="12" custLinFactX="100000" custLinFactY="-100000" custLinFactNeighborX="150195" custLinFactNeighborY="-133408">
        <dgm:presLayoutVars>
          <dgm:bulletEnabled val="1"/>
        </dgm:presLayoutVars>
      </dgm:prSet>
      <dgm:spPr/>
    </dgm:pt>
    <dgm:pt modelId="{5724AA9D-9326-4278-98BA-28506A1F5AF6}" type="pres">
      <dgm:prSet presAssocID="{B156F897-923F-4C3D-B410-851345FD3125}" presName="sibTrans" presStyleCnt="0"/>
      <dgm:spPr/>
    </dgm:pt>
    <dgm:pt modelId="{8AD51A34-C88E-41C9-B124-625BC000D06F}" type="pres">
      <dgm:prSet presAssocID="{E31B199B-7E18-46F7-8668-0F23BB25DF3F}" presName="node" presStyleLbl="node1" presStyleIdx="10" presStyleCnt="12" custLinFactX="100000" custLinFactNeighborX="156691" custLinFactNeighborY="-849">
        <dgm:presLayoutVars>
          <dgm:bulletEnabled val="1"/>
        </dgm:presLayoutVars>
      </dgm:prSet>
      <dgm:spPr/>
    </dgm:pt>
    <dgm:pt modelId="{F264F623-7C71-43D9-9C1C-23D3CD4F1E5C}" type="pres">
      <dgm:prSet presAssocID="{733EE869-61F3-43CC-A87D-7E2C7E487FE0}" presName="sibTrans" presStyleCnt="0"/>
      <dgm:spPr/>
    </dgm:pt>
    <dgm:pt modelId="{4E0F5DB8-A25E-480F-8B34-2F2B1674B392}" type="pres">
      <dgm:prSet presAssocID="{6F9B0E98-FF28-4835-99D8-9047D930613F}" presName="node" presStyleLbl="node1" presStyleIdx="11" presStyleCnt="12" custLinFactX="46691" custLinFactY="-12386" custLinFactNeighborX="100000" custLinFactNeighborY="-100000">
        <dgm:presLayoutVars>
          <dgm:bulletEnabled val="1"/>
        </dgm:presLayoutVars>
      </dgm:prSet>
      <dgm:spPr/>
    </dgm:pt>
  </dgm:ptLst>
  <dgm:cxnLst>
    <dgm:cxn modelId="{B0478003-0983-4190-A220-BE0D0B707DEC}" type="presOf" srcId="{CC90879B-CF73-43C8-9969-612022C221A9}" destId="{ED9AA54B-C050-4556-A2E8-DD9E15E27126}" srcOrd="0" destOrd="0" presId="urn:microsoft.com/office/officeart/2005/8/layout/default"/>
    <dgm:cxn modelId="{334A660E-C3B3-4345-B907-D7364C5D7E9C}" srcId="{3BC79526-278A-4387-ADC9-80F5DF515C14}" destId="{048DAD56-9A37-4126-B2D1-7FBBF1C3B0A5}" srcOrd="6" destOrd="0" parTransId="{4D84E42C-F9B8-4162-90EE-E1379DC65E9E}" sibTransId="{0E3761F8-53D4-417C-B1D6-151355D38ABF}"/>
    <dgm:cxn modelId="{86A2A113-A069-4964-9DF3-50CDAD829969}" type="presOf" srcId="{E31B199B-7E18-46F7-8668-0F23BB25DF3F}" destId="{8AD51A34-C88E-41C9-B124-625BC000D06F}" srcOrd="0" destOrd="0" presId="urn:microsoft.com/office/officeart/2005/8/layout/default"/>
    <dgm:cxn modelId="{9820A519-7C18-4A97-AD42-31C1B95EBE50}" type="presOf" srcId="{3BC79526-278A-4387-ADC9-80F5DF515C14}" destId="{8F05354D-9AD7-4A0F-9CD1-7A413563709B}" srcOrd="0" destOrd="0" presId="urn:microsoft.com/office/officeart/2005/8/layout/default"/>
    <dgm:cxn modelId="{D9D3672E-641F-4B6F-A60D-0A185C82FFCB}" srcId="{3BC79526-278A-4387-ADC9-80F5DF515C14}" destId="{1F7B899D-7BFF-483D-96C5-3384AAD08EC8}" srcOrd="1" destOrd="0" parTransId="{B1230B4F-A413-440D-837C-C01E130F023C}" sibTransId="{E18388CD-C80A-4E0A-BDE6-5A5909DAE5EA}"/>
    <dgm:cxn modelId="{24461C33-546D-453B-82DA-DFF7618C1135}" srcId="{3BC79526-278A-4387-ADC9-80F5DF515C14}" destId="{F632ABFA-56B9-4764-B03A-7108B55F28D3}" srcOrd="7" destOrd="0" parTransId="{D8C0193A-8224-4423-BD38-8699F690A242}" sibTransId="{9EC05AC4-8ED7-4A9D-A781-7594B6519C3E}"/>
    <dgm:cxn modelId="{76813B5B-5529-437E-917E-5DF265F34B12}" srcId="{3BC79526-278A-4387-ADC9-80F5DF515C14}" destId="{E31B199B-7E18-46F7-8668-0F23BB25DF3F}" srcOrd="10" destOrd="0" parTransId="{0817516A-28F5-4917-85EB-E8E5679DEE21}" sibTransId="{733EE869-61F3-43CC-A87D-7E2C7E487FE0}"/>
    <dgm:cxn modelId="{C0F14A5E-0F97-4743-A85E-A8D9408EEA49}" srcId="{3BC79526-278A-4387-ADC9-80F5DF515C14}" destId="{50DA4F9D-EE5C-47BD-8C67-FE987A1CF96E}" srcOrd="2" destOrd="0" parTransId="{E6C9A708-BBA8-45E5-9C2A-3C19B1327C97}" sibTransId="{4EC38FC7-F2FF-4CF7-A210-1894A12673CC}"/>
    <dgm:cxn modelId="{6EE6725E-9ABD-4DF8-BC6B-A4857F6517F9}" srcId="{3BC79526-278A-4387-ADC9-80F5DF515C14}" destId="{6F9B0E98-FF28-4835-99D8-9047D930613F}" srcOrd="11" destOrd="0" parTransId="{58051CE3-4D8A-49BB-BB32-0C32074192E1}" sibTransId="{6490A29B-3870-42A2-9274-95CF62B2549C}"/>
    <dgm:cxn modelId="{68344A6B-8DB5-4561-ABBA-8657461EDE36}" type="presOf" srcId="{F632ABFA-56B9-4764-B03A-7108B55F28D3}" destId="{01E3667D-9BAF-4212-9AA2-18023717FBE3}" srcOrd="0" destOrd="0" presId="urn:microsoft.com/office/officeart/2005/8/layout/default"/>
    <dgm:cxn modelId="{4EF38D4B-FE0B-4A23-8388-1C71FF9428D6}" type="presOf" srcId="{1F7B899D-7BFF-483D-96C5-3384AAD08EC8}" destId="{62357F19-862B-4D48-ADAF-61AB5199D43E}" srcOrd="0" destOrd="0" presId="urn:microsoft.com/office/officeart/2005/8/layout/default"/>
    <dgm:cxn modelId="{29BD056D-8F5F-4420-A3A1-48CD15191AF6}" type="presOf" srcId="{7E1F2EC5-A72E-49AC-BC3C-A300182BDF5C}" destId="{BC4397E7-EADA-4BF8-9495-340F45B144F5}" srcOrd="0" destOrd="0" presId="urn:microsoft.com/office/officeart/2005/8/layout/default"/>
    <dgm:cxn modelId="{DDA23585-D4E1-4818-B55D-658AB48ED0B2}" srcId="{3BC79526-278A-4387-ADC9-80F5DF515C14}" destId="{B3F2226F-CC5F-4FD0-A4FE-AAB117DCAFAD}" srcOrd="8" destOrd="0" parTransId="{E695F07F-B105-4D9B-99D3-9F470BDA1DF9}" sibTransId="{57AD8FAF-D682-48D5-9809-5699186A9087}"/>
    <dgm:cxn modelId="{4F901C87-69E1-41F3-8019-922CDBDDBC31}" type="presOf" srcId="{6F9B0E98-FF28-4835-99D8-9047D930613F}" destId="{4E0F5DB8-A25E-480F-8B34-2F2B1674B392}" srcOrd="0" destOrd="0" presId="urn:microsoft.com/office/officeart/2005/8/layout/default"/>
    <dgm:cxn modelId="{169D2C8C-DEE3-49EC-AD00-F51F8FF210FF}" type="presOf" srcId="{C6AFCD82-48AC-4C7D-A52A-4D26DA908C4D}" destId="{390298FA-A42B-4063-8A6B-26F5F422ADD7}" srcOrd="0" destOrd="0" presId="urn:microsoft.com/office/officeart/2005/8/layout/default"/>
    <dgm:cxn modelId="{21417296-8EB2-4FEE-A6A3-88D4B8B2B43F}" srcId="{3BC79526-278A-4387-ADC9-80F5DF515C14}" destId="{CC90879B-CF73-43C8-9969-612022C221A9}" srcOrd="0" destOrd="0" parTransId="{B731D500-95D1-47DF-B5A9-1781B0981598}" sibTransId="{A57FEDA1-A27C-43BB-AC5D-69E19C926EDA}"/>
    <dgm:cxn modelId="{8A66A797-F207-4016-AD7E-D3438196FA5D}" type="presOf" srcId="{50DA4F9D-EE5C-47BD-8C67-FE987A1CF96E}" destId="{FAAA7B80-A3E6-4E52-99E3-D2E563B55DC1}" srcOrd="0" destOrd="0" presId="urn:microsoft.com/office/officeart/2005/8/layout/default"/>
    <dgm:cxn modelId="{4A68B797-AD41-4BBF-9AE2-17BFADA18167}" srcId="{3BC79526-278A-4387-ADC9-80F5DF515C14}" destId="{5799C886-F47F-40F2-9D35-C7B9F19F17F3}" srcOrd="4" destOrd="0" parTransId="{F956B344-363C-4353-81CC-8B3367086D53}" sibTransId="{656063D8-99F1-49B1-94CD-29E8C30B8F78}"/>
    <dgm:cxn modelId="{F411E8A8-0F72-4284-8D5A-DC87825565D8}" type="presOf" srcId="{5799C886-F47F-40F2-9D35-C7B9F19F17F3}" destId="{0979DEA3-800F-467D-8836-5AB29D10ABC3}" srcOrd="0" destOrd="0" presId="urn:microsoft.com/office/officeart/2005/8/layout/default"/>
    <dgm:cxn modelId="{12AE7EB4-6A23-406D-A9BD-4DAC128319A9}" srcId="{3BC79526-278A-4387-ADC9-80F5DF515C14}" destId="{0CA7AF88-6329-439D-B0C8-F2E25E90E102}" srcOrd="3" destOrd="0" parTransId="{3455D599-5ABE-4BE1-BD57-2BE304320490}" sibTransId="{4A2B8550-FF6C-4CC9-8051-D74E9BEBA8DD}"/>
    <dgm:cxn modelId="{B703DCB4-421E-474C-A023-2030D7B2F67B}" srcId="{3BC79526-278A-4387-ADC9-80F5DF515C14}" destId="{C6AFCD82-48AC-4C7D-A52A-4D26DA908C4D}" srcOrd="9" destOrd="0" parTransId="{33E24F61-D26B-41ED-86CC-8F2EA1AF3A18}" sibTransId="{B156F897-923F-4C3D-B410-851345FD3125}"/>
    <dgm:cxn modelId="{92FA2FC1-AC20-4504-9898-0DDBE30E295B}" srcId="{3BC79526-278A-4387-ADC9-80F5DF515C14}" destId="{7E1F2EC5-A72E-49AC-BC3C-A300182BDF5C}" srcOrd="5" destOrd="0" parTransId="{F945982B-8E46-49A1-8C0E-9A7335151A30}" sibTransId="{7378DB0F-8AFA-4971-B0DC-026823DC9B9A}"/>
    <dgm:cxn modelId="{2A58DBC4-F9AD-4229-95B5-ADCF6CE77540}" type="presOf" srcId="{B3F2226F-CC5F-4FD0-A4FE-AAB117DCAFAD}" destId="{599B89E5-34D8-433C-B445-5488A1E784C0}" srcOrd="0" destOrd="0" presId="urn:microsoft.com/office/officeart/2005/8/layout/default"/>
    <dgm:cxn modelId="{EA41F3D3-B114-49DB-BF22-3C20DB5E0B02}" type="presOf" srcId="{048DAD56-9A37-4126-B2D1-7FBBF1C3B0A5}" destId="{79AE49A4-66F3-4D65-8195-232DE68CEA69}" srcOrd="0" destOrd="0" presId="urn:microsoft.com/office/officeart/2005/8/layout/default"/>
    <dgm:cxn modelId="{7A93C6E8-304E-4C0E-AC06-95B44F6BA0AB}" type="presOf" srcId="{0CA7AF88-6329-439D-B0C8-F2E25E90E102}" destId="{D0C30AE4-B314-4F04-933B-843B5E758780}" srcOrd="0" destOrd="0" presId="urn:microsoft.com/office/officeart/2005/8/layout/default"/>
    <dgm:cxn modelId="{D98D9D72-3046-40C1-9C48-2C1B15A999B3}" type="presParOf" srcId="{8F05354D-9AD7-4A0F-9CD1-7A413563709B}" destId="{ED9AA54B-C050-4556-A2E8-DD9E15E27126}" srcOrd="0" destOrd="0" presId="urn:microsoft.com/office/officeart/2005/8/layout/default"/>
    <dgm:cxn modelId="{42988F96-E187-46FD-AD06-15500012D2CE}" type="presParOf" srcId="{8F05354D-9AD7-4A0F-9CD1-7A413563709B}" destId="{13E7F53F-DC3E-4CDB-B8DF-D5AA0D8281CB}" srcOrd="1" destOrd="0" presId="urn:microsoft.com/office/officeart/2005/8/layout/default"/>
    <dgm:cxn modelId="{2BE12A25-CE71-4B9B-9D82-1678FB7E5249}" type="presParOf" srcId="{8F05354D-9AD7-4A0F-9CD1-7A413563709B}" destId="{62357F19-862B-4D48-ADAF-61AB5199D43E}" srcOrd="2" destOrd="0" presId="urn:microsoft.com/office/officeart/2005/8/layout/default"/>
    <dgm:cxn modelId="{BE116E1D-85B6-4A59-BC8F-9D1D4DA7D6A0}" type="presParOf" srcId="{8F05354D-9AD7-4A0F-9CD1-7A413563709B}" destId="{6855DA3B-C0D0-435A-9B8D-9828EE8E93FB}" srcOrd="3" destOrd="0" presId="urn:microsoft.com/office/officeart/2005/8/layout/default"/>
    <dgm:cxn modelId="{53371008-3404-401C-94FF-14641A7080C4}" type="presParOf" srcId="{8F05354D-9AD7-4A0F-9CD1-7A413563709B}" destId="{FAAA7B80-A3E6-4E52-99E3-D2E563B55DC1}" srcOrd="4" destOrd="0" presId="urn:microsoft.com/office/officeart/2005/8/layout/default"/>
    <dgm:cxn modelId="{810AE059-46DD-4BC6-B4F3-30E68D2B9C36}" type="presParOf" srcId="{8F05354D-9AD7-4A0F-9CD1-7A413563709B}" destId="{FCA1B286-4EF6-4B9C-B7B3-55CDF176AE9B}" srcOrd="5" destOrd="0" presId="urn:microsoft.com/office/officeart/2005/8/layout/default"/>
    <dgm:cxn modelId="{31500C76-E363-4FAA-824E-A0DB458C3DDA}" type="presParOf" srcId="{8F05354D-9AD7-4A0F-9CD1-7A413563709B}" destId="{D0C30AE4-B314-4F04-933B-843B5E758780}" srcOrd="6" destOrd="0" presId="urn:microsoft.com/office/officeart/2005/8/layout/default"/>
    <dgm:cxn modelId="{37D5DA15-6B8A-4514-B3EF-7DA2740637FB}" type="presParOf" srcId="{8F05354D-9AD7-4A0F-9CD1-7A413563709B}" destId="{366EA224-9C9B-49A9-A9C3-3988D1F05D1E}" srcOrd="7" destOrd="0" presId="urn:microsoft.com/office/officeart/2005/8/layout/default"/>
    <dgm:cxn modelId="{7F69C9AD-0144-4C33-A90D-5052C0E86E95}" type="presParOf" srcId="{8F05354D-9AD7-4A0F-9CD1-7A413563709B}" destId="{0979DEA3-800F-467D-8836-5AB29D10ABC3}" srcOrd="8" destOrd="0" presId="urn:microsoft.com/office/officeart/2005/8/layout/default"/>
    <dgm:cxn modelId="{B391CCFB-C474-4EEE-8463-A090C34F3A8C}" type="presParOf" srcId="{8F05354D-9AD7-4A0F-9CD1-7A413563709B}" destId="{4E5613D5-1A3B-4F11-A5E9-8CE68F98BCF0}" srcOrd="9" destOrd="0" presId="urn:microsoft.com/office/officeart/2005/8/layout/default"/>
    <dgm:cxn modelId="{E077FED1-E318-4E82-8944-C9E9726D955C}" type="presParOf" srcId="{8F05354D-9AD7-4A0F-9CD1-7A413563709B}" destId="{BC4397E7-EADA-4BF8-9495-340F45B144F5}" srcOrd="10" destOrd="0" presId="urn:microsoft.com/office/officeart/2005/8/layout/default"/>
    <dgm:cxn modelId="{E16C45C1-959F-4E33-9DC3-C4B799B10736}" type="presParOf" srcId="{8F05354D-9AD7-4A0F-9CD1-7A413563709B}" destId="{1862F8E3-1CE0-4DC6-A0CC-D03D42F12116}" srcOrd="11" destOrd="0" presId="urn:microsoft.com/office/officeart/2005/8/layout/default"/>
    <dgm:cxn modelId="{519D6086-394D-4D96-8950-FAA460FC4759}" type="presParOf" srcId="{8F05354D-9AD7-4A0F-9CD1-7A413563709B}" destId="{79AE49A4-66F3-4D65-8195-232DE68CEA69}" srcOrd="12" destOrd="0" presId="urn:microsoft.com/office/officeart/2005/8/layout/default"/>
    <dgm:cxn modelId="{F98D35EF-9D34-4CB0-AA69-0C77B2089FDA}" type="presParOf" srcId="{8F05354D-9AD7-4A0F-9CD1-7A413563709B}" destId="{B74B6C53-CFD9-4066-8A7F-C56C2D0DB56C}" srcOrd="13" destOrd="0" presId="urn:microsoft.com/office/officeart/2005/8/layout/default"/>
    <dgm:cxn modelId="{AD5774A5-78F1-43B2-BB08-EA6EE5FC470D}" type="presParOf" srcId="{8F05354D-9AD7-4A0F-9CD1-7A413563709B}" destId="{01E3667D-9BAF-4212-9AA2-18023717FBE3}" srcOrd="14" destOrd="0" presId="urn:microsoft.com/office/officeart/2005/8/layout/default"/>
    <dgm:cxn modelId="{4C723988-8C14-480A-956B-6E85BFCFD1A3}" type="presParOf" srcId="{8F05354D-9AD7-4A0F-9CD1-7A413563709B}" destId="{E3C47FB7-C6E6-4F07-9916-8C07768E77E7}" srcOrd="15" destOrd="0" presId="urn:microsoft.com/office/officeart/2005/8/layout/default"/>
    <dgm:cxn modelId="{30D71A43-90EF-44AD-BF36-D2EEE670BFB9}" type="presParOf" srcId="{8F05354D-9AD7-4A0F-9CD1-7A413563709B}" destId="{599B89E5-34D8-433C-B445-5488A1E784C0}" srcOrd="16" destOrd="0" presId="urn:microsoft.com/office/officeart/2005/8/layout/default"/>
    <dgm:cxn modelId="{325C427D-939E-4128-BC3D-EF5DEFA81737}" type="presParOf" srcId="{8F05354D-9AD7-4A0F-9CD1-7A413563709B}" destId="{99796785-B0A7-401F-A084-ED408CA6E916}" srcOrd="17" destOrd="0" presId="urn:microsoft.com/office/officeart/2005/8/layout/default"/>
    <dgm:cxn modelId="{3D07D62B-AD63-4E24-BE02-E6219D620CB6}" type="presParOf" srcId="{8F05354D-9AD7-4A0F-9CD1-7A413563709B}" destId="{390298FA-A42B-4063-8A6B-26F5F422ADD7}" srcOrd="18" destOrd="0" presId="urn:microsoft.com/office/officeart/2005/8/layout/default"/>
    <dgm:cxn modelId="{FF78B12E-D075-42A5-A149-A8221315BC1F}" type="presParOf" srcId="{8F05354D-9AD7-4A0F-9CD1-7A413563709B}" destId="{5724AA9D-9326-4278-98BA-28506A1F5AF6}" srcOrd="19" destOrd="0" presId="urn:microsoft.com/office/officeart/2005/8/layout/default"/>
    <dgm:cxn modelId="{3B5D524E-B1A7-4B4A-8819-347D1B644F40}" type="presParOf" srcId="{8F05354D-9AD7-4A0F-9CD1-7A413563709B}" destId="{8AD51A34-C88E-41C9-B124-625BC000D06F}" srcOrd="20" destOrd="0" presId="urn:microsoft.com/office/officeart/2005/8/layout/default"/>
    <dgm:cxn modelId="{FD668761-CBDC-4BEF-A998-CF0C0C6BE97C}" type="presParOf" srcId="{8F05354D-9AD7-4A0F-9CD1-7A413563709B}" destId="{F264F623-7C71-43D9-9C1C-23D3CD4F1E5C}" srcOrd="21" destOrd="0" presId="urn:microsoft.com/office/officeart/2005/8/layout/default"/>
    <dgm:cxn modelId="{9DF534D9-0AEE-4388-830F-AC657BF6AA3B}" type="presParOf" srcId="{8F05354D-9AD7-4A0F-9CD1-7A413563709B}" destId="{4E0F5DB8-A25E-480F-8B34-2F2B1674B392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75AB39-2A34-4C3F-A262-1C35C2E60F45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CCB6BA0-29A9-484E-8A63-504AFF4D4649}">
      <dgm:prSet/>
      <dgm:spPr/>
      <dgm:t>
        <a:bodyPr/>
        <a:lstStyle/>
        <a:p>
          <a:r>
            <a:rPr lang="en-US" b="1" i="0"/>
            <a:t>Database Connection Issues</a:t>
          </a:r>
          <a:endParaRPr lang="en-US"/>
        </a:p>
      </dgm:t>
    </dgm:pt>
    <dgm:pt modelId="{84617233-3E8C-4F73-A2E7-6CBCB0637C24}" type="parTrans" cxnId="{022C7935-E52C-4FEE-84B8-7916C5572518}">
      <dgm:prSet/>
      <dgm:spPr/>
      <dgm:t>
        <a:bodyPr/>
        <a:lstStyle/>
        <a:p>
          <a:endParaRPr lang="en-US"/>
        </a:p>
      </dgm:t>
    </dgm:pt>
    <dgm:pt modelId="{2E3FD05C-0F71-4068-8AEE-40F643B3D103}" type="sibTrans" cxnId="{022C7935-E52C-4FEE-84B8-7916C5572518}">
      <dgm:prSet/>
      <dgm:spPr/>
      <dgm:t>
        <a:bodyPr/>
        <a:lstStyle/>
        <a:p>
          <a:endParaRPr lang="en-US"/>
        </a:p>
      </dgm:t>
    </dgm:pt>
    <dgm:pt modelId="{244BA0A3-CBBD-4BF5-94A2-A08EA92639A7}">
      <dgm:prSet/>
      <dgm:spPr/>
      <dgm:t>
        <a:bodyPr/>
        <a:lstStyle/>
        <a:p>
          <a:r>
            <a:rPr lang="en-US" b="0" i="0"/>
            <a:t>Difficulty in connecting to the database initially.</a:t>
          </a:r>
          <a:endParaRPr lang="en-US"/>
        </a:p>
      </dgm:t>
    </dgm:pt>
    <dgm:pt modelId="{D3EE1315-C1BC-4378-B2A9-1C14186D3822}" type="parTrans" cxnId="{E73F0391-08A0-4E0D-BF17-1FB016D1035E}">
      <dgm:prSet/>
      <dgm:spPr/>
      <dgm:t>
        <a:bodyPr/>
        <a:lstStyle/>
        <a:p>
          <a:endParaRPr lang="en-US"/>
        </a:p>
      </dgm:t>
    </dgm:pt>
    <dgm:pt modelId="{9481E148-A088-4FE6-A493-E097F5654909}" type="sibTrans" cxnId="{E73F0391-08A0-4E0D-BF17-1FB016D1035E}">
      <dgm:prSet/>
      <dgm:spPr/>
      <dgm:t>
        <a:bodyPr/>
        <a:lstStyle/>
        <a:p>
          <a:endParaRPr lang="en-US"/>
        </a:p>
      </dgm:t>
    </dgm:pt>
    <dgm:pt modelId="{60B25D66-206B-46A0-971D-EC3D47B1AC86}">
      <dgm:prSet/>
      <dgm:spPr/>
      <dgm:t>
        <a:bodyPr/>
        <a:lstStyle/>
        <a:p>
          <a:r>
            <a:rPr lang="en-US" b="0" i="0" dirty="0"/>
            <a:t>Resolved by checking database credentials and configuration.</a:t>
          </a:r>
          <a:endParaRPr lang="en-US" dirty="0"/>
        </a:p>
      </dgm:t>
    </dgm:pt>
    <dgm:pt modelId="{620D01F2-12FD-40E9-B0CB-B9CC629FA318}" type="parTrans" cxnId="{ED798243-84C1-4E69-AEA0-AB062796D267}">
      <dgm:prSet/>
      <dgm:spPr/>
      <dgm:t>
        <a:bodyPr/>
        <a:lstStyle/>
        <a:p>
          <a:endParaRPr lang="en-US"/>
        </a:p>
      </dgm:t>
    </dgm:pt>
    <dgm:pt modelId="{3E4BDCEB-896C-4468-949F-11BC61BED6D3}" type="sibTrans" cxnId="{ED798243-84C1-4E69-AEA0-AB062796D267}">
      <dgm:prSet/>
      <dgm:spPr/>
      <dgm:t>
        <a:bodyPr/>
        <a:lstStyle/>
        <a:p>
          <a:endParaRPr lang="en-US"/>
        </a:p>
      </dgm:t>
    </dgm:pt>
    <dgm:pt modelId="{DA86B6CE-F686-4406-8DAD-11EDD9519D1B}">
      <dgm:prSet/>
      <dgm:spPr/>
      <dgm:t>
        <a:bodyPr/>
        <a:lstStyle/>
        <a:p>
          <a:r>
            <a:rPr lang="en-US" b="1" i="0"/>
            <a:t>JavaScript Errors</a:t>
          </a:r>
          <a:endParaRPr lang="en-US"/>
        </a:p>
      </dgm:t>
    </dgm:pt>
    <dgm:pt modelId="{749AF8A2-7F19-4E91-A232-D50D4929057C}" type="parTrans" cxnId="{BE9122A3-FECB-4132-86AB-839353214AFE}">
      <dgm:prSet/>
      <dgm:spPr/>
      <dgm:t>
        <a:bodyPr/>
        <a:lstStyle/>
        <a:p>
          <a:endParaRPr lang="en-US"/>
        </a:p>
      </dgm:t>
    </dgm:pt>
    <dgm:pt modelId="{46CC2A2D-730C-484F-92E6-7FF46D181D62}" type="sibTrans" cxnId="{BE9122A3-FECB-4132-86AB-839353214AFE}">
      <dgm:prSet/>
      <dgm:spPr/>
      <dgm:t>
        <a:bodyPr/>
        <a:lstStyle/>
        <a:p>
          <a:endParaRPr lang="en-US"/>
        </a:p>
      </dgm:t>
    </dgm:pt>
    <dgm:pt modelId="{21E374BD-8486-42B6-A736-00B16C2597E9}">
      <dgm:prSet/>
      <dgm:spPr/>
      <dgm:t>
        <a:bodyPr/>
        <a:lstStyle/>
        <a:p>
          <a:r>
            <a:rPr lang="en-US" b="0" i="0" dirty="0"/>
            <a:t>Encountered errors while attaching event listeners.</a:t>
          </a:r>
          <a:endParaRPr lang="en-US" dirty="0"/>
        </a:p>
      </dgm:t>
    </dgm:pt>
    <dgm:pt modelId="{CC095E56-D8F4-491F-BF33-2C176BE240FB}" type="parTrans" cxnId="{38095DF5-9BAE-4DCA-9B7A-B64FE49799AC}">
      <dgm:prSet/>
      <dgm:spPr/>
      <dgm:t>
        <a:bodyPr/>
        <a:lstStyle/>
        <a:p>
          <a:endParaRPr lang="en-US"/>
        </a:p>
      </dgm:t>
    </dgm:pt>
    <dgm:pt modelId="{89B38819-B667-4EF4-AD11-7D650735D2A9}" type="sibTrans" cxnId="{38095DF5-9BAE-4DCA-9B7A-B64FE49799AC}">
      <dgm:prSet/>
      <dgm:spPr/>
      <dgm:t>
        <a:bodyPr/>
        <a:lstStyle/>
        <a:p>
          <a:endParaRPr lang="en-US"/>
        </a:p>
      </dgm:t>
    </dgm:pt>
    <dgm:pt modelId="{94437A50-4860-4921-BA4C-AE3DB7D88AF3}">
      <dgm:prSet/>
      <dgm:spPr/>
      <dgm:t>
        <a:bodyPr/>
        <a:lstStyle/>
        <a:p>
          <a:r>
            <a:rPr lang="en-US" b="0" i="0" dirty="0"/>
            <a:t>Fixed by ensuring script execution after DOM elements were loaded.</a:t>
          </a:r>
          <a:endParaRPr lang="en-US" dirty="0"/>
        </a:p>
      </dgm:t>
    </dgm:pt>
    <dgm:pt modelId="{650884C9-D633-48A5-A5EF-834BCA0081D7}" type="parTrans" cxnId="{D0731803-A636-4995-919B-4F33D0C2729D}">
      <dgm:prSet/>
      <dgm:spPr/>
      <dgm:t>
        <a:bodyPr/>
        <a:lstStyle/>
        <a:p>
          <a:endParaRPr lang="en-US"/>
        </a:p>
      </dgm:t>
    </dgm:pt>
    <dgm:pt modelId="{801F46B7-4655-4D72-B119-CB283E50A384}" type="sibTrans" cxnId="{D0731803-A636-4995-919B-4F33D0C2729D}">
      <dgm:prSet/>
      <dgm:spPr/>
      <dgm:t>
        <a:bodyPr/>
        <a:lstStyle/>
        <a:p>
          <a:endParaRPr lang="en-US"/>
        </a:p>
      </dgm:t>
    </dgm:pt>
    <dgm:pt modelId="{8DB7AF7B-881C-4FD3-BA01-75B851007D08}">
      <dgm:prSet/>
      <dgm:spPr/>
      <dgm:t>
        <a:bodyPr/>
        <a:lstStyle/>
        <a:p>
          <a:r>
            <a:rPr lang="en-US" b="1" i="0"/>
            <a:t>Answer Selection Problems</a:t>
          </a:r>
          <a:endParaRPr lang="en-US"/>
        </a:p>
      </dgm:t>
    </dgm:pt>
    <dgm:pt modelId="{B6478565-036B-4B5F-81D0-9A169389519C}" type="parTrans" cxnId="{0E350884-A391-4B60-9746-F54DEDFD5E9B}">
      <dgm:prSet/>
      <dgm:spPr/>
      <dgm:t>
        <a:bodyPr/>
        <a:lstStyle/>
        <a:p>
          <a:endParaRPr lang="en-US"/>
        </a:p>
      </dgm:t>
    </dgm:pt>
    <dgm:pt modelId="{7A38A430-C623-4121-87EA-40A81B2753BE}" type="sibTrans" cxnId="{0E350884-A391-4B60-9746-F54DEDFD5E9B}">
      <dgm:prSet/>
      <dgm:spPr/>
      <dgm:t>
        <a:bodyPr/>
        <a:lstStyle/>
        <a:p>
          <a:endParaRPr lang="en-US"/>
        </a:p>
      </dgm:t>
    </dgm:pt>
    <dgm:pt modelId="{C1E9B951-D778-4577-B6BB-2C2D33FDA419}">
      <dgm:prSet/>
      <dgm:spPr/>
      <dgm:t>
        <a:bodyPr/>
        <a:lstStyle/>
        <a:p>
          <a:r>
            <a:rPr lang="en-US" b="0" i="0" dirty="0"/>
            <a:t>Users were unable to select answers properly.</a:t>
          </a:r>
          <a:endParaRPr lang="en-US" dirty="0"/>
        </a:p>
      </dgm:t>
    </dgm:pt>
    <dgm:pt modelId="{85560C73-01D2-4808-B687-CC554B425410}" type="parTrans" cxnId="{3DBBEF46-150E-45B0-AE48-D679FE718FB2}">
      <dgm:prSet/>
      <dgm:spPr/>
      <dgm:t>
        <a:bodyPr/>
        <a:lstStyle/>
        <a:p>
          <a:endParaRPr lang="en-US"/>
        </a:p>
      </dgm:t>
    </dgm:pt>
    <dgm:pt modelId="{DDB9774E-A4A1-4C12-A9AC-7310D0CAE288}" type="sibTrans" cxnId="{3DBBEF46-150E-45B0-AE48-D679FE718FB2}">
      <dgm:prSet/>
      <dgm:spPr/>
      <dgm:t>
        <a:bodyPr/>
        <a:lstStyle/>
        <a:p>
          <a:endParaRPr lang="en-US"/>
        </a:p>
      </dgm:t>
    </dgm:pt>
    <dgm:pt modelId="{A1D14576-188E-4BA2-9EC6-C00ADBB055AD}">
      <dgm:prSet/>
      <dgm:spPr/>
      <dgm:t>
        <a:bodyPr/>
        <a:lstStyle/>
        <a:p>
          <a:r>
            <a:rPr lang="en-US" b="0" i="0" dirty="0"/>
            <a:t>Adjusted the logic to ensure correct answers were recognized.</a:t>
          </a:r>
          <a:endParaRPr lang="en-US" dirty="0"/>
        </a:p>
      </dgm:t>
    </dgm:pt>
    <dgm:pt modelId="{4E636514-73F1-4DE6-99D6-362A942A57B6}" type="parTrans" cxnId="{D54E2FF8-2F61-466E-93A3-75D386C088C4}">
      <dgm:prSet/>
      <dgm:spPr/>
      <dgm:t>
        <a:bodyPr/>
        <a:lstStyle/>
        <a:p>
          <a:endParaRPr lang="en-US"/>
        </a:p>
      </dgm:t>
    </dgm:pt>
    <dgm:pt modelId="{9FB304A2-7158-4066-879D-8B670824DB75}" type="sibTrans" cxnId="{D54E2FF8-2F61-466E-93A3-75D386C088C4}">
      <dgm:prSet/>
      <dgm:spPr/>
      <dgm:t>
        <a:bodyPr/>
        <a:lstStyle/>
        <a:p>
          <a:endParaRPr lang="en-US"/>
        </a:p>
      </dgm:t>
    </dgm:pt>
    <dgm:pt modelId="{B2D42583-29E8-41A9-90EB-B7353FDCBF76}" type="pres">
      <dgm:prSet presAssocID="{1E75AB39-2A34-4C3F-A262-1C35C2E60F45}" presName="Name0" presStyleCnt="0">
        <dgm:presLayoutVars>
          <dgm:dir/>
          <dgm:animLvl val="lvl"/>
          <dgm:resizeHandles val="exact"/>
        </dgm:presLayoutVars>
      </dgm:prSet>
      <dgm:spPr/>
    </dgm:pt>
    <dgm:pt modelId="{C05CB28A-FAB1-484C-A63F-4D095D80243A}" type="pres">
      <dgm:prSet presAssocID="{9CCB6BA0-29A9-484E-8A63-504AFF4D4649}" presName="linNode" presStyleCnt="0"/>
      <dgm:spPr/>
    </dgm:pt>
    <dgm:pt modelId="{D5702CE1-2605-457B-912E-6213539CE355}" type="pres">
      <dgm:prSet presAssocID="{9CCB6BA0-29A9-484E-8A63-504AFF4D4649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3A7736F-DA08-4608-A902-9265C4426CF1}" type="pres">
      <dgm:prSet presAssocID="{9CCB6BA0-29A9-484E-8A63-504AFF4D4649}" presName="descendantText" presStyleLbl="alignAccFollowNode1" presStyleIdx="0" presStyleCnt="3">
        <dgm:presLayoutVars>
          <dgm:bulletEnabled/>
        </dgm:presLayoutVars>
      </dgm:prSet>
      <dgm:spPr/>
    </dgm:pt>
    <dgm:pt modelId="{C4465537-8816-47D4-B17C-21D1FC86D721}" type="pres">
      <dgm:prSet presAssocID="{2E3FD05C-0F71-4068-8AEE-40F643B3D103}" presName="sp" presStyleCnt="0"/>
      <dgm:spPr/>
    </dgm:pt>
    <dgm:pt modelId="{6420460A-4BEC-41D0-A978-43525765ED45}" type="pres">
      <dgm:prSet presAssocID="{DA86B6CE-F686-4406-8DAD-11EDD9519D1B}" presName="linNode" presStyleCnt="0"/>
      <dgm:spPr/>
    </dgm:pt>
    <dgm:pt modelId="{34E95119-9502-4FB6-91D1-612AB3EF8EE5}" type="pres">
      <dgm:prSet presAssocID="{DA86B6CE-F686-4406-8DAD-11EDD9519D1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595F80B-89E9-4C98-A38E-FE8A53869E79}" type="pres">
      <dgm:prSet presAssocID="{DA86B6CE-F686-4406-8DAD-11EDD9519D1B}" presName="descendantText" presStyleLbl="alignAccFollowNode1" presStyleIdx="1" presStyleCnt="3">
        <dgm:presLayoutVars>
          <dgm:bulletEnabled/>
        </dgm:presLayoutVars>
      </dgm:prSet>
      <dgm:spPr/>
    </dgm:pt>
    <dgm:pt modelId="{467CA8DF-B1E6-4142-B99A-4438346F3A80}" type="pres">
      <dgm:prSet presAssocID="{46CC2A2D-730C-484F-92E6-7FF46D181D62}" presName="sp" presStyleCnt="0"/>
      <dgm:spPr/>
    </dgm:pt>
    <dgm:pt modelId="{1532BEEE-AF8D-48D5-8712-FC3851002F79}" type="pres">
      <dgm:prSet presAssocID="{8DB7AF7B-881C-4FD3-BA01-75B851007D08}" presName="linNode" presStyleCnt="0"/>
      <dgm:spPr/>
    </dgm:pt>
    <dgm:pt modelId="{F7C88E61-2E8A-43C6-84FD-464702DDF15B}" type="pres">
      <dgm:prSet presAssocID="{8DB7AF7B-881C-4FD3-BA01-75B851007D08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056705E-3DD2-4522-B7DF-945B3A78AE7C}" type="pres">
      <dgm:prSet presAssocID="{8DB7AF7B-881C-4FD3-BA01-75B851007D08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0731803-A636-4995-919B-4F33D0C2729D}" srcId="{DA86B6CE-F686-4406-8DAD-11EDD9519D1B}" destId="{94437A50-4860-4921-BA4C-AE3DB7D88AF3}" srcOrd="1" destOrd="0" parTransId="{650884C9-D633-48A5-A5EF-834BCA0081D7}" sibTransId="{801F46B7-4655-4D72-B119-CB283E50A384}"/>
    <dgm:cxn modelId="{B3CF0A22-494F-454B-A0B5-725B1D053788}" type="presOf" srcId="{C1E9B951-D778-4577-B6BB-2C2D33FDA419}" destId="{1056705E-3DD2-4522-B7DF-945B3A78AE7C}" srcOrd="0" destOrd="0" presId="urn:microsoft.com/office/officeart/2016/7/layout/VerticalSolidActionList"/>
    <dgm:cxn modelId="{022C7935-E52C-4FEE-84B8-7916C5572518}" srcId="{1E75AB39-2A34-4C3F-A262-1C35C2E60F45}" destId="{9CCB6BA0-29A9-484E-8A63-504AFF4D4649}" srcOrd="0" destOrd="0" parTransId="{84617233-3E8C-4F73-A2E7-6CBCB0637C24}" sibTransId="{2E3FD05C-0F71-4068-8AEE-40F643B3D103}"/>
    <dgm:cxn modelId="{7E7E585D-57BE-4CC9-92E2-3D96E09B5ADC}" type="presOf" srcId="{9CCB6BA0-29A9-484E-8A63-504AFF4D4649}" destId="{D5702CE1-2605-457B-912E-6213539CE355}" srcOrd="0" destOrd="0" presId="urn:microsoft.com/office/officeart/2016/7/layout/VerticalSolidActionList"/>
    <dgm:cxn modelId="{ED798243-84C1-4E69-AEA0-AB062796D267}" srcId="{9CCB6BA0-29A9-484E-8A63-504AFF4D4649}" destId="{60B25D66-206B-46A0-971D-EC3D47B1AC86}" srcOrd="1" destOrd="0" parTransId="{620D01F2-12FD-40E9-B0CB-B9CC629FA318}" sibTransId="{3E4BDCEB-896C-4468-949F-11BC61BED6D3}"/>
    <dgm:cxn modelId="{3DBBEF46-150E-45B0-AE48-D679FE718FB2}" srcId="{8DB7AF7B-881C-4FD3-BA01-75B851007D08}" destId="{C1E9B951-D778-4577-B6BB-2C2D33FDA419}" srcOrd="0" destOrd="0" parTransId="{85560C73-01D2-4808-B687-CC554B425410}" sibTransId="{DDB9774E-A4A1-4C12-A9AC-7310D0CAE288}"/>
    <dgm:cxn modelId="{2B32FC4C-AB3F-4271-822D-F9119EE21EF1}" type="presOf" srcId="{60B25D66-206B-46A0-971D-EC3D47B1AC86}" destId="{63A7736F-DA08-4608-A902-9265C4426CF1}" srcOrd="0" destOrd="1" presId="urn:microsoft.com/office/officeart/2016/7/layout/VerticalSolidActionList"/>
    <dgm:cxn modelId="{444DE15A-F920-4C65-A7ED-D61990547EC4}" type="presOf" srcId="{21E374BD-8486-42B6-A736-00B16C2597E9}" destId="{3595F80B-89E9-4C98-A38E-FE8A53869E79}" srcOrd="0" destOrd="0" presId="urn:microsoft.com/office/officeart/2016/7/layout/VerticalSolidActionList"/>
    <dgm:cxn modelId="{0E350884-A391-4B60-9746-F54DEDFD5E9B}" srcId="{1E75AB39-2A34-4C3F-A262-1C35C2E60F45}" destId="{8DB7AF7B-881C-4FD3-BA01-75B851007D08}" srcOrd="2" destOrd="0" parTransId="{B6478565-036B-4B5F-81D0-9A169389519C}" sibTransId="{7A38A430-C623-4121-87EA-40A81B2753BE}"/>
    <dgm:cxn modelId="{E73F0391-08A0-4E0D-BF17-1FB016D1035E}" srcId="{9CCB6BA0-29A9-484E-8A63-504AFF4D4649}" destId="{244BA0A3-CBBD-4BF5-94A2-A08EA92639A7}" srcOrd="0" destOrd="0" parTransId="{D3EE1315-C1BC-4378-B2A9-1C14186D3822}" sibTransId="{9481E148-A088-4FE6-A493-E097F5654909}"/>
    <dgm:cxn modelId="{02295E9D-7628-42C8-B7FD-CC482132CA6C}" type="presOf" srcId="{A1D14576-188E-4BA2-9EC6-C00ADBB055AD}" destId="{1056705E-3DD2-4522-B7DF-945B3A78AE7C}" srcOrd="0" destOrd="1" presId="urn:microsoft.com/office/officeart/2016/7/layout/VerticalSolidActionList"/>
    <dgm:cxn modelId="{A7B8379F-B283-4209-AEBB-6D2EAA47C1A1}" type="presOf" srcId="{1E75AB39-2A34-4C3F-A262-1C35C2E60F45}" destId="{B2D42583-29E8-41A9-90EB-B7353FDCBF76}" srcOrd="0" destOrd="0" presId="urn:microsoft.com/office/officeart/2016/7/layout/VerticalSolidActionList"/>
    <dgm:cxn modelId="{B02332A1-BF80-441E-9864-65B0F2F11210}" type="presOf" srcId="{244BA0A3-CBBD-4BF5-94A2-A08EA92639A7}" destId="{63A7736F-DA08-4608-A902-9265C4426CF1}" srcOrd="0" destOrd="0" presId="urn:microsoft.com/office/officeart/2016/7/layout/VerticalSolidActionList"/>
    <dgm:cxn modelId="{BE9122A3-FECB-4132-86AB-839353214AFE}" srcId="{1E75AB39-2A34-4C3F-A262-1C35C2E60F45}" destId="{DA86B6CE-F686-4406-8DAD-11EDD9519D1B}" srcOrd="1" destOrd="0" parTransId="{749AF8A2-7F19-4E91-A232-D50D4929057C}" sibTransId="{46CC2A2D-730C-484F-92E6-7FF46D181D62}"/>
    <dgm:cxn modelId="{EF2E03CE-4071-4EB0-8951-FEDC752D3705}" type="presOf" srcId="{DA86B6CE-F686-4406-8DAD-11EDD9519D1B}" destId="{34E95119-9502-4FB6-91D1-612AB3EF8EE5}" srcOrd="0" destOrd="0" presId="urn:microsoft.com/office/officeart/2016/7/layout/VerticalSolidActionList"/>
    <dgm:cxn modelId="{80A474E5-7C80-47AE-AEA2-7D119AF7EBE4}" type="presOf" srcId="{8DB7AF7B-881C-4FD3-BA01-75B851007D08}" destId="{F7C88E61-2E8A-43C6-84FD-464702DDF15B}" srcOrd="0" destOrd="0" presId="urn:microsoft.com/office/officeart/2016/7/layout/VerticalSolidActionList"/>
    <dgm:cxn modelId="{3983ECF1-9760-4EAF-8C55-7E4651797D51}" type="presOf" srcId="{94437A50-4860-4921-BA4C-AE3DB7D88AF3}" destId="{3595F80B-89E9-4C98-A38E-FE8A53869E79}" srcOrd="0" destOrd="1" presId="urn:microsoft.com/office/officeart/2016/7/layout/VerticalSolidActionList"/>
    <dgm:cxn modelId="{38095DF5-9BAE-4DCA-9B7A-B64FE49799AC}" srcId="{DA86B6CE-F686-4406-8DAD-11EDD9519D1B}" destId="{21E374BD-8486-42B6-A736-00B16C2597E9}" srcOrd="0" destOrd="0" parTransId="{CC095E56-D8F4-491F-BF33-2C176BE240FB}" sibTransId="{89B38819-B667-4EF4-AD11-7D650735D2A9}"/>
    <dgm:cxn modelId="{D54E2FF8-2F61-466E-93A3-75D386C088C4}" srcId="{8DB7AF7B-881C-4FD3-BA01-75B851007D08}" destId="{A1D14576-188E-4BA2-9EC6-C00ADBB055AD}" srcOrd="1" destOrd="0" parTransId="{4E636514-73F1-4DE6-99D6-362A942A57B6}" sibTransId="{9FB304A2-7158-4066-879D-8B670824DB75}"/>
    <dgm:cxn modelId="{7B855823-2F5B-4242-B060-61FD215523C6}" type="presParOf" srcId="{B2D42583-29E8-41A9-90EB-B7353FDCBF76}" destId="{C05CB28A-FAB1-484C-A63F-4D095D80243A}" srcOrd="0" destOrd="0" presId="urn:microsoft.com/office/officeart/2016/7/layout/VerticalSolidActionList"/>
    <dgm:cxn modelId="{73BE20EB-AFD7-4B38-8E28-80592940E8BE}" type="presParOf" srcId="{C05CB28A-FAB1-484C-A63F-4D095D80243A}" destId="{D5702CE1-2605-457B-912E-6213539CE355}" srcOrd="0" destOrd="0" presId="urn:microsoft.com/office/officeart/2016/7/layout/VerticalSolidActionList"/>
    <dgm:cxn modelId="{3254D9D1-413C-4FA3-B43E-4D284353BB5E}" type="presParOf" srcId="{C05CB28A-FAB1-484C-A63F-4D095D80243A}" destId="{63A7736F-DA08-4608-A902-9265C4426CF1}" srcOrd="1" destOrd="0" presId="urn:microsoft.com/office/officeart/2016/7/layout/VerticalSolidActionList"/>
    <dgm:cxn modelId="{200B3FB6-545F-4119-8612-0408EA4EA174}" type="presParOf" srcId="{B2D42583-29E8-41A9-90EB-B7353FDCBF76}" destId="{C4465537-8816-47D4-B17C-21D1FC86D721}" srcOrd="1" destOrd="0" presId="urn:microsoft.com/office/officeart/2016/7/layout/VerticalSolidActionList"/>
    <dgm:cxn modelId="{C744B621-27C5-4C08-81FD-94BE4B560036}" type="presParOf" srcId="{B2D42583-29E8-41A9-90EB-B7353FDCBF76}" destId="{6420460A-4BEC-41D0-A978-43525765ED45}" srcOrd="2" destOrd="0" presId="urn:microsoft.com/office/officeart/2016/7/layout/VerticalSolidActionList"/>
    <dgm:cxn modelId="{08A3F5E6-76B6-41E5-895C-52BE0BE5771F}" type="presParOf" srcId="{6420460A-4BEC-41D0-A978-43525765ED45}" destId="{34E95119-9502-4FB6-91D1-612AB3EF8EE5}" srcOrd="0" destOrd="0" presId="urn:microsoft.com/office/officeart/2016/7/layout/VerticalSolidActionList"/>
    <dgm:cxn modelId="{3452ABF3-CC8B-46D6-AA9F-9B97B97BA381}" type="presParOf" srcId="{6420460A-4BEC-41D0-A978-43525765ED45}" destId="{3595F80B-89E9-4C98-A38E-FE8A53869E79}" srcOrd="1" destOrd="0" presId="urn:microsoft.com/office/officeart/2016/7/layout/VerticalSolidActionList"/>
    <dgm:cxn modelId="{45A0D9BF-B49B-48A0-91C6-83135D76EE83}" type="presParOf" srcId="{B2D42583-29E8-41A9-90EB-B7353FDCBF76}" destId="{467CA8DF-B1E6-4142-B99A-4438346F3A80}" srcOrd="3" destOrd="0" presId="urn:microsoft.com/office/officeart/2016/7/layout/VerticalSolidActionList"/>
    <dgm:cxn modelId="{3D208D0F-26E2-424B-B3D7-D49185AA9C11}" type="presParOf" srcId="{B2D42583-29E8-41A9-90EB-B7353FDCBF76}" destId="{1532BEEE-AF8D-48D5-8712-FC3851002F79}" srcOrd="4" destOrd="0" presId="urn:microsoft.com/office/officeart/2016/7/layout/VerticalSolidActionList"/>
    <dgm:cxn modelId="{AED8EDB4-D115-4244-9A86-7027B1A73FCD}" type="presParOf" srcId="{1532BEEE-AF8D-48D5-8712-FC3851002F79}" destId="{F7C88E61-2E8A-43C6-84FD-464702DDF15B}" srcOrd="0" destOrd="0" presId="urn:microsoft.com/office/officeart/2016/7/layout/VerticalSolidActionList"/>
    <dgm:cxn modelId="{970355A5-C2F9-4EF0-9E76-180656B0B4FF}" type="presParOf" srcId="{1532BEEE-AF8D-48D5-8712-FC3851002F79}" destId="{1056705E-3DD2-4522-B7DF-945B3A78AE7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1A5928-C49B-41A3-BF09-469DF0E90913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CB51E7A-08D3-434B-9643-36F55914F178}">
      <dgm:prSet/>
      <dgm:spPr/>
      <dgm:t>
        <a:bodyPr/>
        <a:lstStyle/>
        <a:p>
          <a:r>
            <a:rPr lang="en-US" b="1" i="0"/>
            <a:t>Conclusion:</a:t>
          </a:r>
          <a:endParaRPr lang="en-US"/>
        </a:p>
      </dgm:t>
    </dgm:pt>
    <dgm:pt modelId="{FBD513BD-7A19-4C4E-88EF-954DDEEB9FA2}" type="parTrans" cxnId="{8260DBAD-C97A-4063-B5DA-46B757D186D5}">
      <dgm:prSet/>
      <dgm:spPr/>
      <dgm:t>
        <a:bodyPr/>
        <a:lstStyle/>
        <a:p>
          <a:endParaRPr lang="en-US"/>
        </a:p>
      </dgm:t>
    </dgm:pt>
    <dgm:pt modelId="{629DBBC7-6AA9-4C91-9328-CC543891F504}" type="sibTrans" cxnId="{8260DBAD-C97A-4063-B5DA-46B757D186D5}">
      <dgm:prSet/>
      <dgm:spPr/>
      <dgm:t>
        <a:bodyPr/>
        <a:lstStyle/>
        <a:p>
          <a:endParaRPr lang="en-US"/>
        </a:p>
      </dgm:t>
    </dgm:pt>
    <dgm:pt modelId="{80E72224-353E-4E44-A949-A7F51057FE0B}">
      <dgm:prSet/>
      <dgm:spPr/>
      <dgm:t>
        <a:bodyPr/>
        <a:lstStyle/>
        <a:p>
          <a:r>
            <a:rPr lang="en-US" b="0" i="0"/>
            <a:t>Successfully developed an interactive quiz application.</a:t>
          </a:r>
          <a:endParaRPr lang="en-US"/>
        </a:p>
      </dgm:t>
    </dgm:pt>
    <dgm:pt modelId="{15613D15-D0C5-4263-956C-80F38493473B}" type="parTrans" cxnId="{6983C8A1-EA4F-4AA5-8584-752E006E6222}">
      <dgm:prSet/>
      <dgm:spPr/>
      <dgm:t>
        <a:bodyPr/>
        <a:lstStyle/>
        <a:p>
          <a:endParaRPr lang="en-US"/>
        </a:p>
      </dgm:t>
    </dgm:pt>
    <dgm:pt modelId="{FF41AA58-BB4C-4C5A-B967-173BAFD6F269}" type="sibTrans" cxnId="{6983C8A1-EA4F-4AA5-8584-752E006E6222}">
      <dgm:prSet/>
      <dgm:spPr/>
      <dgm:t>
        <a:bodyPr/>
        <a:lstStyle/>
        <a:p>
          <a:endParaRPr lang="en-US"/>
        </a:p>
      </dgm:t>
    </dgm:pt>
    <dgm:pt modelId="{B7119597-D199-4EFA-800C-B9EBB05C8307}">
      <dgm:prSet/>
      <dgm:spPr/>
      <dgm:t>
        <a:bodyPr/>
        <a:lstStyle/>
        <a:p>
          <a:r>
            <a:rPr lang="en-US" b="0" i="0"/>
            <a:t>Users can answer questions and receive instant feedback.</a:t>
          </a:r>
          <a:endParaRPr lang="en-US"/>
        </a:p>
      </dgm:t>
    </dgm:pt>
    <dgm:pt modelId="{B17AE210-8FE6-4D4D-9C5A-B68C611A8CDA}" type="parTrans" cxnId="{8524CC58-3C9A-43C9-A892-415F4E0EB70C}">
      <dgm:prSet/>
      <dgm:spPr/>
      <dgm:t>
        <a:bodyPr/>
        <a:lstStyle/>
        <a:p>
          <a:endParaRPr lang="en-US"/>
        </a:p>
      </dgm:t>
    </dgm:pt>
    <dgm:pt modelId="{079FFA29-AD58-4E54-85A0-7CB2E880E460}" type="sibTrans" cxnId="{8524CC58-3C9A-43C9-A892-415F4E0EB70C}">
      <dgm:prSet/>
      <dgm:spPr/>
      <dgm:t>
        <a:bodyPr/>
        <a:lstStyle/>
        <a:p>
          <a:endParaRPr lang="en-US"/>
        </a:p>
      </dgm:t>
    </dgm:pt>
    <dgm:pt modelId="{74181323-FA5C-45B9-8E9F-D759B4E994C8}">
      <dgm:prSet/>
      <dgm:spPr/>
      <dgm:t>
        <a:bodyPr/>
        <a:lstStyle/>
        <a:p>
          <a:r>
            <a:rPr lang="en-US" b="1" i="0"/>
            <a:t>Future Enhancements:</a:t>
          </a:r>
          <a:endParaRPr lang="en-US"/>
        </a:p>
      </dgm:t>
    </dgm:pt>
    <dgm:pt modelId="{6F8A8EB1-D6D3-442B-8CE7-D6E6759AB3B1}" type="parTrans" cxnId="{7814623C-DC01-4BA5-8A10-E28D659C34FF}">
      <dgm:prSet/>
      <dgm:spPr/>
      <dgm:t>
        <a:bodyPr/>
        <a:lstStyle/>
        <a:p>
          <a:endParaRPr lang="en-US"/>
        </a:p>
      </dgm:t>
    </dgm:pt>
    <dgm:pt modelId="{832AD4C4-78AA-4ACC-B05E-178736223C67}" type="sibTrans" cxnId="{7814623C-DC01-4BA5-8A10-E28D659C34FF}">
      <dgm:prSet/>
      <dgm:spPr/>
      <dgm:t>
        <a:bodyPr/>
        <a:lstStyle/>
        <a:p>
          <a:endParaRPr lang="en-US"/>
        </a:p>
      </dgm:t>
    </dgm:pt>
    <dgm:pt modelId="{06EEA327-C41D-4086-9AC7-AA61096A46EB}">
      <dgm:prSet/>
      <dgm:spPr/>
      <dgm:t>
        <a:bodyPr/>
        <a:lstStyle/>
        <a:p>
          <a:r>
            <a:rPr lang="en-US" b="1" i="0"/>
            <a:t>Quiz Review Feature:</a:t>
          </a:r>
          <a:endParaRPr lang="en-US"/>
        </a:p>
      </dgm:t>
    </dgm:pt>
    <dgm:pt modelId="{30C684ED-28CB-4B83-8609-01B0199BD667}" type="parTrans" cxnId="{92C50100-1546-47E3-BD58-EAEF2DFEF60C}">
      <dgm:prSet/>
      <dgm:spPr/>
      <dgm:t>
        <a:bodyPr/>
        <a:lstStyle/>
        <a:p>
          <a:endParaRPr lang="en-US"/>
        </a:p>
      </dgm:t>
    </dgm:pt>
    <dgm:pt modelId="{750E7541-48DF-4BD1-871C-0D25DAACB47A}" type="sibTrans" cxnId="{92C50100-1546-47E3-BD58-EAEF2DFEF60C}">
      <dgm:prSet/>
      <dgm:spPr/>
      <dgm:t>
        <a:bodyPr/>
        <a:lstStyle/>
        <a:p>
          <a:endParaRPr lang="en-US"/>
        </a:p>
      </dgm:t>
    </dgm:pt>
    <dgm:pt modelId="{047779F0-78CB-40B8-BB76-9B1AFC5A9CF2}">
      <dgm:prSet/>
      <dgm:spPr/>
      <dgm:t>
        <a:bodyPr/>
        <a:lstStyle/>
        <a:p>
          <a:r>
            <a:rPr lang="en-US" b="0" i="0"/>
            <a:t>Allow users to review their answers after completing the quiz, highlighting correct and incorrect responses.</a:t>
          </a:r>
          <a:endParaRPr lang="en-US"/>
        </a:p>
      </dgm:t>
    </dgm:pt>
    <dgm:pt modelId="{F18F5445-BEED-4A2C-8E92-714775163A58}" type="parTrans" cxnId="{03BFFB7C-0333-4F93-A724-0A2DC612B269}">
      <dgm:prSet/>
      <dgm:spPr/>
      <dgm:t>
        <a:bodyPr/>
        <a:lstStyle/>
        <a:p>
          <a:endParaRPr lang="en-US"/>
        </a:p>
      </dgm:t>
    </dgm:pt>
    <dgm:pt modelId="{2F0120F4-CB26-4571-A86C-6A020BEC725A}" type="sibTrans" cxnId="{03BFFB7C-0333-4F93-A724-0A2DC612B269}">
      <dgm:prSet/>
      <dgm:spPr/>
      <dgm:t>
        <a:bodyPr/>
        <a:lstStyle/>
        <a:p>
          <a:endParaRPr lang="en-US"/>
        </a:p>
      </dgm:t>
    </dgm:pt>
    <dgm:pt modelId="{096528A2-0EA7-4BAF-943B-1BBE00E29A5F}">
      <dgm:prSet/>
      <dgm:spPr/>
      <dgm:t>
        <a:bodyPr/>
        <a:lstStyle/>
        <a:p>
          <a:r>
            <a:rPr lang="en-US" b="1" i="0"/>
            <a:t>Randomized Question Order:</a:t>
          </a:r>
          <a:endParaRPr lang="en-US"/>
        </a:p>
      </dgm:t>
    </dgm:pt>
    <dgm:pt modelId="{05ED5E21-72AE-4787-A5FF-A46A4D5DFF92}" type="parTrans" cxnId="{14A41E3C-C653-4C2C-8DAB-2643C5F7AFC6}">
      <dgm:prSet/>
      <dgm:spPr/>
      <dgm:t>
        <a:bodyPr/>
        <a:lstStyle/>
        <a:p>
          <a:endParaRPr lang="en-US"/>
        </a:p>
      </dgm:t>
    </dgm:pt>
    <dgm:pt modelId="{CB85CF0C-4EBE-4CDD-9B97-0DD07DBEE498}" type="sibTrans" cxnId="{14A41E3C-C653-4C2C-8DAB-2643C5F7AFC6}">
      <dgm:prSet/>
      <dgm:spPr/>
      <dgm:t>
        <a:bodyPr/>
        <a:lstStyle/>
        <a:p>
          <a:endParaRPr lang="en-US"/>
        </a:p>
      </dgm:t>
    </dgm:pt>
    <dgm:pt modelId="{6BFBCEC9-22B3-4C02-9A50-947AE7AE17D3}">
      <dgm:prSet/>
      <dgm:spPr/>
      <dgm:t>
        <a:bodyPr/>
        <a:lstStyle/>
        <a:p>
          <a:r>
            <a:rPr lang="en-US" b="0" i="0" dirty="0"/>
            <a:t>Shuffle questions each time the quiz starts to provide a unique experience for users.</a:t>
          </a:r>
          <a:endParaRPr lang="en-US" dirty="0"/>
        </a:p>
      </dgm:t>
    </dgm:pt>
    <dgm:pt modelId="{9E36BC06-8018-44D0-9B30-6B9211EB853C}" type="parTrans" cxnId="{055051FC-B751-474C-9DE5-017D04ECD258}">
      <dgm:prSet/>
      <dgm:spPr/>
      <dgm:t>
        <a:bodyPr/>
        <a:lstStyle/>
        <a:p>
          <a:endParaRPr lang="en-US"/>
        </a:p>
      </dgm:t>
    </dgm:pt>
    <dgm:pt modelId="{8340778B-87ED-49AF-BE30-7FC0A043172B}" type="sibTrans" cxnId="{055051FC-B751-474C-9DE5-017D04ECD258}">
      <dgm:prSet/>
      <dgm:spPr/>
      <dgm:t>
        <a:bodyPr/>
        <a:lstStyle/>
        <a:p>
          <a:endParaRPr lang="en-US"/>
        </a:p>
      </dgm:t>
    </dgm:pt>
    <dgm:pt modelId="{0F549ECF-8350-48BC-A236-CD3904BFD649}">
      <dgm:prSet/>
      <dgm:spPr/>
      <dgm:t>
        <a:bodyPr/>
        <a:lstStyle/>
        <a:p>
          <a:r>
            <a:rPr lang="en-US" b="1" i="0"/>
            <a:t>Progress Indicator:</a:t>
          </a:r>
          <a:endParaRPr lang="en-US"/>
        </a:p>
      </dgm:t>
    </dgm:pt>
    <dgm:pt modelId="{04BDAD47-D555-4199-9F93-DF00A706221D}" type="parTrans" cxnId="{338EEBC1-7D6F-4DC8-8BAF-67FCE6CFB92C}">
      <dgm:prSet/>
      <dgm:spPr/>
      <dgm:t>
        <a:bodyPr/>
        <a:lstStyle/>
        <a:p>
          <a:endParaRPr lang="en-US"/>
        </a:p>
      </dgm:t>
    </dgm:pt>
    <dgm:pt modelId="{8A7BA6FF-A5B8-42AE-BB45-9046FF3728A5}" type="sibTrans" cxnId="{338EEBC1-7D6F-4DC8-8BAF-67FCE6CFB92C}">
      <dgm:prSet/>
      <dgm:spPr/>
      <dgm:t>
        <a:bodyPr/>
        <a:lstStyle/>
        <a:p>
          <a:endParaRPr lang="en-US"/>
        </a:p>
      </dgm:t>
    </dgm:pt>
    <dgm:pt modelId="{B60EF324-8B2C-4354-BE71-46184132C0D2}">
      <dgm:prSet/>
      <dgm:spPr/>
      <dgm:t>
        <a:bodyPr/>
        <a:lstStyle/>
        <a:p>
          <a:r>
            <a:rPr lang="en-US" b="0" i="0"/>
            <a:t>Implement a progress bar or step indicator to show users how many questions they have completed.</a:t>
          </a:r>
          <a:endParaRPr lang="en-US"/>
        </a:p>
      </dgm:t>
    </dgm:pt>
    <dgm:pt modelId="{70D5A78F-8A0B-4BD4-B9AB-8036A785E6ED}" type="parTrans" cxnId="{3A6568DF-F8C3-4F77-956E-950FFA10E612}">
      <dgm:prSet/>
      <dgm:spPr/>
      <dgm:t>
        <a:bodyPr/>
        <a:lstStyle/>
        <a:p>
          <a:endParaRPr lang="en-US"/>
        </a:p>
      </dgm:t>
    </dgm:pt>
    <dgm:pt modelId="{75B9732F-3C9E-4E6E-8510-786DBF4B8BB1}" type="sibTrans" cxnId="{3A6568DF-F8C3-4F77-956E-950FFA10E612}">
      <dgm:prSet/>
      <dgm:spPr/>
      <dgm:t>
        <a:bodyPr/>
        <a:lstStyle/>
        <a:p>
          <a:endParaRPr lang="en-US"/>
        </a:p>
      </dgm:t>
    </dgm:pt>
    <dgm:pt modelId="{E66D4016-B3BE-40D4-9584-D6320C72CB09}">
      <dgm:prSet/>
      <dgm:spPr/>
      <dgm:t>
        <a:bodyPr/>
        <a:lstStyle/>
        <a:p>
          <a:r>
            <a:rPr lang="en-US" b="1" i="0"/>
            <a:t>Multiple Attempts:</a:t>
          </a:r>
          <a:endParaRPr lang="en-US"/>
        </a:p>
      </dgm:t>
    </dgm:pt>
    <dgm:pt modelId="{DA7CDC58-9338-43E6-B98B-E11A240D3B76}" type="parTrans" cxnId="{5C222625-7FE4-4E3F-AF59-A02D85E2B8BA}">
      <dgm:prSet/>
      <dgm:spPr/>
      <dgm:t>
        <a:bodyPr/>
        <a:lstStyle/>
        <a:p>
          <a:endParaRPr lang="en-US"/>
        </a:p>
      </dgm:t>
    </dgm:pt>
    <dgm:pt modelId="{C1655004-419D-43FA-BCA4-D3D617DEBA3E}" type="sibTrans" cxnId="{5C222625-7FE4-4E3F-AF59-A02D85E2B8BA}">
      <dgm:prSet/>
      <dgm:spPr/>
      <dgm:t>
        <a:bodyPr/>
        <a:lstStyle/>
        <a:p>
          <a:endParaRPr lang="en-US"/>
        </a:p>
      </dgm:t>
    </dgm:pt>
    <dgm:pt modelId="{777A1367-AAA3-4630-98CC-508F01BB663B}">
      <dgm:prSet/>
      <dgm:spPr/>
      <dgm:t>
        <a:bodyPr/>
        <a:lstStyle/>
        <a:p>
          <a:r>
            <a:rPr lang="en-US" b="0" i="0"/>
            <a:t>Enable users to retake the quiz and track their best scores.</a:t>
          </a:r>
          <a:endParaRPr lang="en-US"/>
        </a:p>
      </dgm:t>
    </dgm:pt>
    <dgm:pt modelId="{04373E7F-2A6F-44EF-8BEE-8FE412309072}" type="parTrans" cxnId="{61B2BCFD-D2A0-45BA-B188-6586989C6079}">
      <dgm:prSet/>
      <dgm:spPr/>
      <dgm:t>
        <a:bodyPr/>
        <a:lstStyle/>
        <a:p>
          <a:endParaRPr lang="en-US"/>
        </a:p>
      </dgm:t>
    </dgm:pt>
    <dgm:pt modelId="{367DC6C6-2AD3-40D5-BA66-739A2F588851}" type="sibTrans" cxnId="{61B2BCFD-D2A0-45BA-B188-6586989C6079}">
      <dgm:prSet/>
      <dgm:spPr/>
      <dgm:t>
        <a:bodyPr/>
        <a:lstStyle/>
        <a:p>
          <a:endParaRPr lang="en-US"/>
        </a:p>
      </dgm:t>
    </dgm:pt>
    <dgm:pt modelId="{44813F21-AB65-442B-9C1D-F0B4B94D17B9}">
      <dgm:prSet/>
      <dgm:spPr/>
      <dgm:t>
        <a:bodyPr/>
        <a:lstStyle/>
        <a:p>
          <a:r>
            <a:rPr lang="en-US" b="1" i="0"/>
            <a:t>Hints or Lifelines:</a:t>
          </a:r>
          <a:endParaRPr lang="en-US"/>
        </a:p>
      </dgm:t>
    </dgm:pt>
    <dgm:pt modelId="{46F32B65-4FF5-4C55-B6F4-ABEC92EE0382}" type="parTrans" cxnId="{BE5B7840-0078-432F-9A23-CB3D47F455E2}">
      <dgm:prSet/>
      <dgm:spPr/>
      <dgm:t>
        <a:bodyPr/>
        <a:lstStyle/>
        <a:p>
          <a:endParaRPr lang="en-US"/>
        </a:p>
      </dgm:t>
    </dgm:pt>
    <dgm:pt modelId="{5D000EB5-2884-42B8-A8FD-150C55C7CAF4}" type="sibTrans" cxnId="{BE5B7840-0078-432F-9A23-CB3D47F455E2}">
      <dgm:prSet/>
      <dgm:spPr/>
      <dgm:t>
        <a:bodyPr/>
        <a:lstStyle/>
        <a:p>
          <a:endParaRPr lang="en-US"/>
        </a:p>
      </dgm:t>
    </dgm:pt>
    <dgm:pt modelId="{E9B8F7B2-8E99-4DD7-A573-193F99DF5D21}">
      <dgm:prSet/>
      <dgm:spPr/>
      <dgm:t>
        <a:bodyPr/>
        <a:lstStyle/>
        <a:p>
          <a:r>
            <a:rPr lang="en-US" b="0" i="0"/>
            <a:t>Provide hints for each question that users can use to assist them in selecting the correct answer.</a:t>
          </a:r>
          <a:endParaRPr lang="en-US"/>
        </a:p>
      </dgm:t>
    </dgm:pt>
    <dgm:pt modelId="{4DFB1D6C-9A3B-4C83-B74F-BE34CDB4C98D}" type="parTrans" cxnId="{FB9E58BF-3058-4D1E-A2D6-CEEF2229F9C4}">
      <dgm:prSet/>
      <dgm:spPr/>
      <dgm:t>
        <a:bodyPr/>
        <a:lstStyle/>
        <a:p>
          <a:endParaRPr lang="en-US"/>
        </a:p>
      </dgm:t>
    </dgm:pt>
    <dgm:pt modelId="{92FAA6B3-B46B-4E72-BDA4-C3869F0DCE79}" type="sibTrans" cxnId="{FB9E58BF-3058-4D1E-A2D6-CEEF2229F9C4}">
      <dgm:prSet/>
      <dgm:spPr/>
      <dgm:t>
        <a:bodyPr/>
        <a:lstStyle/>
        <a:p>
          <a:endParaRPr lang="en-US"/>
        </a:p>
      </dgm:t>
    </dgm:pt>
    <dgm:pt modelId="{09F398A8-B115-4A27-A0BE-1664B2FC8BDC}" type="pres">
      <dgm:prSet presAssocID="{E51A5928-C49B-41A3-BF09-469DF0E90913}" presName="linear" presStyleCnt="0">
        <dgm:presLayoutVars>
          <dgm:dir/>
          <dgm:animLvl val="lvl"/>
          <dgm:resizeHandles val="exact"/>
        </dgm:presLayoutVars>
      </dgm:prSet>
      <dgm:spPr/>
    </dgm:pt>
    <dgm:pt modelId="{A40B0106-D4E7-4440-AC58-8C365DD84921}" type="pres">
      <dgm:prSet presAssocID="{1CB51E7A-08D3-434B-9643-36F55914F178}" presName="parentLin" presStyleCnt="0"/>
      <dgm:spPr/>
    </dgm:pt>
    <dgm:pt modelId="{1F639D28-946F-4FBA-A478-9EC6DCE4EBBA}" type="pres">
      <dgm:prSet presAssocID="{1CB51E7A-08D3-434B-9643-36F55914F178}" presName="parentLeftMargin" presStyleLbl="node1" presStyleIdx="0" presStyleCnt="2"/>
      <dgm:spPr/>
    </dgm:pt>
    <dgm:pt modelId="{9BC9A447-6EC7-4EAF-AF41-40F0AB24F615}" type="pres">
      <dgm:prSet presAssocID="{1CB51E7A-08D3-434B-9643-36F55914F1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D5D0F7-E143-46EE-B974-389BC7F9B3D6}" type="pres">
      <dgm:prSet presAssocID="{1CB51E7A-08D3-434B-9643-36F55914F178}" presName="negativeSpace" presStyleCnt="0"/>
      <dgm:spPr/>
    </dgm:pt>
    <dgm:pt modelId="{6620609A-3052-4461-AF40-58CE727B04D0}" type="pres">
      <dgm:prSet presAssocID="{1CB51E7A-08D3-434B-9643-36F55914F178}" presName="childText" presStyleLbl="conFgAcc1" presStyleIdx="0" presStyleCnt="2">
        <dgm:presLayoutVars>
          <dgm:bulletEnabled val="1"/>
        </dgm:presLayoutVars>
      </dgm:prSet>
      <dgm:spPr/>
    </dgm:pt>
    <dgm:pt modelId="{E03C4C8C-6BA7-4E40-836B-08BD6A981FB9}" type="pres">
      <dgm:prSet presAssocID="{629DBBC7-6AA9-4C91-9328-CC543891F504}" presName="spaceBetweenRectangles" presStyleCnt="0"/>
      <dgm:spPr/>
    </dgm:pt>
    <dgm:pt modelId="{A250F36C-1D59-41AB-BB54-A18E3530A391}" type="pres">
      <dgm:prSet presAssocID="{74181323-FA5C-45B9-8E9F-D759B4E994C8}" presName="parentLin" presStyleCnt="0"/>
      <dgm:spPr/>
    </dgm:pt>
    <dgm:pt modelId="{0CF60A0B-381F-429B-9093-4A0D4C0F772E}" type="pres">
      <dgm:prSet presAssocID="{74181323-FA5C-45B9-8E9F-D759B4E994C8}" presName="parentLeftMargin" presStyleLbl="node1" presStyleIdx="0" presStyleCnt="2"/>
      <dgm:spPr/>
    </dgm:pt>
    <dgm:pt modelId="{A2D68521-A10F-4BF0-BF5A-1DD1910A2A5E}" type="pres">
      <dgm:prSet presAssocID="{74181323-FA5C-45B9-8E9F-D759B4E994C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394188-50CD-42F3-A5E9-B09BE45C4E10}" type="pres">
      <dgm:prSet presAssocID="{74181323-FA5C-45B9-8E9F-D759B4E994C8}" presName="negativeSpace" presStyleCnt="0"/>
      <dgm:spPr/>
    </dgm:pt>
    <dgm:pt modelId="{750EE0B6-7216-499F-9DC0-CCF29A7D0E42}" type="pres">
      <dgm:prSet presAssocID="{74181323-FA5C-45B9-8E9F-D759B4E994C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2C50100-1546-47E3-BD58-EAEF2DFEF60C}" srcId="{74181323-FA5C-45B9-8E9F-D759B4E994C8}" destId="{06EEA327-C41D-4086-9AC7-AA61096A46EB}" srcOrd="0" destOrd="0" parTransId="{30C684ED-28CB-4B83-8609-01B0199BD667}" sibTransId="{750E7541-48DF-4BD1-871C-0D25DAACB47A}"/>
    <dgm:cxn modelId="{5C222625-7FE4-4E3F-AF59-A02D85E2B8BA}" srcId="{74181323-FA5C-45B9-8E9F-D759B4E994C8}" destId="{E66D4016-B3BE-40D4-9584-D6320C72CB09}" srcOrd="3" destOrd="0" parTransId="{DA7CDC58-9338-43E6-B98B-E11A240D3B76}" sibTransId="{C1655004-419D-43FA-BCA4-D3D617DEBA3E}"/>
    <dgm:cxn modelId="{E8BAEC2C-6AF8-43E8-8C0A-EE6A8FA56005}" type="presOf" srcId="{1CB51E7A-08D3-434B-9643-36F55914F178}" destId="{9BC9A447-6EC7-4EAF-AF41-40F0AB24F615}" srcOrd="1" destOrd="0" presId="urn:microsoft.com/office/officeart/2005/8/layout/list1"/>
    <dgm:cxn modelId="{7F723F31-2D9D-423B-A2EE-E7826C8018F6}" type="presOf" srcId="{E9B8F7B2-8E99-4DD7-A573-193F99DF5D21}" destId="{750EE0B6-7216-499F-9DC0-CCF29A7D0E42}" srcOrd="0" destOrd="9" presId="urn:microsoft.com/office/officeart/2005/8/layout/list1"/>
    <dgm:cxn modelId="{14A41E3C-C653-4C2C-8DAB-2643C5F7AFC6}" srcId="{74181323-FA5C-45B9-8E9F-D759B4E994C8}" destId="{096528A2-0EA7-4BAF-943B-1BBE00E29A5F}" srcOrd="1" destOrd="0" parTransId="{05ED5E21-72AE-4787-A5FF-A46A4D5DFF92}" sibTransId="{CB85CF0C-4EBE-4CDD-9B97-0DD07DBEE498}"/>
    <dgm:cxn modelId="{7814623C-DC01-4BA5-8A10-E28D659C34FF}" srcId="{E51A5928-C49B-41A3-BF09-469DF0E90913}" destId="{74181323-FA5C-45B9-8E9F-D759B4E994C8}" srcOrd="1" destOrd="0" parTransId="{6F8A8EB1-D6D3-442B-8CE7-D6E6759AB3B1}" sibTransId="{832AD4C4-78AA-4ACC-B05E-178736223C67}"/>
    <dgm:cxn modelId="{BE5B7840-0078-432F-9A23-CB3D47F455E2}" srcId="{74181323-FA5C-45B9-8E9F-D759B4E994C8}" destId="{44813F21-AB65-442B-9C1D-F0B4B94D17B9}" srcOrd="4" destOrd="0" parTransId="{46F32B65-4FF5-4C55-B6F4-ABEC92EE0382}" sibTransId="{5D000EB5-2884-42B8-A8FD-150C55C7CAF4}"/>
    <dgm:cxn modelId="{4E84525D-EEB6-4F86-91AF-B4DF8B174E56}" type="presOf" srcId="{B60EF324-8B2C-4354-BE71-46184132C0D2}" destId="{750EE0B6-7216-499F-9DC0-CCF29A7D0E42}" srcOrd="0" destOrd="5" presId="urn:microsoft.com/office/officeart/2005/8/layout/list1"/>
    <dgm:cxn modelId="{6B826562-ED06-43AF-A94A-A14291DA8C2C}" type="presOf" srcId="{06EEA327-C41D-4086-9AC7-AA61096A46EB}" destId="{750EE0B6-7216-499F-9DC0-CCF29A7D0E42}" srcOrd="0" destOrd="0" presId="urn:microsoft.com/office/officeart/2005/8/layout/list1"/>
    <dgm:cxn modelId="{392AE664-4996-4B18-9CEC-BA9ABE1A2DD3}" type="presOf" srcId="{74181323-FA5C-45B9-8E9F-D759B4E994C8}" destId="{0CF60A0B-381F-429B-9093-4A0D4C0F772E}" srcOrd="0" destOrd="0" presId="urn:microsoft.com/office/officeart/2005/8/layout/list1"/>
    <dgm:cxn modelId="{F5EE7E4B-A85B-410B-9F38-0357E8191696}" type="presOf" srcId="{0F549ECF-8350-48BC-A236-CD3904BFD649}" destId="{750EE0B6-7216-499F-9DC0-CCF29A7D0E42}" srcOrd="0" destOrd="4" presId="urn:microsoft.com/office/officeart/2005/8/layout/list1"/>
    <dgm:cxn modelId="{E44FA24B-E624-440F-BC4B-62B72D0C2C92}" type="presOf" srcId="{74181323-FA5C-45B9-8E9F-D759B4E994C8}" destId="{A2D68521-A10F-4BF0-BF5A-1DD1910A2A5E}" srcOrd="1" destOrd="0" presId="urn:microsoft.com/office/officeart/2005/8/layout/list1"/>
    <dgm:cxn modelId="{56E87454-25AB-4FC7-B87E-27CA057B3A90}" type="presOf" srcId="{E66D4016-B3BE-40D4-9584-D6320C72CB09}" destId="{750EE0B6-7216-499F-9DC0-CCF29A7D0E42}" srcOrd="0" destOrd="6" presId="urn:microsoft.com/office/officeart/2005/8/layout/list1"/>
    <dgm:cxn modelId="{8524CC58-3C9A-43C9-A892-415F4E0EB70C}" srcId="{1CB51E7A-08D3-434B-9643-36F55914F178}" destId="{B7119597-D199-4EFA-800C-B9EBB05C8307}" srcOrd="1" destOrd="0" parTransId="{B17AE210-8FE6-4D4D-9C5A-B68C611A8CDA}" sibTransId="{079FFA29-AD58-4E54-85A0-7CB2E880E460}"/>
    <dgm:cxn modelId="{03BFFB7C-0333-4F93-A724-0A2DC612B269}" srcId="{06EEA327-C41D-4086-9AC7-AA61096A46EB}" destId="{047779F0-78CB-40B8-BB76-9B1AFC5A9CF2}" srcOrd="0" destOrd="0" parTransId="{F18F5445-BEED-4A2C-8E92-714775163A58}" sibTransId="{2F0120F4-CB26-4571-A86C-6A020BEC725A}"/>
    <dgm:cxn modelId="{B1630E81-8DF4-405E-9097-9E096AA03779}" type="presOf" srcId="{777A1367-AAA3-4630-98CC-508F01BB663B}" destId="{750EE0B6-7216-499F-9DC0-CCF29A7D0E42}" srcOrd="0" destOrd="7" presId="urn:microsoft.com/office/officeart/2005/8/layout/list1"/>
    <dgm:cxn modelId="{25E6E08C-2034-4E3C-AEA2-C5D4C31BA55D}" type="presOf" srcId="{6BFBCEC9-22B3-4C02-9A50-947AE7AE17D3}" destId="{750EE0B6-7216-499F-9DC0-CCF29A7D0E42}" srcOrd="0" destOrd="3" presId="urn:microsoft.com/office/officeart/2005/8/layout/list1"/>
    <dgm:cxn modelId="{6983C8A1-EA4F-4AA5-8584-752E006E6222}" srcId="{1CB51E7A-08D3-434B-9643-36F55914F178}" destId="{80E72224-353E-4E44-A949-A7F51057FE0B}" srcOrd="0" destOrd="0" parTransId="{15613D15-D0C5-4263-956C-80F38493473B}" sibTransId="{FF41AA58-BB4C-4C5A-B967-173BAFD6F269}"/>
    <dgm:cxn modelId="{8260DBAD-C97A-4063-B5DA-46B757D186D5}" srcId="{E51A5928-C49B-41A3-BF09-469DF0E90913}" destId="{1CB51E7A-08D3-434B-9643-36F55914F178}" srcOrd="0" destOrd="0" parTransId="{FBD513BD-7A19-4C4E-88EF-954DDEEB9FA2}" sibTransId="{629DBBC7-6AA9-4C91-9328-CC543891F504}"/>
    <dgm:cxn modelId="{B463D1B5-694E-4D4D-B24A-F93D34E290A3}" type="presOf" srcId="{44813F21-AB65-442B-9C1D-F0B4B94D17B9}" destId="{750EE0B6-7216-499F-9DC0-CCF29A7D0E42}" srcOrd="0" destOrd="8" presId="urn:microsoft.com/office/officeart/2005/8/layout/list1"/>
    <dgm:cxn modelId="{FBAA3EBE-F256-49A8-B824-D2C58C888043}" type="presOf" srcId="{E51A5928-C49B-41A3-BF09-469DF0E90913}" destId="{09F398A8-B115-4A27-A0BE-1664B2FC8BDC}" srcOrd="0" destOrd="0" presId="urn:microsoft.com/office/officeart/2005/8/layout/list1"/>
    <dgm:cxn modelId="{FB9E58BF-3058-4D1E-A2D6-CEEF2229F9C4}" srcId="{44813F21-AB65-442B-9C1D-F0B4B94D17B9}" destId="{E9B8F7B2-8E99-4DD7-A573-193F99DF5D21}" srcOrd="0" destOrd="0" parTransId="{4DFB1D6C-9A3B-4C83-B74F-BE34CDB4C98D}" sibTransId="{92FAA6B3-B46B-4E72-BDA4-C3869F0DCE79}"/>
    <dgm:cxn modelId="{338EEBC1-7D6F-4DC8-8BAF-67FCE6CFB92C}" srcId="{74181323-FA5C-45B9-8E9F-D759B4E994C8}" destId="{0F549ECF-8350-48BC-A236-CD3904BFD649}" srcOrd="2" destOrd="0" parTransId="{04BDAD47-D555-4199-9F93-DF00A706221D}" sibTransId="{8A7BA6FF-A5B8-42AE-BB45-9046FF3728A5}"/>
    <dgm:cxn modelId="{680CB2C2-1757-4BD8-8A21-893992F028D4}" type="presOf" srcId="{B7119597-D199-4EFA-800C-B9EBB05C8307}" destId="{6620609A-3052-4461-AF40-58CE727B04D0}" srcOrd="0" destOrd="1" presId="urn:microsoft.com/office/officeart/2005/8/layout/list1"/>
    <dgm:cxn modelId="{3A6568DF-F8C3-4F77-956E-950FFA10E612}" srcId="{0F549ECF-8350-48BC-A236-CD3904BFD649}" destId="{B60EF324-8B2C-4354-BE71-46184132C0D2}" srcOrd="0" destOrd="0" parTransId="{70D5A78F-8A0B-4BD4-B9AB-8036A785E6ED}" sibTransId="{75B9732F-3C9E-4E6E-8510-786DBF4B8BB1}"/>
    <dgm:cxn modelId="{14DC56E0-9270-4E08-A012-1A68A447E2DB}" type="presOf" srcId="{80E72224-353E-4E44-A949-A7F51057FE0B}" destId="{6620609A-3052-4461-AF40-58CE727B04D0}" srcOrd="0" destOrd="0" presId="urn:microsoft.com/office/officeart/2005/8/layout/list1"/>
    <dgm:cxn modelId="{2E730BF3-5880-4105-B342-E2782E35B50B}" type="presOf" srcId="{047779F0-78CB-40B8-BB76-9B1AFC5A9CF2}" destId="{750EE0B6-7216-499F-9DC0-CCF29A7D0E42}" srcOrd="0" destOrd="1" presId="urn:microsoft.com/office/officeart/2005/8/layout/list1"/>
    <dgm:cxn modelId="{96A790F7-78B9-4364-8BFF-68BB0D114AC4}" type="presOf" srcId="{1CB51E7A-08D3-434B-9643-36F55914F178}" destId="{1F639D28-946F-4FBA-A478-9EC6DCE4EBBA}" srcOrd="0" destOrd="0" presId="urn:microsoft.com/office/officeart/2005/8/layout/list1"/>
    <dgm:cxn modelId="{AD8851F8-40C7-41E9-B992-0201A1D09E5F}" type="presOf" srcId="{096528A2-0EA7-4BAF-943B-1BBE00E29A5F}" destId="{750EE0B6-7216-499F-9DC0-CCF29A7D0E42}" srcOrd="0" destOrd="2" presId="urn:microsoft.com/office/officeart/2005/8/layout/list1"/>
    <dgm:cxn modelId="{055051FC-B751-474C-9DE5-017D04ECD258}" srcId="{096528A2-0EA7-4BAF-943B-1BBE00E29A5F}" destId="{6BFBCEC9-22B3-4C02-9A50-947AE7AE17D3}" srcOrd="0" destOrd="0" parTransId="{9E36BC06-8018-44D0-9B30-6B9211EB853C}" sibTransId="{8340778B-87ED-49AF-BE30-7FC0A043172B}"/>
    <dgm:cxn modelId="{61B2BCFD-D2A0-45BA-B188-6586989C6079}" srcId="{E66D4016-B3BE-40D4-9584-D6320C72CB09}" destId="{777A1367-AAA3-4630-98CC-508F01BB663B}" srcOrd="0" destOrd="0" parTransId="{04373E7F-2A6F-44EF-8BEE-8FE412309072}" sibTransId="{367DC6C6-2AD3-40D5-BA66-739A2F588851}"/>
    <dgm:cxn modelId="{0C3CC95C-ADA8-4680-A571-1970C78C364D}" type="presParOf" srcId="{09F398A8-B115-4A27-A0BE-1664B2FC8BDC}" destId="{A40B0106-D4E7-4440-AC58-8C365DD84921}" srcOrd="0" destOrd="0" presId="urn:microsoft.com/office/officeart/2005/8/layout/list1"/>
    <dgm:cxn modelId="{CCCF9B3C-099E-4942-A6D1-4C87CA814531}" type="presParOf" srcId="{A40B0106-D4E7-4440-AC58-8C365DD84921}" destId="{1F639D28-946F-4FBA-A478-9EC6DCE4EBBA}" srcOrd="0" destOrd="0" presId="urn:microsoft.com/office/officeart/2005/8/layout/list1"/>
    <dgm:cxn modelId="{10D66D68-6BA4-4ABB-B04A-E3994D8AE273}" type="presParOf" srcId="{A40B0106-D4E7-4440-AC58-8C365DD84921}" destId="{9BC9A447-6EC7-4EAF-AF41-40F0AB24F615}" srcOrd="1" destOrd="0" presId="urn:microsoft.com/office/officeart/2005/8/layout/list1"/>
    <dgm:cxn modelId="{5395E039-2D73-490B-B4A6-36D9CD77B5DA}" type="presParOf" srcId="{09F398A8-B115-4A27-A0BE-1664B2FC8BDC}" destId="{3AD5D0F7-E143-46EE-B974-389BC7F9B3D6}" srcOrd="1" destOrd="0" presId="urn:microsoft.com/office/officeart/2005/8/layout/list1"/>
    <dgm:cxn modelId="{F7C21FDD-F689-4FAA-81E8-3D6629B11407}" type="presParOf" srcId="{09F398A8-B115-4A27-A0BE-1664B2FC8BDC}" destId="{6620609A-3052-4461-AF40-58CE727B04D0}" srcOrd="2" destOrd="0" presId="urn:microsoft.com/office/officeart/2005/8/layout/list1"/>
    <dgm:cxn modelId="{1B36688C-6FD3-4389-AA04-144D46F54945}" type="presParOf" srcId="{09F398A8-B115-4A27-A0BE-1664B2FC8BDC}" destId="{E03C4C8C-6BA7-4E40-836B-08BD6A981FB9}" srcOrd="3" destOrd="0" presId="urn:microsoft.com/office/officeart/2005/8/layout/list1"/>
    <dgm:cxn modelId="{061A9816-CCC8-4D6B-B4F1-9A97603E0127}" type="presParOf" srcId="{09F398A8-B115-4A27-A0BE-1664B2FC8BDC}" destId="{A250F36C-1D59-41AB-BB54-A18E3530A391}" srcOrd="4" destOrd="0" presId="urn:microsoft.com/office/officeart/2005/8/layout/list1"/>
    <dgm:cxn modelId="{6E09423F-D157-4498-8727-D93F31B3E5ED}" type="presParOf" srcId="{A250F36C-1D59-41AB-BB54-A18E3530A391}" destId="{0CF60A0B-381F-429B-9093-4A0D4C0F772E}" srcOrd="0" destOrd="0" presId="urn:microsoft.com/office/officeart/2005/8/layout/list1"/>
    <dgm:cxn modelId="{1BAC16F4-5CE2-493A-A8EF-A9E7685926AD}" type="presParOf" srcId="{A250F36C-1D59-41AB-BB54-A18E3530A391}" destId="{A2D68521-A10F-4BF0-BF5A-1DD1910A2A5E}" srcOrd="1" destOrd="0" presId="urn:microsoft.com/office/officeart/2005/8/layout/list1"/>
    <dgm:cxn modelId="{A05C7A05-3510-4FA5-8C02-A97281217834}" type="presParOf" srcId="{09F398A8-B115-4A27-A0BE-1664B2FC8BDC}" destId="{C3394188-50CD-42F3-A5E9-B09BE45C4E10}" srcOrd="5" destOrd="0" presId="urn:microsoft.com/office/officeart/2005/8/layout/list1"/>
    <dgm:cxn modelId="{0FA41E28-C9DE-4086-A7BF-B0ED3CA102A6}" type="presParOf" srcId="{09F398A8-B115-4A27-A0BE-1664B2FC8BDC}" destId="{750EE0B6-7216-499F-9DC0-CCF29A7D0E4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AA54B-C050-4556-A2E8-DD9E15E27126}">
      <dsp:nvSpPr>
        <dsp:cNvPr id="0" name=""/>
        <dsp:cNvSpPr/>
      </dsp:nvSpPr>
      <dsp:spPr>
        <a:xfrm>
          <a:off x="770118" y="0"/>
          <a:ext cx="2618920" cy="142953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Static Content:</a:t>
          </a:r>
          <a:endParaRPr lang="en-US" sz="1800" kern="1200" dirty="0"/>
        </a:p>
      </dsp:txBody>
      <dsp:txXfrm>
        <a:off x="770118" y="0"/>
        <a:ext cx="2618920" cy="1429534"/>
      </dsp:txXfrm>
    </dsp:sp>
    <dsp:sp modelId="{62357F19-862B-4D48-ADAF-61AB5199D43E}">
      <dsp:nvSpPr>
        <dsp:cNvPr id="0" name=""/>
        <dsp:cNvSpPr/>
      </dsp:nvSpPr>
      <dsp:spPr>
        <a:xfrm>
          <a:off x="3647901" y="23787"/>
          <a:ext cx="2448093" cy="144121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Many traditional quiz applications offer static questions with limited interactivity.</a:t>
          </a:r>
          <a:endParaRPr lang="en-US" sz="1800" kern="1200" dirty="0"/>
        </a:p>
      </dsp:txBody>
      <dsp:txXfrm>
        <a:off x="3647901" y="23787"/>
        <a:ext cx="2448093" cy="1441211"/>
      </dsp:txXfrm>
    </dsp:sp>
    <dsp:sp modelId="{FAAA7B80-A3E6-4E52-99E3-D2E563B55DC1}">
      <dsp:nvSpPr>
        <dsp:cNvPr id="0" name=""/>
        <dsp:cNvSpPr/>
      </dsp:nvSpPr>
      <dsp:spPr>
        <a:xfrm>
          <a:off x="6204909" y="9965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User experience is often hindered by outdated designs and a lack of responsiveness.</a:t>
          </a:r>
          <a:endParaRPr lang="en-US" sz="1800" kern="1200" dirty="0"/>
        </a:p>
      </dsp:txBody>
      <dsp:txXfrm>
        <a:off x="6204909" y="9965"/>
        <a:ext cx="2448093" cy="1468855"/>
      </dsp:txXfrm>
    </dsp:sp>
    <dsp:sp modelId="{D0C30AE4-B314-4F04-933B-843B5E758780}">
      <dsp:nvSpPr>
        <dsp:cNvPr id="0" name=""/>
        <dsp:cNvSpPr/>
      </dsp:nvSpPr>
      <dsp:spPr>
        <a:xfrm>
          <a:off x="765883" y="1770198"/>
          <a:ext cx="2478767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Limited Customization:</a:t>
          </a:r>
          <a:endParaRPr lang="en-US" sz="1800" kern="1200" dirty="0"/>
        </a:p>
      </dsp:txBody>
      <dsp:txXfrm>
        <a:off x="765883" y="1770198"/>
        <a:ext cx="2478767" cy="1468855"/>
      </dsp:txXfrm>
    </dsp:sp>
    <dsp:sp modelId="{0979DEA3-800F-467D-8836-5AB29D10ABC3}">
      <dsp:nvSpPr>
        <dsp:cNvPr id="0" name=""/>
        <dsp:cNvSpPr/>
      </dsp:nvSpPr>
      <dsp:spPr>
        <a:xfrm>
          <a:off x="3524945" y="3417779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Most quiz platforms do not allow users to create or modify quizzes.</a:t>
          </a:r>
          <a:endParaRPr lang="en-US" sz="1800" kern="1200" dirty="0"/>
        </a:p>
      </dsp:txBody>
      <dsp:txXfrm>
        <a:off x="3524945" y="3417779"/>
        <a:ext cx="2448093" cy="1468855"/>
      </dsp:txXfrm>
    </dsp:sp>
    <dsp:sp modelId="{BC4397E7-EADA-4BF8-9495-340F45B144F5}">
      <dsp:nvSpPr>
        <dsp:cNvPr id="0" name=""/>
        <dsp:cNvSpPr/>
      </dsp:nvSpPr>
      <dsp:spPr>
        <a:xfrm>
          <a:off x="6225706" y="1716785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Customization options are often locked behind premium services or complex interfaces.</a:t>
          </a:r>
          <a:endParaRPr lang="en-US" sz="1800" kern="1200" dirty="0"/>
        </a:p>
      </dsp:txBody>
      <dsp:txXfrm>
        <a:off x="6225706" y="1716785"/>
        <a:ext cx="2448093" cy="1468855"/>
      </dsp:txXfrm>
    </dsp:sp>
    <dsp:sp modelId="{79AE49A4-66F3-4D65-8195-232DE68CEA69}">
      <dsp:nvSpPr>
        <dsp:cNvPr id="0" name=""/>
        <dsp:cNvSpPr/>
      </dsp:nvSpPr>
      <dsp:spPr>
        <a:xfrm>
          <a:off x="709442" y="3417779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User Engagement:</a:t>
          </a:r>
          <a:endParaRPr lang="en-US" sz="1800" kern="1200"/>
        </a:p>
      </dsp:txBody>
      <dsp:txXfrm>
        <a:off x="709442" y="3417779"/>
        <a:ext cx="2448093" cy="1468855"/>
      </dsp:txXfrm>
    </dsp:sp>
    <dsp:sp modelId="{01E3667D-9BAF-4212-9AA2-18023717FBE3}">
      <dsp:nvSpPr>
        <dsp:cNvPr id="0" name=""/>
        <dsp:cNvSpPr/>
      </dsp:nvSpPr>
      <dsp:spPr>
        <a:xfrm>
          <a:off x="3536329" y="1749100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Existing systems may not prioritize user engagement, leading to a lack of motivation for repeated use.</a:t>
          </a:r>
          <a:endParaRPr lang="en-US" sz="1800" kern="1200" dirty="0"/>
        </a:p>
      </dsp:txBody>
      <dsp:txXfrm>
        <a:off x="3536329" y="1749100"/>
        <a:ext cx="2448093" cy="1468855"/>
      </dsp:txXfrm>
    </dsp:sp>
    <dsp:sp modelId="{599B89E5-34D8-433C-B445-5488A1E784C0}">
      <dsp:nvSpPr>
        <dsp:cNvPr id="0" name=""/>
        <dsp:cNvSpPr/>
      </dsp:nvSpPr>
      <dsp:spPr>
        <a:xfrm>
          <a:off x="6214004" y="3378438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The aesthetic and interactive elements are often neglected, making the experience mundane.</a:t>
          </a:r>
          <a:endParaRPr lang="en-US" sz="1800" kern="1200" dirty="0"/>
        </a:p>
      </dsp:txBody>
      <dsp:txXfrm>
        <a:off x="6214004" y="3378438"/>
        <a:ext cx="2448093" cy="1468855"/>
      </dsp:txXfrm>
    </dsp:sp>
    <dsp:sp modelId="{390298FA-A42B-4063-8A6B-26F5F422ADD7}">
      <dsp:nvSpPr>
        <dsp:cNvPr id="0" name=""/>
        <dsp:cNvSpPr/>
      </dsp:nvSpPr>
      <dsp:spPr>
        <a:xfrm>
          <a:off x="9517764" y="0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Device Compatibility:</a:t>
          </a:r>
          <a:endParaRPr lang="en-US" sz="1800" kern="1200" dirty="0"/>
        </a:p>
      </dsp:txBody>
      <dsp:txXfrm>
        <a:off x="9517764" y="0"/>
        <a:ext cx="2448093" cy="1468855"/>
      </dsp:txXfrm>
    </dsp:sp>
    <dsp:sp modelId="{8AD51A34-C88E-41C9-B124-625BC000D06F}">
      <dsp:nvSpPr>
        <dsp:cNvPr id="0" name=""/>
        <dsp:cNvSpPr/>
      </dsp:nvSpPr>
      <dsp:spPr>
        <a:xfrm>
          <a:off x="9517764" y="3414998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Many quiz apps are not optimized for mobile devices, resulting in poor user experience on smaller screens.</a:t>
          </a:r>
          <a:endParaRPr lang="en-US" sz="1800" kern="1200" dirty="0"/>
        </a:p>
      </dsp:txBody>
      <dsp:txXfrm>
        <a:off x="9517764" y="3414998"/>
        <a:ext cx="2448093" cy="1468855"/>
      </dsp:txXfrm>
    </dsp:sp>
    <dsp:sp modelId="{4E0F5DB8-A25E-480F-8B34-2F2B1674B392}">
      <dsp:nvSpPr>
        <dsp:cNvPr id="0" name=""/>
        <dsp:cNvSpPr/>
      </dsp:nvSpPr>
      <dsp:spPr>
        <a:xfrm>
          <a:off x="9517764" y="1776680"/>
          <a:ext cx="2448093" cy="146885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Responsive design is often overlooked, leading to issues with accessibility and usability.</a:t>
          </a:r>
          <a:endParaRPr lang="en-US" sz="1800" kern="1200" dirty="0"/>
        </a:p>
      </dsp:txBody>
      <dsp:txXfrm>
        <a:off x="9517764" y="1776680"/>
        <a:ext cx="2448093" cy="1468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7736F-DA08-4608-A902-9265C4426CF1}">
      <dsp:nvSpPr>
        <dsp:cNvPr id="0" name=""/>
        <dsp:cNvSpPr/>
      </dsp:nvSpPr>
      <dsp:spPr>
        <a:xfrm>
          <a:off x="1981200" y="982"/>
          <a:ext cx="7924800" cy="100665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Difficulty in connecting to the database initially.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Resolved by checking database credentials and configuration.</a:t>
          </a:r>
          <a:endParaRPr lang="en-US" sz="1600" kern="1200" dirty="0"/>
        </a:p>
      </dsp:txBody>
      <dsp:txXfrm>
        <a:off x="1981200" y="982"/>
        <a:ext cx="7924800" cy="1006652"/>
      </dsp:txXfrm>
    </dsp:sp>
    <dsp:sp modelId="{D5702CE1-2605-457B-912E-6213539CE355}">
      <dsp:nvSpPr>
        <dsp:cNvPr id="0" name=""/>
        <dsp:cNvSpPr/>
      </dsp:nvSpPr>
      <dsp:spPr>
        <a:xfrm>
          <a:off x="0" y="982"/>
          <a:ext cx="1981200" cy="100665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Database Connection Issues</a:t>
          </a:r>
          <a:endParaRPr lang="en-US" sz="2000" kern="1200"/>
        </a:p>
      </dsp:txBody>
      <dsp:txXfrm>
        <a:off x="0" y="982"/>
        <a:ext cx="1981200" cy="1006652"/>
      </dsp:txXfrm>
    </dsp:sp>
    <dsp:sp modelId="{3595F80B-89E9-4C98-A38E-FE8A53869E79}">
      <dsp:nvSpPr>
        <dsp:cNvPr id="0" name=""/>
        <dsp:cNvSpPr/>
      </dsp:nvSpPr>
      <dsp:spPr>
        <a:xfrm>
          <a:off x="1981200" y="1068034"/>
          <a:ext cx="7924800" cy="100665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Encountered errors while attaching event listeners.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Fixed by ensuring script execution after DOM elements were loaded.</a:t>
          </a:r>
          <a:endParaRPr lang="en-US" sz="1600" kern="1200" dirty="0"/>
        </a:p>
      </dsp:txBody>
      <dsp:txXfrm>
        <a:off x="1981200" y="1068034"/>
        <a:ext cx="7924800" cy="1006652"/>
      </dsp:txXfrm>
    </dsp:sp>
    <dsp:sp modelId="{34E95119-9502-4FB6-91D1-612AB3EF8EE5}">
      <dsp:nvSpPr>
        <dsp:cNvPr id="0" name=""/>
        <dsp:cNvSpPr/>
      </dsp:nvSpPr>
      <dsp:spPr>
        <a:xfrm>
          <a:off x="0" y="1068034"/>
          <a:ext cx="1981200" cy="100665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JavaScript Errors</a:t>
          </a:r>
          <a:endParaRPr lang="en-US" sz="2000" kern="1200"/>
        </a:p>
      </dsp:txBody>
      <dsp:txXfrm>
        <a:off x="0" y="1068034"/>
        <a:ext cx="1981200" cy="1006652"/>
      </dsp:txXfrm>
    </dsp:sp>
    <dsp:sp modelId="{1056705E-3DD2-4522-B7DF-945B3A78AE7C}">
      <dsp:nvSpPr>
        <dsp:cNvPr id="0" name=""/>
        <dsp:cNvSpPr/>
      </dsp:nvSpPr>
      <dsp:spPr>
        <a:xfrm>
          <a:off x="1981200" y="2135086"/>
          <a:ext cx="7924800" cy="100665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763" tIns="255690" rIns="153763" bIns="25569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Users were unable to select answers properly.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Adjusted the logic to ensure correct answers were recognized.</a:t>
          </a:r>
          <a:endParaRPr lang="en-US" sz="1600" kern="1200" dirty="0"/>
        </a:p>
      </dsp:txBody>
      <dsp:txXfrm>
        <a:off x="1981200" y="2135086"/>
        <a:ext cx="7924800" cy="1006652"/>
      </dsp:txXfrm>
    </dsp:sp>
    <dsp:sp modelId="{F7C88E61-2E8A-43C6-84FD-464702DDF15B}">
      <dsp:nvSpPr>
        <dsp:cNvPr id="0" name=""/>
        <dsp:cNvSpPr/>
      </dsp:nvSpPr>
      <dsp:spPr>
        <a:xfrm>
          <a:off x="0" y="2135086"/>
          <a:ext cx="1981200" cy="100665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4839" tIns="99435" rIns="104839" bIns="9943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Answer Selection Problems</a:t>
          </a:r>
          <a:endParaRPr lang="en-US" sz="2000" kern="1200"/>
        </a:p>
      </dsp:txBody>
      <dsp:txXfrm>
        <a:off x="0" y="2135086"/>
        <a:ext cx="1981200" cy="1006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0609A-3052-4461-AF40-58CE727B04D0}">
      <dsp:nvSpPr>
        <dsp:cNvPr id="0" name=""/>
        <dsp:cNvSpPr/>
      </dsp:nvSpPr>
      <dsp:spPr>
        <a:xfrm>
          <a:off x="0" y="272887"/>
          <a:ext cx="9905999" cy="71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Successfully developed an interactive quiz application.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Users can answer questions and receive instant feedback.</a:t>
          </a:r>
          <a:endParaRPr lang="en-US" sz="1300" kern="1200"/>
        </a:p>
      </dsp:txBody>
      <dsp:txXfrm>
        <a:off x="0" y="272887"/>
        <a:ext cx="9905999" cy="716625"/>
      </dsp:txXfrm>
    </dsp:sp>
    <dsp:sp modelId="{9BC9A447-6EC7-4EAF-AF41-40F0AB24F615}">
      <dsp:nvSpPr>
        <dsp:cNvPr id="0" name=""/>
        <dsp:cNvSpPr/>
      </dsp:nvSpPr>
      <dsp:spPr>
        <a:xfrm>
          <a:off x="495299" y="81007"/>
          <a:ext cx="6934199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Conclusion:</a:t>
          </a:r>
          <a:endParaRPr lang="en-US" sz="1300" kern="1200"/>
        </a:p>
      </dsp:txBody>
      <dsp:txXfrm>
        <a:off x="514033" y="99741"/>
        <a:ext cx="6896731" cy="346292"/>
      </dsp:txXfrm>
    </dsp:sp>
    <dsp:sp modelId="{750EE0B6-7216-499F-9DC0-CCF29A7D0E42}">
      <dsp:nvSpPr>
        <dsp:cNvPr id="0" name=""/>
        <dsp:cNvSpPr/>
      </dsp:nvSpPr>
      <dsp:spPr>
        <a:xfrm>
          <a:off x="0" y="1251592"/>
          <a:ext cx="9905999" cy="225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270764" rIns="76881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/>
            <a:t>Quiz Review Feature: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Allow users to review their answers after completing the quiz, highlighting correct and incorrect responses.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/>
            <a:t>Randomized Question Order: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/>
            <a:t>Shuffle questions each time the quiz starts to provide a unique experience for users.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/>
            <a:t>Progress Indicator: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Implement a progress bar or step indicator to show users how many questions they have completed.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/>
            <a:t>Multiple Attempts: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Enable users to retake the quiz and track their best scores.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i="0" kern="1200"/>
            <a:t>Hints or Lifelines: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/>
            <a:t>Provide hints for each question that users can use to assist them in selecting the correct answer.</a:t>
          </a:r>
          <a:endParaRPr lang="en-US" sz="1300" kern="1200"/>
        </a:p>
      </dsp:txBody>
      <dsp:txXfrm>
        <a:off x="0" y="1251592"/>
        <a:ext cx="9905999" cy="2252250"/>
      </dsp:txXfrm>
    </dsp:sp>
    <dsp:sp modelId="{A2D68521-A10F-4BF0-BF5A-1DD1910A2A5E}">
      <dsp:nvSpPr>
        <dsp:cNvPr id="0" name=""/>
        <dsp:cNvSpPr/>
      </dsp:nvSpPr>
      <dsp:spPr>
        <a:xfrm>
          <a:off x="495299" y="1059712"/>
          <a:ext cx="6934199" cy="38376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Future Enhancements:</a:t>
          </a:r>
          <a:endParaRPr lang="en-US" sz="1300" kern="1200"/>
        </a:p>
      </dsp:txBody>
      <dsp:txXfrm>
        <a:off x="514033" y="1078446"/>
        <a:ext cx="6896731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96DE2-98EE-4560-B75E-F11ED0289989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7B9D-984D-44D4-9CCE-606B27A2C7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5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27B9D-984D-44D4-9CCE-606B27A2C7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86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7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48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13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293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44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6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92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8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9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5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3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9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2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33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66bd46d2d7864527e53e8a77--mind-nasturtium.netlify.ap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8ACACB-DD9E-4155-84BF-8E4D43DEC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A7B0AF6-6256-4262-A76E-47B08EAB9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034A3B1-2FBE-4771-84C6-797415E99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93F8052C-4B68-B8FF-19D8-19D5DB4C2A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alphaModFix/>
          </a:blip>
          <a:srcRect t="14633" b="1073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3AEE19-128A-4FF8-954B-A9724F42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80F57FCB-2163-4EF8-B6A7-023F6B87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7AB9C7F-4D09-4E13-BD9A-E5C14E37A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043B40A6-216C-4409-942A-16B4141973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F5ED6F5-BEC7-4798-943B-12105A5178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45C6ABB9-CB59-444A-9A14-96A037BC42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C5F74DA3-506A-4911-BADD-B5DADFA9C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364BA096-7428-4C20-ABC8-CEBBC3E678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25CA3B41-F8C1-48AF-B4B0-83A0E662A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2E4BFFC-0D72-4691-AC6F-6D446092C8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7E81AA48-AA02-4008-9B21-B1BB050424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08B8F28E-CB03-4B11-8575-F1AB3A12A3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6F2B917E-B873-4E35-8D18-F116784B5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DA0EBFF7-C330-4AEE-806E-6A2D745425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2A66CF61-D72F-4E03-B74E-4BDD67D1CA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04DE5338-105A-4EB0-8FE2-D41DC2F984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C9A1C85F-5B5B-47FA-8C0C-66F75C274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75F79533-DD24-4E6A-83A1-9E21DF565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76D6142-024F-4BD4-95B7-A6D05EF59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CD28FD54-698D-4BAD-92FC-289706745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47EFA16F-61E8-404C-840D-A8AE44F51F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9E4A29B-6AEB-4F87-9189-F506B278A7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338E5AEE-F711-46EB-9890-E720C8B85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92E4D2-EC85-1389-A0AD-29B7D39AD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MindXpress Quiz App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9C96-F778-45C7-D441-FEDEA6EB8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102922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Internet and Web Programming</a:t>
            </a:r>
          </a:p>
          <a:p>
            <a:pPr algn="ctr"/>
            <a:r>
              <a:rPr lang="en-IN" dirty="0"/>
              <a:t>BCSE404L (Prof. PN Renjith)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130EF-8DD2-61F7-D2AA-BE6304C39C85}"/>
              </a:ext>
            </a:extLst>
          </p:cNvPr>
          <p:cNvSpPr txBox="1"/>
          <p:nvPr/>
        </p:nvSpPr>
        <p:spPr>
          <a:xfrm>
            <a:off x="6843252" y="5122606"/>
            <a:ext cx="5220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Submitted By: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       Win Verma 21BLC1219</a:t>
            </a:r>
          </a:p>
          <a:p>
            <a:endParaRPr lang="en-IN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2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C336F0-C6EE-5373-0781-95E2A80A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561" y="-2"/>
            <a:ext cx="6050713" cy="14785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Database Setup with Xampp’s MYSQL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C90E1DEA-DC86-0A3D-ABAB-F8AD959C39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075" r="3080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6785A-21FD-1F61-6614-A41C1810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1435100"/>
            <a:ext cx="6984917" cy="51847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Explanation of get_questions.php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Fetching questions from the database and returning them in JSON format.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Importance of JSON format for JavaScript integration.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script.js:</a:t>
            </a:r>
          </a:p>
          <a:p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fetchQuestions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(): Fetches questions from the server.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showQuestion(): Displays the current question and options.</a:t>
            </a: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selectAnswer(): Handles user input and updates score.</a:t>
            </a:r>
          </a:p>
          <a:p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showResults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(): Displays final score after quiz completion.</a:t>
            </a:r>
          </a:p>
        </p:txBody>
      </p:sp>
    </p:spTree>
    <p:extLst>
      <p:ext uri="{BB962C8B-B14F-4D97-AF65-F5344CB8AC3E}">
        <p14:creationId xmlns:p14="http://schemas.microsoft.com/office/powerpoint/2010/main" val="409766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2"/>
                    </a14:imgEffect>
                    <a14:imgEffect>
                      <a14:saturation sat="391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227A-6377-CC39-055F-C75D63BC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4">
                    <a:lumMod val="50000"/>
                  </a:schemeClr>
                </a:solidFill>
              </a:rPr>
              <a:t>Challenges and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B8B2DB-371D-276B-ED51-FB504CC23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92346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958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39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70250-2B95-7E18-D077-4E33454A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Future Work and Conclusion for Part - II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3EFCF01-A39E-34BF-4E95-1ABA0FD8F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3486059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415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E6072-4A58-4A16-85F6-67A0FE223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DD88D-B6CF-4188-B28E-41DA602F7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2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3E3CAB9-DCE4-4BB4-8035-1C555687E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73697E-66AC-47EA-B546-A46411821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EDE7D70-C48F-41C0-81C9-FEAA9D087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440900A-0FBF-4FD1-8858-4FF7CBA9D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67322B1-143D-436E-8636-545FF80BA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4C71DB-4BBA-4549-B8DD-AFB76D4910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0B35077-9685-478A-ABBC-26F30348B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EA0FAF8-0409-4BB8-AE76-8647169A5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C52E7D3-D280-4C24-9FB4-30F6457CF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13A5141-29C7-4774-8F40-CD34C896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2E2C72FC-0A41-4AB2-A0D9-9828EFAB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84C1857-D82C-408D-93BB-DBA79028A7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0D64DCE2-6B04-4D06-9274-6504BF95D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C8D45D3-D06B-4794-B836-648C9CF49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43BB9D13-E3C3-4255-9325-90AE0D42E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0D3929C1-961C-4327-88FA-3188DE45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F343DAD3-E142-4DB7-9946-9CE86AE6D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A190F48-6D09-46E7-B536-AFED58FAA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13869C4-FA8C-4B8E-90E6-CB9F45B3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372F4A61-FA38-44D4-819D-912DEA5AB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B074088-9CFB-413C-8CB5-C75295309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859E8C95-B6F0-4294-A55B-BEA525759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A3DC508-3E77-43A1-8AFB-29B593B42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7DE640D4-340B-424C-B141-EA3AE984B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52874D14-FF21-434A-AC65-C53A40F7F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24422B15-B057-4AE9-9505-83F429DFB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9E60243-98DE-435F-9C3A-FE2249794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A863E4-4F40-3D97-CDBA-10962F0E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836" y="464037"/>
            <a:ext cx="7631926" cy="1478570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F9DFA-F602-E723-E33E-15C08ABE9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661" y="2259806"/>
            <a:ext cx="7631927" cy="3541714"/>
          </a:xfrm>
        </p:spPr>
        <p:txBody>
          <a:bodyPr anchor="t">
            <a:normAutofit fontScale="92500"/>
          </a:bodyPr>
          <a:lstStyle/>
          <a:p>
            <a:r>
              <a:rPr lang="en-IN" sz="2000" dirty="0"/>
              <a:t>I learnt a lot from this project and now we got a whole new idea to create a full stack web application using technologies like Angular or React for different components of the web page which we have planned to integrate along with Database Connectivity like MongoDB/Web Hosted Categorical Quizzes. We’ll use better visual design and even better animations and interactive elements to make this project ready for public deployment.</a:t>
            </a:r>
          </a:p>
          <a:p>
            <a:endParaRPr lang="en-IN" sz="2000" dirty="0"/>
          </a:p>
          <a:p>
            <a:r>
              <a:rPr lang="en-IN" sz="2000" dirty="0"/>
              <a:t>I would like express our gratitude for providing us an opportunity to work on our HTML/CSS and JavaScript skills.</a:t>
            </a: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5E0AD7-882F-4B4C-B3A7-D4E72D48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15000"/>
            </a:schemeClr>
          </a:soli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7830B337-37A8-4ADF-B88C-A734E26F9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7996F53E-6131-4949-B65E-262F724B2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A5E72477-1B92-43FA-ABD1-D9101F31C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BD17DAA-2B77-45FF-A3AA-9AA2235D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B408CF24-608A-4ECC-AF3B-B4C548F1B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F1CE5AA5-B482-446E-8EAC-5B1973DB5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F607697-1F29-43C0-8A24-690043FD2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4AAC6860-2756-4924-B531-9E7B8B35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A724446B-3184-47C7-9D87-1737E709F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395B07C3-57BC-4462-8F9D-C6B48AF8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0358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F7F606-7421-1014-E2F0-9ECDB393F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1" y="1093787"/>
            <a:ext cx="3655123" cy="4697413"/>
          </a:xfrm>
        </p:spPr>
        <p:txBody>
          <a:bodyPr>
            <a:normAutofit/>
          </a:bodyPr>
          <a:lstStyle/>
          <a:p>
            <a:r>
              <a:rPr lang="en-IN" dirty="0"/>
              <a:t>Frontend Design Using HTML5 and CSS3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FDCD-9106-B44E-ADDA-0E08858F0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96" y="9525"/>
            <a:ext cx="7566916" cy="68484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Content: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 overview of MindXpress, its purpose, and the technologies used (HTML, CSS, JavaScript).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future integration of backend and custom quiz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the elegant and calming color palette.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project showcases a simple, yet elegant user interface with a calming color palette. </a:t>
            </a:r>
          </a:p>
          <a:p>
            <a:pPr marL="0" indent="0">
              <a:buNone/>
            </a:pPr>
            <a:r>
              <a:rPr lang="en-US" dirty="0"/>
              <a:t>Future work includes backend integration and the implementation of custom quiz functionality, enhancing the interactivity and personalization of the 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05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1BAA-54E0-83B6-1F3E-CF334311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766234"/>
            <a:ext cx="9048219" cy="513822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B886-D8D2-F6C2-97DF-7E68A165A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774" y="1422933"/>
            <a:ext cx="10068454" cy="495088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500" dirty="0"/>
              <a:t>The </a:t>
            </a:r>
            <a:r>
              <a:rPr lang="en-US" sz="1500" b="1" dirty="0"/>
              <a:t>MindXpress</a:t>
            </a:r>
            <a:r>
              <a:rPr lang="en-US" sz="1500" dirty="0"/>
              <a:t> project is a web-based application developed as part of the BCSE404L Internet and Web Programming course. This project serves as a practical application of web development concepts, focusing on the creation of an interactive and responsive quiz application.</a:t>
            </a:r>
          </a:p>
          <a:p>
            <a:r>
              <a:rPr lang="en-US" sz="1500" b="1" dirty="0"/>
              <a:t>Significance of MindXpress</a:t>
            </a:r>
          </a:p>
          <a:p>
            <a:r>
              <a:rPr lang="en-US" sz="1500" dirty="0"/>
              <a:t>MindXpress aims to provide an engaging and user-friendly platform where users can test their knowledge on various topics through a series of well-crafted questions. The project is designed with a calming and elegant color palette to enhance the user experience, ensuring that the application is both visually appealing and functional.</a:t>
            </a:r>
          </a:p>
          <a:p>
            <a:r>
              <a:rPr lang="en-US" sz="1500" b="1" dirty="0"/>
              <a:t>Main Objectives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Interactivity</a:t>
            </a:r>
            <a:r>
              <a:rPr lang="en-US" sz="1500" dirty="0"/>
              <a:t>: Implement a dynamic quiz interface where users can select answers, receive instant feedback, and track their scores.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Responsiveness</a:t>
            </a:r>
            <a:r>
              <a:rPr lang="en-US" sz="1500" dirty="0"/>
              <a:t>: Ensure that the quiz app is fully responsive, providing an optimal user experience across different devices, including desktops, tablets, and mobile phones.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User Engagement</a:t>
            </a:r>
            <a:r>
              <a:rPr lang="en-US" sz="1500" dirty="0"/>
              <a:t>: Create a visually appealing design using HTML, CSS, and JavaScript to keep users engaged and make the learning process enjoyable.</a:t>
            </a:r>
          </a:p>
          <a:p>
            <a:pPr>
              <a:buFont typeface="+mj-lt"/>
              <a:buAutoNum type="arabicPeriod"/>
            </a:pPr>
            <a:r>
              <a:rPr lang="en-US" sz="1500" b="1" dirty="0"/>
              <a:t>Future Development</a:t>
            </a:r>
            <a:r>
              <a:rPr lang="en-US" sz="1500" dirty="0"/>
              <a:t>: Lay the groundwork for future integration with backend functionalities, allowing for custom quiz creation and data storage.</a:t>
            </a:r>
          </a:p>
          <a:p>
            <a:r>
              <a:rPr lang="en-US" sz="1500" dirty="0"/>
              <a:t>This project not only demonstrates the technical skills acquired during the course but also highlights the importance of user experience and responsive design in modern web applications.</a:t>
            </a:r>
          </a:p>
          <a:p>
            <a:endParaRPr lang="en-IN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7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5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8B5BD-3CE7-578E-4007-D4AEBA27D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865239"/>
          </a:xfrm>
        </p:spPr>
        <p:txBody>
          <a:bodyPr/>
          <a:lstStyle/>
          <a:p>
            <a:pPr algn="ctr"/>
            <a:r>
              <a:rPr lang="en-IN" dirty="0"/>
              <a:t>Existing Systems</a:t>
            </a:r>
          </a:p>
        </p:txBody>
      </p:sp>
      <p:graphicFrame>
        <p:nvGraphicFramePr>
          <p:cNvPr id="72" name="Rectangle 1">
            <a:extLst>
              <a:ext uri="{FF2B5EF4-FFF2-40B4-BE49-F238E27FC236}">
                <a16:creationId xmlns:a16="http://schemas.microsoft.com/office/drawing/2014/main" id="{15CC965B-9F30-4D50-171C-8C4CEBE24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9834811"/>
              </p:ext>
            </p:extLst>
          </p:nvPr>
        </p:nvGraphicFramePr>
        <p:xfrm>
          <a:off x="0" y="1337188"/>
          <a:ext cx="11965858" cy="4896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13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75D3EFB-318A-7AF7-AF5C-001E3CBF2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7" y="1093787"/>
            <a:ext cx="3569397" cy="4697413"/>
          </a:xfrm>
        </p:spPr>
        <p:txBody>
          <a:bodyPr>
            <a:normAutofit/>
          </a:bodyPr>
          <a:lstStyle/>
          <a:p>
            <a:r>
              <a:rPr lang="en-IN" dirty="0"/>
              <a:t>Methodology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7F0F-5539-2F3A-C17D-73F34ABE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96" y="9524"/>
            <a:ext cx="7547867" cy="6834189"/>
          </a:xfrm>
        </p:spPr>
        <p:txBody>
          <a:bodyPr>
            <a:normAutofit/>
          </a:bodyPr>
          <a:lstStyle/>
          <a:p>
            <a:r>
              <a:rPr lang="en-US" b="1" dirty="0"/>
              <a:t>1. Development Approach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 Development: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Utilized </a:t>
            </a:r>
            <a:r>
              <a:rPr lang="en-US" b="1" dirty="0"/>
              <a:t>HTML</a:t>
            </a:r>
            <a:r>
              <a:rPr lang="en-US" dirty="0"/>
              <a:t> for structuring content and creating a semantic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Designed an engaging and responsive UI with </a:t>
            </a:r>
            <a:r>
              <a:rPr lang="en-US" b="1" dirty="0"/>
              <a:t>CSS</a:t>
            </a:r>
            <a:r>
              <a:rPr lang="en-US" dirty="0"/>
              <a:t>, focusing on an elegant, calming color palette.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Implemented dynamic behavior and interactivity using </a:t>
            </a:r>
            <a:r>
              <a:rPr lang="en-US" b="1" dirty="0"/>
              <a:t>JavaScript</a:t>
            </a:r>
            <a:r>
              <a:rPr lang="en-US" dirty="0"/>
              <a:t>, enabling functionalities like question navigation, answer selection, and score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that the application adapts seamlessly to various screen sizes using CSS media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Employed flexible layouts and fluid grids for optimal viewing on both mobile and desktop devices along with cool animations and hover effects.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962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A27F-7B95-FA3F-DFD0-C55BFBD2D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394" y="0"/>
            <a:ext cx="2919310" cy="77674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Picture 3" descr="A screenshot of a quiz&#10;&#10;Description automatically generated">
            <a:extLst>
              <a:ext uri="{FF2B5EF4-FFF2-40B4-BE49-F238E27FC236}">
                <a16:creationId xmlns:a16="http://schemas.microsoft.com/office/drawing/2014/main" id="{2671C0C5-5952-C628-C309-B84AF1441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24" y="880304"/>
            <a:ext cx="5731510" cy="258953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CD57F0-1A6D-1F79-FF3A-D25B2C65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24" y="3469834"/>
            <a:ext cx="5731510" cy="2550795"/>
          </a:xfrm>
          <a:prstGeom prst="rect">
            <a:avLst/>
          </a:prstGeom>
        </p:spPr>
      </p:pic>
      <p:pic>
        <p:nvPicPr>
          <p:cNvPr id="6" name="Picture 5" descr="A screenshot of a quiz&#10;&#10;Description automatically generated">
            <a:extLst>
              <a:ext uri="{FF2B5EF4-FFF2-40B4-BE49-F238E27FC236}">
                <a16:creationId xmlns:a16="http://schemas.microsoft.com/office/drawing/2014/main" id="{2595D634-47C7-BAC3-E0CF-47479C2E6E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24" b="1478"/>
          <a:stretch/>
        </p:blipFill>
        <p:spPr bwMode="auto">
          <a:xfrm>
            <a:off x="6740734" y="1959167"/>
            <a:ext cx="5377578" cy="2811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7703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D25F8-240E-8ABC-7416-FEC5F902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588" y="34764"/>
            <a:ext cx="9048219" cy="813121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rgbClr val="FFFFFF"/>
                </a:solidFill>
              </a:rPr>
              <a:t>Deployment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6986-4924-EF60-1C26-87B28D548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021" y="756710"/>
            <a:ext cx="5911560" cy="5260631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1800" b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0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Make the application available to users.</a:t>
            </a:r>
            <a:endParaRPr lang="en-IN" sz="16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Deploy the frontend application to a web hosting service such as Netlify.</a:t>
            </a:r>
            <a:endParaRPr lang="en-IN" sz="16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 GitHub for version control and code management.</a:t>
            </a:r>
            <a:endParaRPr lang="en-IN" sz="16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 CI/CD</a:t>
            </a:r>
            <a:r>
              <a:rPr lang="en-IN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5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5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up continuous integration and deployment pipelines to automatically test and deploy the application.</a:t>
            </a:r>
            <a:endParaRPr lang="en-IN" sz="15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Ensure that the application functions as expected and is free of bugs.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Test individual components and functions to verify correctness.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Check the interaction between different components of the application.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Testing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Conduct usability testing with real users to gather feedback and make improvements.</a:t>
            </a:r>
            <a:endParaRPr lang="en-IN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113EC-D996-733E-A874-BE2D5A172166}"/>
              </a:ext>
            </a:extLst>
          </p:cNvPr>
          <p:cNvSpPr txBox="1"/>
          <p:nvPr/>
        </p:nvSpPr>
        <p:spPr>
          <a:xfrm>
            <a:off x="6882581" y="1473384"/>
            <a:ext cx="4081751" cy="40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1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Plan for future enhancements and integrations.</a:t>
            </a:r>
            <a:endParaRPr lang="en-IN" sz="1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 Integration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Implement server-side functionality for managing user data and saving quiz results.</a:t>
            </a:r>
            <a:endParaRPr lang="en-IN" sz="1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Quiz Features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 advanced quiz features such as personalized questions and adaptive difficulty levels.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4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IN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https://66bd46d2d7864527e53e8a77--mind-nasturtium.netlify.app/</a:t>
            </a:r>
            <a:endParaRPr lang="en-IN" sz="14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DAFC-F09E-B684-988A-60EF4347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839" y="101403"/>
            <a:ext cx="9905998" cy="124561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Part – II (Backend with PHP and MYSQL)</a:t>
            </a:r>
          </a:p>
        </p:txBody>
      </p:sp>
      <p:pic>
        <p:nvPicPr>
          <p:cNvPr id="98" name="Graphic 97" descr="Beginning">
            <a:extLst>
              <a:ext uri="{FF2B5EF4-FFF2-40B4-BE49-F238E27FC236}">
                <a16:creationId xmlns:a16="http://schemas.microsoft.com/office/drawing/2014/main" id="{9583C714-E4F0-8AC4-A069-AA2B351BC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72837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A7E27-81CB-93C4-9711-8799128D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58" y="1728377"/>
            <a:ext cx="7629831" cy="470192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WHAT WE DID NEXT FOR Script.js: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Clear Previous States: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showQuestion function now resets button states each time a new question is shown.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 Event Listener for Options: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Instead of adding a new event listener each time a question is displayed, we attach it once during the initial setup for each button. This ensures the correct button actions are applied.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Correctly Accessing option_correct:</a:t>
            </a:r>
          </a:p>
          <a:p>
            <a:pPr marL="914400" lvl="2" indent="0">
              <a:lnSpc>
                <a:spcPct val="110000"/>
              </a:lnSpc>
              <a:buNone/>
            </a:pP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The selectAnswer function now checks the selected button against the correct answer using the current question's option_correct.</a:t>
            </a:r>
            <a:endParaRPr lang="en-IN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99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7DE6-1764-CDF5-8E56-1429C1FA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Folder Structure in htdocs</a:t>
            </a:r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B81B9447-21DF-EDD5-2CFB-39C8F96C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11203" y="2249487"/>
            <a:ext cx="3549650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4456-5E2D-AB54-F3B1-BD76242EB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Project Structure: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Set up SQL based Queries to fill up the database with Questions and their attributes.</a:t>
            </a:r>
          </a:p>
          <a:p>
            <a:pPr>
              <a:lnSpc>
                <a:spcPct val="110000"/>
              </a:lnSpc>
            </a:pPr>
            <a:endParaRPr lang="en-IN" sz="17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Folder Structure:</a:t>
            </a:r>
          </a:p>
          <a:p>
            <a:pPr>
              <a:lnSpc>
                <a:spcPct val="110000"/>
              </a:lnSpc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index.html: Main HTML file.</a:t>
            </a:r>
          </a:p>
          <a:p>
            <a:pPr>
              <a:lnSpc>
                <a:spcPct val="110000"/>
              </a:lnSpc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styles.css: Styles for the app.</a:t>
            </a:r>
          </a:p>
          <a:p>
            <a:pPr>
              <a:lnSpc>
                <a:spcPct val="110000"/>
              </a:lnSpc>
            </a:pP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script.js: JavaScript file for quiz functionality.</a:t>
            </a:r>
          </a:p>
          <a:p>
            <a:pPr>
              <a:lnSpc>
                <a:spcPct val="110000"/>
              </a:lnSpc>
            </a:pPr>
            <a:r>
              <a:rPr lang="en-IN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db.php</a:t>
            </a: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Database connection script.</a:t>
            </a:r>
          </a:p>
          <a:p>
            <a:pPr>
              <a:lnSpc>
                <a:spcPct val="110000"/>
              </a:lnSpc>
            </a:pPr>
            <a:r>
              <a:rPr lang="en-IN" sz="17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get_questions.php</a:t>
            </a:r>
            <a:r>
              <a:rPr lang="en-IN" sz="17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Fetching questions from the database.</a:t>
            </a:r>
          </a:p>
        </p:txBody>
      </p:sp>
    </p:spTree>
    <p:extLst>
      <p:ext uri="{BB962C8B-B14F-4D97-AF65-F5344CB8AC3E}">
        <p14:creationId xmlns:p14="http://schemas.microsoft.com/office/powerpoint/2010/main" val="2828767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75</TotalTime>
  <Words>1282</Words>
  <Application>Microsoft Office PowerPoint</Application>
  <PresentationFormat>Widescreen</PresentationFormat>
  <Paragraphs>122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Courier New</vt:lpstr>
      <vt:lpstr>Symbol</vt:lpstr>
      <vt:lpstr>Times New Roman</vt:lpstr>
      <vt:lpstr>Tw Cen MT</vt:lpstr>
      <vt:lpstr>Circuit</vt:lpstr>
      <vt:lpstr>MindXpress Quiz App Presentation</vt:lpstr>
      <vt:lpstr>Frontend Design Using HTML5 and CSS3</vt:lpstr>
      <vt:lpstr>Introduction</vt:lpstr>
      <vt:lpstr>Existing Systems</vt:lpstr>
      <vt:lpstr>Methodology</vt:lpstr>
      <vt:lpstr>Screenshots</vt:lpstr>
      <vt:lpstr>Deployment and Future Work</vt:lpstr>
      <vt:lpstr>Part – II (Backend with PHP and MYSQL)</vt:lpstr>
      <vt:lpstr>Folder Structure in htdocs</vt:lpstr>
      <vt:lpstr>Database Setup with Xampp’s MYSQL</vt:lpstr>
      <vt:lpstr>Challenges and Solutions</vt:lpstr>
      <vt:lpstr>Future Work and Conclusion for Part - II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Micro-Star International</dc:creator>
  <cp:lastModifiedBy>Micro-Star International</cp:lastModifiedBy>
  <cp:revision>2</cp:revision>
  <dcterms:created xsi:type="dcterms:W3CDTF">2024-08-15T12:59:40Z</dcterms:created>
  <dcterms:modified xsi:type="dcterms:W3CDTF">2025-02-07T16:14:06Z</dcterms:modified>
</cp:coreProperties>
</file>