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58" autoAdjust="0"/>
  </p:normalViewPr>
  <p:slideViewPr>
    <p:cSldViewPr>
      <p:cViewPr varScale="1">
        <p:scale>
          <a:sx n="74" d="100"/>
          <a:sy n="74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8C2A7-DB97-4C84-A5D2-AF49AA2421DD}" type="datetimeFigureOut">
              <a:rPr lang="ko-KR" altLang="en-US" smtClean="0"/>
              <a:pPr/>
              <a:t>2017-02-26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7A840-9D95-47BD-BB48-1C8C905D67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7A840-9D95-47BD-BB48-1C8C905D67D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7A840-9D95-47BD-BB48-1C8C905D67D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7A840-9D95-47BD-BB48-1C8C905D67D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7A840-9D95-47BD-BB48-1C8C905D67D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7A840-9D95-47BD-BB48-1C8C905D67D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7A840-9D95-47BD-BB48-1C8C905D67D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2017-02-26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getter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setter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자바에서 </a:t>
            </a:r>
            <a:r>
              <a:rPr lang="en-US" altLang="ko-KR" dirty="0" smtClean="0"/>
              <a:t>getter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setter</a:t>
            </a:r>
            <a:r>
              <a:rPr lang="ko-KR" altLang="en-US" dirty="0" smtClean="0"/>
              <a:t>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예약어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set</a:t>
            </a:r>
            <a:r>
              <a:rPr lang="ko-KR" altLang="en-US" dirty="0" smtClean="0"/>
              <a:t>단어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값을 넣는다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대입을 한다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셋팅을</a:t>
            </a:r>
            <a:r>
              <a:rPr lang="ko-KR" altLang="en-US" dirty="0" smtClean="0"/>
              <a:t> 한다</a:t>
            </a:r>
            <a:endParaRPr lang="en-US" altLang="ko-KR" dirty="0" smtClean="0"/>
          </a:p>
          <a:p>
            <a:r>
              <a:rPr lang="en-US" altLang="ko-KR" dirty="0" smtClean="0"/>
              <a:t>get</a:t>
            </a:r>
            <a:r>
              <a:rPr lang="ko-KR" altLang="en-US" dirty="0" smtClean="0"/>
              <a:t>단어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값을 반환한다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가져온다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내용을 본다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getter </a:t>
            </a:r>
            <a:r>
              <a:rPr lang="ko-KR" altLang="en-US" dirty="0" smtClean="0"/>
              <a:t>사용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반환형이 멤버 변수와 같은 형식이다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매개변수는 없음</a:t>
            </a:r>
            <a:endParaRPr lang="en-US" altLang="ko-KR" dirty="0" smtClean="0"/>
          </a:p>
          <a:p>
            <a:pPr marL="514350" indent="-514350">
              <a:buNone/>
            </a:pP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err="1" smtClean="0">
                <a:solidFill>
                  <a:srgbClr val="FF0000"/>
                </a:solidFill>
              </a:rPr>
              <a:t>int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B0F0"/>
                </a:solidFill>
              </a:rPr>
              <a:t>num</a:t>
            </a:r>
            <a:r>
              <a:rPr lang="en-US" altLang="ko-KR" dirty="0" smtClean="0"/>
              <a:t>;</a:t>
            </a:r>
          </a:p>
          <a:p>
            <a:pPr marL="514350" indent="-514350">
              <a:buNone/>
            </a:pPr>
            <a:r>
              <a:rPr lang="en-US" altLang="ko-KR" dirty="0" smtClean="0"/>
              <a:t>Ex) </a:t>
            </a:r>
            <a:r>
              <a:rPr lang="en-US" altLang="ko-KR" dirty="0" err="1" smtClean="0">
                <a:solidFill>
                  <a:srgbClr val="FF0000"/>
                </a:solidFill>
              </a:rPr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</a:t>
            </a:r>
            <a:r>
              <a:rPr lang="en-US" altLang="ko-KR" dirty="0" err="1" smtClean="0">
                <a:solidFill>
                  <a:srgbClr val="00B0F0"/>
                </a:solidFill>
              </a:rPr>
              <a:t>Num</a:t>
            </a:r>
            <a:r>
              <a:rPr lang="en-US" altLang="ko-KR" dirty="0" smtClean="0"/>
              <a:t>(){</a:t>
            </a:r>
          </a:p>
          <a:p>
            <a:pPr marL="514350" indent="-514350">
              <a:buNone/>
            </a:pPr>
            <a:r>
              <a:rPr lang="en-US" altLang="ko-KR" dirty="0" smtClean="0"/>
              <a:t>	return </a:t>
            </a:r>
            <a:r>
              <a:rPr lang="en-US" altLang="ko-KR" dirty="0" smtClean="0">
                <a:solidFill>
                  <a:srgbClr val="00B0F0"/>
                </a:solidFill>
              </a:rPr>
              <a:t>num</a:t>
            </a:r>
            <a:r>
              <a:rPr lang="en-US" altLang="ko-KR" dirty="0" smtClean="0"/>
              <a:t>;</a:t>
            </a:r>
          </a:p>
          <a:p>
            <a:pPr marL="514350" indent="-514350">
              <a:buNone/>
            </a:pPr>
            <a:r>
              <a:rPr lang="en-US" altLang="ko-KR" dirty="0" smtClean="0"/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setter </a:t>
            </a:r>
            <a:r>
              <a:rPr lang="ko-KR" altLang="en-US" dirty="0" smtClean="0"/>
              <a:t>사용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반환형은 </a:t>
            </a:r>
            <a:r>
              <a:rPr lang="en-US" altLang="ko-KR" dirty="0" smtClean="0"/>
              <a:t>void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멤버 변수와 동일한 형식의 매개변수가 있어야 함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err="1" smtClean="0">
                <a:solidFill>
                  <a:srgbClr val="00B0F0"/>
                </a:solidFill>
              </a:rPr>
              <a:t>int</a:t>
            </a:r>
            <a:r>
              <a:rPr lang="en-US" altLang="ko-KR" dirty="0" smtClean="0">
                <a:solidFill>
                  <a:srgbClr val="00B0F0"/>
                </a:solidFill>
              </a:rPr>
              <a:t> num</a:t>
            </a:r>
            <a:r>
              <a:rPr lang="en-US" altLang="ko-KR" dirty="0" smtClean="0"/>
              <a:t>;</a:t>
            </a:r>
          </a:p>
          <a:p>
            <a:pPr marL="514350" indent="-514350">
              <a:buNone/>
            </a:pPr>
            <a:r>
              <a:rPr lang="en-US" altLang="ko-KR" dirty="0" smtClean="0"/>
              <a:t>Ex)void </a:t>
            </a:r>
            <a:r>
              <a:rPr lang="en-US" altLang="ko-KR" dirty="0" err="1" smtClean="0"/>
              <a:t>set</a:t>
            </a:r>
            <a:r>
              <a:rPr lang="en-US" altLang="ko-KR" dirty="0" err="1" smtClean="0">
                <a:solidFill>
                  <a:srgbClr val="00B0F0"/>
                </a:solidFill>
              </a:rPr>
              <a:t>Num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B0F0"/>
                </a:solidFill>
              </a:rPr>
              <a:t>int</a:t>
            </a:r>
            <a:r>
              <a:rPr lang="en-US" altLang="ko-KR" dirty="0" smtClean="0">
                <a:solidFill>
                  <a:srgbClr val="00B0F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num</a:t>
            </a:r>
            <a:r>
              <a:rPr lang="en-US" altLang="ko-KR" dirty="0" smtClean="0"/>
              <a:t>){</a:t>
            </a:r>
          </a:p>
          <a:p>
            <a:pPr marL="514350" indent="-514350"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rgbClr val="00B0F0"/>
                </a:solidFill>
              </a:rPr>
              <a:t>this.num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FF0000"/>
                </a:solidFill>
              </a:rPr>
              <a:t>num</a:t>
            </a:r>
            <a:r>
              <a:rPr lang="en-US" altLang="ko-KR" dirty="0" smtClean="0"/>
              <a:t>;</a:t>
            </a:r>
          </a:p>
          <a:p>
            <a:pPr marL="514350" indent="-51435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도서관리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클래스명</a:t>
            </a:r>
            <a:r>
              <a:rPr lang="en-US" altLang="ko-KR" sz="2400" dirty="0" smtClean="0"/>
              <a:t>: Book</a:t>
            </a:r>
          </a:p>
          <a:p>
            <a:r>
              <a:rPr lang="ko-KR" altLang="en-US" sz="2400" dirty="0" smtClean="0"/>
              <a:t>멤버 변수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제목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지은이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출판사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가격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출판날짜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메서드</a:t>
            </a:r>
            <a:r>
              <a:rPr lang="en-US" altLang="ko-KR" sz="2400" dirty="0" smtClean="0"/>
              <a:t>: ???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도서관리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메서드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set</a:t>
            </a:r>
            <a:r>
              <a:rPr lang="ko-KR" altLang="en-US" sz="2000" dirty="0" smtClean="0"/>
              <a:t>제목</a:t>
            </a:r>
            <a:r>
              <a:rPr lang="en-US" altLang="ko-KR" sz="2000" dirty="0" smtClean="0"/>
              <a:t>			get</a:t>
            </a:r>
            <a:r>
              <a:rPr lang="ko-KR" altLang="en-US" sz="2000" dirty="0" smtClean="0"/>
              <a:t>제목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set</a:t>
            </a:r>
            <a:r>
              <a:rPr lang="ko-KR" altLang="en-US" sz="2000" dirty="0" smtClean="0"/>
              <a:t>지은이</a:t>
            </a:r>
            <a:r>
              <a:rPr lang="en-US" altLang="ko-KR" sz="2000" dirty="0" smtClean="0"/>
              <a:t>		get</a:t>
            </a:r>
            <a:r>
              <a:rPr lang="ko-KR" altLang="en-US" sz="2000" dirty="0" smtClean="0"/>
              <a:t>지은이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set</a:t>
            </a:r>
            <a:r>
              <a:rPr lang="ko-KR" altLang="en-US" sz="2000" dirty="0" smtClean="0"/>
              <a:t>출판사</a:t>
            </a:r>
            <a:r>
              <a:rPr lang="en-US" altLang="ko-KR" sz="2000" dirty="0" smtClean="0"/>
              <a:t>		get</a:t>
            </a:r>
            <a:r>
              <a:rPr lang="ko-KR" altLang="en-US" sz="2000" dirty="0" smtClean="0"/>
              <a:t>출판사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set</a:t>
            </a:r>
            <a:r>
              <a:rPr lang="ko-KR" altLang="en-US" sz="2000" dirty="0" smtClean="0"/>
              <a:t>가격</a:t>
            </a:r>
            <a:r>
              <a:rPr lang="en-US" altLang="ko-KR" sz="2000" dirty="0" smtClean="0"/>
              <a:t>			get</a:t>
            </a:r>
            <a:r>
              <a:rPr lang="ko-KR" altLang="en-US" sz="2000" dirty="0" smtClean="0"/>
              <a:t>가격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set</a:t>
            </a:r>
            <a:r>
              <a:rPr lang="ko-KR" altLang="en-US" sz="2000" dirty="0" smtClean="0"/>
              <a:t>출판날짜</a:t>
            </a:r>
            <a:r>
              <a:rPr lang="en-US" altLang="ko-KR" sz="2000" dirty="0" smtClean="0"/>
              <a:t>		get</a:t>
            </a:r>
            <a:r>
              <a:rPr lang="ko-KR" altLang="en-US" sz="2000" dirty="0" smtClean="0"/>
              <a:t>출판날짜</a:t>
            </a:r>
            <a:endParaRPr lang="en-US" altLang="ko-KR" sz="2000" dirty="0" smtClean="0"/>
          </a:p>
          <a:p>
            <a:pPr>
              <a:buNone/>
            </a:pP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99</Words>
  <Application>Microsoft Office PowerPoint</Application>
  <PresentationFormat>화면 슬라이드 쇼(4:3)</PresentationFormat>
  <Paragraphs>47</Paragraphs>
  <Slides>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getter와 setter</vt:lpstr>
      <vt:lpstr>자바에서 getter와 setter은?</vt:lpstr>
      <vt:lpstr>사용이유</vt:lpstr>
      <vt:lpstr>getter 사용 규칙</vt:lpstr>
      <vt:lpstr>setter 사용 규칙</vt:lpstr>
      <vt:lpstr>예제: 도서관리 프로그램</vt:lpstr>
      <vt:lpstr>예제: 도서관리 프로그램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getter와 setter</dc:title>
  <dc:creator>Microsoft Corporation</dc:creator>
  <cp:lastModifiedBy>Administrator</cp:lastModifiedBy>
  <cp:revision>7</cp:revision>
  <dcterms:created xsi:type="dcterms:W3CDTF">2006-10-05T04:04:58Z</dcterms:created>
  <dcterms:modified xsi:type="dcterms:W3CDTF">2017-02-26T07:13:48Z</dcterms:modified>
</cp:coreProperties>
</file>