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2.png" ContentType="image/png"/>
  <Override PartName="/ppt/media/image4.png" ContentType="image/png"/>
  <Override PartName="/ppt/media/image5.png" ContentType="image/png"/>
  <Override PartName="/ppt/media/image1.png" ContentType="image/png"/>
  <Override PartName="/ppt/media/image6.png" ContentType="image/png"/>
  <Override PartName="/ppt/media/image3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D91E1-EE77-47DC-AC90-4E0147557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E309B-DEC0-4D50-887F-0988426098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244A4C1-594D-42BE-BD03-14694A43AC7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Sentio AI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By Aita Joshua Prince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 txBox="1"/>
          <p:nvPr/>
        </p:nvSpPr>
        <p:spPr>
          <a:xfrm>
            <a:off x="342720" y="228600"/>
            <a:ext cx="7429680" cy="489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Search Applications in Sentio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Optimizing Musical Emotional Expression Through Search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Search Space: Audio parameter space (tempo, key, timbral features) to achieve target emotional coordinates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Heuristic Function: Distance between generated music's predicted emotions and target emotions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Finding optimal audio synthesis parameters that minimize emotional distance while maintaining musical coherence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 Mining Connection: Clustering reduces search complexity by grouping similar emotional states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Spatial intelligence (navigating complex parameter spaces)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Philosophy: Is the search tree itself a "simulation" of possible musical realities?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Is it practical:NO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Representation and Reasoning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85800" y="1666800"/>
            <a:ext cx="3951360" cy="227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Propositional and predicate logic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Semantic networks and concept hierarchies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Frames and slots for structured knowledge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Ontologies and knowledge graphs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5943600" y="1600200"/>
            <a:ext cx="3657600" cy="205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Symbolic VS Connectionist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400800" y="2324520"/>
            <a:ext cx="2266560" cy="201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Representation in Sentio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28600" y="1311840"/>
            <a:ext cx="6984360" cy="289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Symbolic Rules: "IF valence &gt; 0.5 AND arousal &gt; 0.6 THEN use major keys with fast tempo"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Neural Embeddings: Continuous representations of musical features in emotional space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Hybrid Approach: Rule-based constraints combined with learned feature representations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Question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Can all musical emotional knowledge be captured symbolically, or do we need sub-symbolic representations?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5960" y="0"/>
            <a:ext cx="957384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First Order Logic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70800" y="1253520"/>
            <a:ext cx="5801400" cy="308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Predicates, functions, and quantifiers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Variables, constants, and terms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Well-formed formulas and logical connectives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486400" y="1371600"/>
            <a:ext cx="399852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 ( p ∧ q ) ∧ r )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5315400" y="1829160"/>
            <a:ext cx="2228400" cy="2057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444600" y="430560"/>
            <a:ext cx="8699400" cy="43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FOL Limitations and Extensions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Closed-world assumption limitations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 problem in dynamic domains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Uncertainty and probabilistic extensions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Non-monotonic reasoning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800600" y="1248120"/>
            <a:ext cx="2095200" cy="218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FOL Applications in Sentio's Musical Rules</a:t>
            </a:r>
            <a:br>
              <a:rPr sz="3200"/>
            </a:b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60520" y="1371600"/>
            <a:ext cx="5611680" cy="359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Musical Rules: "∀song (InMinorKey(song) ∧ SlowTempo(song) → TendsToward(song, sadness))"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Emotional Inference: Using logical rules to derive emotional properties from musical features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Limitations: Subjective emotional responses cannot be fully captured by logical rules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 Mining Connection: Association rules converted to FOL for formal reasoning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Logical-mathematical (formal reasoning) + Musical (domain-specific rules)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Philosophy: Limits of formalization - can all musical emotional knowledge be logically expressed?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Inference in First Order Logic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914400" y="1143000"/>
            <a:ext cx="5627880" cy="300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Automated Reasoning Through Resolution</a:t>
            </a:r>
            <a:endParaRPr b="1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Converting to Clause Normal Form (CNF)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Resolution rule and unification algorithm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Proof by contradiction methodology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Completeness and decidability issues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259200" y="465840"/>
            <a:ext cx="9342000" cy="45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Inference Challenges in Sentio's Music Domain</a:t>
            </a:r>
            <a:endParaRPr b="1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Logical Reasoning for Musical Emotional Intelligence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Forward Chaining: Audio features → intermediate musical concepts → emotional classifications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Backward Chaining: Target emotion → required musical properties → synthesis parameters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c9211e"/>
                </a:solidFill>
                <a:effectLst/>
                <a:uFillTx/>
                <a:latin typeface="Arial"/>
              </a:rPr>
              <a:t>Challenges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Musical context, cultural variations, personal preferences break logical assumptions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Hybrid Approach: Logic for explainable rules, neural networks for complex pattern recognition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 Mining Connection: Rule discovery from music datasets, logical validation of patterns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Logical-mathematical (inference mechanisms) + Musical (domain reasoning)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Philosophy: Computational limits of emotional reasoning - can machines truly "understand" music?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4251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Reasoning Under Uncertainty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11840" y="1484280"/>
            <a:ext cx="6217560" cy="354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1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Probabilistic Models and Bayes' Theorem</a:t>
            </a:r>
            <a:endParaRPr b="1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Probability theory fundamentals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Bayes' theorem and conditional probability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Prior and posterior distributions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Bayesian updating and evidence accumulation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943600" y="2057400"/>
            <a:ext cx="2857320" cy="1599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Artificial Intelligence and it history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7200" y="1209600"/>
            <a:ext cx="3444120" cy="370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 The Dawn of Artificial Intelligence (1950s-1970s)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Content: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Alan Turing's foundational work and the Turing Test (1950)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Dartmouth Conference (1956) - Birth of AI as a field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Early symbolic AI and expert systems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First AI winter (1970s) due to computational limitations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4515120" y="901440"/>
            <a:ext cx="3485880" cy="434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Uncertainty in Sentio's Emotional Modeling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14400" y="1216080"/>
            <a:ext cx="6548400" cy="289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1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Uncertainty Sources: Subjective emotional responses, cultural differences, contextual factors, measurement noise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Bayesian Modeling: P(Emotion|Musical_Features) with continuous updates as new data arrives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Fuzzy Emotions: Gradual transitions between emotional states rather than discrete categories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VAE models for learning probabilistic mappings between music and emotion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Probabilistic clustering for discovering latent emotional patterns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Mathematical (probability) + Intrapersonal (understanding emotional uncertainty)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Planning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43000" y="1465560"/>
            <a:ext cx="3094200" cy="287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1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States, actions, and goals representation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Preconditions and effects of actions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STRIPS assumption and world modeling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Plan generation and execution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Planning Applications in Sentio Music Synthesis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94120" y="1379520"/>
            <a:ext cx="8298720" cy="438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1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TStrategic Music Generation Through AI Planning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Project Integration: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Musical Planning: Goal = target emotional trajectory, Actions = musical transformations (tempo changes, key modulations, instrumental additions)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Hierarchical Composition: High-level emotional arc → section planning → phrase generation → note-level synthesis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Constraints: Musical theory rules, emotional consistency, temporal coherence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Dynamic Planning: Adapting composition based on real-time emotional feedback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Learning effective action sequences from successful emotional music pieces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Musical (compositional knowledge) + Logical-mathematical (planning algorithms)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Supervised vs Unsupervised learning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Supervised learning uses labeled data, where the training examples are paired with the correct outputs or "labels."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Unsupervised learning uses unlabeled data, where the algorithm must find patterns, structures, or relationships within the data on its own without any guidance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Sentio Ai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Supervised learning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DEAM (Database for Emotional Analysis of Music)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Convolutional Neural Network → Recurrent Neural Networks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Transformers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Bayesian Networks and Hidden Markov Models (HMMs)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8229600" cy="520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589320" y="108000"/>
            <a:ext cx="9143640" cy="552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Sentio Project in AI Historical Context</a:t>
            </a:r>
            <a:br>
              <a:rPr sz="2800"/>
            </a:b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8600" y="1182600"/>
            <a:ext cx="4115160" cy="347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Historical Context: Our emotion-based music generation represents AI's evolution from symbolic rule-based systems to deep understanding of human experience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Gardner's Intelligence: Primarily leverages musical intelligence while integrating logical-mathematical (pattern recognition) and intrapersonal (emotional understanding)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Philosophy: Addresses the Hard Problem of Consciousness - can AI truly understand and generate emotional experiences?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Problem Solving in AI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64040" y="1221840"/>
            <a:ext cx="3879360" cy="152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Problem space representation: Initial state, goal state, state space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Operators and actions: How states transform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216040" y="1159560"/>
            <a:ext cx="3242160" cy="272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 space explosion and combinatorial complexity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Abstraction and hierarchical problem decomposition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representation for problem domains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Frame Problem: What changes and what doesn't?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 txBox="1"/>
          <p:nvPr/>
        </p:nvSpPr>
        <p:spPr>
          <a:xfrm>
            <a:off x="190800" y="346320"/>
            <a:ext cx="5981400" cy="49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Initial State: Silent audio buffer or user emotional specification (valence=-0.3, arousal=0.7)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Goal State: Generated music clip that evokes target emotional response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Operators: Neural network transformations, audio processing operations, feature manipulations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 Space: High-dimensional audio feature space mapped to emotional coordinates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 Mining Connection: Classification problems reframed as state-space search through feature space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Intelligence Type: Logical-mathematical (formal problem structure) + Musical (domain knowledge)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Philosophy: Frame Problem - how do we know which audio features are relevant to emotion?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6400800" y="1371600"/>
            <a:ext cx="3429000" cy="2961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2559960" y="41760"/>
            <a:ext cx="537624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Problem Solving by Search</a:t>
            </a:r>
            <a:br>
              <a:rPr sz="3200"/>
            </a:b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0" y="1143000"/>
            <a:ext cx="3667320" cy="310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Uninformed Search Strategies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Depth-First Search: Memory efficient, not optimal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Breadth-First Search: Optimal for unit costs, memory intensive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Uniform Cost Search: Optimal for any step costs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Iterative Deepening: Best of both worlds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222960" y="1116360"/>
            <a:ext cx="3606840" cy="231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Informed Search with Heuristics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Heuristic functions: Admissible vs. consistent heuristics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A* algorithm: Optimal with admissible heuristics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Greedy search: Fast but not optimal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Local search methods: Hill climbing and variations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596320" y="2743560"/>
            <a:ext cx="4490280" cy="251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2025-09-11T01:36:35Z</dcterms:created>
  <dc:creator/>
  <dc:description/>
  <dc:language>en-US</dc:language>
  <cp:lastModifiedBy/>
  <dcterms:modified xsi:type="dcterms:W3CDTF">2025-09-11T03:19:03Z</dcterms:modified>
  <cp:revision>2</cp:revision>
  <dc:subject/>
  <dc:title/>
</cp:coreProperties>
</file>