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7E47"/>
    <a:srgbClr val="E97132"/>
    <a:srgbClr val="F2A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8F393-FB0E-4698-A37D-3E1B918B9570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A4193-F7DC-4F3D-919A-30BB357CC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780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A4193-F7DC-4F3D-919A-30BB357CC87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23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A4193-F7DC-4F3D-919A-30BB357CC87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900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5EC010-7C19-B0C6-4EA6-19BFEE701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B576D2-D65A-A808-091B-BD9876E95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4974B3-B023-AECF-8697-BD3867FA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3/27/2025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EA996D-4345-EEB7-7446-0DE6C5C85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A9A0F4-837F-B63A-BD83-AE8ABDA6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555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41951-2B7F-9C9C-D612-CC75EFFB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D931EA-64D5-0748-9792-E65EF569E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5A7E54-F62E-40CB-20BE-5FE5A9C1B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3/27/2025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8D1AF4-5713-79C0-E0A4-F7517235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0D7FDA-FB57-C583-40A2-7AF895F0E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238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A60E63B-B6F4-3C6D-FA36-9BE1A0334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3B2F92E-4C48-3D47-5A81-3BD60249D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EC591F-ADBD-EEB2-6AD1-BD46365D9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3/27/2025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1F24E7-B2E6-9BC4-DC6A-C120B979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EDECD3-CBFE-BB56-FD6D-529AA5646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49598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ED1B4-4C59-F656-DEC1-DF7C665F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120005-EF39-0FF9-0D40-A58B43C4C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FB7441-0E41-F96A-4113-600CF4214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3/27/2025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D8701A-C0C6-F2E5-6D6A-86D94D9C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9A6167-C6F5-E7A9-1CC4-9F542DFE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314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860AA-E54E-907C-6C60-CB877B46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8C2664-768C-3672-94D8-022474821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C98855-D18F-C516-AE7B-7256F52E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3/27/2025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5709CC-2321-8337-37A7-D77BA9C7C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E530CA-F9CE-B4C4-EDE5-BEB108EB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7604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5436E-68D6-DCA9-C9CD-FABF2786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26E269-3C94-0D92-7D52-ABB513BD3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F2E408-2979-C6E9-37DB-4DEA036E2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2DCA38-6B5B-A421-BDA8-26486091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3/27/2025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E5616A-2559-2C09-BC49-64CEE4FC8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D1647-CE66-A29E-86A7-5A60FC61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56996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62C93F-7407-A811-B76E-99B0D872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1ED49C-A15E-9F37-C093-B1C6B2D18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BF06C1-C2FA-B712-6F81-6DFF55CA2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7DBEC87-2DDC-3C9B-F7BF-29548C2A0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8062EA8-F3FF-20D7-7CE3-1F9F36771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EAB5EEE-57C0-CCE2-0FC1-993524E5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3/27/2025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536B05A-4603-9A5E-A4C9-0E80D0170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380D71E-0DB1-D4AE-1BFD-EC625E84F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3765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5209C6-8E69-6CAB-6A16-9540870C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27E2A5D-C135-1A6C-8F78-6E7E8378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3/27/2025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137E18D-CF38-922B-9AAC-FDF15689E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7E18936-8DED-6F3D-BAC2-39977EB8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11803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8861F19-199E-E2B1-C145-45ACA97BD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3/27/2025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436159-E155-3B36-08B0-D4F743D5A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301114-E1D6-C0CB-EE64-A62A9801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059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67E492-2C6C-7A55-9083-60FB30200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A85610-58D5-618C-80FC-1444682FA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F403B8-F757-13F3-1ADB-6A6EC9908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2ED79D-8B0C-118D-4709-C5551580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3/27/2025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47026F-C4BA-DED9-3985-6C38ED22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859348-EBA8-8426-A9D9-EC448F8E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9383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F618FB-558F-EABA-E2F2-20100689F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DFEEF9F-D6A5-6E94-A539-7F8487E77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2BDED22-A908-0462-B8AB-1981B70C6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C95B0B-B809-341E-1112-E375D649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3/27/2025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B1EDB1-CD14-3580-BC0F-6ACE3406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DF9CCA-58B2-8625-C9B7-FD936CB0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17327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28B2D-C2C6-248D-9C29-F9835F288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D21DE0-28B9-65FB-DDCB-85AE86E48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29C837-8B49-8F70-D897-91A02B06C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F6A1D9-D323-4F4E-8655-25E2D32CE742}" type="datetime1">
              <a:rPr lang="en-US" smtClean="0"/>
              <a:t>3/27/2025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52C83E-DC15-C376-794D-3AC539940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11225C-5BB1-694D-CCD5-5B39AD8F2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pn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текст, одежда, куртка, Человеческое лиц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506B5D8-6FAD-4AB6-89F8-98BCB349FF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B5BB0-5A38-CF4E-A149-5A738D50A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200" dirty="0">
                <a:solidFill>
                  <a:srgbClr val="FFFFFF"/>
                </a:solidFill>
              </a:rPr>
              <a:t> </a:t>
            </a:r>
            <a:r>
              <a:rPr lang="ru-RU" sz="4200" b="1" dirty="0">
                <a:solidFill>
                  <a:srgbClr val="FFFFFF"/>
                </a:solidFill>
              </a:rPr>
              <a:t>CS2: Руководство по тактическому применению гранат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666A2E-767B-110D-E71E-772B420A2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 fontScale="92500"/>
          </a:bodyPr>
          <a:lstStyle/>
          <a:p>
            <a:pPr algn="just">
              <a:lnSpc>
                <a:spcPct val="90000"/>
              </a:lnSpc>
            </a:pPr>
            <a:r>
              <a:rPr lang="ru-RU" sz="2000" b="1" dirty="0">
                <a:solidFill>
                  <a:srgbClr val="FFFFFF"/>
                </a:solidFill>
              </a:rPr>
              <a:t>Авторы: </a:t>
            </a:r>
            <a:r>
              <a:rPr lang="ru-RU" sz="2000" dirty="0">
                <a:solidFill>
                  <a:srgbClr val="FFFFFF"/>
                </a:solidFill>
              </a:rPr>
              <a:t>Баргуев Виктор, </a:t>
            </a:r>
            <a:r>
              <a:rPr lang="ru-RU" sz="2000" dirty="0" err="1">
                <a:solidFill>
                  <a:srgbClr val="FFFFFF"/>
                </a:solidFill>
              </a:rPr>
              <a:t>Мозжанов</a:t>
            </a:r>
            <a:r>
              <a:rPr lang="ru-RU" sz="2000" dirty="0">
                <a:solidFill>
                  <a:srgbClr val="FFFFFF"/>
                </a:solidFill>
              </a:rPr>
              <a:t> Семён, </a:t>
            </a:r>
            <a:endParaRPr lang="en-US" sz="2000" dirty="0">
              <a:solidFill>
                <a:srgbClr val="FFFFFF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ru-RU" sz="2000" dirty="0">
                <a:solidFill>
                  <a:srgbClr val="FFFFFF"/>
                </a:solidFill>
              </a:rPr>
              <a:t>10 «Б» класс</a:t>
            </a:r>
          </a:p>
          <a:p>
            <a:pPr algn="just">
              <a:lnSpc>
                <a:spcPct val="90000"/>
              </a:lnSpc>
            </a:pPr>
            <a:r>
              <a:rPr lang="ru-RU" sz="2000" b="1" dirty="0">
                <a:solidFill>
                  <a:srgbClr val="FFFFFF"/>
                </a:solidFill>
              </a:rPr>
              <a:t>Руководитель</a:t>
            </a:r>
            <a:r>
              <a:rPr lang="ru-RU" sz="2000" dirty="0">
                <a:solidFill>
                  <a:srgbClr val="FFFFFF"/>
                </a:solidFill>
              </a:rPr>
              <a:t>: Прокопьев Алексей Анатольевич</a:t>
            </a:r>
          </a:p>
          <a:p>
            <a:pPr algn="just"/>
            <a:r>
              <a:rPr lang="ru-RU" sz="2000" dirty="0">
                <a:solidFill>
                  <a:srgbClr val="FFFFFF"/>
                </a:solidFill>
              </a:rPr>
              <a:t>МБОУ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ru-RU" sz="2000" dirty="0">
                <a:solidFill>
                  <a:srgbClr val="FFFFFF"/>
                </a:solidFill>
              </a:rPr>
              <a:t>Кутуликская СОШ, 2025 г.</a:t>
            </a:r>
          </a:p>
        </p:txBody>
      </p:sp>
    </p:spTree>
    <p:extLst>
      <p:ext uri="{BB962C8B-B14F-4D97-AF65-F5344CB8AC3E}">
        <p14:creationId xmlns:p14="http://schemas.microsoft.com/office/powerpoint/2010/main" val="848754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37F851-5DCB-4589-3EA9-B3DA4304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7" y="401247"/>
            <a:ext cx="5248219" cy="1154400"/>
          </a:xfrm>
        </p:spPr>
        <p:txBody>
          <a:bodyPr anchor="b">
            <a:noAutofit/>
          </a:bodyPr>
          <a:lstStyle/>
          <a:p>
            <a:r>
              <a:rPr lang="ru-RU" sz="4000" b="1" dirty="0">
                <a:solidFill>
                  <a:srgbClr val="EB7E47"/>
                </a:solidFill>
              </a:rPr>
              <a:t>Почему важно знать раскидки гранат?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98DC1B4-9C49-491A-B0C4-CF9ABED0C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9" name="Рисунок 8" descr="Изображение выглядит как цилиндр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9D37DCA-1694-56AA-D7E5-462046217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>
          <a:xfrm>
            <a:off x="477541" y="269354"/>
            <a:ext cx="3296556" cy="3296556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5C89038-920A-4C2C-96CF-80507027B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0064" y="2828266"/>
            <a:ext cx="805908" cy="805908"/>
            <a:chOff x="817371" y="4276255"/>
            <a:chExt cx="413564" cy="413564"/>
          </a:xfrm>
          <a:solidFill>
            <a:srgbClr val="FFFFFF"/>
          </a:solidFill>
        </p:grpSpPr>
        <p:sp>
          <p:nvSpPr>
            <p:cNvPr id="21" name="Graphic 212">
              <a:extLst>
                <a:ext uri="{FF2B5EF4-FFF2-40B4-BE49-F238E27FC236}">
                  <a16:creationId xmlns:a16="http://schemas.microsoft.com/office/drawing/2014/main" id="{8D8F13C5-4B99-432F-A339-372E57EB6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371" y="4276255"/>
              <a:ext cx="413564" cy="413564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Graphic 212">
              <a:extLst>
                <a:ext uri="{FF2B5EF4-FFF2-40B4-BE49-F238E27FC236}">
                  <a16:creationId xmlns:a16="http://schemas.microsoft.com/office/drawing/2014/main" id="{413EEA21-9A3A-47C8-A94C-D6EFE2EF5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371" y="4276255"/>
              <a:ext cx="413564" cy="413564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A15111C-2752-4649-B55B-B93FF93F9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0064" y="2823516"/>
            <a:ext cx="805908" cy="805908"/>
            <a:chOff x="817371" y="4276255"/>
            <a:chExt cx="413564" cy="413564"/>
          </a:xfrm>
          <a:solidFill>
            <a:schemeClr val="accent2">
              <a:alpha val="30000"/>
            </a:schemeClr>
          </a:solidFill>
        </p:grpSpPr>
        <p:sp>
          <p:nvSpPr>
            <p:cNvPr id="25" name="Graphic 212">
              <a:extLst>
                <a:ext uri="{FF2B5EF4-FFF2-40B4-BE49-F238E27FC236}">
                  <a16:creationId xmlns:a16="http://schemas.microsoft.com/office/drawing/2014/main" id="{877E3FF1-E4B8-49CB-9DD6-7D2067808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371" y="4276255"/>
              <a:ext cx="413564" cy="413564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Graphic 212">
              <a:extLst>
                <a:ext uri="{FF2B5EF4-FFF2-40B4-BE49-F238E27FC236}">
                  <a16:creationId xmlns:a16="http://schemas.microsoft.com/office/drawing/2014/main" id="{945D9A4A-CCDB-40CE-BD57-15BE15B87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371" y="4276255"/>
              <a:ext cx="413564" cy="413564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2236FC-34B0-3671-1578-917E951B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47959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bg1"/>
                </a:solidFill>
              </a:rPr>
              <a:t>Незнание раскидок гранат в CS2 приводит к: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</a:rPr>
              <a:t>Потере тактического преимущества.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</a:rPr>
              <a:t>Нерациональной трате денег.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</a:rPr>
              <a:t>Создание опасных ситуаций для команды.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200" b="1" dirty="0">
                <a:solidFill>
                  <a:schemeClr val="bg1"/>
                </a:solidFill>
              </a:rPr>
              <a:t>Цель проекта: </a:t>
            </a:r>
            <a:r>
              <a:rPr lang="ru-RU" sz="2200" dirty="0">
                <a:solidFill>
                  <a:schemeClr val="bg1"/>
                </a:solidFill>
              </a:rPr>
              <a:t>Создание интерактивного веб-сайт руководство по тактическому применению гранат в CS2 на картах Mirage, Dust2 и Inferno для повышения игрового мастерства.</a:t>
            </a: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7" name="Рисунок 6" descr="Изображение выглядит как мультфильм, круг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6ED39C9-57A8-2E13-93A5-78E3774D1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1828492" y="3481328"/>
            <a:ext cx="2965878" cy="2965878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pic>
        <p:nvPicPr>
          <p:cNvPr id="5" name="Рисунок 4" descr="Изображение выглядит как бутылка, пить, Стеклянная бутылка, пив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450B272-6B04-D277-4CB4-5372D9A180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4"/>
          <a:stretch/>
        </p:blipFill>
        <p:spPr>
          <a:xfrm>
            <a:off x="3820702" y="1675969"/>
            <a:ext cx="2167719" cy="2167719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7126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1">
            <a:extLst>
              <a:ext uri="{FF2B5EF4-FFF2-40B4-BE49-F238E27FC236}">
                <a16:creationId xmlns:a16="http://schemas.microsoft.com/office/drawing/2014/main" id="{35C956CA-A8FB-4F91-A258-FBE459CD9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Рисунок 8" descr="Изображение выглядит как текст, снимок экрана, программное обеспечение, Мультимедийное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5597D5E-741C-A135-F793-60887B45F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2" r="2" b="17885"/>
          <a:stretch/>
        </p:blipFill>
        <p:spPr>
          <a:xfrm>
            <a:off x="5546558" y="-1"/>
            <a:ext cx="6645441" cy="2391331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Мультимедийное программное обеспечение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A3AD5C4-79DC-093D-E0B1-073B7706BF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" r="-2" b="-2"/>
          <a:stretch/>
        </p:blipFill>
        <p:spPr>
          <a:xfrm>
            <a:off x="5546558" y="2397906"/>
            <a:ext cx="6645441" cy="4466657"/>
          </a:xfrm>
          <a:prstGeom prst="rect">
            <a:avLst/>
          </a:prstGeom>
        </p:spPr>
      </p:pic>
      <p:sp>
        <p:nvSpPr>
          <p:cNvPr id="41" name="Rectangle 33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30CBE-E552-0C2A-62E7-E19236C8F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68" y="910431"/>
            <a:ext cx="4641631" cy="1466455"/>
          </a:xfrm>
        </p:spPr>
        <p:txBody>
          <a:bodyPr anchor="b">
            <a:norm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Наше решение</a:t>
            </a:r>
          </a:p>
        </p:txBody>
      </p:sp>
      <p:cxnSp>
        <p:nvCxnSpPr>
          <p:cNvPr id="42" name="Straight Connector 35">
            <a:extLst>
              <a:ext uri="{FF2B5EF4-FFF2-40B4-BE49-F238E27FC236}">
                <a16:creationId xmlns:a16="http://schemas.microsoft.com/office/drawing/2014/main" id="{967F2066-0253-4771-A5F6-68111E1FE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87669" y="2397906"/>
            <a:ext cx="1100433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4DC79F-7556-8095-1527-AF3EF26D9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68" y="2492080"/>
            <a:ext cx="4641631" cy="39649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chemeClr val="bg1"/>
                </a:solidFill>
              </a:rPr>
              <a:t>Технологии: </a:t>
            </a:r>
            <a:r>
              <a:rPr lang="ru-RU" sz="2000" dirty="0">
                <a:solidFill>
                  <a:schemeClr val="bg1"/>
                </a:solidFill>
              </a:rPr>
              <a:t>Python, </a:t>
            </a:r>
            <a:r>
              <a:rPr lang="en-US" sz="2000" dirty="0">
                <a:solidFill>
                  <a:schemeClr val="bg1"/>
                </a:solidFill>
              </a:rPr>
              <a:t>Flask,</a:t>
            </a:r>
            <a:r>
              <a:rPr lang="ru-RU" sz="2000" dirty="0">
                <a:solidFill>
                  <a:schemeClr val="bg1"/>
                </a:solidFill>
              </a:rPr>
              <a:t> HTML, CSS, JavaScript.</a:t>
            </a:r>
          </a:p>
          <a:p>
            <a:pPr marL="0" indent="0">
              <a:buNone/>
            </a:pPr>
            <a:r>
              <a:rPr lang="ru-RU" sz="2000" b="1" dirty="0">
                <a:solidFill>
                  <a:schemeClr val="bg1"/>
                </a:solidFill>
              </a:rPr>
              <a:t>Основные результаты:</a:t>
            </a:r>
          </a:p>
          <a:p>
            <a:r>
              <a:rPr lang="ru-RU" sz="2000" dirty="0">
                <a:solidFill>
                  <a:schemeClr val="bg1"/>
                </a:solidFill>
              </a:rPr>
              <a:t>Запись и обработка видеороликов с демонстрацией раскидок гранат.</a:t>
            </a:r>
          </a:p>
          <a:p>
            <a:r>
              <a:rPr lang="ru-RU" sz="2000" dirty="0">
                <a:solidFill>
                  <a:schemeClr val="bg1"/>
                </a:solidFill>
              </a:rPr>
              <a:t>Создание функционального веб-сайта с интуитивно понятным интерфейсом.</a:t>
            </a:r>
          </a:p>
          <a:p>
            <a:r>
              <a:rPr lang="ru-RU" sz="2000" dirty="0">
                <a:solidFill>
                  <a:schemeClr val="bg1"/>
                </a:solidFill>
              </a:rPr>
              <a:t>Покрытие 3 популярных карт: Mirage, Dust2, Inferno.</a:t>
            </a:r>
          </a:p>
        </p:txBody>
      </p:sp>
    </p:spTree>
    <p:extLst>
      <p:ext uri="{BB962C8B-B14F-4D97-AF65-F5344CB8AC3E}">
        <p14:creationId xmlns:p14="http://schemas.microsoft.com/office/powerpoint/2010/main" val="4165380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4" descr="Изображение выглядит как снимок экрана, Мультимедийное программное обеспечение, Графическое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0E8D501-6A8E-A639-0EB8-9189615329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5" b="6377"/>
          <a:stretch/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0BDF98-6BB7-7249-2DC1-B82EAC52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537694" cy="5585619"/>
          </a:xfrm>
        </p:spPr>
        <p:txBody>
          <a:bodyPr>
            <a:normAutofit/>
          </a:bodyPr>
          <a:lstStyle/>
          <a:p>
            <a:pPr algn="just"/>
            <a:r>
              <a:rPr lang="ru-RU" sz="3700" b="1" dirty="0">
                <a:solidFill>
                  <a:srgbClr val="EB7E47"/>
                </a:solidFill>
              </a:rPr>
              <a:t>Ключевые Преимущества Руководства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061A8F-CB12-0DC5-00D6-712D71CC2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1037" y="636190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sz="3200" dirty="0">
                <a:solidFill>
                  <a:srgbClr val="FFFFFF"/>
                </a:solidFill>
              </a:rPr>
              <a:t>Интерактивное обучение с видеодемонстрациями.</a:t>
            </a:r>
          </a:p>
          <a:p>
            <a:r>
              <a:rPr lang="ru-RU" sz="3200" dirty="0">
                <a:solidFill>
                  <a:srgbClr val="FFFFFF"/>
                </a:solidFill>
              </a:rPr>
              <a:t>Повышение игрового навыка и командной эффективности.</a:t>
            </a:r>
          </a:p>
          <a:p>
            <a:r>
              <a:rPr lang="ru-RU" sz="3200" dirty="0">
                <a:solidFill>
                  <a:srgbClr val="FFFFFF"/>
                </a:solidFill>
              </a:rPr>
              <a:t>Экономия игровых ресурсов.</a:t>
            </a:r>
          </a:p>
          <a:p>
            <a:r>
              <a:rPr lang="ru-RU" sz="3200" dirty="0">
                <a:solidFill>
                  <a:srgbClr val="FFFFFF"/>
                </a:solidFill>
              </a:rPr>
              <a:t>Улучшение понимания тактики и стратегии.</a:t>
            </a:r>
          </a:p>
        </p:txBody>
      </p:sp>
    </p:spTree>
    <p:extLst>
      <p:ext uri="{BB962C8B-B14F-4D97-AF65-F5344CB8AC3E}">
        <p14:creationId xmlns:p14="http://schemas.microsoft.com/office/powerpoint/2010/main" val="1707109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B22814-118B-F2EE-EA0C-988D038FE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ru-RU" sz="3800" b="1" dirty="0">
                <a:solidFill>
                  <a:schemeClr val="bg1"/>
                </a:solidFill>
              </a:rPr>
              <a:t>Демонстрация проекта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188A9E-D65B-72FA-61C6-85B134A09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300" b="1" dirty="0">
                <a:solidFill>
                  <a:schemeClr val="bg1"/>
                </a:solidFill>
              </a:rPr>
              <a:t>Проект «CS2: Руководство по тактическому применению гранат» позволил нам: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sz="2300" dirty="0">
                <a:solidFill>
                  <a:schemeClr val="bg1"/>
                </a:solidFill>
              </a:rPr>
              <a:t>Освоить видеосъемку и видеомонтаж.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sz="2300" dirty="0">
                <a:solidFill>
                  <a:schemeClr val="bg1"/>
                </a:solidFill>
              </a:rPr>
              <a:t>Освоить веб-разработку.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sz="2300" dirty="0">
                <a:solidFill>
                  <a:schemeClr val="bg1"/>
                </a:solidFill>
              </a:rPr>
              <a:t>Решить задачи визуального оформления сайта.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sz="2300" dirty="0">
                <a:solidFill>
                  <a:schemeClr val="bg1"/>
                </a:solidFill>
              </a:rPr>
              <a:t>Решить проблему рассмотренную в этом проекте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08818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21FD5-358A-43D5-3172-F8FACBF81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Спасибо за внимание!</a:t>
            </a:r>
          </a:p>
        </p:txBody>
      </p:sp>
      <p:sp>
        <p:nvSpPr>
          <p:cNvPr id="15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19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8496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197</Words>
  <Application>Microsoft Office PowerPoint</Application>
  <PresentationFormat>Широкоэкранный</PresentationFormat>
  <Paragraphs>31</Paragraphs>
  <Slides>6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 CS2: Руководство по тактическому применению гранат</vt:lpstr>
      <vt:lpstr>Почему важно знать раскидки гранат?</vt:lpstr>
      <vt:lpstr>Наше решение</vt:lpstr>
      <vt:lpstr>Ключевые Преимущества Руководства</vt:lpstr>
      <vt:lpstr>Демонстрация проекта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CS2: Руководство по тактическому применению гранат</dc:title>
  <dc:creator>Виктор Баргуев</dc:creator>
  <cp:lastModifiedBy>It will SEM</cp:lastModifiedBy>
  <cp:revision>10</cp:revision>
  <dcterms:created xsi:type="dcterms:W3CDTF">2025-03-20T13:29:37Z</dcterms:created>
  <dcterms:modified xsi:type="dcterms:W3CDTF">2025-03-27T04:56:55Z</dcterms:modified>
</cp:coreProperties>
</file>