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ef5312c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0ef5312c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0ef5312c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0ef5312c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0ef5312c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0ef5312c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ef5312c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ef5312c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0ef5312c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0ef5312c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5fc4ec047cd6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125" y="0"/>
            <a:ext cx="645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4387" y="1041717"/>
            <a:ext cx="4666994" cy="177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accent1"/>
                </a:solidFill>
                <a:highlight>
                  <a:schemeClr val="lt1"/>
                </a:highlight>
                <a:latin typeface="Russo One"/>
                <a:sym typeface="Russo One"/>
              </a:rPr>
              <a:t>Тема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У</a:t>
            </a:r>
            <a:r>
              <a:rPr lang="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правление </a:t>
            </a:r>
            <a:r>
              <a:rPr lang="ru-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Задачами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Приложение задачник</a:t>
            </a:r>
            <a:r>
              <a:rPr lang="ru" sz="3600" dirty="0">
                <a:solidFill>
                  <a:schemeClr val="tx1"/>
                </a:solidFill>
                <a:highlight>
                  <a:schemeClr val="lt1"/>
                </a:highlight>
                <a:latin typeface="Russo One"/>
                <a:sym typeface="Russo One"/>
              </a:rPr>
              <a:t> </a:t>
            </a:r>
            <a:r>
              <a:rPr lang="ru" sz="1500" dirty="0">
                <a:solidFill>
                  <a:schemeClr val="lt1"/>
                </a:solidFill>
                <a:highlight>
                  <a:schemeClr val="lt1"/>
                </a:highlight>
              </a:rPr>
              <a:t>ㅤㅤ</a:t>
            </a:r>
            <a:endParaRPr sz="4800" dirty="0">
              <a:solidFill>
                <a:schemeClr val="lt1"/>
              </a:solidFill>
              <a:highlight>
                <a:schemeClr val="lt1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A219B-7A9A-4396-A981-29A998D4FCDE}"/>
              </a:ext>
            </a:extLst>
          </p:cNvPr>
          <p:cNvSpPr txBox="1"/>
          <p:nvPr/>
        </p:nvSpPr>
        <p:spPr>
          <a:xfrm>
            <a:off x="206885" y="3933760"/>
            <a:ext cx="446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Руководитель: Прокопьев Алексей Анатольевич </a:t>
            </a:r>
          </a:p>
          <a:p>
            <a:r>
              <a:rPr lang="ru-RU" dirty="0"/>
              <a:t>Автор: </a:t>
            </a:r>
            <a:r>
              <a:rPr lang="ru-RU" dirty="0" err="1"/>
              <a:t>Мозжанов</a:t>
            </a:r>
            <a:r>
              <a:rPr lang="ru-RU" dirty="0"/>
              <a:t> Семён, </a:t>
            </a:r>
            <a:r>
              <a:rPr lang="ru-RU" dirty="0" err="1"/>
              <a:t>Баргуев</a:t>
            </a:r>
            <a:r>
              <a:rPr lang="ru-RU" dirty="0"/>
              <a:t> Виктор, Немчинова Кристина, Иванова Яна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 rot="-5400000">
            <a:off x="-1937250" y="1937350"/>
            <a:ext cx="51660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ЦЕЛЬ ПРОЕКТА</a:t>
            </a:r>
            <a:endParaRPr sz="260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442900" y="255313"/>
            <a:ext cx="3701100" cy="30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проекта — создание интуитивно понятного и функционального приложения для управления задачами, которое позволит пользователям выполнять разные личные или профессиональные задачи.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8BB255-CB4F-413B-A48C-5846D8507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96E17-BD8A-46C1-BDAD-4084422E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9" y="309500"/>
            <a:ext cx="4346201" cy="4416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0" y="193800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rPr>
              <a:t>ЗАДАЧИ ПРОЕКТА</a:t>
            </a:r>
            <a:endParaRPr sz="2600" dirty="0">
              <a:solidFill>
                <a:schemeClr val="accen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032848" y="1178438"/>
            <a:ext cx="1167300" cy="1167300"/>
          </a:xfrm>
          <a:prstGeom prst="rect">
            <a:avLst/>
          </a:prstGeom>
          <a:solidFill>
            <a:srgbClr val="1C7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943839" y="1178438"/>
            <a:ext cx="1167300" cy="1167300"/>
          </a:xfrm>
          <a:prstGeom prst="rect">
            <a:avLst/>
          </a:prstGeom>
          <a:solidFill>
            <a:srgbClr val="4A52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032848" y="2797763"/>
            <a:ext cx="1167300" cy="1167300"/>
          </a:xfrm>
          <a:prstGeom prst="rect">
            <a:avLst/>
          </a:prstGeom>
          <a:solidFill>
            <a:srgbClr val="4A52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943839" y="2797763"/>
            <a:ext cx="1167300" cy="1167300"/>
          </a:xfrm>
          <a:prstGeom prst="rect">
            <a:avLst/>
          </a:prstGeom>
          <a:solidFill>
            <a:srgbClr val="1C7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44275" y="2797775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ru-RU" sz="1800" dirty="0"/>
              <a:t>Устанавливать приоритеты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44275" y="1178450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ru-RU" sz="1800" dirty="0"/>
              <a:t>Создавать и редактировать задачи</a:t>
            </a:r>
            <a:endParaRPr sz="1800" b="1" dirty="0">
              <a:solidFill>
                <a:schemeClr val="dk1"/>
              </a:solidFill>
              <a:latin typeface="Montserrat Medium"/>
              <a:ea typeface="Montserrat Medium"/>
              <a:cs typeface="Times New Roman" panose="02020603050405020304" pitchFamily="18" charset="0"/>
              <a:sym typeface="Montserrat Medium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293725" y="1178450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/>
              <a:t>Отслеживать прогресс</a:t>
            </a:r>
            <a:endParaRPr sz="16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293725" y="2797763"/>
            <a:ext cx="23223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/>
              <a:t>Настраивать напоминания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E822C8-9C00-4C69-A2D4-DCCA4BBF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48" y="1178437"/>
            <a:ext cx="1154452" cy="11544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D1FA27-E94F-4914-836D-FF5D677B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48" y="2872507"/>
            <a:ext cx="1154452" cy="906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26A48-561B-4A7C-91CD-A79B8F231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794" y="1307625"/>
            <a:ext cx="1075389" cy="9371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021CB6-0C96-4DDE-8BE2-E9684058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789" y="2844700"/>
            <a:ext cx="857398" cy="1073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0" y="0"/>
            <a:ext cx="47034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rPr>
              <a:t>АКТУАЛЬНОСТЬ ПРОЕКТА</a:t>
            </a:r>
            <a:endParaRPr sz="2600" dirty="0">
              <a:solidFill>
                <a:schemeClr val="accen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47887" y="786652"/>
            <a:ext cx="3160941" cy="39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/>
              <a:t> </a:t>
            </a:r>
            <a:r>
              <a:rPr lang="ru-RU" sz="2400" dirty="0"/>
              <a:t>Приложение задачник призвано помочь пользователям систематизировать свои дела, устанавливать приоритеты и контролировать выполнение задач</a:t>
            </a:r>
            <a:r>
              <a:rPr lang="en-US" sz="2400" dirty="0"/>
              <a:t>.</a:t>
            </a:r>
            <a:endParaRPr sz="24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2FDEA-6DC3-4764-BCE5-3F079188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859" y="423581"/>
            <a:ext cx="5298141" cy="3973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5615258" y="-49391"/>
            <a:ext cx="3274359" cy="117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rPr>
              <a:t>УНИКАЛЬНОСТЬ ПРОЕКТА</a:t>
            </a:r>
            <a:endParaRPr sz="2600" dirty="0">
              <a:solidFill>
                <a:schemeClr val="accen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402401" y="894633"/>
            <a:ext cx="3712328" cy="3141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Платформа предлагает </a:t>
            </a:r>
            <a:r>
              <a:rPr lang="ru-RU" sz="1800" dirty="0">
                <a:solidFill>
                  <a:schemeClr val="dk1"/>
                </a:solidFill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уникальный пользовательский интерфейс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который сочетает в себе простоту и функциональность</a:t>
            </a: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Функция совместного редактирования задач и напоминаний позволяет командам работать над задачами в реальном времени, что повышает продуктивность и улучшает коммуникацию.</a:t>
            </a:r>
            <a:endParaRPr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CA55D4-0BAB-4877-8541-F9260417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402400" cy="5066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BA8EC-2A3C-4387-9F2B-6C5D0730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Разработка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7538DA-4D47-F299-7A71-71EC51EF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89445" cy="3416400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endParaRPr lang="ru-RU" i="0" dirty="0">
              <a:solidFill>
                <a:srgbClr val="212529"/>
              </a:solidFill>
              <a:effectLst/>
              <a:latin typeface="Montserrat Medium" panose="00000600000000000000" pitchFamily="2" charset="-52"/>
            </a:endParaRP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Этапы разработки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Планирование: Определение целей, требований и функциональности приложения. Проектирование базы данных и структуры приложения.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Разработка: Написание кода Python (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Flask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,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SQLAlchemy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), создание HTML-шаблонов и CSS-стилей.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Тестирование: Проверка работоспособности приложения, выявление и исправление ошибок.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Отладка: Поиск и устранение ошибок в коде.</a:t>
            </a:r>
          </a:p>
          <a:p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Развертывание (опционально): Размещение приложения на веб-сервере.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Инструменты разработки: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Текстовый редактор (VS Code,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Sublime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 Text).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Система контроля версий (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Git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).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Инструменты отладки Python.</a:t>
            </a:r>
          </a:p>
          <a:p>
            <a:pPr algn="l">
              <a:buNone/>
            </a:pP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Методология (если использовалась): Пример: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Agile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, </a:t>
            </a:r>
            <a:r>
              <a:rPr lang="ru-RU" i="0" dirty="0" err="1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Scrum</a:t>
            </a:r>
            <a:r>
              <a:rPr lang="ru-RU" i="0" dirty="0">
                <a:solidFill>
                  <a:srgbClr val="212529"/>
                </a:solidFill>
                <a:effectLst/>
                <a:latin typeface="Montserrat Medium" panose="00000600000000000000" pitchFamily="2" charset="-52"/>
              </a:rPr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C28C33-76FC-7FDC-B58F-04DBAB8A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145" y="1510146"/>
            <a:ext cx="3075710" cy="22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58A06-09C3-46C0-9542-297E224E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chemeClr val="accent1"/>
                </a:solidFill>
              </a:rPr>
              <a:t>Программа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77B14F-9704-0664-8A90-BCB0E078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664"/>
          <a:stretch/>
        </p:blipFill>
        <p:spPr>
          <a:xfrm>
            <a:off x="3117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60FE61-EE5C-7FA1-BC1B-814F151DAE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40157" b="-2"/>
          <a:stretch/>
        </p:blipFill>
        <p:spPr>
          <a:xfrm>
            <a:off x="47625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6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ABCC85-60DF-4E9B-85E2-D16B7209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218</Words>
  <Application>Microsoft Office PowerPoint</Application>
  <PresentationFormat>Экран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Montserrat Medium</vt:lpstr>
      <vt:lpstr>Russo One</vt:lpstr>
      <vt:lpstr>Times New Roman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</vt:lpstr>
      <vt:lpstr>Программа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Яна</dc:creator>
  <cp:lastModifiedBy>Пользователь</cp:lastModifiedBy>
  <cp:revision>8</cp:revision>
  <dcterms:modified xsi:type="dcterms:W3CDTF">2025-04-23T10:07:26Z</dcterms:modified>
</cp:coreProperties>
</file>