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ali"/>
      <p:regular r:id="rId17"/>
      <p:bold r:id="rId18"/>
      <p:italic r:id="rId19"/>
      <p:boldItalic r:id="rId20"/>
    </p:embeddedFont>
    <p:embeddedFont>
      <p:font typeface="Mali Medium"/>
      <p:regular r:id="rId21"/>
      <p:bold r:id="rId22"/>
      <p:italic r:id="rId23"/>
      <p:boldItalic r:id="rId24"/>
    </p:embeddedFont>
    <p:embeddedFont>
      <p:font typeface="Barrio"/>
      <p:regular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610">
          <p15:clr>
            <a:srgbClr val="9AA0A6"/>
          </p15:clr>
        </p15:guide>
        <p15:guide id="3" orient="horz" pos="1478">
          <p15:clr>
            <a:srgbClr val="9AA0A6"/>
          </p15:clr>
        </p15:guide>
        <p15:guide id="4" orient="horz" pos="236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610" orient="horz"/>
        <p:guide pos="1478" orient="horz"/>
        <p:guide pos="23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li-boldItalic.fntdata"/><Relationship Id="rId22" Type="http://schemas.openxmlformats.org/officeDocument/2006/relationships/font" Target="fonts/MaliMedium-bold.fntdata"/><Relationship Id="rId21" Type="http://schemas.openxmlformats.org/officeDocument/2006/relationships/font" Target="fonts/MaliMedium-regular.fntdata"/><Relationship Id="rId24" Type="http://schemas.openxmlformats.org/officeDocument/2006/relationships/font" Target="fonts/MaliMedium-boldItalic.fntdata"/><Relationship Id="rId23" Type="http://schemas.openxmlformats.org/officeDocument/2006/relationships/font" Target="fonts/Mali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regular.fntdata"/><Relationship Id="rId25" Type="http://schemas.openxmlformats.org/officeDocument/2006/relationships/font" Target="fonts/Barrio-regular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ali-regular.fntdata"/><Relationship Id="rId16" Type="http://schemas.openxmlformats.org/officeDocument/2006/relationships/slide" Target="slides/slide11.xml"/><Relationship Id="rId19" Type="http://schemas.openxmlformats.org/officeDocument/2006/relationships/font" Target="fonts/Mali-italic.fntdata"/><Relationship Id="rId18" Type="http://schemas.openxmlformats.org/officeDocument/2006/relationships/font" Target="fonts/Mal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7f42a6569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7f42a6569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f42a6569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f42a6569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f42a64ff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f42a64ff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409fbcf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409fbcf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f42a64ff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f42a64ff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3dd83333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3dd8333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3dd8333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3dd8333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f42a65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f42a65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f42a64ff6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7f42a64ff6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63dd83333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63dd83333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33200" y="2399250"/>
            <a:ext cx="5877600" cy="16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31000" y="4008025"/>
            <a:ext cx="508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494700" y="2241000"/>
            <a:ext cx="21546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3472350" y="3211200"/>
            <a:ext cx="2199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hasCustomPrompt="1" idx="2" type="title"/>
          </p:nvPr>
        </p:nvSpPr>
        <p:spPr>
          <a:xfrm>
            <a:off x="1032525" y="2241000"/>
            <a:ext cx="21546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3" type="subTitle"/>
          </p:nvPr>
        </p:nvSpPr>
        <p:spPr>
          <a:xfrm>
            <a:off x="1010175" y="3211200"/>
            <a:ext cx="2199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hasCustomPrompt="1" idx="4" type="title"/>
          </p:nvPr>
        </p:nvSpPr>
        <p:spPr>
          <a:xfrm>
            <a:off x="5956875" y="2241000"/>
            <a:ext cx="21546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5" type="subTitle"/>
          </p:nvPr>
        </p:nvSpPr>
        <p:spPr>
          <a:xfrm>
            <a:off x="5934525" y="3211200"/>
            <a:ext cx="2199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6"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TITLE_ONLY_2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TITLE_AND_BODY_1">
    <p:bg>
      <p:bgPr>
        <a:solidFill>
          <a:schemeClr val="accent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1162500" y="1310325"/>
            <a:ext cx="68190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9" name="Google Shape;49;p14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BIG_NUMBER_1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5"/>
          <p:cNvGrpSpPr/>
          <p:nvPr/>
        </p:nvGrpSpPr>
        <p:grpSpPr>
          <a:xfrm>
            <a:off x="281105" y="421054"/>
            <a:ext cx="1758894" cy="1758954"/>
            <a:chOff x="1370275" y="1735225"/>
            <a:chExt cx="740400" cy="740425"/>
          </a:xfrm>
        </p:grpSpPr>
        <p:sp>
          <p:nvSpPr>
            <p:cNvPr id="52" name="Google Shape;52;p15"/>
            <p:cNvSpPr/>
            <p:nvPr/>
          </p:nvSpPr>
          <p:spPr>
            <a:xfrm>
              <a:off x="1370275" y="1735225"/>
              <a:ext cx="740400" cy="740425"/>
            </a:xfrm>
            <a:custGeom>
              <a:rect b="b" l="l" r="r" t="t"/>
              <a:pathLst>
                <a:path extrusionOk="0" h="29617" w="29616">
                  <a:moveTo>
                    <a:pt x="14807" y="0"/>
                  </a:moveTo>
                  <a:cubicBezTo>
                    <a:pt x="6631" y="0"/>
                    <a:pt x="0" y="6631"/>
                    <a:pt x="0" y="14809"/>
                  </a:cubicBezTo>
                  <a:cubicBezTo>
                    <a:pt x="0" y="22986"/>
                    <a:pt x="6630" y="29617"/>
                    <a:pt x="14807" y="29617"/>
                  </a:cubicBezTo>
                  <a:cubicBezTo>
                    <a:pt x="22986" y="29617"/>
                    <a:pt x="29615" y="22986"/>
                    <a:pt x="29615" y="14809"/>
                  </a:cubicBezTo>
                  <a:cubicBezTo>
                    <a:pt x="29615" y="6631"/>
                    <a:pt x="22985" y="0"/>
                    <a:pt x="14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453850" y="1818800"/>
              <a:ext cx="573225" cy="573250"/>
            </a:xfrm>
            <a:custGeom>
              <a:rect b="b" l="l" r="r" t="t"/>
              <a:pathLst>
                <a:path extrusionOk="0" h="22930" w="22929">
                  <a:moveTo>
                    <a:pt x="11464" y="1"/>
                  </a:moveTo>
                  <a:cubicBezTo>
                    <a:pt x="8425" y="1"/>
                    <a:pt x="5508" y="1209"/>
                    <a:pt x="3358" y="3359"/>
                  </a:cubicBezTo>
                  <a:cubicBezTo>
                    <a:pt x="1208" y="5508"/>
                    <a:pt x="0" y="8425"/>
                    <a:pt x="0" y="11466"/>
                  </a:cubicBezTo>
                  <a:cubicBezTo>
                    <a:pt x="0" y="14506"/>
                    <a:pt x="1208" y="17422"/>
                    <a:pt x="3358" y="19572"/>
                  </a:cubicBezTo>
                  <a:cubicBezTo>
                    <a:pt x="5508" y="21723"/>
                    <a:pt x="8425" y="22929"/>
                    <a:pt x="11464" y="22929"/>
                  </a:cubicBezTo>
                  <a:cubicBezTo>
                    <a:pt x="14505" y="22929"/>
                    <a:pt x="17421" y="21723"/>
                    <a:pt x="19571" y="19572"/>
                  </a:cubicBezTo>
                  <a:cubicBezTo>
                    <a:pt x="21721" y="17422"/>
                    <a:pt x="22929" y="14506"/>
                    <a:pt x="22929" y="11466"/>
                  </a:cubicBezTo>
                  <a:cubicBezTo>
                    <a:pt x="22929" y="8425"/>
                    <a:pt x="21721" y="5508"/>
                    <a:pt x="19571" y="3359"/>
                  </a:cubicBezTo>
                  <a:cubicBezTo>
                    <a:pt x="17421" y="1209"/>
                    <a:pt x="14505" y="1"/>
                    <a:pt x="1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543425" y="1908375"/>
              <a:ext cx="394100" cy="394100"/>
            </a:xfrm>
            <a:custGeom>
              <a:rect b="b" l="l" r="r" t="t"/>
              <a:pathLst>
                <a:path extrusionOk="0" h="15764" w="15764">
                  <a:moveTo>
                    <a:pt x="7881" y="0"/>
                  </a:moveTo>
                  <a:cubicBezTo>
                    <a:pt x="5792" y="0"/>
                    <a:pt x="3787" y="831"/>
                    <a:pt x="2309" y="2309"/>
                  </a:cubicBezTo>
                  <a:cubicBezTo>
                    <a:pt x="831" y="3787"/>
                    <a:pt x="0" y="5792"/>
                    <a:pt x="0" y="7883"/>
                  </a:cubicBezTo>
                  <a:cubicBezTo>
                    <a:pt x="0" y="9973"/>
                    <a:pt x="831" y="11977"/>
                    <a:pt x="2309" y="13456"/>
                  </a:cubicBezTo>
                  <a:cubicBezTo>
                    <a:pt x="3787" y="14934"/>
                    <a:pt x="5792" y="15764"/>
                    <a:pt x="7881" y="15764"/>
                  </a:cubicBezTo>
                  <a:cubicBezTo>
                    <a:pt x="9972" y="15764"/>
                    <a:pt x="11977" y="14934"/>
                    <a:pt x="13455" y="13456"/>
                  </a:cubicBezTo>
                  <a:cubicBezTo>
                    <a:pt x="14933" y="11977"/>
                    <a:pt x="15763" y="9973"/>
                    <a:pt x="15763" y="7883"/>
                  </a:cubicBezTo>
                  <a:cubicBezTo>
                    <a:pt x="15763" y="5792"/>
                    <a:pt x="14933" y="3787"/>
                    <a:pt x="13455" y="2309"/>
                  </a:cubicBezTo>
                  <a:cubicBezTo>
                    <a:pt x="11977" y="831"/>
                    <a:pt x="9972" y="0"/>
                    <a:pt x="7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609100" y="1974050"/>
              <a:ext cx="262750" cy="262775"/>
            </a:xfrm>
            <a:custGeom>
              <a:rect b="b" l="l" r="r" t="t"/>
              <a:pathLst>
                <a:path extrusionOk="0" h="10511" w="10510">
                  <a:moveTo>
                    <a:pt x="5254" y="1"/>
                  </a:moveTo>
                  <a:cubicBezTo>
                    <a:pt x="2353" y="1"/>
                    <a:pt x="0" y="2353"/>
                    <a:pt x="0" y="5256"/>
                  </a:cubicBezTo>
                  <a:cubicBezTo>
                    <a:pt x="0" y="8157"/>
                    <a:pt x="2351" y="10511"/>
                    <a:pt x="5254" y="10511"/>
                  </a:cubicBezTo>
                  <a:cubicBezTo>
                    <a:pt x="8157" y="10511"/>
                    <a:pt x="10509" y="8157"/>
                    <a:pt x="10509" y="5256"/>
                  </a:cubicBezTo>
                  <a:cubicBezTo>
                    <a:pt x="10509" y="2353"/>
                    <a:pt x="8156" y="1"/>
                    <a:pt x="5254" y="1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751625" y="1926300"/>
              <a:ext cx="196650" cy="179150"/>
            </a:xfrm>
            <a:custGeom>
              <a:rect b="b" l="l" r="r" t="t"/>
              <a:pathLst>
                <a:path extrusionOk="0" h="7166" w="7866">
                  <a:moveTo>
                    <a:pt x="3932" y="0"/>
                  </a:moveTo>
                  <a:cubicBezTo>
                    <a:pt x="3015" y="0"/>
                    <a:pt x="2098" y="350"/>
                    <a:pt x="1399" y="1049"/>
                  </a:cubicBezTo>
                  <a:cubicBezTo>
                    <a:pt x="0" y="2449"/>
                    <a:pt x="0" y="4717"/>
                    <a:pt x="1399" y="6116"/>
                  </a:cubicBezTo>
                  <a:cubicBezTo>
                    <a:pt x="2098" y="6816"/>
                    <a:pt x="3015" y="7166"/>
                    <a:pt x="3932" y="7166"/>
                  </a:cubicBezTo>
                  <a:cubicBezTo>
                    <a:pt x="4849" y="7166"/>
                    <a:pt x="5766" y="6816"/>
                    <a:pt x="6465" y="6116"/>
                  </a:cubicBezTo>
                  <a:cubicBezTo>
                    <a:pt x="7865" y="4717"/>
                    <a:pt x="7865" y="2449"/>
                    <a:pt x="6465" y="1049"/>
                  </a:cubicBezTo>
                  <a:cubicBezTo>
                    <a:pt x="5766" y="350"/>
                    <a:pt x="4849" y="0"/>
                    <a:pt x="3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5"/>
          <p:cNvGrpSpPr/>
          <p:nvPr/>
        </p:nvGrpSpPr>
        <p:grpSpPr>
          <a:xfrm>
            <a:off x="7077880" y="2983654"/>
            <a:ext cx="1758894" cy="1758954"/>
            <a:chOff x="1370275" y="1735225"/>
            <a:chExt cx="740400" cy="740425"/>
          </a:xfrm>
        </p:grpSpPr>
        <p:sp>
          <p:nvSpPr>
            <p:cNvPr id="58" name="Google Shape;58;p15"/>
            <p:cNvSpPr/>
            <p:nvPr/>
          </p:nvSpPr>
          <p:spPr>
            <a:xfrm>
              <a:off x="1370275" y="1735225"/>
              <a:ext cx="740400" cy="740425"/>
            </a:xfrm>
            <a:custGeom>
              <a:rect b="b" l="l" r="r" t="t"/>
              <a:pathLst>
                <a:path extrusionOk="0" h="29617" w="29616">
                  <a:moveTo>
                    <a:pt x="14807" y="0"/>
                  </a:moveTo>
                  <a:cubicBezTo>
                    <a:pt x="6631" y="0"/>
                    <a:pt x="0" y="6631"/>
                    <a:pt x="0" y="14809"/>
                  </a:cubicBezTo>
                  <a:cubicBezTo>
                    <a:pt x="0" y="22986"/>
                    <a:pt x="6630" y="29617"/>
                    <a:pt x="14807" y="29617"/>
                  </a:cubicBezTo>
                  <a:cubicBezTo>
                    <a:pt x="22986" y="29617"/>
                    <a:pt x="29615" y="22986"/>
                    <a:pt x="29615" y="14809"/>
                  </a:cubicBezTo>
                  <a:cubicBezTo>
                    <a:pt x="29615" y="6631"/>
                    <a:pt x="22985" y="0"/>
                    <a:pt x="14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453850" y="1818800"/>
              <a:ext cx="573225" cy="573250"/>
            </a:xfrm>
            <a:custGeom>
              <a:rect b="b" l="l" r="r" t="t"/>
              <a:pathLst>
                <a:path extrusionOk="0" h="22930" w="22929">
                  <a:moveTo>
                    <a:pt x="11464" y="1"/>
                  </a:moveTo>
                  <a:cubicBezTo>
                    <a:pt x="8425" y="1"/>
                    <a:pt x="5508" y="1209"/>
                    <a:pt x="3358" y="3359"/>
                  </a:cubicBezTo>
                  <a:cubicBezTo>
                    <a:pt x="1208" y="5508"/>
                    <a:pt x="0" y="8425"/>
                    <a:pt x="0" y="11466"/>
                  </a:cubicBezTo>
                  <a:cubicBezTo>
                    <a:pt x="0" y="14506"/>
                    <a:pt x="1208" y="17422"/>
                    <a:pt x="3358" y="19572"/>
                  </a:cubicBezTo>
                  <a:cubicBezTo>
                    <a:pt x="5508" y="21723"/>
                    <a:pt x="8425" y="22929"/>
                    <a:pt x="11464" y="22929"/>
                  </a:cubicBezTo>
                  <a:cubicBezTo>
                    <a:pt x="14505" y="22929"/>
                    <a:pt x="17421" y="21723"/>
                    <a:pt x="19571" y="19572"/>
                  </a:cubicBezTo>
                  <a:cubicBezTo>
                    <a:pt x="21721" y="17422"/>
                    <a:pt x="22929" y="14506"/>
                    <a:pt x="22929" y="11466"/>
                  </a:cubicBezTo>
                  <a:cubicBezTo>
                    <a:pt x="22929" y="8425"/>
                    <a:pt x="21721" y="5508"/>
                    <a:pt x="19571" y="3359"/>
                  </a:cubicBezTo>
                  <a:cubicBezTo>
                    <a:pt x="17421" y="1209"/>
                    <a:pt x="14505" y="1"/>
                    <a:pt x="1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543425" y="1908375"/>
              <a:ext cx="394100" cy="394100"/>
            </a:xfrm>
            <a:custGeom>
              <a:rect b="b" l="l" r="r" t="t"/>
              <a:pathLst>
                <a:path extrusionOk="0" h="15764" w="15764">
                  <a:moveTo>
                    <a:pt x="7881" y="0"/>
                  </a:moveTo>
                  <a:cubicBezTo>
                    <a:pt x="5792" y="0"/>
                    <a:pt x="3787" y="831"/>
                    <a:pt x="2309" y="2309"/>
                  </a:cubicBezTo>
                  <a:cubicBezTo>
                    <a:pt x="831" y="3787"/>
                    <a:pt x="0" y="5792"/>
                    <a:pt x="0" y="7883"/>
                  </a:cubicBezTo>
                  <a:cubicBezTo>
                    <a:pt x="0" y="9973"/>
                    <a:pt x="831" y="11977"/>
                    <a:pt x="2309" y="13456"/>
                  </a:cubicBezTo>
                  <a:cubicBezTo>
                    <a:pt x="3787" y="14934"/>
                    <a:pt x="5792" y="15764"/>
                    <a:pt x="7881" y="15764"/>
                  </a:cubicBezTo>
                  <a:cubicBezTo>
                    <a:pt x="9972" y="15764"/>
                    <a:pt x="11977" y="14934"/>
                    <a:pt x="13455" y="13456"/>
                  </a:cubicBezTo>
                  <a:cubicBezTo>
                    <a:pt x="14933" y="11977"/>
                    <a:pt x="15763" y="9973"/>
                    <a:pt x="15763" y="7883"/>
                  </a:cubicBezTo>
                  <a:cubicBezTo>
                    <a:pt x="15763" y="5792"/>
                    <a:pt x="14933" y="3787"/>
                    <a:pt x="13455" y="2309"/>
                  </a:cubicBezTo>
                  <a:cubicBezTo>
                    <a:pt x="11977" y="831"/>
                    <a:pt x="9972" y="0"/>
                    <a:pt x="7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609100" y="1974050"/>
              <a:ext cx="262750" cy="262775"/>
            </a:xfrm>
            <a:custGeom>
              <a:rect b="b" l="l" r="r" t="t"/>
              <a:pathLst>
                <a:path extrusionOk="0" h="10511" w="10510">
                  <a:moveTo>
                    <a:pt x="5254" y="1"/>
                  </a:moveTo>
                  <a:cubicBezTo>
                    <a:pt x="2353" y="1"/>
                    <a:pt x="0" y="2353"/>
                    <a:pt x="0" y="5256"/>
                  </a:cubicBezTo>
                  <a:cubicBezTo>
                    <a:pt x="0" y="8157"/>
                    <a:pt x="2351" y="10511"/>
                    <a:pt x="5254" y="10511"/>
                  </a:cubicBezTo>
                  <a:cubicBezTo>
                    <a:pt x="8157" y="10511"/>
                    <a:pt x="10509" y="8157"/>
                    <a:pt x="10509" y="5256"/>
                  </a:cubicBezTo>
                  <a:cubicBezTo>
                    <a:pt x="10509" y="2353"/>
                    <a:pt x="8156" y="1"/>
                    <a:pt x="5254" y="1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51625" y="1926300"/>
              <a:ext cx="196650" cy="179150"/>
            </a:xfrm>
            <a:custGeom>
              <a:rect b="b" l="l" r="r" t="t"/>
              <a:pathLst>
                <a:path extrusionOk="0" h="7166" w="7866">
                  <a:moveTo>
                    <a:pt x="3932" y="0"/>
                  </a:moveTo>
                  <a:cubicBezTo>
                    <a:pt x="3015" y="0"/>
                    <a:pt x="2098" y="350"/>
                    <a:pt x="1399" y="1049"/>
                  </a:cubicBezTo>
                  <a:cubicBezTo>
                    <a:pt x="0" y="2449"/>
                    <a:pt x="0" y="4717"/>
                    <a:pt x="1399" y="6116"/>
                  </a:cubicBezTo>
                  <a:cubicBezTo>
                    <a:pt x="2098" y="6816"/>
                    <a:pt x="3015" y="7166"/>
                    <a:pt x="3932" y="7166"/>
                  </a:cubicBezTo>
                  <a:cubicBezTo>
                    <a:pt x="4849" y="7166"/>
                    <a:pt x="5766" y="6816"/>
                    <a:pt x="6465" y="6116"/>
                  </a:cubicBezTo>
                  <a:cubicBezTo>
                    <a:pt x="7865" y="4717"/>
                    <a:pt x="7865" y="2449"/>
                    <a:pt x="6465" y="1049"/>
                  </a:cubicBezTo>
                  <a:cubicBezTo>
                    <a:pt x="5766" y="350"/>
                    <a:pt x="4849" y="0"/>
                    <a:pt x="3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5"/>
          <p:cNvSpPr/>
          <p:nvPr/>
        </p:nvSpPr>
        <p:spPr>
          <a:xfrm>
            <a:off x="1186350" y="0"/>
            <a:ext cx="6771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hasCustomPrompt="1" type="title"/>
          </p:nvPr>
        </p:nvSpPr>
        <p:spPr>
          <a:xfrm>
            <a:off x="1587813" y="668996"/>
            <a:ext cx="28575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1587813" y="1398871"/>
            <a:ext cx="285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587813" y="1804421"/>
            <a:ext cx="28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3" type="title"/>
          </p:nvPr>
        </p:nvSpPr>
        <p:spPr>
          <a:xfrm>
            <a:off x="4698688" y="668996"/>
            <a:ext cx="28575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4" type="title"/>
          </p:nvPr>
        </p:nvSpPr>
        <p:spPr>
          <a:xfrm>
            <a:off x="4698688" y="1398871"/>
            <a:ext cx="285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15"/>
          <p:cNvSpPr txBox="1"/>
          <p:nvPr>
            <p:ph idx="5" type="subTitle"/>
          </p:nvPr>
        </p:nvSpPr>
        <p:spPr>
          <a:xfrm>
            <a:off x="4698688" y="1804421"/>
            <a:ext cx="28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hasCustomPrompt="1" idx="6" type="title"/>
          </p:nvPr>
        </p:nvSpPr>
        <p:spPr>
          <a:xfrm>
            <a:off x="1587813" y="2720121"/>
            <a:ext cx="28575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/>
          <p:nvPr>
            <p:ph idx="7" type="title"/>
          </p:nvPr>
        </p:nvSpPr>
        <p:spPr>
          <a:xfrm>
            <a:off x="1587813" y="3449996"/>
            <a:ext cx="285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" name="Google Shape;72;p15"/>
          <p:cNvSpPr txBox="1"/>
          <p:nvPr>
            <p:ph idx="8" type="subTitle"/>
          </p:nvPr>
        </p:nvSpPr>
        <p:spPr>
          <a:xfrm>
            <a:off x="1587813" y="3855546"/>
            <a:ext cx="28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hasCustomPrompt="1" idx="9" type="title"/>
          </p:nvPr>
        </p:nvSpPr>
        <p:spPr>
          <a:xfrm>
            <a:off x="4698688" y="2720121"/>
            <a:ext cx="28575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/>
          <p:nvPr>
            <p:ph idx="13" type="title"/>
          </p:nvPr>
        </p:nvSpPr>
        <p:spPr>
          <a:xfrm>
            <a:off x="4698688" y="3449996"/>
            <a:ext cx="285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15"/>
          <p:cNvSpPr txBox="1"/>
          <p:nvPr>
            <p:ph idx="14" type="subTitle"/>
          </p:nvPr>
        </p:nvSpPr>
        <p:spPr>
          <a:xfrm>
            <a:off x="4698688" y="3855546"/>
            <a:ext cx="28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MAIN_POIN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-14125"/>
            <a:ext cx="9151200" cy="8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-3600" y="4267500"/>
            <a:ext cx="9151200" cy="8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183725" y="155975"/>
            <a:ext cx="47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4183725" y="3019575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">
  <p:cSld name="TITLE_ONL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17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857238" y="3046571"/>
            <a:ext cx="285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857238" y="3452121"/>
            <a:ext cx="28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title"/>
          </p:nvPr>
        </p:nvSpPr>
        <p:spPr>
          <a:xfrm>
            <a:off x="5429238" y="3046571"/>
            <a:ext cx="285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7"/>
          <p:cNvSpPr txBox="1"/>
          <p:nvPr>
            <p:ph idx="4" type="subTitle"/>
          </p:nvPr>
        </p:nvSpPr>
        <p:spPr>
          <a:xfrm>
            <a:off x="5429238" y="3452121"/>
            <a:ext cx="28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 ">
  <p:cSld name="TITLE_ONLY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1539075"/>
            <a:ext cx="9144000" cy="36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title"/>
          </p:nvPr>
        </p:nvSpPr>
        <p:spPr>
          <a:xfrm>
            <a:off x="881087" y="3046575"/>
            <a:ext cx="21249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881087" y="345212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3" type="title"/>
          </p:nvPr>
        </p:nvSpPr>
        <p:spPr>
          <a:xfrm>
            <a:off x="3509538" y="3046575"/>
            <a:ext cx="21249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4" type="subTitle"/>
          </p:nvPr>
        </p:nvSpPr>
        <p:spPr>
          <a:xfrm>
            <a:off x="3509538" y="345212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5" type="title"/>
          </p:nvPr>
        </p:nvSpPr>
        <p:spPr>
          <a:xfrm>
            <a:off x="6138018" y="3046575"/>
            <a:ext cx="21249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6" type="subTitle"/>
          </p:nvPr>
        </p:nvSpPr>
        <p:spPr>
          <a:xfrm>
            <a:off x="6138018" y="345212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BIG_NUMBER_1_1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943475" y="1567367"/>
            <a:ext cx="23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943463" y="1972913"/>
            <a:ext cx="237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2" type="title"/>
          </p:nvPr>
        </p:nvSpPr>
        <p:spPr>
          <a:xfrm>
            <a:off x="4825725" y="1567367"/>
            <a:ext cx="23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4825737" y="1972913"/>
            <a:ext cx="237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4" type="title"/>
          </p:nvPr>
        </p:nvSpPr>
        <p:spPr>
          <a:xfrm>
            <a:off x="1943475" y="3313692"/>
            <a:ext cx="23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5" type="subTitle"/>
          </p:nvPr>
        </p:nvSpPr>
        <p:spPr>
          <a:xfrm>
            <a:off x="1943463" y="3719238"/>
            <a:ext cx="237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6" type="title"/>
          </p:nvPr>
        </p:nvSpPr>
        <p:spPr>
          <a:xfrm>
            <a:off x="4825725" y="3313692"/>
            <a:ext cx="23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7" type="subTitle"/>
          </p:nvPr>
        </p:nvSpPr>
        <p:spPr>
          <a:xfrm>
            <a:off x="4825737" y="3719238"/>
            <a:ext cx="237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8"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9"/>
          <p:cNvSpPr/>
          <p:nvPr/>
        </p:nvSpPr>
        <p:spPr>
          <a:xfrm rot="-8100000">
            <a:off x="-1315316" y="1269252"/>
            <a:ext cx="2604981" cy="2604981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rot="2700000">
            <a:off x="7854359" y="1269252"/>
            <a:ext cx="2604981" cy="2604981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TITLE_ONLY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0" y="1531700"/>
            <a:ext cx="9144000" cy="361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20"/>
          <p:cNvGrpSpPr/>
          <p:nvPr/>
        </p:nvGrpSpPr>
        <p:grpSpPr>
          <a:xfrm>
            <a:off x="0" y="3867300"/>
            <a:ext cx="9143900" cy="1276200"/>
            <a:chOff x="0" y="3867300"/>
            <a:chExt cx="9143900" cy="1276200"/>
          </a:xfrm>
        </p:grpSpPr>
        <p:sp>
          <p:nvSpPr>
            <p:cNvPr id="112" name="Google Shape;112;p20"/>
            <p:cNvSpPr/>
            <p:nvPr/>
          </p:nvSpPr>
          <p:spPr>
            <a:xfrm>
              <a:off x="0" y="3867300"/>
              <a:ext cx="419100" cy="1276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19100" y="4570800"/>
              <a:ext cx="462000" cy="57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881075" y="4570800"/>
              <a:ext cx="319200" cy="57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200275" y="4701175"/>
              <a:ext cx="685800" cy="442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886075" y="4853575"/>
              <a:ext cx="419100" cy="2898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2305175" y="4746275"/>
              <a:ext cx="319200" cy="397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2624375" y="4570800"/>
              <a:ext cx="462000" cy="57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3086350" y="4570800"/>
              <a:ext cx="319200" cy="57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405550" y="4701175"/>
              <a:ext cx="685800" cy="442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091350" y="4853575"/>
              <a:ext cx="419100" cy="2898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510450" y="4746275"/>
              <a:ext cx="319200" cy="397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829650" y="4570800"/>
              <a:ext cx="462000" cy="57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5291625" y="4570800"/>
              <a:ext cx="319200" cy="57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5610825" y="4701175"/>
              <a:ext cx="685800" cy="442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6296625" y="4853575"/>
              <a:ext cx="419100" cy="2898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6715725" y="4746275"/>
              <a:ext cx="319200" cy="397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7034925" y="4570800"/>
              <a:ext cx="462000" cy="57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7496900" y="4570800"/>
              <a:ext cx="319200" cy="57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7816100" y="4701175"/>
              <a:ext cx="685800" cy="442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8501900" y="4276725"/>
              <a:ext cx="642000" cy="866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0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2" type="title"/>
          </p:nvPr>
        </p:nvSpPr>
        <p:spPr>
          <a:xfrm>
            <a:off x="881075" y="327517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881087" y="368072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3" type="title"/>
          </p:nvPr>
        </p:nvSpPr>
        <p:spPr>
          <a:xfrm>
            <a:off x="3509532" y="327517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4" type="subTitle"/>
          </p:nvPr>
        </p:nvSpPr>
        <p:spPr>
          <a:xfrm>
            <a:off x="3509538" y="368072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5" type="title"/>
          </p:nvPr>
        </p:nvSpPr>
        <p:spPr>
          <a:xfrm>
            <a:off x="6138019" y="327517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6" type="subTitle"/>
          </p:nvPr>
        </p:nvSpPr>
        <p:spPr>
          <a:xfrm>
            <a:off x="6138018" y="368072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7" type="title"/>
          </p:nvPr>
        </p:nvSpPr>
        <p:spPr>
          <a:xfrm>
            <a:off x="881075" y="188027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8" type="subTitle"/>
          </p:nvPr>
        </p:nvSpPr>
        <p:spPr>
          <a:xfrm>
            <a:off x="881087" y="228582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9" type="title"/>
          </p:nvPr>
        </p:nvSpPr>
        <p:spPr>
          <a:xfrm>
            <a:off x="3509532" y="188027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13" type="subTitle"/>
          </p:nvPr>
        </p:nvSpPr>
        <p:spPr>
          <a:xfrm>
            <a:off x="3509538" y="228582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4" type="title"/>
          </p:nvPr>
        </p:nvSpPr>
        <p:spPr>
          <a:xfrm>
            <a:off x="6138019" y="188027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5" type="subTitle"/>
          </p:nvPr>
        </p:nvSpPr>
        <p:spPr>
          <a:xfrm>
            <a:off x="6138018" y="2285825"/>
            <a:ext cx="212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790300" y="3370550"/>
            <a:ext cx="356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TITLE_ONLY_1_2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2555400" y="0"/>
            <a:ext cx="403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3143238" y="1280321"/>
            <a:ext cx="28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/>
        </p:nvSpPr>
        <p:spPr>
          <a:xfrm>
            <a:off x="3251700" y="3547925"/>
            <a:ext cx="2640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900">
                <a:solidFill>
                  <a:schemeClr val="dk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900">
                <a:solidFill>
                  <a:schemeClr val="dk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900">
                <a:solidFill>
                  <a:schemeClr val="dk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accent4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959025" y="2129450"/>
            <a:ext cx="31290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700" y="1502175"/>
            <a:ext cx="35643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804006" y="1502175"/>
            <a:ext cx="35643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2509500" y="2316300"/>
            <a:ext cx="4125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2589600" y="3102550"/>
            <a:ext cx="3964800" cy="14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7"/>
          <p:cNvSpPr/>
          <p:nvPr/>
        </p:nvSpPr>
        <p:spPr>
          <a:xfrm>
            <a:off x="0" y="1982800"/>
            <a:ext cx="3192300" cy="319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7"/>
          <p:cNvSpPr/>
          <p:nvPr/>
        </p:nvSpPr>
        <p:spPr>
          <a:xfrm flipH="1">
            <a:off x="5955525" y="1974050"/>
            <a:ext cx="3192300" cy="319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688550" y="526350"/>
            <a:ext cx="3852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023000" y="2119050"/>
            <a:ext cx="3453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1023000" y="3688950"/>
            <a:ext cx="3453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750203" y="903588"/>
            <a:ext cx="3453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2110550" y="1089475"/>
            <a:ext cx="4988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35" name="Google Shape;35;p10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rio"/>
              <a:buNone/>
              <a:defRPr sz="2800">
                <a:solidFill>
                  <a:schemeClr val="dk2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Char char="●"/>
              <a:defRPr sz="1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2"/>
          <p:cNvGrpSpPr/>
          <p:nvPr/>
        </p:nvGrpSpPr>
        <p:grpSpPr>
          <a:xfrm>
            <a:off x="2762373" y="1049744"/>
            <a:ext cx="352697" cy="352723"/>
            <a:chOff x="2319498" y="1512744"/>
            <a:chExt cx="352697" cy="352723"/>
          </a:xfrm>
        </p:grpSpPr>
        <p:sp>
          <p:nvSpPr>
            <p:cNvPr id="155" name="Google Shape;155;p22"/>
            <p:cNvSpPr/>
            <p:nvPr/>
          </p:nvSpPr>
          <p:spPr>
            <a:xfrm>
              <a:off x="2319498" y="1512744"/>
              <a:ext cx="352697" cy="352723"/>
            </a:xfrm>
            <a:custGeom>
              <a:rect b="b" l="l" r="r" t="t"/>
              <a:pathLst>
                <a:path extrusionOk="0" h="13455" w="13454">
                  <a:moveTo>
                    <a:pt x="6727" y="1"/>
                  </a:moveTo>
                  <a:cubicBezTo>
                    <a:pt x="3017" y="1"/>
                    <a:pt x="0" y="3018"/>
                    <a:pt x="0" y="6728"/>
                  </a:cubicBezTo>
                  <a:cubicBezTo>
                    <a:pt x="0" y="10438"/>
                    <a:pt x="3017" y="13455"/>
                    <a:pt x="6727" y="13455"/>
                  </a:cubicBezTo>
                  <a:cubicBezTo>
                    <a:pt x="10437" y="13455"/>
                    <a:pt x="13454" y="10438"/>
                    <a:pt x="13454" y="6728"/>
                  </a:cubicBezTo>
                  <a:cubicBezTo>
                    <a:pt x="13454" y="3018"/>
                    <a:pt x="10437" y="1"/>
                    <a:pt x="6727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345975" y="1539248"/>
              <a:ext cx="299742" cy="299742"/>
            </a:xfrm>
            <a:custGeom>
              <a:rect b="b" l="l" r="r" t="t"/>
              <a:pathLst>
                <a:path extrusionOk="0" h="11434" w="11434">
                  <a:moveTo>
                    <a:pt x="5717" y="0"/>
                  </a:moveTo>
                  <a:cubicBezTo>
                    <a:pt x="2556" y="0"/>
                    <a:pt x="0" y="2555"/>
                    <a:pt x="0" y="5717"/>
                  </a:cubicBezTo>
                  <a:cubicBezTo>
                    <a:pt x="0" y="8878"/>
                    <a:pt x="2556" y="11433"/>
                    <a:pt x="5717" y="11433"/>
                  </a:cubicBezTo>
                  <a:cubicBezTo>
                    <a:pt x="8878" y="11433"/>
                    <a:pt x="11433" y="8878"/>
                    <a:pt x="11433" y="5717"/>
                  </a:cubicBezTo>
                  <a:cubicBezTo>
                    <a:pt x="11433" y="2555"/>
                    <a:pt x="8878" y="0"/>
                    <a:pt x="5717" y="0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2490524" y="1560534"/>
              <a:ext cx="11010" cy="133880"/>
            </a:xfrm>
            <a:custGeom>
              <a:rect b="b" l="l" r="r" t="t"/>
              <a:pathLst>
                <a:path extrusionOk="0" h="5107" w="420">
                  <a:moveTo>
                    <a:pt x="212" y="0"/>
                  </a:moveTo>
                  <a:cubicBezTo>
                    <a:pt x="116" y="0"/>
                    <a:pt x="22" y="62"/>
                    <a:pt x="15" y="184"/>
                  </a:cubicBezTo>
                  <a:lnTo>
                    <a:pt x="15" y="4905"/>
                  </a:lnTo>
                  <a:cubicBezTo>
                    <a:pt x="1" y="5020"/>
                    <a:pt x="102" y="5107"/>
                    <a:pt x="203" y="5107"/>
                  </a:cubicBezTo>
                  <a:cubicBezTo>
                    <a:pt x="318" y="5107"/>
                    <a:pt x="419" y="5020"/>
                    <a:pt x="419" y="4905"/>
                  </a:cubicBezTo>
                  <a:lnTo>
                    <a:pt x="419" y="184"/>
                  </a:lnTo>
                  <a:cubicBezTo>
                    <a:pt x="405" y="62"/>
                    <a:pt x="308" y="0"/>
                    <a:pt x="212" y="0"/>
                  </a:cubicBez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489397" y="1683771"/>
              <a:ext cx="137917" cy="10696"/>
            </a:xfrm>
            <a:custGeom>
              <a:rect b="b" l="l" r="r" t="t"/>
              <a:pathLst>
                <a:path extrusionOk="0" h="408" w="5261">
                  <a:moveTo>
                    <a:pt x="5006" y="0"/>
                  </a:moveTo>
                  <a:cubicBezTo>
                    <a:pt x="4998" y="0"/>
                    <a:pt x="4990" y="1"/>
                    <a:pt x="4981" y="2"/>
                  </a:cubicBezTo>
                  <a:lnTo>
                    <a:pt x="246" y="2"/>
                  </a:lnTo>
                  <a:cubicBezTo>
                    <a:pt x="1" y="30"/>
                    <a:pt x="1" y="391"/>
                    <a:pt x="246" y="406"/>
                  </a:cubicBezTo>
                  <a:lnTo>
                    <a:pt x="4981" y="406"/>
                  </a:lnTo>
                  <a:cubicBezTo>
                    <a:pt x="4990" y="407"/>
                    <a:pt x="4998" y="407"/>
                    <a:pt x="5006" y="407"/>
                  </a:cubicBezTo>
                  <a:cubicBezTo>
                    <a:pt x="5261" y="407"/>
                    <a:pt x="5261" y="0"/>
                    <a:pt x="5006" y="0"/>
                  </a:cubicBez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83069" y="1576316"/>
              <a:ext cx="280422" cy="262753"/>
            </a:xfrm>
            <a:custGeom>
              <a:rect b="b" l="l" r="r" t="t"/>
              <a:pathLst>
                <a:path extrusionOk="0" h="10023" w="10697">
                  <a:moveTo>
                    <a:pt x="8070" y="1"/>
                  </a:moveTo>
                  <a:lnTo>
                    <a:pt x="8070" y="1"/>
                  </a:lnTo>
                  <a:cubicBezTo>
                    <a:pt x="10033" y="2253"/>
                    <a:pt x="9917" y="5674"/>
                    <a:pt x="7795" y="7796"/>
                  </a:cubicBezTo>
                  <a:cubicBezTo>
                    <a:pt x="6686" y="8906"/>
                    <a:pt x="5225" y="9467"/>
                    <a:pt x="3760" y="9467"/>
                  </a:cubicBezTo>
                  <a:cubicBezTo>
                    <a:pt x="2422" y="9467"/>
                    <a:pt x="1082" y="8999"/>
                    <a:pt x="0" y="8056"/>
                  </a:cubicBezTo>
                  <a:lnTo>
                    <a:pt x="0" y="8056"/>
                  </a:lnTo>
                  <a:cubicBezTo>
                    <a:pt x="1131" y="9360"/>
                    <a:pt x="2719" y="10023"/>
                    <a:pt x="4311" y="10023"/>
                  </a:cubicBezTo>
                  <a:cubicBezTo>
                    <a:pt x="5767" y="10023"/>
                    <a:pt x="7227" y="9469"/>
                    <a:pt x="8344" y="8345"/>
                  </a:cubicBezTo>
                  <a:cubicBezTo>
                    <a:pt x="10697" y="6006"/>
                    <a:pt x="10567" y="2166"/>
                    <a:pt x="8070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365662" y="1683771"/>
              <a:ext cx="21732" cy="10696"/>
            </a:xfrm>
            <a:custGeom>
              <a:rect b="b" l="l" r="r" t="t"/>
              <a:pathLst>
                <a:path extrusionOk="0" h="408" w="829">
                  <a:moveTo>
                    <a:pt x="561" y="0"/>
                  </a:moveTo>
                  <a:cubicBezTo>
                    <a:pt x="552" y="0"/>
                    <a:pt x="543" y="1"/>
                    <a:pt x="534" y="2"/>
                  </a:cubicBezTo>
                  <a:lnTo>
                    <a:pt x="246" y="2"/>
                  </a:lnTo>
                  <a:cubicBezTo>
                    <a:pt x="0" y="30"/>
                    <a:pt x="0" y="391"/>
                    <a:pt x="246" y="406"/>
                  </a:cubicBezTo>
                  <a:lnTo>
                    <a:pt x="534" y="406"/>
                  </a:lnTo>
                  <a:cubicBezTo>
                    <a:pt x="543" y="407"/>
                    <a:pt x="552" y="407"/>
                    <a:pt x="561" y="407"/>
                  </a:cubicBezTo>
                  <a:cubicBezTo>
                    <a:pt x="828" y="407"/>
                    <a:pt x="828" y="0"/>
                    <a:pt x="561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490524" y="1799589"/>
              <a:ext cx="11377" cy="18613"/>
            </a:xfrm>
            <a:custGeom>
              <a:rect b="b" l="l" r="r" t="t"/>
              <a:pathLst>
                <a:path extrusionOk="0" h="710" w="434">
                  <a:moveTo>
                    <a:pt x="217" y="1"/>
                  </a:moveTo>
                  <a:cubicBezTo>
                    <a:pt x="109" y="1"/>
                    <a:pt x="1" y="73"/>
                    <a:pt x="15" y="217"/>
                  </a:cubicBezTo>
                  <a:lnTo>
                    <a:pt x="15" y="506"/>
                  </a:lnTo>
                  <a:cubicBezTo>
                    <a:pt x="1" y="622"/>
                    <a:pt x="102" y="708"/>
                    <a:pt x="203" y="708"/>
                  </a:cubicBezTo>
                  <a:cubicBezTo>
                    <a:pt x="210" y="709"/>
                    <a:pt x="218" y="710"/>
                    <a:pt x="225" y="710"/>
                  </a:cubicBezTo>
                  <a:cubicBezTo>
                    <a:pt x="331" y="710"/>
                    <a:pt x="419" y="615"/>
                    <a:pt x="419" y="520"/>
                  </a:cubicBezTo>
                  <a:lnTo>
                    <a:pt x="419" y="217"/>
                  </a:lnTo>
                  <a:cubicBezTo>
                    <a:pt x="434" y="73"/>
                    <a:pt x="326" y="1"/>
                    <a:pt x="217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2401393" y="1596554"/>
              <a:ext cx="19163" cy="15755"/>
            </a:xfrm>
            <a:custGeom>
              <a:rect b="b" l="l" r="r" t="t"/>
              <a:pathLst>
                <a:path extrusionOk="0" h="601" w="731">
                  <a:moveTo>
                    <a:pt x="268" y="1"/>
                  </a:moveTo>
                  <a:cubicBezTo>
                    <a:pt x="121" y="1"/>
                    <a:pt x="1" y="184"/>
                    <a:pt x="124" y="340"/>
                  </a:cubicBezTo>
                  <a:lnTo>
                    <a:pt x="326" y="543"/>
                  </a:lnTo>
                  <a:cubicBezTo>
                    <a:pt x="369" y="571"/>
                    <a:pt x="413" y="600"/>
                    <a:pt x="470" y="600"/>
                  </a:cubicBezTo>
                  <a:cubicBezTo>
                    <a:pt x="644" y="600"/>
                    <a:pt x="730" y="384"/>
                    <a:pt x="615" y="254"/>
                  </a:cubicBezTo>
                  <a:lnTo>
                    <a:pt x="398" y="52"/>
                  </a:lnTo>
                  <a:cubicBezTo>
                    <a:pt x="356" y="16"/>
                    <a:pt x="311" y="1"/>
                    <a:pt x="268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2569563" y="1765378"/>
              <a:ext cx="20893" cy="16830"/>
            </a:xfrm>
            <a:custGeom>
              <a:rect b="b" l="l" r="r" t="t"/>
              <a:pathLst>
                <a:path extrusionOk="0" h="642" w="797">
                  <a:moveTo>
                    <a:pt x="313" y="0"/>
                  </a:moveTo>
                  <a:cubicBezTo>
                    <a:pt x="149" y="0"/>
                    <a:pt x="1" y="225"/>
                    <a:pt x="176" y="368"/>
                  </a:cubicBezTo>
                  <a:lnTo>
                    <a:pt x="393" y="584"/>
                  </a:lnTo>
                  <a:cubicBezTo>
                    <a:pt x="421" y="613"/>
                    <a:pt x="479" y="642"/>
                    <a:pt x="537" y="642"/>
                  </a:cubicBezTo>
                  <a:cubicBezTo>
                    <a:pt x="710" y="642"/>
                    <a:pt x="797" y="425"/>
                    <a:pt x="681" y="295"/>
                  </a:cubicBezTo>
                  <a:lnTo>
                    <a:pt x="465" y="79"/>
                  </a:lnTo>
                  <a:cubicBezTo>
                    <a:pt x="419" y="23"/>
                    <a:pt x="366" y="0"/>
                    <a:pt x="313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2571136" y="1595610"/>
              <a:ext cx="20841" cy="16699"/>
            </a:xfrm>
            <a:custGeom>
              <a:rect b="b" l="l" r="r" t="t"/>
              <a:pathLst>
                <a:path extrusionOk="0" h="637" w="795">
                  <a:moveTo>
                    <a:pt x="491" y="1"/>
                  </a:moveTo>
                  <a:cubicBezTo>
                    <a:pt x="436" y="1"/>
                    <a:pt x="380" y="26"/>
                    <a:pt x="333" y="88"/>
                  </a:cubicBezTo>
                  <a:lnTo>
                    <a:pt x="116" y="290"/>
                  </a:lnTo>
                  <a:cubicBezTo>
                    <a:pt x="1" y="420"/>
                    <a:pt x="87" y="636"/>
                    <a:pt x="260" y="636"/>
                  </a:cubicBezTo>
                  <a:cubicBezTo>
                    <a:pt x="318" y="636"/>
                    <a:pt x="376" y="607"/>
                    <a:pt x="405" y="579"/>
                  </a:cubicBezTo>
                  <a:lnTo>
                    <a:pt x="621" y="362"/>
                  </a:lnTo>
                  <a:cubicBezTo>
                    <a:pt x="794" y="222"/>
                    <a:pt x="652" y="1"/>
                    <a:pt x="491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2401236" y="1766296"/>
              <a:ext cx="19583" cy="15913"/>
            </a:xfrm>
            <a:custGeom>
              <a:rect b="b" l="l" r="r" t="t"/>
              <a:pathLst>
                <a:path extrusionOk="0" h="607" w="747">
                  <a:moveTo>
                    <a:pt x="456" y="0"/>
                  </a:moveTo>
                  <a:cubicBezTo>
                    <a:pt x="414" y="0"/>
                    <a:pt x="372" y="13"/>
                    <a:pt x="332" y="44"/>
                  </a:cubicBezTo>
                  <a:lnTo>
                    <a:pt x="130" y="260"/>
                  </a:lnTo>
                  <a:cubicBezTo>
                    <a:pt x="0" y="390"/>
                    <a:pt x="87" y="607"/>
                    <a:pt x="274" y="607"/>
                  </a:cubicBezTo>
                  <a:cubicBezTo>
                    <a:pt x="318" y="607"/>
                    <a:pt x="375" y="578"/>
                    <a:pt x="404" y="549"/>
                  </a:cubicBezTo>
                  <a:lnTo>
                    <a:pt x="621" y="333"/>
                  </a:lnTo>
                  <a:cubicBezTo>
                    <a:pt x="746" y="184"/>
                    <a:pt x="611" y="0"/>
                    <a:pt x="45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2373160" y="1634985"/>
              <a:ext cx="23174" cy="14025"/>
            </a:xfrm>
            <a:custGeom>
              <a:rect b="b" l="l" r="r" t="t"/>
              <a:pathLst>
                <a:path extrusionOk="0" h="535" w="884">
                  <a:moveTo>
                    <a:pt x="303" y="0"/>
                  </a:moveTo>
                  <a:cubicBezTo>
                    <a:pt x="104" y="0"/>
                    <a:pt x="0" y="330"/>
                    <a:pt x="248" y="405"/>
                  </a:cubicBezTo>
                  <a:lnTo>
                    <a:pt x="523" y="520"/>
                  </a:lnTo>
                  <a:cubicBezTo>
                    <a:pt x="551" y="520"/>
                    <a:pt x="566" y="535"/>
                    <a:pt x="595" y="535"/>
                  </a:cubicBezTo>
                  <a:cubicBezTo>
                    <a:pt x="811" y="535"/>
                    <a:pt x="883" y="231"/>
                    <a:pt x="681" y="145"/>
                  </a:cubicBezTo>
                  <a:lnTo>
                    <a:pt x="407" y="29"/>
                  </a:lnTo>
                  <a:cubicBezTo>
                    <a:pt x="370" y="9"/>
                    <a:pt x="335" y="0"/>
                    <a:pt x="303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595516" y="1729333"/>
              <a:ext cx="21811" cy="13527"/>
            </a:xfrm>
            <a:custGeom>
              <a:rect b="b" l="l" r="r" t="t"/>
              <a:pathLst>
                <a:path extrusionOk="0" h="516" w="832">
                  <a:moveTo>
                    <a:pt x="291" y="0"/>
                  </a:moveTo>
                  <a:cubicBezTo>
                    <a:pt x="100" y="0"/>
                    <a:pt x="1" y="281"/>
                    <a:pt x="197" y="386"/>
                  </a:cubicBezTo>
                  <a:lnTo>
                    <a:pt x="471" y="501"/>
                  </a:lnTo>
                  <a:cubicBezTo>
                    <a:pt x="500" y="516"/>
                    <a:pt x="529" y="516"/>
                    <a:pt x="557" y="516"/>
                  </a:cubicBezTo>
                  <a:cubicBezTo>
                    <a:pt x="774" y="516"/>
                    <a:pt x="832" y="212"/>
                    <a:pt x="630" y="126"/>
                  </a:cubicBezTo>
                  <a:lnTo>
                    <a:pt x="355" y="10"/>
                  </a:lnTo>
                  <a:cubicBezTo>
                    <a:pt x="333" y="3"/>
                    <a:pt x="312" y="0"/>
                    <a:pt x="291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535195" y="1570129"/>
              <a:ext cx="15650" cy="17197"/>
            </a:xfrm>
            <a:custGeom>
              <a:rect b="b" l="l" r="r" t="t"/>
              <a:pathLst>
                <a:path extrusionOk="0" h="656" w="597">
                  <a:moveTo>
                    <a:pt x="345" y="1"/>
                  </a:moveTo>
                  <a:cubicBezTo>
                    <a:pt x="279" y="1"/>
                    <a:pt x="213" y="32"/>
                    <a:pt x="173" y="107"/>
                  </a:cubicBezTo>
                  <a:lnTo>
                    <a:pt x="58" y="381"/>
                  </a:lnTo>
                  <a:cubicBezTo>
                    <a:pt x="0" y="511"/>
                    <a:pt x="87" y="656"/>
                    <a:pt x="231" y="656"/>
                  </a:cubicBezTo>
                  <a:lnTo>
                    <a:pt x="246" y="656"/>
                  </a:lnTo>
                  <a:cubicBezTo>
                    <a:pt x="332" y="656"/>
                    <a:pt x="390" y="612"/>
                    <a:pt x="433" y="540"/>
                  </a:cubicBezTo>
                  <a:lnTo>
                    <a:pt x="549" y="266"/>
                  </a:lnTo>
                  <a:cubicBezTo>
                    <a:pt x="596" y="115"/>
                    <a:pt x="470" y="1"/>
                    <a:pt x="345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2441345" y="1790099"/>
              <a:ext cx="16463" cy="18219"/>
            </a:xfrm>
            <a:custGeom>
              <a:rect b="b" l="l" r="r" t="t"/>
              <a:pathLst>
                <a:path extrusionOk="0" h="695" w="628">
                  <a:moveTo>
                    <a:pt x="349" y="1"/>
                  </a:moveTo>
                  <a:cubicBezTo>
                    <a:pt x="272" y="1"/>
                    <a:pt x="195" y="43"/>
                    <a:pt x="159" y="146"/>
                  </a:cubicBezTo>
                  <a:lnTo>
                    <a:pt x="58" y="421"/>
                  </a:lnTo>
                  <a:cubicBezTo>
                    <a:pt x="0" y="550"/>
                    <a:pt x="87" y="695"/>
                    <a:pt x="231" y="695"/>
                  </a:cubicBezTo>
                  <a:lnTo>
                    <a:pt x="246" y="695"/>
                  </a:lnTo>
                  <a:cubicBezTo>
                    <a:pt x="318" y="695"/>
                    <a:pt x="390" y="652"/>
                    <a:pt x="419" y="579"/>
                  </a:cubicBezTo>
                  <a:lnTo>
                    <a:pt x="534" y="305"/>
                  </a:lnTo>
                  <a:cubicBezTo>
                    <a:pt x="627" y="138"/>
                    <a:pt x="487" y="1"/>
                    <a:pt x="349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2443521" y="1569290"/>
              <a:ext cx="15624" cy="17276"/>
            </a:xfrm>
            <a:custGeom>
              <a:rect b="b" l="l" r="r" t="t"/>
              <a:pathLst>
                <a:path extrusionOk="0" h="659" w="596">
                  <a:moveTo>
                    <a:pt x="252" y="0"/>
                  </a:moveTo>
                  <a:cubicBezTo>
                    <a:pt x="128" y="0"/>
                    <a:pt x="1" y="111"/>
                    <a:pt x="47" y="269"/>
                  </a:cubicBezTo>
                  <a:lnTo>
                    <a:pt x="163" y="529"/>
                  </a:lnTo>
                  <a:cubicBezTo>
                    <a:pt x="191" y="601"/>
                    <a:pt x="264" y="659"/>
                    <a:pt x="336" y="659"/>
                  </a:cubicBezTo>
                  <a:lnTo>
                    <a:pt x="350" y="659"/>
                  </a:lnTo>
                  <a:cubicBezTo>
                    <a:pt x="495" y="659"/>
                    <a:pt x="596" y="514"/>
                    <a:pt x="538" y="384"/>
                  </a:cubicBezTo>
                  <a:lnTo>
                    <a:pt x="422" y="110"/>
                  </a:lnTo>
                  <a:cubicBezTo>
                    <a:pt x="387" y="33"/>
                    <a:pt x="320" y="0"/>
                    <a:pt x="252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532416" y="1791121"/>
              <a:ext cx="16411" cy="18351"/>
            </a:xfrm>
            <a:custGeom>
              <a:rect b="b" l="l" r="r" t="t"/>
              <a:pathLst>
                <a:path extrusionOk="0" h="700" w="626">
                  <a:moveTo>
                    <a:pt x="277" y="1"/>
                  </a:moveTo>
                  <a:cubicBezTo>
                    <a:pt x="140" y="1"/>
                    <a:pt x="0" y="131"/>
                    <a:pt x="92" y="295"/>
                  </a:cubicBezTo>
                  <a:lnTo>
                    <a:pt x="193" y="569"/>
                  </a:lnTo>
                  <a:cubicBezTo>
                    <a:pt x="222" y="641"/>
                    <a:pt x="294" y="699"/>
                    <a:pt x="380" y="699"/>
                  </a:cubicBezTo>
                  <a:lnTo>
                    <a:pt x="395" y="699"/>
                  </a:lnTo>
                  <a:cubicBezTo>
                    <a:pt x="525" y="685"/>
                    <a:pt x="626" y="555"/>
                    <a:pt x="568" y="425"/>
                  </a:cubicBezTo>
                  <a:lnTo>
                    <a:pt x="467" y="151"/>
                  </a:lnTo>
                  <a:cubicBezTo>
                    <a:pt x="435" y="45"/>
                    <a:pt x="357" y="1"/>
                    <a:pt x="277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596486" y="1637370"/>
              <a:ext cx="21785" cy="13527"/>
            </a:xfrm>
            <a:custGeom>
              <a:rect b="b" l="l" r="r" t="t"/>
              <a:pathLst>
                <a:path extrusionOk="0" h="516" w="831">
                  <a:moveTo>
                    <a:pt x="539" y="1"/>
                  </a:moveTo>
                  <a:cubicBezTo>
                    <a:pt x="519" y="1"/>
                    <a:pt x="499" y="4"/>
                    <a:pt x="477" y="10"/>
                  </a:cubicBezTo>
                  <a:lnTo>
                    <a:pt x="203" y="126"/>
                  </a:lnTo>
                  <a:cubicBezTo>
                    <a:pt x="1" y="213"/>
                    <a:pt x="59" y="516"/>
                    <a:pt x="275" y="516"/>
                  </a:cubicBezTo>
                  <a:cubicBezTo>
                    <a:pt x="304" y="516"/>
                    <a:pt x="333" y="516"/>
                    <a:pt x="347" y="501"/>
                  </a:cubicBezTo>
                  <a:lnTo>
                    <a:pt x="621" y="400"/>
                  </a:lnTo>
                  <a:cubicBezTo>
                    <a:pt x="831" y="295"/>
                    <a:pt x="732" y="1"/>
                    <a:pt x="539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373606" y="1727052"/>
              <a:ext cx="22859" cy="13920"/>
            </a:xfrm>
            <a:custGeom>
              <a:rect b="b" l="l" r="r" t="t"/>
              <a:pathLst>
                <a:path extrusionOk="0" h="531" w="872">
                  <a:moveTo>
                    <a:pt x="575" y="0"/>
                  </a:moveTo>
                  <a:cubicBezTo>
                    <a:pt x="544" y="0"/>
                    <a:pt x="511" y="8"/>
                    <a:pt x="477" y="25"/>
                  </a:cubicBezTo>
                  <a:lnTo>
                    <a:pt x="202" y="141"/>
                  </a:lnTo>
                  <a:cubicBezTo>
                    <a:pt x="0" y="213"/>
                    <a:pt x="58" y="516"/>
                    <a:pt x="289" y="530"/>
                  </a:cubicBezTo>
                  <a:cubicBezTo>
                    <a:pt x="303" y="530"/>
                    <a:pt x="332" y="516"/>
                    <a:pt x="361" y="516"/>
                  </a:cubicBezTo>
                  <a:lnTo>
                    <a:pt x="621" y="400"/>
                  </a:lnTo>
                  <a:cubicBezTo>
                    <a:pt x="871" y="325"/>
                    <a:pt x="774" y="0"/>
                    <a:pt x="575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 txBox="1"/>
          <p:nvPr>
            <p:ph type="ctrTitle"/>
          </p:nvPr>
        </p:nvSpPr>
        <p:spPr>
          <a:xfrm>
            <a:off x="562575" y="3170850"/>
            <a:ext cx="79464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Public Voice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 rot="-1681825">
            <a:off x="4886582" y="2494666"/>
            <a:ext cx="1946418" cy="44731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Hit you what that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ttu-tu ttu-tu tu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1252525" y="542123"/>
            <a:ext cx="1624081" cy="1664991"/>
            <a:chOff x="1252525" y="542123"/>
            <a:chExt cx="1624081" cy="1664991"/>
          </a:xfrm>
        </p:grpSpPr>
        <p:sp>
          <p:nvSpPr>
            <p:cNvPr id="177" name="Google Shape;177;p22"/>
            <p:cNvSpPr/>
            <p:nvPr/>
          </p:nvSpPr>
          <p:spPr>
            <a:xfrm>
              <a:off x="1736658" y="2005342"/>
              <a:ext cx="11320" cy="3716"/>
            </a:xfrm>
            <a:custGeom>
              <a:rect b="b" l="l" r="r" t="t"/>
              <a:pathLst>
                <a:path extrusionOk="0" h="173" w="527">
                  <a:moveTo>
                    <a:pt x="527" y="0"/>
                  </a:moveTo>
                  <a:lnTo>
                    <a:pt x="527" y="0"/>
                  </a:lnTo>
                  <a:cubicBezTo>
                    <a:pt x="133" y="94"/>
                    <a:pt x="0" y="172"/>
                    <a:pt x="62" y="172"/>
                  </a:cubicBezTo>
                  <a:cubicBezTo>
                    <a:pt x="110" y="172"/>
                    <a:pt x="275" y="125"/>
                    <a:pt x="527" y="0"/>
                  </a:cubicBezTo>
                  <a:close/>
                </a:path>
              </a:pathLst>
            </a:custGeom>
            <a:solidFill>
              <a:srgbClr val="028D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252525" y="1276965"/>
              <a:ext cx="1624081" cy="930148"/>
            </a:xfrm>
            <a:custGeom>
              <a:rect b="b" l="l" r="r" t="t"/>
              <a:pathLst>
                <a:path extrusionOk="0" h="43303" w="75609">
                  <a:moveTo>
                    <a:pt x="28034" y="0"/>
                  </a:moveTo>
                  <a:cubicBezTo>
                    <a:pt x="14111" y="0"/>
                    <a:pt x="1" y="2644"/>
                    <a:pt x="1695" y="18899"/>
                  </a:cubicBezTo>
                  <a:cubicBezTo>
                    <a:pt x="3372" y="34966"/>
                    <a:pt x="21774" y="43302"/>
                    <a:pt x="39761" y="43302"/>
                  </a:cubicBezTo>
                  <a:cubicBezTo>
                    <a:pt x="57062" y="43302"/>
                    <a:pt x="73980" y="35590"/>
                    <a:pt x="75266" y="19628"/>
                  </a:cubicBezTo>
                  <a:cubicBezTo>
                    <a:pt x="75609" y="15365"/>
                    <a:pt x="75025" y="12052"/>
                    <a:pt x="73750" y="9481"/>
                  </a:cubicBezTo>
                  <a:cubicBezTo>
                    <a:pt x="69706" y="1315"/>
                    <a:pt x="58722" y="607"/>
                    <a:pt x="48477" y="607"/>
                  </a:cubicBezTo>
                  <a:cubicBezTo>
                    <a:pt x="47838" y="607"/>
                    <a:pt x="47201" y="610"/>
                    <a:pt x="46569" y="613"/>
                  </a:cubicBezTo>
                  <a:cubicBezTo>
                    <a:pt x="46461" y="614"/>
                    <a:pt x="46352" y="614"/>
                    <a:pt x="46242" y="614"/>
                  </a:cubicBezTo>
                  <a:cubicBezTo>
                    <a:pt x="41410" y="614"/>
                    <a:pt x="34744" y="0"/>
                    <a:pt x="28034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390244" y="1598674"/>
              <a:ext cx="1448203" cy="608378"/>
            </a:xfrm>
            <a:custGeom>
              <a:rect b="b" l="l" r="r" t="t"/>
              <a:pathLst>
                <a:path extrusionOk="0" h="28323" w="67421">
                  <a:moveTo>
                    <a:pt x="48968" y="1"/>
                  </a:moveTo>
                  <a:cubicBezTo>
                    <a:pt x="48249" y="1"/>
                    <a:pt x="47522" y="41"/>
                    <a:pt x="46787" y="125"/>
                  </a:cubicBezTo>
                  <a:cubicBezTo>
                    <a:pt x="40270" y="865"/>
                    <a:pt x="37174" y="8459"/>
                    <a:pt x="30916" y="9246"/>
                  </a:cubicBezTo>
                  <a:cubicBezTo>
                    <a:pt x="30556" y="9291"/>
                    <a:pt x="30210" y="9312"/>
                    <a:pt x="29875" y="9312"/>
                  </a:cubicBezTo>
                  <a:cubicBezTo>
                    <a:pt x="25825" y="9312"/>
                    <a:pt x="23388" y="6241"/>
                    <a:pt x="19631" y="5394"/>
                  </a:cubicBezTo>
                  <a:cubicBezTo>
                    <a:pt x="18631" y="5169"/>
                    <a:pt x="17629" y="5062"/>
                    <a:pt x="16633" y="5062"/>
                  </a:cubicBezTo>
                  <a:cubicBezTo>
                    <a:pt x="10218" y="5062"/>
                    <a:pt x="4037" y="9491"/>
                    <a:pt x="0" y="15273"/>
                  </a:cubicBezTo>
                  <a:cubicBezTo>
                    <a:pt x="6914" y="23895"/>
                    <a:pt x="20239" y="28322"/>
                    <a:pt x="33344" y="28322"/>
                  </a:cubicBezTo>
                  <a:cubicBezTo>
                    <a:pt x="48213" y="28322"/>
                    <a:pt x="62799" y="22624"/>
                    <a:pt x="67421" y="10886"/>
                  </a:cubicBezTo>
                  <a:cubicBezTo>
                    <a:pt x="63328" y="4632"/>
                    <a:pt x="56648" y="1"/>
                    <a:pt x="48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1422605" y="1274983"/>
              <a:ext cx="503319" cy="658426"/>
            </a:xfrm>
            <a:custGeom>
              <a:rect b="b" l="l" r="r" t="t"/>
              <a:pathLst>
                <a:path extrusionOk="0" h="30653" w="23432">
                  <a:moveTo>
                    <a:pt x="18150" y="0"/>
                  </a:moveTo>
                  <a:cubicBezTo>
                    <a:pt x="13380" y="0"/>
                    <a:pt x="5772" y="612"/>
                    <a:pt x="1" y="3979"/>
                  </a:cubicBezTo>
                  <a:cubicBezTo>
                    <a:pt x="1" y="3979"/>
                    <a:pt x="10258" y="30652"/>
                    <a:pt x="16463" y="30652"/>
                  </a:cubicBezTo>
                  <a:cubicBezTo>
                    <a:pt x="16782" y="30652"/>
                    <a:pt x="17089" y="30582"/>
                    <a:pt x="17384" y="30435"/>
                  </a:cubicBezTo>
                  <a:cubicBezTo>
                    <a:pt x="23431" y="27411"/>
                    <a:pt x="22675" y="200"/>
                    <a:pt x="22675" y="200"/>
                  </a:cubicBezTo>
                  <a:cubicBezTo>
                    <a:pt x="22675" y="200"/>
                    <a:pt x="20876" y="0"/>
                    <a:pt x="1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2224498" y="1276976"/>
              <a:ext cx="503298" cy="658426"/>
            </a:xfrm>
            <a:custGeom>
              <a:rect b="b" l="l" r="r" t="t"/>
              <a:pathLst>
                <a:path extrusionOk="0" h="30653" w="23431">
                  <a:moveTo>
                    <a:pt x="5281" y="0"/>
                  </a:moveTo>
                  <a:cubicBezTo>
                    <a:pt x="2555" y="0"/>
                    <a:pt x="756" y="200"/>
                    <a:pt x="756" y="200"/>
                  </a:cubicBezTo>
                  <a:cubicBezTo>
                    <a:pt x="756" y="200"/>
                    <a:pt x="1" y="27411"/>
                    <a:pt x="6046" y="30435"/>
                  </a:cubicBezTo>
                  <a:cubicBezTo>
                    <a:pt x="6341" y="30582"/>
                    <a:pt x="6649" y="30652"/>
                    <a:pt x="6967" y="30652"/>
                  </a:cubicBezTo>
                  <a:cubicBezTo>
                    <a:pt x="13172" y="30652"/>
                    <a:pt x="23431" y="3979"/>
                    <a:pt x="23431" y="3979"/>
                  </a:cubicBezTo>
                  <a:cubicBezTo>
                    <a:pt x="17659" y="612"/>
                    <a:pt x="10051" y="0"/>
                    <a:pt x="5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433938" y="542123"/>
              <a:ext cx="665773" cy="660918"/>
            </a:xfrm>
            <a:custGeom>
              <a:rect b="b" l="l" r="r" t="t"/>
              <a:pathLst>
                <a:path extrusionOk="0" h="30769" w="30995">
                  <a:moveTo>
                    <a:pt x="15493" y="1"/>
                  </a:moveTo>
                  <a:cubicBezTo>
                    <a:pt x="7094" y="1"/>
                    <a:pt x="229" y="6753"/>
                    <a:pt x="115" y="15178"/>
                  </a:cubicBezTo>
                  <a:cubicBezTo>
                    <a:pt x="1" y="23673"/>
                    <a:pt x="6794" y="30651"/>
                    <a:pt x="15290" y="30767"/>
                  </a:cubicBezTo>
                  <a:cubicBezTo>
                    <a:pt x="15361" y="30768"/>
                    <a:pt x="15431" y="30768"/>
                    <a:pt x="15502" y="30768"/>
                  </a:cubicBezTo>
                  <a:cubicBezTo>
                    <a:pt x="23902" y="30768"/>
                    <a:pt x="30768" y="24017"/>
                    <a:pt x="30881" y="15591"/>
                  </a:cubicBezTo>
                  <a:cubicBezTo>
                    <a:pt x="30995" y="7096"/>
                    <a:pt x="24200" y="115"/>
                    <a:pt x="15705" y="2"/>
                  </a:cubicBezTo>
                  <a:cubicBezTo>
                    <a:pt x="15634" y="1"/>
                    <a:pt x="15563" y="1"/>
                    <a:pt x="15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1509124" y="616728"/>
              <a:ext cx="515434" cy="511718"/>
            </a:xfrm>
            <a:custGeom>
              <a:rect b="b" l="l" r="r" t="t"/>
              <a:pathLst>
                <a:path extrusionOk="0" h="23823" w="23996">
                  <a:moveTo>
                    <a:pt x="11994" y="1"/>
                  </a:moveTo>
                  <a:cubicBezTo>
                    <a:pt x="5492" y="1"/>
                    <a:pt x="176" y="5228"/>
                    <a:pt x="88" y="11751"/>
                  </a:cubicBezTo>
                  <a:cubicBezTo>
                    <a:pt x="0" y="18328"/>
                    <a:pt x="5259" y="23734"/>
                    <a:pt x="11837" y="23821"/>
                  </a:cubicBezTo>
                  <a:cubicBezTo>
                    <a:pt x="11892" y="23822"/>
                    <a:pt x="11946" y="23822"/>
                    <a:pt x="12001" y="23822"/>
                  </a:cubicBezTo>
                  <a:cubicBezTo>
                    <a:pt x="18504" y="23822"/>
                    <a:pt x="23820" y="18594"/>
                    <a:pt x="23907" y="12072"/>
                  </a:cubicBezTo>
                  <a:cubicBezTo>
                    <a:pt x="23996" y="5495"/>
                    <a:pt x="18735" y="90"/>
                    <a:pt x="12157" y="2"/>
                  </a:cubicBezTo>
                  <a:cubicBezTo>
                    <a:pt x="12103" y="1"/>
                    <a:pt x="12048" y="1"/>
                    <a:pt x="11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1589658" y="696704"/>
              <a:ext cx="354377" cy="351778"/>
            </a:xfrm>
            <a:custGeom>
              <a:rect b="b" l="l" r="r" t="t"/>
              <a:pathLst>
                <a:path extrusionOk="0" h="16377" w="16498">
                  <a:moveTo>
                    <a:pt x="8246" y="0"/>
                  </a:moveTo>
                  <a:cubicBezTo>
                    <a:pt x="3775" y="0"/>
                    <a:pt x="122" y="3594"/>
                    <a:pt x="61" y="8078"/>
                  </a:cubicBezTo>
                  <a:cubicBezTo>
                    <a:pt x="0" y="12600"/>
                    <a:pt x="3617" y="16316"/>
                    <a:pt x="8138" y="16376"/>
                  </a:cubicBezTo>
                  <a:cubicBezTo>
                    <a:pt x="8176" y="16376"/>
                    <a:pt x="8213" y="16377"/>
                    <a:pt x="8251" y="16377"/>
                  </a:cubicBezTo>
                  <a:cubicBezTo>
                    <a:pt x="12722" y="16377"/>
                    <a:pt x="16376" y="12783"/>
                    <a:pt x="16436" y="8299"/>
                  </a:cubicBezTo>
                  <a:cubicBezTo>
                    <a:pt x="16497" y="3777"/>
                    <a:pt x="12880" y="63"/>
                    <a:pt x="8358" y="1"/>
                  </a:cubicBezTo>
                  <a:cubicBezTo>
                    <a:pt x="8321" y="1"/>
                    <a:pt x="8283" y="0"/>
                    <a:pt x="8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1648755" y="755306"/>
              <a:ext cx="236216" cy="234605"/>
            </a:xfrm>
            <a:custGeom>
              <a:rect b="b" l="l" r="r" t="t"/>
              <a:pathLst>
                <a:path extrusionOk="0" h="10922" w="10997">
                  <a:moveTo>
                    <a:pt x="5498" y="1"/>
                  </a:moveTo>
                  <a:cubicBezTo>
                    <a:pt x="2516" y="1"/>
                    <a:pt x="80" y="2397"/>
                    <a:pt x="41" y="5387"/>
                  </a:cubicBezTo>
                  <a:cubicBezTo>
                    <a:pt x="0" y="8402"/>
                    <a:pt x="2410" y="10880"/>
                    <a:pt x="5424" y="10921"/>
                  </a:cubicBezTo>
                  <a:cubicBezTo>
                    <a:pt x="5449" y="10921"/>
                    <a:pt x="5473" y="10921"/>
                    <a:pt x="5498" y="10921"/>
                  </a:cubicBezTo>
                  <a:cubicBezTo>
                    <a:pt x="8479" y="10921"/>
                    <a:pt x="10916" y="8524"/>
                    <a:pt x="10957" y="5535"/>
                  </a:cubicBezTo>
                  <a:cubicBezTo>
                    <a:pt x="10997" y="2519"/>
                    <a:pt x="8586" y="41"/>
                    <a:pt x="5571" y="1"/>
                  </a:cubicBezTo>
                  <a:cubicBezTo>
                    <a:pt x="5547" y="1"/>
                    <a:pt x="5522" y="1"/>
                    <a:pt x="5498" y="1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785120" y="714019"/>
              <a:ext cx="161057" cy="159897"/>
            </a:xfrm>
            <a:custGeom>
              <a:rect b="b" l="l" r="r" t="t"/>
              <a:pathLst>
                <a:path extrusionOk="0" h="7444" w="7498">
                  <a:moveTo>
                    <a:pt x="3748" y="0"/>
                  </a:moveTo>
                  <a:cubicBezTo>
                    <a:pt x="1716" y="0"/>
                    <a:pt x="54" y="1634"/>
                    <a:pt x="28" y="3673"/>
                  </a:cubicBezTo>
                  <a:cubicBezTo>
                    <a:pt x="0" y="5728"/>
                    <a:pt x="1643" y="7415"/>
                    <a:pt x="3699" y="7444"/>
                  </a:cubicBezTo>
                  <a:cubicBezTo>
                    <a:pt x="3716" y="7444"/>
                    <a:pt x="3733" y="7444"/>
                    <a:pt x="3749" y="7444"/>
                  </a:cubicBezTo>
                  <a:cubicBezTo>
                    <a:pt x="5782" y="7444"/>
                    <a:pt x="7442" y="5812"/>
                    <a:pt x="7471" y="3773"/>
                  </a:cubicBezTo>
                  <a:cubicBezTo>
                    <a:pt x="7498" y="1717"/>
                    <a:pt x="5854" y="28"/>
                    <a:pt x="3798" y="1"/>
                  </a:cubicBezTo>
                  <a:cubicBezTo>
                    <a:pt x="3781" y="1"/>
                    <a:pt x="3765" y="0"/>
                    <a:pt x="3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2135937" y="637888"/>
              <a:ext cx="637097" cy="578199"/>
            </a:xfrm>
            <a:custGeom>
              <a:rect b="b" l="l" r="r" t="t"/>
              <a:pathLst>
                <a:path extrusionOk="0" h="26918" w="29660">
                  <a:moveTo>
                    <a:pt x="14828" y="1"/>
                  </a:moveTo>
                  <a:cubicBezTo>
                    <a:pt x="11444" y="1"/>
                    <a:pt x="8058" y="1269"/>
                    <a:pt x="5441" y="3815"/>
                  </a:cubicBezTo>
                  <a:cubicBezTo>
                    <a:pt x="115" y="9000"/>
                    <a:pt x="1" y="17523"/>
                    <a:pt x="5186" y="22847"/>
                  </a:cubicBezTo>
                  <a:cubicBezTo>
                    <a:pt x="7824" y="25557"/>
                    <a:pt x="11326" y="26918"/>
                    <a:pt x="14831" y="26918"/>
                  </a:cubicBezTo>
                  <a:cubicBezTo>
                    <a:pt x="18215" y="26918"/>
                    <a:pt x="21602" y="25649"/>
                    <a:pt x="24218" y="23102"/>
                  </a:cubicBezTo>
                  <a:cubicBezTo>
                    <a:pt x="29544" y="17919"/>
                    <a:pt x="29660" y="9399"/>
                    <a:pt x="24473" y="4071"/>
                  </a:cubicBezTo>
                  <a:cubicBezTo>
                    <a:pt x="21835" y="1362"/>
                    <a:pt x="18333" y="1"/>
                    <a:pt x="1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2207837" y="703170"/>
              <a:ext cx="493288" cy="447665"/>
            </a:xfrm>
            <a:custGeom>
              <a:rect b="b" l="l" r="r" t="t"/>
              <a:pathLst>
                <a:path extrusionOk="0" h="20841" w="22965">
                  <a:moveTo>
                    <a:pt x="11483" y="0"/>
                  </a:moveTo>
                  <a:cubicBezTo>
                    <a:pt x="8863" y="0"/>
                    <a:pt x="6240" y="982"/>
                    <a:pt x="4215" y="2954"/>
                  </a:cubicBezTo>
                  <a:cubicBezTo>
                    <a:pt x="93" y="6969"/>
                    <a:pt x="1" y="13566"/>
                    <a:pt x="4015" y="17689"/>
                  </a:cubicBezTo>
                  <a:cubicBezTo>
                    <a:pt x="6058" y="19787"/>
                    <a:pt x="8769" y="20840"/>
                    <a:pt x="11483" y="20840"/>
                  </a:cubicBezTo>
                  <a:cubicBezTo>
                    <a:pt x="14103" y="20840"/>
                    <a:pt x="16725" y="19859"/>
                    <a:pt x="18750" y="17887"/>
                  </a:cubicBezTo>
                  <a:cubicBezTo>
                    <a:pt x="22875" y="13873"/>
                    <a:pt x="22964" y="7276"/>
                    <a:pt x="18950" y="3152"/>
                  </a:cubicBezTo>
                  <a:cubicBezTo>
                    <a:pt x="16907" y="1054"/>
                    <a:pt x="14196" y="0"/>
                    <a:pt x="1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284934" y="773114"/>
              <a:ext cx="339105" cy="307787"/>
            </a:xfrm>
            <a:custGeom>
              <a:rect b="b" l="l" r="r" t="t"/>
              <a:pathLst>
                <a:path extrusionOk="0" h="14329" w="15787">
                  <a:moveTo>
                    <a:pt x="7894" y="1"/>
                  </a:moveTo>
                  <a:cubicBezTo>
                    <a:pt x="6093" y="1"/>
                    <a:pt x="4290" y="676"/>
                    <a:pt x="2897" y="2031"/>
                  </a:cubicBezTo>
                  <a:cubicBezTo>
                    <a:pt x="62" y="4791"/>
                    <a:pt x="1" y="9326"/>
                    <a:pt x="2760" y="12161"/>
                  </a:cubicBezTo>
                  <a:cubicBezTo>
                    <a:pt x="4165" y="13604"/>
                    <a:pt x="6029" y="14329"/>
                    <a:pt x="7895" y="14329"/>
                  </a:cubicBezTo>
                  <a:cubicBezTo>
                    <a:pt x="9696" y="14329"/>
                    <a:pt x="11498" y="13654"/>
                    <a:pt x="12890" y="12298"/>
                  </a:cubicBezTo>
                  <a:cubicBezTo>
                    <a:pt x="15725" y="9538"/>
                    <a:pt x="15786" y="5004"/>
                    <a:pt x="13027" y="2168"/>
                  </a:cubicBezTo>
                  <a:cubicBezTo>
                    <a:pt x="11623" y="725"/>
                    <a:pt x="9759" y="1"/>
                    <a:pt x="7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341431" y="824413"/>
              <a:ext cx="226120" cy="205220"/>
            </a:xfrm>
            <a:custGeom>
              <a:rect b="b" l="l" r="r" t="t"/>
              <a:pathLst>
                <a:path extrusionOk="0" h="9554" w="10527">
                  <a:moveTo>
                    <a:pt x="5263" y="0"/>
                  </a:moveTo>
                  <a:cubicBezTo>
                    <a:pt x="4062" y="0"/>
                    <a:pt x="2860" y="450"/>
                    <a:pt x="1932" y="1354"/>
                  </a:cubicBezTo>
                  <a:cubicBezTo>
                    <a:pt x="42" y="3194"/>
                    <a:pt x="1" y="6218"/>
                    <a:pt x="1841" y="8109"/>
                  </a:cubicBezTo>
                  <a:cubicBezTo>
                    <a:pt x="2778" y="9070"/>
                    <a:pt x="4021" y="9553"/>
                    <a:pt x="5265" y="9553"/>
                  </a:cubicBezTo>
                  <a:cubicBezTo>
                    <a:pt x="6465" y="9553"/>
                    <a:pt x="7667" y="9103"/>
                    <a:pt x="8595" y="8199"/>
                  </a:cubicBezTo>
                  <a:cubicBezTo>
                    <a:pt x="10484" y="6358"/>
                    <a:pt x="10526" y="3334"/>
                    <a:pt x="8686" y="1444"/>
                  </a:cubicBezTo>
                  <a:cubicBezTo>
                    <a:pt x="7750" y="483"/>
                    <a:pt x="6507" y="0"/>
                    <a:pt x="5263" y="0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267663" y="844584"/>
              <a:ext cx="154162" cy="139899"/>
            </a:xfrm>
            <a:custGeom>
              <a:rect b="b" l="l" r="r" t="t"/>
              <a:pathLst>
                <a:path extrusionOk="0" h="6513" w="7177">
                  <a:moveTo>
                    <a:pt x="3587" y="0"/>
                  </a:moveTo>
                  <a:cubicBezTo>
                    <a:pt x="2769" y="0"/>
                    <a:pt x="1951" y="307"/>
                    <a:pt x="1318" y="923"/>
                  </a:cubicBezTo>
                  <a:cubicBezTo>
                    <a:pt x="29" y="2177"/>
                    <a:pt x="0" y="4241"/>
                    <a:pt x="1255" y="5528"/>
                  </a:cubicBezTo>
                  <a:cubicBezTo>
                    <a:pt x="1893" y="6183"/>
                    <a:pt x="2741" y="6512"/>
                    <a:pt x="3589" y="6512"/>
                  </a:cubicBezTo>
                  <a:cubicBezTo>
                    <a:pt x="4408" y="6512"/>
                    <a:pt x="5228" y="6205"/>
                    <a:pt x="5860" y="5589"/>
                  </a:cubicBezTo>
                  <a:cubicBezTo>
                    <a:pt x="7148" y="4335"/>
                    <a:pt x="7176" y="2275"/>
                    <a:pt x="5921" y="986"/>
                  </a:cubicBezTo>
                  <a:cubicBezTo>
                    <a:pt x="5282" y="330"/>
                    <a:pt x="4435" y="0"/>
                    <a:pt x="3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3724787" y="599967"/>
            <a:ext cx="1955349" cy="1607093"/>
            <a:chOff x="3724787" y="599967"/>
            <a:chExt cx="1955349" cy="1607093"/>
          </a:xfrm>
        </p:grpSpPr>
        <p:sp>
          <p:nvSpPr>
            <p:cNvPr id="193" name="Google Shape;193;p22"/>
            <p:cNvSpPr/>
            <p:nvPr/>
          </p:nvSpPr>
          <p:spPr>
            <a:xfrm>
              <a:off x="3881267" y="848444"/>
              <a:ext cx="759448" cy="759448"/>
            </a:xfrm>
            <a:custGeom>
              <a:rect b="b" l="l" r="r" t="t"/>
              <a:pathLst>
                <a:path extrusionOk="0" h="32955" w="32955">
                  <a:moveTo>
                    <a:pt x="16478" y="1"/>
                  </a:moveTo>
                  <a:cubicBezTo>
                    <a:pt x="7378" y="1"/>
                    <a:pt x="1" y="7377"/>
                    <a:pt x="1" y="16478"/>
                  </a:cubicBezTo>
                  <a:cubicBezTo>
                    <a:pt x="1" y="25579"/>
                    <a:pt x="7376" y="32955"/>
                    <a:pt x="16477" y="32955"/>
                  </a:cubicBezTo>
                  <a:cubicBezTo>
                    <a:pt x="25578" y="32955"/>
                    <a:pt x="32955" y="25579"/>
                    <a:pt x="32955" y="16478"/>
                  </a:cubicBezTo>
                  <a:cubicBezTo>
                    <a:pt x="32955" y="7377"/>
                    <a:pt x="25577" y="1"/>
                    <a:pt x="16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3966996" y="934196"/>
              <a:ext cx="587970" cy="587970"/>
            </a:xfrm>
            <a:custGeom>
              <a:rect b="b" l="l" r="r" t="t"/>
              <a:pathLst>
                <a:path extrusionOk="0" h="25514" w="25514">
                  <a:moveTo>
                    <a:pt x="12757" y="0"/>
                  </a:moveTo>
                  <a:cubicBezTo>
                    <a:pt x="9373" y="0"/>
                    <a:pt x="6129" y="1344"/>
                    <a:pt x="3736" y="3736"/>
                  </a:cubicBezTo>
                  <a:cubicBezTo>
                    <a:pt x="1344" y="6129"/>
                    <a:pt x="0" y="9373"/>
                    <a:pt x="0" y="12757"/>
                  </a:cubicBezTo>
                  <a:cubicBezTo>
                    <a:pt x="0" y="16140"/>
                    <a:pt x="1344" y="19385"/>
                    <a:pt x="3736" y="21777"/>
                  </a:cubicBezTo>
                  <a:cubicBezTo>
                    <a:pt x="6129" y="24170"/>
                    <a:pt x="9373" y="25514"/>
                    <a:pt x="12757" y="25514"/>
                  </a:cubicBezTo>
                  <a:cubicBezTo>
                    <a:pt x="16140" y="25514"/>
                    <a:pt x="19385" y="24170"/>
                    <a:pt x="21777" y="21777"/>
                  </a:cubicBezTo>
                  <a:cubicBezTo>
                    <a:pt x="24170" y="19385"/>
                    <a:pt x="25514" y="16140"/>
                    <a:pt x="25514" y="12757"/>
                  </a:cubicBezTo>
                  <a:cubicBezTo>
                    <a:pt x="25514" y="9373"/>
                    <a:pt x="24170" y="6129"/>
                    <a:pt x="21777" y="3736"/>
                  </a:cubicBezTo>
                  <a:cubicBezTo>
                    <a:pt x="19385" y="1344"/>
                    <a:pt x="16140" y="0"/>
                    <a:pt x="12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058879" y="1026055"/>
              <a:ext cx="404232" cy="404232"/>
            </a:xfrm>
            <a:custGeom>
              <a:rect b="b" l="l" r="r" t="t"/>
              <a:pathLst>
                <a:path extrusionOk="0" h="17541" w="17541">
                  <a:moveTo>
                    <a:pt x="8771" y="0"/>
                  </a:moveTo>
                  <a:cubicBezTo>
                    <a:pt x="3927" y="0"/>
                    <a:pt x="1" y="3928"/>
                    <a:pt x="1" y="8771"/>
                  </a:cubicBezTo>
                  <a:cubicBezTo>
                    <a:pt x="1" y="13614"/>
                    <a:pt x="3927" y="17541"/>
                    <a:pt x="8771" y="17541"/>
                  </a:cubicBezTo>
                  <a:cubicBezTo>
                    <a:pt x="13613" y="17541"/>
                    <a:pt x="17541" y="13614"/>
                    <a:pt x="17541" y="8771"/>
                  </a:cubicBezTo>
                  <a:cubicBezTo>
                    <a:pt x="17541" y="3928"/>
                    <a:pt x="13613" y="0"/>
                    <a:pt x="8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4126241" y="1093440"/>
              <a:ext cx="269511" cy="269511"/>
            </a:xfrm>
            <a:custGeom>
              <a:rect b="b" l="l" r="r" t="t"/>
              <a:pathLst>
                <a:path extrusionOk="0" h="11695" w="11695">
                  <a:moveTo>
                    <a:pt x="5848" y="0"/>
                  </a:moveTo>
                  <a:cubicBezTo>
                    <a:pt x="2618" y="0"/>
                    <a:pt x="0" y="2618"/>
                    <a:pt x="0" y="5847"/>
                  </a:cubicBezTo>
                  <a:cubicBezTo>
                    <a:pt x="0" y="9075"/>
                    <a:pt x="2618" y="11694"/>
                    <a:pt x="5848" y="11694"/>
                  </a:cubicBezTo>
                  <a:cubicBezTo>
                    <a:pt x="9077" y="11694"/>
                    <a:pt x="11694" y="9077"/>
                    <a:pt x="11694" y="5847"/>
                  </a:cubicBezTo>
                  <a:cubicBezTo>
                    <a:pt x="11694" y="2618"/>
                    <a:pt x="9077" y="0"/>
                    <a:pt x="5848" y="0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4281430" y="1044422"/>
              <a:ext cx="183761" cy="183761"/>
            </a:xfrm>
            <a:custGeom>
              <a:rect b="b" l="l" r="r" t="t"/>
              <a:pathLst>
                <a:path extrusionOk="0" h="7974" w="7974">
                  <a:moveTo>
                    <a:pt x="3986" y="0"/>
                  </a:moveTo>
                  <a:cubicBezTo>
                    <a:pt x="1785" y="0"/>
                    <a:pt x="0" y="1785"/>
                    <a:pt x="0" y="3988"/>
                  </a:cubicBezTo>
                  <a:cubicBezTo>
                    <a:pt x="0" y="6189"/>
                    <a:pt x="1785" y="7974"/>
                    <a:pt x="3986" y="7974"/>
                  </a:cubicBezTo>
                  <a:cubicBezTo>
                    <a:pt x="6189" y="7974"/>
                    <a:pt x="7974" y="6190"/>
                    <a:pt x="7974" y="3988"/>
                  </a:cubicBezTo>
                  <a:cubicBezTo>
                    <a:pt x="7974" y="1786"/>
                    <a:pt x="6189" y="0"/>
                    <a:pt x="3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811502" y="945073"/>
              <a:ext cx="604770" cy="604770"/>
            </a:xfrm>
            <a:custGeom>
              <a:rect b="b" l="l" r="r" t="t"/>
              <a:pathLst>
                <a:path extrusionOk="0" h="26243" w="26243">
                  <a:moveTo>
                    <a:pt x="13121" y="0"/>
                  </a:moveTo>
                  <a:cubicBezTo>
                    <a:pt x="5875" y="0"/>
                    <a:pt x="0" y="5875"/>
                    <a:pt x="0" y="13121"/>
                  </a:cubicBezTo>
                  <a:cubicBezTo>
                    <a:pt x="0" y="20369"/>
                    <a:pt x="5874" y="26242"/>
                    <a:pt x="13121" y="26242"/>
                  </a:cubicBezTo>
                  <a:cubicBezTo>
                    <a:pt x="20367" y="26242"/>
                    <a:pt x="26242" y="20369"/>
                    <a:pt x="26242" y="13121"/>
                  </a:cubicBezTo>
                  <a:cubicBezTo>
                    <a:pt x="26242" y="5875"/>
                    <a:pt x="20366" y="0"/>
                    <a:pt x="1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879763" y="1013334"/>
              <a:ext cx="468205" cy="468205"/>
            </a:xfrm>
            <a:custGeom>
              <a:rect b="b" l="l" r="r" t="t"/>
              <a:pathLst>
                <a:path extrusionOk="0" h="20317" w="20317">
                  <a:moveTo>
                    <a:pt x="10158" y="1"/>
                  </a:moveTo>
                  <a:cubicBezTo>
                    <a:pt x="4548" y="1"/>
                    <a:pt x="1" y="4551"/>
                    <a:pt x="1" y="10159"/>
                  </a:cubicBezTo>
                  <a:cubicBezTo>
                    <a:pt x="1" y="15769"/>
                    <a:pt x="4548" y="20317"/>
                    <a:pt x="10158" y="20317"/>
                  </a:cubicBezTo>
                  <a:cubicBezTo>
                    <a:pt x="15769" y="20317"/>
                    <a:pt x="20317" y="15769"/>
                    <a:pt x="20317" y="10159"/>
                  </a:cubicBezTo>
                  <a:cubicBezTo>
                    <a:pt x="20317" y="4550"/>
                    <a:pt x="15768" y="1"/>
                    <a:pt x="10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952910" y="1086527"/>
              <a:ext cx="321916" cy="321893"/>
            </a:xfrm>
            <a:custGeom>
              <a:rect b="b" l="l" r="r" t="t"/>
              <a:pathLst>
                <a:path extrusionOk="0" h="13968" w="13969">
                  <a:moveTo>
                    <a:pt x="6985" y="0"/>
                  </a:moveTo>
                  <a:cubicBezTo>
                    <a:pt x="3127" y="0"/>
                    <a:pt x="1" y="3127"/>
                    <a:pt x="1" y="6983"/>
                  </a:cubicBezTo>
                  <a:cubicBezTo>
                    <a:pt x="1" y="10840"/>
                    <a:pt x="3127" y="13968"/>
                    <a:pt x="6985" y="13968"/>
                  </a:cubicBezTo>
                  <a:cubicBezTo>
                    <a:pt x="10842" y="13968"/>
                    <a:pt x="13968" y="10840"/>
                    <a:pt x="13968" y="6983"/>
                  </a:cubicBezTo>
                  <a:cubicBezTo>
                    <a:pt x="13968" y="3127"/>
                    <a:pt x="10842" y="0"/>
                    <a:pt x="69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5006583" y="1140153"/>
              <a:ext cx="214618" cy="214618"/>
            </a:xfrm>
            <a:custGeom>
              <a:rect b="b" l="l" r="r" t="t"/>
              <a:pathLst>
                <a:path extrusionOk="0" h="9313" w="9313">
                  <a:moveTo>
                    <a:pt x="4656" y="0"/>
                  </a:moveTo>
                  <a:cubicBezTo>
                    <a:pt x="2085" y="0"/>
                    <a:pt x="0" y="2086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6" y="0"/>
                    <a:pt x="4656" y="0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5130108" y="1101114"/>
              <a:ext cx="146359" cy="146359"/>
            </a:xfrm>
            <a:custGeom>
              <a:rect b="b" l="l" r="r" t="t"/>
              <a:pathLst>
                <a:path extrusionOk="0" h="6351" w="6351">
                  <a:moveTo>
                    <a:pt x="3176" y="1"/>
                  </a:moveTo>
                  <a:cubicBezTo>
                    <a:pt x="1423" y="1"/>
                    <a:pt x="1" y="1422"/>
                    <a:pt x="1" y="3175"/>
                  </a:cubicBezTo>
                  <a:cubicBezTo>
                    <a:pt x="1" y="4930"/>
                    <a:pt x="1423" y="6350"/>
                    <a:pt x="3176" y="6350"/>
                  </a:cubicBezTo>
                  <a:cubicBezTo>
                    <a:pt x="4930" y="6350"/>
                    <a:pt x="6350" y="4930"/>
                    <a:pt x="6350" y="3175"/>
                  </a:cubicBezTo>
                  <a:cubicBezTo>
                    <a:pt x="6350" y="1423"/>
                    <a:pt x="4930" y="1"/>
                    <a:pt x="3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3724787" y="599967"/>
              <a:ext cx="939383" cy="450737"/>
            </a:xfrm>
            <a:custGeom>
              <a:rect b="b" l="l" r="r" t="t"/>
              <a:pathLst>
                <a:path extrusionOk="0" h="19559" w="40763">
                  <a:moveTo>
                    <a:pt x="18614" y="0"/>
                  </a:moveTo>
                  <a:cubicBezTo>
                    <a:pt x="18520" y="0"/>
                    <a:pt x="18436" y="8"/>
                    <a:pt x="18362" y="24"/>
                  </a:cubicBezTo>
                  <a:cubicBezTo>
                    <a:pt x="18919" y="2437"/>
                    <a:pt x="20131" y="4488"/>
                    <a:pt x="21350" y="6652"/>
                  </a:cubicBezTo>
                  <a:cubicBezTo>
                    <a:pt x="17802" y="5303"/>
                    <a:pt x="14408" y="2651"/>
                    <a:pt x="10748" y="2199"/>
                  </a:cubicBezTo>
                  <a:lnTo>
                    <a:pt x="10748" y="2199"/>
                  </a:lnTo>
                  <a:cubicBezTo>
                    <a:pt x="11203" y="5099"/>
                    <a:pt x="12270" y="7978"/>
                    <a:pt x="14976" y="9216"/>
                  </a:cubicBezTo>
                  <a:cubicBezTo>
                    <a:pt x="11676" y="9137"/>
                    <a:pt x="7692" y="7690"/>
                    <a:pt x="4106" y="7690"/>
                  </a:cubicBezTo>
                  <a:cubicBezTo>
                    <a:pt x="2808" y="7690"/>
                    <a:pt x="1563" y="7880"/>
                    <a:pt x="420" y="8392"/>
                  </a:cubicBezTo>
                  <a:cubicBezTo>
                    <a:pt x="1" y="8580"/>
                    <a:pt x="15309" y="16748"/>
                    <a:pt x="17297" y="17217"/>
                  </a:cubicBezTo>
                  <a:cubicBezTo>
                    <a:pt x="20649" y="18006"/>
                    <a:pt x="25261" y="19558"/>
                    <a:pt x="29438" y="19558"/>
                  </a:cubicBezTo>
                  <a:cubicBezTo>
                    <a:pt x="30904" y="19558"/>
                    <a:pt x="32317" y="19367"/>
                    <a:pt x="33603" y="18884"/>
                  </a:cubicBezTo>
                  <a:cubicBezTo>
                    <a:pt x="34364" y="18599"/>
                    <a:pt x="35080" y="18212"/>
                    <a:pt x="35736" y="17700"/>
                  </a:cubicBezTo>
                  <a:cubicBezTo>
                    <a:pt x="40762" y="13796"/>
                    <a:pt x="37871" y="9154"/>
                    <a:pt x="32903" y="6708"/>
                  </a:cubicBezTo>
                  <a:cubicBezTo>
                    <a:pt x="30248" y="5402"/>
                    <a:pt x="21107" y="0"/>
                    <a:pt x="18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740752" y="705423"/>
              <a:ext cx="939383" cy="450760"/>
            </a:xfrm>
            <a:custGeom>
              <a:rect b="b" l="l" r="r" t="t"/>
              <a:pathLst>
                <a:path extrusionOk="0" h="19560" w="40763">
                  <a:moveTo>
                    <a:pt x="22149" y="1"/>
                  </a:moveTo>
                  <a:cubicBezTo>
                    <a:pt x="19657" y="1"/>
                    <a:pt x="10514" y="5404"/>
                    <a:pt x="7859" y="6710"/>
                  </a:cubicBezTo>
                  <a:cubicBezTo>
                    <a:pt x="2892" y="9155"/>
                    <a:pt x="1" y="13797"/>
                    <a:pt x="5026" y="17701"/>
                  </a:cubicBezTo>
                  <a:cubicBezTo>
                    <a:pt x="5683" y="18212"/>
                    <a:pt x="6399" y="18599"/>
                    <a:pt x="7159" y="18884"/>
                  </a:cubicBezTo>
                  <a:cubicBezTo>
                    <a:pt x="8446" y="19368"/>
                    <a:pt x="9860" y="19559"/>
                    <a:pt x="11326" y="19559"/>
                  </a:cubicBezTo>
                  <a:cubicBezTo>
                    <a:pt x="15503" y="19559"/>
                    <a:pt x="20113" y="18007"/>
                    <a:pt x="23465" y="17218"/>
                  </a:cubicBezTo>
                  <a:cubicBezTo>
                    <a:pt x="25452" y="16750"/>
                    <a:pt x="40762" y="8580"/>
                    <a:pt x="40343" y="8392"/>
                  </a:cubicBezTo>
                  <a:cubicBezTo>
                    <a:pt x="39200" y="7880"/>
                    <a:pt x="37955" y="7691"/>
                    <a:pt x="36658" y="7691"/>
                  </a:cubicBezTo>
                  <a:cubicBezTo>
                    <a:pt x="33071" y="7691"/>
                    <a:pt x="29087" y="9138"/>
                    <a:pt x="25787" y="9218"/>
                  </a:cubicBezTo>
                  <a:cubicBezTo>
                    <a:pt x="28493" y="7980"/>
                    <a:pt x="29560" y="5100"/>
                    <a:pt x="30015" y="2199"/>
                  </a:cubicBezTo>
                  <a:lnTo>
                    <a:pt x="30015" y="2199"/>
                  </a:lnTo>
                  <a:cubicBezTo>
                    <a:pt x="26355" y="2653"/>
                    <a:pt x="22960" y="5305"/>
                    <a:pt x="19411" y="6654"/>
                  </a:cubicBezTo>
                  <a:cubicBezTo>
                    <a:pt x="20632" y="4488"/>
                    <a:pt x="21842" y="2437"/>
                    <a:pt x="22401" y="24"/>
                  </a:cubicBezTo>
                  <a:cubicBezTo>
                    <a:pt x="22327" y="8"/>
                    <a:pt x="22243" y="1"/>
                    <a:pt x="22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3929593" y="1845184"/>
              <a:ext cx="589122" cy="361876"/>
            </a:xfrm>
            <a:custGeom>
              <a:rect b="b" l="l" r="r" t="t"/>
              <a:pathLst>
                <a:path extrusionOk="0" h="15703" w="25564">
                  <a:moveTo>
                    <a:pt x="9508" y="0"/>
                  </a:moveTo>
                  <a:cubicBezTo>
                    <a:pt x="9508" y="1"/>
                    <a:pt x="1" y="9508"/>
                    <a:pt x="12677" y="14525"/>
                  </a:cubicBezTo>
                  <a:cubicBezTo>
                    <a:pt x="14774" y="15355"/>
                    <a:pt x="16524" y="15703"/>
                    <a:pt x="17985" y="15703"/>
                  </a:cubicBezTo>
                  <a:cubicBezTo>
                    <a:pt x="25564" y="15703"/>
                    <a:pt x="25354" y="6337"/>
                    <a:pt x="25354" y="6337"/>
                  </a:cubicBezTo>
                  <a:lnTo>
                    <a:pt x="9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4878934" y="1845184"/>
              <a:ext cx="589099" cy="361876"/>
            </a:xfrm>
            <a:custGeom>
              <a:rect b="b" l="l" r="r" t="t"/>
              <a:pathLst>
                <a:path extrusionOk="0" h="15703" w="25563">
                  <a:moveTo>
                    <a:pt x="16055" y="0"/>
                  </a:moveTo>
                  <a:lnTo>
                    <a:pt x="210" y="6337"/>
                  </a:lnTo>
                  <a:cubicBezTo>
                    <a:pt x="210" y="6337"/>
                    <a:pt x="0" y="15703"/>
                    <a:pt x="7579" y="15703"/>
                  </a:cubicBezTo>
                  <a:cubicBezTo>
                    <a:pt x="9040" y="15703"/>
                    <a:pt x="10790" y="15355"/>
                    <a:pt x="12886" y="14525"/>
                  </a:cubicBezTo>
                  <a:cubicBezTo>
                    <a:pt x="25562" y="9508"/>
                    <a:pt x="16056" y="1"/>
                    <a:pt x="16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3855156" y="1424327"/>
              <a:ext cx="1650529" cy="604032"/>
            </a:xfrm>
            <a:custGeom>
              <a:rect b="b" l="l" r="r" t="t"/>
              <a:pathLst>
                <a:path extrusionOk="0" h="26211" w="71622">
                  <a:moveTo>
                    <a:pt x="68061" y="1"/>
                  </a:moveTo>
                  <a:cubicBezTo>
                    <a:pt x="66696" y="1"/>
                    <a:pt x="65432" y="885"/>
                    <a:pt x="65014" y="2260"/>
                  </a:cubicBezTo>
                  <a:cubicBezTo>
                    <a:pt x="64962" y="2429"/>
                    <a:pt x="59575" y="19321"/>
                    <a:pt x="37729" y="19826"/>
                  </a:cubicBezTo>
                  <a:cubicBezTo>
                    <a:pt x="37375" y="19834"/>
                    <a:pt x="37024" y="19838"/>
                    <a:pt x="36676" y="19838"/>
                  </a:cubicBezTo>
                  <a:cubicBezTo>
                    <a:pt x="15386" y="19838"/>
                    <a:pt x="6780" y="5097"/>
                    <a:pt x="6419" y="4460"/>
                  </a:cubicBezTo>
                  <a:cubicBezTo>
                    <a:pt x="5836" y="3419"/>
                    <a:pt x="4754" y="2831"/>
                    <a:pt x="3638" y="2831"/>
                  </a:cubicBezTo>
                  <a:cubicBezTo>
                    <a:pt x="3114" y="2831"/>
                    <a:pt x="2583" y="2961"/>
                    <a:pt x="2093" y="3234"/>
                  </a:cubicBezTo>
                  <a:cubicBezTo>
                    <a:pt x="555" y="4089"/>
                    <a:pt x="1" y="6028"/>
                    <a:pt x="856" y="7566"/>
                  </a:cubicBezTo>
                  <a:cubicBezTo>
                    <a:pt x="1286" y="8339"/>
                    <a:pt x="11512" y="26211"/>
                    <a:pt x="36630" y="26211"/>
                  </a:cubicBezTo>
                  <a:cubicBezTo>
                    <a:pt x="37043" y="26211"/>
                    <a:pt x="37460" y="26206"/>
                    <a:pt x="37877" y="26196"/>
                  </a:cubicBezTo>
                  <a:cubicBezTo>
                    <a:pt x="64276" y="25586"/>
                    <a:pt x="71044" y="4327"/>
                    <a:pt x="71110" y="4114"/>
                  </a:cubicBezTo>
                  <a:cubicBezTo>
                    <a:pt x="71622" y="2429"/>
                    <a:pt x="70670" y="651"/>
                    <a:pt x="68988" y="139"/>
                  </a:cubicBezTo>
                  <a:cubicBezTo>
                    <a:pt x="68679" y="45"/>
                    <a:pt x="68367" y="1"/>
                    <a:pt x="68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6522384" y="454550"/>
            <a:ext cx="1369080" cy="1826116"/>
            <a:chOff x="6522384" y="454550"/>
            <a:chExt cx="1369080" cy="1826116"/>
          </a:xfrm>
        </p:grpSpPr>
        <p:sp>
          <p:nvSpPr>
            <p:cNvPr id="209" name="Google Shape;209;p22"/>
            <p:cNvSpPr/>
            <p:nvPr/>
          </p:nvSpPr>
          <p:spPr>
            <a:xfrm>
              <a:off x="6633072" y="454550"/>
              <a:ext cx="1097541" cy="996881"/>
            </a:xfrm>
            <a:custGeom>
              <a:rect b="b" l="l" r="r" t="t"/>
              <a:pathLst>
                <a:path extrusionOk="0" h="43258" w="47626">
                  <a:moveTo>
                    <a:pt x="23810" y="0"/>
                  </a:moveTo>
                  <a:cubicBezTo>
                    <a:pt x="18376" y="0"/>
                    <a:pt x="12938" y="2038"/>
                    <a:pt x="8736" y="6130"/>
                  </a:cubicBezTo>
                  <a:cubicBezTo>
                    <a:pt x="184" y="14462"/>
                    <a:pt x="1" y="28156"/>
                    <a:pt x="8325" y="36716"/>
                  </a:cubicBezTo>
                  <a:cubicBezTo>
                    <a:pt x="12561" y="41071"/>
                    <a:pt x="18185" y="43258"/>
                    <a:pt x="23814" y="43258"/>
                  </a:cubicBezTo>
                  <a:cubicBezTo>
                    <a:pt x="29248" y="43258"/>
                    <a:pt x="34686" y="41220"/>
                    <a:pt x="38888" y="37128"/>
                  </a:cubicBezTo>
                  <a:cubicBezTo>
                    <a:pt x="47441" y="28795"/>
                    <a:pt x="47626" y="15102"/>
                    <a:pt x="39299" y="6542"/>
                  </a:cubicBezTo>
                  <a:cubicBezTo>
                    <a:pt x="35062" y="2187"/>
                    <a:pt x="29439" y="0"/>
                    <a:pt x="23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6756988" y="567081"/>
              <a:ext cx="849669" cy="771800"/>
            </a:xfrm>
            <a:custGeom>
              <a:rect b="b" l="l" r="r" t="t"/>
              <a:pathLst>
                <a:path extrusionOk="0" h="33491" w="36870">
                  <a:moveTo>
                    <a:pt x="18433" y="0"/>
                  </a:moveTo>
                  <a:cubicBezTo>
                    <a:pt x="14227" y="0"/>
                    <a:pt x="10016" y="1578"/>
                    <a:pt x="6763" y="4746"/>
                  </a:cubicBezTo>
                  <a:cubicBezTo>
                    <a:pt x="144" y="11197"/>
                    <a:pt x="0" y="21801"/>
                    <a:pt x="6445" y="28427"/>
                  </a:cubicBezTo>
                  <a:cubicBezTo>
                    <a:pt x="9724" y="31798"/>
                    <a:pt x="14077" y="33491"/>
                    <a:pt x="18435" y="33491"/>
                  </a:cubicBezTo>
                  <a:cubicBezTo>
                    <a:pt x="22643" y="33491"/>
                    <a:pt x="26854" y="31913"/>
                    <a:pt x="30106" y="28744"/>
                  </a:cubicBezTo>
                  <a:cubicBezTo>
                    <a:pt x="36729" y="22294"/>
                    <a:pt x="36869" y="11695"/>
                    <a:pt x="30424" y="5066"/>
                  </a:cubicBezTo>
                  <a:cubicBezTo>
                    <a:pt x="27144" y="1693"/>
                    <a:pt x="22791" y="0"/>
                    <a:pt x="18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6889708" y="687678"/>
              <a:ext cx="584237" cy="530611"/>
            </a:xfrm>
            <a:custGeom>
              <a:rect b="b" l="l" r="r" t="t"/>
              <a:pathLst>
                <a:path extrusionOk="0" h="23025" w="25352">
                  <a:moveTo>
                    <a:pt x="12675" y="0"/>
                  </a:moveTo>
                  <a:cubicBezTo>
                    <a:pt x="9783" y="0"/>
                    <a:pt x="6888" y="1085"/>
                    <a:pt x="4652" y="3264"/>
                  </a:cubicBezTo>
                  <a:cubicBezTo>
                    <a:pt x="99" y="7699"/>
                    <a:pt x="1" y="14987"/>
                    <a:pt x="4432" y="19543"/>
                  </a:cubicBezTo>
                  <a:cubicBezTo>
                    <a:pt x="6687" y="21861"/>
                    <a:pt x="9680" y="23024"/>
                    <a:pt x="12676" y="23024"/>
                  </a:cubicBezTo>
                  <a:cubicBezTo>
                    <a:pt x="15568" y="23024"/>
                    <a:pt x="18464" y="21940"/>
                    <a:pt x="20700" y="19762"/>
                  </a:cubicBezTo>
                  <a:cubicBezTo>
                    <a:pt x="25254" y="15328"/>
                    <a:pt x="25351" y="8039"/>
                    <a:pt x="20921" y="3483"/>
                  </a:cubicBezTo>
                  <a:cubicBezTo>
                    <a:pt x="18665" y="1165"/>
                    <a:pt x="15671" y="0"/>
                    <a:pt x="12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6987052" y="776104"/>
              <a:ext cx="389484" cy="353787"/>
            </a:xfrm>
            <a:custGeom>
              <a:rect b="b" l="l" r="r" t="t"/>
              <a:pathLst>
                <a:path extrusionOk="0" h="15352" w="16901">
                  <a:moveTo>
                    <a:pt x="8451" y="0"/>
                  </a:moveTo>
                  <a:cubicBezTo>
                    <a:pt x="6523" y="0"/>
                    <a:pt x="4593" y="724"/>
                    <a:pt x="3101" y="2176"/>
                  </a:cubicBezTo>
                  <a:cubicBezTo>
                    <a:pt x="66" y="5133"/>
                    <a:pt x="0" y="9993"/>
                    <a:pt x="2955" y="13030"/>
                  </a:cubicBezTo>
                  <a:cubicBezTo>
                    <a:pt x="4460" y="14575"/>
                    <a:pt x="6455" y="15351"/>
                    <a:pt x="8453" y="15351"/>
                  </a:cubicBezTo>
                  <a:cubicBezTo>
                    <a:pt x="10381" y="15351"/>
                    <a:pt x="12311" y="14628"/>
                    <a:pt x="13801" y="13176"/>
                  </a:cubicBezTo>
                  <a:cubicBezTo>
                    <a:pt x="16835" y="10218"/>
                    <a:pt x="16901" y="5359"/>
                    <a:pt x="13947" y="2323"/>
                  </a:cubicBezTo>
                  <a:cubicBezTo>
                    <a:pt x="12444" y="777"/>
                    <a:pt x="10448" y="0"/>
                    <a:pt x="8451" y="0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6859956" y="810879"/>
              <a:ext cx="265594" cy="241212"/>
            </a:xfrm>
            <a:custGeom>
              <a:rect b="b" l="l" r="r" t="t"/>
              <a:pathLst>
                <a:path extrusionOk="0" h="10467" w="11525">
                  <a:moveTo>
                    <a:pt x="5762" y="1"/>
                  </a:moveTo>
                  <a:cubicBezTo>
                    <a:pt x="4448" y="1"/>
                    <a:pt x="3131" y="494"/>
                    <a:pt x="2114" y="1484"/>
                  </a:cubicBezTo>
                  <a:cubicBezTo>
                    <a:pt x="44" y="3500"/>
                    <a:pt x="0" y="6813"/>
                    <a:pt x="2015" y="8883"/>
                  </a:cubicBezTo>
                  <a:cubicBezTo>
                    <a:pt x="3040" y="9937"/>
                    <a:pt x="4402" y="10467"/>
                    <a:pt x="5765" y="10467"/>
                  </a:cubicBezTo>
                  <a:cubicBezTo>
                    <a:pt x="7079" y="10467"/>
                    <a:pt x="8395" y="9974"/>
                    <a:pt x="9411" y="8984"/>
                  </a:cubicBezTo>
                  <a:cubicBezTo>
                    <a:pt x="11478" y="6968"/>
                    <a:pt x="11525" y="3656"/>
                    <a:pt x="9509" y="1584"/>
                  </a:cubicBezTo>
                  <a:cubicBezTo>
                    <a:pt x="8484" y="530"/>
                    <a:pt x="7124" y="1"/>
                    <a:pt x="5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6522384" y="1629985"/>
              <a:ext cx="1369080" cy="648809"/>
            </a:xfrm>
            <a:custGeom>
              <a:rect b="b" l="l" r="r" t="t"/>
              <a:pathLst>
                <a:path extrusionOk="0" h="28154" w="59409">
                  <a:moveTo>
                    <a:pt x="10611" y="1"/>
                  </a:moveTo>
                  <a:cubicBezTo>
                    <a:pt x="7490" y="1"/>
                    <a:pt x="4762" y="1087"/>
                    <a:pt x="3165" y="4348"/>
                  </a:cubicBezTo>
                  <a:cubicBezTo>
                    <a:pt x="1" y="10822"/>
                    <a:pt x="6100" y="18641"/>
                    <a:pt x="11179" y="22092"/>
                  </a:cubicBezTo>
                  <a:cubicBezTo>
                    <a:pt x="16659" y="25815"/>
                    <a:pt x="24951" y="28153"/>
                    <a:pt x="33028" y="28153"/>
                  </a:cubicBezTo>
                  <a:cubicBezTo>
                    <a:pt x="41067" y="28153"/>
                    <a:pt x="48893" y="25837"/>
                    <a:pt x="53521" y="20266"/>
                  </a:cubicBezTo>
                  <a:cubicBezTo>
                    <a:pt x="56974" y="16109"/>
                    <a:pt x="59408" y="6662"/>
                    <a:pt x="54207" y="2724"/>
                  </a:cubicBezTo>
                  <a:cubicBezTo>
                    <a:pt x="52540" y="1462"/>
                    <a:pt x="50521" y="1002"/>
                    <a:pt x="48301" y="1002"/>
                  </a:cubicBezTo>
                  <a:cubicBezTo>
                    <a:pt x="42323" y="1002"/>
                    <a:pt x="34885" y="4336"/>
                    <a:pt x="28932" y="4336"/>
                  </a:cubicBezTo>
                  <a:cubicBezTo>
                    <a:pt x="27883" y="4336"/>
                    <a:pt x="26881" y="4233"/>
                    <a:pt x="25940" y="3989"/>
                  </a:cubicBezTo>
                  <a:cubicBezTo>
                    <a:pt x="22867" y="3195"/>
                    <a:pt x="18415" y="1220"/>
                    <a:pt x="14161" y="385"/>
                  </a:cubicBezTo>
                  <a:cubicBezTo>
                    <a:pt x="12950" y="146"/>
                    <a:pt x="11754" y="1"/>
                    <a:pt x="10611" y="1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6660427" y="1864473"/>
              <a:ext cx="1174926" cy="416193"/>
            </a:xfrm>
            <a:custGeom>
              <a:rect b="b" l="l" r="r" t="t"/>
              <a:pathLst>
                <a:path extrusionOk="0" h="18060" w="50984">
                  <a:moveTo>
                    <a:pt x="28725" y="0"/>
                  </a:moveTo>
                  <a:cubicBezTo>
                    <a:pt x="18394" y="0"/>
                    <a:pt x="6817" y="1833"/>
                    <a:pt x="0" y="7298"/>
                  </a:cubicBezTo>
                  <a:cubicBezTo>
                    <a:pt x="1537" y="9184"/>
                    <a:pt x="3327" y="10801"/>
                    <a:pt x="5007" y="11943"/>
                  </a:cubicBezTo>
                  <a:cubicBezTo>
                    <a:pt x="10537" y="15700"/>
                    <a:pt x="18903" y="18059"/>
                    <a:pt x="27053" y="18059"/>
                  </a:cubicBezTo>
                  <a:cubicBezTo>
                    <a:pt x="35164" y="18059"/>
                    <a:pt x="43060" y="15722"/>
                    <a:pt x="47730" y="10101"/>
                  </a:cubicBezTo>
                  <a:cubicBezTo>
                    <a:pt x="49127" y="8420"/>
                    <a:pt x="50350" y="5877"/>
                    <a:pt x="50984" y="3180"/>
                  </a:cubicBezTo>
                  <a:cubicBezTo>
                    <a:pt x="48969" y="2115"/>
                    <a:pt x="47007" y="2175"/>
                    <a:pt x="45385" y="1763"/>
                  </a:cubicBezTo>
                  <a:cubicBezTo>
                    <a:pt x="41366" y="742"/>
                    <a:pt x="35298" y="0"/>
                    <a:pt x="28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7468498" y="1575391"/>
              <a:ext cx="6360" cy="13251"/>
            </a:xfrm>
            <a:custGeom>
              <a:rect b="b" l="l" r="r" t="t"/>
              <a:pathLst>
                <a:path extrusionOk="0" h="575" w="276">
                  <a:moveTo>
                    <a:pt x="1" y="0"/>
                  </a:moveTo>
                  <a:cubicBezTo>
                    <a:pt x="103" y="196"/>
                    <a:pt x="183" y="383"/>
                    <a:pt x="276" y="574"/>
                  </a:cubicBezTo>
                  <a:cubicBezTo>
                    <a:pt x="225" y="401"/>
                    <a:pt x="140" y="21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22"/>
          <p:cNvGrpSpPr/>
          <p:nvPr/>
        </p:nvGrpSpPr>
        <p:grpSpPr>
          <a:xfrm>
            <a:off x="4895592" y="1146044"/>
            <a:ext cx="371966" cy="256420"/>
            <a:chOff x="6871342" y="3740044"/>
            <a:chExt cx="371966" cy="256420"/>
          </a:xfrm>
        </p:grpSpPr>
        <p:sp>
          <p:nvSpPr>
            <p:cNvPr id="218" name="Google Shape;218;p22"/>
            <p:cNvSpPr/>
            <p:nvPr/>
          </p:nvSpPr>
          <p:spPr>
            <a:xfrm>
              <a:off x="6871342" y="38169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871342" y="3740044"/>
              <a:ext cx="371966" cy="179520"/>
            </a:xfrm>
            <a:custGeom>
              <a:rect b="b" l="l" r="r" t="t"/>
              <a:pathLst>
                <a:path extrusionOk="0" h="6833" w="14158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890652" y="3759355"/>
              <a:ext cx="333319" cy="140899"/>
            </a:xfrm>
            <a:custGeom>
              <a:rect b="b" l="l" r="r" t="t"/>
              <a:pathLst>
                <a:path extrusionOk="0" h="5363" w="12687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6986862" y="3759355"/>
              <a:ext cx="140899" cy="141083"/>
            </a:xfrm>
            <a:custGeom>
              <a:rect b="b" l="l" r="r" t="t"/>
              <a:pathLst>
                <a:path extrusionOk="0" h="5370" w="5363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025141" y="3785023"/>
              <a:ext cx="64184" cy="89773"/>
            </a:xfrm>
            <a:custGeom>
              <a:rect b="b" l="l" r="r" t="t"/>
              <a:pathLst>
                <a:path extrusionOk="0" h="3417" w="2443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6890652" y="3759355"/>
              <a:ext cx="12795" cy="12795"/>
            </a:xfrm>
            <a:custGeom>
              <a:rect b="b" l="l" r="r" t="t"/>
              <a:pathLst>
                <a:path extrusionOk="0" h="487" w="487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211203" y="3759355"/>
              <a:ext cx="12768" cy="12795"/>
            </a:xfrm>
            <a:custGeom>
              <a:rect b="b" l="l" r="r" t="t"/>
              <a:pathLst>
                <a:path extrusionOk="0" h="487" w="486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6890652" y="3887486"/>
              <a:ext cx="12795" cy="12768"/>
            </a:xfrm>
            <a:custGeom>
              <a:rect b="b" l="l" r="r" t="t"/>
              <a:pathLst>
                <a:path extrusionOk="0" h="486" w="487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7211203" y="3887486"/>
              <a:ext cx="12768" cy="12768"/>
            </a:xfrm>
            <a:custGeom>
              <a:rect b="b" l="l" r="r" t="t"/>
              <a:pathLst>
                <a:path extrusionOk="0" h="486" w="486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6871342" y="3932306"/>
              <a:ext cx="371966" cy="12952"/>
            </a:xfrm>
            <a:custGeom>
              <a:rect b="b" l="l" r="r" t="t"/>
              <a:pathLst>
                <a:path extrusionOk="0" h="493" w="14158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6871342" y="3958001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6871342" y="3983695"/>
              <a:ext cx="371966" cy="12768"/>
            </a:xfrm>
            <a:custGeom>
              <a:rect b="b" l="l" r="r" t="t"/>
              <a:pathLst>
                <a:path extrusionOk="0" h="486" w="14158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4050062" y="1039748"/>
            <a:ext cx="402757" cy="372728"/>
            <a:chOff x="7402362" y="3681535"/>
            <a:chExt cx="402757" cy="372728"/>
          </a:xfrm>
        </p:grpSpPr>
        <p:sp>
          <p:nvSpPr>
            <p:cNvPr id="231" name="Google Shape;231;p22"/>
            <p:cNvSpPr/>
            <p:nvPr/>
          </p:nvSpPr>
          <p:spPr>
            <a:xfrm>
              <a:off x="7471248" y="3681535"/>
              <a:ext cx="333871" cy="303763"/>
            </a:xfrm>
            <a:custGeom>
              <a:rect b="b" l="l" r="r" t="t"/>
              <a:pathLst>
                <a:path extrusionOk="0" h="11562" w="12708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rgbClr val="8A9D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7540502" y="3735683"/>
              <a:ext cx="236741" cy="236558"/>
            </a:xfrm>
            <a:custGeom>
              <a:rect b="b" l="l" r="r" t="t"/>
              <a:pathLst>
                <a:path extrusionOk="0" h="9004" w="9011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7472693" y="3728274"/>
              <a:ext cx="283585" cy="256998"/>
            </a:xfrm>
            <a:custGeom>
              <a:rect b="b" l="l" r="r" t="t"/>
              <a:pathLst>
                <a:path extrusionOk="0" h="9782" w="10794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7508791" y="3711985"/>
              <a:ext cx="251691" cy="243572"/>
            </a:xfrm>
            <a:custGeom>
              <a:rect b="b" l="l" r="r" t="t"/>
              <a:pathLst>
                <a:path extrusionOk="0" h="9271" w="958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rgbClr val="BA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7496575" y="3728248"/>
              <a:ext cx="251323" cy="227310"/>
            </a:xfrm>
            <a:custGeom>
              <a:rect b="b" l="l" r="r" t="t"/>
              <a:pathLst>
                <a:path extrusionOk="0" h="8652" w="9566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7511524" y="3731296"/>
              <a:ext cx="221976" cy="232564"/>
            </a:xfrm>
            <a:custGeom>
              <a:rect b="b" l="l" r="r" t="t"/>
              <a:pathLst>
                <a:path extrusionOk="0" h="8852" w="8449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7519721" y="3712169"/>
              <a:ext cx="144157" cy="136696"/>
            </a:xfrm>
            <a:custGeom>
              <a:rect b="b" l="l" r="r" t="t"/>
              <a:pathLst>
                <a:path extrusionOk="0" h="5203" w="5487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7502039" y="3706442"/>
              <a:ext cx="276466" cy="254686"/>
            </a:xfrm>
            <a:custGeom>
              <a:rect b="b" l="l" r="r" t="t"/>
              <a:pathLst>
                <a:path extrusionOk="0" h="9694" w="10523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7402362" y="3750580"/>
              <a:ext cx="333871" cy="303684"/>
            </a:xfrm>
            <a:custGeom>
              <a:rect b="b" l="l" r="r" t="t"/>
              <a:pathLst>
                <a:path extrusionOk="0" h="11559" w="12708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rgbClr val="8A9D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7471432" y="3804570"/>
              <a:ext cx="236741" cy="236741"/>
            </a:xfrm>
            <a:custGeom>
              <a:rect b="b" l="l" r="r" t="t"/>
              <a:pathLst>
                <a:path extrusionOk="0" h="9011" w="9011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7435334" y="3781029"/>
              <a:ext cx="256078" cy="243520"/>
            </a:xfrm>
            <a:custGeom>
              <a:rect b="b" l="l" r="r" t="t"/>
              <a:pathLst>
                <a:path extrusionOk="0" h="9269" w="9747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rgbClr val="BA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7435701" y="3780924"/>
              <a:ext cx="211231" cy="198962"/>
            </a:xfrm>
            <a:custGeom>
              <a:rect b="b" l="l" r="r" t="t"/>
              <a:pathLst>
                <a:path extrusionOk="0" h="7573" w="804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7452122" y="3785417"/>
              <a:ext cx="174949" cy="174791"/>
            </a:xfrm>
            <a:custGeom>
              <a:rect b="b" l="l" r="r" t="t"/>
              <a:pathLst>
                <a:path extrusionOk="0" h="6653" w="6659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rgbClr val="BA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7432969" y="3775407"/>
              <a:ext cx="276466" cy="254791"/>
            </a:xfrm>
            <a:custGeom>
              <a:rect b="b" l="l" r="r" t="t"/>
              <a:pathLst>
                <a:path extrusionOk="0" h="9698" w="10523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7528286" y="3838093"/>
              <a:ext cx="82758" cy="129418"/>
            </a:xfrm>
            <a:custGeom>
              <a:rect b="b" l="l" r="r" t="t"/>
              <a:pathLst>
                <a:path extrusionOk="0" h="4926" w="315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7563622" y="3825798"/>
              <a:ext cx="12164" cy="153353"/>
            </a:xfrm>
            <a:custGeom>
              <a:rect b="b" l="l" r="r" t="t"/>
              <a:pathLst>
                <a:path extrusionOk="0" h="5837" w="463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 rot="-1251546">
            <a:off x="3634541" y="283826"/>
            <a:ext cx="436821" cy="304729"/>
            <a:chOff x="7960705" y="3736235"/>
            <a:chExt cx="378902" cy="264065"/>
          </a:xfrm>
        </p:grpSpPr>
        <p:sp>
          <p:nvSpPr>
            <p:cNvPr id="248" name="Google Shape;248;p22"/>
            <p:cNvSpPr/>
            <p:nvPr/>
          </p:nvSpPr>
          <p:spPr>
            <a:xfrm>
              <a:off x="7960705" y="3736235"/>
              <a:ext cx="378902" cy="235638"/>
            </a:xfrm>
            <a:custGeom>
              <a:rect b="b" l="l" r="r" t="t"/>
              <a:pathLst>
                <a:path extrusionOk="0" h="8969" w="14422">
                  <a:moveTo>
                    <a:pt x="7319" y="0"/>
                  </a:moveTo>
                  <a:cubicBezTo>
                    <a:pt x="6514" y="0"/>
                    <a:pt x="6112" y="964"/>
                    <a:pt x="6674" y="1533"/>
                  </a:cubicBezTo>
                  <a:lnTo>
                    <a:pt x="3691" y="4821"/>
                  </a:lnTo>
                  <a:lnTo>
                    <a:pt x="1888" y="3274"/>
                  </a:lnTo>
                  <a:cubicBezTo>
                    <a:pt x="1888" y="3232"/>
                    <a:pt x="1895" y="3198"/>
                    <a:pt x="1895" y="3163"/>
                  </a:cubicBezTo>
                  <a:cubicBezTo>
                    <a:pt x="1895" y="2670"/>
                    <a:pt x="1489" y="2334"/>
                    <a:pt x="1059" y="2334"/>
                  </a:cubicBezTo>
                  <a:cubicBezTo>
                    <a:pt x="879" y="2334"/>
                    <a:pt x="695" y="2394"/>
                    <a:pt x="535" y="2525"/>
                  </a:cubicBezTo>
                  <a:cubicBezTo>
                    <a:pt x="1" y="2976"/>
                    <a:pt x="223" y="3850"/>
                    <a:pt x="917" y="3974"/>
                  </a:cubicBezTo>
                  <a:lnTo>
                    <a:pt x="917" y="8760"/>
                  </a:lnTo>
                  <a:cubicBezTo>
                    <a:pt x="917" y="8871"/>
                    <a:pt x="1007" y="8969"/>
                    <a:pt x="1125" y="8969"/>
                  </a:cubicBezTo>
                  <a:lnTo>
                    <a:pt x="13506" y="8969"/>
                  </a:lnTo>
                  <a:cubicBezTo>
                    <a:pt x="13624" y="8969"/>
                    <a:pt x="13714" y="8871"/>
                    <a:pt x="13714" y="8760"/>
                  </a:cubicBezTo>
                  <a:lnTo>
                    <a:pt x="13714" y="3974"/>
                  </a:lnTo>
                  <a:cubicBezTo>
                    <a:pt x="14130" y="3891"/>
                    <a:pt x="14421" y="3510"/>
                    <a:pt x="14380" y="3087"/>
                  </a:cubicBezTo>
                  <a:cubicBezTo>
                    <a:pt x="14345" y="2664"/>
                    <a:pt x="13991" y="2338"/>
                    <a:pt x="13561" y="2338"/>
                  </a:cubicBezTo>
                  <a:cubicBezTo>
                    <a:pt x="13062" y="2338"/>
                    <a:pt x="12680" y="2775"/>
                    <a:pt x="12743" y="3274"/>
                  </a:cubicBezTo>
                  <a:lnTo>
                    <a:pt x="10939" y="4821"/>
                  </a:lnTo>
                  <a:lnTo>
                    <a:pt x="7957" y="1533"/>
                  </a:lnTo>
                  <a:cubicBezTo>
                    <a:pt x="8519" y="964"/>
                    <a:pt x="8116" y="0"/>
                    <a:pt x="7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295653" y="3797450"/>
              <a:ext cx="43034" cy="174423"/>
            </a:xfrm>
            <a:custGeom>
              <a:rect b="b" l="l" r="r" t="t"/>
              <a:pathLst>
                <a:path extrusionOk="0" h="6639" w="1638">
                  <a:moveTo>
                    <a:pt x="812" y="0"/>
                  </a:moveTo>
                  <a:cubicBezTo>
                    <a:pt x="414" y="0"/>
                    <a:pt x="68" y="287"/>
                    <a:pt x="1" y="687"/>
                  </a:cubicBezTo>
                  <a:lnTo>
                    <a:pt x="1" y="6639"/>
                  </a:lnTo>
                  <a:lnTo>
                    <a:pt x="757" y="6639"/>
                  </a:lnTo>
                  <a:cubicBezTo>
                    <a:pt x="868" y="6632"/>
                    <a:pt x="965" y="6541"/>
                    <a:pt x="965" y="6430"/>
                  </a:cubicBezTo>
                  <a:lnTo>
                    <a:pt x="965" y="1644"/>
                  </a:lnTo>
                  <a:cubicBezTo>
                    <a:pt x="1325" y="1575"/>
                    <a:pt x="1596" y="1284"/>
                    <a:pt x="1631" y="923"/>
                  </a:cubicBezTo>
                  <a:lnTo>
                    <a:pt x="1638" y="743"/>
                  </a:lnTo>
                  <a:cubicBezTo>
                    <a:pt x="1589" y="334"/>
                    <a:pt x="1256" y="14"/>
                    <a:pt x="840" y="1"/>
                  </a:cubicBezTo>
                  <a:cubicBezTo>
                    <a:pt x="831" y="0"/>
                    <a:pt x="821" y="0"/>
                    <a:pt x="812" y="0"/>
                  </a:cubicBezTo>
                  <a:close/>
                </a:path>
              </a:pathLst>
            </a:custGeom>
            <a:solidFill>
              <a:srgbClr val="92A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8109407" y="3875821"/>
              <a:ext cx="76033" cy="64972"/>
            </a:xfrm>
            <a:custGeom>
              <a:rect b="b" l="l" r="r" t="t"/>
              <a:pathLst>
                <a:path extrusionOk="0" h="2473" w="2894">
                  <a:moveTo>
                    <a:pt x="1659" y="0"/>
                  </a:moveTo>
                  <a:cubicBezTo>
                    <a:pt x="556" y="0"/>
                    <a:pt x="1" y="1332"/>
                    <a:pt x="785" y="2109"/>
                  </a:cubicBezTo>
                  <a:cubicBezTo>
                    <a:pt x="1036" y="2360"/>
                    <a:pt x="1346" y="2473"/>
                    <a:pt x="1649" y="2473"/>
                  </a:cubicBezTo>
                  <a:cubicBezTo>
                    <a:pt x="2284" y="2473"/>
                    <a:pt x="2893" y="1981"/>
                    <a:pt x="2893" y="1235"/>
                  </a:cubicBezTo>
                  <a:cubicBezTo>
                    <a:pt x="2893" y="555"/>
                    <a:pt x="2338" y="0"/>
                    <a:pt x="1659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7961624" y="3897495"/>
              <a:ext cx="50496" cy="43245"/>
            </a:xfrm>
            <a:custGeom>
              <a:rect b="b" l="l" r="r" t="t"/>
              <a:pathLst>
                <a:path extrusionOk="0" h="1646" w="1922">
                  <a:moveTo>
                    <a:pt x="1103" y="1"/>
                  </a:moveTo>
                  <a:cubicBezTo>
                    <a:pt x="368" y="1"/>
                    <a:pt x="1" y="881"/>
                    <a:pt x="521" y="1402"/>
                  </a:cubicBezTo>
                  <a:cubicBezTo>
                    <a:pt x="689" y="1570"/>
                    <a:pt x="895" y="1645"/>
                    <a:pt x="1097" y="1645"/>
                  </a:cubicBezTo>
                  <a:cubicBezTo>
                    <a:pt x="1519" y="1645"/>
                    <a:pt x="1922" y="1316"/>
                    <a:pt x="1922" y="819"/>
                  </a:cubicBezTo>
                  <a:cubicBezTo>
                    <a:pt x="1922" y="368"/>
                    <a:pt x="1554" y="1"/>
                    <a:pt x="1103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8037447" y="3897495"/>
              <a:ext cx="50496" cy="43245"/>
            </a:xfrm>
            <a:custGeom>
              <a:rect b="b" l="l" r="r" t="t"/>
              <a:pathLst>
                <a:path extrusionOk="0" h="1646" w="1922">
                  <a:moveTo>
                    <a:pt x="1103" y="1"/>
                  </a:moveTo>
                  <a:cubicBezTo>
                    <a:pt x="368" y="1"/>
                    <a:pt x="0" y="881"/>
                    <a:pt x="520" y="1402"/>
                  </a:cubicBezTo>
                  <a:cubicBezTo>
                    <a:pt x="686" y="1570"/>
                    <a:pt x="892" y="1645"/>
                    <a:pt x="1094" y="1645"/>
                  </a:cubicBezTo>
                  <a:cubicBezTo>
                    <a:pt x="1515" y="1645"/>
                    <a:pt x="1921" y="1316"/>
                    <a:pt x="1921" y="819"/>
                  </a:cubicBezTo>
                  <a:cubicBezTo>
                    <a:pt x="1921" y="368"/>
                    <a:pt x="1554" y="1"/>
                    <a:pt x="1103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8286352" y="3897495"/>
              <a:ext cx="50522" cy="43245"/>
            </a:xfrm>
            <a:custGeom>
              <a:rect b="b" l="l" r="r" t="t"/>
              <a:pathLst>
                <a:path extrusionOk="0" h="1646" w="1923">
                  <a:moveTo>
                    <a:pt x="1104" y="1"/>
                  </a:moveTo>
                  <a:cubicBezTo>
                    <a:pt x="369" y="1"/>
                    <a:pt x="1" y="881"/>
                    <a:pt x="521" y="1402"/>
                  </a:cubicBezTo>
                  <a:cubicBezTo>
                    <a:pt x="687" y="1570"/>
                    <a:pt x="893" y="1645"/>
                    <a:pt x="1094" y="1645"/>
                  </a:cubicBezTo>
                  <a:cubicBezTo>
                    <a:pt x="1516" y="1645"/>
                    <a:pt x="1922" y="1316"/>
                    <a:pt x="1922" y="819"/>
                  </a:cubicBezTo>
                  <a:cubicBezTo>
                    <a:pt x="1922" y="368"/>
                    <a:pt x="1555" y="1"/>
                    <a:pt x="1104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8210556" y="3897495"/>
              <a:ext cx="50496" cy="43245"/>
            </a:xfrm>
            <a:custGeom>
              <a:rect b="b" l="l" r="r" t="t"/>
              <a:pathLst>
                <a:path extrusionOk="0" h="1646" w="1922">
                  <a:moveTo>
                    <a:pt x="1103" y="1"/>
                  </a:moveTo>
                  <a:cubicBezTo>
                    <a:pt x="368" y="1"/>
                    <a:pt x="0" y="881"/>
                    <a:pt x="521" y="1402"/>
                  </a:cubicBezTo>
                  <a:cubicBezTo>
                    <a:pt x="689" y="1570"/>
                    <a:pt x="895" y="1645"/>
                    <a:pt x="1097" y="1645"/>
                  </a:cubicBezTo>
                  <a:cubicBezTo>
                    <a:pt x="1519" y="1645"/>
                    <a:pt x="1922" y="1316"/>
                    <a:pt x="1922" y="819"/>
                  </a:cubicBezTo>
                  <a:cubicBezTo>
                    <a:pt x="1922" y="368"/>
                    <a:pt x="1554" y="1"/>
                    <a:pt x="1103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8143666" y="3875821"/>
              <a:ext cx="44138" cy="64919"/>
            </a:xfrm>
            <a:custGeom>
              <a:rect b="b" l="l" r="r" t="t"/>
              <a:pathLst>
                <a:path extrusionOk="0" h="2471" w="1680">
                  <a:moveTo>
                    <a:pt x="355" y="0"/>
                  </a:moveTo>
                  <a:cubicBezTo>
                    <a:pt x="230" y="0"/>
                    <a:pt x="112" y="14"/>
                    <a:pt x="1" y="49"/>
                  </a:cubicBezTo>
                  <a:cubicBezTo>
                    <a:pt x="1173" y="402"/>
                    <a:pt x="1173" y="2067"/>
                    <a:pt x="1" y="2421"/>
                  </a:cubicBezTo>
                  <a:cubicBezTo>
                    <a:pt x="117" y="2454"/>
                    <a:pt x="233" y="2470"/>
                    <a:pt x="348" y="2470"/>
                  </a:cubicBezTo>
                  <a:cubicBezTo>
                    <a:pt x="944" y="2470"/>
                    <a:pt x="1481" y="2038"/>
                    <a:pt x="1568" y="1415"/>
                  </a:cubicBezTo>
                  <a:cubicBezTo>
                    <a:pt x="1679" y="666"/>
                    <a:pt x="1104" y="0"/>
                    <a:pt x="355" y="0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7981302" y="3897495"/>
              <a:ext cx="33392" cy="43192"/>
            </a:xfrm>
            <a:custGeom>
              <a:rect b="b" l="l" r="r" t="t"/>
              <a:pathLst>
                <a:path extrusionOk="0" h="1644" w="1271">
                  <a:moveTo>
                    <a:pt x="354" y="1"/>
                  </a:moveTo>
                  <a:cubicBezTo>
                    <a:pt x="230" y="1"/>
                    <a:pt x="112" y="28"/>
                    <a:pt x="1" y="77"/>
                  </a:cubicBezTo>
                  <a:cubicBezTo>
                    <a:pt x="625" y="375"/>
                    <a:pt x="625" y="1263"/>
                    <a:pt x="1" y="1561"/>
                  </a:cubicBezTo>
                  <a:cubicBezTo>
                    <a:pt x="116" y="1617"/>
                    <a:pt x="237" y="1643"/>
                    <a:pt x="355" y="1643"/>
                  </a:cubicBezTo>
                  <a:cubicBezTo>
                    <a:pt x="723" y="1643"/>
                    <a:pt x="1068" y="1393"/>
                    <a:pt x="1152" y="999"/>
                  </a:cubicBezTo>
                  <a:cubicBezTo>
                    <a:pt x="1270" y="486"/>
                    <a:pt x="882" y="1"/>
                    <a:pt x="354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8057125" y="3897495"/>
              <a:ext cx="33366" cy="43192"/>
            </a:xfrm>
            <a:custGeom>
              <a:rect b="b" l="l" r="r" t="t"/>
              <a:pathLst>
                <a:path extrusionOk="0" h="1644" w="1270">
                  <a:moveTo>
                    <a:pt x="354" y="1"/>
                  </a:moveTo>
                  <a:cubicBezTo>
                    <a:pt x="229" y="1"/>
                    <a:pt x="104" y="28"/>
                    <a:pt x="0" y="77"/>
                  </a:cubicBezTo>
                  <a:cubicBezTo>
                    <a:pt x="624" y="375"/>
                    <a:pt x="624" y="1263"/>
                    <a:pt x="0" y="1561"/>
                  </a:cubicBezTo>
                  <a:cubicBezTo>
                    <a:pt x="115" y="1617"/>
                    <a:pt x="236" y="1643"/>
                    <a:pt x="354" y="1643"/>
                  </a:cubicBezTo>
                  <a:cubicBezTo>
                    <a:pt x="720" y="1643"/>
                    <a:pt x="1062" y="1393"/>
                    <a:pt x="1152" y="999"/>
                  </a:cubicBezTo>
                  <a:cubicBezTo>
                    <a:pt x="1270" y="486"/>
                    <a:pt x="881" y="1"/>
                    <a:pt x="354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306057" y="3897495"/>
              <a:ext cx="33366" cy="43192"/>
            </a:xfrm>
            <a:custGeom>
              <a:rect b="b" l="l" r="r" t="t"/>
              <a:pathLst>
                <a:path extrusionOk="0" h="1644" w="1270">
                  <a:moveTo>
                    <a:pt x="354" y="1"/>
                  </a:moveTo>
                  <a:cubicBezTo>
                    <a:pt x="229" y="1"/>
                    <a:pt x="104" y="28"/>
                    <a:pt x="0" y="77"/>
                  </a:cubicBezTo>
                  <a:cubicBezTo>
                    <a:pt x="624" y="375"/>
                    <a:pt x="624" y="1263"/>
                    <a:pt x="0" y="1561"/>
                  </a:cubicBezTo>
                  <a:cubicBezTo>
                    <a:pt x="115" y="1617"/>
                    <a:pt x="236" y="1643"/>
                    <a:pt x="354" y="1643"/>
                  </a:cubicBezTo>
                  <a:cubicBezTo>
                    <a:pt x="719" y="1643"/>
                    <a:pt x="1062" y="1393"/>
                    <a:pt x="1151" y="999"/>
                  </a:cubicBezTo>
                  <a:cubicBezTo>
                    <a:pt x="1269" y="486"/>
                    <a:pt x="881" y="1"/>
                    <a:pt x="354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8230234" y="3897495"/>
              <a:ext cx="33366" cy="43192"/>
            </a:xfrm>
            <a:custGeom>
              <a:rect b="b" l="l" r="r" t="t"/>
              <a:pathLst>
                <a:path extrusionOk="0" h="1644" w="1270">
                  <a:moveTo>
                    <a:pt x="354" y="1"/>
                  </a:moveTo>
                  <a:cubicBezTo>
                    <a:pt x="229" y="1"/>
                    <a:pt x="112" y="28"/>
                    <a:pt x="1" y="77"/>
                  </a:cubicBezTo>
                  <a:cubicBezTo>
                    <a:pt x="625" y="375"/>
                    <a:pt x="625" y="1263"/>
                    <a:pt x="1" y="1561"/>
                  </a:cubicBezTo>
                  <a:cubicBezTo>
                    <a:pt x="116" y="1617"/>
                    <a:pt x="237" y="1643"/>
                    <a:pt x="355" y="1643"/>
                  </a:cubicBezTo>
                  <a:cubicBezTo>
                    <a:pt x="723" y="1643"/>
                    <a:pt x="1068" y="1393"/>
                    <a:pt x="1152" y="999"/>
                  </a:cubicBezTo>
                  <a:cubicBezTo>
                    <a:pt x="1270" y="486"/>
                    <a:pt x="881" y="1"/>
                    <a:pt x="354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7970373" y="3960733"/>
              <a:ext cx="365030" cy="39566"/>
            </a:xfrm>
            <a:custGeom>
              <a:rect b="b" l="l" r="r" t="t"/>
              <a:pathLst>
                <a:path extrusionOk="0" h="1506" w="13894">
                  <a:moveTo>
                    <a:pt x="757" y="0"/>
                  </a:moveTo>
                  <a:cubicBezTo>
                    <a:pt x="340" y="0"/>
                    <a:pt x="1" y="340"/>
                    <a:pt x="1" y="756"/>
                  </a:cubicBezTo>
                  <a:cubicBezTo>
                    <a:pt x="1" y="1173"/>
                    <a:pt x="340" y="1506"/>
                    <a:pt x="757" y="1506"/>
                  </a:cubicBezTo>
                  <a:lnTo>
                    <a:pt x="13138" y="1506"/>
                  </a:lnTo>
                  <a:cubicBezTo>
                    <a:pt x="13554" y="1506"/>
                    <a:pt x="13894" y="1173"/>
                    <a:pt x="13894" y="756"/>
                  </a:cubicBezTo>
                  <a:cubicBezTo>
                    <a:pt x="13894" y="340"/>
                    <a:pt x="13554" y="0"/>
                    <a:pt x="13138" y="0"/>
                  </a:cubicBezTo>
                  <a:close/>
                </a:path>
              </a:pathLst>
            </a:custGeom>
            <a:solidFill>
              <a:srgbClr val="5A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291108" y="3960733"/>
              <a:ext cx="44295" cy="39566"/>
            </a:xfrm>
            <a:custGeom>
              <a:rect b="b" l="l" r="r" t="t"/>
              <a:pathLst>
                <a:path extrusionOk="0" h="1506" w="1686">
                  <a:moveTo>
                    <a:pt x="0" y="0"/>
                  </a:moveTo>
                  <a:cubicBezTo>
                    <a:pt x="416" y="0"/>
                    <a:pt x="749" y="340"/>
                    <a:pt x="749" y="756"/>
                  </a:cubicBezTo>
                  <a:cubicBezTo>
                    <a:pt x="749" y="1173"/>
                    <a:pt x="416" y="1506"/>
                    <a:pt x="0" y="1506"/>
                  </a:cubicBezTo>
                  <a:lnTo>
                    <a:pt x="930" y="1506"/>
                  </a:lnTo>
                  <a:cubicBezTo>
                    <a:pt x="1346" y="1506"/>
                    <a:pt x="1686" y="1173"/>
                    <a:pt x="1686" y="756"/>
                  </a:cubicBezTo>
                  <a:cubicBezTo>
                    <a:pt x="1686" y="340"/>
                    <a:pt x="1346" y="0"/>
                    <a:pt x="930" y="0"/>
                  </a:cubicBezTo>
                  <a:close/>
                </a:path>
              </a:pathLst>
            </a:custGeom>
            <a:solidFill>
              <a:srgbClr val="828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cxnSp>
        <p:nvCxnSpPr>
          <p:cNvPr id="262" name="Google Shape;262;p22"/>
          <p:cNvCxnSpPr/>
          <p:nvPr/>
        </p:nvCxnSpPr>
        <p:spPr>
          <a:xfrm flipH="1" rot="10800000">
            <a:off x="6499700" y="2256925"/>
            <a:ext cx="324300" cy="22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2"/>
          <p:cNvSpPr txBox="1"/>
          <p:nvPr>
            <p:ph idx="1" type="subTitle"/>
          </p:nvPr>
        </p:nvSpPr>
        <p:spPr>
          <a:xfrm rot="895885">
            <a:off x="7782644" y="2029411"/>
            <a:ext cx="1536893" cy="33066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Aye aye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4" name="Google Shape;264;p22"/>
          <p:cNvGrpSpPr/>
          <p:nvPr/>
        </p:nvGrpSpPr>
        <p:grpSpPr>
          <a:xfrm>
            <a:off x="7030218" y="1466795"/>
            <a:ext cx="354825" cy="201253"/>
            <a:chOff x="7144726" y="3355496"/>
            <a:chExt cx="260690" cy="362032"/>
          </a:xfrm>
        </p:grpSpPr>
        <p:sp>
          <p:nvSpPr>
            <p:cNvPr id="265" name="Google Shape;265;p22"/>
            <p:cNvSpPr/>
            <p:nvPr/>
          </p:nvSpPr>
          <p:spPr>
            <a:xfrm>
              <a:off x="7144726" y="3355496"/>
              <a:ext cx="260690" cy="362032"/>
            </a:xfrm>
            <a:custGeom>
              <a:rect b="b" l="l" r="r" t="t"/>
              <a:pathLst>
                <a:path extrusionOk="0" h="13818" w="9950">
                  <a:moveTo>
                    <a:pt x="4975" y="0"/>
                  </a:moveTo>
                  <a:cubicBezTo>
                    <a:pt x="3940" y="20"/>
                    <a:pt x="3087" y="796"/>
                    <a:pt x="2972" y="1812"/>
                  </a:cubicBezTo>
                  <a:lnTo>
                    <a:pt x="2329" y="7391"/>
                  </a:lnTo>
                  <a:cubicBezTo>
                    <a:pt x="2301" y="7669"/>
                    <a:pt x="2118" y="7899"/>
                    <a:pt x="1860" y="8004"/>
                  </a:cubicBezTo>
                  <a:cubicBezTo>
                    <a:pt x="1294" y="8225"/>
                    <a:pt x="815" y="8627"/>
                    <a:pt x="508" y="9145"/>
                  </a:cubicBezTo>
                  <a:cubicBezTo>
                    <a:pt x="19" y="9931"/>
                    <a:pt x="0" y="10909"/>
                    <a:pt x="460" y="11704"/>
                  </a:cubicBezTo>
                  <a:cubicBezTo>
                    <a:pt x="844" y="12366"/>
                    <a:pt x="1476" y="12711"/>
                    <a:pt x="2291" y="12806"/>
                  </a:cubicBezTo>
                  <a:cubicBezTo>
                    <a:pt x="2521" y="12835"/>
                    <a:pt x="2742" y="12941"/>
                    <a:pt x="2895" y="13113"/>
                  </a:cubicBezTo>
                  <a:cubicBezTo>
                    <a:pt x="3331" y="13583"/>
                    <a:pt x="4153" y="13818"/>
                    <a:pt x="4975" y="13818"/>
                  </a:cubicBezTo>
                  <a:cubicBezTo>
                    <a:pt x="5797" y="13818"/>
                    <a:pt x="6619" y="13583"/>
                    <a:pt x="7055" y="13113"/>
                  </a:cubicBezTo>
                  <a:cubicBezTo>
                    <a:pt x="7218" y="12941"/>
                    <a:pt x="7429" y="12835"/>
                    <a:pt x="7668" y="12806"/>
                  </a:cubicBezTo>
                  <a:cubicBezTo>
                    <a:pt x="8483" y="12711"/>
                    <a:pt x="9106" y="12366"/>
                    <a:pt x="9490" y="11704"/>
                  </a:cubicBezTo>
                  <a:cubicBezTo>
                    <a:pt x="9950" y="10909"/>
                    <a:pt x="9931" y="9931"/>
                    <a:pt x="9442" y="9145"/>
                  </a:cubicBezTo>
                  <a:cubicBezTo>
                    <a:pt x="9135" y="8627"/>
                    <a:pt x="8656" y="8225"/>
                    <a:pt x="8090" y="8004"/>
                  </a:cubicBezTo>
                  <a:cubicBezTo>
                    <a:pt x="7831" y="7899"/>
                    <a:pt x="7649" y="7669"/>
                    <a:pt x="7630" y="7391"/>
                  </a:cubicBezTo>
                  <a:lnTo>
                    <a:pt x="6997" y="1822"/>
                  </a:lnTo>
                  <a:cubicBezTo>
                    <a:pt x="6882" y="825"/>
                    <a:pt x="6068" y="48"/>
                    <a:pt x="5061" y="0"/>
                  </a:cubicBezTo>
                  <a:close/>
                </a:path>
              </a:pathLst>
            </a:custGeom>
            <a:solidFill>
              <a:srgbClr val="D6D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232601" y="3355496"/>
              <a:ext cx="172579" cy="330277"/>
            </a:xfrm>
            <a:custGeom>
              <a:rect b="b" l="l" r="r" t="t"/>
              <a:pathLst>
                <a:path extrusionOk="0" h="12606" w="6587">
                  <a:moveTo>
                    <a:pt x="1611" y="0"/>
                  </a:moveTo>
                  <a:cubicBezTo>
                    <a:pt x="979" y="0"/>
                    <a:pt x="375" y="307"/>
                    <a:pt x="1" y="825"/>
                  </a:cubicBezTo>
                  <a:cubicBezTo>
                    <a:pt x="231" y="729"/>
                    <a:pt x="480" y="681"/>
                    <a:pt x="720" y="681"/>
                  </a:cubicBezTo>
                  <a:lnTo>
                    <a:pt x="816" y="681"/>
                  </a:lnTo>
                  <a:cubicBezTo>
                    <a:pt x="1813" y="729"/>
                    <a:pt x="2637" y="1496"/>
                    <a:pt x="2742" y="2502"/>
                  </a:cubicBezTo>
                  <a:lnTo>
                    <a:pt x="3375" y="8071"/>
                  </a:lnTo>
                  <a:cubicBezTo>
                    <a:pt x="3404" y="8340"/>
                    <a:pt x="3586" y="8579"/>
                    <a:pt x="3845" y="8685"/>
                  </a:cubicBezTo>
                  <a:cubicBezTo>
                    <a:pt x="4410" y="8896"/>
                    <a:pt x="4890" y="9308"/>
                    <a:pt x="5196" y="9825"/>
                  </a:cubicBezTo>
                  <a:cubicBezTo>
                    <a:pt x="5685" y="10602"/>
                    <a:pt x="5704" y="11589"/>
                    <a:pt x="5244" y="12385"/>
                  </a:cubicBezTo>
                  <a:cubicBezTo>
                    <a:pt x="5206" y="12461"/>
                    <a:pt x="5148" y="12528"/>
                    <a:pt x="5100" y="12605"/>
                  </a:cubicBezTo>
                  <a:cubicBezTo>
                    <a:pt x="5532" y="12423"/>
                    <a:pt x="5896" y="12107"/>
                    <a:pt x="6136" y="11695"/>
                  </a:cubicBezTo>
                  <a:cubicBezTo>
                    <a:pt x="6586" y="10909"/>
                    <a:pt x="6577" y="9921"/>
                    <a:pt x="6088" y="9145"/>
                  </a:cubicBezTo>
                  <a:cubicBezTo>
                    <a:pt x="5771" y="8627"/>
                    <a:pt x="5302" y="8215"/>
                    <a:pt x="4727" y="8004"/>
                  </a:cubicBezTo>
                  <a:cubicBezTo>
                    <a:pt x="4477" y="7899"/>
                    <a:pt x="4295" y="7659"/>
                    <a:pt x="4266" y="7391"/>
                  </a:cubicBezTo>
                  <a:lnTo>
                    <a:pt x="3634" y="1812"/>
                  </a:lnTo>
                  <a:cubicBezTo>
                    <a:pt x="3528" y="815"/>
                    <a:pt x="2704" y="39"/>
                    <a:pt x="1698" y="0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302424" y="3660936"/>
              <a:ext cx="85910" cy="52950"/>
            </a:xfrm>
            <a:custGeom>
              <a:rect b="b" l="l" r="r" t="t"/>
              <a:pathLst>
                <a:path extrusionOk="0" h="2021" w="3279">
                  <a:moveTo>
                    <a:pt x="1951" y="1"/>
                  </a:moveTo>
                  <a:cubicBezTo>
                    <a:pt x="1467" y="1"/>
                    <a:pt x="757" y="177"/>
                    <a:pt x="269" y="1072"/>
                  </a:cubicBezTo>
                  <a:lnTo>
                    <a:pt x="1" y="2021"/>
                  </a:lnTo>
                  <a:cubicBezTo>
                    <a:pt x="394" y="1925"/>
                    <a:pt x="748" y="1733"/>
                    <a:pt x="1026" y="1455"/>
                  </a:cubicBezTo>
                  <a:cubicBezTo>
                    <a:pt x="1189" y="1283"/>
                    <a:pt x="1410" y="1168"/>
                    <a:pt x="1640" y="1148"/>
                  </a:cubicBezTo>
                  <a:cubicBezTo>
                    <a:pt x="2340" y="1072"/>
                    <a:pt x="2896" y="803"/>
                    <a:pt x="3279" y="315"/>
                  </a:cubicBezTo>
                  <a:lnTo>
                    <a:pt x="2483" y="75"/>
                  </a:lnTo>
                  <a:cubicBezTo>
                    <a:pt x="2483" y="75"/>
                    <a:pt x="2265" y="1"/>
                    <a:pt x="1951" y="1"/>
                  </a:cubicBezTo>
                  <a:close/>
                </a:path>
              </a:pathLst>
            </a:custGeom>
            <a:solidFill>
              <a:srgbClr val="B8C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161285" y="3661198"/>
              <a:ext cx="84652" cy="52452"/>
            </a:xfrm>
            <a:custGeom>
              <a:rect b="b" l="l" r="r" t="t"/>
              <a:pathLst>
                <a:path extrusionOk="0" h="2002" w="3231">
                  <a:moveTo>
                    <a:pt x="1290" y="0"/>
                  </a:moveTo>
                  <a:cubicBezTo>
                    <a:pt x="976" y="0"/>
                    <a:pt x="758" y="74"/>
                    <a:pt x="758" y="74"/>
                  </a:cubicBezTo>
                  <a:lnTo>
                    <a:pt x="1" y="295"/>
                  </a:lnTo>
                  <a:cubicBezTo>
                    <a:pt x="394" y="793"/>
                    <a:pt x="950" y="1062"/>
                    <a:pt x="1649" y="1148"/>
                  </a:cubicBezTo>
                  <a:cubicBezTo>
                    <a:pt x="1889" y="1167"/>
                    <a:pt x="2100" y="1282"/>
                    <a:pt x="2263" y="1445"/>
                  </a:cubicBezTo>
                  <a:cubicBezTo>
                    <a:pt x="2531" y="1714"/>
                    <a:pt x="2867" y="1905"/>
                    <a:pt x="3231" y="2001"/>
                  </a:cubicBezTo>
                  <a:lnTo>
                    <a:pt x="2972" y="1071"/>
                  </a:lnTo>
                  <a:cubicBezTo>
                    <a:pt x="2484" y="176"/>
                    <a:pt x="1774" y="0"/>
                    <a:pt x="1290" y="0"/>
                  </a:cubicBezTo>
                  <a:close/>
                </a:path>
              </a:pathLst>
            </a:custGeom>
            <a:solidFill>
              <a:srgbClr val="B8C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175066" y="3655617"/>
              <a:ext cx="71631" cy="39195"/>
            </a:xfrm>
            <a:custGeom>
              <a:rect b="b" l="l" r="r" t="t"/>
              <a:pathLst>
                <a:path extrusionOk="0" h="1496" w="2734">
                  <a:moveTo>
                    <a:pt x="825" y="0"/>
                  </a:moveTo>
                  <a:cubicBezTo>
                    <a:pt x="620" y="0"/>
                    <a:pt x="417" y="28"/>
                    <a:pt x="222" y="86"/>
                  </a:cubicBezTo>
                  <a:cubicBezTo>
                    <a:pt x="1" y="175"/>
                    <a:pt x="83" y="485"/>
                    <a:pt x="294" y="485"/>
                  </a:cubicBezTo>
                  <a:cubicBezTo>
                    <a:pt x="311" y="485"/>
                    <a:pt x="328" y="483"/>
                    <a:pt x="347" y="479"/>
                  </a:cubicBezTo>
                  <a:cubicBezTo>
                    <a:pt x="365" y="476"/>
                    <a:pt x="547" y="419"/>
                    <a:pt x="804" y="419"/>
                  </a:cubicBezTo>
                  <a:cubicBezTo>
                    <a:pt x="1230" y="419"/>
                    <a:pt x="1864" y="574"/>
                    <a:pt x="2312" y="1380"/>
                  </a:cubicBezTo>
                  <a:cubicBezTo>
                    <a:pt x="2350" y="1447"/>
                    <a:pt x="2417" y="1495"/>
                    <a:pt x="2494" y="1495"/>
                  </a:cubicBezTo>
                  <a:cubicBezTo>
                    <a:pt x="2532" y="1495"/>
                    <a:pt x="2561" y="1486"/>
                    <a:pt x="2590" y="1466"/>
                  </a:cubicBezTo>
                  <a:cubicBezTo>
                    <a:pt x="2695" y="1409"/>
                    <a:pt x="2734" y="1284"/>
                    <a:pt x="2676" y="1179"/>
                  </a:cubicBezTo>
                  <a:cubicBezTo>
                    <a:pt x="2226" y="345"/>
                    <a:pt x="1584" y="86"/>
                    <a:pt x="1123" y="19"/>
                  </a:cubicBezTo>
                  <a:cubicBezTo>
                    <a:pt x="1024" y="7"/>
                    <a:pt x="924" y="0"/>
                    <a:pt x="825" y="0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7302686" y="3655670"/>
              <a:ext cx="72784" cy="39143"/>
            </a:xfrm>
            <a:custGeom>
              <a:rect b="b" l="l" r="r" t="t"/>
              <a:pathLst>
                <a:path extrusionOk="0" h="1494" w="2778">
                  <a:moveTo>
                    <a:pt x="1958" y="1"/>
                  </a:moveTo>
                  <a:cubicBezTo>
                    <a:pt x="1849" y="1"/>
                    <a:pt x="1739" y="10"/>
                    <a:pt x="1630" y="27"/>
                  </a:cubicBezTo>
                  <a:cubicBezTo>
                    <a:pt x="1179" y="84"/>
                    <a:pt x="537" y="343"/>
                    <a:pt x="77" y="1177"/>
                  </a:cubicBezTo>
                  <a:cubicBezTo>
                    <a:pt x="0" y="1321"/>
                    <a:pt x="96" y="1493"/>
                    <a:pt x="259" y="1493"/>
                  </a:cubicBezTo>
                  <a:cubicBezTo>
                    <a:pt x="336" y="1484"/>
                    <a:pt x="403" y="1445"/>
                    <a:pt x="432" y="1378"/>
                  </a:cubicBezTo>
                  <a:cubicBezTo>
                    <a:pt x="880" y="571"/>
                    <a:pt x="1516" y="413"/>
                    <a:pt x="1942" y="413"/>
                  </a:cubicBezTo>
                  <a:cubicBezTo>
                    <a:pt x="2198" y="413"/>
                    <a:pt x="2379" y="470"/>
                    <a:pt x="2397" y="477"/>
                  </a:cubicBezTo>
                  <a:cubicBezTo>
                    <a:pt x="2427" y="489"/>
                    <a:pt x="2455" y="494"/>
                    <a:pt x="2482" y="494"/>
                  </a:cubicBezTo>
                  <a:cubicBezTo>
                    <a:pt x="2692" y="494"/>
                    <a:pt x="2778" y="161"/>
                    <a:pt x="2531" y="84"/>
                  </a:cubicBezTo>
                  <a:cubicBezTo>
                    <a:pt x="2346" y="29"/>
                    <a:pt x="2153" y="1"/>
                    <a:pt x="1958" y="1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2"/>
          <p:cNvGrpSpPr/>
          <p:nvPr/>
        </p:nvGrpSpPr>
        <p:grpSpPr>
          <a:xfrm>
            <a:off x="1000898" y="1049744"/>
            <a:ext cx="352697" cy="352723"/>
            <a:chOff x="2319498" y="1512744"/>
            <a:chExt cx="352697" cy="352723"/>
          </a:xfrm>
        </p:grpSpPr>
        <p:sp>
          <p:nvSpPr>
            <p:cNvPr id="272" name="Google Shape;272;p22"/>
            <p:cNvSpPr/>
            <p:nvPr/>
          </p:nvSpPr>
          <p:spPr>
            <a:xfrm>
              <a:off x="2319498" y="1512744"/>
              <a:ext cx="352697" cy="352723"/>
            </a:xfrm>
            <a:custGeom>
              <a:rect b="b" l="l" r="r" t="t"/>
              <a:pathLst>
                <a:path extrusionOk="0" h="13455" w="13454">
                  <a:moveTo>
                    <a:pt x="6727" y="1"/>
                  </a:moveTo>
                  <a:cubicBezTo>
                    <a:pt x="3017" y="1"/>
                    <a:pt x="0" y="3018"/>
                    <a:pt x="0" y="6728"/>
                  </a:cubicBezTo>
                  <a:cubicBezTo>
                    <a:pt x="0" y="10438"/>
                    <a:pt x="3017" y="13455"/>
                    <a:pt x="6727" y="13455"/>
                  </a:cubicBezTo>
                  <a:cubicBezTo>
                    <a:pt x="10437" y="13455"/>
                    <a:pt x="13454" y="10438"/>
                    <a:pt x="13454" y="6728"/>
                  </a:cubicBezTo>
                  <a:cubicBezTo>
                    <a:pt x="13454" y="3018"/>
                    <a:pt x="10437" y="1"/>
                    <a:pt x="6727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345975" y="1539248"/>
              <a:ext cx="299742" cy="299742"/>
            </a:xfrm>
            <a:custGeom>
              <a:rect b="b" l="l" r="r" t="t"/>
              <a:pathLst>
                <a:path extrusionOk="0" h="11434" w="11434">
                  <a:moveTo>
                    <a:pt x="5717" y="0"/>
                  </a:moveTo>
                  <a:cubicBezTo>
                    <a:pt x="2556" y="0"/>
                    <a:pt x="0" y="2555"/>
                    <a:pt x="0" y="5717"/>
                  </a:cubicBezTo>
                  <a:cubicBezTo>
                    <a:pt x="0" y="8878"/>
                    <a:pt x="2556" y="11433"/>
                    <a:pt x="5717" y="11433"/>
                  </a:cubicBezTo>
                  <a:cubicBezTo>
                    <a:pt x="8878" y="11433"/>
                    <a:pt x="11433" y="8878"/>
                    <a:pt x="11433" y="5717"/>
                  </a:cubicBezTo>
                  <a:cubicBezTo>
                    <a:pt x="11433" y="2555"/>
                    <a:pt x="8878" y="0"/>
                    <a:pt x="5717" y="0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490524" y="1560534"/>
              <a:ext cx="11010" cy="133880"/>
            </a:xfrm>
            <a:custGeom>
              <a:rect b="b" l="l" r="r" t="t"/>
              <a:pathLst>
                <a:path extrusionOk="0" h="5107" w="420">
                  <a:moveTo>
                    <a:pt x="212" y="0"/>
                  </a:moveTo>
                  <a:cubicBezTo>
                    <a:pt x="116" y="0"/>
                    <a:pt x="22" y="62"/>
                    <a:pt x="15" y="184"/>
                  </a:cubicBezTo>
                  <a:lnTo>
                    <a:pt x="15" y="4905"/>
                  </a:lnTo>
                  <a:cubicBezTo>
                    <a:pt x="1" y="5020"/>
                    <a:pt x="102" y="5107"/>
                    <a:pt x="203" y="5107"/>
                  </a:cubicBezTo>
                  <a:cubicBezTo>
                    <a:pt x="318" y="5107"/>
                    <a:pt x="419" y="5020"/>
                    <a:pt x="419" y="4905"/>
                  </a:cubicBezTo>
                  <a:lnTo>
                    <a:pt x="419" y="184"/>
                  </a:lnTo>
                  <a:cubicBezTo>
                    <a:pt x="405" y="62"/>
                    <a:pt x="308" y="0"/>
                    <a:pt x="212" y="0"/>
                  </a:cubicBez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2489397" y="1683771"/>
              <a:ext cx="137917" cy="10696"/>
            </a:xfrm>
            <a:custGeom>
              <a:rect b="b" l="l" r="r" t="t"/>
              <a:pathLst>
                <a:path extrusionOk="0" h="408" w="5261">
                  <a:moveTo>
                    <a:pt x="5006" y="0"/>
                  </a:moveTo>
                  <a:cubicBezTo>
                    <a:pt x="4998" y="0"/>
                    <a:pt x="4990" y="1"/>
                    <a:pt x="4981" y="2"/>
                  </a:cubicBezTo>
                  <a:lnTo>
                    <a:pt x="246" y="2"/>
                  </a:lnTo>
                  <a:cubicBezTo>
                    <a:pt x="1" y="30"/>
                    <a:pt x="1" y="391"/>
                    <a:pt x="246" y="406"/>
                  </a:cubicBezTo>
                  <a:lnTo>
                    <a:pt x="4981" y="406"/>
                  </a:lnTo>
                  <a:cubicBezTo>
                    <a:pt x="4990" y="407"/>
                    <a:pt x="4998" y="407"/>
                    <a:pt x="5006" y="407"/>
                  </a:cubicBezTo>
                  <a:cubicBezTo>
                    <a:pt x="5261" y="407"/>
                    <a:pt x="5261" y="0"/>
                    <a:pt x="5006" y="0"/>
                  </a:cubicBez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2383069" y="1576316"/>
              <a:ext cx="280422" cy="262753"/>
            </a:xfrm>
            <a:custGeom>
              <a:rect b="b" l="l" r="r" t="t"/>
              <a:pathLst>
                <a:path extrusionOk="0" h="10023" w="10697">
                  <a:moveTo>
                    <a:pt x="8070" y="1"/>
                  </a:moveTo>
                  <a:lnTo>
                    <a:pt x="8070" y="1"/>
                  </a:lnTo>
                  <a:cubicBezTo>
                    <a:pt x="10033" y="2253"/>
                    <a:pt x="9917" y="5674"/>
                    <a:pt x="7795" y="7796"/>
                  </a:cubicBezTo>
                  <a:cubicBezTo>
                    <a:pt x="6686" y="8906"/>
                    <a:pt x="5225" y="9467"/>
                    <a:pt x="3760" y="9467"/>
                  </a:cubicBezTo>
                  <a:cubicBezTo>
                    <a:pt x="2422" y="9467"/>
                    <a:pt x="1082" y="8999"/>
                    <a:pt x="0" y="8056"/>
                  </a:cubicBezTo>
                  <a:lnTo>
                    <a:pt x="0" y="8056"/>
                  </a:lnTo>
                  <a:cubicBezTo>
                    <a:pt x="1131" y="9360"/>
                    <a:pt x="2719" y="10023"/>
                    <a:pt x="4311" y="10023"/>
                  </a:cubicBezTo>
                  <a:cubicBezTo>
                    <a:pt x="5767" y="10023"/>
                    <a:pt x="7227" y="9469"/>
                    <a:pt x="8344" y="8345"/>
                  </a:cubicBezTo>
                  <a:cubicBezTo>
                    <a:pt x="10697" y="6006"/>
                    <a:pt x="10567" y="2166"/>
                    <a:pt x="8070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2365662" y="1683771"/>
              <a:ext cx="21732" cy="10696"/>
            </a:xfrm>
            <a:custGeom>
              <a:rect b="b" l="l" r="r" t="t"/>
              <a:pathLst>
                <a:path extrusionOk="0" h="408" w="829">
                  <a:moveTo>
                    <a:pt x="561" y="0"/>
                  </a:moveTo>
                  <a:cubicBezTo>
                    <a:pt x="552" y="0"/>
                    <a:pt x="543" y="1"/>
                    <a:pt x="534" y="2"/>
                  </a:cubicBezTo>
                  <a:lnTo>
                    <a:pt x="246" y="2"/>
                  </a:lnTo>
                  <a:cubicBezTo>
                    <a:pt x="0" y="30"/>
                    <a:pt x="0" y="391"/>
                    <a:pt x="246" y="406"/>
                  </a:cubicBezTo>
                  <a:lnTo>
                    <a:pt x="534" y="406"/>
                  </a:lnTo>
                  <a:cubicBezTo>
                    <a:pt x="543" y="407"/>
                    <a:pt x="552" y="407"/>
                    <a:pt x="561" y="407"/>
                  </a:cubicBezTo>
                  <a:cubicBezTo>
                    <a:pt x="828" y="407"/>
                    <a:pt x="828" y="0"/>
                    <a:pt x="561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490524" y="1799589"/>
              <a:ext cx="11377" cy="18613"/>
            </a:xfrm>
            <a:custGeom>
              <a:rect b="b" l="l" r="r" t="t"/>
              <a:pathLst>
                <a:path extrusionOk="0" h="710" w="434">
                  <a:moveTo>
                    <a:pt x="217" y="1"/>
                  </a:moveTo>
                  <a:cubicBezTo>
                    <a:pt x="109" y="1"/>
                    <a:pt x="1" y="73"/>
                    <a:pt x="15" y="217"/>
                  </a:cubicBezTo>
                  <a:lnTo>
                    <a:pt x="15" y="506"/>
                  </a:lnTo>
                  <a:cubicBezTo>
                    <a:pt x="1" y="622"/>
                    <a:pt x="102" y="708"/>
                    <a:pt x="203" y="708"/>
                  </a:cubicBezTo>
                  <a:cubicBezTo>
                    <a:pt x="210" y="709"/>
                    <a:pt x="218" y="710"/>
                    <a:pt x="225" y="710"/>
                  </a:cubicBezTo>
                  <a:cubicBezTo>
                    <a:pt x="331" y="710"/>
                    <a:pt x="419" y="615"/>
                    <a:pt x="419" y="520"/>
                  </a:cubicBezTo>
                  <a:lnTo>
                    <a:pt x="419" y="217"/>
                  </a:lnTo>
                  <a:cubicBezTo>
                    <a:pt x="434" y="73"/>
                    <a:pt x="326" y="1"/>
                    <a:pt x="217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401393" y="1596554"/>
              <a:ext cx="19163" cy="15755"/>
            </a:xfrm>
            <a:custGeom>
              <a:rect b="b" l="l" r="r" t="t"/>
              <a:pathLst>
                <a:path extrusionOk="0" h="601" w="731">
                  <a:moveTo>
                    <a:pt x="268" y="1"/>
                  </a:moveTo>
                  <a:cubicBezTo>
                    <a:pt x="121" y="1"/>
                    <a:pt x="1" y="184"/>
                    <a:pt x="124" y="340"/>
                  </a:cubicBezTo>
                  <a:lnTo>
                    <a:pt x="326" y="543"/>
                  </a:lnTo>
                  <a:cubicBezTo>
                    <a:pt x="369" y="571"/>
                    <a:pt x="413" y="600"/>
                    <a:pt x="470" y="600"/>
                  </a:cubicBezTo>
                  <a:cubicBezTo>
                    <a:pt x="644" y="600"/>
                    <a:pt x="730" y="384"/>
                    <a:pt x="615" y="254"/>
                  </a:cubicBezTo>
                  <a:lnTo>
                    <a:pt x="398" y="52"/>
                  </a:lnTo>
                  <a:cubicBezTo>
                    <a:pt x="356" y="16"/>
                    <a:pt x="311" y="1"/>
                    <a:pt x="268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569563" y="1765378"/>
              <a:ext cx="20893" cy="16830"/>
            </a:xfrm>
            <a:custGeom>
              <a:rect b="b" l="l" r="r" t="t"/>
              <a:pathLst>
                <a:path extrusionOk="0" h="642" w="797">
                  <a:moveTo>
                    <a:pt x="313" y="0"/>
                  </a:moveTo>
                  <a:cubicBezTo>
                    <a:pt x="149" y="0"/>
                    <a:pt x="1" y="225"/>
                    <a:pt x="176" y="368"/>
                  </a:cubicBezTo>
                  <a:lnTo>
                    <a:pt x="393" y="584"/>
                  </a:lnTo>
                  <a:cubicBezTo>
                    <a:pt x="421" y="613"/>
                    <a:pt x="479" y="642"/>
                    <a:pt x="537" y="642"/>
                  </a:cubicBezTo>
                  <a:cubicBezTo>
                    <a:pt x="710" y="642"/>
                    <a:pt x="797" y="425"/>
                    <a:pt x="681" y="295"/>
                  </a:cubicBezTo>
                  <a:lnTo>
                    <a:pt x="465" y="79"/>
                  </a:lnTo>
                  <a:cubicBezTo>
                    <a:pt x="419" y="23"/>
                    <a:pt x="366" y="0"/>
                    <a:pt x="313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2571136" y="1595610"/>
              <a:ext cx="20841" cy="16699"/>
            </a:xfrm>
            <a:custGeom>
              <a:rect b="b" l="l" r="r" t="t"/>
              <a:pathLst>
                <a:path extrusionOk="0" h="637" w="795">
                  <a:moveTo>
                    <a:pt x="491" y="1"/>
                  </a:moveTo>
                  <a:cubicBezTo>
                    <a:pt x="436" y="1"/>
                    <a:pt x="380" y="26"/>
                    <a:pt x="333" y="88"/>
                  </a:cubicBezTo>
                  <a:lnTo>
                    <a:pt x="116" y="290"/>
                  </a:lnTo>
                  <a:cubicBezTo>
                    <a:pt x="1" y="420"/>
                    <a:pt x="87" y="636"/>
                    <a:pt x="260" y="636"/>
                  </a:cubicBezTo>
                  <a:cubicBezTo>
                    <a:pt x="318" y="636"/>
                    <a:pt x="376" y="607"/>
                    <a:pt x="405" y="579"/>
                  </a:cubicBezTo>
                  <a:lnTo>
                    <a:pt x="621" y="362"/>
                  </a:lnTo>
                  <a:cubicBezTo>
                    <a:pt x="794" y="222"/>
                    <a:pt x="652" y="1"/>
                    <a:pt x="491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2401236" y="1766296"/>
              <a:ext cx="19583" cy="15913"/>
            </a:xfrm>
            <a:custGeom>
              <a:rect b="b" l="l" r="r" t="t"/>
              <a:pathLst>
                <a:path extrusionOk="0" h="607" w="747">
                  <a:moveTo>
                    <a:pt x="456" y="0"/>
                  </a:moveTo>
                  <a:cubicBezTo>
                    <a:pt x="414" y="0"/>
                    <a:pt x="372" y="13"/>
                    <a:pt x="332" y="44"/>
                  </a:cubicBezTo>
                  <a:lnTo>
                    <a:pt x="130" y="260"/>
                  </a:lnTo>
                  <a:cubicBezTo>
                    <a:pt x="0" y="390"/>
                    <a:pt x="87" y="607"/>
                    <a:pt x="274" y="607"/>
                  </a:cubicBezTo>
                  <a:cubicBezTo>
                    <a:pt x="318" y="607"/>
                    <a:pt x="375" y="578"/>
                    <a:pt x="404" y="549"/>
                  </a:cubicBezTo>
                  <a:lnTo>
                    <a:pt x="621" y="333"/>
                  </a:lnTo>
                  <a:cubicBezTo>
                    <a:pt x="746" y="184"/>
                    <a:pt x="611" y="0"/>
                    <a:pt x="45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2373160" y="1634985"/>
              <a:ext cx="23174" cy="14025"/>
            </a:xfrm>
            <a:custGeom>
              <a:rect b="b" l="l" r="r" t="t"/>
              <a:pathLst>
                <a:path extrusionOk="0" h="535" w="884">
                  <a:moveTo>
                    <a:pt x="303" y="0"/>
                  </a:moveTo>
                  <a:cubicBezTo>
                    <a:pt x="104" y="0"/>
                    <a:pt x="0" y="330"/>
                    <a:pt x="248" y="405"/>
                  </a:cubicBezTo>
                  <a:lnTo>
                    <a:pt x="523" y="520"/>
                  </a:lnTo>
                  <a:cubicBezTo>
                    <a:pt x="551" y="520"/>
                    <a:pt x="566" y="535"/>
                    <a:pt x="595" y="535"/>
                  </a:cubicBezTo>
                  <a:cubicBezTo>
                    <a:pt x="811" y="535"/>
                    <a:pt x="883" y="231"/>
                    <a:pt x="681" y="145"/>
                  </a:cubicBezTo>
                  <a:lnTo>
                    <a:pt x="407" y="29"/>
                  </a:lnTo>
                  <a:cubicBezTo>
                    <a:pt x="370" y="9"/>
                    <a:pt x="335" y="0"/>
                    <a:pt x="303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2595516" y="1729333"/>
              <a:ext cx="21811" cy="13527"/>
            </a:xfrm>
            <a:custGeom>
              <a:rect b="b" l="l" r="r" t="t"/>
              <a:pathLst>
                <a:path extrusionOk="0" h="516" w="832">
                  <a:moveTo>
                    <a:pt x="291" y="0"/>
                  </a:moveTo>
                  <a:cubicBezTo>
                    <a:pt x="100" y="0"/>
                    <a:pt x="1" y="281"/>
                    <a:pt x="197" y="386"/>
                  </a:cubicBezTo>
                  <a:lnTo>
                    <a:pt x="471" y="501"/>
                  </a:lnTo>
                  <a:cubicBezTo>
                    <a:pt x="500" y="516"/>
                    <a:pt x="529" y="516"/>
                    <a:pt x="557" y="516"/>
                  </a:cubicBezTo>
                  <a:cubicBezTo>
                    <a:pt x="774" y="516"/>
                    <a:pt x="832" y="212"/>
                    <a:pt x="630" y="126"/>
                  </a:cubicBezTo>
                  <a:lnTo>
                    <a:pt x="355" y="10"/>
                  </a:lnTo>
                  <a:cubicBezTo>
                    <a:pt x="333" y="3"/>
                    <a:pt x="312" y="0"/>
                    <a:pt x="291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535195" y="1570129"/>
              <a:ext cx="15650" cy="17197"/>
            </a:xfrm>
            <a:custGeom>
              <a:rect b="b" l="l" r="r" t="t"/>
              <a:pathLst>
                <a:path extrusionOk="0" h="656" w="597">
                  <a:moveTo>
                    <a:pt x="345" y="1"/>
                  </a:moveTo>
                  <a:cubicBezTo>
                    <a:pt x="279" y="1"/>
                    <a:pt x="213" y="32"/>
                    <a:pt x="173" y="107"/>
                  </a:cubicBezTo>
                  <a:lnTo>
                    <a:pt x="58" y="381"/>
                  </a:lnTo>
                  <a:cubicBezTo>
                    <a:pt x="0" y="511"/>
                    <a:pt x="87" y="656"/>
                    <a:pt x="231" y="656"/>
                  </a:cubicBezTo>
                  <a:lnTo>
                    <a:pt x="246" y="656"/>
                  </a:lnTo>
                  <a:cubicBezTo>
                    <a:pt x="332" y="656"/>
                    <a:pt x="390" y="612"/>
                    <a:pt x="433" y="540"/>
                  </a:cubicBezTo>
                  <a:lnTo>
                    <a:pt x="549" y="266"/>
                  </a:lnTo>
                  <a:cubicBezTo>
                    <a:pt x="596" y="115"/>
                    <a:pt x="470" y="1"/>
                    <a:pt x="345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2441345" y="1790099"/>
              <a:ext cx="16463" cy="18219"/>
            </a:xfrm>
            <a:custGeom>
              <a:rect b="b" l="l" r="r" t="t"/>
              <a:pathLst>
                <a:path extrusionOk="0" h="695" w="628">
                  <a:moveTo>
                    <a:pt x="349" y="1"/>
                  </a:moveTo>
                  <a:cubicBezTo>
                    <a:pt x="272" y="1"/>
                    <a:pt x="195" y="43"/>
                    <a:pt x="159" y="146"/>
                  </a:cubicBezTo>
                  <a:lnTo>
                    <a:pt x="58" y="421"/>
                  </a:lnTo>
                  <a:cubicBezTo>
                    <a:pt x="0" y="550"/>
                    <a:pt x="87" y="695"/>
                    <a:pt x="231" y="695"/>
                  </a:cubicBezTo>
                  <a:lnTo>
                    <a:pt x="246" y="695"/>
                  </a:lnTo>
                  <a:cubicBezTo>
                    <a:pt x="318" y="695"/>
                    <a:pt x="390" y="652"/>
                    <a:pt x="419" y="579"/>
                  </a:cubicBezTo>
                  <a:lnTo>
                    <a:pt x="534" y="305"/>
                  </a:lnTo>
                  <a:cubicBezTo>
                    <a:pt x="627" y="138"/>
                    <a:pt x="487" y="1"/>
                    <a:pt x="349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443521" y="1569290"/>
              <a:ext cx="15624" cy="17276"/>
            </a:xfrm>
            <a:custGeom>
              <a:rect b="b" l="l" r="r" t="t"/>
              <a:pathLst>
                <a:path extrusionOk="0" h="659" w="596">
                  <a:moveTo>
                    <a:pt x="252" y="0"/>
                  </a:moveTo>
                  <a:cubicBezTo>
                    <a:pt x="128" y="0"/>
                    <a:pt x="1" y="111"/>
                    <a:pt x="47" y="269"/>
                  </a:cubicBezTo>
                  <a:lnTo>
                    <a:pt x="163" y="529"/>
                  </a:lnTo>
                  <a:cubicBezTo>
                    <a:pt x="191" y="601"/>
                    <a:pt x="264" y="659"/>
                    <a:pt x="336" y="659"/>
                  </a:cubicBezTo>
                  <a:lnTo>
                    <a:pt x="350" y="659"/>
                  </a:lnTo>
                  <a:cubicBezTo>
                    <a:pt x="495" y="659"/>
                    <a:pt x="596" y="514"/>
                    <a:pt x="538" y="384"/>
                  </a:cubicBezTo>
                  <a:lnTo>
                    <a:pt x="422" y="110"/>
                  </a:lnTo>
                  <a:cubicBezTo>
                    <a:pt x="387" y="33"/>
                    <a:pt x="320" y="0"/>
                    <a:pt x="252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2532416" y="1791121"/>
              <a:ext cx="16411" cy="18351"/>
            </a:xfrm>
            <a:custGeom>
              <a:rect b="b" l="l" r="r" t="t"/>
              <a:pathLst>
                <a:path extrusionOk="0" h="700" w="626">
                  <a:moveTo>
                    <a:pt x="277" y="1"/>
                  </a:moveTo>
                  <a:cubicBezTo>
                    <a:pt x="140" y="1"/>
                    <a:pt x="0" y="131"/>
                    <a:pt x="92" y="295"/>
                  </a:cubicBezTo>
                  <a:lnTo>
                    <a:pt x="193" y="569"/>
                  </a:lnTo>
                  <a:cubicBezTo>
                    <a:pt x="222" y="641"/>
                    <a:pt x="294" y="699"/>
                    <a:pt x="380" y="699"/>
                  </a:cubicBezTo>
                  <a:lnTo>
                    <a:pt x="395" y="699"/>
                  </a:lnTo>
                  <a:cubicBezTo>
                    <a:pt x="525" y="685"/>
                    <a:pt x="626" y="555"/>
                    <a:pt x="568" y="425"/>
                  </a:cubicBezTo>
                  <a:lnTo>
                    <a:pt x="467" y="151"/>
                  </a:lnTo>
                  <a:cubicBezTo>
                    <a:pt x="435" y="45"/>
                    <a:pt x="357" y="1"/>
                    <a:pt x="277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2596486" y="1637370"/>
              <a:ext cx="21785" cy="13527"/>
            </a:xfrm>
            <a:custGeom>
              <a:rect b="b" l="l" r="r" t="t"/>
              <a:pathLst>
                <a:path extrusionOk="0" h="516" w="831">
                  <a:moveTo>
                    <a:pt x="539" y="1"/>
                  </a:moveTo>
                  <a:cubicBezTo>
                    <a:pt x="519" y="1"/>
                    <a:pt x="499" y="4"/>
                    <a:pt x="477" y="10"/>
                  </a:cubicBezTo>
                  <a:lnTo>
                    <a:pt x="203" y="126"/>
                  </a:lnTo>
                  <a:cubicBezTo>
                    <a:pt x="1" y="213"/>
                    <a:pt x="59" y="516"/>
                    <a:pt x="275" y="516"/>
                  </a:cubicBezTo>
                  <a:cubicBezTo>
                    <a:pt x="304" y="516"/>
                    <a:pt x="333" y="516"/>
                    <a:pt x="347" y="501"/>
                  </a:cubicBezTo>
                  <a:lnTo>
                    <a:pt x="621" y="400"/>
                  </a:lnTo>
                  <a:cubicBezTo>
                    <a:pt x="831" y="295"/>
                    <a:pt x="732" y="1"/>
                    <a:pt x="539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2373606" y="1727052"/>
              <a:ext cx="22859" cy="13920"/>
            </a:xfrm>
            <a:custGeom>
              <a:rect b="b" l="l" r="r" t="t"/>
              <a:pathLst>
                <a:path extrusionOk="0" h="531" w="872">
                  <a:moveTo>
                    <a:pt x="575" y="0"/>
                  </a:moveTo>
                  <a:cubicBezTo>
                    <a:pt x="544" y="0"/>
                    <a:pt x="511" y="8"/>
                    <a:pt x="477" y="25"/>
                  </a:cubicBezTo>
                  <a:lnTo>
                    <a:pt x="202" y="141"/>
                  </a:lnTo>
                  <a:cubicBezTo>
                    <a:pt x="0" y="213"/>
                    <a:pt x="58" y="516"/>
                    <a:pt x="289" y="530"/>
                  </a:cubicBezTo>
                  <a:cubicBezTo>
                    <a:pt x="303" y="530"/>
                    <a:pt x="332" y="516"/>
                    <a:pt x="361" y="516"/>
                  </a:cubicBezTo>
                  <a:lnTo>
                    <a:pt x="621" y="400"/>
                  </a:lnTo>
                  <a:cubicBezTo>
                    <a:pt x="871" y="325"/>
                    <a:pt x="774" y="0"/>
                    <a:pt x="575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2"/>
          <p:cNvGrpSpPr/>
          <p:nvPr/>
        </p:nvGrpSpPr>
        <p:grpSpPr>
          <a:xfrm>
            <a:off x="2876610" y="1191244"/>
            <a:ext cx="352697" cy="352723"/>
            <a:chOff x="2319498" y="1512744"/>
            <a:chExt cx="352697" cy="352723"/>
          </a:xfrm>
        </p:grpSpPr>
        <p:sp>
          <p:nvSpPr>
            <p:cNvPr id="292" name="Google Shape;292;p22"/>
            <p:cNvSpPr/>
            <p:nvPr/>
          </p:nvSpPr>
          <p:spPr>
            <a:xfrm>
              <a:off x="2319498" y="1512744"/>
              <a:ext cx="352697" cy="352723"/>
            </a:xfrm>
            <a:custGeom>
              <a:rect b="b" l="l" r="r" t="t"/>
              <a:pathLst>
                <a:path extrusionOk="0" h="13455" w="13454">
                  <a:moveTo>
                    <a:pt x="6727" y="1"/>
                  </a:moveTo>
                  <a:cubicBezTo>
                    <a:pt x="3017" y="1"/>
                    <a:pt x="0" y="3018"/>
                    <a:pt x="0" y="6728"/>
                  </a:cubicBezTo>
                  <a:cubicBezTo>
                    <a:pt x="0" y="10438"/>
                    <a:pt x="3017" y="13455"/>
                    <a:pt x="6727" y="13455"/>
                  </a:cubicBezTo>
                  <a:cubicBezTo>
                    <a:pt x="10437" y="13455"/>
                    <a:pt x="13454" y="10438"/>
                    <a:pt x="13454" y="6728"/>
                  </a:cubicBezTo>
                  <a:cubicBezTo>
                    <a:pt x="13454" y="3018"/>
                    <a:pt x="10437" y="1"/>
                    <a:pt x="6727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345975" y="1539248"/>
              <a:ext cx="299742" cy="299742"/>
            </a:xfrm>
            <a:custGeom>
              <a:rect b="b" l="l" r="r" t="t"/>
              <a:pathLst>
                <a:path extrusionOk="0" h="11434" w="11434">
                  <a:moveTo>
                    <a:pt x="5717" y="0"/>
                  </a:moveTo>
                  <a:cubicBezTo>
                    <a:pt x="2556" y="0"/>
                    <a:pt x="0" y="2555"/>
                    <a:pt x="0" y="5717"/>
                  </a:cubicBezTo>
                  <a:cubicBezTo>
                    <a:pt x="0" y="8878"/>
                    <a:pt x="2556" y="11433"/>
                    <a:pt x="5717" y="11433"/>
                  </a:cubicBezTo>
                  <a:cubicBezTo>
                    <a:pt x="8878" y="11433"/>
                    <a:pt x="11433" y="8878"/>
                    <a:pt x="11433" y="5717"/>
                  </a:cubicBezTo>
                  <a:cubicBezTo>
                    <a:pt x="11433" y="2555"/>
                    <a:pt x="8878" y="0"/>
                    <a:pt x="5717" y="0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2490524" y="1560534"/>
              <a:ext cx="11010" cy="133880"/>
            </a:xfrm>
            <a:custGeom>
              <a:rect b="b" l="l" r="r" t="t"/>
              <a:pathLst>
                <a:path extrusionOk="0" h="5107" w="420">
                  <a:moveTo>
                    <a:pt x="212" y="0"/>
                  </a:moveTo>
                  <a:cubicBezTo>
                    <a:pt x="116" y="0"/>
                    <a:pt x="22" y="62"/>
                    <a:pt x="15" y="184"/>
                  </a:cubicBezTo>
                  <a:lnTo>
                    <a:pt x="15" y="4905"/>
                  </a:lnTo>
                  <a:cubicBezTo>
                    <a:pt x="1" y="5020"/>
                    <a:pt x="102" y="5107"/>
                    <a:pt x="203" y="5107"/>
                  </a:cubicBezTo>
                  <a:cubicBezTo>
                    <a:pt x="318" y="5107"/>
                    <a:pt x="419" y="5020"/>
                    <a:pt x="419" y="4905"/>
                  </a:cubicBezTo>
                  <a:lnTo>
                    <a:pt x="419" y="184"/>
                  </a:lnTo>
                  <a:cubicBezTo>
                    <a:pt x="405" y="62"/>
                    <a:pt x="308" y="0"/>
                    <a:pt x="212" y="0"/>
                  </a:cubicBez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2489397" y="1683771"/>
              <a:ext cx="137917" cy="10696"/>
            </a:xfrm>
            <a:custGeom>
              <a:rect b="b" l="l" r="r" t="t"/>
              <a:pathLst>
                <a:path extrusionOk="0" h="408" w="5261">
                  <a:moveTo>
                    <a:pt x="5006" y="0"/>
                  </a:moveTo>
                  <a:cubicBezTo>
                    <a:pt x="4998" y="0"/>
                    <a:pt x="4990" y="1"/>
                    <a:pt x="4981" y="2"/>
                  </a:cubicBezTo>
                  <a:lnTo>
                    <a:pt x="246" y="2"/>
                  </a:lnTo>
                  <a:cubicBezTo>
                    <a:pt x="1" y="30"/>
                    <a:pt x="1" y="391"/>
                    <a:pt x="246" y="406"/>
                  </a:cubicBezTo>
                  <a:lnTo>
                    <a:pt x="4981" y="406"/>
                  </a:lnTo>
                  <a:cubicBezTo>
                    <a:pt x="4990" y="407"/>
                    <a:pt x="4998" y="407"/>
                    <a:pt x="5006" y="407"/>
                  </a:cubicBezTo>
                  <a:cubicBezTo>
                    <a:pt x="5261" y="407"/>
                    <a:pt x="5261" y="0"/>
                    <a:pt x="5006" y="0"/>
                  </a:cubicBez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383069" y="1576316"/>
              <a:ext cx="280422" cy="262753"/>
            </a:xfrm>
            <a:custGeom>
              <a:rect b="b" l="l" r="r" t="t"/>
              <a:pathLst>
                <a:path extrusionOk="0" h="10023" w="10697">
                  <a:moveTo>
                    <a:pt x="8070" y="1"/>
                  </a:moveTo>
                  <a:lnTo>
                    <a:pt x="8070" y="1"/>
                  </a:lnTo>
                  <a:cubicBezTo>
                    <a:pt x="10033" y="2253"/>
                    <a:pt x="9917" y="5674"/>
                    <a:pt x="7795" y="7796"/>
                  </a:cubicBezTo>
                  <a:cubicBezTo>
                    <a:pt x="6686" y="8906"/>
                    <a:pt x="5225" y="9467"/>
                    <a:pt x="3760" y="9467"/>
                  </a:cubicBezTo>
                  <a:cubicBezTo>
                    <a:pt x="2422" y="9467"/>
                    <a:pt x="1082" y="8999"/>
                    <a:pt x="0" y="8056"/>
                  </a:cubicBezTo>
                  <a:lnTo>
                    <a:pt x="0" y="8056"/>
                  </a:lnTo>
                  <a:cubicBezTo>
                    <a:pt x="1131" y="9360"/>
                    <a:pt x="2719" y="10023"/>
                    <a:pt x="4311" y="10023"/>
                  </a:cubicBezTo>
                  <a:cubicBezTo>
                    <a:pt x="5767" y="10023"/>
                    <a:pt x="7227" y="9469"/>
                    <a:pt x="8344" y="8345"/>
                  </a:cubicBezTo>
                  <a:cubicBezTo>
                    <a:pt x="10697" y="6006"/>
                    <a:pt x="10567" y="2166"/>
                    <a:pt x="8070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2365662" y="1683771"/>
              <a:ext cx="21732" cy="10696"/>
            </a:xfrm>
            <a:custGeom>
              <a:rect b="b" l="l" r="r" t="t"/>
              <a:pathLst>
                <a:path extrusionOk="0" h="408" w="829">
                  <a:moveTo>
                    <a:pt x="561" y="0"/>
                  </a:moveTo>
                  <a:cubicBezTo>
                    <a:pt x="552" y="0"/>
                    <a:pt x="543" y="1"/>
                    <a:pt x="534" y="2"/>
                  </a:cubicBezTo>
                  <a:lnTo>
                    <a:pt x="246" y="2"/>
                  </a:lnTo>
                  <a:cubicBezTo>
                    <a:pt x="0" y="30"/>
                    <a:pt x="0" y="391"/>
                    <a:pt x="246" y="406"/>
                  </a:cubicBezTo>
                  <a:lnTo>
                    <a:pt x="534" y="406"/>
                  </a:lnTo>
                  <a:cubicBezTo>
                    <a:pt x="543" y="407"/>
                    <a:pt x="552" y="407"/>
                    <a:pt x="561" y="407"/>
                  </a:cubicBezTo>
                  <a:cubicBezTo>
                    <a:pt x="828" y="407"/>
                    <a:pt x="828" y="0"/>
                    <a:pt x="561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2490524" y="1799589"/>
              <a:ext cx="11377" cy="18613"/>
            </a:xfrm>
            <a:custGeom>
              <a:rect b="b" l="l" r="r" t="t"/>
              <a:pathLst>
                <a:path extrusionOk="0" h="710" w="434">
                  <a:moveTo>
                    <a:pt x="217" y="1"/>
                  </a:moveTo>
                  <a:cubicBezTo>
                    <a:pt x="109" y="1"/>
                    <a:pt x="1" y="73"/>
                    <a:pt x="15" y="217"/>
                  </a:cubicBezTo>
                  <a:lnTo>
                    <a:pt x="15" y="506"/>
                  </a:lnTo>
                  <a:cubicBezTo>
                    <a:pt x="1" y="622"/>
                    <a:pt x="102" y="708"/>
                    <a:pt x="203" y="708"/>
                  </a:cubicBezTo>
                  <a:cubicBezTo>
                    <a:pt x="210" y="709"/>
                    <a:pt x="218" y="710"/>
                    <a:pt x="225" y="710"/>
                  </a:cubicBezTo>
                  <a:cubicBezTo>
                    <a:pt x="331" y="710"/>
                    <a:pt x="419" y="615"/>
                    <a:pt x="419" y="520"/>
                  </a:cubicBezTo>
                  <a:lnTo>
                    <a:pt x="419" y="217"/>
                  </a:lnTo>
                  <a:cubicBezTo>
                    <a:pt x="434" y="73"/>
                    <a:pt x="326" y="1"/>
                    <a:pt x="217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401393" y="1596554"/>
              <a:ext cx="19163" cy="15755"/>
            </a:xfrm>
            <a:custGeom>
              <a:rect b="b" l="l" r="r" t="t"/>
              <a:pathLst>
                <a:path extrusionOk="0" h="601" w="731">
                  <a:moveTo>
                    <a:pt x="268" y="1"/>
                  </a:moveTo>
                  <a:cubicBezTo>
                    <a:pt x="121" y="1"/>
                    <a:pt x="1" y="184"/>
                    <a:pt x="124" y="340"/>
                  </a:cubicBezTo>
                  <a:lnTo>
                    <a:pt x="326" y="543"/>
                  </a:lnTo>
                  <a:cubicBezTo>
                    <a:pt x="369" y="571"/>
                    <a:pt x="413" y="600"/>
                    <a:pt x="470" y="600"/>
                  </a:cubicBezTo>
                  <a:cubicBezTo>
                    <a:pt x="644" y="600"/>
                    <a:pt x="730" y="384"/>
                    <a:pt x="615" y="254"/>
                  </a:cubicBezTo>
                  <a:lnTo>
                    <a:pt x="398" y="52"/>
                  </a:lnTo>
                  <a:cubicBezTo>
                    <a:pt x="356" y="16"/>
                    <a:pt x="311" y="1"/>
                    <a:pt x="268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2569563" y="1765378"/>
              <a:ext cx="20893" cy="16830"/>
            </a:xfrm>
            <a:custGeom>
              <a:rect b="b" l="l" r="r" t="t"/>
              <a:pathLst>
                <a:path extrusionOk="0" h="642" w="797">
                  <a:moveTo>
                    <a:pt x="313" y="0"/>
                  </a:moveTo>
                  <a:cubicBezTo>
                    <a:pt x="149" y="0"/>
                    <a:pt x="1" y="225"/>
                    <a:pt x="176" y="368"/>
                  </a:cubicBezTo>
                  <a:lnTo>
                    <a:pt x="393" y="584"/>
                  </a:lnTo>
                  <a:cubicBezTo>
                    <a:pt x="421" y="613"/>
                    <a:pt x="479" y="642"/>
                    <a:pt x="537" y="642"/>
                  </a:cubicBezTo>
                  <a:cubicBezTo>
                    <a:pt x="710" y="642"/>
                    <a:pt x="797" y="425"/>
                    <a:pt x="681" y="295"/>
                  </a:cubicBezTo>
                  <a:lnTo>
                    <a:pt x="465" y="79"/>
                  </a:lnTo>
                  <a:cubicBezTo>
                    <a:pt x="419" y="23"/>
                    <a:pt x="366" y="0"/>
                    <a:pt x="313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2571136" y="1595610"/>
              <a:ext cx="20841" cy="16699"/>
            </a:xfrm>
            <a:custGeom>
              <a:rect b="b" l="l" r="r" t="t"/>
              <a:pathLst>
                <a:path extrusionOk="0" h="637" w="795">
                  <a:moveTo>
                    <a:pt x="491" y="1"/>
                  </a:moveTo>
                  <a:cubicBezTo>
                    <a:pt x="436" y="1"/>
                    <a:pt x="380" y="26"/>
                    <a:pt x="333" y="88"/>
                  </a:cubicBezTo>
                  <a:lnTo>
                    <a:pt x="116" y="290"/>
                  </a:lnTo>
                  <a:cubicBezTo>
                    <a:pt x="1" y="420"/>
                    <a:pt x="87" y="636"/>
                    <a:pt x="260" y="636"/>
                  </a:cubicBezTo>
                  <a:cubicBezTo>
                    <a:pt x="318" y="636"/>
                    <a:pt x="376" y="607"/>
                    <a:pt x="405" y="579"/>
                  </a:cubicBezTo>
                  <a:lnTo>
                    <a:pt x="621" y="362"/>
                  </a:lnTo>
                  <a:cubicBezTo>
                    <a:pt x="794" y="222"/>
                    <a:pt x="652" y="1"/>
                    <a:pt x="491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401236" y="1766296"/>
              <a:ext cx="19583" cy="15913"/>
            </a:xfrm>
            <a:custGeom>
              <a:rect b="b" l="l" r="r" t="t"/>
              <a:pathLst>
                <a:path extrusionOk="0" h="607" w="747">
                  <a:moveTo>
                    <a:pt x="456" y="0"/>
                  </a:moveTo>
                  <a:cubicBezTo>
                    <a:pt x="414" y="0"/>
                    <a:pt x="372" y="13"/>
                    <a:pt x="332" y="44"/>
                  </a:cubicBezTo>
                  <a:lnTo>
                    <a:pt x="130" y="260"/>
                  </a:lnTo>
                  <a:cubicBezTo>
                    <a:pt x="0" y="390"/>
                    <a:pt x="87" y="607"/>
                    <a:pt x="274" y="607"/>
                  </a:cubicBezTo>
                  <a:cubicBezTo>
                    <a:pt x="318" y="607"/>
                    <a:pt x="375" y="578"/>
                    <a:pt x="404" y="549"/>
                  </a:cubicBezTo>
                  <a:lnTo>
                    <a:pt x="621" y="333"/>
                  </a:lnTo>
                  <a:cubicBezTo>
                    <a:pt x="746" y="184"/>
                    <a:pt x="611" y="0"/>
                    <a:pt x="45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2373160" y="1634985"/>
              <a:ext cx="23174" cy="14025"/>
            </a:xfrm>
            <a:custGeom>
              <a:rect b="b" l="l" r="r" t="t"/>
              <a:pathLst>
                <a:path extrusionOk="0" h="535" w="884">
                  <a:moveTo>
                    <a:pt x="303" y="0"/>
                  </a:moveTo>
                  <a:cubicBezTo>
                    <a:pt x="104" y="0"/>
                    <a:pt x="0" y="330"/>
                    <a:pt x="248" y="405"/>
                  </a:cubicBezTo>
                  <a:lnTo>
                    <a:pt x="523" y="520"/>
                  </a:lnTo>
                  <a:cubicBezTo>
                    <a:pt x="551" y="520"/>
                    <a:pt x="566" y="535"/>
                    <a:pt x="595" y="535"/>
                  </a:cubicBezTo>
                  <a:cubicBezTo>
                    <a:pt x="811" y="535"/>
                    <a:pt x="883" y="231"/>
                    <a:pt x="681" y="145"/>
                  </a:cubicBezTo>
                  <a:lnTo>
                    <a:pt x="407" y="29"/>
                  </a:lnTo>
                  <a:cubicBezTo>
                    <a:pt x="370" y="9"/>
                    <a:pt x="335" y="0"/>
                    <a:pt x="303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595516" y="1729333"/>
              <a:ext cx="21811" cy="13527"/>
            </a:xfrm>
            <a:custGeom>
              <a:rect b="b" l="l" r="r" t="t"/>
              <a:pathLst>
                <a:path extrusionOk="0" h="516" w="832">
                  <a:moveTo>
                    <a:pt x="291" y="0"/>
                  </a:moveTo>
                  <a:cubicBezTo>
                    <a:pt x="100" y="0"/>
                    <a:pt x="1" y="281"/>
                    <a:pt x="197" y="386"/>
                  </a:cubicBezTo>
                  <a:lnTo>
                    <a:pt x="471" y="501"/>
                  </a:lnTo>
                  <a:cubicBezTo>
                    <a:pt x="500" y="516"/>
                    <a:pt x="529" y="516"/>
                    <a:pt x="557" y="516"/>
                  </a:cubicBezTo>
                  <a:cubicBezTo>
                    <a:pt x="774" y="516"/>
                    <a:pt x="832" y="212"/>
                    <a:pt x="630" y="126"/>
                  </a:cubicBezTo>
                  <a:lnTo>
                    <a:pt x="355" y="10"/>
                  </a:lnTo>
                  <a:cubicBezTo>
                    <a:pt x="333" y="3"/>
                    <a:pt x="312" y="0"/>
                    <a:pt x="291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35195" y="1570129"/>
              <a:ext cx="15650" cy="17197"/>
            </a:xfrm>
            <a:custGeom>
              <a:rect b="b" l="l" r="r" t="t"/>
              <a:pathLst>
                <a:path extrusionOk="0" h="656" w="597">
                  <a:moveTo>
                    <a:pt x="345" y="1"/>
                  </a:moveTo>
                  <a:cubicBezTo>
                    <a:pt x="279" y="1"/>
                    <a:pt x="213" y="32"/>
                    <a:pt x="173" y="107"/>
                  </a:cubicBezTo>
                  <a:lnTo>
                    <a:pt x="58" y="381"/>
                  </a:lnTo>
                  <a:cubicBezTo>
                    <a:pt x="0" y="511"/>
                    <a:pt x="87" y="656"/>
                    <a:pt x="231" y="656"/>
                  </a:cubicBezTo>
                  <a:lnTo>
                    <a:pt x="246" y="656"/>
                  </a:lnTo>
                  <a:cubicBezTo>
                    <a:pt x="332" y="656"/>
                    <a:pt x="390" y="612"/>
                    <a:pt x="433" y="540"/>
                  </a:cubicBezTo>
                  <a:lnTo>
                    <a:pt x="549" y="266"/>
                  </a:lnTo>
                  <a:cubicBezTo>
                    <a:pt x="596" y="115"/>
                    <a:pt x="470" y="1"/>
                    <a:pt x="345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41345" y="1790099"/>
              <a:ext cx="16463" cy="18219"/>
            </a:xfrm>
            <a:custGeom>
              <a:rect b="b" l="l" r="r" t="t"/>
              <a:pathLst>
                <a:path extrusionOk="0" h="695" w="628">
                  <a:moveTo>
                    <a:pt x="349" y="1"/>
                  </a:moveTo>
                  <a:cubicBezTo>
                    <a:pt x="272" y="1"/>
                    <a:pt x="195" y="43"/>
                    <a:pt x="159" y="146"/>
                  </a:cubicBezTo>
                  <a:lnTo>
                    <a:pt x="58" y="421"/>
                  </a:lnTo>
                  <a:cubicBezTo>
                    <a:pt x="0" y="550"/>
                    <a:pt x="87" y="695"/>
                    <a:pt x="231" y="695"/>
                  </a:cubicBezTo>
                  <a:lnTo>
                    <a:pt x="246" y="695"/>
                  </a:lnTo>
                  <a:cubicBezTo>
                    <a:pt x="318" y="695"/>
                    <a:pt x="390" y="652"/>
                    <a:pt x="419" y="579"/>
                  </a:cubicBezTo>
                  <a:lnTo>
                    <a:pt x="534" y="305"/>
                  </a:lnTo>
                  <a:cubicBezTo>
                    <a:pt x="627" y="138"/>
                    <a:pt x="487" y="1"/>
                    <a:pt x="349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2443521" y="1569290"/>
              <a:ext cx="15624" cy="17276"/>
            </a:xfrm>
            <a:custGeom>
              <a:rect b="b" l="l" r="r" t="t"/>
              <a:pathLst>
                <a:path extrusionOk="0" h="659" w="596">
                  <a:moveTo>
                    <a:pt x="252" y="0"/>
                  </a:moveTo>
                  <a:cubicBezTo>
                    <a:pt x="128" y="0"/>
                    <a:pt x="1" y="111"/>
                    <a:pt x="47" y="269"/>
                  </a:cubicBezTo>
                  <a:lnTo>
                    <a:pt x="163" y="529"/>
                  </a:lnTo>
                  <a:cubicBezTo>
                    <a:pt x="191" y="601"/>
                    <a:pt x="264" y="659"/>
                    <a:pt x="336" y="659"/>
                  </a:cubicBezTo>
                  <a:lnTo>
                    <a:pt x="350" y="659"/>
                  </a:lnTo>
                  <a:cubicBezTo>
                    <a:pt x="495" y="659"/>
                    <a:pt x="596" y="514"/>
                    <a:pt x="538" y="384"/>
                  </a:cubicBezTo>
                  <a:lnTo>
                    <a:pt x="422" y="110"/>
                  </a:lnTo>
                  <a:cubicBezTo>
                    <a:pt x="387" y="33"/>
                    <a:pt x="320" y="0"/>
                    <a:pt x="252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532416" y="1791121"/>
              <a:ext cx="16411" cy="18351"/>
            </a:xfrm>
            <a:custGeom>
              <a:rect b="b" l="l" r="r" t="t"/>
              <a:pathLst>
                <a:path extrusionOk="0" h="700" w="626">
                  <a:moveTo>
                    <a:pt x="277" y="1"/>
                  </a:moveTo>
                  <a:cubicBezTo>
                    <a:pt x="140" y="1"/>
                    <a:pt x="0" y="131"/>
                    <a:pt x="92" y="295"/>
                  </a:cubicBezTo>
                  <a:lnTo>
                    <a:pt x="193" y="569"/>
                  </a:lnTo>
                  <a:cubicBezTo>
                    <a:pt x="222" y="641"/>
                    <a:pt x="294" y="699"/>
                    <a:pt x="380" y="699"/>
                  </a:cubicBezTo>
                  <a:lnTo>
                    <a:pt x="395" y="699"/>
                  </a:lnTo>
                  <a:cubicBezTo>
                    <a:pt x="525" y="685"/>
                    <a:pt x="626" y="555"/>
                    <a:pt x="568" y="425"/>
                  </a:cubicBezTo>
                  <a:lnTo>
                    <a:pt x="467" y="151"/>
                  </a:lnTo>
                  <a:cubicBezTo>
                    <a:pt x="435" y="45"/>
                    <a:pt x="357" y="1"/>
                    <a:pt x="277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2596486" y="1637370"/>
              <a:ext cx="21785" cy="13527"/>
            </a:xfrm>
            <a:custGeom>
              <a:rect b="b" l="l" r="r" t="t"/>
              <a:pathLst>
                <a:path extrusionOk="0" h="516" w="831">
                  <a:moveTo>
                    <a:pt x="539" y="1"/>
                  </a:moveTo>
                  <a:cubicBezTo>
                    <a:pt x="519" y="1"/>
                    <a:pt x="499" y="4"/>
                    <a:pt x="477" y="10"/>
                  </a:cubicBezTo>
                  <a:lnTo>
                    <a:pt x="203" y="126"/>
                  </a:lnTo>
                  <a:cubicBezTo>
                    <a:pt x="1" y="213"/>
                    <a:pt x="59" y="516"/>
                    <a:pt x="275" y="516"/>
                  </a:cubicBezTo>
                  <a:cubicBezTo>
                    <a:pt x="304" y="516"/>
                    <a:pt x="333" y="516"/>
                    <a:pt x="347" y="501"/>
                  </a:cubicBezTo>
                  <a:lnTo>
                    <a:pt x="621" y="400"/>
                  </a:lnTo>
                  <a:cubicBezTo>
                    <a:pt x="831" y="295"/>
                    <a:pt x="732" y="1"/>
                    <a:pt x="539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2373606" y="1727052"/>
              <a:ext cx="22859" cy="13920"/>
            </a:xfrm>
            <a:custGeom>
              <a:rect b="b" l="l" r="r" t="t"/>
              <a:pathLst>
                <a:path extrusionOk="0" h="531" w="872">
                  <a:moveTo>
                    <a:pt x="575" y="0"/>
                  </a:moveTo>
                  <a:cubicBezTo>
                    <a:pt x="544" y="0"/>
                    <a:pt x="511" y="8"/>
                    <a:pt x="477" y="25"/>
                  </a:cubicBezTo>
                  <a:lnTo>
                    <a:pt x="202" y="141"/>
                  </a:lnTo>
                  <a:cubicBezTo>
                    <a:pt x="0" y="213"/>
                    <a:pt x="58" y="516"/>
                    <a:pt x="289" y="530"/>
                  </a:cubicBezTo>
                  <a:cubicBezTo>
                    <a:pt x="303" y="530"/>
                    <a:pt x="332" y="516"/>
                    <a:pt x="361" y="516"/>
                  </a:cubicBezTo>
                  <a:lnTo>
                    <a:pt x="621" y="400"/>
                  </a:lnTo>
                  <a:cubicBezTo>
                    <a:pt x="871" y="325"/>
                    <a:pt x="774" y="0"/>
                    <a:pt x="575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22"/>
          <p:cNvGrpSpPr/>
          <p:nvPr/>
        </p:nvGrpSpPr>
        <p:grpSpPr>
          <a:xfrm>
            <a:off x="802423" y="1191244"/>
            <a:ext cx="352697" cy="352723"/>
            <a:chOff x="2319498" y="1512744"/>
            <a:chExt cx="352697" cy="352723"/>
          </a:xfrm>
        </p:grpSpPr>
        <p:sp>
          <p:nvSpPr>
            <p:cNvPr id="312" name="Google Shape;312;p22"/>
            <p:cNvSpPr/>
            <p:nvPr/>
          </p:nvSpPr>
          <p:spPr>
            <a:xfrm>
              <a:off x="2319498" y="1512744"/>
              <a:ext cx="352697" cy="352723"/>
            </a:xfrm>
            <a:custGeom>
              <a:rect b="b" l="l" r="r" t="t"/>
              <a:pathLst>
                <a:path extrusionOk="0" h="13455" w="13454">
                  <a:moveTo>
                    <a:pt x="6727" y="1"/>
                  </a:moveTo>
                  <a:cubicBezTo>
                    <a:pt x="3017" y="1"/>
                    <a:pt x="0" y="3018"/>
                    <a:pt x="0" y="6728"/>
                  </a:cubicBezTo>
                  <a:cubicBezTo>
                    <a:pt x="0" y="10438"/>
                    <a:pt x="3017" y="13455"/>
                    <a:pt x="6727" y="13455"/>
                  </a:cubicBezTo>
                  <a:cubicBezTo>
                    <a:pt x="10437" y="13455"/>
                    <a:pt x="13454" y="10438"/>
                    <a:pt x="13454" y="6728"/>
                  </a:cubicBezTo>
                  <a:cubicBezTo>
                    <a:pt x="13454" y="3018"/>
                    <a:pt x="10437" y="1"/>
                    <a:pt x="6727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345975" y="1539248"/>
              <a:ext cx="299742" cy="299742"/>
            </a:xfrm>
            <a:custGeom>
              <a:rect b="b" l="l" r="r" t="t"/>
              <a:pathLst>
                <a:path extrusionOk="0" h="11434" w="11434">
                  <a:moveTo>
                    <a:pt x="5717" y="0"/>
                  </a:moveTo>
                  <a:cubicBezTo>
                    <a:pt x="2556" y="0"/>
                    <a:pt x="0" y="2555"/>
                    <a:pt x="0" y="5717"/>
                  </a:cubicBezTo>
                  <a:cubicBezTo>
                    <a:pt x="0" y="8878"/>
                    <a:pt x="2556" y="11433"/>
                    <a:pt x="5717" y="11433"/>
                  </a:cubicBezTo>
                  <a:cubicBezTo>
                    <a:pt x="8878" y="11433"/>
                    <a:pt x="11433" y="8878"/>
                    <a:pt x="11433" y="5717"/>
                  </a:cubicBezTo>
                  <a:cubicBezTo>
                    <a:pt x="11433" y="2555"/>
                    <a:pt x="8878" y="0"/>
                    <a:pt x="5717" y="0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2490524" y="1560534"/>
              <a:ext cx="11010" cy="133880"/>
            </a:xfrm>
            <a:custGeom>
              <a:rect b="b" l="l" r="r" t="t"/>
              <a:pathLst>
                <a:path extrusionOk="0" h="5107" w="420">
                  <a:moveTo>
                    <a:pt x="212" y="0"/>
                  </a:moveTo>
                  <a:cubicBezTo>
                    <a:pt x="116" y="0"/>
                    <a:pt x="22" y="62"/>
                    <a:pt x="15" y="184"/>
                  </a:cubicBezTo>
                  <a:lnTo>
                    <a:pt x="15" y="4905"/>
                  </a:lnTo>
                  <a:cubicBezTo>
                    <a:pt x="1" y="5020"/>
                    <a:pt x="102" y="5107"/>
                    <a:pt x="203" y="5107"/>
                  </a:cubicBezTo>
                  <a:cubicBezTo>
                    <a:pt x="318" y="5107"/>
                    <a:pt x="419" y="5020"/>
                    <a:pt x="419" y="4905"/>
                  </a:cubicBezTo>
                  <a:lnTo>
                    <a:pt x="419" y="184"/>
                  </a:lnTo>
                  <a:cubicBezTo>
                    <a:pt x="405" y="62"/>
                    <a:pt x="308" y="0"/>
                    <a:pt x="212" y="0"/>
                  </a:cubicBez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2489397" y="1683771"/>
              <a:ext cx="137917" cy="10696"/>
            </a:xfrm>
            <a:custGeom>
              <a:rect b="b" l="l" r="r" t="t"/>
              <a:pathLst>
                <a:path extrusionOk="0" h="408" w="5261">
                  <a:moveTo>
                    <a:pt x="5006" y="0"/>
                  </a:moveTo>
                  <a:cubicBezTo>
                    <a:pt x="4998" y="0"/>
                    <a:pt x="4990" y="1"/>
                    <a:pt x="4981" y="2"/>
                  </a:cubicBezTo>
                  <a:lnTo>
                    <a:pt x="246" y="2"/>
                  </a:lnTo>
                  <a:cubicBezTo>
                    <a:pt x="1" y="30"/>
                    <a:pt x="1" y="391"/>
                    <a:pt x="246" y="406"/>
                  </a:cubicBezTo>
                  <a:lnTo>
                    <a:pt x="4981" y="406"/>
                  </a:lnTo>
                  <a:cubicBezTo>
                    <a:pt x="4990" y="407"/>
                    <a:pt x="4998" y="407"/>
                    <a:pt x="5006" y="407"/>
                  </a:cubicBezTo>
                  <a:cubicBezTo>
                    <a:pt x="5261" y="407"/>
                    <a:pt x="5261" y="0"/>
                    <a:pt x="5006" y="0"/>
                  </a:cubicBez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383069" y="1576316"/>
              <a:ext cx="280422" cy="262753"/>
            </a:xfrm>
            <a:custGeom>
              <a:rect b="b" l="l" r="r" t="t"/>
              <a:pathLst>
                <a:path extrusionOk="0" h="10023" w="10697">
                  <a:moveTo>
                    <a:pt x="8070" y="1"/>
                  </a:moveTo>
                  <a:lnTo>
                    <a:pt x="8070" y="1"/>
                  </a:lnTo>
                  <a:cubicBezTo>
                    <a:pt x="10033" y="2253"/>
                    <a:pt x="9917" y="5674"/>
                    <a:pt x="7795" y="7796"/>
                  </a:cubicBezTo>
                  <a:cubicBezTo>
                    <a:pt x="6686" y="8906"/>
                    <a:pt x="5225" y="9467"/>
                    <a:pt x="3760" y="9467"/>
                  </a:cubicBezTo>
                  <a:cubicBezTo>
                    <a:pt x="2422" y="9467"/>
                    <a:pt x="1082" y="8999"/>
                    <a:pt x="0" y="8056"/>
                  </a:cubicBezTo>
                  <a:lnTo>
                    <a:pt x="0" y="8056"/>
                  </a:lnTo>
                  <a:cubicBezTo>
                    <a:pt x="1131" y="9360"/>
                    <a:pt x="2719" y="10023"/>
                    <a:pt x="4311" y="10023"/>
                  </a:cubicBezTo>
                  <a:cubicBezTo>
                    <a:pt x="5767" y="10023"/>
                    <a:pt x="7227" y="9469"/>
                    <a:pt x="8344" y="8345"/>
                  </a:cubicBezTo>
                  <a:cubicBezTo>
                    <a:pt x="10697" y="6006"/>
                    <a:pt x="10567" y="2166"/>
                    <a:pt x="8070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365662" y="1683771"/>
              <a:ext cx="21732" cy="10696"/>
            </a:xfrm>
            <a:custGeom>
              <a:rect b="b" l="l" r="r" t="t"/>
              <a:pathLst>
                <a:path extrusionOk="0" h="408" w="829">
                  <a:moveTo>
                    <a:pt x="561" y="0"/>
                  </a:moveTo>
                  <a:cubicBezTo>
                    <a:pt x="552" y="0"/>
                    <a:pt x="543" y="1"/>
                    <a:pt x="534" y="2"/>
                  </a:cubicBezTo>
                  <a:lnTo>
                    <a:pt x="246" y="2"/>
                  </a:lnTo>
                  <a:cubicBezTo>
                    <a:pt x="0" y="30"/>
                    <a:pt x="0" y="391"/>
                    <a:pt x="246" y="406"/>
                  </a:cubicBezTo>
                  <a:lnTo>
                    <a:pt x="534" y="406"/>
                  </a:lnTo>
                  <a:cubicBezTo>
                    <a:pt x="543" y="407"/>
                    <a:pt x="552" y="407"/>
                    <a:pt x="561" y="407"/>
                  </a:cubicBezTo>
                  <a:cubicBezTo>
                    <a:pt x="828" y="407"/>
                    <a:pt x="828" y="0"/>
                    <a:pt x="561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490524" y="1799589"/>
              <a:ext cx="11377" cy="18613"/>
            </a:xfrm>
            <a:custGeom>
              <a:rect b="b" l="l" r="r" t="t"/>
              <a:pathLst>
                <a:path extrusionOk="0" h="710" w="434">
                  <a:moveTo>
                    <a:pt x="217" y="1"/>
                  </a:moveTo>
                  <a:cubicBezTo>
                    <a:pt x="109" y="1"/>
                    <a:pt x="1" y="73"/>
                    <a:pt x="15" y="217"/>
                  </a:cubicBezTo>
                  <a:lnTo>
                    <a:pt x="15" y="506"/>
                  </a:lnTo>
                  <a:cubicBezTo>
                    <a:pt x="1" y="622"/>
                    <a:pt x="102" y="708"/>
                    <a:pt x="203" y="708"/>
                  </a:cubicBezTo>
                  <a:cubicBezTo>
                    <a:pt x="210" y="709"/>
                    <a:pt x="218" y="710"/>
                    <a:pt x="225" y="710"/>
                  </a:cubicBezTo>
                  <a:cubicBezTo>
                    <a:pt x="331" y="710"/>
                    <a:pt x="419" y="615"/>
                    <a:pt x="419" y="520"/>
                  </a:cubicBezTo>
                  <a:lnTo>
                    <a:pt x="419" y="217"/>
                  </a:lnTo>
                  <a:cubicBezTo>
                    <a:pt x="434" y="73"/>
                    <a:pt x="326" y="1"/>
                    <a:pt x="217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2401393" y="1596554"/>
              <a:ext cx="19163" cy="15755"/>
            </a:xfrm>
            <a:custGeom>
              <a:rect b="b" l="l" r="r" t="t"/>
              <a:pathLst>
                <a:path extrusionOk="0" h="601" w="731">
                  <a:moveTo>
                    <a:pt x="268" y="1"/>
                  </a:moveTo>
                  <a:cubicBezTo>
                    <a:pt x="121" y="1"/>
                    <a:pt x="1" y="184"/>
                    <a:pt x="124" y="340"/>
                  </a:cubicBezTo>
                  <a:lnTo>
                    <a:pt x="326" y="543"/>
                  </a:lnTo>
                  <a:cubicBezTo>
                    <a:pt x="369" y="571"/>
                    <a:pt x="413" y="600"/>
                    <a:pt x="470" y="600"/>
                  </a:cubicBezTo>
                  <a:cubicBezTo>
                    <a:pt x="644" y="600"/>
                    <a:pt x="730" y="384"/>
                    <a:pt x="615" y="254"/>
                  </a:cubicBezTo>
                  <a:lnTo>
                    <a:pt x="398" y="52"/>
                  </a:lnTo>
                  <a:cubicBezTo>
                    <a:pt x="356" y="16"/>
                    <a:pt x="311" y="1"/>
                    <a:pt x="268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569563" y="1765378"/>
              <a:ext cx="20893" cy="16830"/>
            </a:xfrm>
            <a:custGeom>
              <a:rect b="b" l="l" r="r" t="t"/>
              <a:pathLst>
                <a:path extrusionOk="0" h="642" w="797">
                  <a:moveTo>
                    <a:pt x="313" y="0"/>
                  </a:moveTo>
                  <a:cubicBezTo>
                    <a:pt x="149" y="0"/>
                    <a:pt x="1" y="225"/>
                    <a:pt x="176" y="368"/>
                  </a:cubicBezTo>
                  <a:lnTo>
                    <a:pt x="393" y="584"/>
                  </a:lnTo>
                  <a:cubicBezTo>
                    <a:pt x="421" y="613"/>
                    <a:pt x="479" y="642"/>
                    <a:pt x="537" y="642"/>
                  </a:cubicBezTo>
                  <a:cubicBezTo>
                    <a:pt x="710" y="642"/>
                    <a:pt x="797" y="425"/>
                    <a:pt x="681" y="295"/>
                  </a:cubicBezTo>
                  <a:lnTo>
                    <a:pt x="465" y="79"/>
                  </a:lnTo>
                  <a:cubicBezTo>
                    <a:pt x="419" y="23"/>
                    <a:pt x="366" y="0"/>
                    <a:pt x="313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571136" y="1595610"/>
              <a:ext cx="20841" cy="16699"/>
            </a:xfrm>
            <a:custGeom>
              <a:rect b="b" l="l" r="r" t="t"/>
              <a:pathLst>
                <a:path extrusionOk="0" h="637" w="795">
                  <a:moveTo>
                    <a:pt x="491" y="1"/>
                  </a:moveTo>
                  <a:cubicBezTo>
                    <a:pt x="436" y="1"/>
                    <a:pt x="380" y="26"/>
                    <a:pt x="333" y="88"/>
                  </a:cubicBezTo>
                  <a:lnTo>
                    <a:pt x="116" y="290"/>
                  </a:lnTo>
                  <a:cubicBezTo>
                    <a:pt x="1" y="420"/>
                    <a:pt x="87" y="636"/>
                    <a:pt x="260" y="636"/>
                  </a:cubicBezTo>
                  <a:cubicBezTo>
                    <a:pt x="318" y="636"/>
                    <a:pt x="376" y="607"/>
                    <a:pt x="405" y="579"/>
                  </a:cubicBezTo>
                  <a:lnTo>
                    <a:pt x="621" y="362"/>
                  </a:lnTo>
                  <a:cubicBezTo>
                    <a:pt x="794" y="222"/>
                    <a:pt x="652" y="1"/>
                    <a:pt x="491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401236" y="1766296"/>
              <a:ext cx="19583" cy="15913"/>
            </a:xfrm>
            <a:custGeom>
              <a:rect b="b" l="l" r="r" t="t"/>
              <a:pathLst>
                <a:path extrusionOk="0" h="607" w="747">
                  <a:moveTo>
                    <a:pt x="456" y="0"/>
                  </a:moveTo>
                  <a:cubicBezTo>
                    <a:pt x="414" y="0"/>
                    <a:pt x="372" y="13"/>
                    <a:pt x="332" y="44"/>
                  </a:cubicBezTo>
                  <a:lnTo>
                    <a:pt x="130" y="260"/>
                  </a:lnTo>
                  <a:cubicBezTo>
                    <a:pt x="0" y="390"/>
                    <a:pt x="87" y="607"/>
                    <a:pt x="274" y="607"/>
                  </a:cubicBezTo>
                  <a:cubicBezTo>
                    <a:pt x="318" y="607"/>
                    <a:pt x="375" y="578"/>
                    <a:pt x="404" y="549"/>
                  </a:cubicBezTo>
                  <a:lnTo>
                    <a:pt x="621" y="333"/>
                  </a:lnTo>
                  <a:cubicBezTo>
                    <a:pt x="746" y="184"/>
                    <a:pt x="611" y="0"/>
                    <a:pt x="45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373160" y="1634985"/>
              <a:ext cx="23174" cy="14025"/>
            </a:xfrm>
            <a:custGeom>
              <a:rect b="b" l="l" r="r" t="t"/>
              <a:pathLst>
                <a:path extrusionOk="0" h="535" w="884">
                  <a:moveTo>
                    <a:pt x="303" y="0"/>
                  </a:moveTo>
                  <a:cubicBezTo>
                    <a:pt x="104" y="0"/>
                    <a:pt x="0" y="330"/>
                    <a:pt x="248" y="405"/>
                  </a:cubicBezTo>
                  <a:lnTo>
                    <a:pt x="523" y="520"/>
                  </a:lnTo>
                  <a:cubicBezTo>
                    <a:pt x="551" y="520"/>
                    <a:pt x="566" y="535"/>
                    <a:pt x="595" y="535"/>
                  </a:cubicBezTo>
                  <a:cubicBezTo>
                    <a:pt x="811" y="535"/>
                    <a:pt x="883" y="231"/>
                    <a:pt x="681" y="145"/>
                  </a:cubicBezTo>
                  <a:lnTo>
                    <a:pt x="407" y="29"/>
                  </a:lnTo>
                  <a:cubicBezTo>
                    <a:pt x="370" y="9"/>
                    <a:pt x="335" y="0"/>
                    <a:pt x="303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595516" y="1729333"/>
              <a:ext cx="21811" cy="13527"/>
            </a:xfrm>
            <a:custGeom>
              <a:rect b="b" l="l" r="r" t="t"/>
              <a:pathLst>
                <a:path extrusionOk="0" h="516" w="832">
                  <a:moveTo>
                    <a:pt x="291" y="0"/>
                  </a:moveTo>
                  <a:cubicBezTo>
                    <a:pt x="100" y="0"/>
                    <a:pt x="1" y="281"/>
                    <a:pt x="197" y="386"/>
                  </a:cubicBezTo>
                  <a:lnTo>
                    <a:pt x="471" y="501"/>
                  </a:lnTo>
                  <a:cubicBezTo>
                    <a:pt x="500" y="516"/>
                    <a:pt x="529" y="516"/>
                    <a:pt x="557" y="516"/>
                  </a:cubicBezTo>
                  <a:cubicBezTo>
                    <a:pt x="774" y="516"/>
                    <a:pt x="832" y="212"/>
                    <a:pt x="630" y="126"/>
                  </a:cubicBezTo>
                  <a:lnTo>
                    <a:pt x="355" y="10"/>
                  </a:lnTo>
                  <a:cubicBezTo>
                    <a:pt x="333" y="3"/>
                    <a:pt x="312" y="0"/>
                    <a:pt x="291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535195" y="1570129"/>
              <a:ext cx="15650" cy="17197"/>
            </a:xfrm>
            <a:custGeom>
              <a:rect b="b" l="l" r="r" t="t"/>
              <a:pathLst>
                <a:path extrusionOk="0" h="656" w="597">
                  <a:moveTo>
                    <a:pt x="345" y="1"/>
                  </a:moveTo>
                  <a:cubicBezTo>
                    <a:pt x="279" y="1"/>
                    <a:pt x="213" y="32"/>
                    <a:pt x="173" y="107"/>
                  </a:cubicBezTo>
                  <a:lnTo>
                    <a:pt x="58" y="381"/>
                  </a:lnTo>
                  <a:cubicBezTo>
                    <a:pt x="0" y="511"/>
                    <a:pt x="87" y="656"/>
                    <a:pt x="231" y="656"/>
                  </a:cubicBezTo>
                  <a:lnTo>
                    <a:pt x="246" y="656"/>
                  </a:lnTo>
                  <a:cubicBezTo>
                    <a:pt x="332" y="656"/>
                    <a:pt x="390" y="612"/>
                    <a:pt x="433" y="540"/>
                  </a:cubicBezTo>
                  <a:lnTo>
                    <a:pt x="549" y="266"/>
                  </a:lnTo>
                  <a:cubicBezTo>
                    <a:pt x="596" y="115"/>
                    <a:pt x="470" y="1"/>
                    <a:pt x="345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441345" y="1790099"/>
              <a:ext cx="16463" cy="18219"/>
            </a:xfrm>
            <a:custGeom>
              <a:rect b="b" l="l" r="r" t="t"/>
              <a:pathLst>
                <a:path extrusionOk="0" h="695" w="628">
                  <a:moveTo>
                    <a:pt x="349" y="1"/>
                  </a:moveTo>
                  <a:cubicBezTo>
                    <a:pt x="272" y="1"/>
                    <a:pt x="195" y="43"/>
                    <a:pt x="159" y="146"/>
                  </a:cubicBezTo>
                  <a:lnTo>
                    <a:pt x="58" y="421"/>
                  </a:lnTo>
                  <a:cubicBezTo>
                    <a:pt x="0" y="550"/>
                    <a:pt x="87" y="695"/>
                    <a:pt x="231" y="695"/>
                  </a:cubicBezTo>
                  <a:lnTo>
                    <a:pt x="246" y="695"/>
                  </a:lnTo>
                  <a:cubicBezTo>
                    <a:pt x="318" y="695"/>
                    <a:pt x="390" y="652"/>
                    <a:pt x="419" y="579"/>
                  </a:cubicBezTo>
                  <a:lnTo>
                    <a:pt x="534" y="305"/>
                  </a:lnTo>
                  <a:cubicBezTo>
                    <a:pt x="627" y="138"/>
                    <a:pt x="487" y="1"/>
                    <a:pt x="349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443521" y="1569290"/>
              <a:ext cx="15624" cy="17276"/>
            </a:xfrm>
            <a:custGeom>
              <a:rect b="b" l="l" r="r" t="t"/>
              <a:pathLst>
                <a:path extrusionOk="0" h="659" w="596">
                  <a:moveTo>
                    <a:pt x="252" y="0"/>
                  </a:moveTo>
                  <a:cubicBezTo>
                    <a:pt x="128" y="0"/>
                    <a:pt x="1" y="111"/>
                    <a:pt x="47" y="269"/>
                  </a:cubicBezTo>
                  <a:lnTo>
                    <a:pt x="163" y="529"/>
                  </a:lnTo>
                  <a:cubicBezTo>
                    <a:pt x="191" y="601"/>
                    <a:pt x="264" y="659"/>
                    <a:pt x="336" y="659"/>
                  </a:cubicBezTo>
                  <a:lnTo>
                    <a:pt x="350" y="659"/>
                  </a:lnTo>
                  <a:cubicBezTo>
                    <a:pt x="495" y="659"/>
                    <a:pt x="596" y="514"/>
                    <a:pt x="538" y="384"/>
                  </a:cubicBezTo>
                  <a:lnTo>
                    <a:pt x="422" y="110"/>
                  </a:lnTo>
                  <a:cubicBezTo>
                    <a:pt x="387" y="33"/>
                    <a:pt x="320" y="0"/>
                    <a:pt x="252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532416" y="1791121"/>
              <a:ext cx="16411" cy="18351"/>
            </a:xfrm>
            <a:custGeom>
              <a:rect b="b" l="l" r="r" t="t"/>
              <a:pathLst>
                <a:path extrusionOk="0" h="700" w="626">
                  <a:moveTo>
                    <a:pt x="277" y="1"/>
                  </a:moveTo>
                  <a:cubicBezTo>
                    <a:pt x="140" y="1"/>
                    <a:pt x="0" y="131"/>
                    <a:pt x="92" y="295"/>
                  </a:cubicBezTo>
                  <a:lnTo>
                    <a:pt x="193" y="569"/>
                  </a:lnTo>
                  <a:cubicBezTo>
                    <a:pt x="222" y="641"/>
                    <a:pt x="294" y="699"/>
                    <a:pt x="380" y="699"/>
                  </a:cubicBezTo>
                  <a:lnTo>
                    <a:pt x="395" y="699"/>
                  </a:lnTo>
                  <a:cubicBezTo>
                    <a:pt x="525" y="685"/>
                    <a:pt x="626" y="555"/>
                    <a:pt x="568" y="425"/>
                  </a:cubicBezTo>
                  <a:lnTo>
                    <a:pt x="467" y="151"/>
                  </a:lnTo>
                  <a:cubicBezTo>
                    <a:pt x="435" y="45"/>
                    <a:pt x="357" y="1"/>
                    <a:pt x="277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596486" y="1637370"/>
              <a:ext cx="21785" cy="13527"/>
            </a:xfrm>
            <a:custGeom>
              <a:rect b="b" l="l" r="r" t="t"/>
              <a:pathLst>
                <a:path extrusionOk="0" h="516" w="831">
                  <a:moveTo>
                    <a:pt x="539" y="1"/>
                  </a:moveTo>
                  <a:cubicBezTo>
                    <a:pt x="519" y="1"/>
                    <a:pt x="499" y="4"/>
                    <a:pt x="477" y="10"/>
                  </a:cubicBezTo>
                  <a:lnTo>
                    <a:pt x="203" y="126"/>
                  </a:lnTo>
                  <a:cubicBezTo>
                    <a:pt x="1" y="213"/>
                    <a:pt x="59" y="516"/>
                    <a:pt x="275" y="516"/>
                  </a:cubicBezTo>
                  <a:cubicBezTo>
                    <a:pt x="304" y="516"/>
                    <a:pt x="333" y="516"/>
                    <a:pt x="347" y="501"/>
                  </a:cubicBezTo>
                  <a:lnTo>
                    <a:pt x="621" y="400"/>
                  </a:lnTo>
                  <a:cubicBezTo>
                    <a:pt x="831" y="295"/>
                    <a:pt x="732" y="1"/>
                    <a:pt x="539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2373606" y="1727052"/>
              <a:ext cx="22859" cy="13920"/>
            </a:xfrm>
            <a:custGeom>
              <a:rect b="b" l="l" r="r" t="t"/>
              <a:pathLst>
                <a:path extrusionOk="0" h="531" w="872">
                  <a:moveTo>
                    <a:pt x="575" y="0"/>
                  </a:moveTo>
                  <a:cubicBezTo>
                    <a:pt x="544" y="0"/>
                    <a:pt x="511" y="8"/>
                    <a:pt x="477" y="25"/>
                  </a:cubicBezTo>
                  <a:lnTo>
                    <a:pt x="202" y="141"/>
                  </a:lnTo>
                  <a:cubicBezTo>
                    <a:pt x="0" y="213"/>
                    <a:pt x="58" y="516"/>
                    <a:pt x="289" y="530"/>
                  </a:cubicBezTo>
                  <a:cubicBezTo>
                    <a:pt x="303" y="530"/>
                    <a:pt x="332" y="516"/>
                    <a:pt x="361" y="516"/>
                  </a:cubicBezTo>
                  <a:lnTo>
                    <a:pt x="621" y="400"/>
                  </a:lnTo>
                  <a:cubicBezTo>
                    <a:pt x="871" y="325"/>
                    <a:pt x="774" y="0"/>
                    <a:pt x="575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1"/>
          <p:cNvSpPr/>
          <p:nvPr/>
        </p:nvSpPr>
        <p:spPr>
          <a:xfrm>
            <a:off x="866325" y="1407600"/>
            <a:ext cx="2487000" cy="3735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1"/>
          <p:cNvSpPr/>
          <p:nvPr/>
        </p:nvSpPr>
        <p:spPr>
          <a:xfrm>
            <a:off x="3328500" y="1407600"/>
            <a:ext cx="2487000" cy="3735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1"/>
          <p:cNvSpPr/>
          <p:nvPr/>
        </p:nvSpPr>
        <p:spPr>
          <a:xfrm>
            <a:off x="5790675" y="1407600"/>
            <a:ext cx="2487000" cy="3735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31"/>
          <p:cNvGrpSpPr/>
          <p:nvPr/>
        </p:nvGrpSpPr>
        <p:grpSpPr>
          <a:xfrm>
            <a:off x="7628516" y="3027430"/>
            <a:ext cx="2303174" cy="2720309"/>
            <a:chOff x="7561841" y="-68195"/>
            <a:chExt cx="2303174" cy="2720309"/>
          </a:xfrm>
        </p:grpSpPr>
        <p:sp>
          <p:nvSpPr>
            <p:cNvPr id="878" name="Google Shape;878;p31"/>
            <p:cNvSpPr/>
            <p:nvPr/>
          </p:nvSpPr>
          <p:spPr>
            <a:xfrm rot="639340">
              <a:off x="7768591" y="85711"/>
              <a:ext cx="1889673" cy="2412498"/>
            </a:xfrm>
            <a:custGeom>
              <a:rect b="b" l="l" r="r" t="t"/>
              <a:pathLst>
                <a:path extrusionOk="0" h="101788" w="79729">
                  <a:moveTo>
                    <a:pt x="643" y="72409"/>
                  </a:moveTo>
                  <a:cubicBezTo>
                    <a:pt x="0" y="57522"/>
                    <a:pt x="7814" y="39024"/>
                    <a:pt x="19883" y="31754"/>
                  </a:cubicBezTo>
                  <a:cubicBezTo>
                    <a:pt x="15482" y="27599"/>
                    <a:pt x="10238" y="18003"/>
                    <a:pt x="11525" y="12711"/>
                  </a:cubicBezTo>
                  <a:cubicBezTo>
                    <a:pt x="13206" y="5540"/>
                    <a:pt x="25570" y="5243"/>
                    <a:pt x="28193" y="11129"/>
                  </a:cubicBezTo>
                  <a:cubicBezTo>
                    <a:pt x="30814" y="17015"/>
                    <a:pt x="20180" y="18003"/>
                    <a:pt x="19636" y="22604"/>
                  </a:cubicBezTo>
                  <a:cubicBezTo>
                    <a:pt x="19289" y="25175"/>
                    <a:pt x="20625" y="28341"/>
                    <a:pt x="21861" y="30666"/>
                  </a:cubicBezTo>
                  <a:cubicBezTo>
                    <a:pt x="23246" y="29972"/>
                    <a:pt x="24730" y="29429"/>
                    <a:pt x="26214" y="29083"/>
                  </a:cubicBezTo>
                  <a:cubicBezTo>
                    <a:pt x="28760" y="28505"/>
                    <a:pt x="31373" y="28289"/>
                    <a:pt x="33979" y="28439"/>
                  </a:cubicBezTo>
                  <a:cubicBezTo>
                    <a:pt x="31160" y="21861"/>
                    <a:pt x="29478" y="12514"/>
                    <a:pt x="31951" y="7814"/>
                  </a:cubicBezTo>
                  <a:cubicBezTo>
                    <a:pt x="36007" y="0"/>
                    <a:pt x="50449" y="3363"/>
                    <a:pt x="51784" y="10931"/>
                  </a:cubicBezTo>
                  <a:cubicBezTo>
                    <a:pt x="53071" y="18547"/>
                    <a:pt x="40458" y="16520"/>
                    <a:pt x="38430" y="21713"/>
                  </a:cubicBezTo>
                  <a:cubicBezTo>
                    <a:pt x="37589" y="23790"/>
                    <a:pt x="37688" y="26559"/>
                    <a:pt x="38084" y="29033"/>
                  </a:cubicBezTo>
                  <a:cubicBezTo>
                    <a:pt x="48668" y="31555"/>
                    <a:pt x="56829" y="40606"/>
                    <a:pt x="56582" y="52081"/>
                  </a:cubicBezTo>
                  <a:cubicBezTo>
                    <a:pt x="56186" y="67612"/>
                    <a:pt x="53960" y="83537"/>
                    <a:pt x="59154" y="83933"/>
                  </a:cubicBezTo>
                  <a:cubicBezTo>
                    <a:pt x="64347" y="84280"/>
                    <a:pt x="64150" y="82054"/>
                    <a:pt x="64150" y="79284"/>
                  </a:cubicBezTo>
                  <a:cubicBezTo>
                    <a:pt x="64150" y="76514"/>
                    <a:pt x="63803" y="72805"/>
                    <a:pt x="67512" y="71717"/>
                  </a:cubicBezTo>
                  <a:cubicBezTo>
                    <a:pt x="71222" y="70579"/>
                    <a:pt x="74189" y="72805"/>
                    <a:pt x="73794" y="76315"/>
                  </a:cubicBezTo>
                  <a:cubicBezTo>
                    <a:pt x="73448" y="79827"/>
                    <a:pt x="74932" y="82598"/>
                    <a:pt x="76366" y="82598"/>
                  </a:cubicBezTo>
                  <a:cubicBezTo>
                    <a:pt x="77850" y="82598"/>
                    <a:pt x="79334" y="80966"/>
                    <a:pt x="79334" y="80966"/>
                  </a:cubicBezTo>
                  <a:cubicBezTo>
                    <a:pt x="79334" y="80966"/>
                    <a:pt x="79729" y="83339"/>
                    <a:pt x="76959" y="84675"/>
                  </a:cubicBezTo>
                  <a:cubicBezTo>
                    <a:pt x="74189" y="85961"/>
                    <a:pt x="71568" y="83339"/>
                    <a:pt x="70826" y="81510"/>
                  </a:cubicBezTo>
                  <a:cubicBezTo>
                    <a:pt x="70084" y="79679"/>
                    <a:pt x="68600" y="80767"/>
                    <a:pt x="68996" y="82993"/>
                  </a:cubicBezTo>
                  <a:cubicBezTo>
                    <a:pt x="69343" y="85219"/>
                    <a:pt x="68056" y="91302"/>
                    <a:pt x="62122" y="93182"/>
                  </a:cubicBezTo>
                  <a:cubicBezTo>
                    <a:pt x="44514" y="98672"/>
                    <a:pt x="1880" y="101788"/>
                    <a:pt x="643" y="72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 rot="639340">
              <a:off x="8823756" y="240089"/>
              <a:ext cx="241681" cy="242771"/>
            </a:xfrm>
            <a:custGeom>
              <a:rect b="b" l="l" r="r" t="t"/>
              <a:pathLst>
                <a:path extrusionOk="0" h="10243" w="10197">
                  <a:moveTo>
                    <a:pt x="5098" y="4"/>
                  </a:moveTo>
                  <a:cubicBezTo>
                    <a:pt x="7913" y="0"/>
                    <a:pt x="10197" y="2283"/>
                    <a:pt x="10192" y="5098"/>
                  </a:cubicBezTo>
                  <a:cubicBezTo>
                    <a:pt x="10192" y="7918"/>
                    <a:pt x="7918" y="10243"/>
                    <a:pt x="5098" y="10243"/>
                  </a:cubicBezTo>
                  <a:cubicBezTo>
                    <a:pt x="2279" y="10243"/>
                    <a:pt x="4" y="7918"/>
                    <a:pt x="4" y="5098"/>
                  </a:cubicBezTo>
                  <a:cubicBezTo>
                    <a:pt x="0" y="2283"/>
                    <a:pt x="2283" y="0"/>
                    <a:pt x="509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 rot="639340">
              <a:off x="8884355" y="296935"/>
              <a:ext cx="126185" cy="126612"/>
            </a:xfrm>
            <a:custGeom>
              <a:rect b="b" l="l" r="r" t="t"/>
              <a:pathLst>
                <a:path extrusionOk="0" h="5342" w="5324">
                  <a:moveTo>
                    <a:pt x="2652" y="1"/>
                  </a:moveTo>
                  <a:cubicBezTo>
                    <a:pt x="4086" y="1"/>
                    <a:pt x="5323" y="1188"/>
                    <a:pt x="5323" y="2671"/>
                  </a:cubicBezTo>
                  <a:cubicBezTo>
                    <a:pt x="5323" y="4155"/>
                    <a:pt x="4086" y="5342"/>
                    <a:pt x="2652" y="5342"/>
                  </a:cubicBezTo>
                  <a:cubicBezTo>
                    <a:pt x="1185" y="5332"/>
                    <a:pt x="1" y="4139"/>
                    <a:pt x="1" y="2671"/>
                  </a:cubicBezTo>
                  <a:cubicBezTo>
                    <a:pt x="1" y="1205"/>
                    <a:pt x="1185" y="11"/>
                    <a:pt x="2652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 rot="639340">
              <a:off x="8956842" y="291481"/>
              <a:ext cx="68022" cy="66837"/>
            </a:xfrm>
            <a:custGeom>
              <a:rect b="b" l="l" r="r" t="t"/>
              <a:pathLst>
                <a:path extrusionOk="0" h="2820" w="2870">
                  <a:moveTo>
                    <a:pt x="1435" y="0"/>
                  </a:moveTo>
                  <a:cubicBezTo>
                    <a:pt x="2227" y="0"/>
                    <a:pt x="2870" y="643"/>
                    <a:pt x="2870" y="1435"/>
                  </a:cubicBezTo>
                  <a:cubicBezTo>
                    <a:pt x="2870" y="2226"/>
                    <a:pt x="2226" y="2820"/>
                    <a:pt x="1435" y="2820"/>
                  </a:cubicBezTo>
                  <a:cubicBezTo>
                    <a:pt x="643" y="2820"/>
                    <a:pt x="0" y="2226"/>
                    <a:pt x="0" y="1435"/>
                  </a:cubicBezTo>
                  <a:cubicBezTo>
                    <a:pt x="0" y="643"/>
                    <a:pt x="642" y="1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 rot="639340">
              <a:off x="8304219" y="220407"/>
              <a:ext cx="211012" cy="211012"/>
            </a:xfrm>
            <a:custGeom>
              <a:rect b="b" l="l" r="r" t="t"/>
              <a:pathLst>
                <a:path extrusionOk="0" h="8903" w="8903">
                  <a:moveTo>
                    <a:pt x="4452" y="0"/>
                  </a:moveTo>
                  <a:cubicBezTo>
                    <a:pt x="6925" y="0"/>
                    <a:pt x="8902" y="1978"/>
                    <a:pt x="8902" y="4451"/>
                  </a:cubicBezTo>
                  <a:cubicBezTo>
                    <a:pt x="8902" y="6924"/>
                    <a:pt x="6925" y="8902"/>
                    <a:pt x="4452" y="8902"/>
                  </a:cubicBezTo>
                  <a:cubicBezTo>
                    <a:pt x="1977" y="8902"/>
                    <a:pt x="0" y="6924"/>
                    <a:pt x="0" y="4451"/>
                  </a:cubicBezTo>
                  <a:cubicBezTo>
                    <a:pt x="0" y="1978"/>
                    <a:pt x="1979" y="0"/>
                    <a:pt x="4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 rot="639340">
              <a:off x="8355514" y="270182"/>
              <a:ext cx="114548" cy="114548"/>
            </a:xfrm>
            <a:custGeom>
              <a:rect b="b" l="l" r="r" t="t"/>
              <a:pathLst>
                <a:path extrusionOk="0" h="4833" w="4833">
                  <a:moveTo>
                    <a:pt x="2327" y="1"/>
                  </a:moveTo>
                  <a:cubicBezTo>
                    <a:pt x="3267" y="3"/>
                    <a:pt x="4114" y="568"/>
                    <a:pt x="4473" y="1437"/>
                  </a:cubicBezTo>
                  <a:cubicBezTo>
                    <a:pt x="4832" y="2306"/>
                    <a:pt x="4634" y="3304"/>
                    <a:pt x="3969" y="3969"/>
                  </a:cubicBezTo>
                  <a:cubicBezTo>
                    <a:pt x="3305" y="4633"/>
                    <a:pt x="2305" y="4833"/>
                    <a:pt x="1437" y="4473"/>
                  </a:cubicBezTo>
                  <a:cubicBezTo>
                    <a:pt x="569" y="4113"/>
                    <a:pt x="2" y="3265"/>
                    <a:pt x="2" y="2325"/>
                  </a:cubicBezTo>
                  <a:cubicBezTo>
                    <a:pt x="1" y="1041"/>
                    <a:pt x="1043" y="0"/>
                    <a:pt x="2327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 rot="639340">
              <a:off x="8420882" y="265900"/>
              <a:ext cx="57452" cy="57452"/>
            </a:xfrm>
            <a:custGeom>
              <a:rect b="b" l="l" r="r" t="t"/>
              <a:pathLst>
                <a:path extrusionOk="0" h="2424" w="2424">
                  <a:moveTo>
                    <a:pt x="1237" y="0"/>
                  </a:moveTo>
                  <a:cubicBezTo>
                    <a:pt x="1880" y="0"/>
                    <a:pt x="2424" y="545"/>
                    <a:pt x="2424" y="1188"/>
                  </a:cubicBezTo>
                  <a:cubicBezTo>
                    <a:pt x="2424" y="1880"/>
                    <a:pt x="1880" y="2424"/>
                    <a:pt x="1237" y="2424"/>
                  </a:cubicBezTo>
                  <a:cubicBezTo>
                    <a:pt x="544" y="2424"/>
                    <a:pt x="0" y="1880"/>
                    <a:pt x="0" y="1188"/>
                  </a:cubicBezTo>
                  <a:cubicBezTo>
                    <a:pt x="0" y="545"/>
                    <a:pt x="544" y="0"/>
                    <a:pt x="1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 rot="639340">
              <a:off x="7803462" y="1129599"/>
              <a:ext cx="1124172" cy="783088"/>
            </a:xfrm>
            <a:custGeom>
              <a:rect b="b" l="l" r="r" t="t"/>
              <a:pathLst>
                <a:path extrusionOk="0" h="33040" w="47431">
                  <a:moveTo>
                    <a:pt x="9595" y="3415"/>
                  </a:moveTo>
                  <a:cubicBezTo>
                    <a:pt x="16767" y="3415"/>
                    <a:pt x="20476" y="11724"/>
                    <a:pt x="27351" y="10043"/>
                  </a:cubicBezTo>
                  <a:cubicBezTo>
                    <a:pt x="34225" y="8311"/>
                    <a:pt x="41249" y="1"/>
                    <a:pt x="44266" y="2870"/>
                  </a:cubicBezTo>
                  <a:cubicBezTo>
                    <a:pt x="47283" y="5740"/>
                    <a:pt x="47431" y="19638"/>
                    <a:pt x="35660" y="23198"/>
                  </a:cubicBezTo>
                  <a:cubicBezTo>
                    <a:pt x="3412" y="33040"/>
                    <a:pt x="0" y="3414"/>
                    <a:pt x="9595" y="34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 rot="639340">
              <a:off x="8308067" y="1456219"/>
              <a:ext cx="410315" cy="303612"/>
            </a:xfrm>
            <a:custGeom>
              <a:rect b="b" l="l" r="r" t="t"/>
              <a:pathLst>
                <a:path extrusionOk="0" h="12810" w="17312">
                  <a:moveTo>
                    <a:pt x="17312" y="9101"/>
                  </a:moveTo>
                  <a:cubicBezTo>
                    <a:pt x="16273" y="9694"/>
                    <a:pt x="15136" y="10238"/>
                    <a:pt x="13800" y="10634"/>
                  </a:cubicBezTo>
                  <a:cubicBezTo>
                    <a:pt x="8558" y="12216"/>
                    <a:pt x="4057" y="12810"/>
                    <a:pt x="248" y="12612"/>
                  </a:cubicBezTo>
                  <a:cubicBezTo>
                    <a:pt x="1" y="9842"/>
                    <a:pt x="198" y="4649"/>
                    <a:pt x="5145" y="2621"/>
                  </a:cubicBezTo>
                  <a:cubicBezTo>
                    <a:pt x="11525" y="0"/>
                    <a:pt x="16076" y="6281"/>
                    <a:pt x="17312" y="91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 rot="639340">
              <a:off x="7991166" y="1512099"/>
              <a:ext cx="808875" cy="225114"/>
            </a:xfrm>
            <a:custGeom>
              <a:rect b="b" l="l" r="r" t="t"/>
              <a:pathLst>
                <a:path extrusionOk="0" h="9498" w="34128">
                  <a:moveTo>
                    <a:pt x="34127" y="2523"/>
                  </a:moveTo>
                  <a:cubicBezTo>
                    <a:pt x="32693" y="4402"/>
                    <a:pt x="30665" y="6035"/>
                    <a:pt x="27896" y="7024"/>
                  </a:cubicBezTo>
                  <a:cubicBezTo>
                    <a:pt x="27005" y="6332"/>
                    <a:pt x="26461" y="5195"/>
                    <a:pt x="26461" y="3958"/>
                  </a:cubicBezTo>
                  <a:cubicBezTo>
                    <a:pt x="26461" y="1782"/>
                    <a:pt x="28241" y="1"/>
                    <a:pt x="30417" y="1"/>
                  </a:cubicBezTo>
                  <a:cubicBezTo>
                    <a:pt x="32100" y="1"/>
                    <a:pt x="33583" y="1039"/>
                    <a:pt x="34127" y="2523"/>
                  </a:cubicBezTo>
                  <a:close/>
                  <a:moveTo>
                    <a:pt x="25621" y="7767"/>
                  </a:moveTo>
                  <a:cubicBezTo>
                    <a:pt x="22802" y="8557"/>
                    <a:pt x="20180" y="9003"/>
                    <a:pt x="17806" y="9250"/>
                  </a:cubicBezTo>
                  <a:cubicBezTo>
                    <a:pt x="17757" y="8953"/>
                    <a:pt x="17707" y="8656"/>
                    <a:pt x="17707" y="8360"/>
                  </a:cubicBezTo>
                  <a:cubicBezTo>
                    <a:pt x="17707" y="6134"/>
                    <a:pt x="19487" y="4354"/>
                    <a:pt x="21714" y="4354"/>
                  </a:cubicBezTo>
                  <a:cubicBezTo>
                    <a:pt x="23691" y="4354"/>
                    <a:pt x="25373" y="5838"/>
                    <a:pt x="25621" y="7767"/>
                  </a:cubicBezTo>
                  <a:close/>
                  <a:moveTo>
                    <a:pt x="16322" y="9349"/>
                  </a:moveTo>
                  <a:cubicBezTo>
                    <a:pt x="13354" y="9497"/>
                    <a:pt x="10685" y="9201"/>
                    <a:pt x="8408" y="8557"/>
                  </a:cubicBezTo>
                  <a:cubicBezTo>
                    <a:pt x="8607" y="6530"/>
                    <a:pt x="10288" y="4947"/>
                    <a:pt x="12365" y="4947"/>
                  </a:cubicBezTo>
                  <a:cubicBezTo>
                    <a:pt x="14592" y="4947"/>
                    <a:pt x="16372" y="6727"/>
                    <a:pt x="16372" y="8903"/>
                  </a:cubicBezTo>
                  <a:cubicBezTo>
                    <a:pt x="16372" y="9052"/>
                    <a:pt x="16372" y="9200"/>
                    <a:pt x="16322" y="9348"/>
                  </a:cubicBezTo>
                  <a:close/>
                  <a:moveTo>
                    <a:pt x="6282" y="7865"/>
                  </a:moveTo>
                  <a:cubicBezTo>
                    <a:pt x="3611" y="6826"/>
                    <a:pt x="1583" y="5294"/>
                    <a:pt x="1" y="3562"/>
                  </a:cubicBezTo>
                  <a:cubicBezTo>
                    <a:pt x="495" y="1929"/>
                    <a:pt x="2029" y="792"/>
                    <a:pt x="3809" y="792"/>
                  </a:cubicBezTo>
                  <a:cubicBezTo>
                    <a:pt x="5986" y="792"/>
                    <a:pt x="7766" y="2573"/>
                    <a:pt x="7766" y="4749"/>
                  </a:cubicBezTo>
                  <a:cubicBezTo>
                    <a:pt x="7766" y="6034"/>
                    <a:pt x="7172" y="7123"/>
                    <a:pt x="6282" y="7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 rot="639340">
              <a:off x="8031713" y="1194250"/>
              <a:ext cx="820559" cy="253224"/>
            </a:xfrm>
            <a:custGeom>
              <a:rect b="b" l="l" r="r" t="t"/>
              <a:pathLst>
                <a:path extrusionOk="0" h="10684" w="34621">
                  <a:moveTo>
                    <a:pt x="1583" y="1138"/>
                  </a:moveTo>
                  <a:cubicBezTo>
                    <a:pt x="4007" y="1138"/>
                    <a:pt x="5984" y="2078"/>
                    <a:pt x="7913" y="3265"/>
                  </a:cubicBezTo>
                  <a:cubicBezTo>
                    <a:pt x="7567" y="5143"/>
                    <a:pt x="5935" y="6528"/>
                    <a:pt x="3957" y="6528"/>
                  </a:cubicBezTo>
                  <a:cubicBezTo>
                    <a:pt x="1781" y="6528"/>
                    <a:pt x="1" y="4749"/>
                    <a:pt x="1" y="2573"/>
                  </a:cubicBezTo>
                  <a:cubicBezTo>
                    <a:pt x="1" y="2126"/>
                    <a:pt x="50" y="1781"/>
                    <a:pt x="198" y="1385"/>
                  </a:cubicBezTo>
                  <a:cubicBezTo>
                    <a:pt x="594" y="1237"/>
                    <a:pt x="1089" y="1138"/>
                    <a:pt x="1583" y="1138"/>
                  </a:cubicBezTo>
                  <a:close/>
                  <a:moveTo>
                    <a:pt x="9397" y="4303"/>
                  </a:moveTo>
                  <a:cubicBezTo>
                    <a:pt x="11673" y="5836"/>
                    <a:pt x="13849" y="7518"/>
                    <a:pt x="16371" y="7914"/>
                  </a:cubicBezTo>
                  <a:cubicBezTo>
                    <a:pt x="15877" y="9496"/>
                    <a:pt x="14344" y="10684"/>
                    <a:pt x="12562" y="10684"/>
                  </a:cubicBezTo>
                  <a:cubicBezTo>
                    <a:pt x="10387" y="10684"/>
                    <a:pt x="8605" y="8903"/>
                    <a:pt x="8605" y="6727"/>
                  </a:cubicBezTo>
                  <a:cubicBezTo>
                    <a:pt x="8605" y="5787"/>
                    <a:pt x="8903" y="4946"/>
                    <a:pt x="9397" y="4302"/>
                  </a:cubicBezTo>
                  <a:close/>
                  <a:moveTo>
                    <a:pt x="18349" y="7914"/>
                  </a:moveTo>
                  <a:cubicBezTo>
                    <a:pt x="18646" y="7864"/>
                    <a:pt x="18991" y="7815"/>
                    <a:pt x="19339" y="7766"/>
                  </a:cubicBezTo>
                  <a:cubicBezTo>
                    <a:pt x="21466" y="7222"/>
                    <a:pt x="23592" y="6034"/>
                    <a:pt x="25620" y="4798"/>
                  </a:cubicBezTo>
                  <a:cubicBezTo>
                    <a:pt x="25783" y="5225"/>
                    <a:pt x="25867" y="5677"/>
                    <a:pt x="25867" y="6133"/>
                  </a:cubicBezTo>
                  <a:cubicBezTo>
                    <a:pt x="25867" y="8310"/>
                    <a:pt x="24087" y="10090"/>
                    <a:pt x="21911" y="10090"/>
                  </a:cubicBezTo>
                  <a:cubicBezTo>
                    <a:pt x="20328" y="10090"/>
                    <a:pt x="18993" y="9199"/>
                    <a:pt x="18350" y="7914"/>
                  </a:cubicBezTo>
                  <a:close/>
                  <a:moveTo>
                    <a:pt x="27203" y="3759"/>
                  </a:moveTo>
                  <a:cubicBezTo>
                    <a:pt x="29922" y="2028"/>
                    <a:pt x="32346" y="297"/>
                    <a:pt x="34226" y="1"/>
                  </a:cubicBezTo>
                  <a:cubicBezTo>
                    <a:pt x="34473" y="545"/>
                    <a:pt x="34621" y="1138"/>
                    <a:pt x="34621" y="1781"/>
                  </a:cubicBezTo>
                  <a:cubicBezTo>
                    <a:pt x="34621" y="3958"/>
                    <a:pt x="32841" y="5738"/>
                    <a:pt x="30614" y="5738"/>
                  </a:cubicBezTo>
                  <a:cubicBezTo>
                    <a:pt x="29180" y="5738"/>
                    <a:pt x="27895" y="4947"/>
                    <a:pt x="27203" y="37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 rot="639340">
              <a:off x="8324284" y="1997260"/>
              <a:ext cx="1094901" cy="444326"/>
            </a:xfrm>
            <a:custGeom>
              <a:rect b="b" l="l" r="r" t="t"/>
              <a:pathLst>
                <a:path extrusionOk="0" h="18747" w="46196">
                  <a:moveTo>
                    <a:pt x="46196" y="5985"/>
                  </a:moveTo>
                  <a:cubicBezTo>
                    <a:pt x="43476" y="7124"/>
                    <a:pt x="41003" y="4600"/>
                    <a:pt x="40261" y="2771"/>
                  </a:cubicBezTo>
                  <a:cubicBezTo>
                    <a:pt x="39519" y="940"/>
                    <a:pt x="38035" y="2028"/>
                    <a:pt x="38431" y="4254"/>
                  </a:cubicBezTo>
                  <a:cubicBezTo>
                    <a:pt x="38778" y="6480"/>
                    <a:pt x="37491" y="12563"/>
                    <a:pt x="31557" y="14443"/>
                  </a:cubicBezTo>
                  <a:cubicBezTo>
                    <a:pt x="23939" y="16817"/>
                    <a:pt x="11624" y="18747"/>
                    <a:pt x="1" y="17807"/>
                  </a:cubicBezTo>
                  <a:cubicBezTo>
                    <a:pt x="2178" y="16421"/>
                    <a:pt x="5788" y="14492"/>
                    <a:pt x="10239" y="13503"/>
                  </a:cubicBezTo>
                  <a:cubicBezTo>
                    <a:pt x="17559" y="11870"/>
                    <a:pt x="29874" y="14393"/>
                    <a:pt x="32842" y="10882"/>
                  </a:cubicBezTo>
                  <a:cubicBezTo>
                    <a:pt x="35761" y="7420"/>
                    <a:pt x="36848" y="643"/>
                    <a:pt x="38579" y="347"/>
                  </a:cubicBezTo>
                  <a:cubicBezTo>
                    <a:pt x="40360" y="0"/>
                    <a:pt x="41547" y="4155"/>
                    <a:pt x="43921" y="4996"/>
                  </a:cubicBezTo>
                  <a:cubicBezTo>
                    <a:pt x="44812" y="5342"/>
                    <a:pt x="45602" y="5638"/>
                    <a:pt x="46196" y="5985"/>
                  </a:cubicBezTo>
                  <a:close/>
                </a:path>
              </a:pathLst>
            </a:custGeom>
            <a:solidFill>
              <a:srgbClr val="C2E2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 rot="639340">
              <a:off x="8542591" y="790468"/>
              <a:ext cx="320061" cy="173540"/>
            </a:xfrm>
            <a:custGeom>
              <a:rect b="b" l="l" r="r" t="t"/>
              <a:pathLst>
                <a:path extrusionOk="0" h="7322" w="13504">
                  <a:moveTo>
                    <a:pt x="8360" y="644"/>
                  </a:moveTo>
                  <a:cubicBezTo>
                    <a:pt x="12266" y="1336"/>
                    <a:pt x="13503" y="3958"/>
                    <a:pt x="12613" y="5589"/>
                  </a:cubicBezTo>
                  <a:cubicBezTo>
                    <a:pt x="11970" y="6777"/>
                    <a:pt x="6975" y="7321"/>
                    <a:pt x="4304" y="6184"/>
                  </a:cubicBezTo>
                  <a:cubicBezTo>
                    <a:pt x="1" y="4452"/>
                    <a:pt x="5144" y="1"/>
                    <a:pt x="8360" y="644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 rot="639340">
              <a:off x="8881113" y="966862"/>
              <a:ext cx="92648" cy="93809"/>
            </a:xfrm>
            <a:custGeom>
              <a:rect b="b" l="l" r="r" t="t"/>
              <a:pathLst>
                <a:path extrusionOk="0" h="3958" w="3909">
                  <a:moveTo>
                    <a:pt x="50" y="1831"/>
                  </a:moveTo>
                  <a:cubicBezTo>
                    <a:pt x="50" y="1831"/>
                    <a:pt x="247" y="0"/>
                    <a:pt x="1485" y="51"/>
                  </a:cubicBezTo>
                  <a:cubicBezTo>
                    <a:pt x="2722" y="100"/>
                    <a:pt x="3908" y="2523"/>
                    <a:pt x="3414" y="3265"/>
                  </a:cubicBezTo>
                  <a:cubicBezTo>
                    <a:pt x="2870" y="3957"/>
                    <a:pt x="1" y="3216"/>
                    <a:pt x="50" y="1831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 rot="639340">
              <a:off x="8935529" y="1213593"/>
              <a:ext cx="139505" cy="167639"/>
            </a:xfrm>
            <a:custGeom>
              <a:rect b="b" l="l" r="r" t="t"/>
              <a:pathLst>
                <a:path extrusionOk="0" h="7073" w="5886">
                  <a:moveTo>
                    <a:pt x="0" y="3215"/>
                  </a:moveTo>
                  <a:cubicBezTo>
                    <a:pt x="0" y="3215"/>
                    <a:pt x="247" y="98"/>
                    <a:pt x="1830" y="49"/>
                  </a:cubicBezTo>
                  <a:cubicBezTo>
                    <a:pt x="3412" y="1"/>
                    <a:pt x="5885" y="3314"/>
                    <a:pt x="5639" y="4897"/>
                  </a:cubicBezTo>
                  <a:cubicBezTo>
                    <a:pt x="5441" y="6479"/>
                    <a:pt x="446" y="7072"/>
                    <a:pt x="0" y="3215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 rot="639340">
              <a:off x="8275621" y="851951"/>
              <a:ext cx="93809" cy="103171"/>
            </a:xfrm>
            <a:custGeom>
              <a:rect b="b" l="l" r="r" t="t"/>
              <a:pathLst>
                <a:path extrusionOk="0" h="4353" w="3958">
                  <a:moveTo>
                    <a:pt x="248" y="1732"/>
                  </a:moveTo>
                  <a:cubicBezTo>
                    <a:pt x="248" y="1732"/>
                    <a:pt x="791" y="0"/>
                    <a:pt x="2029" y="248"/>
                  </a:cubicBezTo>
                  <a:cubicBezTo>
                    <a:pt x="3215" y="544"/>
                    <a:pt x="3958" y="3165"/>
                    <a:pt x="3314" y="3760"/>
                  </a:cubicBezTo>
                  <a:cubicBezTo>
                    <a:pt x="2671" y="4353"/>
                    <a:pt x="1" y="3117"/>
                    <a:pt x="248" y="1732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 rot="639340">
              <a:off x="8187157" y="934010"/>
              <a:ext cx="56267" cy="64515"/>
            </a:xfrm>
            <a:custGeom>
              <a:rect b="b" l="l" r="r" t="t"/>
              <a:pathLst>
                <a:path extrusionOk="0" h="2722" w="2374">
                  <a:moveTo>
                    <a:pt x="1583" y="2424"/>
                  </a:moveTo>
                  <a:cubicBezTo>
                    <a:pt x="1583" y="2424"/>
                    <a:pt x="545" y="2721"/>
                    <a:pt x="297" y="2028"/>
                  </a:cubicBezTo>
                  <a:cubicBezTo>
                    <a:pt x="1" y="1385"/>
                    <a:pt x="693" y="0"/>
                    <a:pt x="1434" y="149"/>
                  </a:cubicBezTo>
                  <a:cubicBezTo>
                    <a:pt x="2127" y="297"/>
                    <a:pt x="2374" y="2077"/>
                    <a:pt x="1583" y="2424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 rot="639340">
              <a:off x="8858058" y="1782245"/>
              <a:ext cx="93786" cy="103148"/>
            </a:xfrm>
            <a:custGeom>
              <a:rect b="b" l="l" r="r" t="t"/>
              <a:pathLst>
                <a:path extrusionOk="0" h="4352" w="3957">
                  <a:moveTo>
                    <a:pt x="247" y="1731"/>
                  </a:moveTo>
                  <a:cubicBezTo>
                    <a:pt x="247" y="1731"/>
                    <a:pt x="791" y="0"/>
                    <a:pt x="2028" y="247"/>
                  </a:cubicBezTo>
                  <a:cubicBezTo>
                    <a:pt x="3215" y="544"/>
                    <a:pt x="3956" y="3165"/>
                    <a:pt x="3314" y="3759"/>
                  </a:cubicBezTo>
                  <a:cubicBezTo>
                    <a:pt x="2671" y="4352"/>
                    <a:pt x="1" y="3116"/>
                    <a:pt x="247" y="1731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 rot="639340">
              <a:off x="8769570" y="1864304"/>
              <a:ext cx="56290" cy="64491"/>
            </a:xfrm>
            <a:custGeom>
              <a:rect b="b" l="l" r="r" t="t"/>
              <a:pathLst>
                <a:path extrusionOk="0" h="2721" w="2375">
                  <a:moveTo>
                    <a:pt x="1584" y="2424"/>
                  </a:moveTo>
                  <a:cubicBezTo>
                    <a:pt x="1584" y="2424"/>
                    <a:pt x="545" y="2720"/>
                    <a:pt x="297" y="2028"/>
                  </a:cubicBezTo>
                  <a:cubicBezTo>
                    <a:pt x="0" y="1336"/>
                    <a:pt x="693" y="0"/>
                    <a:pt x="1435" y="148"/>
                  </a:cubicBezTo>
                  <a:cubicBezTo>
                    <a:pt x="2128" y="297"/>
                    <a:pt x="2375" y="2077"/>
                    <a:pt x="1584" y="2424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 rot="639340">
              <a:off x="7839975" y="1801862"/>
              <a:ext cx="273156" cy="226275"/>
            </a:xfrm>
            <a:custGeom>
              <a:rect b="b" l="l" r="r" t="t"/>
              <a:pathLst>
                <a:path extrusionOk="0" h="9547" w="11525">
                  <a:moveTo>
                    <a:pt x="8903" y="2523"/>
                  </a:moveTo>
                  <a:cubicBezTo>
                    <a:pt x="11524" y="5491"/>
                    <a:pt x="10881" y="8311"/>
                    <a:pt x="9150" y="9052"/>
                  </a:cubicBezTo>
                  <a:cubicBezTo>
                    <a:pt x="7864" y="9547"/>
                    <a:pt x="3661" y="6876"/>
                    <a:pt x="2275" y="4304"/>
                  </a:cubicBezTo>
                  <a:cubicBezTo>
                    <a:pt x="1" y="247"/>
                    <a:pt x="6776" y="1"/>
                    <a:pt x="8903" y="2523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 rot="639340">
              <a:off x="8136937" y="2047090"/>
              <a:ext cx="90254" cy="112557"/>
            </a:xfrm>
            <a:custGeom>
              <a:rect b="b" l="l" r="r" t="t"/>
              <a:pathLst>
                <a:path extrusionOk="0" h="4749" w="3808">
                  <a:moveTo>
                    <a:pt x="643" y="1534"/>
                  </a:moveTo>
                  <a:cubicBezTo>
                    <a:pt x="643" y="1534"/>
                    <a:pt x="1632" y="1"/>
                    <a:pt x="2720" y="594"/>
                  </a:cubicBezTo>
                  <a:cubicBezTo>
                    <a:pt x="3808" y="1237"/>
                    <a:pt x="3808" y="3958"/>
                    <a:pt x="3017" y="4354"/>
                  </a:cubicBezTo>
                  <a:cubicBezTo>
                    <a:pt x="2225" y="4748"/>
                    <a:pt x="0" y="2771"/>
                    <a:pt x="643" y="1534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 rot="639340">
              <a:off x="8041701" y="2101663"/>
              <a:ext cx="53968" cy="60983"/>
            </a:xfrm>
            <a:custGeom>
              <a:rect b="b" l="l" r="r" t="t"/>
              <a:pathLst>
                <a:path extrusionOk="0" h="2573" w="2277">
                  <a:moveTo>
                    <a:pt x="1189" y="2573"/>
                  </a:moveTo>
                  <a:cubicBezTo>
                    <a:pt x="1189" y="2573"/>
                    <a:pt x="100" y="2573"/>
                    <a:pt x="50" y="1830"/>
                  </a:cubicBezTo>
                  <a:cubicBezTo>
                    <a:pt x="1" y="1138"/>
                    <a:pt x="1041" y="1"/>
                    <a:pt x="1682" y="346"/>
                  </a:cubicBezTo>
                  <a:cubicBezTo>
                    <a:pt x="2277" y="693"/>
                    <a:pt x="2029" y="2474"/>
                    <a:pt x="1189" y="2573"/>
                  </a:cubicBezTo>
                  <a:close/>
                </a:path>
              </a:pathLst>
            </a:custGeom>
            <a:solidFill>
              <a:srgbClr val="93B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 rot="639340">
              <a:off x="8519884" y="1093364"/>
              <a:ext cx="101986" cy="131305"/>
            </a:xfrm>
            <a:custGeom>
              <a:rect b="b" l="l" r="r" t="t"/>
              <a:pathLst>
                <a:path extrusionOk="0" h="5540" w="4303">
                  <a:moveTo>
                    <a:pt x="50" y="3165"/>
                  </a:moveTo>
                  <a:cubicBezTo>
                    <a:pt x="50" y="3165"/>
                    <a:pt x="445" y="0"/>
                    <a:pt x="2078" y="445"/>
                  </a:cubicBezTo>
                  <a:cubicBezTo>
                    <a:pt x="3710" y="891"/>
                    <a:pt x="4303" y="3710"/>
                    <a:pt x="3215" y="4600"/>
                  </a:cubicBezTo>
                  <a:cubicBezTo>
                    <a:pt x="2127" y="5441"/>
                    <a:pt x="0" y="5540"/>
                    <a:pt x="50" y="3165"/>
                  </a:cubicBezTo>
                  <a:close/>
                </a:path>
              </a:pathLst>
            </a:custGeom>
            <a:solidFill>
              <a:srgbClr val="5D7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 rot="639340">
              <a:off x="8400553" y="1109052"/>
              <a:ext cx="67999" cy="84424"/>
            </a:xfrm>
            <a:custGeom>
              <a:rect b="b" l="l" r="r" t="t"/>
              <a:pathLst>
                <a:path extrusionOk="0" h="3562" w="2869">
                  <a:moveTo>
                    <a:pt x="50" y="1929"/>
                  </a:moveTo>
                  <a:cubicBezTo>
                    <a:pt x="50" y="1929"/>
                    <a:pt x="347" y="1"/>
                    <a:pt x="1386" y="297"/>
                  </a:cubicBezTo>
                  <a:cubicBezTo>
                    <a:pt x="2474" y="545"/>
                    <a:pt x="2869" y="2423"/>
                    <a:pt x="2127" y="2969"/>
                  </a:cubicBezTo>
                  <a:cubicBezTo>
                    <a:pt x="1435" y="3562"/>
                    <a:pt x="1" y="3413"/>
                    <a:pt x="50" y="1929"/>
                  </a:cubicBezTo>
                  <a:close/>
                </a:path>
              </a:pathLst>
            </a:custGeom>
            <a:solidFill>
              <a:srgbClr val="5D7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31"/>
          <p:cNvGrpSpPr/>
          <p:nvPr/>
        </p:nvGrpSpPr>
        <p:grpSpPr>
          <a:xfrm rot="10800000">
            <a:off x="-268075" y="-109987"/>
            <a:ext cx="1625650" cy="3177125"/>
            <a:chOff x="9404525" y="1604513"/>
            <a:chExt cx="1625650" cy="3177125"/>
          </a:xfrm>
        </p:grpSpPr>
        <p:sp>
          <p:nvSpPr>
            <p:cNvPr id="903" name="Google Shape;903;p31"/>
            <p:cNvSpPr/>
            <p:nvPr/>
          </p:nvSpPr>
          <p:spPr>
            <a:xfrm>
              <a:off x="10726075" y="2540363"/>
              <a:ext cx="304100" cy="853425"/>
            </a:xfrm>
            <a:custGeom>
              <a:rect b="b" l="l" r="r" t="t"/>
              <a:pathLst>
                <a:path extrusionOk="0" h="34137" w="12164">
                  <a:moveTo>
                    <a:pt x="2624" y="0"/>
                  </a:moveTo>
                  <a:lnTo>
                    <a:pt x="1273" y="1882"/>
                  </a:lnTo>
                  <a:lnTo>
                    <a:pt x="1" y="3630"/>
                  </a:lnTo>
                  <a:cubicBezTo>
                    <a:pt x="4" y="3633"/>
                    <a:pt x="7" y="3635"/>
                    <a:pt x="11" y="3638"/>
                  </a:cubicBezTo>
                  <a:lnTo>
                    <a:pt x="11" y="3638"/>
                  </a:lnTo>
                  <a:lnTo>
                    <a:pt x="10" y="3639"/>
                  </a:lnTo>
                  <a:lnTo>
                    <a:pt x="11" y="3638"/>
                  </a:lnTo>
                  <a:lnTo>
                    <a:pt x="11" y="3638"/>
                  </a:lnTo>
                  <a:cubicBezTo>
                    <a:pt x="644" y="4110"/>
                    <a:pt x="12163" y="13076"/>
                    <a:pt x="181" y="31716"/>
                  </a:cubicBezTo>
                  <a:lnTo>
                    <a:pt x="3948" y="34137"/>
                  </a:lnTo>
                  <a:cubicBezTo>
                    <a:pt x="11384" y="22569"/>
                    <a:pt x="10710" y="13960"/>
                    <a:pt x="8835" y="8772"/>
                  </a:cubicBezTo>
                  <a:cubicBezTo>
                    <a:pt x="6758" y="3023"/>
                    <a:pt x="2793" y="122"/>
                    <a:pt x="2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0615300" y="3263988"/>
              <a:ext cx="383000" cy="277625"/>
            </a:xfrm>
            <a:custGeom>
              <a:rect b="b" l="l" r="r" t="t"/>
              <a:pathLst>
                <a:path extrusionOk="0" h="11105" w="15320">
                  <a:moveTo>
                    <a:pt x="6744" y="0"/>
                  </a:moveTo>
                  <a:cubicBezTo>
                    <a:pt x="4725" y="14"/>
                    <a:pt x="2411" y="29"/>
                    <a:pt x="1215" y="1978"/>
                  </a:cubicBezTo>
                  <a:cubicBezTo>
                    <a:pt x="0" y="3955"/>
                    <a:pt x="996" y="5582"/>
                    <a:pt x="3202" y="5582"/>
                  </a:cubicBezTo>
                  <a:cubicBezTo>
                    <a:pt x="3464" y="5582"/>
                    <a:pt x="3743" y="5559"/>
                    <a:pt x="4037" y="5511"/>
                  </a:cubicBezTo>
                  <a:lnTo>
                    <a:pt x="4037" y="5511"/>
                  </a:lnTo>
                  <a:cubicBezTo>
                    <a:pt x="2707" y="9375"/>
                    <a:pt x="4094" y="11105"/>
                    <a:pt x="5834" y="11105"/>
                  </a:cubicBezTo>
                  <a:cubicBezTo>
                    <a:pt x="7550" y="11105"/>
                    <a:pt x="9609" y="9419"/>
                    <a:pt x="9736" y="6435"/>
                  </a:cubicBezTo>
                  <a:cubicBezTo>
                    <a:pt x="10170" y="7463"/>
                    <a:pt x="11274" y="8119"/>
                    <a:pt x="12319" y="8119"/>
                  </a:cubicBezTo>
                  <a:cubicBezTo>
                    <a:pt x="13080" y="8119"/>
                    <a:pt x="13809" y="7772"/>
                    <a:pt x="14227" y="6967"/>
                  </a:cubicBezTo>
                  <a:cubicBezTo>
                    <a:pt x="15320" y="4861"/>
                    <a:pt x="12419" y="2242"/>
                    <a:pt x="10973" y="1492"/>
                  </a:cubicBezTo>
                  <a:lnTo>
                    <a:pt x="6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0888625" y="2840088"/>
              <a:ext cx="130700" cy="136825"/>
            </a:xfrm>
            <a:custGeom>
              <a:rect b="b" l="l" r="r" t="t"/>
              <a:pathLst>
                <a:path extrusionOk="0" h="5473" w="5228">
                  <a:moveTo>
                    <a:pt x="2615" y="0"/>
                  </a:moveTo>
                  <a:cubicBezTo>
                    <a:pt x="1171" y="0"/>
                    <a:pt x="1" y="1224"/>
                    <a:pt x="1" y="2736"/>
                  </a:cubicBezTo>
                  <a:cubicBezTo>
                    <a:pt x="1" y="4248"/>
                    <a:pt x="1171" y="5473"/>
                    <a:pt x="2615" y="5473"/>
                  </a:cubicBezTo>
                  <a:cubicBezTo>
                    <a:pt x="4057" y="5473"/>
                    <a:pt x="5228" y="4248"/>
                    <a:pt x="5228" y="2736"/>
                  </a:cubicBezTo>
                  <a:cubicBezTo>
                    <a:pt x="5228" y="1225"/>
                    <a:pt x="4057" y="0"/>
                    <a:pt x="2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9404525" y="2540388"/>
              <a:ext cx="303950" cy="853400"/>
            </a:xfrm>
            <a:custGeom>
              <a:rect b="b" l="l" r="r" t="t"/>
              <a:pathLst>
                <a:path extrusionOk="0" h="34136" w="12158">
                  <a:moveTo>
                    <a:pt x="10839" y="1820"/>
                  </a:moveTo>
                  <a:lnTo>
                    <a:pt x="12146" y="3638"/>
                  </a:lnTo>
                  <a:lnTo>
                    <a:pt x="12146" y="3638"/>
                  </a:lnTo>
                  <a:cubicBezTo>
                    <a:pt x="12150" y="3634"/>
                    <a:pt x="12154" y="3632"/>
                    <a:pt x="12157" y="3629"/>
                  </a:cubicBezTo>
                  <a:lnTo>
                    <a:pt x="10839" y="1820"/>
                  </a:lnTo>
                  <a:close/>
                  <a:moveTo>
                    <a:pt x="9531" y="1"/>
                  </a:moveTo>
                  <a:cubicBezTo>
                    <a:pt x="9364" y="121"/>
                    <a:pt x="5398" y="3022"/>
                    <a:pt x="3320" y="8771"/>
                  </a:cubicBezTo>
                  <a:cubicBezTo>
                    <a:pt x="1445" y="13959"/>
                    <a:pt x="773" y="22568"/>
                    <a:pt x="8208" y="34136"/>
                  </a:cubicBezTo>
                  <a:lnTo>
                    <a:pt x="11976" y="31715"/>
                  </a:lnTo>
                  <a:cubicBezTo>
                    <a:pt x="0" y="13084"/>
                    <a:pt x="11501" y="4118"/>
                    <a:pt x="12146" y="3638"/>
                  </a:cubicBezTo>
                  <a:lnTo>
                    <a:pt x="12146" y="3638"/>
                  </a:lnTo>
                  <a:lnTo>
                    <a:pt x="12146" y="3638"/>
                  </a:lnTo>
                  <a:lnTo>
                    <a:pt x="12146" y="3638"/>
                  </a:lnTo>
                  <a:lnTo>
                    <a:pt x="12146" y="3638"/>
                  </a:lnTo>
                  <a:cubicBezTo>
                    <a:pt x="12146" y="3638"/>
                    <a:pt x="12146" y="3638"/>
                    <a:pt x="12146" y="3638"/>
                  </a:cubicBezTo>
                  <a:lnTo>
                    <a:pt x="12146" y="3638"/>
                  </a:lnTo>
                  <a:lnTo>
                    <a:pt x="9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9436200" y="3263988"/>
              <a:ext cx="383025" cy="277650"/>
            </a:xfrm>
            <a:custGeom>
              <a:rect b="b" l="l" r="r" t="t"/>
              <a:pathLst>
                <a:path extrusionOk="0" h="11106" w="15321">
                  <a:moveTo>
                    <a:pt x="8576" y="0"/>
                  </a:moveTo>
                  <a:lnTo>
                    <a:pt x="4347" y="1492"/>
                  </a:lnTo>
                  <a:cubicBezTo>
                    <a:pt x="2902" y="2242"/>
                    <a:pt x="1" y="4861"/>
                    <a:pt x="1094" y="6967"/>
                  </a:cubicBezTo>
                  <a:cubicBezTo>
                    <a:pt x="1511" y="7772"/>
                    <a:pt x="2240" y="8119"/>
                    <a:pt x="3001" y="8119"/>
                  </a:cubicBezTo>
                  <a:cubicBezTo>
                    <a:pt x="4046" y="8119"/>
                    <a:pt x="5150" y="7463"/>
                    <a:pt x="5584" y="6435"/>
                  </a:cubicBezTo>
                  <a:cubicBezTo>
                    <a:pt x="5711" y="9419"/>
                    <a:pt x="7770" y="11105"/>
                    <a:pt x="9487" y="11105"/>
                  </a:cubicBezTo>
                  <a:cubicBezTo>
                    <a:pt x="11226" y="11105"/>
                    <a:pt x="12613" y="9375"/>
                    <a:pt x="11283" y="5512"/>
                  </a:cubicBezTo>
                  <a:lnTo>
                    <a:pt x="11283" y="5512"/>
                  </a:lnTo>
                  <a:cubicBezTo>
                    <a:pt x="11577" y="5560"/>
                    <a:pt x="11855" y="5583"/>
                    <a:pt x="12117" y="5583"/>
                  </a:cubicBezTo>
                  <a:cubicBezTo>
                    <a:pt x="14324" y="5583"/>
                    <a:pt x="15320" y="3956"/>
                    <a:pt x="14106" y="1978"/>
                  </a:cubicBezTo>
                  <a:cubicBezTo>
                    <a:pt x="12909" y="29"/>
                    <a:pt x="10596" y="14"/>
                    <a:pt x="8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9426650" y="2840088"/>
              <a:ext cx="130650" cy="136825"/>
            </a:xfrm>
            <a:custGeom>
              <a:rect b="b" l="l" r="r" t="t"/>
              <a:pathLst>
                <a:path extrusionOk="0" h="5473" w="5226">
                  <a:moveTo>
                    <a:pt x="2613" y="0"/>
                  </a:moveTo>
                  <a:cubicBezTo>
                    <a:pt x="1170" y="0"/>
                    <a:pt x="0" y="1224"/>
                    <a:pt x="0" y="2736"/>
                  </a:cubicBezTo>
                  <a:cubicBezTo>
                    <a:pt x="0" y="4248"/>
                    <a:pt x="1170" y="5473"/>
                    <a:pt x="2613" y="5473"/>
                  </a:cubicBezTo>
                  <a:cubicBezTo>
                    <a:pt x="4056" y="5473"/>
                    <a:pt x="5225" y="4248"/>
                    <a:pt x="5225" y="2736"/>
                  </a:cubicBezTo>
                  <a:cubicBezTo>
                    <a:pt x="5225" y="1225"/>
                    <a:pt x="4056" y="0"/>
                    <a:pt x="2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9746325" y="3036038"/>
              <a:ext cx="370625" cy="1549150"/>
            </a:xfrm>
            <a:custGeom>
              <a:rect b="b" l="l" r="r" t="t"/>
              <a:pathLst>
                <a:path extrusionOk="0" h="61966" w="14825">
                  <a:moveTo>
                    <a:pt x="6746" y="1"/>
                  </a:moveTo>
                  <a:cubicBezTo>
                    <a:pt x="5708" y="1"/>
                    <a:pt x="4777" y="726"/>
                    <a:pt x="4556" y="1781"/>
                  </a:cubicBezTo>
                  <a:cubicBezTo>
                    <a:pt x="4111" y="3902"/>
                    <a:pt x="0" y="31462"/>
                    <a:pt x="10361" y="60478"/>
                  </a:cubicBezTo>
                  <a:cubicBezTo>
                    <a:pt x="10680" y="61369"/>
                    <a:pt x="11524" y="61965"/>
                    <a:pt x="12472" y="61965"/>
                  </a:cubicBezTo>
                  <a:cubicBezTo>
                    <a:pt x="13199" y="61964"/>
                    <a:pt x="13882" y="61610"/>
                    <a:pt x="14301" y="61015"/>
                  </a:cubicBezTo>
                  <a:cubicBezTo>
                    <a:pt x="14720" y="60420"/>
                    <a:pt x="14825" y="59658"/>
                    <a:pt x="14580" y="58972"/>
                  </a:cubicBezTo>
                  <a:cubicBezTo>
                    <a:pt x="3764" y="28687"/>
                    <a:pt x="8868" y="3044"/>
                    <a:pt x="8939" y="2699"/>
                  </a:cubicBezTo>
                  <a:cubicBezTo>
                    <a:pt x="9192" y="1489"/>
                    <a:pt x="8417" y="302"/>
                    <a:pt x="7207" y="49"/>
                  </a:cubicBezTo>
                  <a:cubicBezTo>
                    <a:pt x="7052" y="16"/>
                    <a:pt x="6898" y="1"/>
                    <a:pt x="67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9529525" y="4507363"/>
              <a:ext cx="633425" cy="274275"/>
            </a:xfrm>
            <a:custGeom>
              <a:rect b="b" l="l" r="r" t="t"/>
              <a:pathLst>
                <a:path extrusionOk="0" h="10971" w="25337">
                  <a:moveTo>
                    <a:pt x="23134" y="0"/>
                  </a:moveTo>
                  <a:lnTo>
                    <a:pt x="18655" y="249"/>
                  </a:lnTo>
                  <a:cubicBezTo>
                    <a:pt x="17710" y="1827"/>
                    <a:pt x="16525" y="2112"/>
                    <a:pt x="14792" y="2482"/>
                  </a:cubicBezTo>
                  <a:cubicBezTo>
                    <a:pt x="11098" y="3272"/>
                    <a:pt x="6560" y="2393"/>
                    <a:pt x="3612" y="5227"/>
                  </a:cubicBezTo>
                  <a:cubicBezTo>
                    <a:pt x="1" y="8702"/>
                    <a:pt x="2465" y="10421"/>
                    <a:pt x="6418" y="10840"/>
                  </a:cubicBezTo>
                  <a:cubicBezTo>
                    <a:pt x="7260" y="10929"/>
                    <a:pt x="8113" y="10971"/>
                    <a:pt x="8972" y="10971"/>
                  </a:cubicBezTo>
                  <a:cubicBezTo>
                    <a:pt x="12988" y="10971"/>
                    <a:pt x="17127" y="10053"/>
                    <a:pt x="20826" y="8764"/>
                  </a:cubicBezTo>
                  <a:cubicBezTo>
                    <a:pt x="24708" y="7412"/>
                    <a:pt x="25337" y="3320"/>
                    <a:pt x="2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10273375" y="3036038"/>
              <a:ext cx="393600" cy="1549150"/>
            </a:xfrm>
            <a:custGeom>
              <a:rect b="b" l="l" r="r" t="t"/>
              <a:pathLst>
                <a:path extrusionOk="0" h="61966" w="15744">
                  <a:moveTo>
                    <a:pt x="8079" y="1"/>
                  </a:moveTo>
                  <a:cubicBezTo>
                    <a:pt x="7926" y="1"/>
                    <a:pt x="7772" y="16"/>
                    <a:pt x="7617" y="49"/>
                  </a:cubicBezTo>
                  <a:cubicBezTo>
                    <a:pt x="6407" y="302"/>
                    <a:pt x="5631" y="1489"/>
                    <a:pt x="5885" y="2699"/>
                  </a:cubicBezTo>
                  <a:cubicBezTo>
                    <a:pt x="5956" y="3044"/>
                    <a:pt x="11060" y="28687"/>
                    <a:pt x="245" y="58972"/>
                  </a:cubicBezTo>
                  <a:cubicBezTo>
                    <a:pt x="0" y="59658"/>
                    <a:pt x="104" y="60420"/>
                    <a:pt x="524" y="61015"/>
                  </a:cubicBezTo>
                  <a:cubicBezTo>
                    <a:pt x="943" y="61610"/>
                    <a:pt x="1625" y="61964"/>
                    <a:pt x="2353" y="61965"/>
                  </a:cubicBezTo>
                  <a:lnTo>
                    <a:pt x="2353" y="61965"/>
                  </a:lnTo>
                  <a:cubicBezTo>
                    <a:pt x="3300" y="61965"/>
                    <a:pt x="4144" y="61368"/>
                    <a:pt x="4462" y="60478"/>
                  </a:cubicBezTo>
                  <a:cubicBezTo>
                    <a:pt x="15743" y="28892"/>
                    <a:pt x="10497" y="2872"/>
                    <a:pt x="10269" y="1781"/>
                  </a:cubicBezTo>
                  <a:cubicBezTo>
                    <a:pt x="10048" y="726"/>
                    <a:pt x="9117" y="1"/>
                    <a:pt x="8079" y="1"/>
                  </a:cubicBezTo>
                  <a:close/>
                  <a:moveTo>
                    <a:pt x="2353" y="61965"/>
                  </a:moveTo>
                  <a:lnTo>
                    <a:pt x="2353" y="61965"/>
                  </a:lnTo>
                  <a:cubicBezTo>
                    <a:pt x="2353" y="61965"/>
                    <a:pt x="2353" y="61965"/>
                    <a:pt x="2352" y="61965"/>
                  </a:cubicBezTo>
                  <a:lnTo>
                    <a:pt x="2354" y="61965"/>
                  </a:lnTo>
                  <a:cubicBezTo>
                    <a:pt x="2354" y="61965"/>
                    <a:pt x="2353" y="61965"/>
                    <a:pt x="2353" y="61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10227375" y="4507363"/>
              <a:ext cx="633400" cy="274275"/>
            </a:xfrm>
            <a:custGeom>
              <a:rect b="b" l="l" r="r" t="t"/>
              <a:pathLst>
                <a:path extrusionOk="0" h="10971" w="25336">
                  <a:moveTo>
                    <a:pt x="2202" y="0"/>
                  </a:moveTo>
                  <a:cubicBezTo>
                    <a:pt x="1" y="3320"/>
                    <a:pt x="627" y="7412"/>
                    <a:pt x="4511" y="8764"/>
                  </a:cubicBezTo>
                  <a:cubicBezTo>
                    <a:pt x="8211" y="10053"/>
                    <a:pt x="12349" y="10971"/>
                    <a:pt x="16366" y="10971"/>
                  </a:cubicBezTo>
                  <a:cubicBezTo>
                    <a:pt x="17224" y="10971"/>
                    <a:pt x="18077" y="10929"/>
                    <a:pt x="18919" y="10840"/>
                  </a:cubicBezTo>
                  <a:cubicBezTo>
                    <a:pt x="22871" y="10421"/>
                    <a:pt x="25335" y="8702"/>
                    <a:pt x="21723" y="5227"/>
                  </a:cubicBezTo>
                  <a:cubicBezTo>
                    <a:pt x="18775" y="2393"/>
                    <a:pt x="14238" y="3272"/>
                    <a:pt x="10544" y="2482"/>
                  </a:cubicBezTo>
                  <a:cubicBezTo>
                    <a:pt x="8810" y="2112"/>
                    <a:pt x="7628" y="1827"/>
                    <a:pt x="6680" y="249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9653700" y="1604513"/>
              <a:ext cx="413775" cy="374275"/>
            </a:xfrm>
            <a:custGeom>
              <a:rect b="b" l="l" r="r" t="t"/>
              <a:pathLst>
                <a:path extrusionOk="0" h="14971" w="16551">
                  <a:moveTo>
                    <a:pt x="6096" y="0"/>
                  </a:moveTo>
                  <a:cubicBezTo>
                    <a:pt x="5939" y="0"/>
                    <a:pt x="5776" y="21"/>
                    <a:pt x="5606" y="64"/>
                  </a:cubicBezTo>
                  <a:cubicBezTo>
                    <a:pt x="1" y="1501"/>
                    <a:pt x="3312" y="14971"/>
                    <a:pt x="8013" y="14971"/>
                  </a:cubicBezTo>
                  <a:cubicBezTo>
                    <a:pt x="8283" y="14971"/>
                    <a:pt x="8557" y="14926"/>
                    <a:pt x="8835" y="14833"/>
                  </a:cubicBezTo>
                  <a:lnTo>
                    <a:pt x="16550" y="9358"/>
                  </a:lnTo>
                  <a:cubicBezTo>
                    <a:pt x="12916" y="9326"/>
                    <a:pt x="11554" y="8416"/>
                    <a:pt x="9825" y="5133"/>
                  </a:cubicBezTo>
                  <a:cubicBezTo>
                    <a:pt x="9027" y="3619"/>
                    <a:pt x="8165" y="0"/>
                    <a:pt x="6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0354850" y="1604513"/>
              <a:ext cx="413775" cy="374275"/>
            </a:xfrm>
            <a:custGeom>
              <a:rect b="b" l="l" r="r" t="t"/>
              <a:pathLst>
                <a:path extrusionOk="0" h="14971" w="16551">
                  <a:moveTo>
                    <a:pt x="10455" y="0"/>
                  </a:moveTo>
                  <a:cubicBezTo>
                    <a:pt x="8386" y="0"/>
                    <a:pt x="7524" y="3619"/>
                    <a:pt x="6726" y="5133"/>
                  </a:cubicBezTo>
                  <a:cubicBezTo>
                    <a:pt x="4997" y="8416"/>
                    <a:pt x="3634" y="9326"/>
                    <a:pt x="1" y="9358"/>
                  </a:cubicBezTo>
                  <a:lnTo>
                    <a:pt x="7716" y="14833"/>
                  </a:lnTo>
                  <a:cubicBezTo>
                    <a:pt x="7994" y="14926"/>
                    <a:pt x="8268" y="14971"/>
                    <a:pt x="8538" y="14971"/>
                  </a:cubicBezTo>
                  <a:cubicBezTo>
                    <a:pt x="13239" y="14971"/>
                    <a:pt x="16550" y="1501"/>
                    <a:pt x="10945" y="64"/>
                  </a:cubicBezTo>
                  <a:cubicBezTo>
                    <a:pt x="10775" y="21"/>
                    <a:pt x="10612" y="0"/>
                    <a:pt x="10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9583075" y="1722313"/>
              <a:ext cx="1258750" cy="1613550"/>
            </a:xfrm>
            <a:custGeom>
              <a:rect b="b" l="l" r="r" t="t"/>
              <a:pathLst>
                <a:path extrusionOk="0" h="64542" w="50350">
                  <a:moveTo>
                    <a:pt x="25171" y="0"/>
                  </a:moveTo>
                  <a:cubicBezTo>
                    <a:pt x="20506" y="0"/>
                    <a:pt x="15841" y="1850"/>
                    <a:pt x="12855" y="5557"/>
                  </a:cubicBezTo>
                  <a:cubicBezTo>
                    <a:pt x="7620" y="12053"/>
                    <a:pt x="4384" y="19837"/>
                    <a:pt x="2559" y="27930"/>
                  </a:cubicBezTo>
                  <a:cubicBezTo>
                    <a:pt x="1" y="39287"/>
                    <a:pt x="2641" y="50685"/>
                    <a:pt x="10222" y="58066"/>
                  </a:cubicBezTo>
                  <a:cubicBezTo>
                    <a:pt x="14653" y="62380"/>
                    <a:pt x="19913" y="64541"/>
                    <a:pt x="25176" y="64541"/>
                  </a:cubicBezTo>
                  <a:cubicBezTo>
                    <a:pt x="30433" y="64541"/>
                    <a:pt x="35692" y="62385"/>
                    <a:pt x="40128" y="58066"/>
                  </a:cubicBezTo>
                  <a:cubicBezTo>
                    <a:pt x="47709" y="50685"/>
                    <a:pt x="50350" y="39287"/>
                    <a:pt x="47790" y="27930"/>
                  </a:cubicBezTo>
                  <a:cubicBezTo>
                    <a:pt x="45967" y="19835"/>
                    <a:pt x="42730" y="12053"/>
                    <a:pt x="37496" y="5557"/>
                  </a:cubicBezTo>
                  <a:cubicBezTo>
                    <a:pt x="34513" y="1855"/>
                    <a:pt x="29842" y="0"/>
                    <a:pt x="2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10008575" y="2130163"/>
              <a:ext cx="385750" cy="385750"/>
            </a:xfrm>
            <a:custGeom>
              <a:rect b="b" l="l" r="r" t="t"/>
              <a:pathLst>
                <a:path extrusionOk="0" h="15430" w="15430">
                  <a:moveTo>
                    <a:pt x="7714" y="1"/>
                  </a:moveTo>
                  <a:cubicBezTo>
                    <a:pt x="3454" y="1"/>
                    <a:pt x="0" y="3454"/>
                    <a:pt x="0" y="7716"/>
                  </a:cubicBezTo>
                  <a:cubicBezTo>
                    <a:pt x="0" y="11976"/>
                    <a:pt x="3454" y="15429"/>
                    <a:pt x="7714" y="15429"/>
                  </a:cubicBezTo>
                  <a:cubicBezTo>
                    <a:pt x="11975" y="15429"/>
                    <a:pt x="15429" y="11976"/>
                    <a:pt x="15429" y="7716"/>
                  </a:cubicBezTo>
                  <a:cubicBezTo>
                    <a:pt x="15429" y="3454"/>
                    <a:pt x="11975" y="1"/>
                    <a:pt x="7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0052100" y="2173738"/>
              <a:ext cx="298675" cy="298625"/>
            </a:xfrm>
            <a:custGeom>
              <a:rect b="b" l="l" r="r" t="t"/>
              <a:pathLst>
                <a:path extrusionOk="0" h="11945" w="11947">
                  <a:moveTo>
                    <a:pt x="5973" y="0"/>
                  </a:moveTo>
                  <a:cubicBezTo>
                    <a:pt x="2676" y="0"/>
                    <a:pt x="1" y="2674"/>
                    <a:pt x="1" y="5973"/>
                  </a:cubicBezTo>
                  <a:cubicBezTo>
                    <a:pt x="1" y="9270"/>
                    <a:pt x="2676" y="11945"/>
                    <a:pt x="5973" y="11945"/>
                  </a:cubicBezTo>
                  <a:cubicBezTo>
                    <a:pt x="9272" y="11945"/>
                    <a:pt x="11947" y="9270"/>
                    <a:pt x="11947" y="5973"/>
                  </a:cubicBezTo>
                  <a:cubicBezTo>
                    <a:pt x="11947" y="2674"/>
                    <a:pt x="9272" y="0"/>
                    <a:pt x="5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10098800" y="2220388"/>
              <a:ext cx="205300" cy="205300"/>
            </a:xfrm>
            <a:custGeom>
              <a:rect b="b" l="l" r="r" t="t"/>
              <a:pathLst>
                <a:path extrusionOk="0" h="8212" w="8212">
                  <a:moveTo>
                    <a:pt x="4105" y="0"/>
                  </a:moveTo>
                  <a:cubicBezTo>
                    <a:pt x="1839" y="0"/>
                    <a:pt x="0" y="1839"/>
                    <a:pt x="0" y="4107"/>
                  </a:cubicBezTo>
                  <a:cubicBezTo>
                    <a:pt x="0" y="6373"/>
                    <a:pt x="1839" y="8212"/>
                    <a:pt x="4105" y="8212"/>
                  </a:cubicBezTo>
                  <a:cubicBezTo>
                    <a:pt x="6373" y="8212"/>
                    <a:pt x="8212" y="6373"/>
                    <a:pt x="8212" y="4107"/>
                  </a:cubicBezTo>
                  <a:cubicBezTo>
                    <a:pt x="8212" y="1839"/>
                    <a:pt x="6373" y="0"/>
                    <a:pt x="4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10127600" y="2254613"/>
              <a:ext cx="142300" cy="136900"/>
            </a:xfrm>
            <a:custGeom>
              <a:rect b="b" l="l" r="r" t="t"/>
              <a:pathLst>
                <a:path extrusionOk="0" h="5476" w="5692">
                  <a:moveTo>
                    <a:pt x="2956" y="0"/>
                  </a:moveTo>
                  <a:cubicBezTo>
                    <a:pt x="2955" y="0"/>
                    <a:pt x="2954" y="0"/>
                    <a:pt x="2953" y="0"/>
                  </a:cubicBezTo>
                  <a:cubicBezTo>
                    <a:pt x="1846" y="0"/>
                    <a:pt x="849" y="667"/>
                    <a:pt x="424" y="1690"/>
                  </a:cubicBezTo>
                  <a:cubicBezTo>
                    <a:pt x="0" y="2713"/>
                    <a:pt x="236" y="3890"/>
                    <a:pt x="1019" y="4673"/>
                  </a:cubicBezTo>
                  <a:cubicBezTo>
                    <a:pt x="1542" y="5197"/>
                    <a:pt x="2242" y="5475"/>
                    <a:pt x="2955" y="5475"/>
                  </a:cubicBezTo>
                  <a:cubicBezTo>
                    <a:pt x="3307" y="5475"/>
                    <a:pt x="3663" y="5407"/>
                    <a:pt x="4002" y="5267"/>
                  </a:cubicBezTo>
                  <a:cubicBezTo>
                    <a:pt x="5024" y="4843"/>
                    <a:pt x="5692" y="3844"/>
                    <a:pt x="5692" y="2738"/>
                  </a:cubicBezTo>
                  <a:cubicBezTo>
                    <a:pt x="5692" y="1227"/>
                    <a:pt x="4467" y="0"/>
                    <a:pt x="2956" y="0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10211825" y="2229713"/>
              <a:ext cx="93300" cy="93350"/>
            </a:xfrm>
            <a:custGeom>
              <a:rect b="b" l="l" r="r" t="t"/>
              <a:pathLst>
                <a:path extrusionOk="0" h="3734" w="3732">
                  <a:moveTo>
                    <a:pt x="1866" y="1"/>
                  </a:moveTo>
                  <a:cubicBezTo>
                    <a:pt x="835" y="1"/>
                    <a:pt x="0" y="836"/>
                    <a:pt x="0" y="1866"/>
                  </a:cubicBezTo>
                  <a:cubicBezTo>
                    <a:pt x="0" y="2897"/>
                    <a:pt x="835" y="3734"/>
                    <a:pt x="1866" y="3734"/>
                  </a:cubicBezTo>
                  <a:cubicBezTo>
                    <a:pt x="2897" y="3734"/>
                    <a:pt x="3732" y="2897"/>
                    <a:pt x="3732" y="1866"/>
                  </a:cubicBezTo>
                  <a:cubicBezTo>
                    <a:pt x="3732" y="836"/>
                    <a:pt x="2897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9729500" y="2141088"/>
              <a:ext cx="284450" cy="363900"/>
            </a:xfrm>
            <a:custGeom>
              <a:rect b="b" l="l" r="r" t="t"/>
              <a:pathLst>
                <a:path extrusionOk="0" h="14556" w="11378">
                  <a:moveTo>
                    <a:pt x="5689" y="1"/>
                  </a:moveTo>
                  <a:cubicBezTo>
                    <a:pt x="2547" y="1"/>
                    <a:pt x="1" y="3259"/>
                    <a:pt x="1" y="7279"/>
                  </a:cubicBezTo>
                  <a:cubicBezTo>
                    <a:pt x="1" y="9208"/>
                    <a:pt x="600" y="11059"/>
                    <a:pt x="1666" y="12424"/>
                  </a:cubicBezTo>
                  <a:cubicBezTo>
                    <a:pt x="2733" y="13788"/>
                    <a:pt x="4180" y="14555"/>
                    <a:pt x="5689" y="14555"/>
                  </a:cubicBezTo>
                  <a:cubicBezTo>
                    <a:pt x="7197" y="14555"/>
                    <a:pt x="8643" y="13788"/>
                    <a:pt x="9711" y="12424"/>
                  </a:cubicBezTo>
                  <a:cubicBezTo>
                    <a:pt x="10778" y="11059"/>
                    <a:pt x="11378" y="9208"/>
                    <a:pt x="11378" y="7279"/>
                  </a:cubicBezTo>
                  <a:cubicBezTo>
                    <a:pt x="11378" y="3259"/>
                    <a:pt x="8830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9770350" y="2193388"/>
              <a:ext cx="202725" cy="259325"/>
            </a:xfrm>
            <a:custGeom>
              <a:rect b="b" l="l" r="r" t="t"/>
              <a:pathLst>
                <a:path extrusionOk="0" h="10373" w="8109">
                  <a:moveTo>
                    <a:pt x="4055" y="1"/>
                  </a:moveTo>
                  <a:cubicBezTo>
                    <a:pt x="1816" y="1"/>
                    <a:pt x="0" y="2322"/>
                    <a:pt x="0" y="5187"/>
                  </a:cubicBezTo>
                  <a:cubicBezTo>
                    <a:pt x="0" y="8051"/>
                    <a:pt x="1816" y="10373"/>
                    <a:pt x="4055" y="10373"/>
                  </a:cubicBezTo>
                  <a:cubicBezTo>
                    <a:pt x="6293" y="10373"/>
                    <a:pt x="8109" y="8051"/>
                    <a:pt x="8109" y="5187"/>
                  </a:cubicBezTo>
                  <a:cubicBezTo>
                    <a:pt x="8109" y="2322"/>
                    <a:pt x="6294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9802025" y="2249213"/>
              <a:ext cx="139400" cy="135000"/>
            </a:xfrm>
            <a:custGeom>
              <a:rect b="b" l="l" r="r" t="t"/>
              <a:pathLst>
                <a:path extrusionOk="0" h="5400" w="5576">
                  <a:moveTo>
                    <a:pt x="2788" y="1"/>
                  </a:moveTo>
                  <a:cubicBezTo>
                    <a:pt x="1249" y="1"/>
                    <a:pt x="1" y="1209"/>
                    <a:pt x="1" y="2700"/>
                  </a:cubicBezTo>
                  <a:cubicBezTo>
                    <a:pt x="1" y="4191"/>
                    <a:pt x="1249" y="5399"/>
                    <a:pt x="2788" y="5399"/>
                  </a:cubicBezTo>
                  <a:cubicBezTo>
                    <a:pt x="4327" y="5399"/>
                    <a:pt x="5575" y="4191"/>
                    <a:pt x="5575" y="2700"/>
                  </a:cubicBezTo>
                  <a:cubicBezTo>
                    <a:pt x="5575" y="1209"/>
                    <a:pt x="4327" y="1"/>
                    <a:pt x="2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9821625" y="2263613"/>
              <a:ext cx="96575" cy="92925"/>
            </a:xfrm>
            <a:custGeom>
              <a:rect b="b" l="l" r="r" t="t"/>
              <a:pathLst>
                <a:path extrusionOk="0" h="3717" w="3863">
                  <a:moveTo>
                    <a:pt x="2004" y="0"/>
                  </a:moveTo>
                  <a:cubicBezTo>
                    <a:pt x="1253" y="0"/>
                    <a:pt x="574" y="453"/>
                    <a:pt x="287" y="1148"/>
                  </a:cubicBezTo>
                  <a:cubicBezTo>
                    <a:pt x="0" y="1842"/>
                    <a:pt x="160" y="2642"/>
                    <a:pt x="691" y="3173"/>
                  </a:cubicBezTo>
                  <a:cubicBezTo>
                    <a:pt x="1046" y="3528"/>
                    <a:pt x="1521" y="3716"/>
                    <a:pt x="2003" y="3716"/>
                  </a:cubicBezTo>
                  <a:cubicBezTo>
                    <a:pt x="2244" y="3716"/>
                    <a:pt x="2486" y="3670"/>
                    <a:pt x="2716" y="3574"/>
                  </a:cubicBezTo>
                  <a:cubicBezTo>
                    <a:pt x="3411" y="3286"/>
                    <a:pt x="3862" y="2607"/>
                    <a:pt x="3862" y="1855"/>
                  </a:cubicBezTo>
                  <a:cubicBezTo>
                    <a:pt x="3861" y="831"/>
                    <a:pt x="3029" y="0"/>
                    <a:pt x="2004" y="0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9878775" y="2242013"/>
              <a:ext cx="63325" cy="81050"/>
            </a:xfrm>
            <a:custGeom>
              <a:rect b="b" l="l" r="r" t="t"/>
              <a:pathLst>
                <a:path extrusionOk="0" h="3242" w="2533">
                  <a:moveTo>
                    <a:pt x="1267" y="0"/>
                  </a:moveTo>
                  <a:cubicBezTo>
                    <a:pt x="567" y="0"/>
                    <a:pt x="0" y="725"/>
                    <a:pt x="0" y="1620"/>
                  </a:cubicBezTo>
                  <a:cubicBezTo>
                    <a:pt x="0" y="2518"/>
                    <a:pt x="567" y="3242"/>
                    <a:pt x="1267" y="3242"/>
                  </a:cubicBezTo>
                  <a:cubicBezTo>
                    <a:pt x="1965" y="3242"/>
                    <a:pt x="2533" y="2516"/>
                    <a:pt x="2533" y="1620"/>
                  </a:cubicBezTo>
                  <a:cubicBezTo>
                    <a:pt x="2533" y="726"/>
                    <a:pt x="1965" y="0"/>
                    <a:pt x="1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10391825" y="2133688"/>
              <a:ext cx="284400" cy="363900"/>
            </a:xfrm>
            <a:custGeom>
              <a:rect b="b" l="l" r="r" t="t"/>
              <a:pathLst>
                <a:path extrusionOk="0" h="14556" w="11376">
                  <a:moveTo>
                    <a:pt x="5689" y="1"/>
                  </a:moveTo>
                  <a:cubicBezTo>
                    <a:pt x="2546" y="1"/>
                    <a:pt x="1" y="3259"/>
                    <a:pt x="1" y="7279"/>
                  </a:cubicBezTo>
                  <a:cubicBezTo>
                    <a:pt x="1" y="9208"/>
                    <a:pt x="600" y="11059"/>
                    <a:pt x="1666" y="12424"/>
                  </a:cubicBezTo>
                  <a:cubicBezTo>
                    <a:pt x="2733" y="13788"/>
                    <a:pt x="4180" y="14555"/>
                    <a:pt x="5689" y="14555"/>
                  </a:cubicBezTo>
                  <a:cubicBezTo>
                    <a:pt x="7196" y="14555"/>
                    <a:pt x="8643" y="13788"/>
                    <a:pt x="9711" y="12424"/>
                  </a:cubicBezTo>
                  <a:cubicBezTo>
                    <a:pt x="10778" y="11059"/>
                    <a:pt x="11376" y="9208"/>
                    <a:pt x="11376" y="7279"/>
                  </a:cubicBezTo>
                  <a:cubicBezTo>
                    <a:pt x="11376" y="3259"/>
                    <a:pt x="8830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10432675" y="2185988"/>
              <a:ext cx="202725" cy="259325"/>
            </a:xfrm>
            <a:custGeom>
              <a:rect b="b" l="l" r="r" t="t"/>
              <a:pathLst>
                <a:path extrusionOk="0" h="10373" w="8109">
                  <a:moveTo>
                    <a:pt x="4055" y="1"/>
                  </a:moveTo>
                  <a:cubicBezTo>
                    <a:pt x="1816" y="1"/>
                    <a:pt x="0" y="2322"/>
                    <a:pt x="0" y="5187"/>
                  </a:cubicBezTo>
                  <a:cubicBezTo>
                    <a:pt x="0" y="8051"/>
                    <a:pt x="1816" y="10373"/>
                    <a:pt x="4055" y="10373"/>
                  </a:cubicBezTo>
                  <a:cubicBezTo>
                    <a:pt x="6293" y="10373"/>
                    <a:pt x="8108" y="8051"/>
                    <a:pt x="8108" y="5187"/>
                  </a:cubicBezTo>
                  <a:cubicBezTo>
                    <a:pt x="8108" y="2322"/>
                    <a:pt x="6294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10464350" y="2241813"/>
              <a:ext cx="139400" cy="135000"/>
            </a:xfrm>
            <a:custGeom>
              <a:rect b="b" l="l" r="r" t="t"/>
              <a:pathLst>
                <a:path extrusionOk="0" h="5400" w="5576">
                  <a:moveTo>
                    <a:pt x="2788" y="1"/>
                  </a:moveTo>
                  <a:cubicBezTo>
                    <a:pt x="1249" y="1"/>
                    <a:pt x="1" y="1209"/>
                    <a:pt x="1" y="2700"/>
                  </a:cubicBezTo>
                  <a:cubicBezTo>
                    <a:pt x="1" y="4191"/>
                    <a:pt x="1249" y="5399"/>
                    <a:pt x="2788" y="5399"/>
                  </a:cubicBezTo>
                  <a:cubicBezTo>
                    <a:pt x="4327" y="5399"/>
                    <a:pt x="5575" y="4191"/>
                    <a:pt x="5575" y="2700"/>
                  </a:cubicBezTo>
                  <a:cubicBezTo>
                    <a:pt x="5575" y="1209"/>
                    <a:pt x="4327" y="1"/>
                    <a:pt x="2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10483950" y="2256213"/>
              <a:ext cx="96575" cy="92925"/>
            </a:xfrm>
            <a:custGeom>
              <a:rect b="b" l="l" r="r" t="t"/>
              <a:pathLst>
                <a:path extrusionOk="0" h="3717" w="3863">
                  <a:moveTo>
                    <a:pt x="2004" y="0"/>
                  </a:moveTo>
                  <a:cubicBezTo>
                    <a:pt x="1253" y="0"/>
                    <a:pt x="574" y="453"/>
                    <a:pt x="287" y="1148"/>
                  </a:cubicBezTo>
                  <a:cubicBezTo>
                    <a:pt x="0" y="1842"/>
                    <a:pt x="159" y="2642"/>
                    <a:pt x="691" y="3173"/>
                  </a:cubicBezTo>
                  <a:cubicBezTo>
                    <a:pt x="1046" y="3528"/>
                    <a:pt x="1520" y="3716"/>
                    <a:pt x="2003" y="3716"/>
                  </a:cubicBezTo>
                  <a:cubicBezTo>
                    <a:pt x="2243" y="3716"/>
                    <a:pt x="2486" y="3670"/>
                    <a:pt x="2716" y="3574"/>
                  </a:cubicBezTo>
                  <a:cubicBezTo>
                    <a:pt x="3411" y="3285"/>
                    <a:pt x="3862" y="2607"/>
                    <a:pt x="3862" y="1855"/>
                  </a:cubicBezTo>
                  <a:cubicBezTo>
                    <a:pt x="3861" y="831"/>
                    <a:pt x="3029" y="0"/>
                    <a:pt x="2004" y="0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10541050" y="2234613"/>
              <a:ext cx="63375" cy="81050"/>
            </a:xfrm>
            <a:custGeom>
              <a:rect b="b" l="l" r="r" t="t"/>
              <a:pathLst>
                <a:path extrusionOk="0" h="3242" w="2535">
                  <a:moveTo>
                    <a:pt x="1268" y="0"/>
                  </a:moveTo>
                  <a:cubicBezTo>
                    <a:pt x="569" y="0"/>
                    <a:pt x="1" y="726"/>
                    <a:pt x="1" y="1620"/>
                  </a:cubicBezTo>
                  <a:cubicBezTo>
                    <a:pt x="1" y="2516"/>
                    <a:pt x="569" y="3242"/>
                    <a:pt x="1268" y="3242"/>
                  </a:cubicBezTo>
                  <a:cubicBezTo>
                    <a:pt x="1968" y="3242"/>
                    <a:pt x="2535" y="2516"/>
                    <a:pt x="2535" y="1620"/>
                  </a:cubicBezTo>
                  <a:cubicBezTo>
                    <a:pt x="2535" y="726"/>
                    <a:pt x="1967" y="0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9812350" y="2594338"/>
              <a:ext cx="765250" cy="497500"/>
            </a:xfrm>
            <a:custGeom>
              <a:rect b="b" l="l" r="r" t="t"/>
              <a:pathLst>
                <a:path extrusionOk="0" h="19900" w="3061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30609" y="0"/>
                  </a:moveTo>
                  <a:lnTo>
                    <a:pt x="30609" y="0"/>
                  </a:lnTo>
                  <a:cubicBezTo>
                    <a:pt x="30609" y="624"/>
                    <a:pt x="23873" y="1641"/>
                    <a:pt x="23347" y="1722"/>
                  </a:cubicBezTo>
                  <a:cubicBezTo>
                    <a:pt x="20692" y="2128"/>
                    <a:pt x="18000" y="2330"/>
                    <a:pt x="15309" y="2330"/>
                  </a:cubicBezTo>
                  <a:cubicBezTo>
                    <a:pt x="12953" y="2330"/>
                    <a:pt x="10597" y="2175"/>
                    <a:pt x="8265" y="1868"/>
                  </a:cubicBezTo>
                  <a:cubicBezTo>
                    <a:pt x="7705" y="1795"/>
                    <a:pt x="8" y="737"/>
                    <a:pt x="1" y="0"/>
                  </a:cubicBezTo>
                  <a:lnTo>
                    <a:pt x="1" y="0"/>
                  </a:lnTo>
                  <a:cubicBezTo>
                    <a:pt x="72" y="7834"/>
                    <a:pt x="4157" y="17343"/>
                    <a:pt x="12348" y="19504"/>
                  </a:cubicBezTo>
                  <a:cubicBezTo>
                    <a:pt x="13371" y="19774"/>
                    <a:pt x="14364" y="19899"/>
                    <a:pt x="15324" y="19899"/>
                  </a:cubicBezTo>
                  <a:cubicBezTo>
                    <a:pt x="22375" y="19899"/>
                    <a:pt x="27629" y="13102"/>
                    <a:pt x="29692" y="6662"/>
                  </a:cubicBezTo>
                  <a:cubicBezTo>
                    <a:pt x="30412" y="4412"/>
                    <a:pt x="30609" y="2328"/>
                    <a:pt x="30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9963175" y="2803888"/>
              <a:ext cx="508075" cy="325300"/>
            </a:xfrm>
            <a:custGeom>
              <a:rect b="b" l="l" r="r" t="t"/>
              <a:pathLst>
                <a:path extrusionOk="0" h="13012" w="20323">
                  <a:moveTo>
                    <a:pt x="14806" y="0"/>
                  </a:moveTo>
                  <a:cubicBezTo>
                    <a:pt x="12879" y="0"/>
                    <a:pt x="10903" y="943"/>
                    <a:pt x="9743" y="2786"/>
                  </a:cubicBezTo>
                  <a:cubicBezTo>
                    <a:pt x="8614" y="1216"/>
                    <a:pt x="6476" y="19"/>
                    <a:pt x="4471" y="19"/>
                  </a:cubicBezTo>
                  <a:cubicBezTo>
                    <a:pt x="3446" y="19"/>
                    <a:pt x="2456" y="332"/>
                    <a:pt x="1653" y="1069"/>
                  </a:cubicBezTo>
                  <a:cubicBezTo>
                    <a:pt x="534" y="2096"/>
                    <a:pt x="1" y="4779"/>
                    <a:pt x="14" y="7641"/>
                  </a:cubicBezTo>
                  <a:cubicBezTo>
                    <a:pt x="1757" y="10001"/>
                    <a:pt x="4007" y="11814"/>
                    <a:pt x="6773" y="12615"/>
                  </a:cubicBezTo>
                  <a:cubicBezTo>
                    <a:pt x="7705" y="12885"/>
                    <a:pt x="8609" y="13011"/>
                    <a:pt x="9483" y="13011"/>
                  </a:cubicBezTo>
                  <a:cubicBezTo>
                    <a:pt x="14099" y="13011"/>
                    <a:pt x="17869" y="9498"/>
                    <a:pt x="20322" y="5130"/>
                  </a:cubicBezTo>
                  <a:cubicBezTo>
                    <a:pt x="20181" y="4343"/>
                    <a:pt x="19938" y="3569"/>
                    <a:pt x="19550" y="2817"/>
                  </a:cubicBezTo>
                  <a:cubicBezTo>
                    <a:pt x="18575" y="925"/>
                    <a:pt x="16714" y="0"/>
                    <a:pt x="14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9803025" y="3844763"/>
              <a:ext cx="130700" cy="136925"/>
            </a:xfrm>
            <a:custGeom>
              <a:rect b="b" l="l" r="r" t="t"/>
              <a:pathLst>
                <a:path extrusionOk="0" h="5477" w="5228">
                  <a:moveTo>
                    <a:pt x="2613" y="1"/>
                  </a:moveTo>
                  <a:cubicBezTo>
                    <a:pt x="1171" y="1"/>
                    <a:pt x="0" y="1228"/>
                    <a:pt x="0" y="2740"/>
                  </a:cubicBezTo>
                  <a:cubicBezTo>
                    <a:pt x="0" y="4252"/>
                    <a:pt x="1171" y="5477"/>
                    <a:pt x="2613" y="5477"/>
                  </a:cubicBezTo>
                  <a:cubicBezTo>
                    <a:pt x="4057" y="5477"/>
                    <a:pt x="5227" y="4252"/>
                    <a:pt x="5227" y="2740"/>
                  </a:cubicBezTo>
                  <a:cubicBezTo>
                    <a:pt x="5227" y="1228"/>
                    <a:pt x="4057" y="1"/>
                    <a:pt x="2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10462500" y="3844763"/>
              <a:ext cx="130650" cy="136925"/>
            </a:xfrm>
            <a:custGeom>
              <a:rect b="b" l="l" r="r" t="t"/>
              <a:pathLst>
                <a:path extrusionOk="0" h="5477" w="5226">
                  <a:moveTo>
                    <a:pt x="2613" y="1"/>
                  </a:moveTo>
                  <a:cubicBezTo>
                    <a:pt x="1169" y="1"/>
                    <a:pt x="0" y="1228"/>
                    <a:pt x="0" y="2740"/>
                  </a:cubicBezTo>
                  <a:cubicBezTo>
                    <a:pt x="0" y="4252"/>
                    <a:pt x="1169" y="5477"/>
                    <a:pt x="2613" y="5477"/>
                  </a:cubicBezTo>
                  <a:cubicBezTo>
                    <a:pt x="4057" y="5477"/>
                    <a:pt x="5226" y="4252"/>
                    <a:pt x="5226" y="2740"/>
                  </a:cubicBezTo>
                  <a:cubicBezTo>
                    <a:pt x="5226" y="1228"/>
                    <a:pt x="4057" y="1"/>
                    <a:pt x="2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9594625" y="4620788"/>
              <a:ext cx="286175" cy="144800"/>
            </a:xfrm>
            <a:custGeom>
              <a:rect b="b" l="l" r="r" t="t"/>
              <a:pathLst>
                <a:path extrusionOk="0" h="5792" w="11447">
                  <a:moveTo>
                    <a:pt x="9814" y="0"/>
                  </a:moveTo>
                  <a:cubicBezTo>
                    <a:pt x="6971" y="0"/>
                    <a:pt x="1293" y="548"/>
                    <a:pt x="0" y="4795"/>
                  </a:cubicBezTo>
                  <a:lnTo>
                    <a:pt x="1493" y="5791"/>
                  </a:lnTo>
                  <a:cubicBezTo>
                    <a:pt x="1493" y="5791"/>
                    <a:pt x="4231" y="1560"/>
                    <a:pt x="11447" y="66"/>
                  </a:cubicBezTo>
                  <a:cubicBezTo>
                    <a:pt x="11447" y="66"/>
                    <a:pt x="10802" y="0"/>
                    <a:pt x="9814" y="0"/>
                  </a:cubicBezTo>
                  <a:close/>
                </a:path>
              </a:pathLst>
            </a:custGeom>
            <a:solidFill>
              <a:srgbClr val="DD31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0496700" y="4627038"/>
              <a:ext cx="286225" cy="144775"/>
            </a:xfrm>
            <a:custGeom>
              <a:rect b="b" l="l" r="r" t="t"/>
              <a:pathLst>
                <a:path extrusionOk="0" h="5791" w="11449">
                  <a:moveTo>
                    <a:pt x="1637" y="0"/>
                  </a:moveTo>
                  <a:cubicBezTo>
                    <a:pt x="647" y="0"/>
                    <a:pt x="0" y="67"/>
                    <a:pt x="0" y="67"/>
                  </a:cubicBezTo>
                  <a:cubicBezTo>
                    <a:pt x="7217" y="1559"/>
                    <a:pt x="9955" y="5790"/>
                    <a:pt x="9955" y="5790"/>
                  </a:cubicBezTo>
                  <a:lnTo>
                    <a:pt x="11448" y="4794"/>
                  </a:lnTo>
                  <a:cubicBezTo>
                    <a:pt x="10155" y="548"/>
                    <a:pt x="4481" y="0"/>
                    <a:pt x="1637" y="0"/>
                  </a:cubicBezTo>
                  <a:close/>
                </a:path>
              </a:pathLst>
            </a:custGeom>
            <a:solidFill>
              <a:srgbClr val="DD31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31"/>
          <p:cNvSpPr txBox="1"/>
          <p:nvPr>
            <p:ph idx="6" type="title"/>
          </p:nvPr>
        </p:nvSpPr>
        <p:spPr>
          <a:xfrm>
            <a:off x="1197075" y="2755225"/>
            <a:ext cx="68898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Twitter </a:t>
            </a:r>
            <a:r>
              <a:rPr lang="en">
                <a:solidFill>
                  <a:schemeClr val="dk2"/>
                </a:solidFill>
              </a:rPr>
              <a:t>Link : </a:t>
            </a:r>
            <a:r>
              <a:rPr lang="en" sz="1200">
                <a:solidFill>
                  <a:schemeClr val="dk2"/>
                </a:solidFill>
              </a:rPr>
              <a:t>https://colab.research.google.com/drive/19lZu5eY4f5hlzv_pqVVEaUYk0P1pb5T_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38" name="Google Shape;938;p31"/>
          <p:cNvSpPr txBox="1"/>
          <p:nvPr>
            <p:ph idx="6" type="title"/>
          </p:nvPr>
        </p:nvSpPr>
        <p:spPr>
          <a:xfrm>
            <a:off x="1197075" y="3749775"/>
            <a:ext cx="64779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Reddit</a:t>
            </a:r>
            <a:r>
              <a:rPr lang="en">
                <a:solidFill>
                  <a:schemeClr val="dk2"/>
                </a:solidFill>
              </a:rPr>
              <a:t> Link : </a:t>
            </a:r>
            <a:r>
              <a:rPr lang="en" sz="1200">
                <a:solidFill>
                  <a:schemeClr val="dk2"/>
                </a:solidFill>
              </a:rPr>
              <a:t>https://colab.research.google.com/drive/19zTG2KaO6IxE4jbTs1z2LNWRoPDWnlNA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2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44" name="Google Shape;944;p32"/>
          <p:cNvSpPr txBox="1"/>
          <p:nvPr>
            <p:ph idx="1" type="subTitle"/>
          </p:nvPr>
        </p:nvSpPr>
        <p:spPr>
          <a:xfrm>
            <a:off x="3143238" y="1280321"/>
            <a:ext cx="28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question, comment below.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32"/>
          <p:cNvGrpSpPr/>
          <p:nvPr/>
        </p:nvGrpSpPr>
        <p:grpSpPr>
          <a:xfrm rot="-929821">
            <a:off x="3192902" y="1986013"/>
            <a:ext cx="3296226" cy="3386892"/>
            <a:chOff x="14339950" y="-4034712"/>
            <a:chExt cx="2036800" cy="2087225"/>
          </a:xfrm>
        </p:grpSpPr>
        <p:sp>
          <p:nvSpPr>
            <p:cNvPr id="946" name="Google Shape;946;p32"/>
            <p:cNvSpPr/>
            <p:nvPr/>
          </p:nvSpPr>
          <p:spPr>
            <a:xfrm>
              <a:off x="14360975" y="-3599987"/>
              <a:ext cx="154125" cy="107700"/>
            </a:xfrm>
            <a:custGeom>
              <a:rect b="b" l="l" r="r" t="t"/>
              <a:pathLst>
                <a:path extrusionOk="0" h="4308" w="6165">
                  <a:moveTo>
                    <a:pt x="2890" y="1"/>
                  </a:moveTo>
                  <a:cubicBezTo>
                    <a:pt x="2883" y="1"/>
                    <a:pt x="2877" y="1"/>
                    <a:pt x="2870" y="2"/>
                  </a:cubicBezTo>
                  <a:cubicBezTo>
                    <a:pt x="2259" y="63"/>
                    <a:pt x="1923" y="2474"/>
                    <a:pt x="1923" y="2474"/>
                  </a:cubicBezTo>
                  <a:cubicBezTo>
                    <a:pt x="1923" y="2474"/>
                    <a:pt x="1173" y="973"/>
                    <a:pt x="649" y="973"/>
                  </a:cubicBezTo>
                  <a:cubicBezTo>
                    <a:pt x="604" y="973"/>
                    <a:pt x="560" y="984"/>
                    <a:pt x="519" y="1008"/>
                  </a:cubicBezTo>
                  <a:cubicBezTo>
                    <a:pt x="1" y="1313"/>
                    <a:pt x="1567" y="4307"/>
                    <a:pt x="1567" y="4307"/>
                  </a:cubicBezTo>
                  <a:lnTo>
                    <a:pt x="4225" y="4307"/>
                  </a:lnTo>
                  <a:cubicBezTo>
                    <a:pt x="4225" y="4307"/>
                    <a:pt x="6165" y="1253"/>
                    <a:pt x="5341" y="917"/>
                  </a:cubicBezTo>
                  <a:cubicBezTo>
                    <a:pt x="5278" y="891"/>
                    <a:pt x="5215" y="880"/>
                    <a:pt x="5151" y="880"/>
                  </a:cubicBezTo>
                  <a:cubicBezTo>
                    <a:pt x="4375" y="880"/>
                    <a:pt x="3540" y="2626"/>
                    <a:pt x="3540" y="2626"/>
                  </a:cubicBezTo>
                  <a:cubicBezTo>
                    <a:pt x="3540" y="2626"/>
                    <a:pt x="3481" y="1"/>
                    <a:pt x="2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14339950" y="-3505612"/>
              <a:ext cx="413225" cy="446650"/>
            </a:xfrm>
            <a:custGeom>
              <a:rect b="b" l="l" r="r" t="t"/>
              <a:pathLst>
                <a:path extrusionOk="0" h="17866" w="16529">
                  <a:moveTo>
                    <a:pt x="3801" y="0"/>
                  </a:moveTo>
                  <a:cubicBezTo>
                    <a:pt x="2013" y="0"/>
                    <a:pt x="0" y="2745"/>
                    <a:pt x="0" y="7115"/>
                  </a:cubicBezTo>
                  <a:cubicBezTo>
                    <a:pt x="0" y="12006"/>
                    <a:pt x="6638" y="17866"/>
                    <a:pt x="14642" y="17866"/>
                  </a:cubicBezTo>
                  <a:cubicBezTo>
                    <a:pt x="15048" y="17866"/>
                    <a:pt x="15457" y="17851"/>
                    <a:pt x="15869" y="17820"/>
                  </a:cubicBezTo>
                  <a:cubicBezTo>
                    <a:pt x="15869" y="17820"/>
                    <a:pt x="15911" y="12071"/>
                    <a:pt x="16528" y="8257"/>
                  </a:cubicBezTo>
                  <a:lnTo>
                    <a:pt x="16528" y="8257"/>
                  </a:lnTo>
                  <a:cubicBezTo>
                    <a:pt x="16528" y="8257"/>
                    <a:pt x="15141" y="8626"/>
                    <a:pt x="13406" y="8626"/>
                  </a:cubicBezTo>
                  <a:cubicBezTo>
                    <a:pt x="11859" y="8626"/>
                    <a:pt x="10035" y="8332"/>
                    <a:pt x="8672" y="7222"/>
                  </a:cubicBezTo>
                  <a:cubicBezTo>
                    <a:pt x="5781" y="4866"/>
                    <a:pt x="6638" y="1437"/>
                    <a:pt x="4711" y="261"/>
                  </a:cubicBezTo>
                  <a:cubicBezTo>
                    <a:pt x="4423" y="85"/>
                    <a:pt x="4115" y="0"/>
                    <a:pt x="3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6201600" y="-3599987"/>
              <a:ext cx="154125" cy="107700"/>
            </a:xfrm>
            <a:custGeom>
              <a:rect b="b" l="l" r="r" t="t"/>
              <a:pathLst>
                <a:path extrusionOk="0" h="4308" w="6165">
                  <a:moveTo>
                    <a:pt x="3276" y="1"/>
                  </a:moveTo>
                  <a:cubicBezTo>
                    <a:pt x="2684" y="1"/>
                    <a:pt x="2625" y="2626"/>
                    <a:pt x="2625" y="2626"/>
                  </a:cubicBezTo>
                  <a:cubicBezTo>
                    <a:pt x="2625" y="2626"/>
                    <a:pt x="1791" y="880"/>
                    <a:pt x="1014" y="880"/>
                  </a:cubicBezTo>
                  <a:cubicBezTo>
                    <a:pt x="950" y="880"/>
                    <a:pt x="887" y="891"/>
                    <a:pt x="824" y="917"/>
                  </a:cubicBezTo>
                  <a:cubicBezTo>
                    <a:pt x="0" y="1253"/>
                    <a:pt x="1940" y="4307"/>
                    <a:pt x="1940" y="4307"/>
                  </a:cubicBezTo>
                  <a:lnTo>
                    <a:pt x="4598" y="4307"/>
                  </a:lnTo>
                  <a:cubicBezTo>
                    <a:pt x="4598" y="4307"/>
                    <a:pt x="6164" y="1313"/>
                    <a:pt x="5646" y="1008"/>
                  </a:cubicBezTo>
                  <a:cubicBezTo>
                    <a:pt x="5605" y="984"/>
                    <a:pt x="5561" y="973"/>
                    <a:pt x="5516" y="973"/>
                  </a:cubicBezTo>
                  <a:cubicBezTo>
                    <a:pt x="4992" y="973"/>
                    <a:pt x="4242" y="2474"/>
                    <a:pt x="4242" y="2474"/>
                  </a:cubicBezTo>
                  <a:cubicBezTo>
                    <a:pt x="4242" y="2474"/>
                    <a:pt x="3906" y="63"/>
                    <a:pt x="3297" y="2"/>
                  </a:cubicBezTo>
                  <a:cubicBezTo>
                    <a:pt x="3290" y="1"/>
                    <a:pt x="3283" y="1"/>
                    <a:pt x="3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5963525" y="-3505612"/>
              <a:ext cx="413225" cy="446650"/>
            </a:xfrm>
            <a:custGeom>
              <a:rect b="b" l="l" r="r" t="t"/>
              <a:pathLst>
                <a:path extrusionOk="0" h="17866" w="16529">
                  <a:moveTo>
                    <a:pt x="12729" y="0"/>
                  </a:moveTo>
                  <a:cubicBezTo>
                    <a:pt x="12414" y="0"/>
                    <a:pt x="12107" y="85"/>
                    <a:pt x="11818" y="261"/>
                  </a:cubicBezTo>
                  <a:cubicBezTo>
                    <a:pt x="9891" y="1437"/>
                    <a:pt x="10748" y="4866"/>
                    <a:pt x="7857" y="7222"/>
                  </a:cubicBezTo>
                  <a:cubicBezTo>
                    <a:pt x="6494" y="8332"/>
                    <a:pt x="4670" y="8626"/>
                    <a:pt x="3123" y="8626"/>
                  </a:cubicBezTo>
                  <a:cubicBezTo>
                    <a:pt x="1388" y="8626"/>
                    <a:pt x="1" y="8257"/>
                    <a:pt x="1" y="8257"/>
                  </a:cubicBezTo>
                  <a:lnTo>
                    <a:pt x="1" y="8257"/>
                  </a:lnTo>
                  <a:cubicBezTo>
                    <a:pt x="618" y="12071"/>
                    <a:pt x="661" y="17820"/>
                    <a:pt x="660" y="17820"/>
                  </a:cubicBezTo>
                  <a:cubicBezTo>
                    <a:pt x="1072" y="17851"/>
                    <a:pt x="1481" y="17866"/>
                    <a:pt x="1887" y="17866"/>
                  </a:cubicBezTo>
                  <a:cubicBezTo>
                    <a:pt x="9891" y="17866"/>
                    <a:pt x="16529" y="12006"/>
                    <a:pt x="16529" y="7115"/>
                  </a:cubicBezTo>
                  <a:cubicBezTo>
                    <a:pt x="16529" y="2745"/>
                    <a:pt x="14517" y="0"/>
                    <a:pt x="1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15578150" y="-4034712"/>
              <a:ext cx="543375" cy="543400"/>
            </a:xfrm>
            <a:custGeom>
              <a:rect b="b" l="l" r="r" t="t"/>
              <a:pathLst>
                <a:path extrusionOk="0" h="21736" w="21735">
                  <a:moveTo>
                    <a:pt x="10868" y="1"/>
                  </a:moveTo>
                  <a:cubicBezTo>
                    <a:pt x="4866" y="1"/>
                    <a:pt x="0" y="4866"/>
                    <a:pt x="0" y="10868"/>
                  </a:cubicBezTo>
                  <a:cubicBezTo>
                    <a:pt x="0" y="16870"/>
                    <a:pt x="4866" y="21735"/>
                    <a:pt x="10868" y="21735"/>
                  </a:cubicBezTo>
                  <a:cubicBezTo>
                    <a:pt x="16869" y="21735"/>
                    <a:pt x="21735" y="16870"/>
                    <a:pt x="21735" y="10868"/>
                  </a:cubicBezTo>
                  <a:cubicBezTo>
                    <a:pt x="21735" y="4866"/>
                    <a:pt x="16869" y="1"/>
                    <a:pt x="10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15706625" y="-3906237"/>
              <a:ext cx="286425" cy="286450"/>
            </a:xfrm>
            <a:custGeom>
              <a:rect b="b" l="l" r="r" t="t"/>
              <a:pathLst>
                <a:path extrusionOk="0" h="11458" w="11457">
                  <a:moveTo>
                    <a:pt x="5729" y="1"/>
                  </a:moveTo>
                  <a:cubicBezTo>
                    <a:pt x="2565" y="1"/>
                    <a:pt x="0" y="2566"/>
                    <a:pt x="0" y="5729"/>
                  </a:cubicBezTo>
                  <a:cubicBezTo>
                    <a:pt x="0" y="8893"/>
                    <a:pt x="2564" y="11457"/>
                    <a:pt x="5729" y="11457"/>
                  </a:cubicBezTo>
                  <a:cubicBezTo>
                    <a:pt x="8893" y="11457"/>
                    <a:pt x="11457" y="8893"/>
                    <a:pt x="11457" y="5729"/>
                  </a:cubicBezTo>
                  <a:cubicBezTo>
                    <a:pt x="11457" y="2567"/>
                    <a:pt x="8892" y="1"/>
                    <a:pt x="5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14600125" y="-4034712"/>
              <a:ext cx="543425" cy="543400"/>
            </a:xfrm>
            <a:custGeom>
              <a:rect b="b" l="l" r="r" t="t"/>
              <a:pathLst>
                <a:path extrusionOk="0" h="21736" w="21737">
                  <a:moveTo>
                    <a:pt x="10869" y="1"/>
                  </a:moveTo>
                  <a:cubicBezTo>
                    <a:pt x="4866" y="1"/>
                    <a:pt x="0" y="4866"/>
                    <a:pt x="0" y="10868"/>
                  </a:cubicBezTo>
                  <a:cubicBezTo>
                    <a:pt x="0" y="16870"/>
                    <a:pt x="4867" y="21735"/>
                    <a:pt x="10869" y="21735"/>
                  </a:cubicBezTo>
                  <a:cubicBezTo>
                    <a:pt x="16871" y="21735"/>
                    <a:pt x="21737" y="16870"/>
                    <a:pt x="21737" y="10868"/>
                  </a:cubicBezTo>
                  <a:cubicBezTo>
                    <a:pt x="21737" y="4866"/>
                    <a:pt x="16871" y="1"/>
                    <a:pt x="1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14728600" y="-3906237"/>
              <a:ext cx="286475" cy="286450"/>
            </a:xfrm>
            <a:custGeom>
              <a:rect b="b" l="l" r="r" t="t"/>
              <a:pathLst>
                <a:path extrusionOk="0" h="11458" w="11459">
                  <a:moveTo>
                    <a:pt x="5730" y="1"/>
                  </a:moveTo>
                  <a:cubicBezTo>
                    <a:pt x="2566" y="1"/>
                    <a:pt x="1" y="2566"/>
                    <a:pt x="1" y="5729"/>
                  </a:cubicBezTo>
                  <a:cubicBezTo>
                    <a:pt x="1" y="8893"/>
                    <a:pt x="2566" y="11457"/>
                    <a:pt x="5730" y="11457"/>
                  </a:cubicBezTo>
                  <a:cubicBezTo>
                    <a:pt x="8893" y="11457"/>
                    <a:pt x="11459" y="8893"/>
                    <a:pt x="11459" y="5729"/>
                  </a:cubicBezTo>
                  <a:cubicBezTo>
                    <a:pt x="11459" y="2567"/>
                    <a:pt x="8893" y="1"/>
                    <a:pt x="5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14808300" y="-2389087"/>
              <a:ext cx="414400" cy="441600"/>
            </a:xfrm>
            <a:custGeom>
              <a:rect b="b" l="l" r="r" t="t"/>
              <a:pathLst>
                <a:path extrusionOk="0" h="17664" w="16576">
                  <a:moveTo>
                    <a:pt x="12011" y="1"/>
                  </a:moveTo>
                  <a:cubicBezTo>
                    <a:pt x="5393" y="3359"/>
                    <a:pt x="8886" y="13131"/>
                    <a:pt x="8886" y="13131"/>
                  </a:cubicBezTo>
                  <a:cubicBezTo>
                    <a:pt x="8886" y="13131"/>
                    <a:pt x="6013" y="12092"/>
                    <a:pt x="3778" y="12092"/>
                  </a:cubicBezTo>
                  <a:cubicBezTo>
                    <a:pt x="3055" y="12092"/>
                    <a:pt x="2398" y="12200"/>
                    <a:pt x="1927" y="12488"/>
                  </a:cubicBezTo>
                  <a:cubicBezTo>
                    <a:pt x="0" y="13665"/>
                    <a:pt x="2141" y="16877"/>
                    <a:pt x="6638" y="17520"/>
                  </a:cubicBezTo>
                  <a:cubicBezTo>
                    <a:pt x="7347" y="17621"/>
                    <a:pt x="8027" y="17664"/>
                    <a:pt x="8669" y="17664"/>
                  </a:cubicBezTo>
                  <a:cubicBezTo>
                    <a:pt x="12099" y="17664"/>
                    <a:pt x="14453" y="16449"/>
                    <a:pt x="14453" y="16449"/>
                  </a:cubicBezTo>
                  <a:cubicBezTo>
                    <a:pt x="8244" y="5636"/>
                    <a:pt x="16576" y="881"/>
                    <a:pt x="16576" y="881"/>
                  </a:cubicBezTo>
                  <a:cubicBezTo>
                    <a:pt x="15384" y="761"/>
                    <a:pt x="12011" y="2"/>
                    <a:pt x="1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15506625" y="-2389087"/>
              <a:ext cx="414375" cy="441600"/>
            </a:xfrm>
            <a:custGeom>
              <a:rect b="b" l="l" r="r" t="t"/>
              <a:pathLst>
                <a:path extrusionOk="0" h="17664" w="16575">
                  <a:moveTo>
                    <a:pt x="4565" y="1"/>
                  </a:moveTo>
                  <a:cubicBezTo>
                    <a:pt x="4565" y="2"/>
                    <a:pt x="1191" y="761"/>
                    <a:pt x="1" y="881"/>
                  </a:cubicBezTo>
                  <a:cubicBezTo>
                    <a:pt x="1" y="881"/>
                    <a:pt x="8330" y="5636"/>
                    <a:pt x="2123" y="16449"/>
                  </a:cubicBezTo>
                  <a:cubicBezTo>
                    <a:pt x="2123" y="16449"/>
                    <a:pt x="4477" y="17664"/>
                    <a:pt x="7906" y="17664"/>
                  </a:cubicBezTo>
                  <a:cubicBezTo>
                    <a:pt x="8548" y="17664"/>
                    <a:pt x="9228" y="17621"/>
                    <a:pt x="9937" y="17520"/>
                  </a:cubicBezTo>
                  <a:cubicBezTo>
                    <a:pt x="14435" y="16877"/>
                    <a:pt x="16575" y="13665"/>
                    <a:pt x="14648" y="12488"/>
                  </a:cubicBezTo>
                  <a:cubicBezTo>
                    <a:pt x="14177" y="12200"/>
                    <a:pt x="13521" y="12092"/>
                    <a:pt x="12798" y="12092"/>
                  </a:cubicBezTo>
                  <a:cubicBezTo>
                    <a:pt x="10562" y="12092"/>
                    <a:pt x="7689" y="13131"/>
                    <a:pt x="7689" y="13131"/>
                  </a:cubicBezTo>
                  <a:cubicBezTo>
                    <a:pt x="7689" y="13131"/>
                    <a:pt x="11182" y="3359"/>
                    <a:pt x="4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14692550" y="-3942587"/>
              <a:ext cx="1340600" cy="1582625"/>
            </a:xfrm>
            <a:custGeom>
              <a:rect b="b" l="l" r="r" t="t"/>
              <a:pathLst>
                <a:path extrusionOk="0" h="63305" w="53624">
                  <a:moveTo>
                    <a:pt x="26574" y="1"/>
                  </a:moveTo>
                  <a:cubicBezTo>
                    <a:pt x="24905" y="1"/>
                    <a:pt x="14825" y="367"/>
                    <a:pt x="7847" y="8940"/>
                  </a:cubicBezTo>
                  <a:cubicBezTo>
                    <a:pt x="218" y="18315"/>
                    <a:pt x="1" y="48504"/>
                    <a:pt x="5885" y="55208"/>
                  </a:cubicBezTo>
                  <a:cubicBezTo>
                    <a:pt x="11770" y="61910"/>
                    <a:pt x="18529" y="63305"/>
                    <a:pt x="26812" y="63305"/>
                  </a:cubicBezTo>
                  <a:cubicBezTo>
                    <a:pt x="35096" y="63305"/>
                    <a:pt x="41855" y="61910"/>
                    <a:pt x="47739" y="55207"/>
                  </a:cubicBezTo>
                  <a:cubicBezTo>
                    <a:pt x="53624" y="48504"/>
                    <a:pt x="53407" y="18314"/>
                    <a:pt x="45778" y="8940"/>
                  </a:cubicBezTo>
                  <a:cubicBezTo>
                    <a:pt x="38800" y="367"/>
                    <a:pt x="28720" y="1"/>
                    <a:pt x="27050" y="1"/>
                  </a:cubicBezTo>
                  <a:cubicBezTo>
                    <a:pt x="26895" y="1"/>
                    <a:pt x="26812" y="4"/>
                    <a:pt x="26812" y="4"/>
                  </a:cubicBezTo>
                  <a:cubicBezTo>
                    <a:pt x="26812" y="4"/>
                    <a:pt x="26730" y="1"/>
                    <a:pt x="26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15081750" y="-3704912"/>
              <a:ext cx="562200" cy="562225"/>
            </a:xfrm>
            <a:custGeom>
              <a:rect b="b" l="l" r="r" t="t"/>
              <a:pathLst>
                <a:path extrusionOk="0" h="22489" w="22488">
                  <a:moveTo>
                    <a:pt x="11243" y="1"/>
                  </a:moveTo>
                  <a:cubicBezTo>
                    <a:pt x="5034" y="1"/>
                    <a:pt x="1" y="5034"/>
                    <a:pt x="1" y="11243"/>
                  </a:cubicBezTo>
                  <a:cubicBezTo>
                    <a:pt x="1" y="17453"/>
                    <a:pt x="5032" y="22488"/>
                    <a:pt x="11243" y="22488"/>
                  </a:cubicBezTo>
                  <a:cubicBezTo>
                    <a:pt x="17455" y="22488"/>
                    <a:pt x="22488" y="17453"/>
                    <a:pt x="22488" y="11243"/>
                  </a:cubicBezTo>
                  <a:cubicBezTo>
                    <a:pt x="22488" y="5034"/>
                    <a:pt x="17453" y="1"/>
                    <a:pt x="11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15173125" y="-3613512"/>
              <a:ext cx="379425" cy="379400"/>
            </a:xfrm>
            <a:custGeom>
              <a:rect b="b" l="l" r="r" t="t"/>
              <a:pathLst>
                <a:path extrusionOk="0" h="15176" w="15177">
                  <a:moveTo>
                    <a:pt x="7588" y="0"/>
                  </a:moveTo>
                  <a:cubicBezTo>
                    <a:pt x="3397" y="0"/>
                    <a:pt x="1" y="3398"/>
                    <a:pt x="1" y="7587"/>
                  </a:cubicBezTo>
                  <a:cubicBezTo>
                    <a:pt x="1" y="11778"/>
                    <a:pt x="3397" y="15176"/>
                    <a:pt x="7588" y="15176"/>
                  </a:cubicBezTo>
                  <a:cubicBezTo>
                    <a:pt x="11779" y="15176"/>
                    <a:pt x="15176" y="11778"/>
                    <a:pt x="15176" y="7587"/>
                  </a:cubicBezTo>
                  <a:cubicBezTo>
                    <a:pt x="15176" y="3398"/>
                    <a:pt x="11779" y="0"/>
                    <a:pt x="7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15253325" y="-3533362"/>
              <a:ext cx="219050" cy="219100"/>
            </a:xfrm>
            <a:custGeom>
              <a:rect b="b" l="l" r="r" t="t"/>
              <a:pathLst>
                <a:path extrusionOk="0" h="8764" w="8762">
                  <a:moveTo>
                    <a:pt x="4380" y="1"/>
                  </a:moveTo>
                  <a:cubicBezTo>
                    <a:pt x="1962" y="1"/>
                    <a:pt x="1" y="1962"/>
                    <a:pt x="1" y="4381"/>
                  </a:cubicBezTo>
                  <a:cubicBezTo>
                    <a:pt x="1" y="6802"/>
                    <a:pt x="1959" y="8763"/>
                    <a:pt x="4380" y="8763"/>
                  </a:cubicBezTo>
                  <a:cubicBezTo>
                    <a:pt x="6802" y="8763"/>
                    <a:pt x="8762" y="6802"/>
                    <a:pt x="8762" y="4381"/>
                  </a:cubicBezTo>
                  <a:cubicBezTo>
                    <a:pt x="8762" y="1962"/>
                    <a:pt x="6797" y="1"/>
                    <a:pt x="4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15401975" y="-3578637"/>
              <a:ext cx="140800" cy="140800"/>
            </a:xfrm>
            <a:custGeom>
              <a:rect b="b" l="l" r="r" t="t"/>
              <a:pathLst>
                <a:path extrusionOk="0" h="5632" w="5632">
                  <a:moveTo>
                    <a:pt x="2816" y="1"/>
                  </a:moveTo>
                  <a:cubicBezTo>
                    <a:pt x="1260" y="1"/>
                    <a:pt x="0" y="1261"/>
                    <a:pt x="0" y="2818"/>
                  </a:cubicBezTo>
                  <a:cubicBezTo>
                    <a:pt x="0" y="4371"/>
                    <a:pt x="1261" y="5632"/>
                    <a:pt x="2816" y="5632"/>
                  </a:cubicBezTo>
                  <a:cubicBezTo>
                    <a:pt x="4371" y="5632"/>
                    <a:pt x="5631" y="4372"/>
                    <a:pt x="5631" y="2818"/>
                  </a:cubicBezTo>
                  <a:cubicBezTo>
                    <a:pt x="5631" y="1261"/>
                    <a:pt x="4371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15033475" y="-3097187"/>
              <a:ext cx="184625" cy="171875"/>
            </a:xfrm>
            <a:custGeom>
              <a:rect b="b" l="l" r="r" t="t"/>
              <a:pathLst>
                <a:path extrusionOk="0" h="6875" w="7385">
                  <a:moveTo>
                    <a:pt x="3042" y="0"/>
                  </a:moveTo>
                  <a:cubicBezTo>
                    <a:pt x="2274" y="0"/>
                    <a:pt x="1545" y="463"/>
                    <a:pt x="1247" y="1218"/>
                  </a:cubicBezTo>
                  <a:lnTo>
                    <a:pt x="390" y="3383"/>
                  </a:lnTo>
                  <a:cubicBezTo>
                    <a:pt x="0" y="4368"/>
                    <a:pt x="488" y="5494"/>
                    <a:pt x="1474" y="5884"/>
                  </a:cubicBezTo>
                  <a:lnTo>
                    <a:pt x="3640" y="6741"/>
                  </a:lnTo>
                  <a:cubicBezTo>
                    <a:pt x="3870" y="6832"/>
                    <a:pt x="4108" y="6875"/>
                    <a:pt x="4342" y="6875"/>
                  </a:cubicBezTo>
                  <a:cubicBezTo>
                    <a:pt x="5110" y="6875"/>
                    <a:pt x="5840" y="6412"/>
                    <a:pt x="6140" y="5658"/>
                  </a:cubicBezTo>
                  <a:lnTo>
                    <a:pt x="6995" y="3492"/>
                  </a:lnTo>
                  <a:cubicBezTo>
                    <a:pt x="7385" y="2506"/>
                    <a:pt x="6898" y="1381"/>
                    <a:pt x="5914" y="991"/>
                  </a:cubicBezTo>
                  <a:lnTo>
                    <a:pt x="3747" y="135"/>
                  </a:lnTo>
                  <a:cubicBezTo>
                    <a:pt x="3516" y="43"/>
                    <a:pt x="3277" y="0"/>
                    <a:pt x="3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5500225" y="-3097187"/>
              <a:ext cx="184675" cy="171875"/>
            </a:xfrm>
            <a:custGeom>
              <a:rect b="b" l="l" r="r" t="t"/>
              <a:pathLst>
                <a:path extrusionOk="0" h="6875" w="7387">
                  <a:moveTo>
                    <a:pt x="4344" y="0"/>
                  </a:moveTo>
                  <a:cubicBezTo>
                    <a:pt x="4109" y="0"/>
                    <a:pt x="3870" y="43"/>
                    <a:pt x="3640" y="135"/>
                  </a:cubicBezTo>
                  <a:lnTo>
                    <a:pt x="1473" y="991"/>
                  </a:lnTo>
                  <a:cubicBezTo>
                    <a:pt x="488" y="1381"/>
                    <a:pt x="0" y="2506"/>
                    <a:pt x="390" y="3492"/>
                  </a:cubicBezTo>
                  <a:lnTo>
                    <a:pt x="1247" y="5658"/>
                  </a:lnTo>
                  <a:cubicBezTo>
                    <a:pt x="1545" y="6412"/>
                    <a:pt x="2275" y="6875"/>
                    <a:pt x="3044" y="6875"/>
                  </a:cubicBezTo>
                  <a:cubicBezTo>
                    <a:pt x="3278" y="6875"/>
                    <a:pt x="3516" y="6832"/>
                    <a:pt x="3747" y="6741"/>
                  </a:cubicBezTo>
                  <a:lnTo>
                    <a:pt x="5913" y="5884"/>
                  </a:lnTo>
                  <a:cubicBezTo>
                    <a:pt x="6898" y="5494"/>
                    <a:pt x="7386" y="4368"/>
                    <a:pt x="6995" y="3383"/>
                  </a:cubicBezTo>
                  <a:lnTo>
                    <a:pt x="6140" y="1218"/>
                  </a:lnTo>
                  <a:cubicBezTo>
                    <a:pt x="5841" y="463"/>
                    <a:pt x="5111" y="0"/>
                    <a:pt x="4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14898100" y="-3202687"/>
              <a:ext cx="924325" cy="211025"/>
            </a:xfrm>
            <a:custGeom>
              <a:rect b="b" l="l" r="r" t="t"/>
              <a:pathLst>
                <a:path extrusionOk="0" h="8441" w="36973">
                  <a:moveTo>
                    <a:pt x="1865" y="1"/>
                  </a:moveTo>
                  <a:cubicBezTo>
                    <a:pt x="869" y="1"/>
                    <a:pt x="0" y="1219"/>
                    <a:pt x="952" y="1994"/>
                  </a:cubicBezTo>
                  <a:cubicBezTo>
                    <a:pt x="4220" y="4653"/>
                    <a:pt x="8244" y="6451"/>
                    <a:pt x="12277" y="7560"/>
                  </a:cubicBezTo>
                  <a:cubicBezTo>
                    <a:pt x="14451" y="8158"/>
                    <a:pt x="16615" y="8440"/>
                    <a:pt x="18745" y="8440"/>
                  </a:cubicBezTo>
                  <a:cubicBezTo>
                    <a:pt x="24986" y="8440"/>
                    <a:pt x="30936" y="6015"/>
                    <a:pt x="36008" y="1994"/>
                  </a:cubicBezTo>
                  <a:cubicBezTo>
                    <a:pt x="36972" y="1230"/>
                    <a:pt x="36096" y="9"/>
                    <a:pt x="35091" y="9"/>
                  </a:cubicBezTo>
                  <a:cubicBezTo>
                    <a:pt x="34827" y="9"/>
                    <a:pt x="34555" y="93"/>
                    <a:pt x="34304" y="292"/>
                  </a:cubicBezTo>
                  <a:cubicBezTo>
                    <a:pt x="29636" y="3993"/>
                    <a:pt x="24000" y="5872"/>
                    <a:pt x="18375" y="5872"/>
                  </a:cubicBezTo>
                  <a:cubicBezTo>
                    <a:pt x="12806" y="5872"/>
                    <a:pt x="7249" y="4030"/>
                    <a:pt x="2656" y="292"/>
                  </a:cubicBezTo>
                  <a:cubicBezTo>
                    <a:pt x="2405" y="87"/>
                    <a:pt x="2131" y="1"/>
                    <a:pt x="1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986100" y="540975"/>
            <a:ext cx="71718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Members</a:t>
            </a:r>
            <a:endParaRPr sz="7200"/>
          </a:p>
        </p:txBody>
      </p:sp>
      <p:grpSp>
        <p:nvGrpSpPr>
          <p:cNvPr id="336" name="Google Shape;336;p23"/>
          <p:cNvGrpSpPr/>
          <p:nvPr/>
        </p:nvGrpSpPr>
        <p:grpSpPr>
          <a:xfrm>
            <a:off x="193153" y="2091428"/>
            <a:ext cx="1437642" cy="2178187"/>
            <a:chOff x="5841490" y="2063578"/>
            <a:chExt cx="1437642" cy="2178187"/>
          </a:xfrm>
        </p:grpSpPr>
        <p:sp>
          <p:nvSpPr>
            <p:cNvPr id="337" name="Google Shape;337;p23"/>
            <p:cNvSpPr/>
            <p:nvPr/>
          </p:nvSpPr>
          <p:spPr>
            <a:xfrm>
              <a:off x="5848782" y="2063578"/>
              <a:ext cx="1430350" cy="2178165"/>
            </a:xfrm>
            <a:custGeom>
              <a:rect b="b" l="l" r="r" t="t"/>
              <a:pathLst>
                <a:path extrusionOk="0" h="124859" w="81992">
                  <a:moveTo>
                    <a:pt x="41161" y="1"/>
                  </a:moveTo>
                  <a:cubicBezTo>
                    <a:pt x="32852" y="1"/>
                    <a:pt x="24209" y="5308"/>
                    <a:pt x="20774" y="12572"/>
                  </a:cubicBezTo>
                  <a:cubicBezTo>
                    <a:pt x="16399" y="21828"/>
                    <a:pt x="17448" y="32751"/>
                    <a:pt x="17624" y="42689"/>
                  </a:cubicBezTo>
                  <a:cubicBezTo>
                    <a:pt x="17861" y="56124"/>
                    <a:pt x="17920" y="69560"/>
                    <a:pt x="17802" y="82996"/>
                  </a:cubicBezTo>
                  <a:cubicBezTo>
                    <a:pt x="17735" y="91281"/>
                    <a:pt x="18599" y="101032"/>
                    <a:pt x="16383" y="109132"/>
                  </a:cubicBezTo>
                  <a:cubicBezTo>
                    <a:pt x="15270" y="113198"/>
                    <a:pt x="12022" y="116571"/>
                    <a:pt x="7668" y="116708"/>
                  </a:cubicBezTo>
                  <a:cubicBezTo>
                    <a:pt x="7623" y="116709"/>
                    <a:pt x="7578" y="116710"/>
                    <a:pt x="7534" y="116710"/>
                  </a:cubicBezTo>
                  <a:cubicBezTo>
                    <a:pt x="4973" y="116710"/>
                    <a:pt x="5227" y="114300"/>
                    <a:pt x="3365" y="114300"/>
                  </a:cubicBezTo>
                  <a:cubicBezTo>
                    <a:pt x="3243" y="114300"/>
                    <a:pt x="3112" y="114310"/>
                    <a:pt x="2971" y="114332"/>
                  </a:cubicBezTo>
                  <a:cubicBezTo>
                    <a:pt x="0" y="114791"/>
                    <a:pt x="477" y="119076"/>
                    <a:pt x="1821" y="120701"/>
                  </a:cubicBezTo>
                  <a:cubicBezTo>
                    <a:pt x="3705" y="122979"/>
                    <a:pt x="6134" y="123879"/>
                    <a:pt x="8661" y="123879"/>
                  </a:cubicBezTo>
                  <a:cubicBezTo>
                    <a:pt x="12607" y="123879"/>
                    <a:pt x="16790" y="121684"/>
                    <a:pt x="19502" y="119122"/>
                  </a:cubicBezTo>
                  <a:cubicBezTo>
                    <a:pt x="26076" y="112913"/>
                    <a:pt x="26006" y="103008"/>
                    <a:pt x="26537" y="94689"/>
                  </a:cubicBezTo>
                  <a:cubicBezTo>
                    <a:pt x="27058" y="86502"/>
                    <a:pt x="26858" y="78236"/>
                    <a:pt x="27691" y="70073"/>
                  </a:cubicBezTo>
                  <a:cubicBezTo>
                    <a:pt x="27715" y="69834"/>
                    <a:pt x="28059" y="65552"/>
                    <a:pt x="29062" y="65552"/>
                  </a:cubicBezTo>
                  <a:cubicBezTo>
                    <a:pt x="29132" y="65552"/>
                    <a:pt x="29206" y="65573"/>
                    <a:pt x="29284" y="65618"/>
                  </a:cubicBezTo>
                  <a:cubicBezTo>
                    <a:pt x="31986" y="67205"/>
                    <a:pt x="31193" y="110895"/>
                    <a:pt x="29489" y="119175"/>
                  </a:cubicBezTo>
                  <a:cubicBezTo>
                    <a:pt x="28984" y="121626"/>
                    <a:pt x="29822" y="124198"/>
                    <a:pt x="31644" y="124198"/>
                  </a:cubicBezTo>
                  <a:cubicBezTo>
                    <a:pt x="32290" y="124198"/>
                    <a:pt x="33059" y="123875"/>
                    <a:pt x="33935" y="123110"/>
                  </a:cubicBezTo>
                  <a:cubicBezTo>
                    <a:pt x="36018" y="121290"/>
                    <a:pt x="37147" y="117994"/>
                    <a:pt x="38002" y="115449"/>
                  </a:cubicBezTo>
                  <a:cubicBezTo>
                    <a:pt x="39712" y="110361"/>
                    <a:pt x="40131" y="70035"/>
                    <a:pt x="40308" y="67853"/>
                  </a:cubicBezTo>
                  <a:cubicBezTo>
                    <a:pt x="40536" y="65044"/>
                    <a:pt x="41518" y="62637"/>
                    <a:pt x="42506" y="62637"/>
                  </a:cubicBezTo>
                  <a:cubicBezTo>
                    <a:pt x="43437" y="62637"/>
                    <a:pt x="44373" y="64777"/>
                    <a:pt x="44688" y="70735"/>
                  </a:cubicBezTo>
                  <a:cubicBezTo>
                    <a:pt x="44869" y="74178"/>
                    <a:pt x="46139" y="113124"/>
                    <a:pt x="48206" y="118880"/>
                  </a:cubicBezTo>
                  <a:cubicBezTo>
                    <a:pt x="49171" y="121574"/>
                    <a:pt x="50680" y="123678"/>
                    <a:pt x="53505" y="124601"/>
                  </a:cubicBezTo>
                  <a:cubicBezTo>
                    <a:pt x="53960" y="124749"/>
                    <a:pt x="54677" y="124859"/>
                    <a:pt x="55436" y="124859"/>
                  </a:cubicBezTo>
                  <a:cubicBezTo>
                    <a:pt x="57220" y="124859"/>
                    <a:pt x="59229" y="124253"/>
                    <a:pt x="58562" y="122125"/>
                  </a:cubicBezTo>
                  <a:cubicBezTo>
                    <a:pt x="57536" y="118852"/>
                    <a:pt x="54087" y="117812"/>
                    <a:pt x="53643" y="113834"/>
                  </a:cubicBezTo>
                  <a:cubicBezTo>
                    <a:pt x="53183" y="109711"/>
                    <a:pt x="51472" y="63095"/>
                    <a:pt x="56090" y="63095"/>
                  </a:cubicBezTo>
                  <a:cubicBezTo>
                    <a:pt x="56117" y="63095"/>
                    <a:pt x="56145" y="63097"/>
                    <a:pt x="56173" y="63100"/>
                  </a:cubicBezTo>
                  <a:cubicBezTo>
                    <a:pt x="60487" y="63612"/>
                    <a:pt x="58804" y="106813"/>
                    <a:pt x="66938" y="119020"/>
                  </a:cubicBezTo>
                  <a:cubicBezTo>
                    <a:pt x="68400" y="121215"/>
                    <a:pt x="70211" y="122748"/>
                    <a:pt x="72934" y="122748"/>
                  </a:cubicBezTo>
                  <a:cubicBezTo>
                    <a:pt x="72977" y="122748"/>
                    <a:pt x="73019" y="122748"/>
                    <a:pt x="73062" y="122747"/>
                  </a:cubicBezTo>
                  <a:cubicBezTo>
                    <a:pt x="74993" y="122715"/>
                    <a:pt x="76605" y="121920"/>
                    <a:pt x="77859" y="120458"/>
                  </a:cubicBezTo>
                  <a:cubicBezTo>
                    <a:pt x="78884" y="119261"/>
                    <a:pt x="81992" y="114689"/>
                    <a:pt x="80177" y="113172"/>
                  </a:cubicBezTo>
                  <a:cubicBezTo>
                    <a:pt x="80132" y="113136"/>
                    <a:pt x="80085" y="113101"/>
                    <a:pt x="80036" y="113069"/>
                  </a:cubicBezTo>
                  <a:cubicBezTo>
                    <a:pt x="79745" y="112876"/>
                    <a:pt x="79464" y="112794"/>
                    <a:pt x="79190" y="112794"/>
                  </a:cubicBezTo>
                  <a:cubicBezTo>
                    <a:pt x="77630" y="112794"/>
                    <a:pt x="76290" y="115446"/>
                    <a:pt x="74654" y="115446"/>
                  </a:cubicBezTo>
                  <a:cubicBezTo>
                    <a:pt x="74548" y="115446"/>
                    <a:pt x="74440" y="115435"/>
                    <a:pt x="74331" y="115411"/>
                  </a:cubicBezTo>
                  <a:cubicBezTo>
                    <a:pt x="72253" y="114956"/>
                    <a:pt x="71428" y="111426"/>
                    <a:pt x="70892" y="109775"/>
                  </a:cubicBezTo>
                  <a:cubicBezTo>
                    <a:pt x="65407" y="92864"/>
                    <a:pt x="65581" y="78523"/>
                    <a:pt x="65533" y="60985"/>
                  </a:cubicBezTo>
                  <a:cubicBezTo>
                    <a:pt x="65496" y="46742"/>
                    <a:pt x="65549" y="30806"/>
                    <a:pt x="60760" y="17213"/>
                  </a:cubicBezTo>
                  <a:cubicBezTo>
                    <a:pt x="58846" y="11780"/>
                    <a:pt x="54872" y="5159"/>
                    <a:pt x="49681" y="2184"/>
                  </a:cubicBezTo>
                  <a:cubicBezTo>
                    <a:pt x="47052" y="678"/>
                    <a:pt x="44128" y="1"/>
                    <a:pt x="41161" y="1"/>
                  </a:cubicBezTo>
                  <a:close/>
                </a:path>
              </a:pathLst>
            </a:custGeom>
            <a:solidFill>
              <a:srgbClr val="FEB8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138004" y="2063578"/>
              <a:ext cx="747291" cy="723043"/>
            </a:xfrm>
            <a:custGeom>
              <a:rect b="b" l="l" r="r" t="t"/>
              <a:pathLst>
                <a:path extrusionOk="0" h="41447" w="42837">
                  <a:moveTo>
                    <a:pt x="24582" y="1"/>
                  </a:moveTo>
                  <a:cubicBezTo>
                    <a:pt x="16273" y="1"/>
                    <a:pt x="7630" y="5308"/>
                    <a:pt x="4195" y="12572"/>
                  </a:cubicBezTo>
                  <a:cubicBezTo>
                    <a:pt x="1" y="21444"/>
                    <a:pt x="792" y="31848"/>
                    <a:pt x="1018" y="41447"/>
                  </a:cubicBezTo>
                  <a:cubicBezTo>
                    <a:pt x="9986" y="40017"/>
                    <a:pt x="18326" y="35631"/>
                    <a:pt x="25703" y="30439"/>
                  </a:cubicBezTo>
                  <a:cubicBezTo>
                    <a:pt x="31901" y="26077"/>
                    <a:pt x="38768" y="20699"/>
                    <a:pt x="42836" y="13943"/>
                  </a:cubicBezTo>
                  <a:cubicBezTo>
                    <a:pt x="40675" y="9342"/>
                    <a:pt x="37283" y="4581"/>
                    <a:pt x="33102" y="2184"/>
                  </a:cubicBezTo>
                  <a:cubicBezTo>
                    <a:pt x="30473" y="678"/>
                    <a:pt x="27549" y="1"/>
                    <a:pt x="24582" y="1"/>
                  </a:cubicBezTo>
                  <a:close/>
                </a:path>
              </a:pathLst>
            </a:custGeom>
            <a:solidFill>
              <a:srgbClr val="FC8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6143063" y="2411851"/>
              <a:ext cx="273625" cy="185929"/>
            </a:xfrm>
            <a:custGeom>
              <a:rect b="b" l="l" r="r" t="t"/>
              <a:pathLst>
                <a:path extrusionOk="0" h="10658" w="15685">
                  <a:moveTo>
                    <a:pt x="9256" y="1"/>
                  </a:moveTo>
                  <a:cubicBezTo>
                    <a:pt x="8225" y="1"/>
                    <a:pt x="7267" y="164"/>
                    <a:pt x="6576" y="475"/>
                  </a:cubicBezTo>
                  <a:cubicBezTo>
                    <a:pt x="3928" y="1667"/>
                    <a:pt x="1" y="6674"/>
                    <a:pt x="2431" y="9473"/>
                  </a:cubicBezTo>
                  <a:cubicBezTo>
                    <a:pt x="3179" y="10335"/>
                    <a:pt x="4273" y="10657"/>
                    <a:pt x="5449" y="10657"/>
                  </a:cubicBezTo>
                  <a:cubicBezTo>
                    <a:pt x="7211" y="10657"/>
                    <a:pt x="9158" y="9934"/>
                    <a:pt x="10405" y="9224"/>
                  </a:cubicBezTo>
                  <a:cubicBezTo>
                    <a:pt x="12143" y="8233"/>
                    <a:pt x="15685" y="5661"/>
                    <a:pt x="15249" y="3287"/>
                  </a:cubicBezTo>
                  <a:cubicBezTo>
                    <a:pt x="14831" y="1014"/>
                    <a:pt x="11821" y="1"/>
                    <a:pt x="9256" y="1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6515638" y="2327766"/>
              <a:ext cx="304415" cy="135687"/>
            </a:xfrm>
            <a:custGeom>
              <a:rect b="b" l="l" r="r" t="t"/>
              <a:pathLst>
                <a:path extrusionOk="0" h="7778" w="17450">
                  <a:moveTo>
                    <a:pt x="10447" y="1"/>
                  </a:moveTo>
                  <a:cubicBezTo>
                    <a:pt x="10201" y="1"/>
                    <a:pt x="9938" y="10"/>
                    <a:pt x="9658" y="29"/>
                  </a:cubicBezTo>
                  <a:cubicBezTo>
                    <a:pt x="5574" y="304"/>
                    <a:pt x="0" y="7778"/>
                    <a:pt x="5903" y="7778"/>
                  </a:cubicBezTo>
                  <a:cubicBezTo>
                    <a:pt x="6097" y="7778"/>
                    <a:pt x="6303" y="7769"/>
                    <a:pt x="6521" y="7753"/>
                  </a:cubicBezTo>
                  <a:cubicBezTo>
                    <a:pt x="10958" y="7417"/>
                    <a:pt x="17449" y="1"/>
                    <a:pt x="10447" y="1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6758996" y="2354526"/>
              <a:ext cx="169635" cy="95476"/>
            </a:xfrm>
            <a:custGeom>
              <a:rect b="b" l="l" r="r" t="t"/>
              <a:pathLst>
                <a:path extrusionOk="0" h="5473" w="9724">
                  <a:moveTo>
                    <a:pt x="5371" y="0"/>
                  </a:moveTo>
                  <a:cubicBezTo>
                    <a:pt x="4305" y="0"/>
                    <a:pt x="3088" y="423"/>
                    <a:pt x="2025" y="1457"/>
                  </a:cubicBezTo>
                  <a:cubicBezTo>
                    <a:pt x="1" y="3427"/>
                    <a:pt x="1108" y="5017"/>
                    <a:pt x="2902" y="5390"/>
                  </a:cubicBezTo>
                  <a:cubicBezTo>
                    <a:pt x="3164" y="5444"/>
                    <a:pt x="3440" y="5473"/>
                    <a:pt x="3724" y="5473"/>
                  </a:cubicBezTo>
                  <a:cubicBezTo>
                    <a:pt x="4446" y="5473"/>
                    <a:pt x="5213" y="5288"/>
                    <a:pt x="5902" y="4875"/>
                  </a:cubicBezTo>
                  <a:cubicBezTo>
                    <a:pt x="9724" y="2583"/>
                    <a:pt x="8009" y="0"/>
                    <a:pt x="5371" y="0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6446555" y="2376019"/>
              <a:ext cx="122516" cy="69536"/>
            </a:xfrm>
            <a:custGeom>
              <a:rect b="b" l="l" r="r" t="t"/>
              <a:pathLst>
                <a:path extrusionOk="0" h="3986" w="7023">
                  <a:moveTo>
                    <a:pt x="3880" y="0"/>
                  </a:moveTo>
                  <a:cubicBezTo>
                    <a:pt x="3110" y="0"/>
                    <a:pt x="2231" y="308"/>
                    <a:pt x="1462" y="1061"/>
                  </a:cubicBezTo>
                  <a:cubicBezTo>
                    <a:pt x="0" y="2496"/>
                    <a:pt x="800" y="3654"/>
                    <a:pt x="2095" y="3926"/>
                  </a:cubicBezTo>
                  <a:cubicBezTo>
                    <a:pt x="2284" y="3965"/>
                    <a:pt x="2484" y="3986"/>
                    <a:pt x="2689" y="3986"/>
                  </a:cubicBezTo>
                  <a:cubicBezTo>
                    <a:pt x="3210" y="3986"/>
                    <a:pt x="3764" y="3852"/>
                    <a:pt x="4261" y="3551"/>
                  </a:cubicBezTo>
                  <a:cubicBezTo>
                    <a:pt x="7022" y="1881"/>
                    <a:pt x="5785" y="0"/>
                    <a:pt x="3880" y="0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6268319" y="2716616"/>
              <a:ext cx="122516" cy="69518"/>
            </a:xfrm>
            <a:custGeom>
              <a:rect b="b" l="l" r="r" t="t"/>
              <a:pathLst>
                <a:path extrusionOk="0" h="3985" w="7023">
                  <a:moveTo>
                    <a:pt x="3879" y="0"/>
                  </a:moveTo>
                  <a:cubicBezTo>
                    <a:pt x="3109" y="0"/>
                    <a:pt x="2229" y="308"/>
                    <a:pt x="1461" y="1062"/>
                  </a:cubicBezTo>
                  <a:cubicBezTo>
                    <a:pt x="0" y="2495"/>
                    <a:pt x="799" y="3653"/>
                    <a:pt x="2095" y="3925"/>
                  </a:cubicBezTo>
                  <a:cubicBezTo>
                    <a:pt x="2294" y="3965"/>
                    <a:pt x="2496" y="3985"/>
                    <a:pt x="2696" y="3985"/>
                  </a:cubicBezTo>
                  <a:cubicBezTo>
                    <a:pt x="3244" y="3985"/>
                    <a:pt x="3785" y="3837"/>
                    <a:pt x="4261" y="3550"/>
                  </a:cubicBezTo>
                  <a:cubicBezTo>
                    <a:pt x="7022" y="1881"/>
                    <a:pt x="5785" y="0"/>
                    <a:pt x="3879" y="0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6733527" y="2188920"/>
              <a:ext cx="150393" cy="134117"/>
            </a:xfrm>
            <a:custGeom>
              <a:rect b="b" l="l" r="r" t="t"/>
              <a:pathLst>
                <a:path extrusionOk="0" h="7688" w="8621">
                  <a:moveTo>
                    <a:pt x="4547" y="1"/>
                  </a:moveTo>
                  <a:cubicBezTo>
                    <a:pt x="1561" y="2418"/>
                    <a:pt x="1" y="6766"/>
                    <a:pt x="4420" y="7619"/>
                  </a:cubicBezTo>
                  <a:cubicBezTo>
                    <a:pt x="4661" y="7665"/>
                    <a:pt x="4911" y="7688"/>
                    <a:pt x="5166" y="7688"/>
                  </a:cubicBezTo>
                  <a:cubicBezTo>
                    <a:pt x="6281" y="7688"/>
                    <a:pt x="7504" y="7263"/>
                    <a:pt x="8620" y="6593"/>
                  </a:cubicBezTo>
                  <a:cubicBezTo>
                    <a:pt x="7543" y="4326"/>
                    <a:pt x="6167" y="2029"/>
                    <a:pt x="4547" y="1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6186257" y="2063578"/>
              <a:ext cx="598154" cy="310835"/>
            </a:xfrm>
            <a:custGeom>
              <a:rect b="b" l="l" r="r" t="t"/>
              <a:pathLst>
                <a:path extrusionOk="0" h="17818" w="34288">
                  <a:moveTo>
                    <a:pt x="21815" y="1"/>
                  </a:moveTo>
                  <a:cubicBezTo>
                    <a:pt x="13507" y="1"/>
                    <a:pt x="4864" y="5308"/>
                    <a:pt x="1429" y="12572"/>
                  </a:cubicBezTo>
                  <a:cubicBezTo>
                    <a:pt x="874" y="13752"/>
                    <a:pt x="396" y="14968"/>
                    <a:pt x="1" y="16211"/>
                  </a:cubicBezTo>
                  <a:cubicBezTo>
                    <a:pt x="1884" y="17393"/>
                    <a:pt x="4448" y="17817"/>
                    <a:pt x="7128" y="17817"/>
                  </a:cubicBezTo>
                  <a:cubicBezTo>
                    <a:pt x="10672" y="17817"/>
                    <a:pt x="14418" y="17076"/>
                    <a:pt x="17059" y="16367"/>
                  </a:cubicBezTo>
                  <a:cubicBezTo>
                    <a:pt x="23350" y="14679"/>
                    <a:pt x="30377" y="11142"/>
                    <a:pt x="34127" y="5574"/>
                  </a:cubicBezTo>
                  <a:cubicBezTo>
                    <a:pt x="34182" y="5492"/>
                    <a:pt x="34235" y="5411"/>
                    <a:pt x="34288" y="5329"/>
                  </a:cubicBezTo>
                  <a:cubicBezTo>
                    <a:pt x="33072" y="4077"/>
                    <a:pt x="31748" y="2996"/>
                    <a:pt x="30335" y="2184"/>
                  </a:cubicBezTo>
                  <a:cubicBezTo>
                    <a:pt x="27706" y="678"/>
                    <a:pt x="24782" y="1"/>
                    <a:pt x="21815" y="1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6286444" y="2452777"/>
              <a:ext cx="271165" cy="269159"/>
            </a:xfrm>
            <a:custGeom>
              <a:rect b="b" l="l" r="r" t="t"/>
              <a:pathLst>
                <a:path extrusionOk="0" h="15429" w="15544">
                  <a:moveTo>
                    <a:pt x="7769" y="0"/>
                  </a:moveTo>
                  <a:cubicBezTo>
                    <a:pt x="3557" y="0"/>
                    <a:pt x="114" y="3385"/>
                    <a:pt x="59" y="7610"/>
                  </a:cubicBezTo>
                  <a:cubicBezTo>
                    <a:pt x="1" y="11871"/>
                    <a:pt x="3406" y="15372"/>
                    <a:pt x="7668" y="15428"/>
                  </a:cubicBezTo>
                  <a:cubicBezTo>
                    <a:pt x="7703" y="15429"/>
                    <a:pt x="7739" y="15429"/>
                    <a:pt x="7774" y="15429"/>
                  </a:cubicBezTo>
                  <a:cubicBezTo>
                    <a:pt x="11987" y="15429"/>
                    <a:pt x="15430" y="12044"/>
                    <a:pt x="15486" y="7819"/>
                  </a:cubicBezTo>
                  <a:cubicBezTo>
                    <a:pt x="15544" y="3559"/>
                    <a:pt x="12135" y="57"/>
                    <a:pt x="7876" y="1"/>
                  </a:cubicBezTo>
                  <a:cubicBezTo>
                    <a:pt x="7840" y="0"/>
                    <a:pt x="7804" y="0"/>
                    <a:pt x="7769" y="0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6317060" y="2483183"/>
              <a:ext cx="209933" cy="208398"/>
            </a:xfrm>
            <a:custGeom>
              <a:rect b="b" l="l" r="r" t="t"/>
              <a:pathLst>
                <a:path extrusionOk="0" h="11946" w="12034">
                  <a:moveTo>
                    <a:pt x="6014" y="0"/>
                  </a:moveTo>
                  <a:cubicBezTo>
                    <a:pt x="2753" y="0"/>
                    <a:pt x="89" y="2620"/>
                    <a:pt x="45" y="5891"/>
                  </a:cubicBezTo>
                  <a:cubicBezTo>
                    <a:pt x="1" y="9190"/>
                    <a:pt x="2638" y="11900"/>
                    <a:pt x="5937" y="11945"/>
                  </a:cubicBezTo>
                  <a:cubicBezTo>
                    <a:pt x="5964" y="11946"/>
                    <a:pt x="5991" y="11946"/>
                    <a:pt x="6018" y="11946"/>
                  </a:cubicBezTo>
                  <a:cubicBezTo>
                    <a:pt x="9279" y="11946"/>
                    <a:pt x="11946" y="9324"/>
                    <a:pt x="11990" y="6053"/>
                  </a:cubicBezTo>
                  <a:cubicBezTo>
                    <a:pt x="12034" y="2755"/>
                    <a:pt x="9395" y="45"/>
                    <a:pt x="6098" y="1"/>
                  </a:cubicBezTo>
                  <a:cubicBezTo>
                    <a:pt x="6070" y="0"/>
                    <a:pt x="6042" y="0"/>
                    <a:pt x="6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6349874" y="2515736"/>
              <a:ext cx="144340" cy="143276"/>
            </a:xfrm>
            <a:custGeom>
              <a:rect b="b" l="l" r="r" t="t"/>
              <a:pathLst>
                <a:path extrusionOk="0" h="8213" w="8274">
                  <a:moveTo>
                    <a:pt x="4135" y="0"/>
                  </a:moveTo>
                  <a:cubicBezTo>
                    <a:pt x="1894" y="0"/>
                    <a:pt x="60" y="1803"/>
                    <a:pt x="30" y="4051"/>
                  </a:cubicBezTo>
                  <a:cubicBezTo>
                    <a:pt x="1" y="6319"/>
                    <a:pt x="1814" y="8182"/>
                    <a:pt x="4080" y="8212"/>
                  </a:cubicBezTo>
                  <a:cubicBezTo>
                    <a:pt x="4099" y="8212"/>
                    <a:pt x="4118" y="8212"/>
                    <a:pt x="4136" y="8212"/>
                  </a:cubicBezTo>
                  <a:cubicBezTo>
                    <a:pt x="6379" y="8212"/>
                    <a:pt x="8211" y="6411"/>
                    <a:pt x="8241" y="4162"/>
                  </a:cubicBezTo>
                  <a:cubicBezTo>
                    <a:pt x="8273" y="1894"/>
                    <a:pt x="6459" y="31"/>
                    <a:pt x="4191" y="1"/>
                  </a:cubicBezTo>
                  <a:cubicBezTo>
                    <a:pt x="4172" y="0"/>
                    <a:pt x="4154" y="0"/>
                    <a:pt x="4135" y="0"/>
                  </a:cubicBezTo>
                  <a:close/>
                </a:path>
              </a:pathLst>
            </a:custGeom>
            <a:solidFill>
              <a:srgbClr val="F99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6370547" y="2539618"/>
              <a:ext cx="99594" cy="95529"/>
            </a:xfrm>
            <a:custGeom>
              <a:rect b="b" l="l" r="r" t="t"/>
              <a:pathLst>
                <a:path extrusionOk="0" h="5476" w="5709">
                  <a:moveTo>
                    <a:pt x="2950" y="1"/>
                  </a:moveTo>
                  <a:cubicBezTo>
                    <a:pt x="1858" y="1"/>
                    <a:pt x="870" y="650"/>
                    <a:pt x="437" y="1656"/>
                  </a:cubicBezTo>
                  <a:cubicBezTo>
                    <a:pt x="0" y="2673"/>
                    <a:pt x="217" y="3854"/>
                    <a:pt x="990" y="4646"/>
                  </a:cubicBezTo>
                  <a:cubicBezTo>
                    <a:pt x="1516" y="5187"/>
                    <a:pt x="2227" y="5475"/>
                    <a:pt x="2953" y="5475"/>
                  </a:cubicBezTo>
                  <a:cubicBezTo>
                    <a:pt x="3293" y="5475"/>
                    <a:pt x="3637" y="5412"/>
                    <a:pt x="3965" y="5281"/>
                  </a:cubicBezTo>
                  <a:cubicBezTo>
                    <a:pt x="4993" y="4871"/>
                    <a:pt x="5673" y="3881"/>
                    <a:pt x="5688" y="2774"/>
                  </a:cubicBezTo>
                  <a:cubicBezTo>
                    <a:pt x="5708" y="1262"/>
                    <a:pt x="4500" y="21"/>
                    <a:pt x="2988" y="1"/>
                  </a:cubicBezTo>
                  <a:cubicBezTo>
                    <a:pt x="2975" y="1"/>
                    <a:pt x="2963" y="1"/>
                    <a:pt x="2950" y="1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6427139" y="2522784"/>
              <a:ext cx="67913" cy="65140"/>
            </a:xfrm>
            <a:custGeom>
              <a:rect b="b" l="l" r="r" t="t"/>
              <a:pathLst>
                <a:path extrusionOk="0" h="3734" w="3893">
                  <a:moveTo>
                    <a:pt x="2013" y="0"/>
                  </a:moveTo>
                  <a:cubicBezTo>
                    <a:pt x="1267" y="0"/>
                    <a:pt x="593" y="444"/>
                    <a:pt x="298" y="1130"/>
                  </a:cubicBezTo>
                  <a:cubicBezTo>
                    <a:pt x="0" y="1822"/>
                    <a:pt x="149" y="2627"/>
                    <a:pt x="676" y="3169"/>
                  </a:cubicBezTo>
                  <a:cubicBezTo>
                    <a:pt x="1034" y="3537"/>
                    <a:pt x="1519" y="3734"/>
                    <a:pt x="2014" y="3734"/>
                  </a:cubicBezTo>
                  <a:cubicBezTo>
                    <a:pt x="2246" y="3734"/>
                    <a:pt x="2480" y="3690"/>
                    <a:pt x="2704" y="3601"/>
                  </a:cubicBezTo>
                  <a:cubicBezTo>
                    <a:pt x="3405" y="3322"/>
                    <a:pt x="3868" y="2646"/>
                    <a:pt x="3879" y="1892"/>
                  </a:cubicBezTo>
                  <a:cubicBezTo>
                    <a:pt x="3893" y="861"/>
                    <a:pt x="3068" y="16"/>
                    <a:pt x="2039" y="0"/>
                  </a:cubicBezTo>
                  <a:cubicBezTo>
                    <a:pt x="2030" y="0"/>
                    <a:pt x="2022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6582191" y="2439588"/>
              <a:ext cx="296565" cy="269159"/>
            </a:xfrm>
            <a:custGeom>
              <a:rect b="b" l="l" r="r" t="t"/>
              <a:pathLst>
                <a:path extrusionOk="0" h="15429" w="17000">
                  <a:moveTo>
                    <a:pt x="8499" y="0"/>
                  </a:moveTo>
                  <a:cubicBezTo>
                    <a:pt x="6560" y="0"/>
                    <a:pt x="4619" y="727"/>
                    <a:pt x="3119" y="2187"/>
                  </a:cubicBezTo>
                  <a:cubicBezTo>
                    <a:pt x="66" y="5158"/>
                    <a:pt x="1" y="10042"/>
                    <a:pt x="2972" y="13095"/>
                  </a:cubicBezTo>
                  <a:cubicBezTo>
                    <a:pt x="4484" y="14648"/>
                    <a:pt x="6491" y="15429"/>
                    <a:pt x="8501" y="15429"/>
                  </a:cubicBezTo>
                  <a:cubicBezTo>
                    <a:pt x="10441" y="15429"/>
                    <a:pt x="12382" y="14702"/>
                    <a:pt x="13881" y="13242"/>
                  </a:cubicBezTo>
                  <a:cubicBezTo>
                    <a:pt x="16933" y="10269"/>
                    <a:pt x="16999" y="5386"/>
                    <a:pt x="14027" y="2334"/>
                  </a:cubicBezTo>
                  <a:cubicBezTo>
                    <a:pt x="12515" y="781"/>
                    <a:pt x="10508" y="0"/>
                    <a:pt x="8499" y="0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615650" y="2469960"/>
              <a:ext cx="229594" cy="208381"/>
            </a:xfrm>
            <a:custGeom>
              <a:rect b="b" l="l" r="r" t="t"/>
              <a:pathLst>
                <a:path extrusionOk="0" h="11945" w="13161">
                  <a:moveTo>
                    <a:pt x="6580" y="1"/>
                  </a:moveTo>
                  <a:cubicBezTo>
                    <a:pt x="5079" y="1"/>
                    <a:pt x="3577" y="564"/>
                    <a:pt x="2416" y="1694"/>
                  </a:cubicBezTo>
                  <a:cubicBezTo>
                    <a:pt x="52" y="3994"/>
                    <a:pt x="0" y="7774"/>
                    <a:pt x="2302" y="10138"/>
                  </a:cubicBezTo>
                  <a:cubicBezTo>
                    <a:pt x="3472" y="11341"/>
                    <a:pt x="5026" y="11945"/>
                    <a:pt x="6582" y="11945"/>
                  </a:cubicBezTo>
                  <a:cubicBezTo>
                    <a:pt x="8083" y="11945"/>
                    <a:pt x="9586" y="11382"/>
                    <a:pt x="10747" y="10252"/>
                  </a:cubicBezTo>
                  <a:cubicBezTo>
                    <a:pt x="13111" y="7952"/>
                    <a:pt x="13161" y="4171"/>
                    <a:pt x="10861" y="1808"/>
                  </a:cubicBezTo>
                  <a:cubicBezTo>
                    <a:pt x="9690" y="605"/>
                    <a:pt x="8136" y="1"/>
                    <a:pt x="6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6651535" y="2502530"/>
              <a:ext cx="157877" cy="143293"/>
            </a:xfrm>
            <a:custGeom>
              <a:rect b="b" l="l" r="r" t="t"/>
              <a:pathLst>
                <a:path extrusionOk="0" h="8214" w="9050">
                  <a:moveTo>
                    <a:pt x="4525" y="0"/>
                  </a:moveTo>
                  <a:cubicBezTo>
                    <a:pt x="3492" y="0"/>
                    <a:pt x="2459" y="387"/>
                    <a:pt x="1661" y="1164"/>
                  </a:cubicBezTo>
                  <a:cubicBezTo>
                    <a:pt x="35" y="2746"/>
                    <a:pt x="0" y="5345"/>
                    <a:pt x="1582" y="6971"/>
                  </a:cubicBezTo>
                  <a:cubicBezTo>
                    <a:pt x="2387" y="7798"/>
                    <a:pt x="3456" y="8213"/>
                    <a:pt x="4526" y="8213"/>
                  </a:cubicBezTo>
                  <a:cubicBezTo>
                    <a:pt x="5558" y="8213"/>
                    <a:pt x="6591" y="7826"/>
                    <a:pt x="7389" y="7049"/>
                  </a:cubicBezTo>
                  <a:cubicBezTo>
                    <a:pt x="9014" y="5467"/>
                    <a:pt x="9050" y="2868"/>
                    <a:pt x="7468" y="1242"/>
                  </a:cubicBezTo>
                  <a:cubicBezTo>
                    <a:pt x="6663" y="415"/>
                    <a:pt x="5594" y="0"/>
                    <a:pt x="4525" y="0"/>
                  </a:cubicBezTo>
                  <a:close/>
                </a:path>
              </a:pathLst>
            </a:custGeom>
            <a:solidFill>
              <a:srgbClr val="F99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6677824" y="2526395"/>
              <a:ext cx="100640" cy="95529"/>
            </a:xfrm>
            <a:custGeom>
              <a:rect b="b" l="l" r="r" t="t"/>
              <a:pathLst>
                <a:path extrusionOk="0" h="5476" w="5769">
                  <a:moveTo>
                    <a:pt x="3018" y="0"/>
                  </a:moveTo>
                  <a:cubicBezTo>
                    <a:pt x="2319" y="0"/>
                    <a:pt x="1630" y="269"/>
                    <a:pt x="1108" y="777"/>
                  </a:cubicBezTo>
                  <a:cubicBezTo>
                    <a:pt x="24" y="1831"/>
                    <a:pt x="1" y="3564"/>
                    <a:pt x="1056" y="4648"/>
                  </a:cubicBezTo>
                  <a:cubicBezTo>
                    <a:pt x="1581" y="5188"/>
                    <a:pt x="2293" y="5476"/>
                    <a:pt x="3018" y="5476"/>
                  </a:cubicBezTo>
                  <a:cubicBezTo>
                    <a:pt x="3358" y="5476"/>
                    <a:pt x="3702" y="5412"/>
                    <a:pt x="4030" y="5281"/>
                  </a:cubicBezTo>
                  <a:cubicBezTo>
                    <a:pt x="5059" y="4871"/>
                    <a:pt x="5739" y="3882"/>
                    <a:pt x="5755" y="2775"/>
                  </a:cubicBezTo>
                  <a:cubicBezTo>
                    <a:pt x="5768" y="1668"/>
                    <a:pt x="5115" y="662"/>
                    <a:pt x="4098" y="223"/>
                  </a:cubicBezTo>
                  <a:cubicBezTo>
                    <a:pt x="3750" y="73"/>
                    <a:pt x="3383" y="0"/>
                    <a:pt x="3018" y="0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6643475" y="2535798"/>
              <a:ext cx="68646" cy="65140"/>
            </a:xfrm>
            <a:custGeom>
              <a:rect b="b" l="l" r="r" t="t"/>
              <a:pathLst>
                <a:path extrusionOk="0" h="3734" w="3935">
                  <a:moveTo>
                    <a:pt x="2058" y="1"/>
                  </a:moveTo>
                  <a:cubicBezTo>
                    <a:pt x="1581" y="1"/>
                    <a:pt x="1112" y="183"/>
                    <a:pt x="757" y="530"/>
                  </a:cubicBezTo>
                  <a:cubicBezTo>
                    <a:pt x="18" y="1248"/>
                    <a:pt x="1" y="2430"/>
                    <a:pt x="720" y="3170"/>
                  </a:cubicBezTo>
                  <a:cubicBezTo>
                    <a:pt x="1078" y="3537"/>
                    <a:pt x="1563" y="3733"/>
                    <a:pt x="2057" y="3733"/>
                  </a:cubicBezTo>
                  <a:cubicBezTo>
                    <a:pt x="2290" y="3733"/>
                    <a:pt x="2524" y="3690"/>
                    <a:pt x="2749" y="3601"/>
                  </a:cubicBezTo>
                  <a:cubicBezTo>
                    <a:pt x="3450" y="3321"/>
                    <a:pt x="3913" y="2647"/>
                    <a:pt x="3924" y="1893"/>
                  </a:cubicBezTo>
                  <a:cubicBezTo>
                    <a:pt x="3934" y="1138"/>
                    <a:pt x="3490" y="451"/>
                    <a:pt x="2796" y="153"/>
                  </a:cubicBezTo>
                  <a:cubicBezTo>
                    <a:pt x="2558" y="50"/>
                    <a:pt x="2307" y="1"/>
                    <a:pt x="20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6557715" y="2096409"/>
              <a:ext cx="185859" cy="117510"/>
            </a:xfrm>
            <a:custGeom>
              <a:rect b="b" l="l" r="r" t="t"/>
              <a:pathLst>
                <a:path extrusionOk="0" h="6736" w="10654">
                  <a:moveTo>
                    <a:pt x="6349" y="0"/>
                  </a:moveTo>
                  <a:cubicBezTo>
                    <a:pt x="3382" y="0"/>
                    <a:pt x="1" y="2225"/>
                    <a:pt x="1249" y="5018"/>
                  </a:cubicBezTo>
                  <a:cubicBezTo>
                    <a:pt x="1816" y="6287"/>
                    <a:pt x="3394" y="6735"/>
                    <a:pt x="4891" y="6735"/>
                  </a:cubicBezTo>
                  <a:cubicBezTo>
                    <a:pt x="5816" y="6735"/>
                    <a:pt x="6711" y="6564"/>
                    <a:pt x="7316" y="6309"/>
                  </a:cubicBezTo>
                  <a:cubicBezTo>
                    <a:pt x="8840" y="5665"/>
                    <a:pt x="10654" y="4193"/>
                    <a:pt x="10035" y="2310"/>
                  </a:cubicBezTo>
                  <a:cubicBezTo>
                    <a:pt x="9497" y="677"/>
                    <a:pt x="7986" y="0"/>
                    <a:pt x="6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222421" y="2847105"/>
              <a:ext cx="349284" cy="251173"/>
            </a:xfrm>
            <a:custGeom>
              <a:rect b="b" l="l" r="r" t="t"/>
              <a:pathLst>
                <a:path extrusionOk="0" h="14398" w="20022">
                  <a:moveTo>
                    <a:pt x="10940" y="1"/>
                  </a:moveTo>
                  <a:cubicBezTo>
                    <a:pt x="7947" y="1"/>
                    <a:pt x="4458" y="1752"/>
                    <a:pt x="2979" y="3791"/>
                  </a:cubicBezTo>
                  <a:cubicBezTo>
                    <a:pt x="0" y="7898"/>
                    <a:pt x="1646" y="11697"/>
                    <a:pt x="4895" y="13424"/>
                  </a:cubicBezTo>
                  <a:cubicBezTo>
                    <a:pt x="6064" y="14045"/>
                    <a:pt x="7443" y="14397"/>
                    <a:pt x="8887" y="14397"/>
                  </a:cubicBezTo>
                  <a:cubicBezTo>
                    <a:pt x="9938" y="14397"/>
                    <a:pt x="11024" y="14211"/>
                    <a:pt x="12091" y="13806"/>
                  </a:cubicBezTo>
                  <a:cubicBezTo>
                    <a:pt x="18072" y="11538"/>
                    <a:pt x="20021" y="3516"/>
                    <a:pt x="13354" y="477"/>
                  </a:cubicBezTo>
                  <a:cubicBezTo>
                    <a:pt x="12631" y="148"/>
                    <a:pt x="11806" y="1"/>
                    <a:pt x="10940" y="1"/>
                  </a:cubicBezTo>
                  <a:close/>
                </a:path>
              </a:pathLst>
            </a:custGeom>
            <a:solidFill>
              <a:srgbClr val="FC8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6478985" y="2076853"/>
              <a:ext cx="105106" cy="66500"/>
            </a:xfrm>
            <a:custGeom>
              <a:rect b="b" l="l" r="r" t="t"/>
              <a:pathLst>
                <a:path extrusionOk="0" h="3812" w="6025">
                  <a:moveTo>
                    <a:pt x="3591" y="1"/>
                  </a:moveTo>
                  <a:cubicBezTo>
                    <a:pt x="1913" y="1"/>
                    <a:pt x="0" y="1260"/>
                    <a:pt x="707" y="2839"/>
                  </a:cubicBezTo>
                  <a:cubicBezTo>
                    <a:pt x="1028" y="3557"/>
                    <a:pt x="1921" y="3811"/>
                    <a:pt x="2768" y="3811"/>
                  </a:cubicBezTo>
                  <a:cubicBezTo>
                    <a:pt x="3290" y="3811"/>
                    <a:pt x="3795" y="3714"/>
                    <a:pt x="4136" y="3571"/>
                  </a:cubicBezTo>
                  <a:cubicBezTo>
                    <a:pt x="4998" y="3206"/>
                    <a:pt x="6025" y="2373"/>
                    <a:pt x="5674" y="1307"/>
                  </a:cubicBezTo>
                  <a:cubicBezTo>
                    <a:pt x="5370" y="384"/>
                    <a:pt x="4516" y="1"/>
                    <a:pt x="3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6359434" y="2758711"/>
              <a:ext cx="464177" cy="219807"/>
            </a:xfrm>
            <a:custGeom>
              <a:rect b="b" l="l" r="r" t="t"/>
              <a:pathLst>
                <a:path extrusionOk="0" h="12600" w="26608">
                  <a:moveTo>
                    <a:pt x="4755" y="0"/>
                  </a:moveTo>
                  <a:cubicBezTo>
                    <a:pt x="3357" y="0"/>
                    <a:pt x="2135" y="486"/>
                    <a:pt x="1419" y="1946"/>
                  </a:cubicBezTo>
                  <a:cubicBezTo>
                    <a:pt x="1" y="4843"/>
                    <a:pt x="2734" y="8342"/>
                    <a:pt x="5008" y="9886"/>
                  </a:cubicBezTo>
                  <a:cubicBezTo>
                    <a:pt x="7462" y="11553"/>
                    <a:pt x="11176" y="12599"/>
                    <a:pt x="14793" y="12599"/>
                  </a:cubicBezTo>
                  <a:cubicBezTo>
                    <a:pt x="18394" y="12599"/>
                    <a:pt x="21899" y="11563"/>
                    <a:pt x="23972" y="9069"/>
                  </a:cubicBezTo>
                  <a:cubicBezTo>
                    <a:pt x="25518" y="7209"/>
                    <a:pt x="26608" y="2981"/>
                    <a:pt x="24279" y="1219"/>
                  </a:cubicBezTo>
                  <a:cubicBezTo>
                    <a:pt x="23533" y="654"/>
                    <a:pt x="22628" y="448"/>
                    <a:pt x="21634" y="448"/>
                  </a:cubicBezTo>
                  <a:cubicBezTo>
                    <a:pt x="18956" y="448"/>
                    <a:pt x="15624" y="1940"/>
                    <a:pt x="12958" y="1940"/>
                  </a:cubicBezTo>
                  <a:cubicBezTo>
                    <a:pt x="12489" y="1940"/>
                    <a:pt x="12040" y="1894"/>
                    <a:pt x="11619" y="1785"/>
                  </a:cubicBezTo>
                  <a:cubicBezTo>
                    <a:pt x="10244" y="1430"/>
                    <a:pt x="8249" y="546"/>
                    <a:pt x="6344" y="171"/>
                  </a:cubicBezTo>
                  <a:cubicBezTo>
                    <a:pt x="5801" y="65"/>
                    <a:pt x="5266" y="0"/>
                    <a:pt x="4755" y="0"/>
                  </a:cubicBezTo>
                  <a:close/>
                </a:path>
              </a:pathLst>
            </a:custGeom>
            <a:solidFill>
              <a:srgbClr val="D85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6408036" y="2838766"/>
              <a:ext cx="394815" cy="139752"/>
            </a:xfrm>
            <a:custGeom>
              <a:rect b="b" l="l" r="r" t="t"/>
              <a:pathLst>
                <a:path extrusionOk="0" h="8011" w="22632">
                  <a:moveTo>
                    <a:pt x="12751" y="0"/>
                  </a:moveTo>
                  <a:cubicBezTo>
                    <a:pt x="8165" y="0"/>
                    <a:pt x="3026" y="814"/>
                    <a:pt x="1" y="3238"/>
                  </a:cubicBezTo>
                  <a:cubicBezTo>
                    <a:pt x="682" y="4075"/>
                    <a:pt x="1476" y="4791"/>
                    <a:pt x="2222" y="5298"/>
                  </a:cubicBezTo>
                  <a:cubicBezTo>
                    <a:pt x="4676" y="6964"/>
                    <a:pt x="8390" y="8011"/>
                    <a:pt x="12007" y="8011"/>
                  </a:cubicBezTo>
                  <a:cubicBezTo>
                    <a:pt x="15608" y="8011"/>
                    <a:pt x="19113" y="6974"/>
                    <a:pt x="21186" y="4480"/>
                  </a:cubicBezTo>
                  <a:cubicBezTo>
                    <a:pt x="21807" y="3735"/>
                    <a:pt x="22349" y="2607"/>
                    <a:pt x="22631" y="1410"/>
                  </a:cubicBezTo>
                  <a:cubicBezTo>
                    <a:pt x="21736" y="938"/>
                    <a:pt x="20866" y="966"/>
                    <a:pt x="20145" y="782"/>
                  </a:cubicBezTo>
                  <a:cubicBezTo>
                    <a:pt x="18361" y="329"/>
                    <a:pt x="15668" y="0"/>
                    <a:pt x="12751" y="0"/>
                  </a:cubicBezTo>
                  <a:close/>
                </a:path>
              </a:pathLst>
            </a:custGeom>
            <a:solidFill>
              <a:srgbClr val="FC8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377856" y="2728635"/>
              <a:ext cx="96122" cy="102611"/>
            </a:xfrm>
            <a:custGeom>
              <a:rect b="b" l="l" r="r" t="t"/>
              <a:pathLst>
                <a:path extrusionOk="0" h="5882" w="5510">
                  <a:moveTo>
                    <a:pt x="794" y="1"/>
                  </a:moveTo>
                  <a:lnTo>
                    <a:pt x="794" y="1"/>
                  </a:lnTo>
                  <a:cubicBezTo>
                    <a:pt x="779" y="1162"/>
                    <a:pt x="0" y="5132"/>
                    <a:pt x="1963" y="5745"/>
                  </a:cubicBezTo>
                  <a:cubicBezTo>
                    <a:pt x="2262" y="5839"/>
                    <a:pt x="2531" y="5882"/>
                    <a:pt x="2774" y="5882"/>
                  </a:cubicBezTo>
                  <a:cubicBezTo>
                    <a:pt x="4981" y="5882"/>
                    <a:pt x="5031" y="2347"/>
                    <a:pt x="5509" y="1060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680214" y="2740219"/>
              <a:ext cx="2163" cy="4483"/>
            </a:xfrm>
            <a:custGeom>
              <a:rect b="b" l="l" r="r" t="t"/>
              <a:pathLst>
                <a:path extrusionOk="0" h="257" w="124">
                  <a:moveTo>
                    <a:pt x="1" y="0"/>
                  </a:moveTo>
                  <a:cubicBezTo>
                    <a:pt x="46" y="87"/>
                    <a:pt x="83" y="170"/>
                    <a:pt x="124" y="257"/>
                  </a:cubicBezTo>
                  <a:cubicBezTo>
                    <a:pt x="96" y="166"/>
                    <a:pt x="54" y="7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615197" y="2744685"/>
              <a:ext cx="91935" cy="81520"/>
            </a:xfrm>
            <a:custGeom>
              <a:rect b="b" l="l" r="r" t="t"/>
              <a:pathLst>
                <a:path extrusionOk="0" h="4673" w="5270">
                  <a:moveTo>
                    <a:pt x="3851" y="1"/>
                  </a:moveTo>
                  <a:cubicBezTo>
                    <a:pt x="3917" y="228"/>
                    <a:pt x="3851" y="403"/>
                    <a:pt x="3872" y="676"/>
                  </a:cubicBezTo>
                  <a:lnTo>
                    <a:pt x="1" y="1139"/>
                  </a:lnTo>
                  <a:cubicBezTo>
                    <a:pt x="36" y="3577"/>
                    <a:pt x="1303" y="4673"/>
                    <a:pt x="2476" y="4673"/>
                  </a:cubicBezTo>
                  <a:cubicBezTo>
                    <a:pt x="3945" y="4673"/>
                    <a:pt x="5269" y="2955"/>
                    <a:pt x="3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505799" y="2734671"/>
              <a:ext cx="93156" cy="102036"/>
            </a:xfrm>
            <a:custGeom>
              <a:rect b="b" l="l" r="r" t="t"/>
              <a:pathLst>
                <a:path extrusionOk="0" h="5849" w="5340">
                  <a:moveTo>
                    <a:pt x="674" y="1"/>
                  </a:moveTo>
                  <a:cubicBezTo>
                    <a:pt x="0" y="1513"/>
                    <a:pt x="50" y="5017"/>
                    <a:pt x="2091" y="5688"/>
                  </a:cubicBezTo>
                  <a:cubicBezTo>
                    <a:pt x="2425" y="5798"/>
                    <a:pt x="2724" y="5848"/>
                    <a:pt x="2991" y="5848"/>
                  </a:cubicBezTo>
                  <a:cubicBezTo>
                    <a:pt x="5339" y="5848"/>
                    <a:pt x="5256" y="1951"/>
                    <a:pt x="5110" y="93"/>
                  </a:cubicBezTo>
                  <a:cubicBezTo>
                    <a:pt x="5018" y="45"/>
                    <a:pt x="4953" y="25"/>
                    <a:pt x="4906" y="25"/>
                  </a:cubicBezTo>
                  <a:cubicBezTo>
                    <a:pt x="4737" y="25"/>
                    <a:pt x="4791" y="269"/>
                    <a:pt x="4652" y="304"/>
                  </a:cubicBez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707970" y="2713511"/>
              <a:ext cx="93139" cy="102036"/>
            </a:xfrm>
            <a:custGeom>
              <a:rect b="b" l="l" r="r" t="t"/>
              <a:pathLst>
                <a:path extrusionOk="0" h="5849" w="5339">
                  <a:moveTo>
                    <a:pt x="673" y="1"/>
                  </a:moveTo>
                  <a:cubicBezTo>
                    <a:pt x="1" y="1514"/>
                    <a:pt x="51" y="5018"/>
                    <a:pt x="2089" y="5688"/>
                  </a:cubicBezTo>
                  <a:cubicBezTo>
                    <a:pt x="2424" y="5798"/>
                    <a:pt x="2723" y="5848"/>
                    <a:pt x="2990" y="5848"/>
                  </a:cubicBezTo>
                  <a:cubicBezTo>
                    <a:pt x="5338" y="5848"/>
                    <a:pt x="5255" y="1951"/>
                    <a:pt x="5109" y="93"/>
                  </a:cubicBezTo>
                  <a:cubicBezTo>
                    <a:pt x="5017" y="45"/>
                    <a:pt x="4952" y="25"/>
                    <a:pt x="4904" y="25"/>
                  </a:cubicBezTo>
                  <a:cubicBezTo>
                    <a:pt x="4736" y="25"/>
                    <a:pt x="4791" y="269"/>
                    <a:pt x="4652" y="304"/>
                  </a:cubicBez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374280" y="3146706"/>
              <a:ext cx="220627" cy="1083509"/>
            </a:xfrm>
            <a:custGeom>
              <a:rect b="b" l="l" r="r" t="t"/>
              <a:pathLst>
                <a:path extrusionOk="0" h="62110" w="12647">
                  <a:moveTo>
                    <a:pt x="11831" y="1"/>
                  </a:moveTo>
                  <a:cubicBezTo>
                    <a:pt x="2531" y="1"/>
                    <a:pt x="8562" y="37393"/>
                    <a:pt x="6984" y="49161"/>
                  </a:cubicBezTo>
                  <a:cubicBezTo>
                    <a:pt x="5600" y="59470"/>
                    <a:pt x="106" y="60890"/>
                    <a:pt x="106" y="60890"/>
                  </a:cubicBezTo>
                  <a:cubicBezTo>
                    <a:pt x="106" y="60890"/>
                    <a:pt x="62" y="61040"/>
                    <a:pt x="0" y="61298"/>
                  </a:cubicBezTo>
                  <a:cubicBezTo>
                    <a:pt x="380" y="61802"/>
                    <a:pt x="893" y="62109"/>
                    <a:pt x="1523" y="62109"/>
                  </a:cubicBezTo>
                  <a:cubicBezTo>
                    <a:pt x="2168" y="62109"/>
                    <a:pt x="2936" y="61787"/>
                    <a:pt x="3812" y="61022"/>
                  </a:cubicBezTo>
                  <a:cubicBezTo>
                    <a:pt x="5895" y="59203"/>
                    <a:pt x="7024" y="55906"/>
                    <a:pt x="7879" y="53363"/>
                  </a:cubicBezTo>
                  <a:cubicBezTo>
                    <a:pt x="9589" y="48274"/>
                    <a:pt x="10006" y="7947"/>
                    <a:pt x="10184" y="5765"/>
                  </a:cubicBezTo>
                  <a:cubicBezTo>
                    <a:pt x="10412" y="2956"/>
                    <a:pt x="11394" y="550"/>
                    <a:pt x="12384" y="550"/>
                  </a:cubicBezTo>
                  <a:cubicBezTo>
                    <a:pt x="12471" y="550"/>
                    <a:pt x="12559" y="569"/>
                    <a:pt x="12646" y="608"/>
                  </a:cubicBezTo>
                  <a:cubicBezTo>
                    <a:pt x="12631" y="267"/>
                    <a:pt x="12622" y="84"/>
                    <a:pt x="12622" y="84"/>
                  </a:cubicBezTo>
                  <a:cubicBezTo>
                    <a:pt x="12347" y="28"/>
                    <a:pt x="12083" y="1"/>
                    <a:pt x="11831" y="1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5841490" y="3191226"/>
              <a:ext cx="541981" cy="1039670"/>
            </a:xfrm>
            <a:custGeom>
              <a:rect b="b" l="l" r="r" t="t"/>
              <a:pathLst>
                <a:path extrusionOk="0" h="59597" w="31068">
                  <a:moveTo>
                    <a:pt x="28288" y="1"/>
                  </a:moveTo>
                  <a:cubicBezTo>
                    <a:pt x="28237" y="1"/>
                    <a:pt x="28187" y="3"/>
                    <a:pt x="28138" y="8"/>
                  </a:cubicBezTo>
                  <a:cubicBezTo>
                    <a:pt x="22569" y="569"/>
                    <a:pt x="22996" y="15094"/>
                    <a:pt x="22847" y="18552"/>
                  </a:cubicBezTo>
                  <a:cubicBezTo>
                    <a:pt x="22465" y="27500"/>
                    <a:pt x="23978" y="37464"/>
                    <a:pt x="22204" y="46254"/>
                  </a:cubicBezTo>
                  <a:cubicBezTo>
                    <a:pt x="21194" y="51256"/>
                    <a:pt x="17645" y="55201"/>
                    <a:pt x="12743" y="56586"/>
                  </a:cubicBezTo>
                  <a:cubicBezTo>
                    <a:pt x="11690" y="56883"/>
                    <a:pt x="10625" y="57036"/>
                    <a:pt x="9593" y="57036"/>
                  </a:cubicBezTo>
                  <a:cubicBezTo>
                    <a:pt x="5856" y="57036"/>
                    <a:pt x="2557" y="55036"/>
                    <a:pt x="1905" y="50676"/>
                  </a:cubicBezTo>
                  <a:lnTo>
                    <a:pt x="1905" y="50676"/>
                  </a:lnTo>
                  <a:cubicBezTo>
                    <a:pt x="0" y="56536"/>
                    <a:pt x="4585" y="59597"/>
                    <a:pt x="9610" y="59597"/>
                  </a:cubicBezTo>
                  <a:cubicBezTo>
                    <a:pt x="11290" y="59597"/>
                    <a:pt x="13020" y="59255"/>
                    <a:pt x="14572" y="58561"/>
                  </a:cubicBezTo>
                  <a:cubicBezTo>
                    <a:pt x="25616" y="53626"/>
                    <a:pt x="26286" y="40849"/>
                    <a:pt x="26951" y="30423"/>
                  </a:cubicBezTo>
                  <a:cubicBezTo>
                    <a:pt x="27471" y="22235"/>
                    <a:pt x="27271" y="13971"/>
                    <a:pt x="28105" y="5808"/>
                  </a:cubicBezTo>
                  <a:cubicBezTo>
                    <a:pt x="28127" y="5569"/>
                    <a:pt x="28471" y="1285"/>
                    <a:pt x="29474" y="1285"/>
                  </a:cubicBezTo>
                  <a:cubicBezTo>
                    <a:pt x="29544" y="1285"/>
                    <a:pt x="29618" y="1307"/>
                    <a:pt x="29696" y="1352"/>
                  </a:cubicBezTo>
                  <a:cubicBezTo>
                    <a:pt x="30265" y="1686"/>
                    <a:pt x="30679" y="3898"/>
                    <a:pt x="30963" y="7250"/>
                  </a:cubicBezTo>
                  <a:cubicBezTo>
                    <a:pt x="31068" y="5011"/>
                    <a:pt x="30886" y="857"/>
                    <a:pt x="29144" y="188"/>
                  </a:cubicBezTo>
                  <a:cubicBezTo>
                    <a:pt x="28839" y="69"/>
                    <a:pt x="28553" y="1"/>
                    <a:pt x="28288" y="1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631298" y="3370160"/>
              <a:ext cx="248452" cy="871605"/>
            </a:xfrm>
            <a:custGeom>
              <a:rect b="b" l="l" r="r" t="t"/>
              <a:pathLst>
                <a:path extrusionOk="0" h="49963" w="14242">
                  <a:moveTo>
                    <a:pt x="1" y="0"/>
                  </a:moveTo>
                  <a:lnTo>
                    <a:pt x="1" y="0"/>
                  </a:lnTo>
                  <a:cubicBezTo>
                    <a:pt x="439" y="11201"/>
                    <a:pt x="1614" y="39147"/>
                    <a:pt x="3350" y="43985"/>
                  </a:cubicBezTo>
                  <a:cubicBezTo>
                    <a:pt x="4315" y="46677"/>
                    <a:pt x="5824" y="48781"/>
                    <a:pt x="8649" y="49705"/>
                  </a:cubicBezTo>
                  <a:cubicBezTo>
                    <a:pt x="9103" y="49853"/>
                    <a:pt x="9818" y="49962"/>
                    <a:pt x="10575" y="49962"/>
                  </a:cubicBezTo>
                  <a:cubicBezTo>
                    <a:pt x="12302" y="49962"/>
                    <a:pt x="14242" y="49395"/>
                    <a:pt x="13759" y="47428"/>
                  </a:cubicBezTo>
                  <a:lnTo>
                    <a:pt x="13759" y="47428"/>
                  </a:lnTo>
                  <a:cubicBezTo>
                    <a:pt x="13046" y="47630"/>
                    <a:pt x="12396" y="47725"/>
                    <a:pt x="11804" y="47725"/>
                  </a:cubicBezTo>
                  <a:cubicBezTo>
                    <a:pt x="5542" y="47725"/>
                    <a:pt x="5644" y="37195"/>
                    <a:pt x="5197" y="31922"/>
                  </a:cubicBezTo>
                  <a:cubicBezTo>
                    <a:pt x="4682" y="25852"/>
                    <a:pt x="2952" y="3284"/>
                    <a:pt x="1" y="0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868360" y="3282603"/>
              <a:ext cx="393856" cy="922352"/>
            </a:xfrm>
            <a:custGeom>
              <a:rect b="b" l="l" r="r" t="t"/>
              <a:pathLst>
                <a:path extrusionOk="0" h="52872" w="22577">
                  <a:moveTo>
                    <a:pt x="0" y="0"/>
                  </a:moveTo>
                  <a:lnTo>
                    <a:pt x="0" y="0"/>
                  </a:lnTo>
                  <a:cubicBezTo>
                    <a:pt x="1798" y="12999"/>
                    <a:pt x="2293" y="39837"/>
                    <a:pt x="8493" y="49144"/>
                  </a:cubicBezTo>
                  <a:cubicBezTo>
                    <a:pt x="9955" y="51338"/>
                    <a:pt x="11767" y="52872"/>
                    <a:pt x="14493" y="52872"/>
                  </a:cubicBezTo>
                  <a:cubicBezTo>
                    <a:pt x="14534" y="52872"/>
                    <a:pt x="14575" y="52871"/>
                    <a:pt x="14617" y="52871"/>
                  </a:cubicBezTo>
                  <a:cubicBezTo>
                    <a:pt x="16548" y="52837"/>
                    <a:pt x="18160" y="52043"/>
                    <a:pt x="19414" y="50581"/>
                  </a:cubicBezTo>
                  <a:cubicBezTo>
                    <a:pt x="20270" y="49581"/>
                    <a:pt x="22576" y="46229"/>
                    <a:pt x="22258" y="44267"/>
                  </a:cubicBezTo>
                  <a:lnTo>
                    <a:pt x="22258" y="44267"/>
                  </a:lnTo>
                  <a:cubicBezTo>
                    <a:pt x="20580" y="46929"/>
                    <a:pt x="17629" y="48810"/>
                    <a:pt x="14721" y="48810"/>
                  </a:cubicBezTo>
                  <a:cubicBezTo>
                    <a:pt x="13066" y="48810"/>
                    <a:pt x="11425" y="48202"/>
                    <a:pt x="10040" y="46781"/>
                  </a:cubicBezTo>
                  <a:cubicBezTo>
                    <a:pt x="5208" y="41831"/>
                    <a:pt x="5135" y="33354"/>
                    <a:pt x="4546" y="26906"/>
                  </a:cubicBezTo>
                  <a:cubicBezTo>
                    <a:pt x="3825" y="19032"/>
                    <a:pt x="4193" y="11190"/>
                    <a:pt x="1769" y="3544"/>
                  </a:cubicBezTo>
                  <a:cubicBezTo>
                    <a:pt x="1406" y="2399"/>
                    <a:pt x="688" y="1177"/>
                    <a:pt x="0" y="0"/>
                  </a:cubicBezTo>
                  <a:close/>
                </a:path>
              </a:pathLst>
            </a:custGeom>
            <a:solidFill>
              <a:srgbClr val="FFD2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7023254" y="4081534"/>
              <a:ext cx="174712" cy="101303"/>
            </a:xfrm>
            <a:custGeom>
              <a:rect b="b" l="l" r="r" t="t"/>
              <a:pathLst>
                <a:path extrusionOk="0" h="5807" w="10015">
                  <a:moveTo>
                    <a:pt x="3693" y="1"/>
                  </a:moveTo>
                  <a:cubicBezTo>
                    <a:pt x="719" y="1"/>
                    <a:pt x="1" y="3565"/>
                    <a:pt x="3820" y="5355"/>
                  </a:cubicBezTo>
                  <a:cubicBezTo>
                    <a:pt x="4491" y="5669"/>
                    <a:pt x="5144" y="5807"/>
                    <a:pt x="5740" y="5807"/>
                  </a:cubicBezTo>
                  <a:cubicBezTo>
                    <a:pt x="8469" y="5807"/>
                    <a:pt x="10015" y="2928"/>
                    <a:pt x="6646" y="940"/>
                  </a:cubicBezTo>
                  <a:cubicBezTo>
                    <a:pt x="5520" y="276"/>
                    <a:pt x="4520" y="1"/>
                    <a:pt x="3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365906" y="4057565"/>
              <a:ext cx="77020" cy="106676"/>
            </a:xfrm>
            <a:custGeom>
              <a:rect b="b" l="l" r="r" t="t"/>
              <a:pathLst>
                <a:path extrusionOk="0" h="6115" w="4415">
                  <a:moveTo>
                    <a:pt x="2839" y="0"/>
                  </a:moveTo>
                  <a:cubicBezTo>
                    <a:pt x="2218" y="0"/>
                    <a:pt x="1482" y="630"/>
                    <a:pt x="939" y="2132"/>
                  </a:cubicBezTo>
                  <a:cubicBezTo>
                    <a:pt x="1" y="4723"/>
                    <a:pt x="623" y="6115"/>
                    <a:pt x="1572" y="6115"/>
                  </a:cubicBezTo>
                  <a:cubicBezTo>
                    <a:pt x="2336" y="6115"/>
                    <a:pt x="3313" y="5212"/>
                    <a:pt x="3858" y="3306"/>
                  </a:cubicBezTo>
                  <a:cubicBezTo>
                    <a:pt x="4414" y="1358"/>
                    <a:pt x="3751" y="0"/>
                    <a:pt x="2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782286" y="2659937"/>
              <a:ext cx="209933" cy="539312"/>
            </a:xfrm>
            <a:custGeom>
              <a:rect b="b" l="l" r="r" t="t"/>
              <a:pathLst>
                <a:path extrusionOk="0" h="30915" w="12034">
                  <a:moveTo>
                    <a:pt x="10960" y="1"/>
                  </a:moveTo>
                  <a:cubicBezTo>
                    <a:pt x="9868" y="769"/>
                    <a:pt x="9030" y="1379"/>
                    <a:pt x="8759" y="1643"/>
                  </a:cubicBezTo>
                  <a:cubicBezTo>
                    <a:pt x="5781" y="4534"/>
                    <a:pt x="3234" y="8018"/>
                    <a:pt x="1994" y="12020"/>
                  </a:cubicBezTo>
                  <a:cubicBezTo>
                    <a:pt x="0" y="18438"/>
                    <a:pt x="2367" y="24350"/>
                    <a:pt x="7641" y="28302"/>
                  </a:cubicBezTo>
                  <a:cubicBezTo>
                    <a:pt x="9000" y="29319"/>
                    <a:pt x="10491" y="30170"/>
                    <a:pt x="12033" y="30914"/>
                  </a:cubicBezTo>
                  <a:cubicBezTo>
                    <a:pt x="12029" y="29554"/>
                    <a:pt x="12026" y="28183"/>
                    <a:pt x="12022" y="26800"/>
                  </a:cubicBezTo>
                  <a:cubicBezTo>
                    <a:pt x="12000" y="18188"/>
                    <a:pt x="12009" y="8958"/>
                    <a:pt x="10960" y="1"/>
                  </a:cubicBezTo>
                  <a:close/>
                </a:path>
              </a:pathLst>
            </a:custGeom>
            <a:solidFill>
              <a:srgbClr val="FC8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3"/>
          <p:cNvGrpSpPr/>
          <p:nvPr/>
        </p:nvGrpSpPr>
        <p:grpSpPr>
          <a:xfrm>
            <a:off x="7736202" y="2009097"/>
            <a:ext cx="1180140" cy="2260529"/>
            <a:chOff x="7232927" y="2009097"/>
            <a:chExt cx="1180140" cy="2260529"/>
          </a:xfrm>
        </p:grpSpPr>
        <p:sp>
          <p:nvSpPr>
            <p:cNvPr id="374" name="Google Shape;374;p23"/>
            <p:cNvSpPr/>
            <p:nvPr/>
          </p:nvSpPr>
          <p:spPr>
            <a:xfrm>
              <a:off x="7279976" y="2035195"/>
              <a:ext cx="402264" cy="322436"/>
            </a:xfrm>
            <a:custGeom>
              <a:rect b="b" l="l" r="r" t="t"/>
              <a:pathLst>
                <a:path extrusionOk="0" h="18483" w="23059">
                  <a:moveTo>
                    <a:pt x="6444" y="0"/>
                  </a:moveTo>
                  <a:cubicBezTo>
                    <a:pt x="0" y="0"/>
                    <a:pt x="4346" y="18483"/>
                    <a:pt x="14018" y="18483"/>
                  </a:cubicBezTo>
                  <a:cubicBezTo>
                    <a:pt x="14989" y="18483"/>
                    <a:pt x="16014" y="18297"/>
                    <a:pt x="17087" y="17887"/>
                  </a:cubicBezTo>
                  <a:lnTo>
                    <a:pt x="23059" y="8183"/>
                  </a:lnTo>
                  <a:lnTo>
                    <a:pt x="23059" y="8183"/>
                  </a:lnTo>
                  <a:cubicBezTo>
                    <a:pt x="22031" y="8674"/>
                    <a:pt x="21003" y="8890"/>
                    <a:pt x="19989" y="8890"/>
                  </a:cubicBezTo>
                  <a:cubicBezTo>
                    <a:pt x="17778" y="8890"/>
                    <a:pt x="15636" y="7860"/>
                    <a:pt x="13709" y="6399"/>
                  </a:cubicBezTo>
                  <a:cubicBezTo>
                    <a:pt x="11773" y="4931"/>
                    <a:pt x="9469" y="419"/>
                    <a:pt x="7017" y="46"/>
                  </a:cubicBezTo>
                  <a:cubicBezTo>
                    <a:pt x="6817" y="15"/>
                    <a:pt x="6626" y="0"/>
                    <a:pt x="6444" y="0"/>
                  </a:cubicBezTo>
                  <a:close/>
                </a:path>
              </a:pathLst>
            </a:custGeom>
            <a:solidFill>
              <a:srgbClr val="007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7964294" y="2035195"/>
              <a:ext cx="402264" cy="322436"/>
            </a:xfrm>
            <a:custGeom>
              <a:rect b="b" l="l" r="r" t="t"/>
              <a:pathLst>
                <a:path extrusionOk="0" h="18483" w="23059">
                  <a:moveTo>
                    <a:pt x="16615" y="0"/>
                  </a:moveTo>
                  <a:cubicBezTo>
                    <a:pt x="16433" y="0"/>
                    <a:pt x="16242" y="15"/>
                    <a:pt x="16042" y="46"/>
                  </a:cubicBezTo>
                  <a:cubicBezTo>
                    <a:pt x="13590" y="419"/>
                    <a:pt x="11286" y="4931"/>
                    <a:pt x="9352" y="6399"/>
                  </a:cubicBezTo>
                  <a:cubicBezTo>
                    <a:pt x="7424" y="7860"/>
                    <a:pt x="5281" y="8890"/>
                    <a:pt x="3070" y="8890"/>
                  </a:cubicBezTo>
                  <a:cubicBezTo>
                    <a:pt x="2056" y="8890"/>
                    <a:pt x="1028" y="8674"/>
                    <a:pt x="0" y="8183"/>
                  </a:cubicBezTo>
                  <a:lnTo>
                    <a:pt x="0" y="8183"/>
                  </a:lnTo>
                  <a:lnTo>
                    <a:pt x="5972" y="17887"/>
                  </a:lnTo>
                  <a:cubicBezTo>
                    <a:pt x="7045" y="18297"/>
                    <a:pt x="8070" y="18483"/>
                    <a:pt x="9041" y="18483"/>
                  </a:cubicBezTo>
                  <a:cubicBezTo>
                    <a:pt x="18714" y="18483"/>
                    <a:pt x="23059" y="0"/>
                    <a:pt x="16615" y="0"/>
                  </a:cubicBezTo>
                  <a:close/>
                </a:path>
              </a:pathLst>
            </a:custGeom>
            <a:solidFill>
              <a:srgbClr val="007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7232927" y="3102169"/>
              <a:ext cx="481901" cy="580133"/>
            </a:xfrm>
            <a:custGeom>
              <a:rect b="b" l="l" r="r" t="t"/>
              <a:pathLst>
                <a:path extrusionOk="0" h="33255" w="27624">
                  <a:moveTo>
                    <a:pt x="26925" y="1"/>
                  </a:moveTo>
                  <a:cubicBezTo>
                    <a:pt x="19657" y="1"/>
                    <a:pt x="11275" y="7594"/>
                    <a:pt x="7757" y="13109"/>
                  </a:cubicBezTo>
                  <a:cubicBezTo>
                    <a:pt x="3863" y="19215"/>
                    <a:pt x="1" y="29141"/>
                    <a:pt x="3051" y="32807"/>
                  </a:cubicBezTo>
                  <a:cubicBezTo>
                    <a:pt x="3708" y="33118"/>
                    <a:pt x="4265" y="33254"/>
                    <a:pt x="4733" y="33254"/>
                  </a:cubicBezTo>
                  <a:cubicBezTo>
                    <a:pt x="6614" y="33254"/>
                    <a:pt x="7057" y="31051"/>
                    <a:pt x="6720" y="29085"/>
                  </a:cubicBezTo>
                  <a:lnTo>
                    <a:pt x="6720" y="29085"/>
                  </a:lnTo>
                  <a:cubicBezTo>
                    <a:pt x="7463" y="30950"/>
                    <a:pt x="8970" y="32422"/>
                    <a:pt x="10121" y="32422"/>
                  </a:cubicBezTo>
                  <a:cubicBezTo>
                    <a:pt x="11126" y="32422"/>
                    <a:pt x="11859" y="31300"/>
                    <a:pt x="11574" y="28339"/>
                  </a:cubicBezTo>
                  <a:lnTo>
                    <a:pt x="11574" y="28339"/>
                  </a:lnTo>
                  <a:cubicBezTo>
                    <a:pt x="11977" y="29252"/>
                    <a:pt x="12541" y="29639"/>
                    <a:pt x="13094" y="29639"/>
                  </a:cubicBezTo>
                  <a:cubicBezTo>
                    <a:pt x="14393" y="29639"/>
                    <a:pt x="15630" y="27502"/>
                    <a:pt x="14567" y="25043"/>
                  </a:cubicBezTo>
                  <a:cubicBezTo>
                    <a:pt x="13125" y="21710"/>
                    <a:pt x="11516" y="21178"/>
                    <a:pt x="13064" y="16841"/>
                  </a:cubicBezTo>
                  <a:cubicBezTo>
                    <a:pt x="14951" y="11559"/>
                    <a:pt x="21965" y="5426"/>
                    <a:pt x="27623" y="5250"/>
                  </a:cubicBezTo>
                  <a:lnTo>
                    <a:pt x="27623" y="25"/>
                  </a:lnTo>
                  <a:cubicBezTo>
                    <a:pt x="27392" y="9"/>
                    <a:pt x="27159" y="1"/>
                    <a:pt x="26925" y="1"/>
                  </a:cubicBezTo>
                  <a:close/>
                </a:path>
              </a:pathLst>
            </a:custGeom>
            <a:solidFill>
              <a:srgbClr val="007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7931183" y="3102169"/>
              <a:ext cx="481883" cy="580133"/>
            </a:xfrm>
            <a:custGeom>
              <a:rect b="b" l="l" r="r" t="t"/>
              <a:pathLst>
                <a:path extrusionOk="0" h="33255" w="27623">
                  <a:moveTo>
                    <a:pt x="698" y="1"/>
                  </a:moveTo>
                  <a:cubicBezTo>
                    <a:pt x="464" y="1"/>
                    <a:pt x="232" y="9"/>
                    <a:pt x="0" y="25"/>
                  </a:cubicBezTo>
                  <a:lnTo>
                    <a:pt x="0" y="5250"/>
                  </a:lnTo>
                  <a:cubicBezTo>
                    <a:pt x="5657" y="5426"/>
                    <a:pt x="12671" y="11559"/>
                    <a:pt x="14558" y="16841"/>
                  </a:cubicBezTo>
                  <a:cubicBezTo>
                    <a:pt x="16106" y="21178"/>
                    <a:pt x="14497" y="21710"/>
                    <a:pt x="13055" y="25043"/>
                  </a:cubicBezTo>
                  <a:cubicBezTo>
                    <a:pt x="11992" y="27502"/>
                    <a:pt x="13229" y="29639"/>
                    <a:pt x="14528" y="29639"/>
                  </a:cubicBezTo>
                  <a:cubicBezTo>
                    <a:pt x="15081" y="29639"/>
                    <a:pt x="15645" y="29252"/>
                    <a:pt x="16049" y="28339"/>
                  </a:cubicBezTo>
                  <a:lnTo>
                    <a:pt x="16049" y="28339"/>
                  </a:lnTo>
                  <a:cubicBezTo>
                    <a:pt x="15763" y="31300"/>
                    <a:pt x="16496" y="32422"/>
                    <a:pt x="17501" y="32422"/>
                  </a:cubicBezTo>
                  <a:cubicBezTo>
                    <a:pt x="18652" y="32422"/>
                    <a:pt x="20160" y="30950"/>
                    <a:pt x="20902" y="29085"/>
                  </a:cubicBezTo>
                  <a:lnTo>
                    <a:pt x="20902" y="29085"/>
                  </a:lnTo>
                  <a:cubicBezTo>
                    <a:pt x="20565" y="31051"/>
                    <a:pt x="21008" y="33254"/>
                    <a:pt x="22889" y="33254"/>
                  </a:cubicBezTo>
                  <a:cubicBezTo>
                    <a:pt x="23357" y="33254"/>
                    <a:pt x="23915" y="33118"/>
                    <a:pt x="24571" y="32807"/>
                  </a:cubicBezTo>
                  <a:cubicBezTo>
                    <a:pt x="27623" y="29141"/>
                    <a:pt x="23759" y="19215"/>
                    <a:pt x="19865" y="13109"/>
                  </a:cubicBezTo>
                  <a:cubicBezTo>
                    <a:pt x="16348" y="7594"/>
                    <a:pt x="7965" y="1"/>
                    <a:pt x="698" y="1"/>
                  </a:cubicBezTo>
                  <a:close/>
                </a:path>
              </a:pathLst>
            </a:custGeom>
            <a:solidFill>
              <a:srgbClr val="007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96404" y="3818899"/>
              <a:ext cx="394170" cy="450726"/>
            </a:xfrm>
            <a:custGeom>
              <a:rect b="b" l="l" r="r" t="t"/>
              <a:pathLst>
                <a:path extrusionOk="0" h="25837" w="22595">
                  <a:moveTo>
                    <a:pt x="4585" y="0"/>
                  </a:moveTo>
                  <a:cubicBezTo>
                    <a:pt x="4858" y="6064"/>
                    <a:pt x="8296" y="12663"/>
                    <a:pt x="11829" y="17564"/>
                  </a:cubicBezTo>
                  <a:cubicBezTo>
                    <a:pt x="11198" y="17390"/>
                    <a:pt x="10456" y="17303"/>
                    <a:pt x="9662" y="17303"/>
                  </a:cubicBezTo>
                  <a:cubicBezTo>
                    <a:pt x="6722" y="17303"/>
                    <a:pt x="3088" y="18496"/>
                    <a:pt x="1888" y="20884"/>
                  </a:cubicBezTo>
                  <a:cubicBezTo>
                    <a:pt x="1" y="24647"/>
                    <a:pt x="4907" y="25837"/>
                    <a:pt x="8509" y="25837"/>
                  </a:cubicBezTo>
                  <a:cubicBezTo>
                    <a:pt x="8995" y="25837"/>
                    <a:pt x="9457" y="25815"/>
                    <a:pt x="9875" y="25775"/>
                  </a:cubicBezTo>
                  <a:cubicBezTo>
                    <a:pt x="12277" y="25546"/>
                    <a:pt x="20009" y="25248"/>
                    <a:pt x="21286" y="23173"/>
                  </a:cubicBezTo>
                  <a:cubicBezTo>
                    <a:pt x="22594" y="21048"/>
                    <a:pt x="20297" y="11107"/>
                    <a:pt x="19183" y="9133"/>
                  </a:cubicBezTo>
                  <a:lnTo>
                    <a:pt x="4585" y="0"/>
                  </a:lnTo>
                  <a:close/>
                </a:path>
              </a:pathLst>
            </a:custGeom>
            <a:solidFill>
              <a:srgbClr val="007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855367" y="3812375"/>
              <a:ext cx="394170" cy="450744"/>
            </a:xfrm>
            <a:custGeom>
              <a:rect b="b" l="l" r="r" t="t"/>
              <a:pathLst>
                <a:path extrusionOk="0" h="25838" w="22595">
                  <a:moveTo>
                    <a:pt x="18010" y="1"/>
                  </a:moveTo>
                  <a:lnTo>
                    <a:pt x="3411" y="9134"/>
                  </a:lnTo>
                  <a:cubicBezTo>
                    <a:pt x="2297" y="11107"/>
                    <a:pt x="0" y="21048"/>
                    <a:pt x="1309" y="23174"/>
                  </a:cubicBezTo>
                  <a:cubicBezTo>
                    <a:pt x="2585" y="25249"/>
                    <a:pt x="10316" y="25546"/>
                    <a:pt x="12719" y="25776"/>
                  </a:cubicBezTo>
                  <a:cubicBezTo>
                    <a:pt x="13137" y="25815"/>
                    <a:pt x="13599" y="25837"/>
                    <a:pt x="14085" y="25837"/>
                  </a:cubicBezTo>
                  <a:cubicBezTo>
                    <a:pt x="17686" y="25837"/>
                    <a:pt x="22595" y="24647"/>
                    <a:pt x="20704" y="20884"/>
                  </a:cubicBezTo>
                  <a:cubicBezTo>
                    <a:pt x="19506" y="18497"/>
                    <a:pt x="15872" y="17304"/>
                    <a:pt x="12931" y="17304"/>
                  </a:cubicBezTo>
                  <a:cubicBezTo>
                    <a:pt x="12138" y="17304"/>
                    <a:pt x="11395" y="17391"/>
                    <a:pt x="10764" y="17564"/>
                  </a:cubicBezTo>
                  <a:cubicBezTo>
                    <a:pt x="14298" y="12664"/>
                    <a:pt x="17736" y="6064"/>
                    <a:pt x="18010" y="1"/>
                  </a:cubicBezTo>
                  <a:close/>
                </a:path>
              </a:pathLst>
            </a:custGeom>
            <a:solidFill>
              <a:srgbClr val="007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460463" y="3089556"/>
              <a:ext cx="716902" cy="945275"/>
            </a:xfrm>
            <a:custGeom>
              <a:rect b="b" l="l" r="r" t="t"/>
              <a:pathLst>
                <a:path extrusionOk="0" h="54186" w="41095">
                  <a:moveTo>
                    <a:pt x="9734" y="1"/>
                  </a:moveTo>
                  <a:cubicBezTo>
                    <a:pt x="12724" y="13092"/>
                    <a:pt x="0" y="26029"/>
                    <a:pt x="395" y="39212"/>
                  </a:cubicBezTo>
                  <a:cubicBezTo>
                    <a:pt x="695" y="49217"/>
                    <a:pt x="10579" y="54186"/>
                    <a:pt x="20484" y="54186"/>
                  </a:cubicBezTo>
                  <a:cubicBezTo>
                    <a:pt x="30433" y="54186"/>
                    <a:pt x="40402" y="49172"/>
                    <a:pt x="40700" y="39212"/>
                  </a:cubicBezTo>
                  <a:cubicBezTo>
                    <a:pt x="41094" y="26029"/>
                    <a:pt x="28373" y="13092"/>
                    <a:pt x="31360" y="1"/>
                  </a:cubicBezTo>
                  <a:close/>
                </a:path>
              </a:pathLst>
            </a:custGeom>
            <a:solidFill>
              <a:srgbClr val="009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7238753" y="2009097"/>
              <a:ext cx="1136367" cy="1158610"/>
            </a:xfrm>
            <a:custGeom>
              <a:rect b="b" l="l" r="r" t="t"/>
              <a:pathLst>
                <a:path extrusionOk="0" h="66415" w="65140">
                  <a:moveTo>
                    <a:pt x="36304" y="1"/>
                  </a:moveTo>
                  <a:lnTo>
                    <a:pt x="36304" y="1"/>
                  </a:lnTo>
                  <a:cubicBezTo>
                    <a:pt x="36192" y="2070"/>
                    <a:pt x="36310" y="4214"/>
                    <a:pt x="36173" y="6278"/>
                  </a:cubicBezTo>
                  <a:cubicBezTo>
                    <a:pt x="34974" y="5241"/>
                    <a:pt x="34092" y="3634"/>
                    <a:pt x="32589" y="2996"/>
                  </a:cubicBezTo>
                  <a:cubicBezTo>
                    <a:pt x="32519" y="3781"/>
                    <a:pt x="31750" y="4760"/>
                    <a:pt x="31674" y="5531"/>
                  </a:cubicBezTo>
                  <a:cubicBezTo>
                    <a:pt x="30234" y="4370"/>
                    <a:pt x="29111" y="2497"/>
                    <a:pt x="27345" y="2267"/>
                  </a:cubicBezTo>
                  <a:lnTo>
                    <a:pt x="27345" y="2267"/>
                  </a:lnTo>
                  <a:cubicBezTo>
                    <a:pt x="27080" y="4071"/>
                    <a:pt x="27183" y="6063"/>
                    <a:pt x="28082" y="7670"/>
                  </a:cubicBezTo>
                  <a:cubicBezTo>
                    <a:pt x="26187" y="6725"/>
                    <a:pt x="23122" y="4756"/>
                    <a:pt x="22812" y="2324"/>
                  </a:cubicBezTo>
                  <a:lnTo>
                    <a:pt x="22812" y="2324"/>
                  </a:lnTo>
                  <a:cubicBezTo>
                    <a:pt x="21317" y="5569"/>
                    <a:pt x="22700" y="7955"/>
                    <a:pt x="24075" y="10061"/>
                  </a:cubicBezTo>
                  <a:lnTo>
                    <a:pt x="24075" y="10061"/>
                  </a:lnTo>
                  <a:cubicBezTo>
                    <a:pt x="23993" y="9935"/>
                    <a:pt x="23870" y="9877"/>
                    <a:pt x="23713" y="9877"/>
                  </a:cubicBezTo>
                  <a:cubicBezTo>
                    <a:pt x="21702" y="9877"/>
                    <a:pt x="14046" y="19438"/>
                    <a:pt x="13500" y="20433"/>
                  </a:cubicBezTo>
                  <a:cubicBezTo>
                    <a:pt x="10781" y="25397"/>
                    <a:pt x="8950" y="30804"/>
                    <a:pt x="5982" y="35648"/>
                  </a:cubicBezTo>
                  <a:cubicBezTo>
                    <a:pt x="2914" y="40656"/>
                    <a:pt x="1" y="45661"/>
                    <a:pt x="406" y="51743"/>
                  </a:cubicBezTo>
                  <a:cubicBezTo>
                    <a:pt x="749" y="50399"/>
                    <a:pt x="1823" y="49305"/>
                    <a:pt x="3052" y="48628"/>
                  </a:cubicBezTo>
                  <a:lnTo>
                    <a:pt x="3052" y="48628"/>
                  </a:lnTo>
                  <a:cubicBezTo>
                    <a:pt x="2527" y="52265"/>
                    <a:pt x="5109" y="57840"/>
                    <a:pt x="7532" y="60330"/>
                  </a:cubicBezTo>
                  <a:cubicBezTo>
                    <a:pt x="7508" y="59455"/>
                    <a:pt x="7885" y="58757"/>
                    <a:pt x="7869" y="57942"/>
                  </a:cubicBezTo>
                  <a:lnTo>
                    <a:pt x="7869" y="57942"/>
                  </a:lnTo>
                  <a:cubicBezTo>
                    <a:pt x="9559" y="61453"/>
                    <a:pt x="13060" y="62505"/>
                    <a:pt x="16306" y="63764"/>
                  </a:cubicBezTo>
                  <a:cubicBezTo>
                    <a:pt x="16073" y="63267"/>
                    <a:pt x="16067" y="62731"/>
                    <a:pt x="15858" y="62273"/>
                  </a:cubicBezTo>
                  <a:lnTo>
                    <a:pt x="15858" y="62273"/>
                  </a:lnTo>
                  <a:cubicBezTo>
                    <a:pt x="17825" y="62675"/>
                    <a:pt x="19802" y="62872"/>
                    <a:pt x="21797" y="62968"/>
                  </a:cubicBezTo>
                  <a:cubicBezTo>
                    <a:pt x="21924" y="63009"/>
                    <a:pt x="22052" y="63052"/>
                    <a:pt x="22179" y="63091"/>
                  </a:cubicBezTo>
                  <a:cubicBezTo>
                    <a:pt x="25571" y="64127"/>
                    <a:pt x="29613" y="64688"/>
                    <a:pt x="33815" y="64688"/>
                  </a:cubicBezTo>
                  <a:cubicBezTo>
                    <a:pt x="36751" y="64688"/>
                    <a:pt x="39765" y="64414"/>
                    <a:pt x="42691" y="63838"/>
                  </a:cubicBezTo>
                  <a:lnTo>
                    <a:pt x="42691" y="63838"/>
                  </a:lnTo>
                  <a:lnTo>
                    <a:pt x="41475" y="66414"/>
                  </a:lnTo>
                  <a:cubicBezTo>
                    <a:pt x="44373" y="64146"/>
                    <a:pt x="49949" y="66136"/>
                    <a:pt x="52326" y="62068"/>
                  </a:cubicBezTo>
                  <a:lnTo>
                    <a:pt x="52326" y="62068"/>
                  </a:lnTo>
                  <a:cubicBezTo>
                    <a:pt x="52003" y="63237"/>
                    <a:pt x="51752" y="64483"/>
                    <a:pt x="51610" y="65620"/>
                  </a:cubicBezTo>
                  <a:cubicBezTo>
                    <a:pt x="54476" y="64424"/>
                    <a:pt x="57837" y="61228"/>
                    <a:pt x="59018" y="58520"/>
                  </a:cubicBezTo>
                  <a:cubicBezTo>
                    <a:pt x="59302" y="59364"/>
                    <a:pt x="60189" y="60765"/>
                    <a:pt x="60439" y="61523"/>
                  </a:cubicBezTo>
                  <a:cubicBezTo>
                    <a:pt x="61100" y="57161"/>
                    <a:pt x="62035" y="53366"/>
                    <a:pt x="62341" y="49091"/>
                  </a:cubicBezTo>
                  <a:cubicBezTo>
                    <a:pt x="62598" y="48232"/>
                    <a:pt x="62791" y="47354"/>
                    <a:pt x="62918" y="46468"/>
                  </a:cubicBezTo>
                  <a:cubicBezTo>
                    <a:pt x="63770" y="46704"/>
                    <a:pt x="64157" y="49041"/>
                    <a:pt x="64991" y="49244"/>
                  </a:cubicBezTo>
                  <a:cubicBezTo>
                    <a:pt x="65139" y="46246"/>
                    <a:pt x="64162" y="37321"/>
                    <a:pt x="61022" y="34471"/>
                  </a:cubicBezTo>
                  <a:cubicBezTo>
                    <a:pt x="59238" y="29838"/>
                    <a:pt x="56702" y="25177"/>
                    <a:pt x="54981" y="21494"/>
                  </a:cubicBezTo>
                  <a:cubicBezTo>
                    <a:pt x="52099" y="15317"/>
                    <a:pt x="47351" y="11242"/>
                    <a:pt x="42001" y="9246"/>
                  </a:cubicBezTo>
                  <a:cubicBezTo>
                    <a:pt x="40761" y="5826"/>
                    <a:pt x="39477" y="1580"/>
                    <a:pt x="36304" y="1"/>
                  </a:cubicBezTo>
                  <a:close/>
                </a:path>
              </a:pathLst>
            </a:custGeom>
            <a:solidFill>
              <a:srgbClr val="009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7665198" y="2919502"/>
              <a:ext cx="4553" cy="1500"/>
            </a:xfrm>
            <a:custGeom>
              <a:rect b="b" l="l" r="r" t="t"/>
              <a:pathLst>
                <a:path extrusionOk="0" h="86" w="261">
                  <a:moveTo>
                    <a:pt x="260" y="1"/>
                  </a:moveTo>
                  <a:lnTo>
                    <a:pt x="260" y="1"/>
                  </a:lnTo>
                  <a:cubicBezTo>
                    <a:pt x="66" y="47"/>
                    <a:pt x="0" y="86"/>
                    <a:pt x="31" y="86"/>
                  </a:cubicBezTo>
                  <a:cubicBezTo>
                    <a:pt x="54" y="86"/>
                    <a:pt x="136" y="63"/>
                    <a:pt x="260" y="1"/>
                  </a:cubicBezTo>
                  <a:close/>
                </a:path>
              </a:pathLst>
            </a:custGeom>
            <a:solidFill>
              <a:srgbClr val="028D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7471017" y="2627402"/>
              <a:ext cx="651414" cy="373079"/>
            </a:xfrm>
            <a:custGeom>
              <a:rect b="b" l="l" r="r" t="t"/>
              <a:pathLst>
                <a:path extrusionOk="0" h="21386" w="37341">
                  <a:moveTo>
                    <a:pt x="13849" y="1"/>
                  </a:moveTo>
                  <a:cubicBezTo>
                    <a:pt x="6972" y="1"/>
                    <a:pt x="1" y="1305"/>
                    <a:pt x="839" y="9333"/>
                  </a:cubicBezTo>
                  <a:cubicBezTo>
                    <a:pt x="1667" y="17268"/>
                    <a:pt x="10754" y="21385"/>
                    <a:pt x="19638" y="21385"/>
                  </a:cubicBezTo>
                  <a:cubicBezTo>
                    <a:pt x="28182" y="21385"/>
                    <a:pt x="36537" y="17577"/>
                    <a:pt x="37172" y="9693"/>
                  </a:cubicBezTo>
                  <a:cubicBezTo>
                    <a:pt x="37341" y="7589"/>
                    <a:pt x="37052" y="5952"/>
                    <a:pt x="36424" y="4682"/>
                  </a:cubicBezTo>
                  <a:cubicBezTo>
                    <a:pt x="34424" y="646"/>
                    <a:pt x="28992" y="299"/>
                    <a:pt x="23928" y="299"/>
                  </a:cubicBezTo>
                  <a:cubicBezTo>
                    <a:pt x="23617" y="299"/>
                    <a:pt x="23307" y="300"/>
                    <a:pt x="22999" y="302"/>
                  </a:cubicBezTo>
                  <a:cubicBezTo>
                    <a:pt x="22943" y="302"/>
                    <a:pt x="22887" y="303"/>
                    <a:pt x="22831" y="303"/>
                  </a:cubicBezTo>
                  <a:cubicBezTo>
                    <a:pt x="20446" y="303"/>
                    <a:pt x="17158" y="1"/>
                    <a:pt x="13849" y="1"/>
                  </a:cubicBezTo>
                  <a:close/>
                </a:path>
              </a:pathLst>
            </a:custGeom>
            <a:solidFill>
              <a:srgbClr val="0120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7526248" y="2756408"/>
              <a:ext cx="580884" cy="244021"/>
            </a:xfrm>
            <a:custGeom>
              <a:rect b="b" l="l" r="r" t="t"/>
              <a:pathLst>
                <a:path extrusionOk="0" h="13988" w="33298">
                  <a:moveTo>
                    <a:pt x="24183" y="1"/>
                  </a:moveTo>
                  <a:cubicBezTo>
                    <a:pt x="23829" y="1"/>
                    <a:pt x="23470" y="21"/>
                    <a:pt x="23108" y="62"/>
                  </a:cubicBezTo>
                  <a:cubicBezTo>
                    <a:pt x="19889" y="428"/>
                    <a:pt x="18359" y="4179"/>
                    <a:pt x="15268" y="4568"/>
                  </a:cubicBezTo>
                  <a:cubicBezTo>
                    <a:pt x="15091" y="4590"/>
                    <a:pt x="14920" y="4600"/>
                    <a:pt x="14754" y="4600"/>
                  </a:cubicBezTo>
                  <a:cubicBezTo>
                    <a:pt x="12755" y="4600"/>
                    <a:pt x="11551" y="3083"/>
                    <a:pt x="9696" y="2666"/>
                  </a:cubicBezTo>
                  <a:cubicBezTo>
                    <a:pt x="9202" y="2554"/>
                    <a:pt x="8707" y="2501"/>
                    <a:pt x="8215" y="2501"/>
                  </a:cubicBezTo>
                  <a:cubicBezTo>
                    <a:pt x="5047" y="2501"/>
                    <a:pt x="1995" y="4688"/>
                    <a:pt x="0" y="7543"/>
                  </a:cubicBezTo>
                  <a:cubicBezTo>
                    <a:pt x="3415" y="11801"/>
                    <a:pt x="9996" y="13988"/>
                    <a:pt x="16468" y="13988"/>
                  </a:cubicBezTo>
                  <a:cubicBezTo>
                    <a:pt x="23811" y="13988"/>
                    <a:pt x="31015" y="11174"/>
                    <a:pt x="33297" y="5377"/>
                  </a:cubicBezTo>
                  <a:cubicBezTo>
                    <a:pt x="31276" y="2288"/>
                    <a:pt x="27977" y="1"/>
                    <a:pt x="24183" y="1"/>
                  </a:cubicBezTo>
                  <a:close/>
                </a:path>
              </a:pathLst>
            </a:custGeom>
            <a:solidFill>
              <a:srgbClr val="0D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7552015" y="2612486"/>
              <a:ext cx="201874" cy="264082"/>
            </a:xfrm>
            <a:custGeom>
              <a:rect b="b" l="l" r="r" t="t"/>
              <a:pathLst>
                <a:path extrusionOk="0" h="15138" w="11572">
                  <a:moveTo>
                    <a:pt x="8963" y="0"/>
                  </a:moveTo>
                  <a:cubicBezTo>
                    <a:pt x="6608" y="0"/>
                    <a:pt x="2850" y="303"/>
                    <a:pt x="0" y="1966"/>
                  </a:cubicBezTo>
                  <a:cubicBezTo>
                    <a:pt x="0" y="1966"/>
                    <a:pt x="5066" y="15137"/>
                    <a:pt x="8130" y="15137"/>
                  </a:cubicBezTo>
                  <a:cubicBezTo>
                    <a:pt x="8288" y="15137"/>
                    <a:pt x="8440" y="15103"/>
                    <a:pt x="8585" y="15030"/>
                  </a:cubicBezTo>
                  <a:cubicBezTo>
                    <a:pt x="11572" y="13537"/>
                    <a:pt x="11198" y="99"/>
                    <a:pt x="11198" y="99"/>
                  </a:cubicBezTo>
                  <a:cubicBezTo>
                    <a:pt x="11198" y="99"/>
                    <a:pt x="10310" y="0"/>
                    <a:pt x="8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7864805" y="2612486"/>
              <a:ext cx="201908" cy="264082"/>
            </a:xfrm>
            <a:custGeom>
              <a:rect b="b" l="l" r="r" t="t"/>
              <a:pathLst>
                <a:path extrusionOk="0" h="15138" w="11574">
                  <a:moveTo>
                    <a:pt x="2609" y="0"/>
                  </a:moveTo>
                  <a:cubicBezTo>
                    <a:pt x="1263" y="0"/>
                    <a:pt x="374" y="99"/>
                    <a:pt x="374" y="99"/>
                  </a:cubicBezTo>
                  <a:cubicBezTo>
                    <a:pt x="374" y="99"/>
                    <a:pt x="1" y="13537"/>
                    <a:pt x="2989" y="15030"/>
                  </a:cubicBezTo>
                  <a:cubicBezTo>
                    <a:pt x="3134" y="15103"/>
                    <a:pt x="3286" y="15137"/>
                    <a:pt x="3444" y="15137"/>
                  </a:cubicBezTo>
                  <a:cubicBezTo>
                    <a:pt x="6508" y="15137"/>
                    <a:pt x="11574" y="1966"/>
                    <a:pt x="11574" y="1966"/>
                  </a:cubicBezTo>
                  <a:cubicBezTo>
                    <a:pt x="8723" y="303"/>
                    <a:pt x="4965" y="0"/>
                    <a:pt x="2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7665198" y="2919502"/>
              <a:ext cx="4553" cy="1500"/>
            </a:xfrm>
            <a:custGeom>
              <a:rect b="b" l="l" r="r" t="t"/>
              <a:pathLst>
                <a:path extrusionOk="0" h="86" w="261">
                  <a:moveTo>
                    <a:pt x="260" y="1"/>
                  </a:moveTo>
                  <a:lnTo>
                    <a:pt x="260" y="1"/>
                  </a:lnTo>
                  <a:cubicBezTo>
                    <a:pt x="66" y="47"/>
                    <a:pt x="0" y="86"/>
                    <a:pt x="31" y="86"/>
                  </a:cubicBezTo>
                  <a:cubicBezTo>
                    <a:pt x="54" y="86"/>
                    <a:pt x="136" y="63"/>
                    <a:pt x="260" y="1"/>
                  </a:cubicBezTo>
                  <a:close/>
                </a:path>
              </a:pathLst>
            </a:custGeom>
            <a:solidFill>
              <a:srgbClr val="028D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7543780" y="2332668"/>
              <a:ext cx="267048" cy="265112"/>
            </a:xfrm>
            <a:custGeom>
              <a:rect b="b" l="l" r="r" t="t"/>
              <a:pathLst>
                <a:path extrusionOk="0" h="15197" w="15308">
                  <a:moveTo>
                    <a:pt x="7653" y="1"/>
                  </a:moveTo>
                  <a:cubicBezTo>
                    <a:pt x="3505" y="1"/>
                    <a:pt x="114" y="3336"/>
                    <a:pt x="58" y="7498"/>
                  </a:cubicBezTo>
                  <a:cubicBezTo>
                    <a:pt x="0" y="11692"/>
                    <a:pt x="3355" y="15138"/>
                    <a:pt x="7551" y="15196"/>
                  </a:cubicBezTo>
                  <a:cubicBezTo>
                    <a:pt x="7586" y="15197"/>
                    <a:pt x="7621" y="15197"/>
                    <a:pt x="7655" y="15197"/>
                  </a:cubicBezTo>
                  <a:cubicBezTo>
                    <a:pt x="11804" y="15197"/>
                    <a:pt x="15196" y="11863"/>
                    <a:pt x="15251" y="7701"/>
                  </a:cubicBezTo>
                  <a:cubicBezTo>
                    <a:pt x="15308" y="3505"/>
                    <a:pt x="11952" y="57"/>
                    <a:pt x="7756" y="1"/>
                  </a:cubicBezTo>
                  <a:cubicBezTo>
                    <a:pt x="7722" y="1"/>
                    <a:pt x="7687" y="1"/>
                    <a:pt x="7653" y="1"/>
                  </a:cubicBezTo>
                  <a:close/>
                </a:path>
              </a:pathLst>
            </a:custGeom>
            <a:solidFill>
              <a:srgbClr val="2EC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7573943" y="2362603"/>
              <a:ext cx="206741" cy="205258"/>
            </a:xfrm>
            <a:custGeom>
              <a:rect b="b" l="l" r="r" t="t"/>
              <a:pathLst>
                <a:path extrusionOk="0" h="11766" w="11851">
                  <a:moveTo>
                    <a:pt x="5923" y="0"/>
                  </a:moveTo>
                  <a:cubicBezTo>
                    <a:pt x="2711" y="0"/>
                    <a:pt x="87" y="2583"/>
                    <a:pt x="44" y="5803"/>
                  </a:cubicBezTo>
                  <a:cubicBezTo>
                    <a:pt x="0" y="9050"/>
                    <a:pt x="2598" y="11721"/>
                    <a:pt x="5845" y="11765"/>
                  </a:cubicBezTo>
                  <a:cubicBezTo>
                    <a:pt x="5871" y="11765"/>
                    <a:pt x="5898" y="11765"/>
                    <a:pt x="5924" y="11765"/>
                  </a:cubicBezTo>
                  <a:cubicBezTo>
                    <a:pt x="9135" y="11765"/>
                    <a:pt x="11763" y="9183"/>
                    <a:pt x="11807" y="5962"/>
                  </a:cubicBezTo>
                  <a:cubicBezTo>
                    <a:pt x="11851" y="2714"/>
                    <a:pt x="9252" y="45"/>
                    <a:pt x="6005" y="1"/>
                  </a:cubicBezTo>
                  <a:cubicBezTo>
                    <a:pt x="5977" y="0"/>
                    <a:pt x="5950" y="0"/>
                    <a:pt x="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7606216" y="2394667"/>
              <a:ext cx="142159" cy="141113"/>
            </a:xfrm>
            <a:custGeom>
              <a:rect b="b" l="l" r="r" t="t"/>
              <a:pathLst>
                <a:path extrusionOk="0" h="8089" w="8149">
                  <a:moveTo>
                    <a:pt x="4073" y="1"/>
                  </a:moveTo>
                  <a:cubicBezTo>
                    <a:pt x="1866" y="1"/>
                    <a:pt x="61" y="1773"/>
                    <a:pt x="31" y="3989"/>
                  </a:cubicBezTo>
                  <a:cubicBezTo>
                    <a:pt x="1" y="6224"/>
                    <a:pt x="1788" y="8059"/>
                    <a:pt x="4021" y="8088"/>
                  </a:cubicBezTo>
                  <a:cubicBezTo>
                    <a:pt x="4040" y="8088"/>
                    <a:pt x="4058" y="8089"/>
                    <a:pt x="4077" y="8089"/>
                  </a:cubicBezTo>
                  <a:cubicBezTo>
                    <a:pt x="6285" y="8089"/>
                    <a:pt x="8088" y="6313"/>
                    <a:pt x="8118" y="4100"/>
                  </a:cubicBezTo>
                  <a:cubicBezTo>
                    <a:pt x="8149" y="1865"/>
                    <a:pt x="6362" y="32"/>
                    <a:pt x="4129" y="1"/>
                  </a:cubicBezTo>
                  <a:cubicBezTo>
                    <a:pt x="4110" y="1"/>
                    <a:pt x="4091" y="1"/>
                    <a:pt x="4073" y="1"/>
                  </a:cubicBezTo>
                  <a:close/>
                </a:path>
              </a:pathLst>
            </a:custGeom>
            <a:solidFill>
              <a:srgbClr val="F055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7626557" y="2418183"/>
              <a:ext cx="98128" cy="94081"/>
            </a:xfrm>
            <a:custGeom>
              <a:rect b="b" l="l" r="r" t="t"/>
              <a:pathLst>
                <a:path extrusionOk="0" h="5393" w="5625">
                  <a:moveTo>
                    <a:pt x="2907" y="1"/>
                  </a:moveTo>
                  <a:cubicBezTo>
                    <a:pt x="1832" y="1"/>
                    <a:pt x="858" y="641"/>
                    <a:pt x="432" y="1632"/>
                  </a:cubicBezTo>
                  <a:cubicBezTo>
                    <a:pt x="1" y="2634"/>
                    <a:pt x="216" y="3795"/>
                    <a:pt x="977" y="4577"/>
                  </a:cubicBezTo>
                  <a:cubicBezTo>
                    <a:pt x="1495" y="5108"/>
                    <a:pt x="2195" y="5392"/>
                    <a:pt x="2910" y="5392"/>
                  </a:cubicBezTo>
                  <a:cubicBezTo>
                    <a:pt x="3245" y="5392"/>
                    <a:pt x="3583" y="5330"/>
                    <a:pt x="3907" y="5201"/>
                  </a:cubicBezTo>
                  <a:cubicBezTo>
                    <a:pt x="4920" y="4797"/>
                    <a:pt x="5589" y="3824"/>
                    <a:pt x="5604" y="2734"/>
                  </a:cubicBezTo>
                  <a:cubicBezTo>
                    <a:pt x="5624" y="1245"/>
                    <a:pt x="4434" y="21"/>
                    <a:pt x="2945" y="1"/>
                  </a:cubicBezTo>
                  <a:cubicBezTo>
                    <a:pt x="2932" y="1"/>
                    <a:pt x="2919" y="1"/>
                    <a:pt x="2907" y="1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7682347" y="2401610"/>
              <a:ext cx="66902" cy="64163"/>
            </a:xfrm>
            <a:custGeom>
              <a:rect b="b" l="l" r="r" t="t"/>
              <a:pathLst>
                <a:path extrusionOk="0" h="3678" w="3835">
                  <a:moveTo>
                    <a:pt x="1984" y="1"/>
                  </a:moveTo>
                  <a:cubicBezTo>
                    <a:pt x="1249" y="1"/>
                    <a:pt x="585" y="438"/>
                    <a:pt x="295" y="1114"/>
                  </a:cubicBezTo>
                  <a:cubicBezTo>
                    <a:pt x="0" y="1795"/>
                    <a:pt x="147" y="2588"/>
                    <a:pt x="665" y="3121"/>
                  </a:cubicBezTo>
                  <a:cubicBezTo>
                    <a:pt x="1019" y="3484"/>
                    <a:pt x="1497" y="3677"/>
                    <a:pt x="1984" y="3677"/>
                  </a:cubicBezTo>
                  <a:cubicBezTo>
                    <a:pt x="2212" y="3677"/>
                    <a:pt x="2443" y="3635"/>
                    <a:pt x="2663" y="3547"/>
                  </a:cubicBezTo>
                  <a:cubicBezTo>
                    <a:pt x="3354" y="3271"/>
                    <a:pt x="3811" y="2608"/>
                    <a:pt x="3821" y="1864"/>
                  </a:cubicBezTo>
                  <a:cubicBezTo>
                    <a:pt x="3835" y="850"/>
                    <a:pt x="3023" y="15"/>
                    <a:pt x="2007" y="1"/>
                  </a:cubicBezTo>
                  <a:cubicBezTo>
                    <a:pt x="1999" y="1"/>
                    <a:pt x="1992" y="1"/>
                    <a:pt x="19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825327" y="2371099"/>
              <a:ext cx="255534" cy="231914"/>
            </a:xfrm>
            <a:custGeom>
              <a:rect b="b" l="l" r="r" t="t"/>
              <a:pathLst>
                <a:path extrusionOk="0" h="13294" w="14648">
                  <a:moveTo>
                    <a:pt x="7323" y="0"/>
                  </a:moveTo>
                  <a:cubicBezTo>
                    <a:pt x="5652" y="0"/>
                    <a:pt x="3980" y="626"/>
                    <a:pt x="2688" y="1884"/>
                  </a:cubicBezTo>
                  <a:cubicBezTo>
                    <a:pt x="58" y="4445"/>
                    <a:pt x="0" y="8653"/>
                    <a:pt x="2562" y="11284"/>
                  </a:cubicBezTo>
                  <a:cubicBezTo>
                    <a:pt x="3864" y="12622"/>
                    <a:pt x="5593" y="13293"/>
                    <a:pt x="7324" y="13293"/>
                  </a:cubicBezTo>
                  <a:cubicBezTo>
                    <a:pt x="8995" y="13293"/>
                    <a:pt x="10668" y="12667"/>
                    <a:pt x="11960" y="11410"/>
                  </a:cubicBezTo>
                  <a:cubicBezTo>
                    <a:pt x="14591" y="8849"/>
                    <a:pt x="14647" y="4642"/>
                    <a:pt x="12086" y="2011"/>
                  </a:cubicBezTo>
                  <a:cubicBezTo>
                    <a:pt x="10784" y="672"/>
                    <a:pt x="9055" y="0"/>
                    <a:pt x="7323" y="0"/>
                  </a:cubicBezTo>
                  <a:close/>
                </a:path>
              </a:pathLst>
            </a:custGeom>
            <a:solidFill>
              <a:srgbClr val="2EC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7854163" y="2397284"/>
              <a:ext cx="197861" cy="179544"/>
            </a:xfrm>
            <a:custGeom>
              <a:rect b="b" l="l" r="r" t="t"/>
              <a:pathLst>
                <a:path extrusionOk="0" h="10292" w="11342">
                  <a:moveTo>
                    <a:pt x="5671" y="0"/>
                  </a:moveTo>
                  <a:cubicBezTo>
                    <a:pt x="4377" y="0"/>
                    <a:pt x="3082" y="485"/>
                    <a:pt x="2082" y="1459"/>
                  </a:cubicBezTo>
                  <a:cubicBezTo>
                    <a:pt x="46" y="3442"/>
                    <a:pt x="1" y="6699"/>
                    <a:pt x="1983" y="8735"/>
                  </a:cubicBezTo>
                  <a:cubicBezTo>
                    <a:pt x="2992" y="9771"/>
                    <a:pt x="4331" y="10291"/>
                    <a:pt x="5672" y="10291"/>
                  </a:cubicBezTo>
                  <a:cubicBezTo>
                    <a:pt x="6966" y="10291"/>
                    <a:pt x="8261" y="9807"/>
                    <a:pt x="9261" y="8834"/>
                  </a:cubicBezTo>
                  <a:cubicBezTo>
                    <a:pt x="11297" y="6851"/>
                    <a:pt x="11341" y="3593"/>
                    <a:pt x="9358" y="1556"/>
                  </a:cubicBezTo>
                  <a:cubicBezTo>
                    <a:pt x="8350" y="520"/>
                    <a:pt x="7011" y="0"/>
                    <a:pt x="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7885076" y="2425336"/>
              <a:ext cx="136036" cy="123441"/>
            </a:xfrm>
            <a:custGeom>
              <a:rect b="b" l="l" r="r" t="t"/>
              <a:pathLst>
                <a:path extrusionOk="0" h="7076" w="7798">
                  <a:moveTo>
                    <a:pt x="3899" y="0"/>
                  </a:moveTo>
                  <a:cubicBezTo>
                    <a:pt x="3010" y="0"/>
                    <a:pt x="2119" y="333"/>
                    <a:pt x="1432" y="1003"/>
                  </a:cubicBezTo>
                  <a:cubicBezTo>
                    <a:pt x="31" y="2366"/>
                    <a:pt x="0" y="4606"/>
                    <a:pt x="1364" y="6005"/>
                  </a:cubicBezTo>
                  <a:cubicBezTo>
                    <a:pt x="2057" y="6718"/>
                    <a:pt x="2978" y="7075"/>
                    <a:pt x="3900" y="7075"/>
                  </a:cubicBezTo>
                  <a:cubicBezTo>
                    <a:pt x="4789" y="7075"/>
                    <a:pt x="5679" y="6742"/>
                    <a:pt x="6367" y="6074"/>
                  </a:cubicBezTo>
                  <a:cubicBezTo>
                    <a:pt x="7767" y="4710"/>
                    <a:pt x="7797" y="2470"/>
                    <a:pt x="6434" y="1070"/>
                  </a:cubicBezTo>
                  <a:cubicBezTo>
                    <a:pt x="5741" y="358"/>
                    <a:pt x="4820" y="0"/>
                    <a:pt x="3899" y="0"/>
                  </a:cubicBezTo>
                  <a:close/>
                </a:path>
              </a:pathLst>
            </a:custGeom>
            <a:solidFill>
              <a:srgbClr val="F99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7907737" y="2445886"/>
              <a:ext cx="86737" cy="82323"/>
            </a:xfrm>
            <a:custGeom>
              <a:rect b="b" l="l" r="r" t="t"/>
              <a:pathLst>
                <a:path extrusionOk="0" h="4719" w="4972">
                  <a:moveTo>
                    <a:pt x="2600" y="1"/>
                  </a:moveTo>
                  <a:cubicBezTo>
                    <a:pt x="1997" y="1"/>
                    <a:pt x="1403" y="232"/>
                    <a:pt x="954" y="669"/>
                  </a:cubicBezTo>
                  <a:cubicBezTo>
                    <a:pt x="21" y="1579"/>
                    <a:pt x="1" y="3071"/>
                    <a:pt x="910" y="4005"/>
                  </a:cubicBezTo>
                  <a:cubicBezTo>
                    <a:pt x="1363" y="4470"/>
                    <a:pt x="1975" y="4719"/>
                    <a:pt x="2600" y="4719"/>
                  </a:cubicBezTo>
                  <a:cubicBezTo>
                    <a:pt x="2893" y="4719"/>
                    <a:pt x="3189" y="4664"/>
                    <a:pt x="3473" y="4551"/>
                  </a:cubicBezTo>
                  <a:cubicBezTo>
                    <a:pt x="4359" y="4197"/>
                    <a:pt x="4945" y="3346"/>
                    <a:pt x="4959" y="2391"/>
                  </a:cubicBezTo>
                  <a:cubicBezTo>
                    <a:pt x="4971" y="1437"/>
                    <a:pt x="4408" y="569"/>
                    <a:pt x="3532" y="192"/>
                  </a:cubicBezTo>
                  <a:cubicBezTo>
                    <a:pt x="3232" y="64"/>
                    <a:pt x="2915" y="1"/>
                    <a:pt x="2600" y="1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7878168" y="2453980"/>
              <a:ext cx="59121" cy="56138"/>
            </a:xfrm>
            <a:custGeom>
              <a:rect b="b" l="l" r="r" t="t"/>
              <a:pathLst>
                <a:path extrusionOk="0" h="3218" w="3389">
                  <a:moveTo>
                    <a:pt x="1773" y="1"/>
                  </a:moveTo>
                  <a:cubicBezTo>
                    <a:pt x="1362" y="1"/>
                    <a:pt x="958" y="159"/>
                    <a:pt x="651" y="457"/>
                  </a:cubicBezTo>
                  <a:cubicBezTo>
                    <a:pt x="14" y="1077"/>
                    <a:pt x="0" y="2094"/>
                    <a:pt x="620" y="2731"/>
                  </a:cubicBezTo>
                  <a:cubicBezTo>
                    <a:pt x="928" y="3048"/>
                    <a:pt x="1346" y="3217"/>
                    <a:pt x="1772" y="3217"/>
                  </a:cubicBezTo>
                  <a:cubicBezTo>
                    <a:pt x="1973" y="3217"/>
                    <a:pt x="2175" y="3180"/>
                    <a:pt x="2368" y="3103"/>
                  </a:cubicBezTo>
                  <a:cubicBezTo>
                    <a:pt x="2973" y="2862"/>
                    <a:pt x="3372" y="2280"/>
                    <a:pt x="3381" y="1631"/>
                  </a:cubicBezTo>
                  <a:cubicBezTo>
                    <a:pt x="3389" y="981"/>
                    <a:pt x="3006" y="389"/>
                    <a:pt x="2408" y="132"/>
                  </a:cubicBezTo>
                  <a:cubicBezTo>
                    <a:pt x="2203" y="44"/>
                    <a:pt x="1987" y="1"/>
                    <a:pt x="1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7508053" y="3522577"/>
              <a:ext cx="673691" cy="432339"/>
            </a:xfrm>
            <a:custGeom>
              <a:rect b="b" l="l" r="r" t="t"/>
              <a:pathLst>
                <a:path extrusionOk="0" h="24783" w="38618">
                  <a:moveTo>
                    <a:pt x="17789" y="1"/>
                  </a:moveTo>
                  <a:cubicBezTo>
                    <a:pt x="14735" y="1"/>
                    <a:pt x="11615" y="703"/>
                    <a:pt x="8763" y="1975"/>
                  </a:cubicBezTo>
                  <a:cubicBezTo>
                    <a:pt x="3636" y="4261"/>
                    <a:pt x="0" y="9197"/>
                    <a:pt x="1397" y="14862"/>
                  </a:cubicBezTo>
                  <a:cubicBezTo>
                    <a:pt x="3038" y="21518"/>
                    <a:pt x="9335" y="24536"/>
                    <a:pt x="15925" y="24768"/>
                  </a:cubicBezTo>
                  <a:cubicBezTo>
                    <a:pt x="16203" y="24778"/>
                    <a:pt x="16481" y="24783"/>
                    <a:pt x="16759" y="24783"/>
                  </a:cubicBezTo>
                  <a:cubicBezTo>
                    <a:pt x="27544" y="24783"/>
                    <a:pt x="38617" y="17454"/>
                    <a:pt x="30975" y="6501"/>
                  </a:cubicBezTo>
                  <a:cubicBezTo>
                    <a:pt x="27807" y="1962"/>
                    <a:pt x="22891" y="1"/>
                    <a:pt x="17789" y="1"/>
                  </a:cubicBezTo>
                  <a:close/>
                </a:path>
              </a:pathLst>
            </a:custGeom>
            <a:solidFill>
              <a:srgbClr val="23B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3"/>
          <p:cNvSpPr txBox="1"/>
          <p:nvPr>
            <p:ph idx="4294967295" type="subTitle"/>
          </p:nvPr>
        </p:nvSpPr>
        <p:spPr>
          <a:xfrm>
            <a:off x="1522200" y="2225775"/>
            <a:ext cx="6099600" cy="1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 Medium"/>
                <a:ea typeface="Mali Medium"/>
                <a:cs typeface="Mali Medium"/>
                <a:sym typeface="Mali Medium"/>
              </a:rPr>
              <a:t>นางสาววิภาดา 		ศิลาราช 	613020598-2  No.33</a:t>
            </a:r>
            <a:endParaRPr>
              <a:latin typeface="Mali Medium"/>
              <a:ea typeface="Mali Medium"/>
              <a:cs typeface="Mali Medium"/>
              <a:sym typeface="Mali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i Medium"/>
              <a:ea typeface="Mali Medium"/>
              <a:cs typeface="Mali Medium"/>
              <a:sym typeface="Mali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ali Medium"/>
                <a:ea typeface="Mali Medium"/>
                <a:cs typeface="Mali Medium"/>
                <a:sym typeface="Mali Medium"/>
              </a:rPr>
              <a:t>นางสาวพิทยารัตน์ 	พ่อชมภู 		613021001-8   No.41</a:t>
            </a:r>
            <a:endParaRPr>
              <a:latin typeface="Mali Medium"/>
              <a:ea typeface="Mali Medium"/>
              <a:cs typeface="Mali Medium"/>
              <a:sym typeface="Mali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idx="1" type="body"/>
          </p:nvPr>
        </p:nvSpPr>
        <p:spPr>
          <a:xfrm>
            <a:off x="754750" y="1479875"/>
            <a:ext cx="79263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Mali"/>
                <a:ea typeface="Mali"/>
                <a:cs typeface="Mali"/>
                <a:sym typeface="Mali"/>
              </a:rPr>
              <a:t>		</a:t>
            </a:r>
            <a:r>
              <a:rPr lang="en" sz="1400">
                <a:latin typeface="Mali"/>
                <a:ea typeface="Mali"/>
                <a:cs typeface="Mali"/>
                <a:sym typeface="Mali"/>
              </a:rPr>
              <a:t>การเมือง</a:t>
            </a:r>
            <a:r>
              <a:rPr lang="en" sz="1400">
                <a:latin typeface="Mali"/>
                <a:ea typeface="Mali"/>
                <a:cs typeface="Mali"/>
                <a:sym typeface="Mali"/>
              </a:rPr>
              <a:t>ในปัจจุบันเป็นเรื่องที่สาธารณะมากขึ้นกว่าเมื่อก่อน เนื่องจากมีอุปกรณ์และเทคโนโลยีที่ทันสมัยเพื่อติดตามข่าวสารได้รวดเร็ว ท่วงทันที ทำให้</a:t>
            </a:r>
            <a:r>
              <a:rPr lang="en" sz="1400">
                <a:latin typeface="Mali"/>
                <a:ea typeface="Mali"/>
                <a:cs typeface="Mali"/>
                <a:sym typeface="Mali"/>
              </a:rPr>
              <a:t>เข้าถึงและรับรู้ข่าวสารต่างๆของประชาชนจากรัฐบาลเป็นเรื่องที่ค่อนข้างใกล้ตัวมากขึ้น การกระทำต่างๆหรือข่าวสารจากรัฐบาลที่ออกมาผ่านสื่อนั้น เป็นเรื่องที่ผู้คนมีการถกเถียงและเป็นที่สนใจ เพราะเรื่องที่ออกมานั้นส่งผลต่อประชาชนโดยตรง ไม่ว่าจะเป็นเรื่องเศรษฐกิจ การศึกษา ภัยพิบัติ โรคร้ายหรือไวรัส และอื่นๆ ทำให้ประชาชนต้องติดตามข่าวสารเสมอ แน่นอนว่าเหรียญย่อมมีสองด้าน ความคิดของคนก็เช่นกัน จึงเกิดความคิดเห็นและการพูดถึงรัฐบาลผ่านสื่อออนไลน์ต่างๆบนSocial Media และแพลตฟอร์มต่างๆ ทำให้ผู้จัดทำมีความสนใจและเปรียบเทียบจากสองแหล่งข่าวสาร ว่าจากที่ใดผู้คนนิยมแสดงความคิดเห็นโต้ตอบกันมากที่สุด</a:t>
            </a:r>
            <a:endParaRPr sz="14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405" name="Google Shape;405;p24"/>
          <p:cNvSpPr txBox="1"/>
          <p:nvPr>
            <p:ph type="title"/>
          </p:nvPr>
        </p:nvSpPr>
        <p:spPr>
          <a:xfrm>
            <a:off x="1922825" y="850600"/>
            <a:ext cx="40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li"/>
                <a:ea typeface="Mali"/>
                <a:cs typeface="Mali"/>
                <a:sym typeface="Mali"/>
              </a:rPr>
              <a:t>ที่มาและความสำคัญ</a:t>
            </a:r>
            <a:endParaRPr b="1">
              <a:latin typeface="Mali"/>
              <a:ea typeface="Mali"/>
              <a:cs typeface="Mali"/>
              <a:sym typeface="Mali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>
            <a:off x="755841" y="518057"/>
            <a:ext cx="1166972" cy="1237788"/>
            <a:chOff x="12110175" y="-4167337"/>
            <a:chExt cx="1946575" cy="2219850"/>
          </a:xfrm>
        </p:grpSpPr>
        <p:sp>
          <p:nvSpPr>
            <p:cNvPr id="407" name="Google Shape;407;p24"/>
            <p:cNvSpPr/>
            <p:nvPr/>
          </p:nvSpPr>
          <p:spPr>
            <a:xfrm>
              <a:off x="12562650" y="-2489437"/>
              <a:ext cx="435475" cy="541950"/>
            </a:xfrm>
            <a:custGeom>
              <a:rect b="b" l="l" r="r" t="t"/>
              <a:pathLst>
                <a:path extrusionOk="0" h="21678" w="17419">
                  <a:moveTo>
                    <a:pt x="8734" y="0"/>
                  </a:moveTo>
                  <a:cubicBezTo>
                    <a:pt x="10618" y="2728"/>
                    <a:pt x="12828" y="17194"/>
                    <a:pt x="12828" y="17194"/>
                  </a:cubicBezTo>
                  <a:cubicBezTo>
                    <a:pt x="11395" y="16405"/>
                    <a:pt x="9648" y="16070"/>
                    <a:pt x="7930" y="16070"/>
                  </a:cubicBezTo>
                  <a:cubicBezTo>
                    <a:pt x="4699" y="16070"/>
                    <a:pt x="1572" y="17257"/>
                    <a:pt x="835" y="18844"/>
                  </a:cubicBezTo>
                  <a:cubicBezTo>
                    <a:pt x="1" y="20639"/>
                    <a:pt x="8499" y="21677"/>
                    <a:pt x="13348" y="21677"/>
                  </a:cubicBezTo>
                  <a:cubicBezTo>
                    <a:pt x="15065" y="21677"/>
                    <a:pt x="16325" y="21547"/>
                    <a:pt x="16552" y="21275"/>
                  </a:cubicBezTo>
                  <a:cubicBezTo>
                    <a:pt x="17419" y="20234"/>
                    <a:pt x="17248" y="1409"/>
                    <a:pt x="17248" y="1409"/>
                  </a:cubicBezTo>
                  <a:cubicBezTo>
                    <a:pt x="13946" y="1214"/>
                    <a:pt x="8735" y="0"/>
                    <a:pt x="8734" y="0"/>
                  </a:cubicBezTo>
                  <a:close/>
                </a:path>
              </a:pathLst>
            </a:custGeom>
            <a:solidFill>
              <a:srgbClr val="FF7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13166600" y="-2489437"/>
              <a:ext cx="435450" cy="541950"/>
            </a:xfrm>
            <a:custGeom>
              <a:rect b="b" l="l" r="r" t="t"/>
              <a:pathLst>
                <a:path extrusionOk="0" h="21678" w="17418">
                  <a:moveTo>
                    <a:pt x="8685" y="0"/>
                  </a:moveTo>
                  <a:cubicBezTo>
                    <a:pt x="8685" y="0"/>
                    <a:pt x="3474" y="1214"/>
                    <a:pt x="172" y="1409"/>
                  </a:cubicBezTo>
                  <a:cubicBezTo>
                    <a:pt x="172" y="1409"/>
                    <a:pt x="1" y="20234"/>
                    <a:pt x="868" y="21275"/>
                  </a:cubicBezTo>
                  <a:cubicBezTo>
                    <a:pt x="1095" y="21547"/>
                    <a:pt x="2355" y="21677"/>
                    <a:pt x="4071" y="21677"/>
                  </a:cubicBezTo>
                  <a:cubicBezTo>
                    <a:pt x="8921" y="21677"/>
                    <a:pt x="17418" y="20639"/>
                    <a:pt x="16585" y="18844"/>
                  </a:cubicBezTo>
                  <a:cubicBezTo>
                    <a:pt x="15849" y="17257"/>
                    <a:pt x="12722" y="16070"/>
                    <a:pt x="9490" y="16070"/>
                  </a:cubicBezTo>
                  <a:cubicBezTo>
                    <a:pt x="7772" y="16070"/>
                    <a:pt x="6025" y="16405"/>
                    <a:pt x="4591" y="17194"/>
                  </a:cubicBezTo>
                  <a:cubicBezTo>
                    <a:pt x="4591" y="17194"/>
                    <a:pt x="6802" y="2728"/>
                    <a:pt x="8685" y="0"/>
                  </a:cubicBezTo>
                  <a:close/>
                </a:path>
              </a:pathLst>
            </a:custGeom>
            <a:solidFill>
              <a:srgbClr val="FF7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12117375" y="-3296212"/>
              <a:ext cx="314975" cy="477400"/>
            </a:xfrm>
            <a:custGeom>
              <a:rect b="b" l="l" r="r" t="t"/>
              <a:pathLst>
                <a:path extrusionOk="0" h="19096" w="12599">
                  <a:moveTo>
                    <a:pt x="12599" y="1"/>
                  </a:moveTo>
                  <a:cubicBezTo>
                    <a:pt x="12599" y="1"/>
                    <a:pt x="5998" y="2501"/>
                    <a:pt x="3000" y="8798"/>
                  </a:cubicBezTo>
                  <a:cubicBezTo>
                    <a:pt x="0" y="15097"/>
                    <a:pt x="691" y="19091"/>
                    <a:pt x="3000" y="19095"/>
                  </a:cubicBezTo>
                  <a:cubicBezTo>
                    <a:pt x="3001" y="19095"/>
                    <a:pt x="3003" y="19095"/>
                    <a:pt x="3004" y="19095"/>
                  </a:cubicBezTo>
                  <a:cubicBezTo>
                    <a:pt x="7222" y="19095"/>
                    <a:pt x="6108" y="9099"/>
                    <a:pt x="10901" y="7899"/>
                  </a:cubicBezTo>
                  <a:cubicBezTo>
                    <a:pt x="10901" y="7899"/>
                    <a:pt x="11699" y="2927"/>
                    <a:pt x="12599" y="1"/>
                  </a:cubicBezTo>
                  <a:close/>
                </a:path>
              </a:pathLst>
            </a:custGeom>
            <a:solidFill>
              <a:srgbClr val="FF7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3735575" y="-3296212"/>
              <a:ext cx="314975" cy="477400"/>
            </a:xfrm>
            <a:custGeom>
              <a:rect b="b" l="l" r="r" t="t"/>
              <a:pathLst>
                <a:path extrusionOk="0" h="19096" w="12599">
                  <a:moveTo>
                    <a:pt x="0" y="1"/>
                  </a:moveTo>
                  <a:lnTo>
                    <a:pt x="0" y="1"/>
                  </a:lnTo>
                  <a:cubicBezTo>
                    <a:pt x="901" y="2927"/>
                    <a:pt x="1700" y="7899"/>
                    <a:pt x="1700" y="7899"/>
                  </a:cubicBezTo>
                  <a:cubicBezTo>
                    <a:pt x="6491" y="9099"/>
                    <a:pt x="5377" y="19095"/>
                    <a:pt x="9595" y="19095"/>
                  </a:cubicBezTo>
                  <a:cubicBezTo>
                    <a:pt x="9596" y="19095"/>
                    <a:pt x="9598" y="19095"/>
                    <a:pt x="9599" y="19095"/>
                  </a:cubicBezTo>
                  <a:cubicBezTo>
                    <a:pt x="11908" y="19091"/>
                    <a:pt x="12599" y="15097"/>
                    <a:pt x="9599" y="8798"/>
                  </a:cubicBezTo>
                  <a:cubicBezTo>
                    <a:pt x="6601" y="25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7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12913575" y="-4167337"/>
              <a:ext cx="312275" cy="246625"/>
            </a:xfrm>
            <a:custGeom>
              <a:rect b="b" l="l" r="r" t="t"/>
              <a:pathLst>
                <a:path extrusionOk="0" h="9865" w="12491">
                  <a:moveTo>
                    <a:pt x="7893" y="0"/>
                  </a:moveTo>
                  <a:cubicBezTo>
                    <a:pt x="4499" y="1420"/>
                    <a:pt x="4342" y="5445"/>
                    <a:pt x="4342" y="5445"/>
                  </a:cubicBezTo>
                  <a:cubicBezTo>
                    <a:pt x="3383" y="3381"/>
                    <a:pt x="428" y="3313"/>
                    <a:pt x="42" y="3313"/>
                  </a:cubicBezTo>
                  <a:cubicBezTo>
                    <a:pt x="15" y="3313"/>
                    <a:pt x="0" y="3314"/>
                    <a:pt x="0" y="3314"/>
                  </a:cubicBezTo>
                  <a:cubicBezTo>
                    <a:pt x="2764" y="5366"/>
                    <a:pt x="1106" y="8208"/>
                    <a:pt x="1106" y="8208"/>
                  </a:cubicBezTo>
                  <a:lnTo>
                    <a:pt x="5919" y="9864"/>
                  </a:lnTo>
                  <a:lnTo>
                    <a:pt x="12490" y="8208"/>
                  </a:lnTo>
                  <a:cubicBezTo>
                    <a:pt x="9986" y="5843"/>
                    <a:pt x="11523" y="2447"/>
                    <a:pt x="11523" y="2446"/>
                  </a:cubicBezTo>
                  <a:lnTo>
                    <a:pt x="11523" y="2446"/>
                  </a:lnTo>
                  <a:cubicBezTo>
                    <a:pt x="9470" y="2762"/>
                    <a:pt x="7893" y="5129"/>
                    <a:pt x="7893" y="5129"/>
                  </a:cubicBezTo>
                  <a:cubicBezTo>
                    <a:pt x="6596" y="2861"/>
                    <a:pt x="7893" y="0"/>
                    <a:pt x="7893" y="0"/>
                  </a:cubicBezTo>
                  <a:close/>
                </a:path>
              </a:pathLst>
            </a:custGeom>
            <a:solidFill>
              <a:srgbClr val="E05A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12110175" y="-3986212"/>
              <a:ext cx="1946575" cy="1578725"/>
            </a:xfrm>
            <a:custGeom>
              <a:rect b="b" l="l" r="r" t="t"/>
              <a:pathLst>
                <a:path extrusionOk="0" h="63149" w="77863">
                  <a:moveTo>
                    <a:pt x="38467" y="0"/>
                  </a:moveTo>
                  <a:cubicBezTo>
                    <a:pt x="36247" y="0"/>
                    <a:pt x="26509" y="787"/>
                    <a:pt x="18728" y="13924"/>
                  </a:cubicBezTo>
                  <a:cubicBezTo>
                    <a:pt x="9889" y="28846"/>
                    <a:pt x="0" y="63149"/>
                    <a:pt x="38931" y="63149"/>
                  </a:cubicBezTo>
                  <a:cubicBezTo>
                    <a:pt x="77862" y="63149"/>
                    <a:pt x="67974" y="28846"/>
                    <a:pt x="59134" y="13924"/>
                  </a:cubicBezTo>
                  <a:cubicBezTo>
                    <a:pt x="51353" y="787"/>
                    <a:pt x="41616" y="0"/>
                    <a:pt x="39396" y="0"/>
                  </a:cubicBezTo>
                  <a:cubicBezTo>
                    <a:pt x="39094" y="0"/>
                    <a:pt x="38931" y="15"/>
                    <a:pt x="38931" y="15"/>
                  </a:cubicBezTo>
                  <a:cubicBezTo>
                    <a:pt x="38931" y="15"/>
                    <a:pt x="38768" y="0"/>
                    <a:pt x="38467" y="0"/>
                  </a:cubicBezTo>
                  <a:close/>
                </a:path>
              </a:pathLst>
            </a:custGeom>
            <a:solidFill>
              <a:srgbClr val="E05A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12791100" y="-3867462"/>
              <a:ext cx="205225" cy="205225"/>
            </a:xfrm>
            <a:custGeom>
              <a:rect b="b" l="l" r="r" t="t"/>
              <a:pathLst>
                <a:path extrusionOk="0" h="8209" w="8209">
                  <a:moveTo>
                    <a:pt x="4104" y="0"/>
                  </a:moveTo>
                  <a:cubicBezTo>
                    <a:pt x="1837" y="0"/>
                    <a:pt x="0" y="1837"/>
                    <a:pt x="0" y="4104"/>
                  </a:cubicBezTo>
                  <a:cubicBezTo>
                    <a:pt x="0" y="6371"/>
                    <a:pt x="1837" y="8208"/>
                    <a:pt x="4104" y="8208"/>
                  </a:cubicBezTo>
                  <a:cubicBezTo>
                    <a:pt x="6370" y="8208"/>
                    <a:pt x="8208" y="6371"/>
                    <a:pt x="8208" y="4104"/>
                  </a:cubicBezTo>
                  <a:cubicBezTo>
                    <a:pt x="8208" y="1837"/>
                    <a:pt x="6370" y="0"/>
                    <a:pt x="4104" y="0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12962925" y="-3574862"/>
              <a:ext cx="102675" cy="98775"/>
            </a:xfrm>
            <a:custGeom>
              <a:rect b="b" l="l" r="r" t="t"/>
              <a:pathLst>
                <a:path extrusionOk="0" h="3951" w="4107">
                  <a:moveTo>
                    <a:pt x="2132" y="0"/>
                  </a:moveTo>
                  <a:cubicBezTo>
                    <a:pt x="1332" y="0"/>
                    <a:pt x="612" y="482"/>
                    <a:pt x="306" y="1220"/>
                  </a:cubicBezTo>
                  <a:cubicBezTo>
                    <a:pt x="1" y="1959"/>
                    <a:pt x="170" y="2807"/>
                    <a:pt x="735" y="3372"/>
                  </a:cubicBezTo>
                  <a:cubicBezTo>
                    <a:pt x="1113" y="3750"/>
                    <a:pt x="1618" y="3951"/>
                    <a:pt x="2131" y="3951"/>
                  </a:cubicBezTo>
                  <a:cubicBezTo>
                    <a:pt x="2386" y="3951"/>
                    <a:pt x="2643" y="3901"/>
                    <a:pt x="2887" y="3800"/>
                  </a:cubicBezTo>
                  <a:cubicBezTo>
                    <a:pt x="3626" y="3495"/>
                    <a:pt x="4106" y="2774"/>
                    <a:pt x="4106" y="1975"/>
                  </a:cubicBezTo>
                  <a:cubicBezTo>
                    <a:pt x="4106" y="885"/>
                    <a:pt x="3222" y="0"/>
                    <a:pt x="2132" y="0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13478475" y="-3588037"/>
              <a:ext cx="102650" cy="98800"/>
            </a:xfrm>
            <a:custGeom>
              <a:rect b="b" l="l" r="r" t="t"/>
              <a:pathLst>
                <a:path extrusionOk="0" h="3952" w="4106">
                  <a:moveTo>
                    <a:pt x="2131" y="0"/>
                  </a:moveTo>
                  <a:cubicBezTo>
                    <a:pt x="1332" y="2"/>
                    <a:pt x="611" y="482"/>
                    <a:pt x="306" y="1221"/>
                  </a:cubicBezTo>
                  <a:cubicBezTo>
                    <a:pt x="0" y="1959"/>
                    <a:pt x="170" y="2809"/>
                    <a:pt x="734" y="3373"/>
                  </a:cubicBezTo>
                  <a:cubicBezTo>
                    <a:pt x="1112" y="3751"/>
                    <a:pt x="1617" y="3951"/>
                    <a:pt x="2130" y="3951"/>
                  </a:cubicBezTo>
                  <a:cubicBezTo>
                    <a:pt x="2385" y="3951"/>
                    <a:pt x="2642" y="3902"/>
                    <a:pt x="2887" y="3800"/>
                  </a:cubicBezTo>
                  <a:cubicBezTo>
                    <a:pt x="3625" y="3495"/>
                    <a:pt x="4106" y="2775"/>
                    <a:pt x="4106" y="1976"/>
                  </a:cubicBezTo>
                  <a:cubicBezTo>
                    <a:pt x="4106" y="885"/>
                    <a:pt x="3221" y="0"/>
                    <a:pt x="2131" y="0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13003075" y="-3382837"/>
              <a:ext cx="172325" cy="172350"/>
            </a:xfrm>
            <a:custGeom>
              <a:rect b="b" l="l" r="r" t="t"/>
              <a:pathLst>
                <a:path extrusionOk="0" h="6894" w="6893">
                  <a:moveTo>
                    <a:pt x="3445" y="0"/>
                  </a:moveTo>
                  <a:cubicBezTo>
                    <a:pt x="1542" y="0"/>
                    <a:pt x="0" y="1543"/>
                    <a:pt x="0" y="3447"/>
                  </a:cubicBezTo>
                  <a:cubicBezTo>
                    <a:pt x="0" y="5351"/>
                    <a:pt x="1543" y="6894"/>
                    <a:pt x="3445" y="6894"/>
                  </a:cubicBezTo>
                  <a:cubicBezTo>
                    <a:pt x="5349" y="6894"/>
                    <a:pt x="6892" y="5351"/>
                    <a:pt x="6892" y="3447"/>
                  </a:cubicBezTo>
                  <a:cubicBezTo>
                    <a:pt x="6892" y="1543"/>
                    <a:pt x="5349" y="0"/>
                    <a:pt x="3445" y="0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12454050" y="-3225887"/>
              <a:ext cx="133600" cy="128550"/>
            </a:xfrm>
            <a:custGeom>
              <a:rect b="b" l="l" r="r" t="t"/>
              <a:pathLst>
                <a:path extrusionOk="0" h="5142" w="5344">
                  <a:moveTo>
                    <a:pt x="2773" y="1"/>
                  </a:moveTo>
                  <a:cubicBezTo>
                    <a:pt x="1733" y="1"/>
                    <a:pt x="795" y="627"/>
                    <a:pt x="399" y="1587"/>
                  </a:cubicBezTo>
                  <a:cubicBezTo>
                    <a:pt x="1" y="2548"/>
                    <a:pt x="221" y="3654"/>
                    <a:pt x="956" y="4390"/>
                  </a:cubicBezTo>
                  <a:cubicBezTo>
                    <a:pt x="1448" y="4881"/>
                    <a:pt x="2105" y="5142"/>
                    <a:pt x="2774" y="5142"/>
                  </a:cubicBezTo>
                  <a:cubicBezTo>
                    <a:pt x="3105" y="5142"/>
                    <a:pt x="3439" y="5078"/>
                    <a:pt x="3757" y="4946"/>
                  </a:cubicBezTo>
                  <a:cubicBezTo>
                    <a:pt x="4718" y="4548"/>
                    <a:pt x="5344" y="3611"/>
                    <a:pt x="5344" y="2570"/>
                  </a:cubicBezTo>
                  <a:cubicBezTo>
                    <a:pt x="5344" y="1151"/>
                    <a:pt x="4193" y="1"/>
                    <a:pt x="2773" y="1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13197600" y="-3748437"/>
              <a:ext cx="172325" cy="172325"/>
            </a:xfrm>
            <a:custGeom>
              <a:rect b="b" l="l" r="r" t="t"/>
              <a:pathLst>
                <a:path extrusionOk="0" h="6893" w="6893">
                  <a:moveTo>
                    <a:pt x="3447" y="0"/>
                  </a:moveTo>
                  <a:cubicBezTo>
                    <a:pt x="1543" y="0"/>
                    <a:pt x="0" y="1543"/>
                    <a:pt x="0" y="3447"/>
                  </a:cubicBezTo>
                  <a:cubicBezTo>
                    <a:pt x="0" y="5349"/>
                    <a:pt x="1543" y="6892"/>
                    <a:pt x="3447" y="6892"/>
                  </a:cubicBezTo>
                  <a:cubicBezTo>
                    <a:pt x="5349" y="6892"/>
                    <a:pt x="6892" y="5349"/>
                    <a:pt x="6892" y="3447"/>
                  </a:cubicBezTo>
                  <a:cubicBezTo>
                    <a:pt x="6892" y="1543"/>
                    <a:pt x="5351" y="0"/>
                    <a:pt x="3447" y="0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12606225" y="-2728412"/>
              <a:ext cx="133650" cy="128550"/>
            </a:xfrm>
            <a:custGeom>
              <a:rect b="b" l="l" r="r" t="t"/>
              <a:pathLst>
                <a:path extrusionOk="0" h="5142" w="5346">
                  <a:moveTo>
                    <a:pt x="2775" y="1"/>
                  </a:moveTo>
                  <a:cubicBezTo>
                    <a:pt x="1734" y="1"/>
                    <a:pt x="797" y="626"/>
                    <a:pt x="399" y="1587"/>
                  </a:cubicBezTo>
                  <a:cubicBezTo>
                    <a:pt x="1" y="2549"/>
                    <a:pt x="221" y="3655"/>
                    <a:pt x="958" y="4388"/>
                  </a:cubicBezTo>
                  <a:cubicBezTo>
                    <a:pt x="1450" y="4880"/>
                    <a:pt x="2107" y="5142"/>
                    <a:pt x="2776" y="5142"/>
                  </a:cubicBezTo>
                  <a:cubicBezTo>
                    <a:pt x="3107" y="5142"/>
                    <a:pt x="3441" y="5078"/>
                    <a:pt x="3759" y="4946"/>
                  </a:cubicBezTo>
                  <a:cubicBezTo>
                    <a:pt x="4720" y="4548"/>
                    <a:pt x="5345" y="3610"/>
                    <a:pt x="5345" y="2570"/>
                  </a:cubicBezTo>
                  <a:cubicBezTo>
                    <a:pt x="5344" y="1150"/>
                    <a:pt x="4193" y="1"/>
                    <a:pt x="2775" y="1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12996250" y="-2728412"/>
              <a:ext cx="133625" cy="128550"/>
            </a:xfrm>
            <a:custGeom>
              <a:rect b="b" l="l" r="r" t="t"/>
              <a:pathLst>
                <a:path extrusionOk="0" h="5142" w="5345">
                  <a:moveTo>
                    <a:pt x="2770" y="1"/>
                  </a:moveTo>
                  <a:cubicBezTo>
                    <a:pt x="1732" y="1"/>
                    <a:pt x="795" y="627"/>
                    <a:pt x="398" y="1587"/>
                  </a:cubicBezTo>
                  <a:cubicBezTo>
                    <a:pt x="1" y="2549"/>
                    <a:pt x="221" y="3653"/>
                    <a:pt x="956" y="4388"/>
                  </a:cubicBezTo>
                  <a:cubicBezTo>
                    <a:pt x="1448" y="4880"/>
                    <a:pt x="2106" y="5142"/>
                    <a:pt x="2775" y="5142"/>
                  </a:cubicBezTo>
                  <a:cubicBezTo>
                    <a:pt x="3106" y="5142"/>
                    <a:pt x="3440" y="5078"/>
                    <a:pt x="3758" y="4946"/>
                  </a:cubicBezTo>
                  <a:cubicBezTo>
                    <a:pt x="4719" y="4548"/>
                    <a:pt x="5344" y="3610"/>
                    <a:pt x="5344" y="2570"/>
                  </a:cubicBezTo>
                  <a:cubicBezTo>
                    <a:pt x="5344" y="1150"/>
                    <a:pt x="4193" y="1"/>
                    <a:pt x="2773" y="1"/>
                  </a:cubicBezTo>
                  <a:cubicBezTo>
                    <a:pt x="2772" y="1"/>
                    <a:pt x="2771" y="1"/>
                    <a:pt x="2770" y="1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13276100" y="-2757712"/>
              <a:ext cx="231875" cy="231850"/>
            </a:xfrm>
            <a:custGeom>
              <a:rect b="b" l="l" r="r" t="t"/>
              <a:pathLst>
                <a:path extrusionOk="0" h="9274" w="9275">
                  <a:moveTo>
                    <a:pt x="4638" y="0"/>
                  </a:moveTo>
                  <a:cubicBezTo>
                    <a:pt x="2077" y="0"/>
                    <a:pt x="0" y="2075"/>
                    <a:pt x="0" y="4637"/>
                  </a:cubicBezTo>
                  <a:cubicBezTo>
                    <a:pt x="0" y="7198"/>
                    <a:pt x="2077" y="9274"/>
                    <a:pt x="4638" y="9274"/>
                  </a:cubicBezTo>
                  <a:cubicBezTo>
                    <a:pt x="7199" y="9274"/>
                    <a:pt x="9275" y="7198"/>
                    <a:pt x="9275" y="4637"/>
                  </a:cubicBezTo>
                  <a:cubicBezTo>
                    <a:pt x="9275" y="2076"/>
                    <a:pt x="7198" y="0"/>
                    <a:pt x="4638" y="0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13576025" y="-3109687"/>
              <a:ext cx="133650" cy="128575"/>
            </a:xfrm>
            <a:custGeom>
              <a:rect b="b" l="l" r="r" t="t"/>
              <a:pathLst>
                <a:path extrusionOk="0" h="5143" w="5346">
                  <a:moveTo>
                    <a:pt x="2775" y="1"/>
                  </a:moveTo>
                  <a:cubicBezTo>
                    <a:pt x="1735" y="1"/>
                    <a:pt x="797" y="628"/>
                    <a:pt x="399" y="1588"/>
                  </a:cubicBezTo>
                  <a:cubicBezTo>
                    <a:pt x="1" y="2549"/>
                    <a:pt x="222" y="3655"/>
                    <a:pt x="958" y="4390"/>
                  </a:cubicBezTo>
                  <a:cubicBezTo>
                    <a:pt x="1449" y="4882"/>
                    <a:pt x="2106" y="5142"/>
                    <a:pt x="2775" y="5142"/>
                  </a:cubicBezTo>
                  <a:cubicBezTo>
                    <a:pt x="3106" y="5142"/>
                    <a:pt x="3441" y="5078"/>
                    <a:pt x="3759" y="4946"/>
                  </a:cubicBezTo>
                  <a:cubicBezTo>
                    <a:pt x="4720" y="4548"/>
                    <a:pt x="5346" y="3610"/>
                    <a:pt x="5346" y="2570"/>
                  </a:cubicBezTo>
                  <a:cubicBezTo>
                    <a:pt x="5344" y="1152"/>
                    <a:pt x="4193" y="1"/>
                    <a:pt x="2775" y="1"/>
                  </a:cubicBezTo>
                  <a:close/>
                </a:path>
              </a:pathLst>
            </a:custGeom>
            <a:solidFill>
              <a:srgbClr val="ED6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13272550" y="-3389362"/>
              <a:ext cx="243875" cy="140450"/>
            </a:xfrm>
            <a:custGeom>
              <a:rect b="b" l="l" r="r" t="t"/>
              <a:pathLst>
                <a:path extrusionOk="0" h="5618" w="9755">
                  <a:moveTo>
                    <a:pt x="4644" y="0"/>
                  </a:moveTo>
                  <a:cubicBezTo>
                    <a:pt x="2027" y="0"/>
                    <a:pt x="158" y="2405"/>
                    <a:pt x="28" y="4856"/>
                  </a:cubicBezTo>
                  <a:cubicBezTo>
                    <a:pt x="0" y="5364"/>
                    <a:pt x="380" y="5617"/>
                    <a:pt x="774" y="5617"/>
                  </a:cubicBezTo>
                  <a:cubicBezTo>
                    <a:pt x="1169" y="5617"/>
                    <a:pt x="1579" y="5363"/>
                    <a:pt x="1606" y="4856"/>
                  </a:cubicBezTo>
                  <a:cubicBezTo>
                    <a:pt x="1719" y="2748"/>
                    <a:pt x="3298" y="1693"/>
                    <a:pt x="4877" y="1693"/>
                  </a:cubicBezTo>
                  <a:cubicBezTo>
                    <a:pt x="6456" y="1693"/>
                    <a:pt x="8035" y="2748"/>
                    <a:pt x="8149" y="4856"/>
                  </a:cubicBezTo>
                  <a:cubicBezTo>
                    <a:pt x="8176" y="5363"/>
                    <a:pt x="8585" y="5617"/>
                    <a:pt x="8980" y="5617"/>
                  </a:cubicBezTo>
                  <a:cubicBezTo>
                    <a:pt x="9374" y="5617"/>
                    <a:pt x="9754" y="5364"/>
                    <a:pt x="9727" y="4856"/>
                  </a:cubicBezTo>
                  <a:cubicBezTo>
                    <a:pt x="9579" y="2113"/>
                    <a:pt x="7622" y="154"/>
                    <a:pt x="4877" y="6"/>
                  </a:cubicBezTo>
                  <a:cubicBezTo>
                    <a:pt x="4799" y="2"/>
                    <a:pt x="4721" y="0"/>
                    <a:pt x="4644" y="0"/>
                  </a:cubicBezTo>
                  <a:close/>
                </a:path>
              </a:pathLst>
            </a:custGeom>
            <a:solidFill>
              <a:srgbClr val="894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12650500" y="-3389362"/>
              <a:ext cx="243850" cy="140450"/>
            </a:xfrm>
            <a:custGeom>
              <a:rect b="b" l="l" r="r" t="t"/>
              <a:pathLst>
                <a:path extrusionOk="0" h="5618" w="9754">
                  <a:moveTo>
                    <a:pt x="5110" y="0"/>
                  </a:moveTo>
                  <a:cubicBezTo>
                    <a:pt x="5033" y="0"/>
                    <a:pt x="4956" y="2"/>
                    <a:pt x="4877" y="6"/>
                  </a:cubicBezTo>
                  <a:cubicBezTo>
                    <a:pt x="2133" y="154"/>
                    <a:pt x="175" y="2113"/>
                    <a:pt x="28" y="4856"/>
                  </a:cubicBezTo>
                  <a:cubicBezTo>
                    <a:pt x="0" y="5364"/>
                    <a:pt x="380" y="5617"/>
                    <a:pt x="774" y="5617"/>
                  </a:cubicBezTo>
                  <a:cubicBezTo>
                    <a:pt x="1170" y="5617"/>
                    <a:pt x="1579" y="5363"/>
                    <a:pt x="1606" y="4856"/>
                  </a:cubicBezTo>
                  <a:cubicBezTo>
                    <a:pt x="1719" y="2748"/>
                    <a:pt x="3298" y="1693"/>
                    <a:pt x="4877" y="1693"/>
                  </a:cubicBezTo>
                  <a:cubicBezTo>
                    <a:pt x="6456" y="1693"/>
                    <a:pt x="8035" y="2748"/>
                    <a:pt x="8149" y="4856"/>
                  </a:cubicBezTo>
                  <a:cubicBezTo>
                    <a:pt x="8176" y="5363"/>
                    <a:pt x="8585" y="5617"/>
                    <a:pt x="8980" y="5617"/>
                  </a:cubicBezTo>
                  <a:cubicBezTo>
                    <a:pt x="9374" y="5617"/>
                    <a:pt x="9754" y="5364"/>
                    <a:pt x="9727" y="4856"/>
                  </a:cubicBezTo>
                  <a:cubicBezTo>
                    <a:pt x="9595" y="2405"/>
                    <a:pt x="7726" y="0"/>
                    <a:pt x="5110" y="0"/>
                  </a:cubicBezTo>
                  <a:close/>
                </a:path>
              </a:pathLst>
            </a:custGeom>
            <a:solidFill>
              <a:srgbClr val="894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12676850" y="-3123762"/>
              <a:ext cx="813225" cy="290125"/>
            </a:xfrm>
            <a:custGeom>
              <a:rect b="b" l="l" r="r" t="t"/>
              <a:pathLst>
                <a:path extrusionOk="0" h="11605" w="32529">
                  <a:moveTo>
                    <a:pt x="5161" y="1"/>
                  </a:moveTo>
                  <a:cubicBezTo>
                    <a:pt x="2670" y="1"/>
                    <a:pt x="532" y="1210"/>
                    <a:pt x="316" y="4344"/>
                  </a:cubicBezTo>
                  <a:cubicBezTo>
                    <a:pt x="0" y="8921"/>
                    <a:pt x="8854" y="11605"/>
                    <a:pt x="16264" y="11605"/>
                  </a:cubicBezTo>
                  <a:cubicBezTo>
                    <a:pt x="23675" y="11605"/>
                    <a:pt x="32528" y="8921"/>
                    <a:pt x="32213" y="4344"/>
                  </a:cubicBezTo>
                  <a:cubicBezTo>
                    <a:pt x="31997" y="1210"/>
                    <a:pt x="29858" y="1"/>
                    <a:pt x="27367" y="1"/>
                  </a:cubicBezTo>
                  <a:cubicBezTo>
                    <a:pt x="26220" y="1"/>
                    <a:pt x="24997" y="258"/>
                    <a:pt x="23854" y="701"/>
                  </a:cubicBezTo>
                  <a:cubicBezTo>
                    <a:pt x="21068" y="1784"/>
                    <a:pt x="18079" y="1908"/>
                    <a:pt x="16846" y="1908"/>
                  </a:cubicBezTo>
                  <a:cubicBezTo>
                    <a:pt x="16476" y="1908"/>
                    <a:pt x="16264" y="1897"/>
                    <a:pt x="16264" y="1897"/>
                  </a:cubicBezTo>
                  <a:cubicBezTo>
                    <a:pt x="16264" y="1897"/>
                    <a:pt x="16053" y="1908"/>
                    <a:pt x="15682" y="1908"/>
                  </a:cubicBezTo>
                  <a:cubicBezTo>
                    <a:pt x="14450" y="1908"/>
                    <a:pt x="11461" y="1784"/>
                    <a:pt x="8674" y="701"/>
                  </a:cubicBezTo>
                  <a:cubicBezTo>
                    <a:pt x="7531" y="258"/>
                    <a:pt x="6308" y="1"/>
                    <a:pt x="5161" y="1"/>
                  </a:cubicBezTo>
                  <a:close/>
                </a:path>
              </a:pathLst>
            </a:custGeom>
            <a:solidFill>
              <a:srgbClr val="4D04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24"/>
          <p:cNvGrpSpPr/>
          <p:nvPr/>
        </p:nvGrpSpPr>
        <p:grpSpPr>
          <a:xfrm rot="1102905">
            <a:off x="8021277" y="4073040"/>
            <a:ext cx="1258088" cy="1729953"/>
            <a:chOff x="-1823702" y="2446389"/>
            <a:chExt cx="1678942" cy="1469720"/>
          </a:xfrm>
        </p:grpSpPr>
        <p:sp>
          <p:nvSpPr>
            <p:cNvPr id="427" name="Google Shape;427;p24"/>
            <p:cNvSpPr/>
            <p:nvPr/>
          </p:nvSpPr>
          <p:spPr>
            <a:xfrm>
              <a:off x="-1823702" y="2446389"/>
              <a:ext cx="1612398" cy="1469720"/>
            </a:xfrm>
            <a:custGeom>
              <a:rect b="b" l="l" r="r" t="t"/>
              <a:pathLst>
                <a:path extrusionOk="0" h="94243" w="103392">
                  <a:moveTo>
                    <a:pt x="83794" y="1"/>
                  </a:moveTo>
                  <a:cubicBezTo>
                    <a:pt x="81729" y="1"/>
                    <a:pt x="79667" y="410"/>
                    <a:pt x="77741" y="1301"/>
                  </a:cubicBezTo>
                  <a:cubicBezTo>
                    <a:pt x="75630" y="2271"/>
                    <a:pt x="73626" y="3844"/>
                    <a:pt x="72300" y="6023"/>
                  </a:cubicBezTo>
                  <a:cubicBezTo>
                    <a:pt x="70962" y="8169"/>
                    <a:pt x="70432" y="10609"/>
                    <a:pt x="70334" y="12808"/>
                  </a:cubicBezTo>
                  <a:cubicBezTo>
                    <a:pt x="70234" y="15026"/>
                    <a:pt x="70509" y="17085"/>
                    <a:pt x="70870" y="19008"/>
                  </a:cubicBezTo>
                  <a:cubicBezTo>
                    <a:pt x="71240" y="20899"/>
                    <a:pt x="71696" y="22750"/>
                    <a:pt x="72199" y="24556"/>
                  </a:cubicBezTo>
                  <a:cubicBezTo>
                    <a:pt x="73213" y="28159"/>
                    <a:pt x="74401" y="31602"/>
                    <a:pt x="75429" y="34945"/>
                  </a:cubicBezTo>
                  <a:cubicBezTo>
                    <a:pt x="75946" y="36620"/>
                    <a:pt x="76424" y="38270"/>
                    <a:pt x="76818" y="39901"/>
                  </a:cubicBezTo>
                  <a:cubicBezTo>
                    <a:pt x="77218" y="41494"/>
                    <a:pt x="77530" y="43107"/>
                    <a:pt x="77751" y="44735"/>
                  </a:cubicBezTo>
                  <a:lnTo>
                    <a:pt x="77900" y="45923"/>
                  </a:lnTo>
                  <a:lnTo>
                    <a:pt x="77990" y="47101"/>
                  </a:lnTo>
                  <a:cubicBezTo>
                    <a:pt x="78061" y="47888"/>
                    <a:pt x="78066" y="48639"/>
                    <a:pt x="78047" y="49387"/>
                  </a:cubicBezTo>
                  <a:cubicBezTo>
                    <a:pt x="78003" y="50874"/>
                    <a:pt x="77817" y="52301"/>
                    <a:pt x="77447" y="53567"/>
                  </a:cubicBezTo>
                  <a:cubicBezTo>
                    <a:pt x="77272" y="54175"/>
                    <a:pt x="77045" y="54767"/>
                    <a:pt x="76769" y="55337"/>
                  </a:cubicBezTo>
                  <a:cubicBezTo>
                    <a:pt x="76510" y="55872"/>
                    <a:pt x="76180" y="56410"/>
                    <a:pt x="75875" y="56798"/>
                  </a:cubicBezTo>
                  <a:cubicBezTo>
                    <a:pt x="75219" y="57624"/>
                    <a:pt x="74337" y="58330"/>
                    <a:pt x="73444" y="58754"/>
                  </a:cubicBezTo>
                  <a:cubicBezTo>
                    <a:pt x="72760" y="59070"/>
                    <a:pt x="72103" y="59209"/>
                    <a:pt x="71539" y="59209"/>
                  </a:cubicBezTo>
                  <a:cubicBezTo>
                    <a:pt x="71359" y="59209"/>
                    <a:pt x="71189" y="59195"/>
                    <a:pt x="71030" y="59168"/>
                  </a:cubicBezTo>
                  <a:cubicBezTo>
                    <a:pt x="70368" y="59062"/>
                    <a:pt x="69651" y="58721"/>
                    <a:pt x="68870" y="58031"/>
                  </a:cubicBezTo>
                  <a:cubicBezTo>
                    <a:pt x="68092" y="57352"/>
                    <a:pt x="67304" y="56354"/>
                    <a:pt x="66648" y="55202"/>
                  </a:cubicBezTo>
                  <a:cubicBezTo>
                    <a:pt x="66324" y="54644"/>
                    <a:pt x="66010" y="53976"/>
                    <a:pt x="65711" y="53310"/>
                  </a:cubicBezTo>
                  <a:cubicBezTo>
                    <a:pt x="65419" y="52639"/>
                    <a:pt x="65154" y="51943"/>
                    <a:pt x="64910" y="51228"/>
                  </a:cubicBezTo>
                  <a:cubicBezTo>
                    <a:pt x="63940" y="48359"/>
                    <a:pt x="63370" y="45143"/>
                    <a:pt x="62902" y="41712"/>
                  </a:cubicBezTo>
                  <a:cubicBezTo>
                    <a:pt x="62423" y="38280"/>
                    <a:pt x="62064" y="34623"/>
                    <a:pt x="61318" y="30755"/>
                  </a:cubicBezTo>
                  <a:cubicBezTo>
                    <a:pt x="60566" y="26915"/>
                    <a:pt x="59476" y="22887"/>
                    <a:pt x="57411" y="18967"/>
                  </a:cubicBezTo>
                  <a:cubicBezTo>
                    <a:pt x="56371" y="17009"/>
                    <a:pt x="55111" y="15122"/>
                    <a:pt x="53541" y="13353"/>
                  </a:cubicBezTo>
                  <a:cubicBezTo>
                    <a:pt x="51966" y="11575"/>
                    <a:pt x="50174" y="10111"/>
                    <a:pt x="48297" y="8854"/>
                  </a:cubicBezTo>
                  <a:cubicBezTo>
                    <a:pt x="44524" y="6372"/>
                    <a:pt x="40370" y="4783"/>
                    <a:pt x="36039" y="4001"/>
                  </a:cubicBezTo>
                  <a:cubicBezTo>
                    <a:pt x="34167" y="3661"/>
                    <a:pt x="32256" y="3479"/>
                    <a:pt x="30319" y="3479"/>
                  </a:cubicBezTo>
                  <a:cubicBezTo>
                    <a:pt x="30014" y="3479"/>
                    <a:pt x="29708" y="3483"/>
                    <a:pt x="29402" y="3493"/>
                  </a:cubicBezTo>
                  <a:cubicBezTo>
                    <a:pt x="27151" y="3555"/>
                    <a:pt x="24866" y="3851"/>
                    <a:pt x="22594" y="4480"/>
                  </a:cubicBezTo>
                  <a:cubicBezTo>
                    <a:pt x="20326" y="5097"/>
                    <a:pt x="18068" y="6029"/>
                    <a:pt x="15967" y="7351"/>
                  </a:cubicBezTo>
                  <a:cubicBezTo>
                    <a:pt x="13834" y="8679"/>
                    <a:pt x="12017" y="10294"/>
                    <a:pt x="10407" y="12191"/>
                  </a:cubicBezTo>
                  <a:cubicBezTo>
                    <a:pt x="8819" y="14087"/>
                    <a:pt x="7537" y="16240"/>
                    <a:pt x="6622" y="18484"/>
                  </a:cubicBezTo>
                  <a:cubicBezTo>
                    <a:pt x="5711" y="20732"/>
                    <a:pt x="5146" y="23054"/>
                    <a:pt x="4861" y="25347"/>
                  </a:cubicBezTo>
                  <a:cubicBezTo>
                    <a:pt x="4565" y="27644"/>
                    <a:pt x="4596" y="29913"/>
                    <a:pt x="4818" y="32117"/>
                  </a:cubicBezTo>
                  <a:cubicBezTo>
                    <a:pt x="5046" y="34322"/>
                    <a:pt x="5470" y="36472"/>
                    <a:pt x="6101" y="38544"/>
                  </a:cubicBezTo>
                  <a:cubicBezTo>
                    <a:pt x="7347" y="42691"/>
                    <a:pt x="9273" y="46570"/>
                    <a:pt x="11919" y="50055"/>
                  </a:cubicBezTo>
                  <a:cubicBezTo>
                    <a:pt x="13225" y="51796"/>
                    <a:pt x="14826" y="53453"/>
                    <a:pt x="16392" y="54825"/>
                  </a:cubicBezTo>
                  <a:cubicBezTo>
                    <a:pt x="17976" y="56223"/>
                    <a:pt x="19619" y="57442"/>
                    <a:pt x="21260" y="58536"/>
                  </a:cubicBezTo>
                  <a:cubicBezTo>
                    <a:pt x="24542" y="60725"/>
                    <a:pt x="27775" y="62463"/>
                    <a:pt x="30724" y="64227"/>
                  </a:cubicBezTo>
                  <a:cubicBezTo>
                    <a:pt x="33654" y="65977"/>
                    <a:pt x="36398" y="67794"/>
                    <a:pt x="38674" y="69757"/>
                  </a:cubicBezTo>
                  <a:lnTo>
                    <a:pt x="39492" y="70509"/>
                  </a:lnTo>
                  <a:lnTo>
                    <a:pt x="40243" y="71280"/>
                  </a:lnTo>
                  <a:cubicBezTo>
                    <a:pt x="40470" y="71539"/>
                    <a:pt x="40714" y="71797"/>
                    <a:pt x="40937" y="72058"/>
                  </a:cubicBezTo>
                  <a:cubicBezTo>
                    <a:pt x="41135" y="72323"/>
                    <a:pt x="41366" y="72584"/>
                    <a:pt x="41551" y="72853"/>
                  </a:cubicBezTo>
                  <a:cubicBezTo>
                    <a:pt x="42306" y="73929"/>
                    <a:pt x="42848" y="75017"/>
                    <a:pt x="43100" y="76186"/>
                  </a:cubicBezTo>
                  <a:cubicBezTo>
                    <a:pt x="43354" y="77345"/>
                    <a:pt x="43332" y="78652"/>
                    <a:pt x="42989" y="79905"/>
                  </a:cubicBezTo>
                  <a:cubicBezTo>
                    <a:pt x="42627" y="81148"/>
                    <a:pt x="41955" y="82358"/>
                    <a:pt x="41005" y="83350"/>
                  </a:cubicBezTo>
                  <a:cubicBezTo>
                    <a:pt x="40063" y="84351"/>
                    <a:pt x="38844" y="85114"/>
                    <a:pt x="37505" y="85551"/>
                  </a:cubicBezTo>
                  <a:lnTo>
                    <a:pt x="37255" y="85641"/>
                  </a:lnTo>
                  <a:lnTo>
                    <a:pt x="36997" y="85699"/>
                  </a:lnTo>
                  <a:lnTo>
                    <a:pt x="36478" y="85819"/>
                  </a:lnTo>
                  <a:cubicBezTo>
                    <a:pt x="36130" y="85874"/>
                    <a:pt x="35774" y="85914"/>
                    <a:pt x="35418" y="85947"/>
                  </a:cubicBezTo>
                  <a:lnTo>
                    <a:pt x="34880" y="85954"/>
                  </a:lnTo>
                  <a:cubicBezTo>
                    <a:pt x="34811" y="85956"/>
                    <a:pt x="34742" y="85958"/>
                    <a:pt x="34672" y="85958"/>
                  </a:cubicBezTo>
                  <a:cubicBezTo>
                    <a:pt x="34559" y="85958"/>
                    <a:pt x="34443" y="85953"/>
                    <a:pt x="34319" y="85936"/>
                  </a:cubicBezTo>
                  <a:cubicBezTo>
                    <a:pt x="33929" y="85892"/>
                    <a:pt x="33534" y="85875"/>
                    <a:pt x="33142" y="85814"/>
                  </a:cubicBezTo>
                  <a:cubicBezTo>
                    <a:pt x="29992" y="85377"/>
                    <a:pt x="26903" y="83910"/>
                    <a:pt x="23992" y="82060"/>
                  </a:cubicBezTo>
                  <a:cubicBezTo>
                    <a:pt x="21078" y="80187"/>
                    <a:pt x="18337" y="77909"/>
                    <a:pt x="15492" y="75672"/>
                  </a:cubicBezTo>
                  <a:cubicBezTo>
                    <a:pt x="14045" y="74520"/>
                    <a:pt x="12419" y="73386"/>
                    <a:pt x="10492" y="72747"/>
                  </a:cubicBezTo>
                  <a:cubicBezTo>
                    <a:pt x="9671" y="72473"/>
                    <a:pt x="8782" y="72307"/>
                    <a:pt x="7880" y="72307"/>
                  </a:cubicBezTo>
                  <a:cubicBezTo>
                    <a:pt x="7730" y="72307"/>
                    <a:pt x="7580" y="72311"/>
                    <a:pt x="7430" y="72321"/>
                  </a:cubicBezTo>
                  <a:cubicBezTo>
                    <a:pt x="6375" y="72379"/>
                    <a:pt x="5336" y="72701"/>
                    <a:pt x="4436" y="73176"/>
                  </a:cubicBezTo>
                  <a:cubicBezTo>
                    <a:pt x="3544" y="73638"/>
                    <a:pt x="2705" y="74270"/>
                    <a:pt x="2040" y="75061"/>
                  </a:cubicBezTo>
                  <a:cubicBezTo>
                    <a:pt x="1370" y="75847"/>
                    <a:pt x="887" y="76776"/>
                    <a:pt x="589" y="77730"/>
                  </a:cubicBezTo>
                  <a:cubicBezTo>
                    <a:pt x="0" y="79651"/>
                    <a:pt x="51" y="81607"/>
                    <a:pt x="320" y="83451"/>
                  </a:cubicBezTo>
                  <a:cubicBezTo>
                    <a:pt x="915" y="87152"/>
                    <a:pt x="2301" y="90564"/>
                    <a:pt x="3918" y="93831"/>
                  </a:cubicBezTo>
                  <a:lnTo>
                    <a:pt x="3922" y="93836"/>
                  </a:lnTo>
                  <a:cubicBezTo>
                    <a:pt x="4053" y="94094"/>
                    <a:pt x="4312" y="94243"/>
                    <a:pt x="4582" y="94243"/>
                  </a:cubicBezTo>
                  <a:cubicBezTo>
                    <a:pt x="4696" y="94243"/>
                    <a:pt x="4810" y="94217"/>
                    <a:pt x="4918" y="94162"/>
                  </a:cubicBezTo>
                  <a:cubicBezTo>
                    <a:pt x="5284" y="93977"/>
                    <a:pt x="5430" y="93530"/>
                    <a:pt x="5245" y="93166"/>
                  </a:cubicBezTo>
                  <a:lnTo>
                    <a:pt x="5240" y="93157"/>
                  </a:lnTo>
                  <a:cubicBezTo>
                    <a:pt x="4442" y="91584"/>
                    <a:pt x="3721" y="89965"/>
                    <a:pt x="3149" y="88301"/>
                  </a:cubicBezTo>
                  <a:cubicBezTo>
                    <a:pt x="2569" y="86643"/>
                    <a:pt x="2119" y="84941"/>
                    <a:pt x="1914" y="83232"/>
                  </a:cubicBezTo>
                  <a:cubicBezTo>
                    <a:pt x="1709" y="81534"/>
                    <a:pt x="1734" y="79797"/>
                    <a:pt x="2280" y="78295"/>
                  </a:cubicBezTo>
                  <a:cubicBezTo>
                    <a:pt x="2807" y="76788"/>
                    <a:pt x="3894" y="75620"/>
                    <a:pt x="5334" y="74968"/>
                  </a:cubicBezTo>
                  <a:cubicBezTo>
                    <a:pt x="6041" y="74628"/>
                    <a:pt x="6783" y="74468"/>
                    <a:pt x="7531" y="74468"/>
                  </a:cubicBezTo>
                  <a:cubicBezTo>
                    <a:pt x="8264" y="74468"/>
                    <a:pt x="9004" y="74622"/>
                    <a:pt x="9725" y="74913"/>
                  </a:cubicBezTo>
                  <a:cubicBezTo>
                    <a:pt x="11192" y="75497"/>
                    <a:pt x="12535" y="76497"/>
                    <a:pt x="13811" y="77668"/>
                  </a:cubicBezTo>
                  <a:cubicBezTo>
                    <a:pt x="16450" y="80062"/>
                    <a:pt x="19077" y="82582"/>
                    <a:pt x="22056" y="84826"/>
                  </a:cubicBezTo>
                  <a:cubicBezTo>
                    <a:pt x="23539" y="85956"/>
                    <a:pt x="25111" y="87018"/>
                    <a:pt x="26817" y="87926"/>
                  </a:cubicBezTo>
                  <a:cubicBezTo>
                    <a:pt x="28518" y="88831"/>
                    <a:pt x="30360" y="89586"/>
                    <a:pt x="32322" y="90035"/>
                  </a:cubicBezTo>
                  <a:cubicBezTo>
                    <a:pt x="32810" y="90154"/>
                    <a:pt x="33311" y="90226"/>
                    <a:pt x="33807" y="90321"/>
                  </a:cubicBezTo>
                  <a:cubicBezTo>
                    <a:pt x="34049" y="90372"/>
                    <a:pt x="34316" y="90400"/>
                    <a:pt x="34586" y="90423"/>
                  </a:cubicBezTo>
                  <a:lnTo>
                    <a:pt x="35393" y="90495"/>
                  </a:lnTo>
                  <a:cubicBezTo>
                    <a:pt x="35582" y="90500"/>
                    <a:pt x="35772" y="90502"/>
                    <a:pt x="35962" y="90502"/>
                  </a:cubicBezTo>
                  <a:cubicBezTo>
                    <a:pt x="36314" y="90502"/>
                    <a:pt x="36667" y="90493"/>
                    <a:pt x="37019" y="90474"/>
                  </a:cubicBezTo>
                  <a:lnTo>
                    <a:pt x="37832" y="90386"/>
                  </a:lnTo>
                  <a:lnTo>
                    <a:pt x="38240" y="90340"/>
                  </a:lnTo>
                  <a:lnTo>
                    <a:pt x="38640" y="90258"/>
                  </a:lnTo>
                  <a:cubicBezTo>
                    <a:pt x="40778" y="89832"/>
                    <a:pt x="42874" y="88966"/>
                    <a:pt x="44638" y="87599"/>
                  </a:cubicBezTo>
                  <a:cubicBezTo>
                    <a:pt x="46399" y="86242"/>
                    <a:pt x="47937" y="84506"/>
                    <a:pt x="48975" y="82440"/>
                  </a:cubicBezTo>
                  <a:cubicBezTo>
                    <a:pt x="50044" y="80330"/>
                    <a:pt x="50599" y="77997"/>
                    <a:pt x="50597" y="75632"/>
                  </a:cubicBezTo>
                  <a:cubicBezTo>
                    <a:pt x="50597" y="73215"/>
                    <a:pt x="49973" y="70821"/>
                    <a:pt x="49000" y="68756"/>
                  </a:cubicBezTo>
                  <a:cubicBezTo>
                    <a:pt x="48762" y="68232"/>
                    <a:pt x="48486" y="67749"/>
                    <a:pt x="48223" y="67245"/>
                  </a:cubicBezTo>
                  <a:cubicBezTo>
                    <a:pt x="47945" y="66762"/>
                    <a:pt x="47649" y="66301"/>
                    <a:pt x="47356" y="65829"/>
                  </a:cubicBezTo>
                  <a:cubicBezTo>
                    <a:pt x="47046" y="65385"/>
                    <a:pt x="46727" y="64950"/>
                    <a:pt x="46406" y="64512"/>
                  </a:cubicBezTo>
                  <a:lnTo>
                    <a:pt x="45404" y="63278"/>
                  </a:lnTo>
                  <a:cubicBezTo>
                    <a:pt x="42674" y="60073"/>
                    <a:pt x="39546" y="57667"/>
                    <a:pt x="36492" y="55465"/>
                  </a:cubicBezTo>
                  <a:cubicBezTo>
                    <a:pt x="33442" y="53281"/>
                    <a:pt x="30495" y="51342"/>
                    <a:pt x="27961" y="49309"/>
                  </a:cubicBezTo>
                  <a:cubicBezTo>
                    <a:pt x="26695" y="48293"/>
                    <a:pt x="25529" y="47267"/>
                    <a:pt x="24497" y="46204"/>
                  </a:cubicBezTo>
                  <a:cubicBezTo>
                    <a:pt x="23440" y="45122"/>
                    <a:pt x="22630" y="44098"/>
                    <a:pt x="21844" y="42918"/>
                  </a:cubicBezTo>
                  <a:cubicBezTo>
                    <a:pt x="21064" y="41749"/>
                    <a:pt x="20392" y="40472"/>
                    <a:pt x="19824" y="39151"/>
                  </a:cubicBezTo>
                  <a:cubicBezTo>
                    <a:pt x="19249" y="37834"/>
                    <a:pt x="18773" y="36466"/>
                    <a:pt x="18427" y="35082"/>
                  </a:cubicBezTo>
                  <a:cubicBezTo>
                    <a:pt x="18088" y="33695"/>
                    <a:pt x="17836" y="32304"/>
                    <a:pt x="17731" y="30934"/>
                  </a:cubicBezTo>
                  <a:cubicBezTo>
                    <a:pt x="17626" y="29606"/>
                    <a:pt x="17655" y="28273"/>
                    <a:pt x="17818" y="26952"/>
                  </a:cubicBezTo>
                  <a:cubicBezTo>
                    <a:pt x="17980" y="25684"/>
                    <a:pt x="18287" y="24491"/>
                    <a:pt x="18727" y="23412"/>
                  </a:cubicBezTo>
                  <a:cubicBezTo>
                    <a:pt x="19164" y="22331"/>
                    <a:pt x="19712" y="21346"/>
                    <a:pt x="20416" y="20476"/>
                  </a:cubicBezTo>
                  <a:cubicBezTo>
                    <a:pt x="21881" y="18720"/>
                    <a:pt x="23686" y="17446"/>
                    <a:pt x="26081" y="16726"/>
                  </a:cubicBezTo>
                  <a:cubicBezTo>
                    <a:pt x="27261" y="16354"/>
                    <a:pt x="28555" y="16139"/>
                    <a:pt x="29892" y="16062"/>
                  </a:cubicBezTo>
                  <a:cubicBezTo>
                    <a:pt x="30262" y="16039"/>
                    <a:pt x="30636" y="16028"/>
                    <a:pt x="31012" y="16028"/>
                  </a:cubicBezTo>
                  <a:cubicBezTo>
                    <a:pt x="31994" y="16028"/>
                    <a:pt x="32992" y="16105"/>
                    <a:pt x="33986" y="16256"/>
                  </a:cubicBezTo>
                  <a:cubicBezTo>
                    <a:pt x="36733" y="16658"/>
                    <a:pt x="39449" y="17629"/>
                    <a:pt x="41719" y="19031"/>
                  </a:cubicBezTo>
                  <a:cubicBezTo>
                    <a:pt x="42843" y="19739"/>
                    <a:pt x="43881" y="20537"/>
                    <a:pt x="44712" y="21430"/>
                  </a:cubicBezTo>
                  <a:cubicBezTo>
                    <a:pt x="45554" y="22322"/>
                    <a:pt x="46351" y="23409"/>
                    <a:pt x="47030" y="24602"/>
                  </a:cubicBezTo>
                  <a:cubicBezTo>
                    <a:pt x="48392" y="27012"/>
                    <a:pt x="49373" y="29944"/>
                    <a:pt x="50113" y="33117"/>
                  </a:cubicBezTo>
                  <a:cubicBezTo>
                    <a:pt x="50851" y="36279"/>
                    <a:pt x="51338" y="39764"/>
                    <a:pt x="51978" y="43426"/>
                  </a:cubicBezTo>
                  <a:cubicBezTo>
                    <a:pt x="52621" y="47082"/>
                    <a:pt x="53409" y="50958"/>
                    <a:pt x="54885" y="54853"/>
                  </a:cubicBezTo>
                  <a:cubicBezTo>
                    <a:pt x="55257" y="55826"/>
                    <a:pt x="55668" y="56794"/>
                    <a:pt x="56130" y="57753"/>
                  </a:cubicBezTo>
                  <a:cubicBezTo>
                    <a:pt x="56600" y="58708"/>
                    <a:pt x="57088" y="59651"/>
                    <a:pt x="57700" y="60625"/>
                  </a:cubicBezTo>
                  <a:cubicBezTo>
                    <a:pt x="58906" y="62536"/>
                    <a:pt x="60386" y="64391"/>
                    <a:pt x="62392" y="65989"/>
                  </a:cubicBezTo>
                  <a:cubicBezTo>
                    <a:pt x="63396" y="66782"/>
                    <a:pt x="64536" y="67503"/>
                    <a:pt x="65816" y="68058"/>
                  </a:cubicBezTo>
                  <a:cubicBezTo>
                    <a:pt x="67098" y="68614"/>
                    <a:pt x="68491" y="68998"/>
                    <a:pt x="69955" y="69129"/>
                  </a:cubicBezTo>
                  <a:cubicBezTo>
                    <a:pt x="70363" y="69167"/>
                    <a:pt x="70768" y="69185"/>
                    <a:pt x="71170" y="69185"/>
                  </a:cubicBezTo>
                  <a:cubicBezTo>
                    <a:pt x="73646" y="69185"/>
                    <a:pt x="75984" y="68490"/>
                    <a:pt x="77947" y="67433"/>
                  </a:cubicBezTo>
                  <a:cubicBezTo>
                    <a:pt x="80233" y="66184"/>
                    <a:pt x="82124" y="64468"/>
                    <a:pt x="83593" y="62400"/>
                  </a:cubicBezTo>
                  <a:cubicBezTo>
                    <a:pt x="84337" y="61329"/>
                    <a:pt x="84884" y="60292"/>
                    <a:pt x="85361" y="59190"/>
                  </a:cubicBezTo>
                  <a:cubicBezTo>
                    <a:pt x="85816" y="58119"/>
                    <a:pt x="86181" y="57012"/>
                    <a:pt x="86450" y="55879"/>
                  </a:cubicBezTo>
                  <a:cubicBezTo>
                    <a:pt x="87491" y="51435"/>
                    <a:pt x="87142" y="47202"/>
                    <a:pt x="86446" y="43319"/>
                  </a:cubicBezTo>
                  <a:cubicBezTo>
                    <a:pt x="86082" y="41403"/>
                    <a:pt x="85612" y="39507"/>
                    <a:pt x="85038" y="37643"/>
                  </a:cubicBezTo>
                  <a:cubicBezTo>
                    <a:pt x="84489" y="35809"/>
                    <a:pt x="83871" y="34036"/>
                    <a:pt x="83236" y="32311"/>
                  </a:cubicBezTo>
                  <a:cubicBezTo>
                    <a:pt x="81967" y="28849"/>
                    <a:pt x="80636" y="25560"/>
                    <a:pt x="79531" y="22300"/>
                  </a:cubicBezTo>
                  <a:cubicBezTo>
                    <a:pt x="78979" y="20675"/>
                    <a:pt x="78498" y="19055"/>
                    <a:pt x="78086" y="17441"/>
                  </a:cubicBezTo>
                  <a:cubicBezTo>
                    <a:pt x="77684" y="15860"/>
                    <a:pt x="77413" y="14341"/>
                    <a:pt x="77390" y="12964"/>
                  </a:cubicBezTo>
                  <a:cubicBezTo>
                    <a:pt x="77353" y="10175"/>
                    <a:pt x="78269" y="8316"/>
                    <a:pt x="80548" y="7058"/>
                  </a:cubicBezTo>
                  <a:cubicBezTo>
                    <a:pt x="81647" y="6444"/>
                    <a:pt x="82980" y="6129"/>
                    <a:pt x="84286" y="6085"/>
                  </a:cubicBezTo>
                  <a:cubicBezTo>
                    <a:pt x="84334" y="6084"/>
                    <a:pt x="84383" y="6084"/>
                    <a:pt x="84431" y="6084"/>
                  </a:cubicBezTo>
                  <a:cubicBezTo>
                    <a:pt x="85665" y="6084"/>
                    <a:pt x="87015" y="6385"/>
                    <a:pt x="88277" y="6944"/>
                  </a:cubicBezTo>
                  <a:cubicBezTo>
                    <a:pt x="89594" y="7533"/>
                    <a:pt x="90866" y="8376"/>
                    <a:pt x="91999" y="9426"/>
                  </a:cubicBezTo>
                  <a:cubicBezTo>
                    <a:pt x="93144" y="10469"/>
                    <a:pt x="94132" y="11686"/>
                    <a:pt x="95021" y="13052"/>
                  </a:cubicBezTo>
                  <a:cubicBezTo>
                    <a:pt x="96802" y="15775"/>
                    <a:pt x="98055" y="18993"/>
                    <a:pt x="99163" y="22335"/>
                  </a:cubicBezTo>
                  <a:lnTo>
                    <a:pt x="99168" y="22349"/>
                  </a:lnTo>
                  <a:cubicBezTo>
                    <a:pt x="99456" y="23208"/>
                    <a:pt x="100258" y="23755"/>
                    <a:pt x="101123" y="23755"/>
                  </a:cubicBezTo>
                  <a:cubicBezTo>
                    <a:pt x="101314" y="23755"/>
                    <a:pt x="101508" y="23728"/>
                    <a:pt x="101701" y="23672"/>
                  </a:cubicBezTo>
                  <a:cubicBezTo>
                    <a:pt x="102763" y="23362"/>
                    <a:pt x="103391" y="22268"/>
                    <a:pt x="103123" y="21193"/>
                  </a:cubicBezTo>
                  <a:cubicBezTo>
                    <a:pt x="102239" y="17651"/>
                    <a:pt x="101175" y="13997"/>
                    <a:pt x="99285" y="10526"/>
                  </a:cubicBezTo>
                  <a:cubicBezTo>
                    <a:pt x="98353" y="8797"/>
                    <a:pt x="97169" y="7118"/>
                    <a:pt x="95758" y="5637"/>
                  </a:cubicBezTo>
                  <a:cubicBezTo>
                    <a:pt x="94353" y="4145"/>
                    <a:pt x="92691" y="2837"/>
                    <a:pt x="90794" y="1824"/>
                  </a:cubicBezTo>
                  <a:cubicBezTo>
                    <a:pt x="88887" y="823"/>
                    <a:pt x="86754" y="145"/>
                    <a:pt x="84432" y="14"/>
                  </a:cubicBezTo>
                  <a:cubicBezTo>
                    <a:pt x="84220" y="5"/>
                    <a:pt x="84007" y="1"/>
                    <a:pt x="83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-1746054" y="2446483"/>
              <a:ext cx="1475770" cy="1410895"/>
            </a:xfrm>
            <a:custGeom>
              <a:rect b="b" l="l" r="r" t="t"/>
              <a:pathLst>
                <a:path extrusionOk="0" h="90471" w="94631">
                  <a:moveTo>
                    <a:pt x="84133" y="1053"/>
                  </a:moveTo>
                  <a:lnTo>
                    <a:pt x="84133" y="1053"/>
                  </a:lnTo>
                  <a:cubicBezTo>
                    <a:pt x="84138" y="1121"/>
                    <a:pt x="84141" y="1189"/>
                    <a:pt x="84148" y="1255"/>
                  </a:cubicBezTo>
                  <a:cubicBezTo>
                    <a:pt x="84222" y="1997"/>
                    <a:pt x="84372" y="2788"/>
                    <a:pt x="84905" y="3306"/>
                  </a:cubicBezTo>
                  <a:cubicBezTo>
                    <a:pt x="85385" y="3773"/>
                    <a:pt x="86091" y="3930"/>
                    <a:pt x="86761" y="3930"/>
                  </a:cubicBezTo>
                  <a:cubicBezTo>
                    <a:pt x="86766" y="3930"/>
                    <a:pt x="86770" y="3930"/>
                    <a:pt x="86775" y="3930"/>
                  </a:cubicBezTo>
                  <a:cubicBezTo>
                    <a:pt x="87364" y="3927"/>
                    <a:pt x="87956" y="3807"/>
                    <a:pt x="88484" y="3548"/>
                  </a:cubicBezTo>
                  <a:cubicBezTo>
                    <a:pt x="87644" y="2899"/>
                    <a:pt x="86752" y="2321"/>
                    <a:pt x="85815" y="1820"/>
                  </a:cubicBezTo>
                  <a:cubicBezTo>
                    <a:pt x="85269" y="1533"/>
                    <a:pt x="84708" y="1278"/>
                    <a:pt x="84133" y="1053"/>
                  </a:cubicBezTo>
                  <a:close/>
                  <a:moveTo>
                    <a:pt x="78550" y="0"/>
                  </a:moveTo>
                  <a:lnTo>
                    <a:pt x="78550" y="0"/>
                  </a:lnTo>
                  <a:cubicBezTo>
                    <a:pt x="76575" y="34"/>
                    <a:pt x="74606" y="443"/>
                    <a:pt x="72762" y="1297"/>
                  </a:cubicBezTo>
                  <a:cubicBezTo>
                    <a:pt x="72134" y="1587"/>
                    <a:pt x="71529" y="1926"/>
                    <a:pt x="70952" y="2311"/>
                  </a:cubicBezTo>
                  <a:cubicBezTo>
                    <a:pt x="70946" y="2536"/>
                    <a:pt x="70967" y="2761"/>
                    <a:pt x="71039" y="2976"/>
                  </a:cubicBezTo>
                  <a:cubicBezTo>
                    <a:pt x="71284" y="3710"/>
                    <a:pt x="72034" y="4164"/>
                    <a:pt x="72781" y="4367"/>
                  </a:cubicBezTo>
                  <a:cubicBezTo>
                    <a:pt x="73144" y="4465"/>
                    <a:pt x="73518" y="4512"/>
                    <a:pt x="73891" y="4512"/>
                  </a:cubicBezTo>
                  <a:cubicBezTo>
                    <a:pt x="75718" y="4512"/>
                    <a:pt x="77548" y="3394"/>
                    <a:pt x="78270" y="1700"/>
                  </a:cubicBezTo>
                  <a:cubicBezTo>
                    <a:pt x="78497" y="1168"/>
                    <a:pt x="78613" y="569"/>
                    <a:pt x="78550" y="0"/>
                  </a:cubicBezTo>
                  <a:close/>
                  <a:moveTo>
                    <a:pt x="25339" y="3474"/>
                  </a:moveTo>
                  <a:cubicBezTo>
                    <a:pt x="25034" y="3474"/>
                    <a:pt x="24729" y="3478"/>
                    <a:pt x="24422" y="3488"/>
                  </a:cubicBezTo>
                  <a:cubicBezTo>
                    <a:pt x="24203" y="3493"/>
                    <a:pt x="23984" y="3503"/>
                    <a:pt x="23764" y="3515"/>
                  </a:cubicBezTo>
                  <a:cubicBezTo>
                    <a:pt x="24634" y="4646"/>
                    <a:pt x="25732" y="5625"/>
                    <a:pt x="26753" y="6280"/>
                  </a:cubicBezTo>
                  <a:cubicBezTo>
                    <a:pt x="28507" y="7405"/>
                    <a:pt x="30592" y="7995"/>
                    <a:pt x="32675" y="7995"/>
                  </a:cubicBezTo>
                  <a:cubicBezTo>
                    <a:pt x="33555" y="7995"/>
                    <a:pt x="34435" y="7889"/>
                    <a:pt x="35290" y="7674"/>
                  </a:cubicBezTo>
                  <a:cubicBezTo>
                    <a:pt x="36396" y="7395"/>
                    <a:pt x="37474" y="6925"/>
                    <a:pt x="38332" y="6179"/>
                  </a:cubicBezTo>
                  <a:cubicBezTo>
                    <a:pt x="35999" y="5178"/>
                    <a:pt x="33559" y="4447"/>
                    <a:pt x="31060" y="3996"/>
                  </a:cubicBezTo>
                  <a:cubicBezTo>
                    <a:pt x="29188" y="3657"/>
                    <a:pt x="27277" y="3474"/>
                    <a:pt x="25339" y="3474"/>
                  </a:cubicBezTo>
                  <a:close/>
                  <a:moveTo>
                    <a:pt x="82680" y="4684"/>
                  </a:moveTo>
                  <a:cubicBezTo>
                    <a:pt x="82601" y="4684"/>
                    <a:pt x="82522" y="4686"/>
                    <a:pt x="82443" y="4691"/>
                  </a:cubicBezTo>
                  <a:lnTo>
                    <a:pt x="82443" y="4690"/>
                  </a:lnTo>
                  <a:cubicBezTo>
                    <a:pt x="81458" y="4751"/>
                    <a:pt x="80556" y="5307"/>
                    <a:pt x="79992" y="6101"/>
                  </a:cubicBezTo>
                  <a:cubicBezTo>
                    <a:pt x="81073" y="6174"/>
                    <a:pt x="82216" y="6460"/>
                    <a:pt x="83296" y="6939"/>
                  </a:cubicBezTo>
                  <a:cubicBezTo>
                    <a:pt x="84387" y="7426"/>
                    <a:pt x="85441" y="8096"/>
                    <a:pt x="86416" y="8905"/>
                  </a:cubicBezTo>
                  <a:cubicBezTo>
                    <a:pt x="86611" y="7850"/>
                    <a:pt x="86276" y="6713"/>
                    <a:pt x="85551" y="5919"/>
                  </a:cubicBezTo>
                  <a:cubicBezTo>
                    <a:pt x="84828" y="5127"/>
                    <a:pt x="83753" y="4684"/>
                    <a:pt x="82680" y="4684"/>
                  </a:cubicBezTo>
                  <a:close/>
                  <a:moveTo>
                    <a:pt x="91427" y="6365"/>
                  </a:moveTo>
                  <a:cubicBezTo>
                    <a:pt x="91341" y="6496"/>
                    <a:pt x="91263" y="6633"/>
                    <a:pt x="91198" y="6777"/>
                  </a:cubicBezTo>
                  <a:cubicBezTo>
                    <a:pt x="90706" y="7856"/>
                    <a:pt x="90979" y="9214"/>
                    <a:pt x="91788" y="10083"/>
                  </a:cubicBezTo>
                  <a:cubicBezTo>
                    <a:pt x="92449" y="10790"/>
                    <a:pt x="93420" y="11165"/>
                    <a:pt x="94388" y="11165"/>
                  </a:cubicBezTo>
                  <a:cubicBezTo>
                    <a:pt x="94469" y="11165"/>
                    <a:pt x="94550" y="11163"/>
                    <a:pt x="94631" y="11157"/>
                  </a:cubicBezTo>
                  <a:cubicBezTo>
                    <a:pt x="94522" y="10945"/>
                    <a:pt x="94420" y="10733"/>
                    <a:pt x="94304" y="10521"/>
                  </a:cubicBezTo>
                  <a:cubicBezTo>
                    <a:pt x="93501" y="9034"/>
                    <a:pt x="92537" y="7640"/>
                    <a:pt x="91427" y="6365"/>
                  </a:cubicBezTo>
                  <a:close/>
                  <a:moveTo>
                    <a:pt x="67498" y="5753"/>
                  </a:moveTo>
                  <a:cubicBezTo>
                    <a:pt x="67440" y="5842"/>
                    <a:pt x="67376" y="5926"/>
                    <a:pt x="67320" y="6019"/>
                  </a:cubicBezTo>
                  <a:cubicBezTo>
                    <a:pt x="66131" y="7927"/>
                    <a:pt x="65581" y="10066"/>
                    <a:pt x="65406" y="12063"/>
                  </a:cubicBezTo>
                  <a:cubicBezTo>
                    <a:pt x="66176" y="12042"/>
                    <a:pt x="66942" y="11791"/>
                    <a:pt x="67543" y="11308"/>
                  </a:cubicBezTo>
                  <a:cubicBezTo>
                    <a:pt x="68597" y="10458"/>
                    <a:pt x="69086" y="8968"/>
                    <a:pt x="68740" y="7660"/>
                  </a:cubicBezTo>
                  <a:cubicBezTo>
                    <a:pt x="68573" y="7031"/>
                    <a:pt x="68106" y="6273"/>
                    <a:pt x="67498" y="5753"/>
                  </a:cubicBezTo>
                  <a:close/>
                  <a:moveTo>
                    <a:pt x="15802" y="5040"/>
                  </a:moveTo>
                  <a:cubicBezTo>
                    <a:pt x="14152" y="5619"/>
                    <a:pt x="12527" y="6377"/>
                    <a:pt x="10988" y="7347"/>
                  </a:cubicBezTo>
                  <a:cubicBezTo>
                    <a:pt x="10013" y="7953"/>
                    <a:pt x="9086" y="8634"/>
                    <a:pt x="8215" y="9383"/>
                  </a:cubicBezTo>
                  <a:cubicBezTo>
                    <a:pt x="8328" y="10112"/>
                    <a:pt x="8597" y="10798"/>
                    <a:pt x="9068" y="11382"/>
                  </a:cubicBezTo>
                  <a:cubicBezTo>
                    <a:pt x="9823" y="12317"/>
                    <a:pt x="11021" y="12795"/>
                    <a:pt x="12223" y="12795"/>
                  </a:cubicBezTo>
                  <a:cubicBezTo>
                    <a:pt x="13010" y="12795"/>
                    <a:pt x="13798" y="12590"/>
                    <a:pt x="14465" y="12174"/>
                  </a:cubicBezTo>
                  <a:cubicBezTo>
                    <a:pt x="16151" y="11120"/>
                    <a:pt x="16974" y="8934"/>
                    <a:pt x="16594" y="6983"/>
                  </a:cubicBezTo>
                  <a:cubicBezTo>
                    <a:pt x="16468" y="6330"/>
                    <a:pt x="16185" y="5665"/>
                    <a:pt x="15802" y="5040"/>
                  </a:cubicBezTo>
                  <a:close/>
                  <a:moveTo>
                    <a:pt x="89395" y="11702"/>
                  </a:moveTo>
                  <a:cubicBezTo>
                    <a:pt x="89294" y="11702"/>
                    <a:pt x="89194" y="11706"/>
                    <a:pt x="89094" y="11714"/>
                  </a:cubicBezTo>
                  <a:cubicBezTo>
                    <a:pt x="89421" y="12143"/>
                    <a:pt x="89740" y="12583"/>
                    <a:pt x="90042" y="13047"/>
                  </a:cubicBezTo>
                  <a:cubicBezTo>
                    <a:pt x="90948" y="14433"/>
                    <a:pt x="91718" y="15948"/>
                    <a:pt x="92401" y="17541"/>
                  </a:cubicBezTo>
                  <a:lnTo>
                    <a:pt x="92402" y="17540"/>
                  </a:lnTo>
                  <a:cubicBezTo>
                    <a:pt x="92667" y="16950"/>
                    <a:pt x="92634" y="16275"/>
                    <a:pt x="92597" y="15629"/>
                  </a:cubicBezTo>
                  <a:cubicBezTo>
                    <a:pt x="92537" y="14582"/>
                    <a:pt x="92443" y="13452"/>
                    <a:pt x="91758" y="12659"/>
                  </a:cubicBezTo>
                  <a:cubicBezTo>
                    <a:pt x="91184" y="11995"/>
                    <a:pt x="90282" y="11702"/>
                    <a:pt x="89395" y="11702"/>
                  </a:cubicBezTo>
                  <a:close/>
                  <a:moveTo>
                    <a:pt x="72613" y="10845"/>
                  </a:moveTo>
                  <a:lnTo>
                    <a:pt x="72613" y="10845"/>
                  </a:lnTo>
                  <a:cubicBezTo>
                    <a:pt x="72178" y="10991"/>
                    <a:pt x="71771" y="11207"/>
                    <a:pt x="71408" y="11484"/>
                  </a:cubicBezTo>
                  <a:cubicBezTo>
                    <a:pt x="70522" y="12165"/>
                    <a:pt x="70010" y="13304"/>
                    <a:pt x="70093" y="14419"/>
                  </a:cubicBezTo>
                  <a:cubicBezTo>
                    <a:pt x="70175" y="15519"/>
                    <a:pt x="70826" y="16555"/>
                    <a:pt x="71763" y="17135"/>
                  </a:cubicBezTo>
                  <a:cubicBezTo>
                    <a:pt x="72187" y="17398"/>
                    <a:pt x="72668" y="17560"/>
                    <a:pt x="73160" y="17628"/>
                  </a:cubicBezTo>
                  <a:cubicBezTo>
                    <a:pt x="73144" y="17565"/>
                    <a:pt x="73124" y="17500"/>
                    <a:pt x="73107" y="17436"/>
                  </a:cubicBezTo>
                  <a:cubicBezTo>
                    <a:pt x="72705" y="15856"/>
                    <a:pt x="72433" y="14338"/>
                    <a:pt x="72411" y="12959"/>
                  </a:cubicBezTo>
                  <a:cubicBezTo>
                    <a:pt x="72401" y="12185"/>
                    <a:pt x="72467" y="11484"/>
                    <a:pt x="72613" y="10845"/>
                  </a:cubicBezTo>
                  <a:close/>
                  <a:moveTo>
                    <a:pt x="44480" y="9665"/>
                  </a:moveTo>
                  <a:cubicBezTo>
                    <a:pt x="43938" y="12158"/>
                    <a:pt x="44447" y="14884"/>
                    <a:pt x="45940" y="16959"/>
                  </a:cubicBezTo>
                  <a:cubicBezTo>
                    <a:pt x="46424" y="17632"/>
                    <a:pt x="47037" y="18260"/>
                    <a:pt x="47829" y="18505"/>
                  </a:cubicBezTo>
                  <a:cubicBezTo>
                    <a:pt x="48083" y="18583"/>
                    <a:pt x="48345" y="18618"/>
                    <a:pt x="48609" y="18618"/>
                  </a:cubicBezTo>
                  <a:cubicBezTo>
                    <a:pt x="49206" y="18618"/>
                    <a:pt x="49812" y="18439"/>
                    <a:pt x="50358" y="18178"/>
                  </a:cubicBezTo>
                  <a:cubicBezTo>
                    <a:pt x="50784" y="17973"/>
                    <a:pt x="51186" y="17720"/>
                    <a:pt x="51555" y="17422"/>
                  </a:cubicBezTo>
                  <a:cubicBezTo>
                    <a:pt x="50700" y="16013"/>
                    <a:pt x="49716" y="14648"/>
                    <a:pt x="48562" y="13348"/>
                  </a:cubicBezTo>
                  <a:cubicBezTo>
                    <a:pt x="47315" y="11941"/>
                    <a:pt x="45932" y="10733"/>
                    <a:pt x="44480" y="9665"/>
                  </a:cubicBezTo>
                  <a:close/>
                  <a:moveTo>
                    <a:pt x="20498" y="12760"/>
                  </a:moveTo>
                  <a:cubicBezTo>
                    <a:pt x="20477" y="12760"/>
                    <a:pt x="20457" y="12760"/>
                    <a:pt x="20436" y="12760"/>
                  </a:cubicBezTo>
                  <a:cubicBezTo>
                    <a:pt x="19361" y="12776"/>
                    <a:pt x="18267" y="13193"/>
                    <a:pt x="17562" y="14005"/>
                  </a:cubicBezTo>
                  <a:cubicBezTo>
                    <a:pt x="16787" y="14900"/>
                    <a:pt x="16562" y="16145"/>
                    <a:pt x="16525" y="17329"/>
                  </a:cubicBezTo>
                  <a:cubicBezTo>
                    <a:pt x="16511" y="17813"/>
                    <a:pt x="16503" y="18526"/>
                    <a:pt x="16555" y="19290"/>
                  </a:cubicBezTo>
                  <a:cubicBezTo>
                    <a:pt x="17804" y="18135"/>
                    <a:pt x="19281" y="17266"/>
                    <a:pt x="21102" y="16720"/>
                  </a:cubicBezTo>
                  <a:cubicBezTo>
                    <a:pt x="22281" y="16348"/>
                    <a:pt x="23576" y="16133"/>
                    <a:pt x="24912" y="16056"/>
                  </a:cubicBezTo>
                  <a:cubicBezTo>
                    <a:pt x="24972" y="16053"/>
                    <a:pt x="25033" y="16054"/>
                    <a:pt x="25093" y="16050"/>
                  </a:cubicBezTo>
                  <a:cubicBezTo>
                    <a:pt x="24404" y="14167"/>
                    <a:pt x="22504" y="12760"/>
                    <a:pt x="20498" y="12760"/>
                  </a:cubicBezTo>
                  <a:close/>
                  <a:moveTo>
                    <a:pt x="35867" y="14836"/>
                  </a:moveTo>
                  <a:cubicBezTo>
                    <a:pt x="35309" y="14836"/>
                    <a:pt x="34754" y="14927"/>
                    <a:pt x="34225" y="15124"/>
                  </a:cubicBezTo>
                  <a:cubicBezTo>
                    <a:pt x="33423" y="15423"/>
                    <a:pt x="32600" y="16112"/>
                    <a:pt x="32089" y="16945"/>
                  </a:cubicBezTo>
                  <a:cubicBezTo>
                    <a:pt x="33745" y="17449"/>
                    <a:pt x="35328" y="18154"/>
                    <a:pt x="36739" y="19025"/>
                  </a:cubicBezTo>
                  <a:cubicBezTo>
                    <a:pt x="37863" y="19734"/>
                    <a:pt x="38901" y="20532"/>
                    <a:pt x="39732" y="21424"/>
                  </a:cubicBezTo>
                  <a:cubicBezTo>
                    <a:pt x="39832" y="21529"/>
                    <a:pt x="39927" y="21645"/>
                    <a:pt x="40026" y="21756"/>
                  </a:cubicBezTo>
                  <a:cubicBezTo>
                    <a:pt x="40198" y="21591"/>
                    <a:pt x="40357" y="21413"/>
                    <a:pt x="40501" y="21223"/>
                  </a:cubicBezTo>
                  <a:cubicBezTo>
                    <a:pt x="41027" y="20523"/>
                    <a:pt x="41360" y="19647"/>
                    <a:pt x="41267" y="18776"/>
                  </a:cubicBezTo>
                  <a:cubicBezTo>
                    <a:pt x="41150" y="17694"/>
                    <a:pt x="40398" y="16773"/>
                    <a:pt x="39528" y="16117"/>
                  </a:cubicBezTo>
                  <a:cubicBezTo>
                    <a:pt x="38480" y="15327"/>
                    <a:pt x="37165" y="14836"/>
                    <a:pt x="35867" y="14836"/>
                  </a:cubicBezTo>
                  <a:close/>
                  <a:moveTo>
                    <a:pt x="65518" y="16625"/>
                  </a:moveTo>
                  <a:lnTo>
                    <a:pt x="65518" y="16625"/>
                  </a:lnTo>
                  <a:cubicBezTo>
                    <a:pt x="65617" y="17439"/>
                    <a:pt x="65746" y="18233"/>
                    <a:pt x="65891" y="19003"/>
                  </a:cubicBezTo>
                  <a:cubicBezTo>
                    <a:pt x="66208" y="20622"/>
                    <a:pt x="66589" y="22208"/>
                    <a:pt x="67007" y="23765"/>
                  </a:cubicBezTo>
                  <a:cubicBezTo>
                    <a:pt x="67560" y="23541"/>
                    <a:pt x="68084" y="23251"/>
                    <a:pt x="68526" y="22854"/>
                  </a:cubicBezTo>
                  <a:cubicBezTo>
                    <a:pt x="69228" y="22221"/>
                    <a:pt x="69715" y="21308"/>
                    <a:pt x="69683" y="20365"/>
                  </a:cubicBezTo>
                  <a:cubicBezTo>
                    <a:pt x="69642" y="19154"/>
                    <a:pt x="68764" y="18099"/>
                    <a:pt x="67708" y="17507"/>
                  </a:cubicBezTo>
                  <a:cubicBezTo>
                    <a:pt x="67237" y="17243"/>
                    <a:pt x="66362" y="16835"/>
                    <a:pt x="65518" y="16625"/>
                  </a:cubicBezTo>
                  <a:close/>
                  <a:moveTo>
                    <a:pt x="2871" y="16558"/>
                  </a:moveTo>
                  <a:cubicBezTo>
                    <a:pt x="2758" y="16558"/>
                    <a:pt x="2644" y="16559"/>
                    <a:pt x="2531" y="16563"/>
                  </a:cubicBezTo>
                  <a:cubicBezTo>
                    <a:pt x="2206" y="17192"/>
                    <a:pt x="1908" y="17831"/>
                    <a:pt x="1644" y="18479"/>
                  </a:cubicBezTo>
                  <a:cubicBezTo>
                    <a:pt x="845" y="20450"/>
                    <a:pt x="312" y="22478"/>
                    <a:pt x="1" y="24494"/>
                  </a:cubicBezTo>
                  <a:cubicBezTo>
                    <a:pt x="732" y="24601"/>
                    <a:pt x="1471" y="24673"/>
                    <a:pt x="2208" y="24673"/>
                  </a:cubicBezTo>
                  <a:cubicBezTo>
                    <a:pt x="2729" y="24673"/>
                    <a:pt x="3248" y="24637"/>
                    <a:pt x="3762" y="24552"/>
                  </a:cubicBezTo>
                  <a:cubicBezTo>
                    <a:pt x="5092" y="24333"/>
                    <a:pt x="6395" y="23765"/>
                    <a:pt x="7321" y="22785"/>
                  </a:cubicBezTo>
                  <a:cubicBezTo>
                    <a:pt x="7950" y="22118"/>
                    <a:pt x="8393" y="21259"/>
                    <a:pt x="8476" y="20346"/>
                  </a:cubicBezTo>
                  <a:cubicBezTo>
                    <a:pt x="8560" y="19433"/>
                    <a:pt x="8260" y="18474"/>
                    <a:pt x="7606" y="17833"/>
                  </a:cubicBezTo>
                  <a:cubicBezTo>
                    <a:pt x="6984" y="17224"/>
                    <a:pt x="6114" y="16945"/>
                    <a:pt x="5259" y="16786"/>
                  </a:cubicBezTo>
                  <a:cubicBezTo>
                    <a:pt x="4592" y="16662"/>
                    <a:pt x="3741" y="16558"/>
                    <a:pt x="2871" y="16558"/>
                  </a:cubicBezTo>
                  <a:close/>
                  <a:moveTo>
                    <a:pt x="74329" y="21595"/>
                  </a:moveTo>
                  <a:cubicBezTo>
                    <a:pt x="73869" y="21828"/>
                    <a:pt x="73446" y="22132"/>
                    <a:pt x="73087" y="22510"/>
                  </a:cubicBezTo>
                  <a:cubicBezTo>
                    <a:pt x="71932" y="23727"/>
                    <a:pt x="71511" y="25588"/>
                    <a:pt x="72012" y="27190"/>
                  </a:cubicBezTo>
                  <a:cubicBezTo>
                    <a:pt x="72248" y="27947"/>
                    <a:pt x="72726" y="28686"/>
                    <a:pt x="73467" y="28971"/>
                  </a:cubicBezTo>
                  <a:cubicBezTo>
                    <a:pt x="73735" y="29074"/>
                    <a:pt x="74016" y="29110"/>
                    <a:pt x="74302" y="29110"/>
                  </a:cubicBezTo>
                  <a:cubicBezTo>
                    <a:pt x="74639" y="29110"/>
                    <a:pt x="74981" y="29059"/>
                    <a:pt x="75314" y="29005"/>
                  </a:cubicBezTo>
                  <a:cubicBezTo>
                    <a:pt x="75838" y="28918"/>
                    <a:pt x="76374" y="28814"/>
                    <a:pt x="76887" y="28656"/>
                  </a:cubicBezTo>
                  <a:cubicBezTo>
                    <a:pt x="76067" y="26501"/>
                    <a:pt x="75261" y="24390"/>
                    <a:pt x="74552" y="22295"/>
                  </a:cubicBezTo>
                  <a:cubicBezTo>
                    <a:pt x="74473" y="22061"/>
                    <a:pt x="74405" y="21829"/>
                    <a:pt x="74329" y="21595"/>
                  </a:cubicBezTo>
                  <a:close/>
                  <a:moveTo>
                    <a:pt x="42990" y="24822"/>
                  </a:moveTo>
                  <a:cubicBezTo>
                    <a:pt x="42725" y="24822"/>
                    <a:pt x="42454" y="24832"/>
                    <a:pt x="42185" y="24853"/>
                  </a:cubicBezTo>
                  <a:cubicBezTo>
                    <a:pt x="43476" y="27213"/>
                    <a:pt x="44419" y="30048"/>
                    <a:pt x="45132" y="33112"/>
                  </a:cubicBezTo>
                  <a:cubicBezTo>
                    <a:pt x="45184" y="33327"/>
                    <a:pt x="45230" y="33549"/>
                    <a:pt x="45278" y="33768"/>
                  </a:cubicBezTo>
                  <a:lnTo>
                    <a:pt x="45278" y="33769"/>
                  </a:lnTo>
                  <a:cubicBezTo>
                    <a:pt x="46654" y="33311"/>
                    <a:pt x="47876" y="32351"/>
                    <a:pt x="48498" y="31045"/>
                  </a:cubicBezTo>
                  <a:cubicBezTo>
                    <a:pt x="49181" y="29612"/>
                    <a:pt x="49050" y="27779"/>
                    <a:pt x="48032" y="26558"/>
                  </a:cubicBezTo>
                  <a:cubicBezTo>
                    <a:pt x="47268" y="25644"/>
                    <a:pt x="46098" y="25139"/>
                    <a:pt x="44919" y="24965"/>
                  </a:cubicBezTo>
                  <a:cubicBezTo>
                    <a:pt x="44457" y="24896"/>
                    <a:pt x="43747" y="24822"/>
                    <a:pt x="42990" y="24822"/>
                  </a:cubicBezTo>
                  <a:close/>
                  <a:moveTo>
                    <a:pt x="53906" y="22173"/>
                  </a:moveTo>
                  <a:cubicBezTo>
                    <a:pt x="53365" y="22604"/>
                    <a:pt x="52918" y="23173"/>
                    <a:pt x="52644" y="23730"/>
                  </a:cubicBezTo>
                  <a:cubicBezTo>
                    <a:pt x="52018" y="25005"/>
                    <a:pt x="51925" y="26468"/>
                    <a:pt x="51877" y="27889"/>
                  </a:cubicBezTo>
                  <a:cubicBezTo>
                    <a:pt x="51837" y="29068"/>
                    <a:pt x="51820" y="30260"/>
                    <a:pt x="52065" y="31416"/>
                  </a:cubicBezTo>
                  <a:cubicBezTo>
                    <a:pt x="52308" y="32570"/>
                    <a:pt x="52832" y="33698"/>
                    <a:pt x="53722" y="34473"/>
                  </a:cubicBezTo>
                  <a:cubicBezTo>
                    <a:pt x="54521" y="35171"/>
                    <a:pt x="55575" y="35507"/>
                    <a:pt x="56637" y="35507"/>
                  </a:cubicBezTo>
                  <a:cubicBezTo>
                    <a:pt x="56794" y="35507"/>
                    <a:pt x="56951" y="35500"/>
                    <a:pt x="57107" y="35485"/>
                  </a:cubicBezTo>
                  <a:cubicBezTo>
                    <a:pt x="56893" y="33944"/>
                    <a:pt x="56651" y="32367"/>
                    <a:pt x="56340" y="30750"/>
                  </a:cubicBezTo>
                  <a:cubicBezTo>
                    <a:pt x="55792" y="27953"/>
                    <a:pt x="55059" y="25055"/>
                    <a:pt x="53906" y="22173"/>
                  </a:cubicBezTo>
                  <a:close/>
                  <a:moveTo>
                    <a:pt x="12789" y="27449"/>
                  </a:moveTo>
                  <a:lnTo>
                    <a:pt x="12789" y="27449"/>
                  </a:lnTo>
                  <a:cubicBezTo>
                    <a:pt x="11247" y="27610"/>
                    <a:pt x="9601" y="28264"/>
                    <a:pt x="8653" y="29118"/>
                  </a:cubicBezTo>
                  <a:cubicBezTo>
                    <a:pt x="7131" y="30489"/>
                    <a:pt x="6615" y="32865"/>
                    <a:pt x="7434" y="34744"/>
                  </a:cubicBezTo>
                  <a:cubicBezTo>
                    <a:pt x="8199" y="36503"/>
                    <a:pt x="10078" y="37702"/>
                    <a:pt x="11989" y="37702"/>
                  </a:cubicBezTo>
                  <a:cubicBezTo>
                    <a:pt x="12120" y="37702"/>
                    <a:pt x="12252" y="37697"/>
                    <a:pt x="12383" y="37685"/>
                  </a:cubicBezTo>
                  <a:cubicBezTo>
                    <a:pt x="12977" y="37632"/>
                    <a:pt x="13551" y="37457"/>
                    <a:pt x="14082" y="37193"/>
                  </a:cubicBezTo>
                  <a:cubicBezTo>
                    <a:pt x="13839" y="36494"/>
                    <a:pt x="13626" y="35787"/>
                    <a:pt x="13448" y="35076"/>
                  </a:cubicBezTo>
                  <a:cubicBezTo>
                    <a:pt x="13108" y="33690"/>
                    <a:pt x="12857" y="32298"/>
                    <a:pt x="12752" y="30928"/>
                  </a:cubicBezTo>
                  <a:cubicBezTo>
                    <a:pt x="12661" y="29769"/>
                    <a:pt x="12675" y="28605"/>
                    <a:pt x="12789" y="27449"/>
                  </a:cubicBezTo>
                  <a:close/>
                  <a:moveTo>
                    <a:pt x="69552" y="32095"/>
                  </a:moveTo>
                  <a:lnTo>
                    <a:pt x="69552" y="32095"/>
                  </a:lnTo>
                  <a:cubicBezTo>
                    <a:pt x="69859" y="33052"/>
                    <a:pt x="70160" y="34001"/>
                    <a:pt x="70450" y="34941"/>
                  </a:cubicBezTo>
                  <a:cubicBezTo>
                    <a:pt x="70967" y="36616"/>
                    <a:pt x="71445" y="38265"/>
                    <a:pt x="71839" y="39896"/>
                  </a:cubicBezTo>
                  <a:cubicBezTo>
                    <a:pt x="71914" y="40193"/>
                    <a:pt x="71981" y="40490"/>
                    <a:pt x="72048" y="40786"/>
                  </a:cubicBezTo>
                  <a:cubicBezTo>
                    <a:pt x="73437" y="40235"/>
                    <a:pt x="74566" y="39020"/>
                    <a:pt x="74894" y="37561"/>
                  </a:cubicBezTo>
                  <a:cubicBezTo>
                    <a:pt x="75295" y="35786"/>
                    <a:pt x="74452" y="33786"/>
                    <a:pt x="72872" y="32884"/>
                  </a:cubicBezTo>
                  <a:lnTo>
                    <a:pt x="72872" y="32885"/>
                  </a:lnTo>
                  <a:cubicBezTo>
                    <a:pt x="72122" y="32459"/>
                    <a:pt x="70839" y="32146"/>
                    <a:pt x="69552" y="32095"/>
                  </a:cubicBezTo>
                  <a:close/>
                  <a:moveTo>
                    <a:pt x="46544" y="40731"/>
                  </a:moveTo>
                  <a:lnTo>
                    <a:pt x="46544" y="40731"/>
                  </a:lnTo>
                  <a:cubicBezTo>
                    <a:pt x="46689" y="41615"/>
                    <a:pt x="46840" y="42512"/>
                    <a:pt x="46999" y="43421"/>
                  </a:cubicBezTo>
                  <a:cubicBezTo>
                    <a:pt x="47361" y="45482"/>
                    <a:pt x="47775" y="47613"/>
                    <a:pt x="48327" y="49779"/>
                  </a:cubicBezTo>
                  <a:cubicBezTo>
                    <a:pt x="49265" y="49687"/>
                    <a:pt x="50177" y="49428"/>
                    <a:pt x="50977" y="48936"/>
                  </a:cubicBezTo>
                  <a:cubicBezTo>
                    <a:pt x="52402" y="48061"/>
                    <a:pt x="53384" y="46368"/>
                    <a:pt x="53110" y="44719"/>
                  </a:cubicBezTo>
                  <a:cubicBezTo>
                    <a:pt x="52824" y="42995"/>
                    <a:pt x="51265" y="41705"/>
                    <a:pt x="49590" y="41205"/>
                  </a:cubicBezTo>
                  <a:cubicBezTo>
                    <a:pt x="48803" y="40971"/>
                    <a:pt x="47633" y="40749"/>
                    <a:pt x="46544" y="40731"/>
                  </a:cubicBezTo>
                  <a:close/>
                  <a:moveTo>
                    <a:pt x="1759" y="40449"/>
                  </a:moveTo>
                  <a:cubicBezTo>
                    <a:pt x="2991" y="43879"/>
                    <a:pt x="4706" y="47107"/>
                    <a:pt x="6940" y="50049"/>
                  </a:cubicBezTo>
                  <a:cubicBezTo>
                    <a:pt x="7052" y="50200"/>
                    <a:pt x="7179" y="50344"/>
                    <a:pt x="7296" y="50494"/>
                  </a:cubicBezTo>
                  <a:cubicBezTo>
                    <a:pt x="7544" y="50136"/>
                    <a:pt x="7735" y="49735"/>
                    <a:pt x="7873" y="49321"/>
                  </a:cubicBezTo>
                  <a:cubicBezTo>
                    <a:pt x="8638" y="47026"/>
                    <a:pt x="8039" y="44329"/>
                    <a:pt x="6374" y="42574"/>
                  </a:cubicBezTo>
                  <a:cubicBezTo>
                    <a:pt x="5260" y="41399"/>
                    <a:pt x="3472" y="40514"/>
                    <a:pt x="1759" y="40449"/>
                  </a:cubicBezTo>
                  <a:close/>
                  <a:moveTo>
                    <a:pt x="80473" y="39053"/>
                  </a:moveTo>
                  <a:cubicBezTo>
                    <a:pt x="79300" y="39428"/>
                    <a:pt x="78164" y="40282"/>
                    <a:pt x="77484" y="41075"/>
                  </a:cubicBezTo>
                  <a:cubicBezTo>
                    <a:pt x="76155" y="42623"/>
                    <a:pt x="75579" y="44767"/>
                    <a:pt x="75851" y="46790"/>
                  </a:cubicBezTo>
                  <a:cubicBezTo>
                    <a:pt x="76010" y="47982"/>
                    <a:pt x="76491" y="49190"/>
                    <a:pt x="77441" y="49928"/>
                  </a:cubicBezTo>
                  <a:cubicBezTo>
                    <a:pt x="78169" y="50493"/>
                    <a:pt x="79108" y="50730"/>
                    <a:pt x="80032" y="50730"/>
                  </a:cubicBezTo>
                  <a:cubicBezTo>
                    <a:pt x="80105" y="50730"/>
                    <a:pt x="80177" y="50729"/>
                    <a:pt x="80249" y="50726"/>
                  </a:cubicBezTo>
                  <a:cubicBezTo>
                    <a:pt x="80894" y="50700"/>
                    <a:pt x="81527" y="50558"/>
                    <a:pt x="82123" y="50319"/>
                  </a:cubicBezTo>
                  <a:cubicBezTo>
                    <a:pt x="82150" y="47887"/>
                    <a:pt x="81866" y="45542"/>
                    <a:pt x="81466" y="43314"/>
                  </a:cubicBezTo>
                  <a:cubicBezTo>
                    <a:pt x="81190" y="41863"/>
                    <a:pt x="80857" y="40438"/>
                    <a:pt x="80473" y="39053"/>
                  </a:cubicBezTo>
                  <a:close/>
                  <a:moveTo>
                    <a:pt x="16178" y="41800"/>
                  </a:moveTo>
                  <a:cubicBezTo>
                    <a:pt x="15489" y="42317"/>
                    <a:pt x="14911" y="42968"/>
                    <a:pt x="14564" y="43706"/>
                  </a:cubicBezTo>
                  <a:cubicBezTo>
                    <a:pt x="13662" y="45624"/>
                    <a:pt x="13995" y="47991"/>
                    <a:pt x="15161" y="49763"/>
                  </a:cubicBezTo>
                  <a:cubicBezTo>
                    <a:pt x="16325" y="51535"/>
                    <a:pt x="18229" y="52738"/>
                    <a:pt x="20261" y="53340"/>
                  </a:cubicBezTo>
                  <a:cubicBezTo>
                    <a:pt x="21016" y="53563"/>
                    <a:pt x="21819" y="53705"/>
                    <a:pt x="22608" y="53705"/>
                  </a:cubicBezTo>
                  <a:cubicBezTo>
                    <a:pt x="23475" y="53705"/>
                    <a:pt x="24327" y="53534"/>
                    <a:pt x="25083" y="53114"/>
                  </a:cubicBezTo>
                  <a:cubicBezTo>
                    <a:pt x="25628" y="52812"/>
                    <a:pt x="26076" y="52384"/>
                    <a:pt x="26442" y="51890"/>
                  </a:cubicBezTo>
                  <a:cubicBezTo>
                    <a:pt x="25230" y="51028"/>
                    <a:pt x="24067" y="50174"/>
                    <a:pt x="22981" y="49303"/>
                  </a:cubicBezTo>
                  <a:cubicBezTo>
                    <a:pt x="21715" y="48287"/>
                    <a:pt x="20550" y="47261"/>
                    <a:pt x="19517" y="46198"/>
                  </a:cubicBezTo>
                  <a:cubicBezTo>
                    <a:pt x="18461" y="45116"/>
                    <a:pt x="17650" y="44092"/>
                    <a:pt x="16864" y="42912"/>
                  </a:cubicBezTo>
                  <a:cubicBezTo>
                    <a:pt x="16624" y="42551"/>
                    <a:pt x="16398" y="42179"/>
                    <a:pt x="16178" y="41800"/>
                  </a:cubicBezTo>
                  <a:close/>
                  <a:moveTo>
                    <a:pt x="59185" y="48643"/>
                  </a:moveTo>
                  <a:cubicBezTo>
                    <a:pt x="58697" y="49178"/>
                    <a:pt x="58295" y="49762"/>
                    <a:pt x="58045" y="50239"/>
                  </a:cubicBezTo>
                  <a:cubicBezTo>
                    <a:pt x="57488" y="51299"/>
                    <a:pt x="57222" y="52545"/>
                    <a:pt x="57485" y="53714"/>
                  </a:cubicBezTo>
                  <a:cubicBezTo>
                    <a:pt x="57748" y="54883"/>
                    <a:pt x="58594" y="55947"/>
                    <a:pt x="59738" y="56303"/>
                  </a:cubicBezTo>
                  <a:cubicBezTo>
                    <a:pt x="60015" y="56390"/>
                    <a:pt x="60299" y="56430"/>
                    <a:pt x="60582" y="56430"/>
                  </a:cubicBezTo>
                  <a:cubicBezTo>
                    <a:pt x="61131" y="56430"/>
                    <a:pt x="61679" y="56280"/>
                    <a:pt x="62178" y="56023"/>
                  </a:cubicBezTo>
                  <a:cubicBezTo>
                    <a:pt x="62002" y="55758"/>
                    <a:pt x="61831" y="55482"/>
                    <a:pt x="61669" y="55197"/>
                  </a:cubicBezTo>
                  <a:cubicBezTo>
                    <a:pt x="61345" y="54639"/>
                    <a:pt x="61031" y="53972"/>
                    <a:pt x="60732" y="53305"/>
                  </a:cubicBezTo>
                  <a:cubicBezTo>
                    <a:pt x="60440" y="52634"/>
                    <a:pt x="60175" y="51939"/>
                    <a:pt x="59931" y="51224"/>
                  </a:cubicBezTo>
                  <a:cubicBezTo>
                    <a:pt x="59650" y="50393"/>
                    <a:pt x="59406" y="49529"/>
                    <a:pt x="59185" y="48643"/>
                  </a:cubicBezTo>
                  <a:close/>
                  <a:moveTo>
                    <a:pt x="72336" y="53955"/>
                  </a:moveTo>
                  <a:cubicBezTo>
                    <a:pt x="72176" y="54438"/>
                    <a:pt x="71999" y="54903"/>
                    <a:pt x="71790" y="55332"/>
                  </a:cubicBezTo>
                  <a:cubicBezTo>
                    <a:pt x="71530" y="55867"/>
                    <a:pt x="71201" y="56407"/>
                    <a:pt x="70895" y="56794"/>
                  </a:cubicBezTo>
                  <a:cubicBezTo>
                    <a:pt x="70240" y="57619"/>
                    <a:pt x="69358" y="58325"/>
                    <a:pt x="68464" y="58749"/>
                  </a:cubicBezTo>
                  <a:cubicBezTo>
                    <a:pt x="68421" y="58769"/>
                    <a:pt x="68378" y="58780"/>
                    <a:pt x="68333" y="58799"/>
                  </a:cubicBezTo>
                  <a:cubicBezTo>
                    <a:pt x="68422" y="59398"/>
                    <a:pt x="68646" y="59940"/>
                    <a:pt x="69078" y="60324"/>
                  </a:cubicBezTo>
                  <a:cubicBezTo>
                    <a:pt x="69525" y="60720"/>
                    <a:pt x="70128" y="60898"/>
                    <a:pt x="70722" y="60955"/>
                  </a:cubicBezTo>
                  <a:cubicBezTo>
                    <a:pt x="70875" y="60970"/>
                    <a:pt x="71027" y="60977"/>
                    <a:pt x="71180" y="60977"/>
                  </a:cubicBezTo>
                  <a:cubicBezTo>
                    <a:pt x="72147" y="60977"/>
                    <a:pt x="73114" y="60685"/>
                    <a:pt x="73903" y="60128"/>
                  </a:cubicBezTo>
                  <a:cubicBezTo>
                    <a:pt x="74816" y="59481"/>
                    <a:pt x="75475" y="58479"/>
                    <a:pt x="75677" y="57378"/>
                  </a:cubicBezTo>
                  <a:cubicBezTo>
                    <a:pt x="75810" y="56661"/>
                    <a:pt x="75738" y="55882"/>
                    <a:pt x="75334" y="55276"/>
                  </a:cubicBezTo>
                  <a:cubicBezTo>
                    <a:pt x="74925" y="54662"/>
                    <a:pt x="74223" y="54297"/>
                    <a:pt x="73509" y="54111"/>
                  </a:cubicBezTo>
                  <a:cubicBezTo>
                    <a:pt x="73169" y="54023"/>
                    <a:pt x="72764" y="53968"/>
                    <a:pt x="72336" y="53955"/>
                  </a:cubicBezTo>
                  <a:close/>
                  <a:moveTo>
                    <a:pt x="31442" y="55409"/>
                  </a:moveTo>
                  <a:cubicBezTo>
                    <a:pt x="30875" y="55849"/>
                    <a:pt x="30405" y="56403"/>
                    <a:pt x="30103" y="57056"/>
                  </a:cubicBezTo>
                  <a:cubicBezTo>
                    <a:pt x="29463" y="58441"/>
                    <a:pt x="29681" y="60228"/>
                    <a:pt x="30766" y="61301"/>
                  </a:cubicBezTo>
                  <a:cubicBezTo>
                    <a:pt x="31594" y="62119"/>
                    <a:pt x="32800" y="62453"/>
                    <a:pt x="33963" y="62497"/>
                  </a:cubicBezTo>
                  <a:cubicBezTo>
                    <a:pt x="34057" y="62500"/>
                    <a:pt x="34150" y="62502"/>
                    <a:pt x="34244" y="62502"/>
                  </a:cubicBezTo>
                  <a:cubicBezTo>
                    <a:pt x="35453" y="62502"/>
                    <a:pt x="36675" y="62204"/>
                    <a:pt x="37678" y="61533"/>
                  </a:cubicBezTo>
                  <a:cubicBezTo>
                    <a:pt x="37905" y="61378"/>
                    <a:pt x="38118" y="61206"/>
                    <a:pt x="38314" y="61014"/>
                  </a:cubicBezTo>
                  <a:cubicBezTo>
                    <a:pt x="36138" y="58880"/>
                    <a:pt x="33805" y="57112"/>
                    <a:pt x="31512" y="55460"/>
                  </a:cubicBezTo>
                  <a:lnTo>
                    <a:pt x="31442" y="55409"/>
                  </a:lnTo>
                  <a:close/>
                  <a:moveTo>
                    <a:pt x="22097" y="58040"/>
                  </a:moveTo>
                  <a:cubicBezTo>
                    <a:pt x="21866" y="58040"/>
                    <a:pt x="21634" y="58049"/>
                    <a:pt x="21408" y="58059"/>
                  </a:cubicBezTo>
                  <a:cubicBezTo>
                    <a:pt x="19969" y="58125"/>
                    <a:pt x="18154" y="58194"/>
                    <a:pt x="16652" y="58771"/>
                  </a:cubicBezTo>
                  <a:cubicBezTo>
                    <a:pt x="19253" y="60482"/>
                    <a:pt x="21815" y="61924"/>
                    <a:pt x="24226" y="63327"/>
                  </a:cubicBezTo>
                  <a:cubicBezTo>
                    <a:pt x="24762" y="62641"/>
                    <a:pt x="25108" y="61820"/>
                    <a:pt x="25148" y="60950"/>
                  </a:cubicBezTo>
                  <a:cubicBezTo>
                    <a:pt x="25191" y="60048"/>
                    <a:pt x="24875" y="59084"/>
                    <a:pt x="24146" y="58554"/>
                  </a:cubicBezTo>
                  <a:cubicBezTo>
                    <a:pt x="23564" y="58130"/>
                    <a:pt x="22831" y="58040"/>
                    <a:pt x="22097" y="58040"/>
                  </a:cubicBezTo>
                  <a:close/>
                  <a:moveTo>
                    <a:pt x="51355" y="56880"/>
                  </a:moveTo>
                  <a:cubicBezTo>
                    <a:pt x="51154" y="56880"/>
                    <a:pt x="50958" y="56889"/>
                    <a:pt x="50768" y="56909"/>
                  </a:cubicBezTo>
                  <a:cubicBezTo>
                    <a:pt x="50895" y="57190"/>
                    <a:pt x="51015" y="57470"/>
                    <a:pt x="51150" y="57748"/>
                  </a:cubicBezTo>
                  <a:cubicBezTo>
                    <a:pt x="51620" y="58703"/>
                    <a:pt x="52109" y="59646"/>
                    <a:pt x="52720" y="60621"/>
                  </a:cubicBezTo>
                  <a:cubicBezTo>
                    <a:pt x="53606" y="62027"/>
                    <a:pt x="54644" y="63401"/>
                    <a:pt x="55927" y="64665"/>
                  </a:cubicBezTo>
                  <a:cubicBezTo>
                    <a:pt x="56157" y="64446"/>
                    <a:pt x="56361" y="64202"/>
                    <a:pt x="56509" y="63915"/>
                  </a:cubicBezTo>
                  <a:cubicBezTo>
                    <a:pt x="57095" y="62788"/>
                    <a:pt x="56904" y="61413"/>
                    <a:pt x="56499" y="60211"/>
                  </a:cubicBezTo>
                  <a:cubicBezTo>
                    <a:pt x="56219" y="59375"/>
                    <a:pt x="55822" y="58546"/>
                    <a:pt x="55149" y="57978"/>
                  </a:cubicBezTo>
                  <a:lnTo>
                    <a:pt x="55149" y="57979"/>
                  </a:lnTo>
                  <a:cubicBezTo>
                    <a:pt x="54405" y="57354"/>
                    <a:pt x="52775" y="56880"/>
                    <a:pt x="51355" y="56880"/>
                  </a:cubicBezTo>
                  <a:close/>
                  <a:moveTo>
                    <a:pt x="66403" y="64630"/>
                  </a:moveTo>
                  <a:cubicBezTo>
                    <a:pt x="66186" y="64630"/>
                    <a:pt x="65970" y="64640"/>
                    <a:pt x="65754" y="64660"/>
                  </a:cubicBezTo>
                  <a:cubicBezTo>
                    <a:pt x="64015" y="64819"/>
                    <a:pt x="62305" y="65637"/>
                    <a:pt x="61246" y="67024"/>
                  </a:cubicBezTo>
                  <a:cubicBezTo>
                    <a:pt x="61035" y="67301"/>
                    <a:pt x="60842" y="67626"/>
                    <a:pt x="60680" y="67978"/>
                  </a:cubicBezTo>
                  <a:cubicBezTo>
                    <a:pt x="60733" y="68002"/>
                    <a:pt x="60783" y="68029"/>
                    <a:pt x="60836" y="68053"/>
                  </a:cubicBezTo>
                  <a:cubicBezTo>
                    <a:pt x="62118" y="68609"/>
                    <a:pt x="63512" y="68992"/>
                    <a:pt x="64974" y="69124"/>
                  </a:cubicBezTo>
                  <a:cubicBezTo>
                    <a:pt x="65381" y="69162"/>
                    <a:pt x="65785" y="69180"/>
                    <a:pt x="66186" y="69180"/>
                  </a:cubicBezTo>
                  <a:cubicBezTo>
                    <a:pt x="68338" y="69180"/>
                    <a:pt x="70383" y="68654"/>
                    <a:pt x="72172" y="67824"/>
                  </a:cubicBezTo>
                  <a:cubicBezTo>
                    <a:pt x="71924" y="67376"/>
                    <a:pt x="71618" y="66964"/>
                    <a:pt x="71262" y="66596"/>
                  </a:cubicBezTo>
                  <a:cubicBezTo>
                    <a:pt x="70009" y="65310"/>
                    <a:pt x="68201" y="64630"/>
                    <a:pt x="66403" y="64630"/>
                  </a:cubicBezTo>
                  <a:close/>
                  <a:moveTo>
                    <a:pt x="33611" y="67806"/>
                  </a:moveTo>
                  <a:cubicBezTo>
                    <a:pt x="33087" y="67806"/>
                    <a:pt x="32562" y="67856"/>
                    <a:pt x="32051" y="67949"/>
                  </a:cubicBezTo>
                  <a:cubicBezTo>
                    <a:pt x="31889" y="67979"/>
                    <a:pt x="31728" y="68019"/>
                    <a:pt x="31569" y="68057"/>
                  </a:cubicBezTo>
                  <a:cubicBezTo>
                    <a:pt x="32312" y="68612"/>
                    <a:pt x="33025" y="69175"/>
                    <a:pt x="33695" y="69751"/>
                  </a:cubicBezTo>
                  <a:lnTo>
                    <a:pt x="34513" y="70503"/>
                  </a:lnTo>
                  <a:lnTo>
                    <a:pt x="35265" y="71274"/>
                  </a:lnTo>
                  <a:cubicBezTo>
                    <a:pt x="35491" y="71534"/>
                    <a:pt x="35736" y="71791"/>
                    <a:pt x="35960" y="72052"/>
                  </a:cubicBezTo>
                  <a:cubicBezTo>
                    <a:pt x="36157" y="72317"/>
                    <a:pt x="36388" y="72578"/>
                    <a:pt x="36573" y="72847"/>
                  </a:cubicBezTo>
                  <a:cubicBezTo>
                    <a:pt x="37111" y="73614"/>
                    <a:pt x="37535" y="74389"/>
                    <a:pt x="37828" y="75193"/>
                  </a:cubicBezTo>
                  <a:cubicBezTo>
                    <a:pt x="38314" y="74776"/>
                    <a:pt x="38714" y="74270"/>
                    <a:pt x="38949" y="73676"/>
                  </a:cubicBezTo>
                  <a:cubicBezTo>
                    <a:pt x="39622" y="71983"/>
                    <a:pt x="38778" y="69938"/>
                    <a:pt x="37293" y="68879"/>
                  </a:cubicBezTo>
                  <a:cubicBezTo>
                    <a:pt x="36232" y="68122"/>
                    <a:pt x="34925" y="67806"/>
                    <a:pt x="33611" y="67806"/>
                  </a:cubicBezTo>
                  <a:close/>
                  <a:moveTo>
                    <a:pt x="45593" y="74866"/>
                  </a:moveTo>
                  <a:cubicBezTo>
                    <a:pt x="44751" y="75027"/>
                    <a:pt x="43915" y="75442"/>
                    <a:pt x="43219" y="76144"/>
                  </a:cubicBezTo>
                  <a:lnTo>
                    <a:pt x="43219" y="76145"/>
                  </a:lnTo>
                  <a:cubicBezTo>
                    <a:pt x="42128" y="77245"/>
                    <a:pt x="41659" y="78924"/>
                    <a:pt x="42023" y="80430"/>
                  </a:cubicBezTo>
                  <a:cubicBezTo>
                    <a:pt x="42264" y="81426"/>
                    <a:pt x="42880" y="82350"/>
                    <a:pt x="43772" y="82848"/>
                  </a:cubicBezTo>
                  <a:cubicBezTo>
                    <a:pt x="43847" y="82711"/>
                    <a:pt x="43925" y="82576"/>
                    <a:pt x="43996" y="82435"/>
                  </a:cubicBezTo>
                  <a:cubicBezTo>
                    <a:pt x="45064" y="80325"/>
                    <a:pt x="45620" y="77993"/>
                    <a:pt x="45617" y="75628"/>
                  </a:cubicBezTo>
                  <a:cubicBezTo>
                    <a:pt x="45617" y="75374"/>
                    <a:pt x="45607" y="75119"/>
                    <a:pt x="45593" y="74866"/>
                  </a:cubicBezTo>
                  <a:close/>
                  <a:moveTo>
                    <a:pt x="37585" y="81018"/>
                  </a:moveTo>
                  <a:cubicBezTo>
                    <a:pt x="37204" y="81856"/>
                    <a:pt x="36688" y="82654"/>
                    <a:pt x="36027" y="83344"/>
                  </a:cubicBezTo>
                  <a:cubicBezTo>
                    <a:pt x="35840" y="83540"/>
                    <a:pt x="35642" y="83728"/>
                    <a:pt x="35436" y="83905"/>
                  </a:cubicBezTo>
                  <a:cubicBezTo>
                    <a:pt x="35610" y="84073"/>
                    <a:pt x="35792" y="84214"/>
                    <a:pt x="35976" y="84301"/>
                  </a:cubicBezTo>
                  <a:cubicBezTo>
                    <a:pt x="36201" y="84406"/>
                    <a:pt x="36452" y="84461"/>
                    <a:pt x="36700" y="84461"/>
                  </a:cubicBezTo>
                  <a:cubicBezTo>
                    <a:pt x="37056" y="84461"/>
                    <a:pt x="37407" y="84348"/>
                    <a:pt x="37669" y="84110"/>
                  </a:cubicBezTo>
                  <a:cubicBezTo>
                    <a:pt x="38020" y="83793"/>
                    <a:pt x="38170" y="83316"/>
                    <a:pt x="38296" y="82860"/>
                  </a:cubicBezTo>
                  <a:cubicBezTo>
                    <a:pt x="38414" y="82438"/>
                    <a:pt x="38520" y="81965"/>
                    <a:pt x="38312" y="81578"/>
                  </a:cubicBezTo>
                  <a:cubicBezTo>
                    <a:pt x="38164" y="81302"/>
                    <a:pt x="37882" y="81133"/>
                    <a:pt x="37585" y="81018"/>
                  </a:cubicBezTo>
                  <a:close/>
                  <a:moveTo>
                    <a:pt x="21418" y="83456"/>
                  </a:moveTo>
                  <a:cubicBezTo>
                    <a:pt x="21373" y="83697"/>
                    <a:pt x="21357" y="83932"/>
                    <a:pt x="21378" y="84149"/>
                  </a:cubicBezTo>
                  <a:cubicBezTo>
                    <a:pt x="21494" y="85408"/>
                    <a:pt x="22542" y="86520"/>
                    <a:pt x="23792" y="86712"/>
                  </a:cubicBezTo>
                  <a:cubicBezTo>
                    <a:pt x="23926" y="86732"/>
                    <a:pt x="24062" y="86742"/>
                    <a:pt x="24199" y="86742"/>
                  </a:cubicBezTo>
                  <a:cubicBezTo>
                    <a:pt x="24745" y="86742"/>
                    <a:pt x="25291" y="86578"/>
                    <a:pt x="25721" y="86244"/>
                  </a:cubicBezTo>
                  <a:cubicBezTo>
                    <a:pt x="25999" y="86027"/>
                    <a:pt x="26217" y="85751"/>
                    <a:pt x="26394" y="85446"/>
                  </a:cubicBezTo>
                  <a:cubicBezTo>
                    <a:pt x="24705" y="85011"/>
                    <a:pt x="23040" y="84319"/>
                    <a:pt x="21418" y="83456"/>
                  </a:cubicBezTo>
                  <a:close/>
                  <a:moveTo>
                    <a:pt x="35039" y="87357"/>
                  </a:moveTo>
                  <a:cubicBezTo>
                    <a:pt x="34062" y="87357"/>
                    <a:pt x="33077" y="87846"/>
                    <a:pt x="32548" y="88674"/>
                  </a:cubicBezTo>
                  <a:cubicBezTo>
                    <a:pt x="32202" y="89215"/>
                    <a:pt x="32060" y="89838"/>
                    <a:pt x="32024" y="90471"/>
                  </a:cubicBezTo>
                  <a:lnTo>
                    <a:pt x="32040" y="90471"/>
                  </a:lnTo>
                  <a:lnTo>
                    <a:pt x="32852" y="90382"/>
                  </a:lnTo>
                  <a:lnTo>
                    <a:pt x="33259" y="90336"/>
                  </a:lnTo>
                  <a:lnTo>
                    <a:pt x="33661" y="90254"/>
                  </a:lnTo>
                  <a:cubicBezTo>
                    <a:pt x="34988" y="89989"/>
                    <a:pt x="36300" y="89553"/>
                    <a:pt x="37526" y="88935"/>
                  </a:cubicBezTo>
                  <a:cubicBezTo>
                    <a:pt x="37212" y="88318"/>
                    <a:pt x="36696" y="87804"/>
                    <a:pt x="36052" y="87547"/>
                  </a:cubicBezTo>
                  <a:cubicBezTo>
                    <a:pt x="35729" y="87418"/>
                    <a:pt x="35384" y="87357"/>
                    <a:pt x="35039" y="87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-324445" y="2777377"/>
              <a:ext cx="179686" cy="183241"/>
            </a:xfrm>
            <a:custGeom>
              <a:rect b="b" l="l" r="r" t="t"/>
              <a:pathLst>
                <a:path extrusionOk="0" h="11750" w="11522">
                  <a:moveTo>
                    <a:pt x="7337" y="0"/>
                  </a:moveTo>
                  <a:cubicBezTo>
                    <a:pt x="6593" y="0"/>
                    <a:pt x="5826" y="122"/>
                    <a:pt x="5111" y="282"/>
                  </a:cubicBezTo>
                  <a:cubicBezTo>
                    <a:pt x="2724" y="818"/>
                    <a:pt x="1" y="1989"/>
                    <a:pt x="766" y="5402"/>
                  </a:cubicBezTo>
                  <a:cubicBezTo>
                    <a:pt x="1051" y="6671"/>
                    <a:pt x="5479" y="11749"/>
                    <a:pt x="7463" y="11749"/>
                  </a:cubicBezTo>
                  <a:cubicBezTo>
                    <a:pt x="7538" y="11749"/>
                    <a:pt x="7610" y="11742"/>
                    <a:pt x="7678" y="11727"/>
                  </a:cubicBezTo>
                  <a:cubicBezTo>
                    <a:pt x="9535" y="11309"/>
                    <a:pt x="11522" y="4373"/>
                    <a:pt x="11226" y="3055"/>
                  </a:cubicBezTo>
                  <a:cubicBezTo>
                    <a:pt x="10690" y="665"/>
                    <a:pt x="9076" y="0"/>
                    <a:pt x="7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-270486" y="2871977"/>
              <a:ext cx="17700" cy="16718"/>
            </a:xfrm>
            <a:custGeom>
              <a:rect b="b" l="l" r="r" t="t"/>
              <a:pathLst>
                <a:path extrusionOk="0" h="1072" w="1135">
                  <a:moveTo>
                    <a:pt x="570" y="0"/>
                  </a:moveTo>
                  <a:cubicBezTo>
                    <a:pt x="462" y="0"/>
                    <a:pt x="354" y="33"/>
                    <a:pt x="262" y="98"/>
                  </a:cubicBezTo>
                  <a:cubicBezTo>
                    <a:pt x="85" y="222"/>
                    <a:pt x="1" y="442"/>
                    <a:pt x="48" y="653"/>
                  </a:cubicBezTo>
                  <a:cubicBezTo>
                    <a:pt x="104" y="903"/>
                    <a:pt x="325" y="1072"/>
                    <a:pt x="571" y="1072"/>
                  </a:cubicBezTo>
                  <a:cubicBezTo>
                    <a:pt x="610" y="1072"/>
                    <a:pt x="649" y="1068"/>
                    <a:pt x="688" y="1059"/>
                  </a:cubicBezTo>
                  <a:cubicBezTo>
                    <a:pt x="899" y="1011"/>
                    <a:pt x="1061" y="841"/>
                    <a:pt x="1098" y="627"/>
                  </a:cubicBezTo>
                  <a:cubicBezTo>
                    <a:pt x="1135" y="414"/>
                    <a:pt x="1040" y="200"/>
                    <a:pt x="856" y="83"/>
                  </a:cubicBezTo>
                  <a:cubicBezTo>
                    <a:pt x="769" y="28"/>
                    <a:pt x="669" y="0"/>
                    <a:pt x="570" y="0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-196270" y="2855337"/>
              <a:ext cx="18043" cy="16702"/>
            </a:xfrm>
            <a:custGeom>
              <a:rect b="b" l="l" r="r" t="t"/>
              <a:pathLst>
                <a:path extrusionOk="0" h="1071" w="1157">
                  <a:moveTo>
                    <a:pt x="569" y="0"/>
                  </a:moveTo>
                  <a:cubicBezTo>
                    <a:pt x="388" y="0"/>
                    <a:pt x="216" y="93"/>
                    <a:pt x="117" y="249"/>
                  </a:cubicBezTo>
                  <a:cubicBezTo>
                    <a:pt x="0" y="432"/>
                    <a:pt x="7" y="667"/>
                    <a:pt x="131" y="844"/>
                  </a:cubicBezTo>
                  <a:cubicBezTo>
                    <a:pt x="233" y="988"/>
                    <a:pt x="397" y="1071"/>
                    <a:pt x="569" y="1071"/>
                  </a:cubicBezTo>
                  <a:cubicBezTo>
                    <a:pt x="608" y="1071"/>
                    <a:pt x="648" y="1067"/>
                    <a:pt x="687" y="1058"/>
                  </a:cubicBezTo>
                  <a:cubicBezTo>
                    <a:pt x="975" y="993"/>
                    <a:pt x="1157" y="707"/>
                    <a:pt x="1092" y="419"/>
                  </a:cubicBezTo>
                  <a:cubicBezTo>
                    <a:pt x="1045" y="207"/>
                    <a:pt x="874" y="45"/>
                    <a:pt x="661" y="8"/>
                  </a:cubicBezTo>
                  <a:cubicBezTo>
                    <a:pt x="630" y="3"/>
                    <a:pt x="600" y="0"/>
                    <a:pt x="569" y="0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-96000" y="4500075"/>
            <a:ext cx="9327000" cy="6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"/>
          <p:cNvSpPr txBox="1"/>
          <p:nvPr>
            <p:ph type="title"/>
          </p:nvPr>
        </p:nvSpPr>
        <p:spPr>
          <a:xfrm>
            <a:off x="4148950" y="526350"/>
            <a:ext cx="4912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วัตถุประสงค์</a:t>
            </a:r>
            <a:endParaRPr b="1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grpSp>
        <p:nvGrpSpPr>
          <p:cNvPr id="438" name="Google Shape;438;p25"/>
          <p:cNvGrpSpPr/>
          <p:nvPr/>
        </p:nvGrpSpPr>
        <p:grpSpPr>
          <a:xfrm>
            <a:off x="813017" y="246504"/>
            <a:ext cx="3106923" cy="4650496"/>
            <a:chOff x="2028850" y="238125"/>
            <a:chExt cx="3499575" cy="5238225"/>
          </a:xfrm>
        </p:grpSpPr>
        <p:sp>
          <p:nvSpPr>
            <p:cNvPr id="439" name="Google Shape;439;p25"/>
            <p:cNvSpPr/>
            <p:nvPr/>
          </p:nvSpPr>
          <p:spPr>
            <a:xfrm>
              <a:off x="2462725" y="622300"/>
              <a:ext cx="1792475" cy="4406200"/>
            </a:xfrm>
            <a:custGeom>
              <a:rect b="b" l="l" r="r" t="t"/>
              <a:pathLst>
                <a:path extrusionOk="0" h="176248" w="71699">
                  <a:moveTo>
                    <a:pt x="0" y="1"/>
                  </a:moveTo>
                  <a:lnTo>
                    <a:pt x="3842" y="176248"/>
                  </a:lnTo>
                  <a:lnTo>
                    <a:pt x="71699" y="176248"/>
                  </a:lnTo>
                  <a:lnTo>
                    <a:pt x="71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791950" y="490225"/>
              <a:ext cx="736475" cy="4538275"/>
            </a:xfrm>
            <a:custGeom>
              <a:rect b="b" l="l" r="r" t="t"/>
              <a:pathLst>
                <a:path extrusionOk="0" h="181531" w="29459">
                  <a:moveTo>
                    <a:pt x="3171" y="1"/>
                  </a:moveTo>
                  <a:lnTo>
                    <a:pt x="0" y="181531"/>
                  </a:lnTo>
                  <a:lnTo>
                    <a:pt x="14196" y="181531"/>
                  </a:lnTo>
                  <a:lnTo>
                    <a:pt x="29458" y="3362"/>
                  </a:lnTo>
                  <a:lnTo>
                    <a:pt x="3171" y="1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2150575" y="286150"/>
              <a:ext cx="2521250" cy="4814350"/>
            </a:xfrm>
            <a:custGeom>
              <a:rect b="b" l="l" r="r" t="t"/>
              <a:pathLst>
                <a:path extrusionOk="0" h="192574" w="100850">
                  <a:moveTo>
                    <a:pt x="0" y="0"/>
                  </a:moveTo>
                  <a:lnTo>
                    <a:pt x="3331" y="189694"/>
                  </a:lnTo>
                  <a:lnTo>
                    <a:pt x="16856" y="189694"/>
                  </a:lnTo>
                  <a:lnTo>
                    <a:pt x="12486" y="15215"/>
                  </a:lnTo>
                  <a:lnTo>
                    <a:pt x="88363" y="15215"/>
                  </a:lnTo>
                  <a:lnTo>
                    <a:pt x="88363" y="192574"/>
                  </a:lnTo>
                  <a:lnTo>
                    <a:pt x="100849" y="192574"/>
                  </a:lnTo>
                  <a:lnTo>
                    <a:pt x="100849" y="15215"/>
                  </a:lnTo>
                  <a:lnTo>
                    <a:pt x="100849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090550" y="286150"/>
              <a:ext cx="2488800" cy="4742350"/>
            </a:xfrm>
            <a:custGeom>
              <a:rect b="b" l="l" r="r" t="t"/>
              <a:pathLst>
                <a:path extrusionOk="0" h="189694" w="99552">
                  <a:moveTo>
                    <a:pt x="0" y="0"/>
                  </a:moveTo>
                  <a:lnTo>
                    <a:pt x="5732" y="189694"/>
                  </a:lnTo>
                  <a:lnTo>
                    <a:pt x="14910" y="189694"/>
                  </a:lnTo>
                  <a:lnTo>
                    <a:pt x="12028" y="10565"/>
                  </a:lnTo>
                  <a:lnTo>
                    <a:pt x="87524" y="10565"/>
                  </a:lnTo>
                  <a:lnTo>
                    <a:pt x="87524" y="189694"/>
                  </a:lnTo>
                  <a:lnTo>
                    <a:pt x="99552" y="189694"/>
                  </a:lnTo>
                  <a:lnTo>
                    <a:pt x="99552" y="10565"/>
                  </a:lnTo>
                  <a:lnTo>
                    <a:pt x="995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142750" y="238125"/>
              <a:ext cx="664775" cy="5228575"/>
            </a:xfrm>
            <a:custGeom>
              <a:rect b="b" l="l" r="r" t="t"/>
              <a:pathLst>
                <a:path extrusionOk="0" h="209143" w="26591">
                  <a:moveTo>
                    <a:pt x="26590" y="0"/>
                  </a:moveTo>
                  <a:lnTo>
                    <a:pt x="3825" y="12486"/>
                  </a:lnTo>
                  <a:lnTo>
                    <a:pt x="1" y="191615"/>
                  </a:lnTo>
                  <a:lnTo>
                    <a:pt x="19941" y="209143"/>
                  </a:lnTo>
                  <a:lnTo>
                    <a:pt x="26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250300" y="395050"/>
              <a:ext cx="430650" cy="2554875"/>
            </a:xfrm>
            <a:custGeom>
              <a:rect b="b" l="l" r="r" t="t"/>
              <a:pathLst>
                <a:path extrusionOk="0" h="102195" w="17226">
                  <a:moveTo>
                    <a:pt x="16732" y="892"/>
                  </a:moveTo>
                  <a:lnTo>
                    <a:pt x="15403" y="101550"/>
                  </a:lnTo>
                  <a:lnTo>
                    <a:pt x="494" y="97037"/>
                  </a:lnTo>
                  <a:lnTo>
                    <a:pt x="3896" y="9225"/>
                  </a:lnTo>
                  <a:lnTo>
                    <a:pt x="16732" y="892"/>
                  </a:lnTo>
                  <a:close/>
                  <a:moveTo>
                    <a:pt x="17225" y="0"/>
                  </a:moveTo>
                  <a:lnTo>
                    <a:pt x="3426" y="8957"/>
                  </a:lnTo>
                  <a:lnTo>
                    <a:pt x="8" y="97205"/>
                  </a:lnTo>
                  <a:lnTo>
                    <a:pt x="0" y="97390"/>
                  </a:lnTo>
                  <a:lnTo>
                    <a:pt x="15874" y="102195"/>
                  </a:lnTo>
                  <a:lnTo>
                    <a:pt x="17219" y="449"/>
                  </a:lnTo>
                  <a:lnTo>
                    <a:pt x="17225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205400" y="2894825"/>
              <a:ext cx="442025" cy="2353200"/>
            </a:xfrm>
            <a:custGeom>
              <a:rect b="b" l="l" r="r" t="t"/>
              <a:pathLst>
                <a:path extrusionOk="0" h="94128" w="17681">
                  <a:moveTo>
                    <a:pt x="2277" y="688"/>
                  </a:moveTo>
                  <a:lnTo>
                    <a:pt x="17189" y="6272"/>
                  </a:lnTo>
                  <a:lnTo>
                    <a:pt x="14276" y="93212"/>
                  </a:lnTo>
                  <a:lnTo>
                    <a:pt x="486" y="83304"/>
                  </a:lnTo>
                  <a:lnTo>
                    <a:pt x="2277" y="688"/>
                  </a:lnTo>
                  <a:close/>
                  <a:moveTo>
                    <a:pt x="1810" y="1"/>
                  </a:moveTo>
                  <a:lnTo>
                    <a:pt x="4" y="83420"/>
                  </a:lnTo>
                  <a:lnTo>
                    <a:pt x="0" y="83547"/>
                  </a:lnTo>
                  <a:lnTo>
                    <a:pt x="14727" y="94127"/>
                  </a:lnTo>
                  <a:lnTo>
                    <a:pt x="17675" y="6115"/>
                  </a:lnTo>
                  <a:lnTo>
                    <a:pt x="17680" y="5943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775550" y="5028475"/>
              <a:ext cx="686975" cy="372175"/>
            </a:xfrm>
            <a:custGeom>
              <a:rect b="b" l="l" r="r" t="t"/>
              <a:pathLst>
                <a:path extrusionOk="0" h="14887" w="27479">
                  <a:moveTo>
                    <a:pt x="0" y="1"/>
                  </a:moveTo>
                  <a:lnTo>
                    <a:pt x="733" y="14887"/>
                  </a:lnTo>
                  <a:lnTo>
                    <a:pt x="27479" y="14887"/>
                  </a:lnTo>
                  <a:lnTo>
                    <a:pt x="14106" y="1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41275" y="238125"/>
              <a:ext cx="301400" cy="5238225"/>
            </a:xfrm>
            <a:custGeom>
              <a:rect b="b" l="l" r="r" t="t"/>
              <a:pathLst>
                <a:path extrusionOk="0" h="209529" w="12056">
                  <a:moveTo>
                    <a:pt x="6649" y="0"/>
                  </a:moveTo>
                  <a:lnTo>
                    <a:pt x="0" y="209529"/>
                  </a:lnTo>
                  <a:lnTo>
                    <a:pt x="6027" y="209529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217875" y="3055400"/>
              <a:ext cx="163775" cy="82500"/>
            </a:xfrm>
            <a:custGeom>
              <a:rect b="b" l="l" r="r" t="t"/>
              <a:pathLst>
                <a:path extrusionOk="0" h="3300" w="6551">
                  <a:moveTo>
                    <a:pt x="4365" y="0"/>
                  </a:moveTo>
                  <a:cubicBezTo>
                    <a:pt x="3237" y="0"/>
                    <a:pt x="1733" y="199"/>
                    <a:pt x="1" y="926"/>
                  </a:cubicBezTo>
                  <a:cubicBezTo>
                    <a:pt x="1" y="926"/>
                    <a:pt x="3767" y="1865"/>
                    <a:pt x="4156" y="3072"/>
                  </a:cubicBezTo>
                  <a:cubicBezTo>
                    <a:pt x="4207" y="3231"/>
                    <a:pt x="4286" y="3300"/>
                    <a:pt x="4385" y="3300"/>
                  </a:cubicBezTo>
                  <a:cubicBezTo>
                    <a:pt x="5038" y="3300"/>
                    <a:pt x="6551" y="293"/>
                    <a:pt x="6551" y="293"/>
                  </a:cubicBezTo>
                  <a:cubicBezTo>
                    <a:pt x="6551" y="293"/>
                    <a:pt x="5735" y="0"/>
                    <a:pt x="4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2142325" y="3220100"/>
              <a:ext cx="145600" cy="89125"/>
            </a:xfrm>
            <a:custGeom>
              <a:rect b="b" l="l" r="r" t="t"/>
              <a:pathLst>
                <a:path extrusionOk="0" h="3565" w="5824">
                  <a:moveTo>
                    <a:pt x="5824" y="0"/>
                  </a:moveTo>
                  <a:cubicBezTo>
                    <a:pt x="5824" y="0"/>
                    <a:pt x="2919" y="55"/>
                    <a:pt x="1" y="2902"/>
                  </a:cubicBezTo>
                  <a:cubicBezTo>
                    <a:pt x="1" y="2902"/>
                    <a:pt x="908" y="2794"/>
                    <a:pt x="1939" y="2794"/>
                  </a:cubicBezTo>
                  <a:cubicBezTo>
                    <a:pt x="3036" y="2794"/>
                    <a:pt x="4272" y="2916"/>
                    <a:pt x="4705" y="3422"/>
                  </a:cubicBezTo>
                  <a:cubicBezTo>
                    <a:pt x="4789" y="3520"/>
                    <a:pt x="4867" y="3564"/>
                    <a:pt x="4941" y="3564"/>
                  </a:cubicBezTo>
                  <a:cubicBezTo>
                    <a:pt x="5598" y="3564"/>
                    <a:pt x="5824" y="0"/>
                    <a:pt x="5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149325" y="3304125"/>
              <a:ext cx="140325" cy="108350"/>
            </a:xfrm>
            <a:custGeom>
              <a:rect b="b" l="l" r="r" t="t"/>
              <a:pathLst>
                <a:path extrusionOk="0" h="4334" w="5613">
                  <a:moveTo>
                    <a:pt x="4722" y="1"/>
                  </a:moveTo>
                  <a:cubicBezTo>
                    <a:pt x="4722" y="1"/>
                    <a:pt x="1951" y="825"/>
                    <a:pt x="1" y="4333"/>
                  </a:cubicBezTo>
                  <a:cubicBezTo>
                    <a:pt x="1" y="4333"/>
                    <a:pt x="2308" y="3384"/>
                    <a:pt x="3783" y="3384"/>
                  </a:cubicBezTo>
                  <a:cubicBezTo>
                    <a:pt x="4144" y="3384"/>
                    <a:pt x="4454" y="3440"/>
                    <a:pt x="4670" y="3581"/>
                  </a:cubicBezTo>
                  <a:cubicBezTo>
                    <a:pt x="4754" y="3637"/>
                    <a:pt x="4826" y="3662"/>
                    <a:pt x="4887" y="3662"/>
                  </a:cubicBezTo>
                  <a:cubicBezTo>
                    <a:pt x="5612" y="3662"/>
                    <a:pt x="4722" y="1"/>
                    <a:pt x="4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164100" y="3161850"/>
              <a:ext cx="141050" cy="64650"/>
            </a:xfrm>
            <a:custGeom>
              <a:rect b="b" l="l" r="r" t="t"/>
              <a:pathLst>
                <a:path extrusionOk="0" h="2586" w="5642">
                  <a:moveTo>
                    <a:pt x="2315" y="1"/>
                  </a:moveTo>
                  <a:cubicBezTo>
                    <a:pt x="1590" y="336"/>
                    <a:pt x="806" y="797"/>
                    <a:pt x="1" y="1434"/>
                  </a:cubicBezTo>
                  <a:cubicBezTo>
                    <a:pt x="1" y="1434"/>
                    <a:pt x="59" y="1433"/>
                    <a:pt x="164" y="1433"/>
                  </a:cubicBezTo>
                  <a:cubicBezTo>
                    <a:pt x="909" y="1433"/>
                    <a:pt x="3984" y="1490"/>
                    <a:pt x="4620" y="2419"/>
                  </a:cubicBezTo>
                  <a:cubicBezTo>
                    <a:pt x="4699" y="2534"/>
                    <a:pt x="4778" y="2586"/>
                    <a:pt x="4857" y="2586"/>
                  </a:cubicBezTo>
                  <a:cubicBezTo>
                    <a:pt x="5142" y="2586"/>
                    <a:pt x="5420" y="1915"/>
                    <a:pt x="5641" y="1165"/>
                  </a:cubicBezTo>
                  <a:cubicBezTo>
                    <a:pt x="4537" y="608"/>
                    <a:pt x="2276" y="570"/>
                    <a:pt x="1674" y="570"/>
                  </a:cubicBezTo>
                  <a:cubicBezTo>
                    <a:pt x="1577" y="570"/>
                    <a:pt x="1524" y="571"/>
                    <a:pt x="1524" y="571"/>
                  </a:cubicBezTo>
                  <a:cubicBezTo>
                    <a:pt x="1791" y="360"/>
                    <a:pt x="2054" y="175"/>
                    <a:pt x="2315" y="1"/>
                  </a:cubicBezTo>
                  <a:close/>
                </a:path>
              </a:pathLst>
            </a:custGeom>
            <a:solidFill>
              <a:srgbClr val="2B20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039125" y="1320500"/>
              <a:ext cx="565750" cy="661725"/>
            </a:xfrm>
            <a:custGeom>
              <a:rect b="b" l="l" r="r" t="t"/>
              <a:pathLst>
                <a:path extrusionOk="0" h="26469" w="22630">
                  <a:moveTo>
                    <a:pt x="16972" y="1"/>
                  </a:moveTo>
                  <a:cubicBezTo>
                    <a:pt x="12964" y="1"/>
                    <a:pt x="9772" y="4361"/>
                    <a:pt x="9411" y="8211"/>
                  </a:cubicBezTo>
                  <a:cubicBezTo>
                    <a:pt x="8914" y="13507"/>
                    <a:pt x="833" y="13974"/>
                    <a:pt x="833" y="13974"/>
                  </a:cubicBezTo>
                  <a:cubicBezTo>
                    <a:pt x="833" y="13974"/>
                    <a:pt x="0" y="24779"/>
                    <a:pt x="7978" y="26379"/>
                  </a:cubicBezTo>
                  <a:cubicBezTo>
                    <a:pt x="8277" y="26439"/>
                    <a:pt x="8591" y="26469"/>
                    <a:pt x="8916" y="26469"/>
                  </a:cubicBezTo>
                  <a:cubicBezTo>
                    <a:pt x="13272" y="26469"/>
                    <a:pt x="19613" y="21137"/>
                    <a:pt x="18038" y="11594"/>
                  </a:cubicBezTo>
                  <a:cubicBezTo>
                    <a:pt x="16887" y="4623"/>
                    <a:pt x="19422" y="3507"/>
                    <a:pt x="21164" y="3507"/>
                  </a:cubicBezTo>
                  <a:cubicBezTo>
                    <a:pt x="21985" y="3507"/>
                    <a:pt x="22630" y="3755"/>
                    <a:pt x="22630" y="3755"/>
                  </a:cubicBezTo>
                  <a:cubicBezTo>
                    <a:pt x="22630" y="3755"/>
                    <a:pt x="22049" y="1241"/>
                    <a:pt x="18571" y="232"/>
                  </a:cubicBezTo>
                  <a:cubicBezTo>
                    <a:pt x="18027" y="74"/>
                    <a:pt x="17493" y="1"/>
                    <a:pt x="16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028850" y="1570800"/>
              <a:ext cx="1722875" cy="1819550"/>
            </a:xfrm>
            <a:custGeom>
              <a:rect b="b" l="l" r="r" t="t"/>
              <a:pathLst>
                <a:path extrusionOk="0" h="72782" w="68915">
                  <a:moveTo>
                    <a:pt x="34498" y="1"/>
                  </a:moveTo>
                  <a:cubicBezTo>
                    <a:pt x="33003" y="1"/>
                    <a:pt x="31651" y="392"/>
                    <a:pt x="30500" y="1271"/>
                  </a:cubicBezTo>
                  <a:cubicBezTo>
                    <a:pt x="0" y="24558"/>
                    <a:pt x="18639" y="67685"/>
                    <a:pt x="18639" y="67685"/>
                  </a:cubicBezTo>
                  <a:lnTo>
                    <a:pt x="53293" y="72781"/>
                  </a:lnTo>
                  <a:lnTo>
                    <a:pt x="68914" y="26652"/>
                  </a:lnTo>
                  <a:cubicBezTo>
                    <a:pt x="68914" y="26652"/>
                    <a:pt x="46827" y="1"/>
                    <a:pt x="34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484275" y="2844600"/>
              <a:ext cx="1061700" cy="545750"/>
            </a:xfrm>
            <a:custGeom>
              <a:rect b="b" l="l" r="r" t="t"/>
              <a:pathLst>
                <a:path extrusionOk="0" h="21830" w="42468">
                  <a:moveTo>
                    <a:pt x="42468" y="0"/>
                  </a:moveTo>
                  <a:cubicBezTo>
                    <a:pt x="40504" y="607"/>
                    <a:pt x="38544" y="1180"/>
                    <a:pt x="36576" y="1740"/>
                  </a:cubicBezTo>
                  <a:cubicBezTo>
                    <a:pt x="34429" y="2521"/>
                    <a:pt x="32337" y="3396"/>
                    <a:pt x="30205" y="4197"/>
                  </a:cubicBezTo>
                  <a:cubicBezTo>
                    <a:pt x="30146" y="4219"/>
                    <a:pt x="30087" y="4241"/>
                    <a:pt x="30028" y="4262"/>
                  </a:cubicBezTo>
                  <a:cubicBezTo>
                    <a:pt x="28137" y="4968"/>
                    <a:pt x="26214" y="5612"/>
                    <a:pt x="24190" y="6070"/>
                  </a:cubicBezTo>
                  <a:cubicBezTo>
                    <a:pt x="21934" y="6579"/>
                    <a:pt x="19416" y="7001"/>
                    <a:pt x="17009" y="7001"/>
                  </a:cubicBezTo>
                  <a:cubicBezTo>
                    <a:pt x="16100" y="7001"/>
                    <a:pt x="15207" y="6940"/>
                    <a:pt x="14350" y="6802"/>
                  </a:cubicBezTo>
                  <a:cubicBezTo>
                    <a:pt x="12112" y="6441"/>
                    <a:pt x="10413" y="6093"/>
                    <a:pt x="8837" y="5640"/>
                  </a:cubicBezTo>
                  <a:cubicBezTo>
                    <a:pt x="7519" y="5405"/>
                    <a:pt x="6193" y="5127"/>
                    <a:pt x="4864" y="4804"/>
                  </a:cubicBezTo>
                  <a:cubicBezTo>
                    <a:pt x="3078" y="4371"/>
                    <a:pt x="1454" y="3644"/>
                    <a:pt x="1" y="2703"/>
                  </a:cubicBezTo>
                  <a:lnTo>
                    <a:pt x="1" y="2703"/>
                  </a:lnTo>
                  <a:cubicBezTo>
                    <a:pt x="89" y="10849"/>
                    <a:pt x="422" y="16734"/>
                    <a:pt x="422" y="16734"/>
                  </a:cubicBezTo>
                  <a:lnTo>
                    <a:pt x="35076" y="21829"/>
                  </a:lnTo>
                  <a:lnTo>
                    <a:pt x="42468" y="0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 rot="-1283699">
              <a:off x="2352972" y="3501796"/>
              <a:ext cx="1451519" cy="710209"/>
            </a:xfrm>
            <a:custGeom>
              <a:rect b="b" l="l" r="r" t="t"/>
              <a:pathLst>
                <a:path extrusionOk="0" h="28408" w="58060">
                  <a:moveTo>
                    <a:pt x="11726" y="0"/>
                  </a:moveTo>
                  <a:lnTo>
                    <a:pt x="11726" y="0"/>
                  </a:lnTo>
                  <a:cubicBezTo>
                    <a:pt x="11726" y="1"/>
                    <a:pt x="1" y="26763"/>
                    <a:pt x="15881" y="27390"/>
                  </a:cubicBezTo>
                  <a:cubicBezTo>
                    <a:pt x="18292" y="27485"/>
                    <a:pt x="20402" y="27525"/>
                    <a:pt x="22249" y="27525"/>
                  </a:cubicBezTo>
                  <a:cubicBezTo>
                    <a:pt x="32566" y="27525"/>
                    <a:pt x="34634" y="26265"/>
                    <a:pt x="34635" y="26264"/>
                  </a:cubicBezTo>
                  <a:lnTo>
                    <a:pt x="34635" y="26264"/>
                  </a:lnTo>
                  <a:lnTo>
                    <a:pt x="31501" y="28322"/>
                  </a:lnTo>
                  <a:lnTo>
                    <a:pt x="32706" y="28394"/>
                  </a:lnTo>
                  <a:cubicBezTo>
                    <a:pt x="32854" y="28403"/>
                    <a:pt x="33002" y="28407"/>
                    <a:pt x="33149" y="28407"/>
                  </a:cubicBezTo>
                  <a:cubicBezTo>
                    <a:pt x="38962" y="28407"/>
                    <a:pt x="44707" y="21735"/>
                    <a:pt x="44708" y="21734"/>
                  </a:cubicBezTo>
                  <a:lnTo>
                    <a:pt x="44708" y="21734"/>
                  </a:lnTo>
                  <a:lnTo>
                    <a:pt x="41720" y="25637"/>
                  </a:lnTo>
                  <a:cubicBezTo>
                    <a:pt x="54074" y="23399"/>
                    <a:pt x="58059" y="10664"/>
                    <a:pt x="58059" y="10664"/>
                  </a:cubicBezTo>
                  <a:lnTo>
                    <a:pt x="117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2672175" y="926075"/>
              <a:ext cx="517775" cy="702800"/>
            </a:xfrm>
            <a:custGeom>
              <a:rect b="b" l="l" r="r" t="t"/>
              <a:pathLst>
                <a:path extrusionOk="0" h="28112" w="20711">
                  <a:moveTo>
                    <a:pt x="9890" y="0"/>
                  </a:moveTo>
                  <a:cubicBezTo>
                    <a:pt x="7047" y="0"/>
                    <a:pt x="5711" y="1610"/>
                    <a:pt x="5711" y="1610"/>
                  </a:cubicBezTo>
                  <a:cubicBezTo>
                    <a:pt x="5711" y="1610"/>
                    <a:pt x="12506" y="1974"/>
                    <a:pt x="6253" y="10523"/>
                  </a:cubicBezTo>
                  <a:cubicBezTo>
                    <a:pt x="0" y="19071"/>
                    <a:pt x="4250" y="26937"/>
                    <a:pt x="8538" y="27899"/>
                  </a:cubicBezTo>
                  <a:cubicBezTo>
                    <a:pt x="9186" y="28045"/>
                    <a:pt x="9809" y="28111"/>
                    <a:pt x="10406" y="28111"/>
                  </a:cubicBezTo>
                  <a:cubicBezTo>
                    <a:pt x="17147" y="28111"/>
                    <a:pt x="20711" y="19620"/>
                    <a:pt x="20711" y="19620"/>
                  </a:cubicBezTo>
                  <a:cubicBezTo>
                    <a:pt x="20711" y="19620"/>
                    <a:pt x="13619" y="15933"/>
                    <a:pt x="15611" y="10964"/>
                  </a:cubicBezTo>
                  <a:cubicBezTo>
                    <a:pt x="17246" y="6884"/>
                    <a:pt x="15912" y="756"/>
                    <a:pt x="11003" y="79"/>
                  </a:cubicBezTo>
                  <a:cubicBezTo>
                    <a:pt x="10609" y="25"/>
                    <a:pt x="10238" y="0"/>
                    <a:pt x="9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2203675" y="1204575"/>
              <a:ext cx="2130350" cy="2746800"/>
            </a:xfrm>
            <a:custGeom>
              <a:rect b="b" l="l" r="r" t="t"/>
              <a:pathLst>
                <a:path extrusionOk="0" h="109872" w="85214">
                  <a:moveTo>
                    <a:pt x="52549" y="1"/>
                  </a:moveTo>
                  <a:lnTo>
                    <a:pt x="52549" y="1"/>
                  </a:lnTo>
                  <a:cubicBezTo>
                    <a:pt x="56809" y="1610"/>
                    <a:pt x="57946" y="6706"/>
                    <a:pt x="57946" y="6706"/>
                  </a:cubicBezTo>
                  <a:cubicBezTo>
                    <a:pt x="55228" y="2473"/>
                    <a:pt x="51147" y="1368"/>
                    <a:pt x="47628" y="1368"/>
                  </a:cubicBezTo>
                  <a:cubicBezTo>
                    <a:pt x="43789" y="1368"/>
                    <a:pt x="40619" y="2683"/>
                    <a:pt x="40619" y="2683"/>
                  </a:cubicBezTo>
                  <a:cubicBezTo>
                    <a:pt x="40727" y="2673"/>
                    <a:pt x="40838" y="2669"/>
                    <a:pt x="40952" y="2669"/>
                  </a:cubicBezTo>
                  <a:cubicBezTo>
                    <a:pt x="44129" y="2669"/>
                    <a:pt x="49424" y="6169"/>
                    <a:pt x="49424" y="6169"/>
                  </a:cubicBezTo>
                  <a:cubicBezTo>
                    <a:pt x="25280" y="8045"/>
                    <a:pt x="14588" y="21372"/>
                    <a:pt x="14588" y="21372"/>
                  </a:cubicBezTo>
                  <a:lnTo>
                    <a:pt x="20830" y="20171"/>
                  </a:lnTo>
                  <a:lnTo>
                    <a:pt x="11648" y="25942"/>
                  </a:lnTo>
                  <a:lnTo>
                    <a:pt x="14828" y="28531"/>
                  </a:lnTo>
                  <a:lnTo>
                    <a:pt x="52264" y="44519"/>
                  </a:lnTo>
                  <a:cubicBezTo>
                    <a:pt x="56525" y="54174"/>
                    <a:pt x="49707" y="75362"/>
                    <a:pt x="45343" y="81530"/>
                  </a:cubicBezTo>
                  <a:cubicBezTo>
                    <a:pt x="43896" y="83574"/>
                    <a:pt x="40613" y="84411"/>
                    <a:pt x="36672" y="84411"/>
                  </a:cubicBezTo>
                  <a:cubicBezTo>
                    <a:pt x="28721" y="84411"/>
                    <a:pt x="18095" y="81005"/>
                    <a:pt x="14486" y="77239"/>
                  </a:cubicBezTo>
                  <a:cubicBezTo>
                    <a:pt x="12358" y="75018"/>
                    <a:pt x="10450" y="73964"/>
                    <a:pt x="8763" y="73964"/>
                  </a:cubicBezTo>
                  <a:cubicBezTo>
                    <a:pt x="6173" y="73964"/>
                    <a:pt x="4105" y="76446"/>
                    <a:pt x="2557" y="80994"/>
                  </a:cubicBezTo>
                  <a:cubicBezTo>
                    <a:pt x="1" y="88503"/>
                    <a:pt x="4545" y="89576"/>
                    <a:pt x="4545" y="89576"/>
                  </a:cubicBezTo>
                  <a:cubicBezTo>
                    <a:pt x="5203" y="107794"/>
                    <a:pt x="20755" y="109872"/>
                    <a:pt x="27815" y="109872"/>
                  </a:cubicBezTo>
                  <a:cubicBezTo>
                    <a:pt x="29900" y="109872"/>
                    <a:pt x="31245" y="109690"/>
                    <a:pt x="31245" y="109690"/>
                  </a:cubicBezTo>
                  <a:lnTo>
                    <a:pt x="27719" y="106361"/>
                  </a:lnTo>
                  <a:lnTo>
                    <a:pt x="27719" y="106361"/>
                  </a:lnTo>
                  <a:cubicBezTo>
                    <a:pt x="31984" y="109690"/>
                    <a:pt x="40618" y="109690"/>
                    <a:pt x="40618" y="109690"/>
                  </a:cubicBezTo>
                  <a:lnTo>
                    <a:pt x="35680" y="106581"/>
                  </a:lnTo>
                  <a:lnTo>
                    <a:pt x="35680" y="106581"/>
                  </a:lnTo>
                  <a:cubicBezTo>
                    <a:pt x="38096" y="107686"/>
                    <a:pt x="41152" y="107902"/>
                    <a:pt x="43173" y="107902"/>
                  </a:cubicBezTo>
                  <a:cubicBezTo>
                    <a:pt x="44472" y="107902"/>
                    <a:pt x="45344" y="107813"/>
                    <a:pt x="45344" y="107813"/>
                  </a:cubicBezTo>
                  <a:lnTo>
                    <a:pt x="41186" y="104058"/>
                  </a:lnTo>
                  <a:lnTo>
                    <a:pt x="41186" y="104058"/>
                  </a:lnTo>
                  <a:cubicBezTo>
                    <a:pt x="44557" y="106029"/>
                    <a:pt x="47112" y="106457"/>
                    <a:pt x="48696" y="106457"/>
                  </a:cubicBezTo>
                  <a:cubicBezTo>
                    <a:pt x="49915" y="106457"/>
                    <a:pt x="50560" y="106203"/>
                    <a:pt x="50560" y="106203"/>
                  </a:cubicBezTo>
                  <a:lnTo>
                    <a:pt x="53401" y="102450"/>
                  </a:lnTo>
                  <a:lnTo>
                    <a:pt x="53116" y="106204"/>
                  </a:lnTo>
                  <a:cubicBezTo>
                    <a:pt x="56241" y="103790"/>
                    <a:pt x="56525" y="96012"/>
                    <a:pt x="56525" y="96012"/>
                  </a:cubicBezTo>
                  <a:lnTo>
                    <a:pt x="57945" y="100572"/>
                  </a:lnTo>
                  <a:cubicBezTo>
                    <a:pt x="65046" y="94672"/>
                    <a:pt x="69591" y="75093"/>
                    <a:pt x="69591" y="75093"/>
                  </a:cubicBezTo>
                  <a:lnTo>
                    <a:pt x="71863" y="75093"/>
                  </a:lnTo>
                  <a:lnTo>
                    <a:pt x="70637" y="68657"/>
                  </a:lnTo>
                  <a:lnTo>
                    <a:pt x="73851" y="72947"/>
                  </a:lnTo>
                  <a:lnTo>
                    <a:pt x="75555" y="64365"/>
                  </a:lnTo>
                  <a:lnTo>
                    <a:pt x="76408" y="67048"/>
                  </a:lnTo>
                  <a:cubicBezTo>
                    <a:pt x="82941" y="56053"/>
                    <a:pt x="79816" y="39425"/>
                    <a:pt x="79816" y="39424"/>
                  </a:cubicBezTo>
                  <a:lnTo>
                    <a:pt x="79816" y="39424"/>
                  </a:lnTo>
                  <a:lnTo>
                    <a:pt x="81521" y="41838"/>
                  </a:lnTo>
                  <a:cubicBezTo>
                    <a:pt x="85214" y="21187"/>
                    <a:pt x="67319" y="13409"/>
                    <a:pt x="67319" y="13409"/>
                  </a:cubicBezTo>
                  <a:cubicBezTo>
                    <a:pt x="67887" y="13103"/>
                    <a:pt x="68571" y="12993"/>
                    <a:pt x="69258" y="12993"/>
                  </a:cubicBezTo>
                  <a:cubicBezTo>
                    <a:pt x="70977" y="12993"/>
                    <a:pt x="72716" y="13678"/>
                    <a:pt x="72716" y="13678"/>
                  </a:cubicBezTo>
                  <a:cubicBezTo>
                    <a:pt x="71012" y="10460"/>
                    <a:pt x="64194" y="10192"/>
                    <a:pt x="64194" y="10192"/>
                  </a:cubicBezTo>
                  <a:cubicBezTo>
                    <a:pt x="63910" y="2950"/>
                    <a:pt x="52550" y="1"/>
                    <a:pt x="5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2321800" y="1539800"/>
              <a:ext cx="1963825" cy="2411575"/>
            </a:xfrm>
            <a:custGeom>
              <a:rect b="b" l="l" r="r" t="t"/>
              <a:pathLst>
                <a:path extrusionOk="0" h="96463" w="78553">
                  <a:moveTo>
                    <a:pt x="62593" y="0"/>
                  </a:moveTo>
                  <a:cubicBezTo>
                    <a:pt x="71115" y="8046"/>
                    <a:pt x="72100" y="13099"/>
                    <a:pt x="71470" y="16628"/>
                  </a:cubicBezTo>
                  <a:lnTo>
                    <a:pt x="69765" y="14215"/>
                  </a:lnTo>
                  <a:lnTo>
                    <a:pt x="69765" y="14215"/>
                  </a:lnTo>
                  <a:cubicBezTo>
                    <a:pt x="69765" y="14215"/>
                    <a:pt x="72889" y="30842"/>
                    <a:pt x="66356" y="41838"/>
                  </a:cubicBezTo>
                  <a:lnTo>
                    <a:pt x="65505" y="39157"/>
                  </a:lnTo>
                  <a:lnTo>
                    <a:pt x="63800" y="47739"/>
                  </a:lnTo>
                  <a:lnTo>
                    <a:pt x="60586" y="43447"/>
                  </a:lnTo>
                  <a:lnTo>
                    <a:pt x="61812" y="49883"/>
                  </a:lnTo>
                  <a:lnTo>
                    <a:pt x="59540" y="49883"/>
                  </a:lnTo>
                  <a:cubicBezTo>
                    <a:pt x="59540" y="49883"/>
                    <a:pt x="54995" y="69462"/>
                    <a:pt x="47894" y="75362"/>
                  </a:cubicBezTo>
                  <a:lnTo>
                    <a:pt x="46474" y="70803"/>
                  </a:lnTo>
                  <a:cubicBezTo>
                    <a:pt x="46474" y="70803"/>
                    <a:pt x="46189" y="78580"/>
                    <a:pt x="43065" y="80994"/>
                  </a:cubicBezTo>
                  <a:lnTo>
                    <a:pt x="43350" y="77240"/>
                  </a:lnTo>
                  <a:lnTo>
                    <a:pt x="40509" y="80994"/>
                  </a:lnTo>
                  <a:cubicBezTo>
                    <a:pt x="40509" y="80994"/>
                    <a:pt x="39865" y="81248"/>
                    <a:pt x="38646" y="81248"/>
                  </a:cubicBezTo>
                  <a:cubicBezTo>
                    <a:pt x="37062" y="81248"/>
                    <a:pt x="34507" y="80820"/>
                    <a:pt x="31136" y="78849"/>
                  </a:cubicBezTo>
                  <a:lnTo>
                    <a:pt x="31136" y="78849"/>
                  </a:lnTo>
                  <a:lnTo>
                    <a:pt x="35292" y="82604"/>
                  </a:lnTo>
                  <a:cubicBezTo>
                    <a:pt x="35292" y="82604"/>
                    <a:pt x="34424" y="82693"/>
                    <a:pt x="33129" y="82693"/>
                  </a:cubicBezTo>
                  <a:cubicBezTo>
                    <a:pt x="31104" y="82693"/>
                    <a:pt x="28035" y="82476"/>
                    <a:pt x="25613" y="81363"/>
                  </a:cubicBezTo>
                  <a:lnTo>
                    <a:pt x="25613" y="81363"/>
                  </a:lnTo>
                  <a:lnTo>
                    <a:pt x="30567" y="84481"/>
                  </a:lnTo>
                  <a:cubicBezTo>
                    <a:pt x="30567" y="84481"/>
                    <a:pt x="21882" y="84478"/>
                    <a:pt x="17631" y="81117"/>
                  </a:cubicBezTo>
                  <a:lnTo>
                    <a:pt x="17631" y="81117"/>
                  </a:lnTo>
                  <a:lnTo>
                    <a:pt x="21194" y="84481"/>
                  </a:lnTo>
                  <a:cubicBezTo>
                    <a:pt x="21194" y="84481"/>
                    <a:pt x="19849" y="84662"/>
                    <a:pt x="17764" y="84662"/>
                  </a:cubicBezTo>
                  <a:cubicBezTo>
                    <a:pt x="13273" y="84662"/>
                    <a:pt x="5343" y="83821"/>
                    <a:pt x="0" y="78517"/>
                  </a:cubicBezTo>
                  <a:lnTo>
                    <a:pt x="0" y="78517"/>
                  </a:lnTo>
                  <a:cubicBezTo>
                    <a:pt x="1858" y="94568"/>
                    <a:pt x="16354" y="96462"/>
                    <a:pt x="23095" y="96462"/>
                  </a:cubicBezTo>
                  <a:cubicBezTo>
                    <a:pt x="25178" y="96462"/>
                    <a:pt x="26521" y="96281"/>
                    <a:pt x="26521" y="96281"/>
                  </a:cubicBezTo>
                  <a:lnTo>
                    <a:pt x="22958" y="92917"/>
                  </a:lnTo>
                  <a:lnTo>
                    <a:pt x="22958" y="92917"/>
                  </a:lnTo>
                  <a:cubicBezTo>
                    <a:pt x="27209" y="96278"/>
                    <a:pt x="35894" y="96281"/>
                    <a:pt x="35894" y="96281"/>
                  </a:cubicBezTo>
                  <a:lnTo>
                    <a:pt x="30940" y="93163"/>
                  </a:lnTo>
                  <a:lnTo>
                    <a:pt x="30940" y="93163"/>
                  </a:lnTo>
                  <a:cubicBezTo>
                    <a:pt x="33362" y="94276"/>
                    <a:pt x="36431" y="94493"/>
                    <a:pt x="38456" y="94493"/>
                  </a:cubicBezTo>
                  <a:cubicBezTo>
                    <a:pt x="39751" y="94493"/>
                    <a:pt x="40619" y="94404"/>
                    <a:pt x="40619" y="94404"/>
                  </a:cubicBezTo>
                  <a:lnTo>
                    <a:pt x="36462" y="90649"/>
                  </a:lnTo>
                  <a:lnTo>
                    <a:pt x="36462" y="90649"/>
                  </a:lnTo>
                  <a:cubicBezTo>
                    <a:pt x="39834" y="92620"/>
                    <a:pt x="42389" y="93049"/>
                    <a:pt x="43974" y="93049"/>
                  </a:cubicBezTo>
                  <a:cubicBezTo>
                    <a:pt x="45192" y="93049"/>
                    <a:pt x="45836" y="92795"/>
                    <a:pt x="45836" y="92795"/>
                  </a:cubicBezTo>
                  <a:lnTo>
                    <a:pt x="48676" y="89041"/>
                  </a:lnTo>
                  <a:lnTo>
                    <a:pt x="48391" y="92795"/>
                  </a:lnTo>
                  <a:cubicBezTo>
                    <a:pt x="51516" y="90381"/>
                    <a:pt x="51800" y="82603"/>
                    <a:pt x="51800" y="82603"/>
                  </a:cubicBezTo>
                  <a:lnTo>
                    <a:pt x="53220" y="87163"/>
                  </a:lnTo>
                  <a:cubicBezTo>
                    <a:pt x="60321" y="81263"/>
                    <a:pt x="64866" y="61684"/>
                    <a:pt x="64866" y="61684"/>
                  </a:cubicBezTo>
                  <a:lnTo>
                    <a:pt x="67138" y="61684"/>
                  </a:lnTo>
                  <a:lnTo>
                    <a:pt x="65912" y="55248"/>
                  </a:lnTo>
                  <a:lnTo>
                    <a:pt x="69126" y="59538"/>
                  </a:lnTo>
                  <a:lnTo>
                    <a:pt x="70830" y="50956"/>
                  </a:lnTo>
                  <a:lnTo>
                    <a:pt x="71683" y="53639"/>
                  </a:lnTo>
                  <a:cubicBezTo>
                    <a:pt x="78216" y="42644"/>
                    <a:pt x="75091" y="26016"/>
                    <a:pt x="75091" y="26015"/>
                  </a:cubicBezTo>
                  <a:lnTo>
                    <a:pt x="75091" y="26015"/>
                  </a:lnTo>
                  <a:lnTo>
                    <a:pt x="76796" y="28429"/>
                  </a:lnTo>
                  <a:cubicBezTo>
                    <a:pt x="78552" y="18604"/>
                    <a:pt x="75659" y="6457"/>
                    <a:pt x="62593" y="0"/>
                  </a:cubicBez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2878275" y="1625250"/>
              <a:ext cx="614225" cy="455750"/>
            </a:xfrm>
            <a:custGeom>
              <a:rect b="b" l="l" r="r" t="t"/>
              <a:pathLst>
                <a:path extrusionOk="0" h="18230" w="24569">
                  <a:moveTo>
                    <a:pt x="12661" y="1"/>
                  </a:moveTo>
                  <a:cubicBezTo>
                    <a:pt x="7421" y="1"/>
                    <a:pt x="4261" y="5030"/>
                    <a:pt x="4261" y="5030"/>
                  </a:cubicBezTo>
                  <a:cubicBezTo>
                    <a:pt x="0" y="11332"/>
                    <a:pt x="4828" y="17099"/>
                    <a:pt x="11503" y="18172"/>
                  </a:cubicBezTo>
                  <a:cubicBezTo>
                    <a:pt x="11747" y="18211"/>
                    <a:pt x="11991" y="18230"/>
                    <a:pt x="12234" y="18230"/>
                  </a:cubicBezTo>
                  <a:cubicBezTo>
                    <a:pt x="18647" y="18230"/>
                    <a:pt x="24569" y="5017"/>
                    <a:pt x="17043" y="1141"/>
                  </a:cubicBezTo>
                  <a:cubicBezTo>
                    <a:pt x="15460" y="326"/>
                    <a:pt x="13993" y="1"/>
                    <a:pt x="1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927750" y="1841725"/>
              <a:ext cx="390575" cy="239275"/>
            </a:xfrm>
            <a:custGeom>
              <a:rect b="b" l="l" r="r" t="t"/>
              <a:pathLst>
                <a:path extrusionOk="0" h="9571" w="15623">
                  <a:moveTo>
                    <a:pt x="772" y="0"/>
                  </a:moveTo>
                  <a:lnTo>
                    <a:pt x="772" y="0"/>
                  </a:lnTo>
                  <a:cubicBezTo>
                    <a:pt x="0" y="4762"/>
                    <a:pt x="4165" y="8651"/>
                    <a:pt x="9524" y="9513"/>
                  </a:cubicBezTo>
                  <a:cubicBezTo>
                    <a:pt x="9767" y="9551"/>
                    <a:pt x="10010" y="9570"/>
                    <a:pt x="10252" y="9570"/>
                  </a:cubicBezTo>
                  <a:cubicBezTo>
                    <a:pt x="12212" y="9570"/>
                    <a:pt x="14124" y="8333"/>
                    <a:pt x="15622" y="6509"/>
                  </a:cubicBezTo>
                  <a:lnTo>
                    <a:pt x="15622" y="6509"/>
                  </a:lnTo>
                  <a:cubicBezTo>
                    <a:pt x="14306" y="7570"/>
                    <a:pt x="12834" y="8221"/>
                    <a:pt x="11337" y="8221"/>
                  </a:cubicBezTo>
                  <a:cubicBezTo>
                    <a:pt x="11068" y="8221"/>
                    <a:pt x="10799" y="8200"/>
                    <a:pt x="10530" y="8157"/>
                  </a:cubicBezTo>
                  <a:cubicBezTo>
                    <a:pt x="5507" y="7350"/>
                    <a:pt x="1427" y="4153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3079400" y="1767850"/>
              <a:ext cx="221125" cy="208775"/>
            </a:xfrm>
            <a:custGeom>
              <a:rect b="b" l="l" r="r" t="t"/>
              <a:pathLst>
                <a:path extrusionOk="0" h="8351" w="8845">
                  <a:moveTo>
                    <a:pt x="4422" y="1"/>
                  </a:moveTo>
                  <a:cubicBezTo>
                    <a:pt x="4064" y="2"/>
                    <a:pt x="3708" y="45"/>
                    <a:pt x="3359" y="128"/>
                  </a:cubicBezTo>
                  <a:cubicBezTo>
                    <a:pt x="4396" y="442"/>
                    <a:pt x="5151" y="1349"/>
                    <a:pt x="5151" y="2432"/>
                  </a:cubicBezTo>
                  <a:cubicBezTo>
                    <a:pt x="5151" y="3775"/>
                    <a:pt x="3999" y="4865"/>
                    <a:pt x="2576" y="4865"/>
                  </a:cubicBezTo>
                  <a:cubicBezTo>
                    <a:pt x="1429" y="4865"/>
                    <a:pt x="467" y="4151"/>
                    <a:pt x="135" y="3171"/>
                  </a:cubicBezTo>
                  <a:cubicBezTo>
                    <a:pt x="46" y="3499"/>
                    <a:pt x="1" y="3837"/>
                    <a:pt x="0" y="4176"/>
                  </a:cubicBezTo>
                  <a:cubicBezTo>
                    <a:pt x="0" y="6481"/>
                    <a:pt x="1980" y="8351"/>
                    <a:pt x="4422" y="8351"/>
                  </a:cubicBezTo>
                  <a:cubicBezTo>
                    <a:pt x="6864" y="8351"/>
                    <a:pt x="8844" y="6482"/>
                    <a:pt x="8844" y="4176"/>
                  </a:cubicBezTo>
                  <a:cubicBezTo>
                    <a:pt x="8844" y="1871"/>
                    <a:pt x="6864" y="1"/>
                    <a:pt x="4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3544050" y="1823650"/>
              <a:ext cx="497800" cy="453200"/>
            </a:xfrm>
            <a:custGeom>
              <a:rect b="b" l="l" r="r" t="t"/>
              <a:pathLst>
                <a:path extrusionOk="0" h="18128" w="19912">
                  <a:moveTo>
                    <a:pt x="10606" y="0"/>
                  </a:moveTo>
                  <a:cubicBezTo>
                    <a:pt x="2078" y="0"/>
                    <a:pt x="0" y="14830"/>
                    <a:pt x="6162" y="17224"/>
                  </a:cubicBezTo>
                  <a:cubicBezTo>
                    <a:pt x="7711" y="17826"/>
                    <a:pt x="9326" y="18128"/>
                    <a:pt x="10878" y="18128"/>
                  </a:cubicBezTo>
                  <a:cubicBezTo>
                    <a:pt x="15599" y="18128"/>
                    <a:pt x="19738" y="15336"/>
                    <a:pt x="19683" y="9709"/>
                  </a:cubicBezTo>
                  <a:cubicBezTo>
                    <a:pt x="19683" y="9709"/>
                    <a:pt x="19912" y="513"/>
                    <a:pt x="11030" y="12"/>
                  </a:cubicBezTo>
                  <a:cubicBezTo>
                    <a:pt x="10887" y="4"/>
                    <a:pt x="10746" y="0"/>
                    <a:pt x="10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3609900" y="2101675"/>
              <a:ext cx="407700" cy="175175"/>
            </a:xfrm>
            <a:custGeom>
              <a:rect b="b" l="l" r="r" t="t"/>
              <a:pathLst>
                <a:path extrusionOk="0" h="7007" w="16308">
                  <a:moveTo>
                    <a:pt x="1" y="1"/>
                  </a:moveTo>
                  <a:lnTo>
                    <a:pt x="1" y="1"/>
                  </a:lnTo>
                  <a:cubicBezTo>
                    <a:pt x="177" y="2794"/>
                    <a:pt x="1322" y="5246"/>
                    <a:pt x="3528" y="6103"/>
                  </a:cubicBezTo>
                  <a:cubicBezTo>
                    <a:pt x="5076" y="6705"/>
                    <a:pt x="6690" y="7006"/>
                    <a:pt x="8241" y="7006"/>
                  </a:cubicBezTo>
                  <a:cubicBezTo>
                    <a:pt x="11739" y="7006"/>
                    <a:pt x="14917" y="5472"/>
                    <a:pt x="16308" y="2388"/>
                  </a:cubicBezTo>
                  <a:lnTo>
                    <a:pt x="16308" y="2388"/>
                  </a:lnTo>
                  <a:cubicBezTo>
                    <a:pt x="14651" y="4825"/>
                    <a:pt x="11804" y="6010"/>
                    <a:pt x="8717" y="6010"/>
                  </a:cubicBezTo>
                  <a:cubicBezTo>
                    <a:pt x="6871" y="6010"/>
                    <a:pt x="4938" y="5586"/>
                    <a:pt x="3124" y="4752"/>
                  </a:cubicBezTo>
                  <a:cubicBezTo>
                    <a:pt x="1364" y="3942"/>
                    <a:pt x="353" y="214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3739800" y="1976600"/>
              <a:ext cx="221100" cy="208800"/>
            </a:xfrm>
            <a:custGeom>
              <a:rect b="b" l="l" r="r" t="t"/>
              <a:pathLst>
                <a:path extrusionOk="0" h="8352" w="8844">
                  <a:moveTo>
                    <a:pt x="4422" y="1"/>
                  </a:moveTo>
                  <a:cubicBezTo>
                    <a:pt x="4064" y="2"/>
                    <a:pt x="3707" y="45"/>
                    <a:pt x="3359" y="128"/>
                  </a:cubicBezTo>
                  <a:cubicBezTo>
                    <a:pt x="4395" y="442"/>
                    <a:pt x="5151" y="1350"/>
                    <a:pt x="5151" y="2432"/>
                  </a:cubicBezTo>
                  <a:cubicBezTo>
                    <a:pt x="5151" y="3775"/>
                    <a:pt x="3998" y="4865"/>
                    <a:pt x="2576" y="4865"/>
                  </a:cubicBezTo>
                  <a:cubicBezTo>
                    <a:pt x="1428" y="4865"/>
                    <a:pt x="467" y="4151"/>
                    <a:pt x="135" y="3172"/>
                  </a:cubicBezTo>
                  <a:cubicBezTo>
                    <a:pt x="47" y="3500"/>
                    <a:pt x="2" y="3837"/>
                    <a:pt x="1" y="4177"/>
                  </a:cubicBezTo>
                  <a:cubicBezTo>
                    <a:pt x="1" y="6482"/>
                    <a:pt x="1980" y="8351"/>
                    <a:pt x="4422" y="8351"/>
                  </a:cubicBezTo>
                  <a:cubicBezTo>
                    <a:pt x="6864" y="8351"/>
                    <a:pt x="8844" y="6482"/>
                    <a:pt x="8844" y="4177"/>
                  </a:cubicBezTo>
                  <a:cubicBezTo>
                    <a:pt x="8844" y="1871"/>
                    <a:pt x="6864" y="1"/>
                    <a:pt x="4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800600" y="1917850"/>
              <a:ext cx="130950" cy="94425"/>
            </a:xfrm>
            <a:custGeom>
              <a:rect b="b" l="l" r="r" t="t"/>
              <a:pathLst>
                <a:path extrusionOk="0" h="3777" w="5238">
                  <a:moveTo>
                    <a:pt x="1106" y="0"/>
                  </a:moveTo>
                  <a:cubicBezTo>
                    <a:pt x="1106" y="0"/>
                    <a:pt x="78" y="3366"/>
                    <a:pt x="9" y="3713"/>
                  </a:cubicBezTo>
                  <a:cubicBezTo>
                    <a:pt x="0" y="3756"/>
                    <a:pt x="76" y="3776"/>
                    <a:pt x="216" y="3776"/>
                  </a:cubicBezTo>
                  <a:cubicBezTo>
                    <a:pt x="1189" y="3776"/>
                    <a:pt x="5238" y="2786"/>
                    <a:pt x="4906" y="1740"/>
                  </a:cubicBezTo>
                  <a:cubicBezTo>
                    <a:pt x="4528" y="545"/>
                    <a:pt x="1106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2782475" y="2059125"/>
              <a:ext cx="285175" cy="198100"/>
            </a:xfrm>
            <a:custGeom>
              <a:rect b="b" l="l" r="r" t="t"/>
              <a:pathLst>
                <a:path extrusionOk="0" h="7924" w="11407">
                  <a:moveTo>
                    <a:pt x="7128" y="1"/>
                  </a:moveTo>
                  <a:cubicBezTo>
                    <a:pt x="4307" y="1"/>
                    <a:pt x="733" y="2113"/>
                    <a:pt x="733" y="2113"/>
                  </a:cubicBezTo>
                  <a:cubicBezTo>
                    <a:pt x="0" y="3633"/>
                    <a:pt x="1510" y="7923"/>
                    <a:pt x="1510" y="7923"/>
                  </a:cubicBezTo>
                  <a:cubicBezTo>
                    <a:pt x="1510" y="7923"/>
                    <a:pt x="11407" y="1308"/>
                    <a:pt x="8566" y="236"/>
                  </a:cubicBezTo>
                  <a:cubicBezTo>
                    <a:pt x="8129" y="70"/>
                    <a:pt x="7641" y="1"/>
                    <a:pt x="7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2902625" y="2265675"/>
              <a:ext cx="186325" cy="217600"/>
            </a:xfrm>
            <a:custGeom>
              <a:rect b="b" l="l" r="r" t="t"/>
              <a:pathLst>
                <a:path extrusionOk="0" h="8704" w="7453">
                  <a:moveTo>
                    <a:pt x="5668" y="0"/>
                  </a:moveTo>
                  <a:cubicBezTo>
                    <a:pt x="3947" y="0"/>
                    <a:pt x="0" y="4674"/>
                    <a:pt x="0" y="4674"/>
                  </a:cubicBezTo>
                  <a:lnTo>
                    <a:pt x="5417" y="8704"/>
                  </a:lnTo>
                  <a:cubicBezTo>
                    <a:pt x="5417" y="8704"/>
                    <a:pt x="7453" y="376"/>
                    <a:pt x="5844" y="19"/>
                  </a:cubicBezTo>
                  <a:cubicBezTo>
                    <a:pt x="5788" y="6"/>
                    <a:pt x="5730" y="0"/>
                    <a:pt x="5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3257225" y="2372300"/>
              <a:ext cx="148500" cy="225025"/>
            </a:xfrm>
            <a:custGeom>
              <a:rect b="b" l="l" r="r" t="t"/>
              <a:pathLst>
                <a:path extrusionOk="0" h="9001" w="5940">
                  <a:moveTo>
                    <a:pt x="3179" y="1"/>
                  </a:moveTo>
                  <a:cubicBezTo>
                    <a:pt x="3096" y="1"/>
                    <a:pt x="3011" y="28"/>
                    <a:pt x="2927" y="87"/>
                  </a:cubicBezTo>
                  <a:cubicBezTo>
                    <a:pt x="1317" y="1202"/>
                    <a:pt x="0" y="7754"/>
                    <a:pt x="0" y="7754"/>
                  </a:cubicBezTo>
                  <a:lnTo>
                    <a:pt x="5939" y="9000"/>
                  </a:lnTo>
                  <a:cubicBezTo>
                    <a:pt x="5939" y="9000"/>
                    <a:pt x="4679" y="1"/>
                    <a:pt x="3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3491350" y="2449400"/>
              <a:ext cx="117875" cy="155850"/>
            </a:xfrm>
            <a:custGeom>
              <a:rect b="b" l="l" r="r" t="t"/>
              <a:pathLst>
                <a:path extrusionOk="0" h="6234" w="4715">
                  <a:moveTo>
                    <a:pt x="3408" y="1"/>
                  </a:moveTo>
                  <a:cubicBezTo>
                    <a:pt x="2462" y="1"/>
                    <a:pt x="0" y="5916"/>
                    <a:pt x="0" y="5916"/>
                  </a:cubicBezTo>
                  <a:lnTo>
                    <a:pt x="4715" y="6234"/>
                  </a:lnTo>
                  <a:cubicBezTo>
                    <a:pt x="4715" y="6234"/>
                    <a:pt x="4355" y="1"/>
                    <a:pt x="3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685425" y="2384325"/>
              <a:ext cx="164950" cy="193650"/>
            </a:xfrm>
            <a:custGeom>
              <a:rect b="b" l="l" r="r" t="t"/>
              <a:pathLst>
                <a:path extrusionOk="0" h="7746" w="6598">
                  <a:moveTo>
                    <a:pt x="1195" y="0"/>
                  </a:moveTo>
                  <a:cubicBezTo>
                    <a:pt x="1096" y="0"/>
                    <a:pt x="1013" y="32"/>
                    <a:pt x="947" y="100"/>
                  </a:cubicBezTo>
                  <a:cubicBezTo>
                    <a:pt x="1" y="1084"/>
                    <a:pt x="1610" y="7746"/>
                    <a:pt x="1610" y="7746"/>
                  </a:cubicBezTo>
                  <a:lnTo>
                    <a:pt x="6597" y="5720"/>
                  </a:lnTo>
                  <a:cubicBezTo>
                    <a:pt x="6597" y="5720"/>
                    <a:pt x="2523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865325" y="2337175"/>
              <a:ext cx="127175" cy="96400"/>
            </a:xfrm>
            <a:custGeom>
              <a:rect b="b" l="l" r="r" t="t"/>
              <a:pathLst>
                <a:path extrusionOk="0" h="3856" w="5087">
                  <a:moveTo>
                    <a:pt x="848" y="1"/>
                  </a:moveTo>
                  <a:cubicBezTo>
                    <a:pt x="546" y="1"/>
                    <a:pt x="338" y="84"/>
                    <a:pt x="284" y="288"/>
                  </a:cubicBezTo>
                  <a:cubicBezTo>
                    <a:pt x="0" y="1361"/>
                    <a:pt x="3457" y="3856"/>
                    <a:pt x="3457" y="3856"/>
                  </a:cubicBezTo>
                  <a:lnTo>
                    <a:pt x="5087" y="1493"/>
                  </a:lnTo>
                  <a:cubicBezTo>
                    <a:pt x="5087" y="1493"/>
                    <a:pt x="2127" y="1"/>
                    <a:pt x="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952325" y="2255725"/>
              <a:ext cx="92550" cy="57400"/>
            </a:xfrm>
            <a:custGeom>
              <a:rect b="b" l="l" r="r" t="t"/>
              <a:pathLst>
                <a:path extrusionOk="0" h="2296" w="3702">
                  <a:moveTo>
                    <a:pt x="2301" y="0"/>
                  </a:moveTo>
                  <a:cubicBezTo>
                    <a:pt x="1463" y="0"/>
                    <a:pt x="525" y="76"/>
                    <a:pt x="343" y="398"/>
                  </a:cubicBezTo>
                  <a:cubicBezTo>
                    <a:pt x="0" y="1006"/>
                    <a:pt x="2610" y="2295"/>
                    <a:pt x="2610" y="2295"/>
                  </a:cubicBezTo>
                  <a:lnTo>
                    <a:pt x="2857" y="2295"/>
                  </a:lnTo>
                  <a:lnTo>
                    <a:pt x="3701" y="59"/>
                  </a:lnTo>
                  <a:cubicBezTo>
                    <a:pt x="3701" y="59"/>
                    <a:pt x="3039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2784225" y="1906325"/>
              <a:ext cx="1270475" cy="714100"/>
            </a:xfrm>
            <a:custGeom>
              <a:rect b="b" l="l" r="r" t="t"/>
              <a:pathLst>
                <a:path extrusionOk="0" h="28564" w="50819">
                  <a:moveTo>
                    <a:pt x="1963" y="0"/>
                  </a:moveTo>
                  <a:cubicBezTo>
                    <a:pt x="1963" y="1"/>
                    <a:pt x="1824" y="263"/>
                    <a:pt x="1603" y="776"/>
                  </a:cubicBezTo>
                  <a:cubicBezTo>
                    <a:pt x="1389" y="1290"/>
                    <a:pt x="1080" y="2053"/>
                    <a:pt x="804" y="3060"/>
                  </a:cubicBezTo>
                  <a:cubicBezTo>
                    <a:pt x="465" y="4274"/>
                    <a:pt x="238" y="5516"/>
                    <a:pt x="128" y="6771"/>
                  </a:cubicBezTo>
                  <a:cubicBezTo>
                    <a:pt x="0" y="8225"/>
                    <a:pt x="7" y="9902"/>
                    <a:pt x="396" y="11680"/>
                  </a:cubicBezTo>
                  <a:cubicBezTo>
                    <a:pt x="775" y="13450"/>
                    <a:pt x="1468" y="15341"/>
                    <a:pt x="2640" y="17079"/>
                  </a:cubicBezTo>
                  <a:cubicBezTo>
                    <a:pt x="3793" y="18824"/>
                    <a:pt x="5351" y="20436"/>
                    <a:pt x="7191" y="21769"/>
                  </a:cubicBezTo>
                  <a:cubicBezTo>
                    <a:pt x="9028" y="23110"/>
                    <a:pt x="11109" y="24218"/>
                    <a:pt x="13308" y="25105"/>
                  </a:cubicBezTo>
                  <a:cubicBezTo>
                    <a:pt x="15509" y="26008"/>
                    <a:pt x="17809" y="26673"/>
                    <a:pt x="20133" y="27247"/>
                  </a:cubicBezTo>
                  <a:cubicBezTo>
                    <a:pt x="22471" y="27808"/>
                    <a:pt x="24835" y="28227"/>
                    <a:pt x="27197" y="28432"/>
                  </a:cubicBezTo>
                  <a:cubicBezTo>
                    <a:pt x="28177" y="28520"/>
                    <a:pt x="29155" y="28564"/>
                    <a:pt x="30125" y="28564"/>
                  </a:cubicBezTo>
                  <a:cubicBezTo>
                    <a:pt x="31492" y="28564"/>
                    <a:pt x="32842" y="28476"/>
                    <a:pt x="34157" y="28297"/>
                  </a:cubicBezTo>
                  <a:cubicBezTo>
                    <a:pt x="36327" y="28019"/>
                    <a:pt x="38440" y="27400"/>
                    <a:pt x="40418" y="26464"/>
                  </a:cubicBezTo>
                  <a:cubicBezTo>
                    <a:pt x="42307" y="25578"/>
                    <a:pt x="43908" y="24386"/>
                    <a:pt x="45217" y="23138"/>
                  </a:cubicBezTo>
                  <a:cubicBezTo>
                    <a:pt x="46518" y="21873"/>
                    <a:pt x="47496" y="20520"/>
                    <a:pt x="48237" y="19261"/>
                  </a:cubicBezTo>
                  <a:cubicBezTo>
                    <a:pt x="48981" y="18001"/>
                    <a:pt x="49491" y="16834"/>
                    <a:pt x="49863" y="15859"/>
                  </a:cubicBezTo>
                  <a:cubicBezTo>
                    <a:pt x="50242" y="14887"/>
                    <a:pt x="50456" y="14094"/>
                    <a:pt x="50608" y="13558"/>
                  </a:cubicBezTo>
                  <a:lnTo>
                    <a:pt x="50818" y="12729"/>
                  </a:lnTo>
                  <a:lnTo>
                    <a:pt x="50552" y="13541"/>
                  </a:lnTo>
                  <a:cubicBezTo>
                    <a:pt x="50369" y="14066"/>
                    <a:pt x="50087" y="14834"/>
                    <a:pt x="49669" y="15779"/>
                  </a:cubicBezTo>
                  <a:cubicBezTo>
                    <a:pt x="49252" y="16725"/>
                    <a:pt x="48688" y="17853"/>
                    <a:pt x="47897" y="19049"/>
                  </a:cubicBezTo>
                  <a:cubicBezTo>
                    <a:pt x="47013" y="20383"/>
                    <a:pt x="45975" y="21609"/>
                    <a:pt x="44803" y="22698"/>
                  </a:cubicBezTo>
                  <a:cubicBezTo>
                    <a:pt x="43500" y="23864"/>
                    <a:pt x="41928" y="24960"/>
                    <a:pt x="40090" y="25751"/>
                  </a:cubicBezTo>
                  <a:cubicBezTo>
                    <a:pt x="38258" y="26551"/>
                    <a:pt x="36204" y="27104"/>
                    <a:pt x="34033" y="27360"/>
                  </a:cubicBezTo>
                  <a:cubicBezTo>
                    <a:pt x="32928" y="27495"/>
                    <a:pt x="31795" y="27556"/>
                    <a:pt x="30647" y="27556"/>
                  </a:cubicBezTo>
                  <a:cubicBezTo>
                    <a:pt x="29539" y="27556"/>
                    <a:pt x="28417" y="27500"/>
                    <a:pt x="27290" y="27399"/>
                  </a:cubicBezTo>
                  <a:cubicBezTo>
                    <a:pt x="24993" y="27188"/>
                    <a:pt x="22670" y="26762"/>
                    <a:pt x="20393" y="26205"/>
                  </a:cubicBezTo>
                  <a:cubicBezTo>
                    <a:pt x="18106" y="25652"/>
                    <a:pt x="15825" y="25005"/>
                    <a:pt x="13694" y="24142"/>
                  </a:cubicBezTo>
                  <a:cubicBezTo>
                    <a:pt x="11557" y="23285"/>
                    <a:pt x="9522" y="22267"/>
                    <a:pt x="7743" y="21003"/>
                  </a:cubicBezTo>
                  <a:cubicBezTo>
                    <a:pt x="5968" y="19743"/>
                    <a:pt x="4436" y="18269"/>
                    <a:pt x="3286" y="16641"/>
                  </a:cubicBezTo>
                  <a:cubicBezTo>
                    <a:pt x="2120" y="15022"/>
                    <a:pt x="1404" y="13239"/>
                    <a:pt x="985" y="11548"/>
                  </a:cubicBezTo>
                  <a:cubicBezTo>
                    <a:pt x="569" y="9849"/>
                    <a:pt x="476" y="8225"/>
                    <a:pt x="525" y="6795"/>
                  </a:cubicBezTo>
                  <a:cubicBezTo>
                    <a:pt x="572" y="5555"/>
                    <a:pt x="734" y="4322"/>
                    <a:pt x="1006" y="3111"/>
                  </a:cubicBezTo>
                  <a:cubicBezTo>
                    <a:pt x="1464" y="1091"/>
                    <a:pt x="1963" y="1"/>
                    <a:pt x="1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3517350" y="1204550"/>
              <a:ext cx="320750" cy="254800"/>
            </a:xfrm>
            <a:custGeom>
              <a:rect b="b" l="l" r="r" t="t"/>
              <a:pathLst>
                <a:path extrusionOk="0" h="10192" w="12830">
                  <a:moveTo>
                    <a:pt x="1" y="1"/>
                  </a:moveTo>
                  <a:cubicBezTo>
                    <a:pt x="1" y="1"/>
                    <a:pt x="9023" y="4244"/>
                    <a:pt x="9584" y="10007"/>
                  </a:cubicBezTo>
                  <a:lnTo>
                    <a:pt x="11647" y="10192"/>
                  </a:lnTo>
                  <a:cubicBezTo>
                    <a:pt x="11647" y="10192"/>
                    <a:pt x="12829" y="392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219125" y="1236250"/>
              <a:ext cx="433175" cy="135950"/>
            </a:xfrm>
            <a:custGeom>
              <a:rect b="b" l="l" r="r" t="t"/>
              <a:pathLst>
                <a:path extrusionOk="0" h="5438" w="17327">
                  <a:moveTo>
                    <a:pt x="6493" y="1"/>
                  </a:moveTo>
                  <a:cubicBezTo>
                    <a:pt x="2625" y="1"/>
                    <a:pt x="0" y="1415"/>
                    <a:pt x="0" y="1415"/>
                  </a:cubicBezTo>
                  <a:cubicBezTo>
                    <a:pt x="1683" y="823"/>
                    <a:pt x="3328" y="581"/>
                    <a:pt x="4894" y="581"/>
                  </a:cubicBezTo>
                  <a:cubicBezTo>
                    <a:pt x="11910" y="581"/>
                    <a:pt x="17327" y="5438"/>
                    <a:pt x="17327" y="5438"/>
                  </a:cubicBezTo>
                  <a:cubicBezTo>
                    <a:pt x="15942" y="2615"/>
                    <a:pt x="11930" y="961"/>
                    <a:pt x="11930" y="961"/>
                  </a:cubicBezTo>
                  <a:cubicBezTo>
                    <a:pt x="9966" y="251"/>
                    <a:pt x="8119" y="1"/>
                    <a:pt x="6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2822475" y="2484800"/>
              <a:ext cx="512500" cy="374000"/>
            </a:xfrm>
            <a:custGeom>
              <a:rect b="b" l="l" r="r" t="t"/>
              <a:pathLst>
                <a:path extrusionOk="0" h="14960" w="20500">
                  <a:moveTo>
                    <a:pt x="0" y="0"/>
                  </a:moveTo>
                  <a:cubicBezTo>
                    <a:pt x="4003" y="8868"/>
                    <a:pt x="9669" y="9541"/>
                    <a:pt x="9669" y="9541"/>
                  </a:cubicBezTo>
                  <a:lnTo>
                    <a:pt x="4050" y="10431"/>
                  </a:lnTo>
                  <a:cubicBezTo>
                    <a:pt x="6645" y="12428"/>
                    <a:pt x="9365" y="12874"/>
                    <a:pt x="11278" y="12874"/>
                  </a:cubicBezTo>
                  <a:cubicBezTo>
                    <a:pt x="12823" y="12874"/>
                    <a:pt x="13842" y="12583"/>
                    <a:pt x="13842" y="12583"/>
                  </a:cubicBezTo>
                  <a:lnTo>
                    <a:pt x="13842" y="12583"/>
                  </a:lnTo>
                  <a:lnTo>
                    <a:pt x="10277" y="14704"/>
                  </a:lnTo>
                  <a:cubicBezTo>
                    <a:pt x="10935" y="14881"/>
                    <a:pt x="11570" y="14959"/>
                    <a:pt x="12179" y="14959"/>
                  </a:cubicBezTo>
                  <a:cubicBezTo>
                    <a:pt x="17228" y="14959"/>
                    <a:pt x="20499" y="9541"/>
                    <a:pt x="20499" y="9541"/>
                  </a:cubicBezTo>
                  <a:lnTo>
                    <a:pt x="20499" y="9541"/>
                  </a:lnTo>
                  <a:cubicBezTo>
                    <a:pt x="19711" y="9712"/>
                    <a:pt x="18913" y="9791"/>
                    <a:pt x="18114" y="9791"/>
                  </a:cubicBezTo>
                  <a:cubicBezTo>
                    <a:pt x="9185" y="979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164075" y="3139875"/>
              <a:ext cx="152900" cy="86625"/>
            </a:xfrm>
            <a:custGeom>
              <a:rect b="b" l="l" r="r" t="t"/>
              <a:pathLst>
                <a:path extrusionOk="0" h="3465" w="6116">
                  <a:moveTo>
                    <a:pt x="5915" y="1"/>
                  </a:moveTo>
                  <a:cubicBezTo>
                    <a:pt x="5207" y="1"/>
                    <a:pt x="2719" y="168"/>
                    <a:pt x="1" y="2313"/>
                  </a:cubicBezTo>
                  <a:cubicBezTo>
                    <a:pt x="1" y="2313"/>
                    <a:pt x="59" y="2312"/>
                    <a:pt x="164" y="2312"/>
                  </a:cubicBezTo>
                  <a:cubicBezTo>
                    <a:pt x="909" y="2312"/>
                    <a:pt x="3985" y="2369"/>
                    <a:pt x="4621" y="3298"/>
                  </a:cubicBezTo>
                  <a:cubicBezTo>
                    <a:pt x="4700" y="3413"/>
                    <a:pt x="4779" y="3465"/>
                    <a:pt x="4857" y="3465"/>
                  </a:cubicBezTo>
                  <a:cubicBezTo>
                    <a:pt x="5504" y="3465"/>
                    <a:pt x="6116" y="6"/>
                    <a:pt x="6116" y="6"/>
                  </a:cubicBezTo>
                  <a:cubicBezTo>
                    <a:pt x="6116" y="6"/>
                    <a:pt x="6046" y="1"/>
                    <a:pt x="5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/>
          <p:nvPr>
            <p:ph type="title"/>
          </p:nvPr>
        </p:nvSpPr>
        <p:spPr>
          <a:xfrm>
            <a:off x="3095813" y="256321"/>
            <a:ext cx="28575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3" name="Google Shape;483;p26"/>
          <p:cNvSpPr txBox="1"/>
          <p:nvPr>
            <p:ph idx="2" type="title"/>
          </p:nvPr>
        </p:nvSpPr>
        <p:spPr>
          <a:xfrm>
            <a:off x="3095813" y="986196"/>
            <a:ext cx="285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84" name="Google Shape;484;p26"/>
          <p:cNvSpPr txBox="1"/>
          <p:nvPr>
            <p:ph idx="1" type="subTitle"/>
          </p:nvPr>
        </p:nvSpPr>
        <p:spPr>
          <a:xfrm>
            <a:off x="3045000" y="1391750"/>
            <a:ext cx="305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 Medium"/>
                <a:ea typeface="Mali Medium"/>
                <a:cs typeface="Mali Medium"/>
                <a:sym typeface="Mali Medium"/>
              </a:rPr>
              <a:t>เพื่อการประยุกต์ใช้ความรู้จากที่เรียน ศึกษาเรื่องที่สนใจ</a:t>
            </a:r>
            <a:endParaRPr>
              <a:latin typeface="Mali Medium"/>
              <a:ea typeface="Mali Medium"/>
              <a:cs typeface="Mali Medium"/>
              <a:sym typeface="Mali Medium"/>
            </a:endParaRPr>
          </a:p>
        </p:txBody>
      </p:sp>
      <p:sp>
        <p:nvSpPr>
          <p:cNvPr id="485" name="Google Shape;485;p26"/>
          <p:cNvSpPr txBox="1"/>
          <p:nvPr>
            <p:ph idx="3" type="title"/>
          </p:nvPr>
        </p:nvSpPr>
        <p:spPr>
          <a:xfrm>
            <a:off x="1534138" y="2643683"/>
            <a:ext cx="28575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6" name="Google Shape;486;p26"/>
          <p:cNvSpPr txBox="1"/>
          <p:nvPr>
            <p:ph idx="4" type="title"/>
          </p:nvPr>
        </p:nvSpPr>
        <p:spPr>
          <a:xfrm>
            <a:off x="1534138" y="3373558"/>
            <a:ext cx="285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87" name="Google Shape;487;p26"/>
          <p:cNvSpPr txBox="1"/>
          <p:nvPr>
            <p:ph idx="5" type="subTitle"/>
          </p:nvPr>
        </p:nvSpPr>
        <p:spPr>
          <a:xfrm>
            <a:off x="1387451" y="3789163"/>
            <a:ext cx="30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ali Medium"/>
                <a:ea typeface="Mali Medium"/>
                <a:cs typeface="Mali Medium"/>
                <a:sym typeface="Mali Medium"/>
              </a:rPr>
              <a:t>เพื่อศึกษาและทดลองกระบวนการในการทำData Engineering</a:t>
            </a:r>
            <a:endParaRPr>
              <a:latin typeface="Mali Medium"/>
              <a:ea typeface="Mali Medium"/>
              <a:cs typeface="Mali Medium"/>
              <a:sym typeface="Mali Medium"/>
            </a:endParaRPr>
          </a:p>
        </p:txBody>
      </p:sp>
      <p:sp>
        <p:nvSpPr>
          <p:cNvPr id="488" name="Google Shape;488;p26"/>
          <p:cNvSpPr txBox="1"/>
          <p:nvPr>
            <p:ph idx="6" type="title"/>
          </p:nvPr>
        </p:nvSpPr>
        <p:spPr>
          <a:xfrm>
            <a:off x="4893488" y="2643671"/>
            <a:ext cx="28575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9" name="Google Shape;489;p26"/>
          <p:cNvSpPr txBox="1"/>
          <p:nvPr>
            <p:ph idx="7" type="title"/>
          </p:nvPr>
        </p:nvSpPr>
        <p:spPr>
          <a:xfrm>
            <a:off x="4893488" y="3364046"/>
            <a:ext cx="28575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90" name="Google Shape;490;p26"/>
          <p:cNvSpPr txBox="1"/>
          <p:nvPr>
            <p:ph idx="8" type="subTitle"/>
          </p:nvPr>
        </p:nvSpPr>
        <p:spPr>
          <a:xfrm>
            <a:off x="4893488" y="3779096"/>
            <a:ext cx="28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ali Medium"/>
                <a:ea typeface="Mali Medium"/>
                <a:cs typeface="Mali Medium"/>
                <a:sym typeface="Mali Medium"/>
              </a:rPr>
              <a:t>เพื่อเปรียบเทียบสองแหล่งข้อมูล ที่เป็นที่นิยมมากที่สุด</a:t>
            </a:r>
            <a:endParaRPr>
              <a:latin typeface="Mali Medium"/>
              <a:ea typeface="Mali Medium"/>
              <a:cs typeface="Mali Medium"/>
              <a:sym typeface="Mali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 txBox="1"/>
          <p:nvPr>
            <p:ph type="title"/>
          </p:nvPr>
        </p:nvSpPr>
        <p:spPr>
          <a:xfrm>
            <a:off x="2509500" y="2316300"/>
            <a:ext cx="4125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li"/>
                <a:ea typeface="Mali"/>
                <a:cs typeface="Mali"/>
                <a:sym typeface="Mali"/>
              </a:rPr>
              <a:t>ขอบเขตของโครงงาน</a:t>
            </a:r>
            <a:endParaRPr b="1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496" name="Google Shape;496;p27"/>
          <p:cNvSpPr txBox="1"/>
          <p:nvPr>
            <p:ph idx="1" type="body"/>
          </p:nvPr>
        </p:nvSpPr>
        <p:spPr>
          <a:xfrm>
            <a:off x="2330650" y="3102550"/>
            <a:ext cx="4480500" cy="14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1.ศึกษาเฉพาะสองแหล่งข้อมูลจาก Twitter และ Reddit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2.เลือกเฉพาะโพส และ คอมเมนต์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3.เลือกเอาเฉพาะเรื่องและคำที่สนใจ</a:t>
            </a:r>
            <a:endParaRPr/>
          </a:p>
        </p:txBody>
      </p:sp>
      <p:grpSp>
        <p:nvGrpSpPr>
          <p:cNvPr id="497" name="Google Shape;497;p27"/>
          <p:cNvGrpSpPr/>
          <p:nvPr/>
        </p:nvGrpSpPr>
        <p:grpSpPr>
          <a:xfrm>
            <a:off x="2678554" y="877454"/>
            <a:ext cx="992418" cy="1114672"/>
            <a:chOff x="2678554" y="877454"/>
            <a:chExt cx="992418" cy="1114672"/>
          </a:xfrm>
        </p:grpSpPr>
        <p:sp>
          <p:nvSpPr>
            <p:cNvPr id="498" name="Google Shape;498;p27"/>
            <p:cNvSpPr/>
            <p:nvPr/>
          </p:nvSpPr>
          <p:spPr>
            <a:xfrm>
              <a:off x="3324653" y="913408"/>
              <a:ext cx="1979" cy="32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lnTo>
                    <a:pt x="0" y="1"/>
                  </a:lnTo>
                </a:path>
              </a:pathLst>
            </a:custGeom>
            <a:solidFill>
              <a:srgbClr val="D1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2735113" y="1895588"/>
              <a:ext cx="243148" cy="56236"/>
            </a:xfrm>
            <a:custGeom>
              <a:rect b="b" l="l" r="r" t="t"/>
              <a:pathLst>
                <a:path extrusionOk="0" h="1733" w="7493">
                  <a:moveTo>
                    <a:pt x="7492" y="1"/>
                  </a:moveTo>
                  <a:cubicBezTo>
                    <a:pt x="5889" y="206"/>
                    <a:pt x="4269" y="317"/>
                    <a:pt x="2640" y="317"/>
                  </a:cubicBezTo>
                  <a:cubicBezTo>
                    <a:pt x="1762" y="317"/>
                    <a:pt x="882" y="285"/>
                    <a:pt x="0" y="218"/>
                  </a:cubicBezTo>
                  <a:lnTo>
                    <a:pt x="0" y="218"/>
                  </a:lnTo>
                  <a:cubicBezTo>
                    <a:pt x="631" y="612"/>
                    <a:pt x="1369" y="882"/>
                    <a:pt x="2076" y="1124"/>
                  </a:cubicBezTo>
                  <a:cubicBezTo>
                    <a:pt x="2883" y="1403"/>
                    <a:pt x="3701" y="1683"/>
                    <a:pt x="4552" y="1727"/>
                  </a:cubicBezTo>
                  <a:cubicBezTo>
                    <a:pt x="4621" y="1731"/>
                    <a:pt x="4690" y="1733"/>
                    <a:pt x="4759" y="1733"/>
                  </a:cubicBezTo>
                  <a:cubicBezTo>
                    <a:pt x="5548" y="1733"/>
                    <a:pt x="6356" y="1498"/>
                    <a:pt x="6906" y="941"/>
                  </a:cubicBezTo>
                  <a:cubicBezTo>
                    <a:pt x="7175" y="668"/>
                    <a:pt x="7357" y="347"/>
                    <a:pt x="7492" y="1"/>
                  </a:cubicBezTo>
                  <a:close/>
                </a:path>
              </a:pathLst>
            </a:custGeom>
            <a:solidFill>
              <a:srgbClr val="D1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255504" y="1860348"/>
              <a:ext cx="415165" cy="53575"/>
            </a:xfrm>
            <a:custGeom>
              <a:rect b="b" l="l" r="r" t="t"/>
              <a:pathLst>
                <a:path extrusionOk="0" h="1651" w="12794">
                  <a:moveTo>
                    <a:pt x="12794" y="0"/>
                  </a:moveTo>
                  <a:cubicBezTo>
                    <a:pt x="11532" y="100"/>
                    <a:pt x="10266" y="132"/>
                    <a:pt x="8999" y="132"/>
                  </a:cubicBezTo>
                  <a:cubicBezTo>
                    <a:pt x="6779" y="132"/>
                    <a:pt x="4555" y="34"/>
                    <a:pt x="2343" y="34"/>
                  </a:cubicBezTo>
                  <a:cubicBezTo>
                    <a:pt x="1566" y="34"/>
                    <a:pt x="790" y="46"/>
                    <a:pt x="17" y="79"/>
                  </a:cubicBezTo>
                  <a:cubicBezTo>
                    <a:pt x="2" y="260"/>
                    <a:pt x="1" y="442"/>
                    <a:pt x="14" y="625"/>
                  </a:cubicBezTo>
                  <a:cubicBezTo>
                    <a:pt x="40" y="929"/>
                    <a:pt x="114" y="1227"/>
                    <a:pt x="235" y="1507"/>
                  </a:cubicBezTo>
                  <a:cubicBezTo>
                    <a:pt x="1506" y="1605"/>
                    <a:pt x="2794" y="1651"/>
                    <a:pt x="4089" y="1651"/>
                  </a:cubicBezTo>
                  <a:cubicBezTo>
                    <a:pt x="6942" y="1651"/>
                    <a:pt x="9832" y="1431"/>
                    <a:pt x="12653" y="1068"/>
                  </a:cubicBezTo>
                  <a:cubicBezTo>
                    <a:pt x="12747" y="724"/>
                    <a:pt x="12789" y="365"/>
                    <a:pt x="12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263129" y="1895004"/>
              <a:ext cx="402997" cy="97123"/>
            </a:xfrm>
            <a:custGeom>
              <a:rect b="b" l="l" r="r" t="t"/>
              <a:pathLst>
                <a:path extrusionOk="0" h="2993" w="12419">
                  <a:moveTo>
                    <a:pt x="12419" y="0"/>
                  </a:moveTo>
                  <a:lnTo>
                    <a:pt x="12419" y="0"/>
                  </a:lnTo>
                  <a:cubicBezTo>
                    <a:pt x="9598" y="363"/>
                    <a:pt x="6708" y="583"/>
                    <a:pt x="3854" y="583"/>
                  </a:cubicBezTo>
                  <a:cubicBezTo>
                    <a:pt x="2559" y="583"/>
                    <a:pt x="1271" y="537"/>
                    <a:pt x="0" y="439"/>
                  </a:cubicBezTo>
                  <a:lnTo>
                    <a:pt x="0" y="439"/>
                  </a:lnTo>
                  <a:cubicBezTo>
                    <a:pt x="444" y="1494"/>
                    <a:pt x="1481" y="2305"/>
                    <a:pt x="2599" y="2666"/>
                  </a:cubicBezTo>
                  <a:cubicBezTo>
                    <a:pt x="3371" y="2915"/>
                    <a:pt x="4177" y="2993"/>
                    <a:pt x="4992" y="2993"/>
                  </a:cubicBezTo>
                  <a:cubicBezTo>
                    <a:pt x="5665" y="2993"/>
                    <a:pt x="6344" y="2939"/>
                    <a:pt x="7013" y="2885"/>
                  </a:cubicBezTo>
                  <a:cubicBezTo>
                    <a:pt x="8009" y="2804"/>
                    <a:pt x="9018" y="2721"/>
                    <a:pt x="9960" y="2386"/>
                  </a:cubicBezTo>
                  <a:cubicBezTo>
                    <a:pt x="10903" y="2052"/>
                    <a:pt x="11785" y="1433"/>
                    <a:pt x="12221" y="534"/>
                  </a:cubicBezTo>
                  <a:cubicBezTo>
                    <a:pt x="12303" y="362"/>
                    <a:pt x="12369" y="184"/>
                    <a:pt x="12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2972967" y="904225"/>
              <a:ext cx="500314" cy="160173"/>
            </a:xfrm>
            <a:custGeom>
              <a:rect b="b" l="l" r="r" t="t"/>
              <a:pathLst>
                <a:path extrusionOk="0" h="4936" w="15418">
                  <a:moveTo>
                    <a:pt x="8039" y="0"/>
                  </a:moveTo>
                  <a:cubicBezTo>
                    <a:pt x="5882" y="0"/>
                    <a:pt x="3790" y="600"/>
                    <a:pt x="2117" y="2078"/>
                  </a:cubicBezTo>
                  <a:cubicBezTo>
                    <a:pt x="1970" y="2209"/>
                    <a:pt x="1826" y="2345"/>
                    <a:pt x="1686" y="2489"/>
                  </a:cubicBezTo>
                  <a:cubicBezTo>
                    <a:pt x="1020" y="3171"/>
                    <a:pt x="474" y="3942"/>
                    <a:pt x="1" y="4760"/>
                  </a:cubicBezTo>
                  <a:cubicBezTo>
                    <a:pt x="1902" y="4873"/>
                    <a:pt x="3808" y="4935"/>
                    <a:pt x="5712" y="4935"/>
                  </a:cubicBezTo>
                  <a:cubicBezTo>
                    <a:pt x="8964" y="4935"/>
                    <a:pt x="12209" y="4754"/>
                    <a:pt x="15417" y="4338"/>
                  </a:cubicBezTo>
                  <a:lnTo>
                    <a:pt x="15406" y="4307"/>
                  </a:lnTo>
                  <a:cubicBezTo>
                    <a:pt x="14624" y="2183"/>
                    <a:pt x="13255" y="866"/>
                    <a:pt x="11013" y="352"/>
                  </a:cubicBezTo>
                  <a:cubicBezTo>
                    <a:pt x="10031" y="126"/>
                    <a:pt x="9028" y="0"/>
                    <a:pt x="8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2937467" y="1044991"/>
              <a:ext cx="550709" cy="85538"/>
            </a:xfrm>
            <a:custGeom>
              <a:rect b="b" l="l" r="r" t="t"/>
              <a:pathLst>
                <a:path extrusionOk="0" h="2636" w="16971">
                  <a:moveTo>
                    <a:pt x="16511" y="0"/>
                  </a:moveTo>
                  <a:cubicBezTo>
                    <a:pt x="13306" y="416"/>
                    <a:pt x="10063" y="597"/>
                    <a:pt x="6814" y="597"/>
                  </a:cubicBezTo>
                  <a:cubicBezTo>
                    <a:pt x="4907" y="597"/>
                    <a:pt x="2999" y="535"/>
                    <a:pt x="1095" y="421"/>
                  </a:cubicBezTo>
                  <a:cubicBezTo>
                    <a:pt x="682" y="1132"/>
                    <a:pt x="328" y="1879"/>
                    <a:pt x="0" y="2635"/>
                  </a:cubicBezTo>
                  <a:cubicBezTo>
                    <a:pt x="5691" y="2607"/>
                    <a:pt x="11371" y="2014"/>
                    <a:pt x="16971" y="1275"/>
                  </a:cubicBezTo>
                  <a:cubicBezTo>
                    <a:pt x="16819" y="850"/>
                    <a:pt x="16667" y="425"/>
                    <a:pt x="16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2883407" y="1086364"/>
              <a:ext cx="653575" cy="177242"/>
            </a:xfrm>
            <a:custGeom>
              <a:rect b="b" l="l" r="r" t="t"/>
              <a:pathLst>
                <a:path extrusionOk="0" h="5462" w="20141">
                  <a:moveTo>
                    <a:pt x="18637" y="0"/>
                  </a:moveTo>
                  <a:cubicBezTo>
                    <a:pt x="13037" y="740"/>
                    <a:pt x="7357" y="1330"/>
                    <a:pt x="1666" y="1360"/>
                  </a:cubicBezTo>
                  <a:cubicBezTo>
                    <a:pt x="1457" y="1842"/>
                    <a:pt x="1258" y="2327"/>
                    <a:pt x="1064" y="2810"/>
                  </a:cubicBezTo>
                  <a:cubicBezTo>
                    <a:pt x="710" y="3694"/>
                    <a:pt x="355" y="4578"/>
                    <a:pt x="1" y="5461"/>
                  </a:cubicBezTo>
                  <a:cubicBezTo>
                    <a:pt x="4748" y="4851"/>
                    <a:pt x="9661" y="4235"/>
                    <a:pt x="14556" y="4235"/>
                  </a:cubicBezTo>
                  <a:cubicBezTo>
                    <a:pt x="16424" y="4235"/>
                    <a:pt x="18289" y="4324"/>
                    <a:pt x="20140" y="4538"/>
                  </a:cubicBezTo>
                  <a:cubicBezTo>
                    <a:pt x="19670" y="3015"/>
                    <a:pt x="19169" y="1502"/>
                    <a:pt x="18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2858226" y="1223755"/>
              <a:ext cx="698616" cy="102542"/>
            </a:xfrm>
            <a:custGeom>
              <a:rect b="b" l="l" r="r" t="t"/>
              <a:pathLst>
                <a:path extrusionOk="0" h="3160" w="21529">
                  <a:moveTo>
                    <a:pt x="15330" y="0"/>
                  </a:moveTo>
                  <a:cubicBezTo>
                    <a:pt x="10436" y="0"/>
                    <a:pt x="5523" y="616"/>
                    <a:pt x="777" y="1228"/>
                  </a:cubicBezTo>
                  <a:cubicBezTo>
                    <a:pt x="518" y="1871"/>
                    <a:pt x="259" y="2516"/>
                    <a:pt x="1" y="3159"/>
                  </a:cubicBezTo>
                  <a:cubicBezTo>
                    <a:pt x="4439" y="2292"/>
                    <a:pt x="8948" y="1802"/>
                    <a:pt x="13453" y="1802"/>
                  </a:cubicBezTo>
                  <a:cubicBezTo>
                    <a:pt x="16152" y="1802"/>
                    <a:pt x="18849" y="1978"/>
                    <a:pt x="21528" y="2354"/>
                  </a:cubicBezTo>
                  <a:cubicBezTo>
                    <a:pt x="21330" y="1669"/>
                    <a:pt x="21126" y="986"/>
                    <a:pt x="20916" y="304"/>
                  </a:cubicBezTo>
                  <a:cubicBezTo>
                    <a:pt x="19064" y="90"/>
                    <a:pt x="17198" y="0"/>
                    <a:pt x="15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2800304" y="1426434"/>
              <a:ext cx="815274" cy="125484"/>
            </a:xfrm>
            <a:custGeom>
              <a:rect b="b" l="l" r="r" t="t"/>
              <a:pathLst>
                <a:path extrusionOk="0" h="3867" w="25124">
                  <a:moveTo>
                    <a:pt x="547" y="1"/>
                  </a:moveTo>
                  <a:lnTo>
                    <a:pt x="0" y="1360"/>
                  </a:lnTo>
                  <a:cubicBezTo>
                    <a:pt x="5095" y="3151"/>
                    <a:pt x="10470" y="3867"/>
                    <a:pt x="15870" y="3867"/>
                  </a:cubicBezTo>
                  <a:cubicBezTo>
                    <a:pt x="18963" y="3867"/>
                    <a:pt x="22064" y="3632"/>
                    <a:pt x="25124" y="3230"/>
                  </a:cubicBezTo>
                  <a:cubicBezTo>
                    <a:pt x="24961" y="2494"/>
                    <a:pt x="24791" y="1760"/>
                    <a:pt x="24615" y="1026"/>
                  </a:cubicBezTo>
                  <a:cubicBezTo>
                    <a:pt x="21680" y="1363"/>
                    <a:pt x="18731" y="1531"/>
                    <a:pt x="15786" y="1531"/>
                  </a:cubicBezTo>
                  <a:cubicBezTo>
                    <a:pt x="10660" y="1531"/>
                    <a:pt x="5546" y="1021"/>
                    <a:pt x="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724437" y="1470565"/>
              <a:ext cx="927356" cy="245874"/>
            </a:xfrm>
            <a:custGeom>
              <a:rect b="b" l="l" r="r" t="t"/>
              <a:pathLst>
                <a:path extrusionOk="0" h="7577" w="28578">
                  <a:moveTo>
                    <a:pt x="2338" y="0"/>
                  </a:moveTo>
                  <a:lnTo>
                    <a:pt x="0" y="5827"/>
                  </a:lnTo>
                  <a:cubicBezTo>
                    <a:pt x="3613" y="5620"/>
                    <a:pt x="7278" y="5440"/>
                    <a:pt x="10933" y="5440"/>
                  </a:cubicBezTo>
                  <a:cubicBezTo>
                    <a:pt x="16931" y="5440"/>
                    <a:pt x="22903" y="5926"/>
                    <a:pt x="28578" y="7577"/>
                  </a:cubicBezTo>
                  <a:cubicBezTo>
                    <a:pt x="28253" y="5665"/>
                    <a:pt x="27881" y="3764"/>
                    <a:pt x="27462" y="1870"/>
                  </a:cubicBezTo>
                  <a:cubicBezTo>
                    <a:pt x="24402" y="2272"/>
                    <a:pt x="21301" y="2507"/>
                    <a:pt x="18208" y="2507"/>
                  </a:cubicBezTo>
                  <a:cubicBezTo>
                    <a:pt x="12808" y="2507"/>
                    <a:pt x="7433" y="1791"/>
                    <a:pt x="2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690982" y="1647090"/>
              <a:ext cx="970255" cy="127431"/>
            </a:xfrm>
            <a:custGeom>
              <a:rect b="b" l="l" r="r" t="t"/>
              <a:pathLst>
                <a:path extrusionOk="0" h="3927" w="29900">
                  <a:moveTo>
                    <a:pt x="11960" y="0"/>
                  </a:moveTo>
                  <a:cubicBezTo>
                    <a:pt x="8306" y="0"/>
                    <a:pt x="4643" y="180"/>
                    <a:pt x="1031" y="387"/>
                  </a:cubicBezTo>
                  <a:lnTo>
                    <a:pt x="569" y="1536"/>
                  </a:lnTo>
                  <a:cubicBezTo>
                    <a:pt x="362" y="2052"/>
                    <a:pt x="158" y="2597"/>
                    <a:pt x="1" y="3149"/>
                  </a:cubicBezTo>
                  <a:cubicBezTo>
                    <a:pt x="4627" y="1867"/>
                    <a:pt x="9398" y="1183"/>
                    <a:pt x="14144" y="1183"/>
                  </a:cubicBezTo>
                  <a:cubicBezTo>
                    <a:pt x="19509" y="1183"/>
                    <a:pt x="24843" y="2057"/>
                    <a:pt x="29900" y="3927"/>
                  </a:cubicBezTo>
                  <a:cubicBezTo>
                    <a:pt x="29806" y="3328"/>
                    <a:pt x="29710" y="2733"/>
                    <a:pt x="29609" y="2137"/>
                  </a:cubicBezTo>
                  <a:cubicBezTo>
                    <a:pt x="23933" y="486"/>
                    <a:pt x="17959" y="0"/>
                    <a:pt x="1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2684784" y="1835427"/>
              <a:ext cx="304835" cy="70481"/>
            </a:xfrm>
            <a:custGeom>
              <a:rect b="b" l="l" r="r" t="t"/>
              <a:pathLst>
                <a:path extrusionOk="0" h="2172" w="9394">
                  <a:moveTo>
                    <a:pt x="0" y="0"/>
                  </a:moveTo>
                  <a:cubicBezTo>
                    <a:pt x="78" y="348"/>
                    <a:pt x="214" y="679"/>
                    <a:pt x="404" y="981"/>
                  </a:cubicBezTo>
                  <a:cubicBezTo>
                    <a:pt x="695" y="1437"/>
                    <a:pt x="1095" y="1787"/>
                    <a:pt x="1551" y="2072"/>
                  </a:cubicBezTo>
                  <a:cubicBezTo>
                    <a:pt x="2433" y="2139"/>
                    <a:pt x="3313" y="2171"/>
                    <a:pt x="4191" y="2171"/>
                  </a:cubicBezTo>
                  <a:cubicBezTo>
                    <a:pt x="5820" y="2171"/>
                    <a:pt x="7440" y="2060"/>
                    <a:pt x="9045" y="1855"/>
                  </a:cubicBezTo>
                  <a:cubicBezTo>
                    <a:pt x="9225" y="1389"/>
                    <a:pt x="9317" y="874"/>
                    <a:pt x="9393" y="350"/>
                  </a:cubicBezTo>
                  <a:lnTo>
                    <a:pt x="9393" y="350"/>
                  </a:lnTo>
                  <a:cubicBezTo>
                    <a:pt x="8189" y="430"/>
                    <a:pt x="6980" y="480"/>
                    <a:pt x="5774" y="480"/>
                  </a:cubicBezTo>
                  <a:cubicBezTo>
                    <a:pt x="3833" y="480"/>
                    <a:pt x="1899" y="35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678554" y="1685478"/>
              <a:ext cx="992418" cy="179156"/>
            </a:xfrm>
            <a:custGeom>
              <a:rect b="b" l="l" r="r" t="t"/>
              <a:pathLst>
                <a:path extrusionOk="0" h="5521" w="30583">
                  <a:moveTo>
                    <a:pt x="14526" y="1"/>
                  </a:moveTo>
                  <a:cubicBezTo>
                    <a:pt x="9780" y="1"/>
                    <a:pt x="5010" y="684"/>
                    <a:pt x="384" y="1966"/>
                  </a:cubicBezTo>
                  <a:cubicBezTo>
                    <a:pt x="129" y="2865"/>
                    <a:pt x="1" y="3781"/>
                    <a:pt x="192" y="4621"/>
                  </a:cubicBezTo>
                  <a:cubicBezTo>
                    <a:pt x="2093" y="4970"/>
                    <a:pt x="4029" y="5101"/>
                    <a:pt x="5971" y="5101"/>
                  </a:cubicBezTo>
                  <a:cubicBezTo>
                    <a:pt x="7176" y="5101"/>
                    <a:pt x="8383" y="5051"/>
                    <a:pt x="9585" y="4971"/>
                  </a:cubicBezTo>
                  <a:cubicBezTo>
                    <a:pt x="9737" y="3936"/>
                    <a:pt x="9838" y="2871"/>
                    <a:pt x="10491" y="2097"/>
                  </a:cubicBezTo>
                  <a:cubicBezTo>
                    <a:pt x="11375" y="1051"/>
                    <a:pt x="12920" y="941"/>
                    <a:pt x="14290" y="911"/>
                  </a:cubicBezTo>
                  <a:cubicBezTo>
                    <a:pt x="14391" y="909"/>
                    <a:pt x="14493" y="907"/>
                    <a:pt x="14597" y="907"/>
                  </a:cubicBezTo>
                  <a:cubicBezTo>
                    <a:pt x="15866" y="907"/>
                    <a:pt x="17295" y="1100"/>
                    <a:pt x="17859" y="2201"/>
                  </a:cubicBezTo>
                  <a:cubicBezTo>
                    <a:pt x="18367" y="3187"/>
                    <a:pt x="17878" y="4345"/>
                    <a:pt x="17797" y="5468"/>
                  </a:cubicBezTo>
                  <a:cubicBezTo>
                    <a:pt x="18570" y="5435"/>
                    <a:pt x="19346" y="5423"/>
                    <a:pt x="20123" y="5423"/>
                  </a:cubicBezTo>
                  <a:cubicBezTo>
                    <a:pt x="22335" y="5423"/>
                    <a:pt x="24559" y="5521"/>
                    <a:pt x="26779" y="5521"/>
                  </a:cubicBezTo>
                  <a:cubicBezTo>
                    <a:pt x="28046" y="5521"/>
                    <a:pt x="29312" y="5489"/>
                    <a:pt x="30574" y="5389"/>
                  </a:cubicBezTo>
                  <a:cubicBezTo>
                    <a:pt x="30583" y="4829"/>
                    <a:pt x="30509" y="4256"/>
                    <a:pt x="30429" y="3701"/>
                  </a:cubicBezTo>
                  <a:cubicBezTo>
                    <a:pt x="30383" y="3382"/>
                    <a:pt x="30332" y="3062"/>
                    <a:pt x="30283" y="2744"/>
                  </a:cubicBezTo>
                  <a:cubicBezTo>
                    <a:pt x="25226" y="874"/>
                    <a:pt x="19891" y="1"/>
                    <a:pt x="14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2818021" y="1282229"/>
              <a:ext cx="781039" cy="193889"/>
            </a:xfrm>
            <a:custGeom>
              <a:rect b="b" l="l" r="r" t="t"/>
              <a:pathLst>
                <a:path extrusionOk="0" h="5975" w="24069">
                  <a:moveTo>
                    <a:pt x="14692" y="0"/>
                  </a:moveTo>
                  <a:cubicBezTo>
                    <a:pt x="10187" y="0"/>
                    <a:pt x="5678" y="490"/>
                    <a:pt x="1240" y="1357"/>
                  </a:cubicBezTo>
                  <a:lnTo>
                    <a:pt x="1" y="4446"/>
                  </a:lnTo>
                  <a:cubicBezTo>
                    <a:pt x="4999" y="5465"/>
                    <a:pt x="10113" y="5975"/>
                    <a:pt x="15239" y="5975"/>
                  </a:cubicBezTo>
                  <a:cubicBezTo>
                    <a:pt x="18184" y="5975"/>
                    <a:pt x="21134" y="5807"/>
                    <a:pt x="24069" y="5470"/>
                  </a:cubicBezTo>
                  <a:cubicBezTo>
                    <a:pt x="23669" y="3821"/>
                    <a:pt x="23235" y="2182"/>
                    <a:pt x="22767" y="552"/>
                  </a:cubicBezTo>
                  <a:cubicBezTo>
                    <a:pt x="20088" y="176"/>
                    <a:pt x="17391" y="0"/>
                    <a:pt x="1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3079660" y="1317274"/>
              <a:ext cx="72299" cy="75868"/>
            </a:xfrm>
            <a:custGeom>
              <a:rect b="b" l="l" r="r" t="t"/>
              <a:pathLst>
                <a:path extrusionOk="0" h="2338" w="2228">
                  <a:moveTo>
                    <a:pt x="1263" y="1"/>
                  </a:moveTo>
                  <a:cubicBezTo>
                    <a:pt x="1087" y="1"/>
                    <a:pt x="895" y="21"/>
                    <a:pt x="696" y="52"/>
                  </a:cubicBezTo>
                  <a:cubicBezTo>
                    <a:pt x="424" y="801"/>
                    <a:pt x="192" y="1563"/>
                    <a:pt x="0" y="2337"/>
                  </a:cubicBezTo>
                  <a:cubicBezTo>
                    <a:pt x="1151" y="2330"/>
                    <a:pt x="2228" y="1806"/>
                    <a:pt x="2228" y="889"/>
                  </a:cubicBezTo>
                  <a:cubicBezTo>
                    <a:pt x="2228" y="202"/>
                    <a:pt x="1823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3072749" y="1403362"/>
              <a:ext cx="70968" cy="73791"/>
            </a:xfrm>
            <a:custGeom>
              <a:rect b="b" l="l" r="r" t="t"/>
              <a:pathLst>
                <a:path extrusionOk="0" h="2274" w="2187">
                  <a:moveTo>
                    <a:pt x="1149" y="0"/>
                  </a:moveTo>
                  <a:cubicBezTo>
                    <a:pt x="834" y="0"/>
                    <a:pt x="464" y="121"/>
                    <a:pt x="82" y="286"/>
                  </a:cubicBezTo>
                  <a:cubicBezTo>
                    <a:pt x="2" y="773"/>
                    <a:pt x="1" y="1272"/>
                    <a:pt x="252" y="1684"/>
                  </a:cubicBezTo>
                  <a:cubicBezTo>
                    <a:pt x="414" y="1951"/>
                    <a:pt x="656" y="2136"/>
                    <a:pt x="934" y="2273"/>
                  </a:cubicBezTo>
                  <a:cubicBezTo>
                    <a:pt x="1681" y="1918"/>
                    <a:pt x="2187" y="1398"/>
                    <a:pt x="1964" y="620"/>
                  </a:cubicBezTo>
                  <a:cubicBezTo>
                    <a:pt x="1813" y="166"/>
                    <a:pt x="1519" y="0"/>
                    <a:pt x="1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3075377" y="1166417"/>
              <a:ext cx="233380" cy="329724"/>
            </a:xfrm>
            <a:custGeom>
              <a:rect b="b" l="l" r="r" t="t"/>
              <a:pathLst>
                <a:path extrusionOk="0" h="10161" w="7192">
                  <a:moveTo>
                    <a:pt x="4222" y="0"/>
                  </a:moveTo>
                  <a:cubicBezTo>
                    <a:pt x="3332" y="0"/>
                    <a:pt x="2753" y="659"/>
                    <a:pt x="2316" y="1403"/>
                  </a:cubicBezTo>
                  <a:cubicBezTo>
                    <a:pt x="2334" y="1402"/>
                    <a:pt x="2351" y="1402"/>
                    <a:pt x="2369" y="1402"/>
                  </a:cubicBezTo>
                  <a:cubicBezTo>
                    <a:pt x="2606" y="1402"/>
                    <a:pt x="2844" y="1431"/>
                    <a:pt x="3075" y="1489"/>
                  </a:cubicBezTo>
                  <a:cubicBezTo>
                    <a:pt x="3790" y="1728"/>
                    <a:pt x="4503" y="2442"/>
                    <a:pt x="4028" y="3157"/>
                  </a:cubicBezTo>
                  <a:cubicBezTo>
                    <a:pt x="3590" y="3813"/>
                    <a:pt x="2903" y="4118"/>
                    <a:pt x="2194" y="4118"/>
                  </a:cubicBezTo>
                  <a:cubicBezTo>
                    <a:pt x="1838" y="4118"/>
                    <a:pt x="1476" y="4040"/>
                    <a:pt x="1138" y="3892"/>
                  </a:cubicBezTo>
                  <a:cubicBezTo>
                    <a:pt x="1030" y="4160"/>
                    <a:pt x="926" y="4431"/>
                    <a:pt x="828" y="4703"/>
                  </a:cubicBezTo>
                  <a:cubicBezTo>
                    <a:pt x="1027" y="4672"/>
                    <a:pt x="1219" y="4652"/>
                    <a:pt x="1396" y="4652"/>
                  </a:cubicBezTo>
                  <a:cubicBezTo>
                    <a:pt x="1955" y="4652"/>
                    <a:pt x="2359" y="4853"/>
                    <a:pt x="2359" y="5540"/>
                  </a:cubicBezTo>
                  <a:cubicBezTo>
                    <a:pt x="2359" y="6457"/>
                    <a:pt x="1283" y="6982"/>
                    <a:pt x="132" y="6988"/>
                  </a:cubicBezTo>
                  <a:cubicBezTo>
                    <a:pt x="123" y="7027"/>
                    <a:pt x="112" y="7064"/>
                    <a:pt x="102" y="7100"/>
                  </a:cubicBezTo>
                  <a:cubicBezTo>
                    <a:pt x="64" y="7260"/>
                    <a:pt x="27" y="7425"/>
                    <a:pt x="1" y="7590"/>
                  </a:cubicBezTo>
                  <a:cubicBezTo>
                    <a:pt x="382" y="7425"/>
                    <a:pt x="751" y="7305"/>
                    <a:pt x="1066" y="7305"/>
                  </a:cubicBezTo>
                  <a:cubicBezTo>
                    <a:pt x="1436" y="7305"/>
                    <a:pt x="1731" y="7471"/>
                    <a:pt x="1883" y="7924"/>
                  </a:cubicBezTo>
                  <a:cubicBezTo>
                    <a:pt x="2105" y="8703"/>
                    <a:pt x="1600" y="9222"/>
                    <a:pt x="853" y="9578"/>
                  </a:cubicBezTo>
                  <a:cubicBezTo>
                    <a:pt x="1231" y="9765"/>
                    <a:pt x="1675" y="9862"/>
                    <a:pt x="2096" y="9935"/>
                  </a:cubicBezTo>
                  <a:cubicBezTo>
                    <a:pt x="2722" y="10048"/>
                    <a:pt x="3357" y="10160"/>
                    <a:pt x="3991" y="10160"/>
                  </a:cubicBezTo>
                  <a:cubicBezTo>
                    <a:pt x="4128" y="10160"/>
                    <a:pt x="4266" y="10155"/>
                    <a:pt x="4403" y="10143"/>
                  </a:cubicBezTo>
                  <a:cubicBezTo>
                    <a:pt x="4854" y="10104"/>
                    <a:pt x="5308" y="9985"/>
                    <a:pt x="5709" y="9777"/>
                  </a:cubicBezTo>
                  <a:cubicBezTo>
                    <a:pt x="5174" y="9583"/>
                    <a:pt x="4678" y="9288"/>
                    <a:pt x="4265" y="8877"/>
                  </a:cubicBezTo>
                  <a:cubicBezTo>
                    <a:pt x="4028" y="8400"/>
                    <a:pt x="4503" y="8162"/>
                    <a:pt x="4741" y="7924"/>
                  </a:cubicBezTo>
                  <a:cubicBezTo>
                    <a:pt x="5135" y="7727"/>
                    <a:pt x="5610" y="7612"/>
                    <a:pt x="6083" y="7612"/>
                  </a:cubicBezTo>
                  <a:cubicBezTo>
                    <a:pt x="6425" y="7612"/>
                    <a:pt x="6765" y="7672"/>
                    <a:pt x="7073" y="7805"/>
                  </a:cubicBezTo>
                  <a:cubicBezTo>
                    <a:pt x="7125" y="7539"/>
                    <a:pt x="7163" y="7270"/>
                    <a:pt x="7186" y="7000"/>
                  </a:cubicBezTo>
                  <a:cubicBezTo>
                    <a:pt x="7188" y="6969"/>
                    <a:pt x="7189" y="6938"/>
                    <a:pt x="7192" y="6906"/>
                  </a:cubicBezTo>
                  <a:cubicBezTo>
                    <a:pt x="6712" y="6893"/>
                    <a:pt x="6227" y="6836"/>
                    <a:pt x="5695" y="6730"/>
                  </a:cubicBezTo>
                  <a:cubicBezTo>
                    <a:pt x="4980" y="6492"/>
                    <a:pt x="4267" y="5777"/>
                    <a:pt x="4980" y="5062"/>
                  </a:cubicBezTo>
                  <a:cubicBezTo>
                    <a:pt x="5506" y="4668"/>
                    <a:pt x="6104" y="4492"/>
                    <a:pt x="6733" y="4492"/>
                  </a:cubicBezTo>
                  <a:cubicBezTo>
                    <a:pt x="6881" y="4492"/>
                    <a:pt x="7031" y="4502"/>
                    <a:pt x="7181" y="4521"/>
                  </a:cubicBezTo>
                  <a:cubicBezTo>
                    <a:pt x="7166" y="4351"/>
                    <a:pt x="7152" y="4181"/>
                    <a:pt x="7132" y="4011"/>
                  </a:cubicBezTo>
                  <a:cubicBezTo>
                    <a:pt x="7096" y="4012"/>
                    <a:pt x="7060" y="4012"/>
                    <a:pt x="7023" y="4012"/>
                  </a:cubicBezTo>
                  <a:cubicBezTo>
                    <a:pt x="6501" y="4012"/>
                    <a:pt x="5979" y="3958"/>
                    <a:pt x="5457" y="3871"/>
                  </a:cubicBezTo>
                  <a:cubicBezTo>
                    <a:pt x="4742" y="3633"/>
                    <a:pt x="4742" y="2918"/>
                    <a:pt x="4980" y="2442"/>
                  </a:cubicBezTo>
                  <a:cubicBezTo>
                    <a:pt x="5304" y="1957"/>
                    <a:pt x="5846" y="1583"/>
                    <a:pt x="6459" y="1540"/>
                  </a:cubicBezTo>
                  <a:cubicBezTo>
                    <a:pt x="6403" y="1435"/>
                    <a:pt x="6344" y="1332"/>
                    <a:pt x="6278" y="1233"/>
                  </a:cubicBezTo>
                  <a:cubicBezTo>
                    <a:pt x="5835" y="568"/>
                    <a:pt x="5119" y="46"/>
                    <a:pt x="4321" y="3"/>
                  </a:cubicBezTo>
                  <a:cubicBezTo>
                    <a:pt x="4287" y="1"/>
                    <a:pt x="4254" y="0"/>
                    <a:pt x="4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112337" y="1211878"/>
              <a:ext cx="109194" cy="88102"/>
            </a:xfrm>
            <a:custGeom>
              <a:rect b="b" l="l" r="r" t="t"/>
              <a:pathLst>
                <a:path extrusionOk="0" h="2715" w="3365">
                  <a:moveTo>
                    <a:pt x="1230" y="0"/>
                  </a:moveTo>
                  <a:cubicBezTo>
                    <a:pt x="1212" y="0"/>
                    <a:pt x="1195" y="0"/>
                    <a:pt x="1177" y="1"/>
                  </a:cubicBezTo>
                  <a:cubicBezTo>
                    <a:pt x="959" y="372"/>
                    <a:pt x="776" y="766"/>
                    <a:pt x="610" y="1110"/>
                  </a:cubicBezTo>
                  <a:cubicBezTo>
                    <a:pt x="391" y="1563"/>
                    <a:pt x="189" y="2024"/>
                    <a:pt x="0" y="2489"/>
                  </a:cubicBezTo>
                  <a:cubicBezTo>
                    <a:pt x="338" y="2638"/>
                    <a:pt x="699" y="2715"/>
                    <a:pt x="1056" y="2715"/>
                  </a:cubicBezTo>
                  <a:cubicBezTo>
                    <a:pt x="1764" y="2715"/>
                    <a:pt x="2451" y="2410"/>
                    <a:pt x="2889" y="1755"/>
                  </a:cubicBezTo>
                  <a:cubicBezTo>
                    <a:pt x="3364" y="1040"/>
                    <a:pt x="2649" y="326"/>
                    <a:pt x="1936" y="87"/>
                  </a:cubicBezTo>
                  <a:cubicBezTo>
                    <a:pt x="1705" y="29"/>
                    <a:pt x="1467" y="0"/>
                    <a:pt x="1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206051" y="1413324"/>
              <a:ext cx="98843" cy="70287"/>
            </a:xfrm>
            <a:custGeom>
              <a:rect b="b" l="l" r="r" t="t"/>
              <a:pathLst>
                <a:path extrusionOk="0" h="2166" w="3046">
                  <a:moveTo>
                    <a:pt x="2056" y="1"/>
                  </a:moveTo>
                  <a:cubicBezTo>
                    <a:pt x="1584" y="1"/>
                    <a:pt x="1109" y="116"/>
                    <a:pt x="715" y="313"/>
                  </a:cubicBezTo>
                  <a:cubicBezTo>
                    <a:pt x="477" y="550"/>
                    <a:pt x="1" y="788"/>
                    <a:pt x="238" y="1265"/>
                  </a:cubicBezTo>
                  <a:cubicBezTo>
                    <a:pt x="651" y="1676"/>
                    <a:pt x="1148" y="1972"/>
                    <a:pt x="1682" y="2166"/>
                  </a:cubicBezTo>
                  <a:cubicBezTo>
                    <a:pt x="1966" y="2019"/>
                    <a:pt x="2225" y="1826"/>
                    <a:pt x="2432" y="1580"/>
                  </a:cubicBezTo>
                  <a:cubicBezTo>
                    <a:pt x="2764" y="1188"/>
                    <a:pt x="2942" y="702"/>
                    <a:pt x="3046" y="194"/>
                  </a:cubicBezTo>
                  <a:cubicBezTo>
                    <a:pt x="2738" y="61"/>
                    <a:pt x="2398" y="1"/>
                    <a:pt x="2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213774" y="1312147"/>
              <a:ext cx="97090" cy="78302"/>
            </a:xfrm>
            <a:custGeom>
              <a:rect b="b" l="l" r="r" t="t"/>
              <a:pathLst>
                <a:path extrusionOk="0" h="2413" w="2992">
                  <a:moveTo>
                    <a:pt x="2467" y="1"/>
                  </a:moveTo>
                  <a:cubicBezTo>
                    <a:pt x="1838" y="1"/>
                    <a:pt x="1240" y="178"/>
                    <a:pt x="715" y="571"/>
                  </a:cubicBezTo>
                  <a:cubicBezTo>
                    <a:pt x="0" y="1286"/>
                    <a:pt x="715" y="2000"/>
                    <a:pt x="1430" y="2239"/>
                  </a:cubicBezTo>
                  <a:cubicBezTo>
                    <a:pt x="1962" y="2345"/>
                    <a:pt x="2447" y="2402"/>
                    <a:pt x="2928" y="2412"/>
                  </a:cubicBezTo>
                  <a:cubicBezTo>
                    <a:pt x="2991" y="1619"/>
                    <a:pt x="2988" y="822"/>
                    <a:pt x="2916" y="30"/>
                  </a:cubicBezTo>
                  <a:cubicBezTo>
                    <a:pt x="2765" y="11"/>
                    <a:pt x="2615" y="1"/>
                    <a:pt x="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3229252" y="1216356"/>
              <a:ext cx="77555" cy="80249"/>
            </a:xfrm>
            <a:custGeom>
              <a:rect b="b" l="l" r="r" t="t"/>
              <a:pathLst>
                <a:path extrusionOk="0" h="2473" w="2390">
                  <a:moveTo>
                    <a:pt x="1717" y="0"/>
                  </a:moveTo>
                  <a:cubicBezTo>
                    <a:pt x="1104" y="43"/>
                    <a:pt x="562" y="417"/>
                    <a:pt x="238" y="902"/>
                  </a:cubicBezTo>
                  <a:cubicBezTo>
                    <a:pt x="0" y="1379"/>
                    <a:pt x="0" y="2094"/>
                    <a:pt x="715" y="2330"/>
                  </a:cubicBezTo>
                  <a:cubicBezTo>
                    <a:pt x="1237" y="2418"/>
                    <a:pt x="1759" y="2472"/>
                    <a:pt x="2281" y="2472"/>
                  </a:cubicBezTo>
                  <a:cubicBezTo>
                    <a:pt x="2318" y="2472"/>
                    <a:pt x="2354" y="2472"/>
                    <a:pt x="2390" y="2471"/>
                  </a:cubicBezTo>
                  <a:cubicBezTo>
                    <a:pt x="2366" y="2295"/>
                    <a:pt x="2342" y="2118"/>
                    <a:pt x="2313" y="1942"/>
                  </a:cubicBezTo>
                  <a:cubicBezTo>
                    <a:pt x="2202" y="1271"/>
                    <a:pt x="2036" y="596"/>
                    <a:pt x="1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3019402" y="976068"/>
              <a:ext cx="199438" cy="184348"/>
            </a:xfrm>
            <a:custGeom>
              <a:rect b="b" l="l" r="r" t="t"/>
              <a:pathLst>
                <a:path extrusionOk="0" h="5681" w="6146">
                  <a:moveTo>
                    <a:pt x="3012" y="1"/>
                  </a:moveTo>
                  <a:cubicBezTo>
                    <a:pt x="1883" y="1"/>
                    <a:pt x="758" y="581"/>
                    <a:pt x="279" y="1660"/>
                  </a:cubicBezTo>
                  <a:cubicBezTo>
                    <a:pt x="71" y="2129"/>
                    <a:pt x="1" y="2661"/>
                    <a:pt x="95" y="3167"/>
                  </a:cubicBezTo>
                  <a:cubicBezTo>
                    <a:pt x="294" y="4217"/>
                    <a:pt x="1130" y="5085"/>
                    <a:pt x="2129" y="5462"/>
                  </a:cubicBezTo>
                  <a:cubicBezTo>
                    <a:pt x="2499" y="5601"/>
                    <a:pt x="2895" y="5680"/>
                    <a:pt x="3290" y="5680"/>
                  </a:cubicBezTo>
                  <a:cubicBezTo>
                    <a:pt x="3499" y="5680"/>
                    <a:pt x="3708" y="5658"/>
                    <a:pt x="3913" y="5610"/>
                  </a:cubicBezTo>
                  <a:cubicBezTo>
                    <a:pt x="4983" y="5363"/>
                    <a:pt x="5840" y="4400"/>
                    <a:pt x="5993" y="3312"/>
                  </a:cubicBezTo>
                  <a:cubicBezTo>
                    <a:pt x="6145" y="2225"/>
                    <a:pt x="5601" y="1078"/>
                    <a:pt x="4681" y="480"/>
                  </a:cubicBezTo>
                  <a:cubicBezTo>
                    <a:pt x="4183" y="157"/>
                    <a:pt x="3597" y="1"/>
                    <a:pt x="3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3107502" y="1033698"/>
              <a:ext cx="70741" cy="65452"/>
            </a:xfrm>
            <a:custGeom>
              <a:rect b="b" l="l" r="r" t="t"/>
              <a:pathLst>
                <a:path extrusionOk="0" h="2017" w="2180">
                  <a:moveTo>
                    <a:pt x="1068" y="1"/>
                  </a:moveTo>
                  <a:cubicBezTo>
                    <a:pt x="668" y="1"/>
                    <a:pt x="268" y="207"/>
                    <a:pt x="97" y="590"/>
                  </a:cubicBezTo>
                  <a:cubicBezTo>
                    <a:pt x="22" y="757"/>
                    <a:pt x="0" y="943"/>
                    <a:pt x="33" y="1124"/>
                  </a:cubicBezTo>
                  <a:cubicBezTo>
                    <a:pt x="103" y="1497"/>
                    <a:pt x="400" y="1806"/>
                    <a:pt x="754" y="1939"/>
                  </a:cubicBezTo>
                  <a:cubicBezTo>
                    <a:pt x="885" y="1989"/>
                    <a:pt x="1025" y="2017"/>
                    <a:pt x="1164" y="2017"/>
                  </a:cubicBezTo>
                  <a:cubicBezTo>
                    <a:pt x="1239" y="2017"/>
                    <a:pt x="1314" y="2008"/>
                    <a:pt x="1387" y="1991"/>
                  </a:cubicBezTo>
                  <a:cubicBezTo>
                    <a:pt x="1767" y="1905"/>
                    <a:pt x="2072" y="1562"/>
                    <a:pt x="2126" y="1176"/>
                  </a:cubicBezTo>
                  <a:cubicBezTo>
                    <a:pt x="2179" y="790"/>
                    <a:pt x="1988" y="383"/>
                    <a:pt x="1660" y="170"/>
                  </a:cubicBezTo>
                  <a:cubicBezTo>
                    <a:pt x="1483" y="56"/>
                    <a:pt x="1276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3258100" y="991968"/>
              <a:ext cx="199438" cy="184284"/>
            </a:xfrm>
            <a:custGeom>
              <a:rect b="b" l="l" r="r" t="t"/>
              <a:pathLst>
                <a:path extrusionOk="0" h="5679" w="6146">
                  <a:moveTo>
                    <a:pt x="3133" y="0"/>
                  </a:moveTo>
                  <a:cubicBezTo>
                    <a:pt x="2548" y="0"/>
                    <a:pt x="1962" y="156"/>
                    <a:pt x="1465" y="479"/>
                  </a:cubicBezTo>
                  <a:cubicBezTo>
                    <a:pt x="543" y="1078"/>
                    <a:pt x="0" y="2224"/>
                    <a:pt x="153" y="3312"/>
                  </a:cubicBezTo>
                  <a:cubicBezTo>
                    <a:pt x="305" y="4399"/>
                    <a:pt x="1162" y="5362"/>
                    <a:pt x="2232" y="5609"/>
                  </a:cubicBezTo>
                  <a:cubicBezTo>
                    <a:pt x="2436" y="5656"/>
                    <a:pt x="2645" y="5678"/>
                    <a:pt x="2855" y="5678"/>
                  </a:cubicBezTo>
                  <a:cubicBezTo>
                    <a:pt x="3250" y="5678"/>
                    <a:pt x="3646" y="5600"/>
                    <a:pt x="4016" y="5460"/>
                  </a:cubicBezTo>
                  <a:cubicBezTo>
                    <a:pt x="5016" y="5084"/>
                    <a:pt x="5851" y="4215"/>
                    <a:pt x="6049" y="3165"/>
                  </a:cubicBezTo>
                  <a:cubicBezTo>
                    <a:pt x="6145" y="2661"/>
                    <a:pt x="6074" y="2128"/>
                    <a:pt x="5866" y="1660"/>
                  </a:cubicBezTo>
                  <a:cubicBezTo>
                    <a:pt x="5386" y="581"/>
                    <a:pt x="4261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3298629" y="1049566"/>
              <a:ext cx="70806" cy="65452"/>
            </a:xfrm>
            <a:custGeom>
              <a:rect b="b" l="l" r="r" t="t"/>
              <a:pathLst>
                <a:path extrusionOk="0" h="2017" w="2182">
                  <a:moveTo>
                    <a:pt x="1113" y="0"/>
                  </a:moveTo>
                  <a:cubicBezTo>
                    <a:pt x="906" y="0"/>
                    <a:pt x="697" y="56"/>
                    <a:pt x="521" y="171"/>
                  </a:cubicBezTo>
                  <a:cubicBezTo>
                    <a:pt x="194" y="382"/>
                    <a:pt x="1" y="790"/>
                    <a:pt x="55" y="1176"/>
                  </a:cubicBezTo>
                  <a:cubicBezTo>
                    <a:pt x="110" y="1562"/>
                    <a:pt x="413" y="1904"/>
                    <a:pt x="793" y="1992"/>
                  </a:cubicBezTo>
                  <a:cubicBezTo>
                    <a:pt x="866" y="2009"/>
                    <a:pt x="940" y="2017"/>
                    <a:pt x="1014" y="2017"/>
                  </a:cubicBezTo>
                  <a:cubicBezTo>
                    <a:pt x="1154" y="2017"/>
                    <a:pt x="1295" y="1989"/>
                    <a:pt x="1426" y="1939"/>
                  </a:cubicBezTo>
                  <a:cubicBezTo>
                    <a:pt x="1782" y="1805"/>
                    <a:pt x="2077" y="1497"/>
                    <a:pt x="2148" y="1124"/>
                  </a:cubicBezTo>
                  <a:cubicBezTo>
                    <a:pt x="2181" y="944"/>
                    <a:pt x="2158" y="756"/>
                    <a:pt x="2083" y="589"/>
                  </a:cubicBezTo>
                  <a:cubicBezTo>
                    <a:pt x="1913" y="207"/>
                    <a:pt x="1514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3015248" y="877454"/>
              <a:ext cx="217090" cy="74051"/>
            </a:xfrm>
            <a:custGeom>
              <a:rect b="b" l="l" r="r" t="t"/>
              <a:pathLst>
                <a:path extrusionOk="0" h="2282" w="6690">
                  <a:moveTo>
                    <a:pt x="3317" y="1"/>
                  </a:moveTo>
                  <a:cubicBezTo>
                    <a:pt x="3031" y="1"/>
                    <a:pt x="2744" y="13"/>
                    <a:pt x="2458" y="37"/>
                  </a:cubicBezTo>
                  <a:cubicBezTo>
                    <a:pt x="2063" y="72"/>
                    <a:pt x="1663" y="131"/>
                    <a:pt x="1304" y="299"/>
                  </a:cubicBezTo>
                  <a:cubicBezTo>
                    <a:pt x="559" y="650"/>
                    <a:pt x="0" y="1897"/>
                    <a:pt x="1178" y="2045"/>
                  </a:cubicBezTo>
                  <a:cubicBezTo>
                    <a:pt x="1261" y="2056"/>
                    <a:pt x="1346" y="2060"/>
                    <a:pt x="1431" y="2060"/>
                  </a:cubicBezTo>
                  <a:cubicBezTo>
                    <a:pt x="1915" y="2060"/>
                    <a:pt x="2428" y="1915"/>
                    <a:pt x="2908" y="1910"/>
                  </a:cubicBezTo>
                  <a:cubicBezTo>
                    <a:pt x="2931" y="1910"/>
                    <a:pt x="2954" y="1910"/>
                    <a:pt x="2977" y="1910"/>
                  </a:cubicBezTo>
                  <a:cubicBezTo>
                    <a:pt x="3604" y="1910"/>
                    <a:pt x="4229" y="1986"/>
                    <a:pt x="4839" y="2136"/>
                  </a:cubicBezTo>
                  <a:cubicBezTo>
                    <a:pt x="5111" y="2204"/>
                    <a:pt x="5408" y="2281"/>
                    <a:pt x="5686" y="2281"/>
                  </a:cubicBezTo>
                  <a:cubicBezTo>
                    <a:pt x="5909" y="2281"/>
                    <a:pt x="6119" y="2231"/>
                    <a:pt x="6292" y="2086"/>
                  </a:cubicBezTo>
                  <a:cubicBezTo>
                    <a:pt x="6690" y="1752"/>
                    <a:pt x="6605" y="1072"/>
                    <a:pt x="6243" y="699"/>
                  </a:cubicBezTo>
                  <a:cubicBezTo>
                    <a:pt x="5882" y="326"/>
                    <a:pt x="5342" y="192"/>
                    <a:pt x="4828" y="114"/>
                  </a:cubicBezTo>
                  <a:cubicBezTo>
                    <a:pt x="4328" y="39"/>
                    <a:pt x="3823" y="1"/>
                    <a:pt x="3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3262221" y="898838"/>
              <a:ext cx="215955" cy="73305"/>
            </a:xfrm>
            <a:custGeom>
              <a:rect b="b" l="l" r="r" t="t"/>
              <a:pathLst>
                <a:path extrusionOk="0" h="2259" w="6655">
                  <a:moveTo>
                    <a:pt x="4000" y="1"/>
                  </a:moveTo>
                  <a:cubicBezTo>
                    <a:pt x="3428" y="1"/>
                    <a:pt x="2856" y="50"/>
                    <a:pt x="2292" y="147"/>
                  </a:cubicBezTo>
                  <a:cubicBezTo>
                    <a:pt x="1901" y="214"/>
                    <a:pt x="1508" y="307"/>
                    <a:pt x="1165" y="505"/>
                  </a:cubicBezTo>
                  <a:cubicBezTo>
                    <a:pt x="451" y="917"/>
                    <a:pt x="1" y="2208"/>
                    <a:pt x="1186" y="2257"/>
                  </a:cubicBezTo>
                  <a:cubicBezTo>
                    <a:pt x="1211" y="2258"/>
                    <a:pt x="1235" y="2258"/>
                    <a:pt x="1260" y="2258"/>
                  </a:cubicBezTo>
                  <a:cubicBezTo>
                    <a:pt x="1798" y="2258"/>
                    <a:pt x="2360" y="2026"/>
                    <a:pt x="2898" y="1975"/>
                  </a:cubicBezTo>
                  <a:cubicBezTo>
                    <a:pt x="3140" y="1952"/>
                    <a:pt x="3382" y="1941"/>
                    <a:pt x="3625" y="1941"/>
                  </a:cubicBezTo>
                  <a:cubicBezTo>
                    <a:pt x="4032" y="1941"/>
                    <a:pt x="4439" y="1973"/>
                    <a:pt x="4843" y="2038"/>
                  </a:cubicBezTo>
                  <a:cubicBezTo>
                    <a:pt x="5070" y="2074"/>
                    <a:pt x="5316" y="2115"/>
                    <a:pt x="5550" y="2115"/>
                  </a:cubicBezTo>
                  <a:cubicBezTo>
                    <a:pt x="5829" y="2115"/>
                    <a:pt x="6092" y="2057"/>
                    <a:pt x="6286" y="1864"/>
                  </a:cubicBezTo>
                  <a:cubicBezTo>
                    <a:pt x="6654" y="1497"/>
                    <a:pt x="6511" y="826"/>
                    <a:pt x="6119" y="486"/>
                  </a:cubicBezTo>
                  <a:cubicBezTo>
                    <a:pt x="5727" y="145"/>
                    <a:pt x="5179" y="56"/>
                    <a:pt x="4660" y="22"/>
                  </a:cubicBezTo>
                  <a:cubicBezTo>
                    <a:pt x="4440" y="8"/>
                    <a:pt x="4220" y="1"/>
                    <a:pt x="40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7"/>
          <p:cNvGrpSpPr/>
          <p:nvPr/>
        </p:nvGrpSpPr>
        <p:grpSpPr>
          <a:xfrm>
            <a:off x="4039643" y="804800"/>
            <a:ext cx="902616" cy="1186565"/>
            <a:chOff x="4039643" y="804800"/>
            <a:chExt cx="902616" cy="1186565"/>
          </a:xfrm>
        </p:grpSpPr>
        <p:sp>
          <p:nvSpPr>
            <p:cNvPr id="526" name="Google Shape;526;p27"/>
            <p:cNvSpPr/>
            <p:nvPr/>
          </p:nvSpPr>
          <p:spPr>
            <a:xfrm>
              <a:off x="4155714" y="907081"/>
              <a:ext cx="773413" cy="1084284"/>
            </a:xfrm>
            <a:custGeom>
              <a:rect b="b" l="l" r="r" t="t"/>
              <a:pathLst>
                <a:path extrusionOk="0" h="33414" w="23834">
                  <a:moveTo>
                    <a:pt x="14114" y="19005"/>
                  </a:moveTo>
                  <a:cubicBezTo>
                    <a:pt x="14345" y="19005"/>
                    <a:pt x="14574" y="19011"/>
                    <a:pt x="14800" y="19026"/>
                  </a:cubicBezTo>
                  <a:cubicBezTo>
                    <a:pt x="16023" y="19102"/>
                    <a:pt x="16539" y="20629"/>
                    <a:pt x="16474" y="21679"/>
                  </a:cubicBezTo>
                  <a:cubicBezTo>
                    <a:pt x="16414" y="22656"/>
                    <a:pt x="15920" y="23578"/>
                    <a:pt x="15220" y="24263"/>
                  </a:cubicBezTo>
                  <a:cubicBezTo>
                    <a:pt x="14920" y="24555"/>
                    <a:pt x="14587" y="24811"/>
                    <a:pt x="14226" y="25025"/>
                  </a:cubicBezTo>
                  <a:cubicBezTo>
                    <a:pt x="13748" y="25314"/>
                    <a:pt x="13229" y="25538"/>
                    <a:pt x="12696" y="25708"/>
                  </a:cubicBezTo>
                  <a:cubicBezTo>
                    <a:pt x="12117" y="25897"/>
                    <a:pt x="11507" y="26024"/>
                    <a:pt x="10898" y="26024"/>
                  </a:cubicBezTo>
                  <a:cubicBezTo>
                    <a:pt x="10734" y="26024"/>
                    <a:pt x="10570" y="26014"/>
                    <a:pt x="10408" y="25995"/>
                  </a:cubicBezTo>
                  <a:cubicBezTo>
                    <a:pt x="10056" y="25953"/>
                    <a:pt x="9716" y="25857"/>
                    <a:pt x="9395" y="25711"/>
                  </a:cubicBezTo>
                  <a:cubicBezTo>
                    <a:pt x="9009" y="25534"/>
                    <a:pt x="8660" y="25280"/>
                    <a:pt x="8396" y="24949"/>
                  </a:cubicBezTo>
                  <a:cubicBezTo>
                    <a:pt x="7772" y="24169"/>
                    <a:pt x="7679" y="23107"/>
                    <a:pt x="7612" y="22114"/>
                  </a:cubicBezTo>
                  <a:cubicBezTo>
                    <a:pt x="7589" y="21756"/>
                    <a:pt x="7571" y="21377"/>
                    <a:pt x="7615" y="21020"/>
                  </a:cubicBezTo>
                  <a:cubicBezTo>
                    <a:pt x="7665" y="20597"/>
                    <a:pt x="7795" y="20202"/>
                    <a:pt x="8091" y="19902"/>
                  </a:cubicBezTo>
                  <a:cubicBezTo>
                    <a:pt x="8560" y="19428"/>
                    <a:pt x="9290" y="19356"/>
                    <a:pt x="9957" y="19316"/>
                  </a:cubicBezTo>
                  <a:cubicBezTo>
                    <a:pt x="10130" y="19304"/>
                    <a:pt x="10305" y="19292"/>
                    <a:pt x="10480" y="19277"/>
                  </a:cubicBezTo>
                  <a:cubicBezTo>
                    <a:pt x="11675" y="19176"/>
                    <a:pt x="12916" y="19005"/>
                    <a:pt x="14114" y="19005"/>
                  </a:cubicBezTo>
                  <a:close/>
                  <a:moveTo>
                    <a:pt x="14086" y="1"/>
                  </a:moveTo>
                  <a:cubicBezTo>
                    <a:pt x="13701" y="1"/>
                    <a:pt x="13319" y="9"/>
                    <a:pt x="12941" y="24"/>
                  </a:cubicBezTo>
                  <a:cubicBezTo>
                    <a:pt x="12876" y="26"/>
                    <a:pt x="12812" y="28"/>
                    <a:pt x="12748" y="33"/>
                  </a:cubicBezTo>
                  <a:cubicBezTo>
                    <a:pt x="11211" y="95"/>
                    <a:pt x="9680" y="222"/>
                    <a:pt x="8155" y="416"/>
                  </a:cubicBezTo>
                  <a:cubicBezTo>
                    <a:pt x="7106" y="548"/>
                    <a:pt x="6062" y="710"/>
                    <a:pt x="5024" y="902"/>
                  </a:cubicBezTo>
                  <a:cubicBezTo>
                    <a:pt x="4338" y="1028"/>
                    <a:pt x="3637" y="1155"/>
                    <a:pt x="2944" y="1305"/>
                  </a:cubicBezTo>
                  <a:cubicBezTo>
                    <a:pt x="2319" y="1436"/>
                    <a:pt x="1699" y="1588"/>
                    <a:pt x="1100" y="1777"/>
                  </a:cubicBezTo>
                  <a:cubicBezTo>
                    <a:pt x="1" y="2125"/>
                    <a:pt x="56" y="2729"/>
                    <a:pt x="106" y="3791"/>
                  </a:cubicBezTo>
                  <a:cubicBezTo>
                    <a:pt x="135" y="4393"/>
                    <a:pt x="162" y="4996"/>
                    <a:pt x="189" y="5599"/>
                  </a:cubicBezTo>
                  <a:cubicBezTo>
                    <a:pt x="287" y="7664"/>
                    <a:pt x="384" y="9730"/>
                    <a:pt x="480" y="11796"/>
                  </a:cubicBezTo>
                  <a:cubicBezTo>
                    <a:pt x="549" y="13288"/>
                    <a:pt x="618" y="14778"/>
                    <a:pt x="688" y="16268"/>
                  </a:cubicBezTo>
                  <a:cubicBezTo>
                    <a:pt x="740" y="17388"/>
                    <a:pt x="792" y="18508"/>
                    <a:pt x="845" y="19630"/>
                  </a:cubicBezTo>
                  <a:cubicBezTo>
                    <a:pt x="859" y="19918"/>
                    <a:pt x="870" y="20207"/>
                    <a:pt x="885" y="20495"/>
                  </a:cubicBezTo>
                  <a:cubicBezTo>
                    <a:pt x="950" y="21888"/>
                    <a:pt x="1013" y="23278"/>
                    <a:pt x="1078" y="24671"/>
                  </a:cubicBezTo>
                  <a:lnTo>
                    <a:pt x="1078" y="24674"/>
                  </a:lnTo>
                  <a:cubicBezTo>
                    <a:pt x="1159" y="26413"/>
                    <a:pt x="1240" y="28152"/>
                    <a:pt x="1321" y="29890"/>
                  </a:cubicBezTo>
                  <a:cubicBezTo>
                    <a:pt x="1345" y="30417"/>
                    <a:pt x="1376" y="30966"/>
                    <a:pt x="1643" y="31420"/>
                  </a:cubicBezTo>
                  <a:cubicBezTo>
                    <a:pt x="2060" y="32131"/>
                    <a:pt x="2927" y="32420"/>
                    <a:pt x="3727" y="32620"/>
                  </a:cubicBezTo>
                  <a:cubicBezTo>
                    <a:pt x="5693" y="33113"/>
                    <a:pt x="7722" y="33414"/>
                    <a:pt x="9746" y="33414"/>
                  </a:cubicBezTo>
                  <a:cubicBezTo>
                    <a:pt x="10629" y="33414"/>
                    <a:pt x="11511" y="33356"/>
                    <a:pt x="12386" y="33233"/>
                  </a:cubicBezTo>
                  <a:cubicBezTo>
                    <a:pt x="13979" y="33007"/>
                    <a:pt x="15552" y="32552"/>
                    <a:pt x="17004" y="31855"/>
                  </a:cubicBezTo>
                  <a:lnTo>
                    <a:pt x="17006" y="31855"/>
                  </a:lnTo>
                  <a:cubicBezTo>
                    <a:pt x="18178" y="31295"/>
                    <a:pt x="19269" y="30576"/>
                    <a:pt x="20227" y="29697"/>
                  </a:cubicBezTo>
                  <a:cubicBezTo>
                    <a:pt x="20448" y="29492"/>
                    <a:pt x="20663" y="29280"/>
                    <a:pt x="20868" y="29058"/>
                  </a:cubicBezTo>
                  <a:cubicBezTo>
                    <a:pt x="22651" y="27143"/>
                    <a:pt x="23794" y="24608"/>
                    <a:pt x="23812" y="21998"/>
                  </a:cubicBezTo>
                  <a:cubicBezTo>
                    <a:pt x="23833" y="19087"/>
                    <a:pt x="22358" y="16144"/>
                    <a:pt x="19864" y="14643"/>
                  </a:cubicBezTo>
                  <a:cubicBezTo>
                    <a:pt x="20293" y="14293"/>
                    <a:pt x="20693" y="13911"/>
                    <a:pt x="21063" y="13500"/>
                  </a:cubicBezTo>
                  <a:cubicBezTo>
                    <a:pt x="22123" y="12333"/>
                    <a:pt x="22928" y="10936"/>
                    <a:pt x="23317" y="9421"/>
                  </a:cubicBezTo>
                  <a:cubicBezTo>
                    <a:pt x="23378" y="9173"/>
                    <a:pt x="23431" y="8922"/>
                    <a:pt x="23472" y="8671"/>
                  </a:cubicBezTo>
                  <a:cubicBezTo>
                    <a:pt x="23558" y="8124"/>
                    <a:pt x="23586" y="7573"/>
                    <a:pt x="23554" y="7022"/>
                  </a:cubicBezTo>
                  <a:cubicBezTo>
                    <a:pt x="23474" y="5578"/>
                    <a:pt x="22996" y="4154"/>
                    <a:pt x="22133" y="3013"/>
                  </a:cubicBezTo>
                  <a:cubicBezTo>
                    <a:pt x="21902" y="2704"/>
                    <a:pt x="21644" y="2416"/>
                    <a:pt x="21358" y="2155"/>
                  </a:cubicBezTo>
                  <a:cubicBezTo>
                    <a:pt x="19446" y="405"/>
                    <a:pt x="16722" y="1"/>
                    <a:pt x="1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4171258" y="1275966"/>
              <a:ext cx="146869" cy="167507"/>
            </a:xfrm>
            <a:custGeom>
              <a:rect b="b" l="l" r="r" t="t"/>
              <a:pathLst>
                <a:path extrusionOk="0" h="5162" w="4526">
                  <a:moveTo>
                    <a:pt x="1421" y="1"/>
                  </a:moveTo>
                  <a:cubicBezTo>
                    <a:pt x="927" y="1"/>
                    <a:pt x="430" y="155"/>
                    <a:pt x="1" y="428"/>
                  </a:cubicBezTo>
                  <a:cubicBezTo>
                    <a:pt x="69" y="1917"/>
                    <a:pt x="138" y="3408"/>
                    <a:pt x="208" y="4900"/>
                  </a:cubicBezTo>
                  <a:cubicBezTo>
                    <a:pt x="387" y="4990"/>
                    <a:pt x="576" y="5058"/>
                    <a:pt x="772" y="5100"/>
                  </a:cubicBezTo>
                  <a:cubicBezTo>
                    <a:pt x="970" y="5142"/>
                    <a:pt x="1161" y="5161"/>
                    <a:pt x="1344" y="5161"/>
                  </a:cubicBezTo>
                  <a:cubicBezTo>
                    <a:pt x="3479" y="5161"/>
                    <a:pt x="4526" y="2463"/>
                    <a:pt x="3114" y="792"/>
                  </a:cubicBezTo>
                  <a:cubicBezTo>
                    <a:pt x="2649" y="241"/>
                    <a:pt x="2038" y="1"/>
                    <a:pt x="1421" y="1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4335387" y="1423643"/>
              <a:ext cx="168513" cy="165495"/>
            </a:xfrm>
            <a:custGeom>
              <a:rect b="b" l="l" r="r" t="t"/>
              <a:pathLst>
                <a:path extrusionOk="0" h="5100" w="5193">
                  <a:moveTo>
                    <a:pt x="2725" y="1"/>
                  </a:moveTo>
                  <a:cubicBezTo>
                    <a:pt x="1446" y="1"/>
                    <a:pt x="141" y="1032"/>
                    <a:pt x="64" y="2459"/>
                  </a:cubicBezTo>
                  <a:cubicBezTo>
                    <a:pt x="1" y="3656"/>
                    <a:pt x="897" y="4849"/>
                    <a:pt x="2076" y="5100"/>
                  </a:cubicBezTo>
                  <a:lnTo>
                    <a:pt x="2078" y="5100"/>
                  </a:lnTo>
                  <a:cubicBezTo>
                    <a:pt x="2128" y="4678"/>
                    <a:pt x="2260" y="4282"/>
                    <a:pt x="2555" y="3982"/>
                  </a:cubicBezTo>
                  <a:cubicBezTo>
                    <a:pt x="3024" y="3509"/>
                    <a:pt x="3753" y="3437"/>
                    <a:pt x="4420" y="3397"/>
                  </a:cubicBezTo>
                  <a:cubicBezTo>
                    <a:pt x="4595" y="3385"/>
                    <a:pt x="4768" y="3372"/>
                    <a:pt x="4944" y="3358"/>
                  </a:cubicBezTo>
                  <a:cubicBezTo>
                    <a:pt x="5193" y="2525"/>
                    <a:pt x="5059" y="1550"/>
                    <a:pt x="4418" y="790"/>
                  </a:cubicBezTo>
                  <a:cubicBezTo>
                    <a:pt x="3953" y="240"/>
                    <a:pt x="3342" y="1"/>
                    <a:pt x="2725" y="1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582683" y="1347127"/>
              <a:ext cx="189119" cy="167539"/>
            </a:xfrm>
            <a:custGeom>
              <a:rect b="b" l="l" r="r" t="t"/>
              <a:pathLst>
                <a:path extrusionOk="0" h="5163" w="5828">
                  <a:moveTo>
                    <a:pt x="2724" y="1"/>
                  </a:moveTo>
                  <a:cubicBezTo>
                    <a:pt x="1444" y="1"/>
                    <a:pt x="139" y="1032"/>
                    <a:pt x="64" y="2459"/>
                  </a:cubicBezTo>
                  <a:cubicBezTo>
                    <a:pt x="0" y="3657"/>
                    <a:pt x="898" y="4851"/>
                    <a:pt x="2074" y="5101"/>
                  </a:cubicBezTo>
                  <a:cubicBezTo>
                    <a:pt x="2272" y="5143"/>
                    <a:pt x="2462" y="5162"/>
                    <a:pt x="2644" y="5162"/>
                  </a:cubicBezTo>
                  <a:cubicBezTo>
                    <a:pt x="4779" y="5162"/>
                    <a:pt x="5828" y="2464"/>
                    <a:pt x="4416" y="791"/>
                  </a:cubicBezTo>
                  <a:cubicBezTo>
                    <a:pt x="3951" y="241"/>
                    <a:pt x="3340" y="1"/>
                    <a:pt x="2724" y="1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183069" y="1541045"/>
              <a:ext cx="122629" cy="167507"/>
            </a:xfrm>
            <a:custGeom>
              <a:rect b="b" l="l" r="r" t="t"/>
              <a:pathLst>
                <a:path extrusionOk="0" h="5162" w="3779">
                  <a:moveTo>
                    <a:pt x="672" y="0"/>
                  </a:moveTo>
                  <a:cubicBezTo>
                    <a:pt x="447" y="0"/>
                    <a:pt x="221" y="32"/>
                    <a:pt x="1" y="93"/>
                  </a:cubicBezTo>
                  <a:cubicBezTo>
                    <a:pt x="16" y="380"/>
                    <a:pt x="27" y="669"/>
                    <a:pt x="41" y="958"/>
                  </a:cubicBezTo>
                  <a:cubicBezTo>
                    <a:pt x="106" y="2351"/>
                    <a:pt x="170" y="3741"/>
                    <a:pt x="234" y="5134"/>
                  </a:cubicBezTo>
                  <a:lnTo>
                    <a:pt x="234" y="5137"/>
                  </a:lnTo>
                  <a:cubicBezTo>
                    <a:pt x="357" y="5154"/>
                    <a:pt x="478" y="5162"/>
                    <a:pt x="595" y="5162"/>
                  </a:cubicBezTo>
                  <a:cubicBezTo>
                    <a:pt x="2730" y="5162"/>
                    <a:pt x="3779" y="2465"/>
                    <a:pt x="2367" y="791"/>
                  </a:cubicBezTo>
                  <a:cubicBezTo>
                    <a:pt x="1901" y="240"/>
                    <a:pt x="1289" y="0"/>
                    <a:pt x="672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217985" y="1750993"/>
              <a:ext cx="189151" cy="167507"/>
            </a:xfrm>
            <a:custGeom>
              <a:rect b="b" l="l" r="r" t="t"/>
              <a:pathLst>
                <a:path extrusionOk="0" h="5162" w="5829">
                  <a:moveTo>
                    <a:pt x="2724" y="0"/>
                  </a:moveTo>
                  <a:cubicBezTo>
                    <a:pt x="1444" y="0"/>
                    <a:pt x="140" y="1031"/>
                    <a:pt x="64" y="2458"/>
                  </a:cubicBezTo>
                  <a:cubicBezTo>
                    <a:pt x="1" y="3657"/>
                    <a:pt x="896" y="4851"/>
                    <a:pt x="2075" y="5100"/>
                  </a:cubicBezTo>
                  <a:cubicBezTo>
                    <a:pt x="2272" y="5142"/>
                    <a:pt x="2462" y="5161"/>
                    <a:pt x="2645" y="5161"/>
                  </a:cubicBezTo>
                  <a:cubicBezTo>
                    <a:pt x="4779" y="5161"/>
                    <a:pt x="5829" y="2463"/>
                    <a:pt x="4417" y="790"/>
                  </a:cubicBezTo>
                  <a:cubicBezTo>
                    <a:pt x="3952" y="240"/>
                    <a:pt x="3341" y="0"/>
                    <a:pt x="2724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4458143" y="1719095"/>
              <a:ext cx="177437" cy="113997"/>
            </a:xfrm>
            <a:custGeom>
              <a:rect b="b" l="l" r="r" t="t"/>
              <a:pathLst>
                <a:path extrusionOk="0" h="3513" w="5468">
                  <a:moveTo>
                    <a:pt x="4908" y="1"/>
                  </a:moveTo>
                  <a:lnTo>
                    <a:pt x="4908" y="1"/>
                  </a:lnTo>
                  <a:cubicBezTo>
                    <a:pt x="4428" y="290"/>
                    <a:pt x="3909" y="514"/>
                    <a:pt x="3377" y="684"/>
                  </a:cubicBezTo>
                  <a:cubicBezTo>
                    <a:pt x="2797" y="873"/>
                    <a:pt x="2187" y="1000"/>
                    <a:pt x="1578" y="1000"/>
                  </a:cubicBezTo>
                  <a:cubicBezTo>
                    <a:pt x="1414" y="1000"/>
                    <a:pt x="1250" y="990"/>
                    <a:pt x="1088" y="971"/>
                  </a:cubicBezTo>
                  <a:cubicBezTo>
                    <a:pt x="738" y="929"/>
                    <a:pt x="396" y="833"/>
                    <a:pt x="75" y="687"/>
                  </a:cubicBezTo>
                  <a:cubicBezTo>
                    <a:pt x="70" y="727"/>
                    <a:pt x="68" y="770"/>
                    <a:pt x="66" y="811"/>
                  </a:cubicBezTo>
                  <a:cubicBezTo>
                    <a:pt x="1" y="2009"/>
                    <a:pt x="897" y="3203"/>
                    <a:pt x="2074" y="3451"/>
                  </a:cubicBezTo>
                  <a:cubicBezTo>
                    <a:pt x="2271" y="3493"/>
                    <a:pt x="2461" y="3513"/>
                    <a:pt x="2643" y="3513"/>
                  </a:cubicBezTo>
                  <a:cubicBezTo>
                    <a:pt x="4440" y="3513"/>
                    <a:pt x="5467" y="1603"/>
                    <a:pt x="4908" y="1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4672244" y="1790095"/>
              <a:ext cx="160628" cy="150730"/>
            </a:xfrm>
            <a:custGeom>
              <a:rect b="b" l="l" r="r" t="t"/>
              <a:pathLst>
                <a:path extrusionOk="0" h="4645" w="4950">
                  <a:moveTo>
                    <a:pt x="2704" y="1"/>
                  </a:moveTo>
                  <a:cubicBezTo>
                    <a:pt x="1425" y="1"/>
                    <a:pt x="121" y="1032"/>
                    <a:pt x="45" y="2459"/>
                  </a:cubicBezTo>
                  <a:cubicBezTo>
                    <a:pt x="0" y="3297"/>
                    <a:pt x="425" y="4131"/>
                    <a:pt x="1085" y="4643"/>
                  </a:cubicBezTo>
                  <a:cubicBezTo>
                    <a:pt x="1085" y="4644"/>
                    <a:pt x="1086" y="4644"/>
                    <a:pt x="1086" y="4644"/>
                  </a:cubicBezTo>
                  <a:cubicBezTo>
                    <a:pt x="1087" y="4644"/>
                    <a:pt x="1087" y="4643"/>
                    <a:pt x="1087" y="4643"/>
                  </a:cubicBezTo>
                  <a:cubicBezTo>
                    <a:pt x="2259" y="4083"/>
                    <a:pt x="3350" y="3364"/>
                    <a:pt x="4309" y="2484"/>
                  </a:cubicBezTo>
                  <a:cubicBezTo>
                    <a:pt x="4530" y="2278"/>
                    <a:pt x="4744" y="2067"/>
                    <a:pt x="4950" y="1845"/>
                  </a:cubicBezTo>
                  <a:cubicBezTo>
                    <a:pt x="4845" y="1458"/>
                    <a:pt x="4655" y="1098"/>
                    <a:pt x="4396" y="792"/>
                  </a:cubicBezTo>
                  <a:cubicBezTo>
                    <a:pt x="3932" y="241"/>
                    <a:pt x="3321" y="1"/>
                    <a:pt x="2704" y="1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4748110" y="1535724"/>
              <a:ext cx="189151" cy="167507"/>
            </a:xfrm>
            <a:custGeom>
              <a:rect b="b" l="l" r="r" t="t"/>
              <a:pathLst>
                <a:path extrusionOk="0" h="5162" w="5829">
                  <a:moveTo>
                    <a:pt x="2724" y="0"/>
                  </a:moveTo>
                  <a:cubicBezTo>
                    <a:pt x="1445" y="0"/>
                    <a:pt x="140" y="1032"/>
                    <a:pt x="64" y="2459"/>
                  </a:cubicBezTo>
                  <a:cubicBezTo>
                    <a:pt x="1" y="3657"/>
                    <a:pt x="897" y="4850"/>
                    <a:pt x="2076" y="5100"/>
                  </a:cubicBezTo>
                  <a:cubicBezTo>
                    <a:pt x="2273" y="5142"/>
                    <a:pt x="2463" y="5161"/>
                    <a:pt x="2646" y="5161"/>
                  </a:cubicBezTo>
                  <a:cubicBezTo>
                    <a:pt x="4780" y="5161"/>
                    <a:pt x="5828" y="2463"/>
                    <a:pt x="4417" y="791"/>
                  </a:cubicBezTo>
                  <a:cubicBezTo>
                    <a:pt x="3952" y="240"/>
                    <a:pt x="3341" y="0"/>
                    <a:pt x="2724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762388" y="1178131"/>
              <a:ext cx="149951" cy="167053"/>
            </a:xfrm>
            <a:custGeom>
              <a:rect b="b" l="l" r="r" t="t"/>
              <a:pathLst>
                <a:path extrusionOk="0" h="5148" w="4621">
                  <a:moveTo>
                    <a:pt x="2722" y="0"/>
                  </a:moveTo>
                  <a:cubicBezTo>
                    <a:pt x="1442" y="0"/>
                    <a:pt x="139" y="1031"/>
                    <a:pt x="63" y="2459"/>
                  </a:cubicBezTo>
                  <a:cubicBezTo>
                    <a:pt x="1" y="3659"/>
                    <a:pt x="897" y="4851"/>
                    <a:pt x="2073" y="5102"/>
                  </a:cubicBezTo>
                  <a:cubicBezTo>
                    <a:pt x="2170" y="5122"/>
                    <a:pt x="2269" y="5137"/>
                    <a:pt x="2367" y="5147"/>
                  </a:cubicBezTo>
                  <a:cubicBezTo>
                    <a:pt x="3427" y="3980"/>
                    <a:pt x="4232" y="2583"/>
                    <a:pt x="4621" y="1068"/>
                  </a:cubicBezTo>
                  <a:cubicBezTo>
                    <a:pt x="4559" y="971"/>
                    <a:pt x="4489" y="879"/>
                    <a:pt x="4415" y="791"/>
                  </a:cubicBezTo>
                  <a:cubicBezTo>
                    <a:pt x="3950" y="240"/>
                    <a:pt x="3339" y="0"/>
                    <a:pt x="2722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628956" y="1018025"/>
              <a:ext cx="189086" cy="167474"/>
            </a:xfrm>
            <a:custGeom>
              <a:rect b="b" l="l" r="r" t="t"/>
              <a:pathLst>
                <a:path extrusionOk="0" h="5161" w="5827">
                  <a:moveTo>
                    <a:pt x="2723" y="0"/>
                  </a:moveTo>
                  <a:cubicBezTo>
                    <a:pt x="1444" y="0"/>
                    <a:pt x="140" y="1032"/>
                    <a:pt x="64" y="2458"/>
                  </a:cubicBezTo>
                  <a:cubicBezTo>
                    <a:pt x="0" y="3657"/>
                    <a:pt x="895" y="4851"/>
                    <a:pt x="2074" y="5099"/>
                  </a:cubicBezTo>
                  <a:cubicBezTo>
                    <a:pt x="2272" y="5141"/>
                    <a:pt x="2463" y="5161"/>
                    <a:pt x="2645" y="5161"/>
                  </a:cubicBezTo>
                  <a:cubicBezTo>
                    <a:pt x="4779" y="5161"/>
                    <a:pt x="5827" y="2463"/>
                    <a:pt x="4415" y="791"/>
                  </a:cubicBezTo>
                  <a:cubicBezTo>
                    <a:pt x="3950" y="240"/>
                    <a:pt x="3340" y="0"/>
                    <a:pt x="2723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269547" y="1099863"/>
              <a:ext cx="189151" cy="167507"/>
            </a:xfrm>
            <a:custGeom>
              <a:rect b="b" l="l" r="r" t="t"/>
              <a:pathLst>
                <a:path extrusionOk="0" h="5162" w="5829">
                  <a:moveTo>
                    <a:pt x="2724" y="0"/>
                  </a:moveTo>
                  <a:cubicBezTo>
                    <a:pt x="1444" y="0"/>
                    <a:pt x="140" y="1031"/>
                    <a:pt x="64" y="2458"/>
                  </a:cubicBezTo>
                  <a:cubicBezTo>
                    <a:pt x="1" y="3657"/>
                    <a:pt x="897" y="4851"/>
                    <a:pt x="2076" y="5099"/>
                  </a:cubicBezTo>
                  <a:cubicBezTo>
                    <a:pt x="2274" y="5141"/>
                    <a:pt x="2464" y="5161"/>
                    <a:pt x="2647" y="5161"/>
                  </a:cubicBezTo>
                  <a:cubicBezTo>
                    <a:pt x="4781" y="5161"/>
                    <a:pt x="5828" y="2463"/>
                    <a:pt x="4417" y="791"/>
                  </a:cubicBezTo>
                  <a:cubicBezTo>
                    <a:pt x="3952" y="240"/>
                    <a:pt x="3341" y="0"/>
                    <a:pt x="2724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155714" y="949427"/>
              <a:ext cx="148199" cy="148913"/>
            </a:xfrm>
            <a:custGeom>
              <a:rect b="b" l="l" r="r" t="t"/>
              <a:pathLst>
                <a:path extrusionOk="0" h="4589" w="4567">
                  <a:moveTo>
                    <a:pt x="2943" y="0"/>
                  </a:moveTo>
                  <a:cubicBezTo>
                    <a:pt x="2318" y="131"/>
                    <a:pt x="1699" y="285"/>
                    <a:pt x="1099" y="472"/>
                  </a:cubicBezTo>
                  <a:cubicBezTo>
                    <a:pt x="1" y="820"/>
                    <a:pt x="55" y="1425"/>
                    <a:pt x="106" y="2486"/>
                  </a:cubicBezTo>
                  <a:cubicBezTo>
                    <a:pt x="135" y="3088"/>
                    <a:pt x="162" y="3691"/>
                    <a:pt x="189" y="4294"/>
                  </a:cubicBezTo>
                  <a:cubicBezTo>
                    <a:pt x="384" y="4401"/>
                    <a:pt x="594" y="4480"/>
                    <a:pt x="812" y="4527"/>
                  </a:cubicBezTo>
                  <a:cubicBezTo>
                    <a:pt x="1010" y="4569"/>
                    <a:pt x="1201" y="4589"/>
                    <a:pt x="1384" y="4589"/>
                  </a:cubicBezTo>
                  <a:cubicBezTo>
                    <a:pt x="3519" y="4589"/>
                    <a:pt x="4566" y="1890"/>
                    <a:pt x="3156" y="220"/>
                  </a:cubicBezTo>
                  <a:cubicBezTo>
                    <a:pt x="3090" y="141"/>
                    <a:pt x="3019" y="69"/>
                    <a:pt x="2943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413719" y="908184"/>
              <a:ext cx="181071" cy="122596"/>
            </a:xfrm>
            <a:custGeom>
              <a:rect b="b" l="l" r="r" t="t"/>
              <a:pathLst>
                <a:path extrusionOk="0" h="3778" w="5580">
                  <a:moveTo>
                    <a:pt x="4796" y="0"/>
                  </a:moveTo>
                  <a:cubicBezTo>
                    <a:pt x="3259" y="62"/>
                    <a:pt x="1728" y="191"/>
                    <a:pt x="202" y="383"/>
                  </a:cubicBezTo>
                  <a:cubicBezTo>
                    <a:pt x="122" y="605"/>
                    <a:pt x="74" y="838"/>
                    <a:pt x="62" y="1074"/>
                  </a:cubicBezTo>
                  <a:cubicBezTo>
                    <a:pt x="0" y="2273"/>
                    <a:pt x="896" y="3466"/>
                    <a:pt x="2073" y="3716"/>
                  </a:cubicBezTo>
                  <a:cubicBezTo>
                    <a:pt x="2270" y="3758"/>
                    <a:pt x="2460" y="3777"/>
                    <a:pt x="2642" y="3777"/>
                  </a:cubicBezTo>
                  <a:cubicBezTo>
                    <a:pt x="4539" y="3777"/>
                    <a:pt x="5579" y="1647"/>
                    <a:pt x="4796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854934" y="1004851"/>
              <a:ext cx="65095" cy="130092"/>
            </a:xfrm>
            <a:custGeom>
              <a:rect b="b" l="l" r="r" t="t"/>
              <a:pathLst>
                <a:path extrusionOk="0" h="4009" w="2006">
                  <a:moveTo>
                    <a:pt x="584" y="0"/>
                  </a:moveTo>
                  <a:cubicBezTo>
                    <a:pt x="272" y="397"/>
                    <a:pt x="90" y="880"/>
                    <a:pt x="62" y="1385"/>
                  </a:cubicBezTo>
                  <a:cubicBezTo>
                    <a:pt x="1" y="2559"/>
                    <a:pt x="859" y="3729"/>
                    <a:pt x="2006" y="4009"/>
                  </a:cubicBezTo>
                  <a:cubicBezTo>
                    <a:pt x="1926" y="2564"/>
                    <a:pt x="1447" y="1141"/>
                    <a:pt x="584" y="0"/>
                  </a:cubicBezTo>
                  <a:close/>
                </a:path>
              </a:pathLst>
            </a:custGeom>
            <a:solidFill>
              <a:srgbClr val="21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039643" y="866421"/>
              <a:ext cx="238313" cy="217058"/>
            </a:xfrm>
            <a:custGeom>
              <a:rect b="b" l="l" r="r" t="t"/>
              <a:pathLst>
                <a:path extrusionOk="0" h="6689" w="7344">
                  <a:moveTo>
                    <a:pt x="1237" y="1"/>
                  </a:moveTo>
                  <a:cubicBezTo>
                    <a:pt x="379" y="911"/>
                    <a:pt x="0" y="2244"/>
                    <a:pt x="226" y="3472"/>
                  </a:cubicBezTo>
                  <a:cubicBezTo>
                    <a:pt x="251" y="3608"/>
                    <a:pt x="284" y="3743"/>
                    <a:pt x="325" y="3876"/>
                  </a:cubicBezTo>
                  <a:cubicBezTo>
                    <a:pt x="364" y="4010"/>
                    <a:pt x="414" y="4141"/>
                    <a:pt x="470" y="4268"/>
                  </a:cubicBezTo>
                  <a:cubicBezTo>
                    <a:pt x="708" y="4832"/>
                    <a:pt x="1087" y="5335"/>
                    <a:pt x="1552" y="5733"/>
                  </a:cubicBezTo>
                  <a:cubicBezTo>
                    <a:pt x="1759" y="5913"/>
                    <a:pt x="1984" y="6071"/>
                    <a:pt x="2225" y="6203"/>
                  </a:cubicBezTo>
                  <a:cubicBezTo>
                    <a:pt x="2541" y="6383"/>
                    <a:pt x="2880" y="6516"/>
                    <a:pt x="3234" y="6598"/>
                  </a:cubicBezTo>
                  <a:cubicBezTo>
                    <a:pt x="3441" y="6645"/>
                    <a:pt x="3653" y="6674"/>
                    <a:pt x="3865" y="6683"/>
                  </a:cubicBezTo>
                  <a:cubicBezTo>
                    <a:pt x="3925" y="6687"/>
                    <a:pt x="3985" y="6688"/>
                    <a:pt x="4045" y="6688"/>
                  </a:cubicBezTo>
                  <a:cubicBezTo>
                    <a:pt x="4450" y="6688"/>
                    <a:pt x="4854" y="6617"/>
                    <a:pt x="5226" y="6472"/>
                  </a:cubicBezTo>
                  <a:cubicBezTo>
                    <a:pt x="5549" y="6348"/>
                    <a:pt x="5846" y="6161"/>
                    <a:pt x="6097" y="5924"/>
                  </a:cubicBezTo>
                  <a:cubicBezTo>
                    <a:pt x="6619" y="5422"/>
                    <a:pt x="7343" y="3719"/>
                    <a:pt x="6357" y="3314"/>
                  </a:cubicBezTo>
                  <a:cubicBezTo>
                    <a:pt x="6301" y="3289"/>
                    <a:pt x="6242" y="3273"/>
                    <a:pt x="6181" y="3264"/>
                  </a:cubicBezTo>
                  <a:cubicBezTo>
                    <a:pt x="6080" y="3244"/>
                    <a:pt x="5972" y="3237"/>
                    <a:pt x="5862" y="3237"/>
                  </a:cubicBezTo>
                  <a:cubicBezTo>
                    <a:pt x="5625" y="3237"/>
                    <a:pt x="5375" y="3269"/>
                    <a:pt x="5147" y="3276"/>
                  </a:cubicBezTo>
                  <a:cubicBezTo>
                    <a:pt x="5115" y="3277"/>
                    <a:pt x="5084" y="3278"/>
                    <a:pt x="5052" y="3278"/>
                  </a:cubicBezTo>
                  <a:cubicBezTo>
                    <a:pt x="5002" y="3278"/>
                    <a:pt x="4951" y="3276"/>
                    <a:pt x="4901" y="3271"/>
                  </a:cubicBezTo>
                  <a:cubicBezTo>
                    <a:pt x="4851" y="3266"/>
                    <a:pt x="4802" y="3259"/>
                    <a:pt x="4751" y="3253"/>
                  </a:cubicBezTo>
                  <a:cubicBezTo>
                    <a:pt x="4425" y="3210"/>
                    <a:pt x="4107" y="3128"/>
                    <a:pt x="3801" y="3009"/>
                  </a:cubicBezTo>
                  <a:cubicBezTo>
                    <a:pt x="3538" y="2911"/>
                    <a:pt x="3288" y="2785"/>
                    <a:pt x="3053" y="2634"/>
                  </a:cubicBezTo>
                  <a:cubicBezTo>
                    <a:pt x="2902" y="2535"/>
                    <a:pt x="2758" y="2428"/>
                    <a:pt x="2621" y="2311"/>
                  </a:cubicBezTo>
                  <a:cubicBezTo>
                    <a:pt x="2370" y="2098"/>
                    <a:pt x="2143" y="1854"/>
                    <a:pt x="1949" y="1587"/>
                  </a:cubicBezTo>
                  <a:cubicBezTo>
                    <a:pt x="1603" y="1114"/>
                    <a:pt x="1360" y="573"/>
                    <a:pt x="1237" y="1"/>
                  </a:cubicBezTo>
                  <a:close/>
                </a:path>
              </a:pathLst>
            </a:custGeom>
            <a:solidFill>
              <a:srgbClr val="FCB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046976" y="917919"/>
              <a:ext cx="77750" cy="86998"/>
            </a:xfrm>
            <a:custGeom>
              <a:rect b="b" l="l" r="r" t="t"/>
              <a:pathLst>
                <a:path extrusionOk="0" h="2681" w="2396">
                  <a:moveTo>
                    <a:pt x="1723" y="0"/>
                  </a:moveTo>
                  <a:cubicBezTo>
                    <a:pt x="1459" y="850"/>
                    <a:pt x="804" y="1515"/>
                    <a:pt x="0" y="1885"/>
                  </a:cubicBezTo>
                  <a:cubicBezTo>
                    <a:pt x="25" y="2021"/>
                    <a:pt x="58" y="2156"/>
                    <a:pt x="99" y="2289"/>
                  </a:cubicBezTo>
                  <a:cubicBezTo>
                    <a:pt x="139" y="2423"/>
                    <a:pt x="188" y="2554"/>
                    <a:pt x="244" y="2681"/>
                  </a:cubicBezTo>
                  <a:cubicBezTo>
                    <a:pt x="1183" y="2351"/>
                    <a:pt x="1923" y="1648"/>
                    <a:pt x="2395" y="724"/>
                  </a:cubicBezTo>
                  <a:cubicBezTo>
                    <a:pt x="2143" y="511"/>
                    <a:pt x="1917" y="267"/>
                    <a:pt x="1723" y="0"/>
                  </a:cubicBezTo>
                  <a:close/>
                </a:path>
              </a:pathLst>
            </a:custGeom>
            <a:solidFill>
              <a:srgbClr val="EC9B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090004" y="964029"/>
              <a:ext cx="103808" cy="103645"/>
            </a:xfrm>
            <a:custGeom>
              <a:rect b="b" l="l" r="r" t="t"/>
              <a:pathLst>
                <a:path extrusionOk="0" h="3194" w="3199">
                  <a:moveTo>
                    <a:pt x="2249" y="1"/>
                  </a:moveTo>
                  <a:cubicBezTo>
                    <a:pt x="1820" y="1107"/>
                    <a:pt x="996" y="2019"/>
                    <a:pt x="0" y="2725"/>
                  </a:cubicBezTo>
                  <a:cubicBezTo>
                    <a:pt x="206" y="2905"/>
                    <a:pt x="432" y="3062"/>
                    <a:pt x="673" y="3194"/>
                  </a:cubicBezTo>
                  <a:cubicBezTo>
                    <a:pt x="1810" y="2456"/>
                    <a:pt x="2739" y="1469"/>
                    <a:pt x="3199" y="245"/>
                  </a:cubicBezTo>
                  <a:cubicBezTo>
                    <a:pt x="2873" y="202"/>
                    <a:pt x="2555" y="120"/>
                    <a:pt x="2249" y="1"/>
                  </a:cubicBezTo>
                  <a:close/>
                </a:path>
              </a:pathLst>
            </a:custGeom>
            <a:solidFill>
              <a:srgbClr val="EC9B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165060" y="971493"/>
              <a:ext cx="77491" cy="111985"/>
            </a:xfrm>
            <a:custGeom>
              <a:rect b="b" l="l" r="r" t="t"/>
              <a:pathLst>
                <a:path extrusionOk="0" h="3451" w="2388">
                  <a:moveTo>
                    <a:pt x="1997" y="0"/>
                  </a:moveTo>
                  <a:cubicBezTo>
                    <a:pt x="1760" y="0"/>
                    <a:pt x="1510" y="32"/>
                    <a:pt x="1282" y="39"/>
                  </a:cubicBezTo>
                  <a:cubicBezTo>
                    <a:pt x="1318" y="1361"/>
                    <a:pt x="886" y="2556"/>
                    <a:pt x="0" y="3445"/>
                  </a:cubicBezTo>
                  <a:cubicBezTo>
                    <a:pt x="60" y="3449"/>
                    <a:pt x="120" y="3450"/>
                    <a:pt x="180" y="3450"/>
                  </a:cubicBezTo>
                  <a:cubicBezTo>
                    <a:pt x="585" y="3450"/>
                    <a:pt x="989" y="3379"/>
                    <a:pt x="1361" y="3233"/>
                  </a:cubicBezTo>
                  <a:cubicBezTo>
                    <a:pt x="2049" y="2311"/>
                    <a:pt x="2387" y="1175"/>
                    <a:pt x="2316" y="27"/>
                  </a:cubicBezTo>
                  <a:cubicBezTo>
                    <a:pt x="2215" y="7"/>
                    <a:pt x="2107" y="0"/>
                    <a:pt x="1997" y="0"/>
                  </a:cubicBezTo>
                  <a:close/>
                </a:path>
              </a:pathLst>
            </a:custGeom>
            <a:solidFill>
              <a:srgbClr val="EC9B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713065" y="804800"/>
              <a:ext cx="229194" cy="228837"/>
            </a:xfrm>
            <a:custGeom>
              <a:rect b="b" l="l" r="r" t="t"/>
              <a:pathLst>
                <a:path extrusionOk="0" h="7052" w="7063">
                  <a:moveTo>
                    <a:pt x="5522" y="0"/>
                  </a:moveTo>
                  <a:cubicBezTo>
                    <a:pt x="5482" y="585"/>
                    <a:pt x="5318" y="1155"/>
                    <a:pt x="5040" y="1672"/>
                  </a:cubicBezTo>
                  <a:cubicBezTo>
                    <a:pt x="4886" y="1964"/>
                    <a:pt x="4697" y="2237"/>
                    <a:pt x="4478" y="2484"/>
                  </a:cubicBezTo>
                  <a:cubicBezTo>
                    <a:pt x="4359" y="2618"/>
                    <a:pt x="4232" y="2745"/>
                    <a:pt x="4097" y="2863"/>
                  </a:cubicBezTo>
                  <a:cubicBezTo>
                    <a:pt x="3886" y="3046"/>
                    <a:pt x="3655" y="3207"/>
                    <a:pt x="3409" y="3341"/>
                  </a:cubicBezTo>
                  <a:cubicBezTo>
                    <a:pt x="3122" y="3501"/>
                    <a:pt x="2819" y="3627"/>
                    <a:pt x="2502" y="3715"/>
                  </a:cubicBezTo>
                  <a:cubicBezTo>
                    <a:pt x="2454" y="3730"/>
                    <a:pt x="2405" y="3744"/>
                    <a:pt x="2356" y="3755"/>
                  </a:cubicBezTo>
                  <a:cubicBezTo>
                    <a:pt x="2276" y="3774"/>
                    <a:pt x="2195" y="3788"/>
                    <a:pt x="2114" y="3795"/>
                  </a:cubicBezTo>
                  <a:cubicBezTo>
                    <a:pt x="1782" y="3833"/>
                    <a:pt x="1394" y="3822"/>
                    <a:pt x="1089" y="3929"/>
                  </a:cubicBezTo>
                  <a:cubicBezTo>
                    <a:pt x="1030" y="3946"/>
                    <a:pt x="973" y="3971"/>
                    <a:pt x="921" y="4002"/>
                  </a:cubicBezTo>
                  <a:cubicBezTo>
                    <a:pt x="1" y="4543"/>
                    <a:pt x="958" y="6127"/>
                    <a:pt x="1545" y="6549"/>
                  </a:cubicBezTo>
                  <a:cubicBezTo>
                    <a:pt x="1828" y="6750"/>
                    <a:pt x="2148" y="6892"/>
                    <a:pt x="2486" y="6969"/>
                  </a:cubicBezTo>
                  <a:cubicBezTo>
                    <a:pt x="2720" y="7024"/>
                    <a:pt x="2962" y="7051"/>
                    <a:pt x="3205" y="7051"/>
                  </a:cubicBezTo>
                  <a:cubicBezTo>
                    <a:pt x="3425" y="7051"/>
                    <a:pt x="3646" y="7029"/>
                    <a:pt x="3863" y="6986"/>
                  </a:cubicBezTo>
                  <a:cubicBezTo>
                    <a:pt x="4072" y="6948"/>
                    <a:pt x="4277" y="6889"/>
                    <a:pt x="4476" y="6813"/>
                  </a:cubicBezTo>
                  <a:cubicBezTo>
                    <a:pt x="4814" y="6683"/>
                    <a:pt x="5132" y="6503"/>
                    <a:pt x="5418" y="6280"/>
                  </a:cubicBezTo>
                  <a:cubicBezTo>
                    <a:pt x="5637" y="6116"/>
                    <a:pt x="5839" y="5928"/>
                    <a:pt x="6018" y="5720"/>
                  </a:cubicBezTo>
                  <a:cubicBezTo>
                    <a:pt x="6423" y="5260"/>
                    <a:pt x="6728" y="4709"/>
                    <a:pt x="6883" y="4117"/>
                  </a:cubicBezTo>
                  <a:cubicBezTo>
                    <a:pt x="6922" y="3983"/>
                    <a:pt x="6952" y="3847"/>
                    <a:pt x="6972" y="3709"/>
                  </a:cubicBezTo>
                  <a:cubicBezTo>
                    <a:pt x="6993" y="3572"/>
                    <a:pt x="7007" y="3433"/>
                    <a:pt x="7012" y="3295"/>
                  </a:cubicBezTo>
                  <a:cubicBezTo>
                    <a:pt x="7062" y="2047"/>
                    <a:pt x="6500" y="781"/>
                    <a:pt x="5522" y="0"/>
                  </a:cubicBezTo>
                  <a:close/>
                </a:path>
              </a:pathLst>
            </a:custGeom>
            <a:solidFill>
              <a:srgbClr val="FCB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858373" y="858991"/>
              <a:ext cx="82228" cy="79373"/>
            </a:xfrm>
            <a:custGeom>
              <a:rect b="b" l="l" r="r" t="t"/>
              <a:pathLst>
                <a:path extrusionOk="0" h="2446" w="2534">
                  <a:moveTo>
                    <a:pt x="562" y="1"/>
                  </a:moveTo>
                  <a:cubicBezTo>
                    <a:pt x="408" y="293"/>
                    <a:pt x="219" y="566"/>
                    <a:pt x="0" y="813"/>
                  </a:cubicBezTo>
                  <a:cubicBezTo>
                    <a:pt x="597" y="1662"/>
                    <a:pt x="1430" y="2253"/>
                    <a:pt x="2405" y="2446"/>
                  </a:cubicBezTo>
                  <a:cubicBezTo>
                    <a:pt x="2444" y="2313"/>
                    <a:pt x="2474" y="2177"/>
                    <a:pt x="2494" y="2039"/>
                  </a:cubicBezTo>
                  <a:cubicBezTo>
                    <a:pt x="2515" y="1902"/>
                    <a:pt x="2529" y="1763"/>
                    <a:pt x="2534" y="1623"/>
                  </a:cubicBezTo>
                  <a:cubicBezTo>
                    <a:pt x="1687" y="1372"/>
                    <a:pt x="945" y="806"/>
                    <a:pt x="562" y="1"/>
                  </a:cubicBezTo>
                  <a:close/>
                </a:path>
              </a:pathLst>
            </a:custGeom>
            <a:solidFill>
              <a:srgbClr val="EC9B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4794221" y="913181"/>
              <a:ext cx="114159" cy="95403"/>
            </a:xfrm>
            <a:custGeom>
              <a:rect b="b" l="l" r="r" t="t"/>
              <a:pathLst>
                <a:path extrusionOk="0" h="2940" w="3518">
                  <a:moveTo>
                    <a:pt x="908" y="1"/>
                  </a:moveTo>
                  <a:cubicBezTo>
                    <a:pt x="621" y="161"/>
                    <a:pt x="316" y="287"/>
                    <a:pt x="0" y="375"/>
                  </a:cubicBezTo>
                  <a:cubicBezTo>
                    <a:pt x="628" y="1523"/>
                    <a:pt x="1687" y="2368"/>
                    <a:pt x="2916" y="2940"/>
                  </a:cubicBezTo>
                  <a:cubicBezTo>
                    <a:pt x="3136" y="2776"/>
                    <a:pt x="3338" y="2588"/>
                    <a:pt x="3517" y="2380"/>
                  </a:cubicBezTo>
                  <a:cubicBezTo>
                    <a:pt x="2432" y="1822"/>
                    <a:pt x="1487" y="1034"/>
                    <a:pt x="908" y="1"/>
                  </a:cubicBezTo>
                  <a:close/>
                </a:path>
              </a:pathLst>
            </a:custGeom>
            <a:solidFill>
              <a:srgbClr val="EC9B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748370" y="927913"/>
              <a:ext cx="90049" cy="105722"/>
            </a:xfrm>
            <a:custGeom>
              <a:rect b="b" l="l" r="r" t="t"/>
              <a:pathLst>
                <a:path extrusionOk="0" h="3258" w="2775">
                  <a:moveTo>
                    <a:pt x="1025" y="1"/>
                  </a:moveTo>
                  <a:cubicBezTo>
                    <a:pt x="694" y="39"/>
                    <a:pt x="304" y="28"/>
                    <a:pt x="1" y="135"/>
                  </a:cubicBezTo>
                  <a:cubicBezTo>
                    <a:pt x="92" y="1281"/>
                    <a:pt x="586" y="2359"/>
                    <a:pt x="1398" y="3175"/>
                  </a:cubicBezTo>
                  <a:cubicBezTo>
                    <a:pt x="1632" y="3230"/>
                    <a:pt x="1874" y="3257"/>
                    <a:pt x="2117" y="3257"/>
                  </a:cubicBezTo>
                  <a:cubicBezTo>
                    <a:pt x="2337" y="3257"/>
                    <a:pt x="2558" y="3235"/>
                    <a:pt x="2775" y="3192"/>
                  </a:cubicBezTo>
                  <a:cubicBezTo>
                    <a:pt x="1772" y="2438"/>
                    <a:pt x="1176" y="1315"/>
                    <a:pt x="1025" y="1"/>
                  </a:cubicBezTo>
                  <a:close/>
                </a:path>
              </a:pathLst>
            </a:custGeom>
            <a:solidFill>
              <a:srgbClr val="EC9B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282559" y="986387"/>
              <a:ext cx="196063" cy="183245"/>
            </a:xfrm>
            <a:custGeom>
              <a:rect b="b" l="l" r="r" t="t"/>
              <a:pathLst>
                <a:path extrusionOk="0" h="5647" w="6042">
                  <a:moveTo>
                    <a:pt x="3075" y="1"/>
                  </a:moveTo>
                  <a:cubicBezTo>
                    <a:pt x="1785" y="1"/>
                    <a:pt x="497" y="781"/>
                    <a:pt x="138" y="2080"/>
                  </a:cubicBezTo>
                  <a:cubicBezTo>
                    <a:pt x="1" y="2574"/>
                    <a:pt x="9" y="3112"/>
                    <a:pt x="178" y="3597"/>
                  </a:cubicBezTo>
                  <a:cubicBezTo>
                    <a:pt x="529" y="4607"/>
                    <a:pt x="1483" y="5342"/>
                    <a:pt x="2527" y="5568"/>
                  </a:cubicBezTo>
                  <a:cubicBezTo>
                    <a:pt x="2764" y="5619"/>
                    <a:pt x="3007" y="5646"/>
                    <a:pt x="3249" y="5646"/>
                  </a:cubicBezTo>
                  <a:cubicBezTo>
                    <a:pt x="3613" y="5646"/>
                    <a:pt x="3975" y="5585"/>
                    <a:pt x="4314" y="5453"/>
                  </a:cubicBezTo>
                  <a:cubicBezTo>
                    <a:pt x="5336" y="5051"/>
                    <a:pt x="6041" y="3971"/>
                    <a:pt x="6031" y="2873"/>
                  </a:cubicBezTo>
                  <a:cubicBezTo>
                    <a:pt x="6022" y="1775"/>
                    <a:pt x="5316" y="721"/>
                    <a:pt x="4317" y="265"/>
                  </a:cubicBezTo>
                  <a:cubicBezTo>
                    <a:pt x="3925" y="86"/>
                    <a:pt x="3500" y="1"/>
                    <a:pt x="3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370107" y="1040448"/>
              <a:ext cx="69638" cy="65062"/>
            </a:xfrm>
            <a:custGeom>
              <a:rect b="b" l="l" r="r" t="t"/>
              <a:pathLst>
                <a:path extrusionOk="0" h="2005" w="2146">
                  <a:moveTo>
                    <a:pt x="1092" y="0"/>
                  </a:moveTo>
                  <a:cubicBezTo>
                    <a:pt x="634" y="0"/>
                    <a:pt x="177" y="277"/>
                    <a:pt x="50" y="738"/>
                  </a:cubicBezTo>
                  <a:cubicBezTo>
                    <a:pt x="0" y="915"/>
                    <a:pt x="5" y="1103"/>
                    <a:pt x="64" y="1278"/>
                  </a:cubicBezTo>
                  <a:cubicBezTo>
                    <a:pt x="188" y="1636"/>
                    <a:pt x="527" y="1897"/>
                    <a:pt x="899" y="1977"/>
                  </a:cubicBezTo>
                  <a:cubicBezTo>
                    <a:pt x="982" y="1995"/>
                    <a:pt x="1067" y="2005"/>
                    <a:pt x="1153" y="2005"/>
                  </a:cubicBezTo>
                  <a:cubicBezTo>
                    <a:pt x="1282" y="2005"/>
                    <a:pt x="1412" y="1983"/>
                    <a:pt x="1533" y="1936"/>
                  </a:cubicBezTo>
                  <a:cubicBezTo>
                    <a:pt x="1895" y="1793"/>
                    <a:pt x="2146" y="1410"/>
                    <a:pt x="2142" y="1020"/>
                  </a:cubicBezTo>
                  <a:cubicBezTo>
                    <a:pt x="2139" y="630"/>
                    <a:pt x="1888" y="256"/>
                    <a:pt x="1534" y="94"/>
                  </a:cubicBezTo>
                  <a:cubicBezTo>
                    <a:pt x="1394" y="30"/>
                    <a:pt x="1243" y="0"/>
                    <a:pt x="1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519115" y="966301"/>
              <a:ext cx="199405" cy="185841"/>
            </a:xfrm>
            <a:custGeom>
              <a:rect b="b" l="l" r="r" t="t"/>
              <a:pathLst>
                <a:path extrusionOk="0" h="5727" w="6145">
                  <a:moveTo>
                    <a:pt x="3261" y="1"/>
                  </a:moveTo>
                  <a:cubicBezTo>
                    <a:pt x="2514" y="1"/>
                    <a:pt x="1762" y="254"/>
                    <a:pt x="1194" y="758"/>
                  </a:cubicBezTo>
                  <a:cubicBezTo>
                    <a:pt x="370" y="1485"/>
                    <a:pt x="1" y="2699"/>
                    <a:pt x="313" y="3752"/>
                  </a:cubicBezTo>
                  <a:cubicBezTo>
                    <a:pt x="624" y="4805"/>
                    <a:pt x="1614" y="5632"/>
                    <a:pt x="2709" y="5719"/>
                  </a:cubicBezTo>
                  <a:cubicBezTo>
                    <a:pt x="2778" y="5724"/>
                    <a:pt x="2848" y="5727"/>
                    <a:pt x="2917" y="5727"/>
                  </a:cubicBezTo>
                  <a:cubicBezTo>
                    <a:pt x="3452" y="5727"/>
                    <a:pt x="3983" y="5569"/>
                    <a:pt x="4451" y="5309"/>
                  </a:cubicBezTo>
                  <a:cubicBezTo>
                    <a:pt x="5384" y="4788"/>
                    <a:pt x="6082" y="3805"/>
                    <a:pt x="6125" y="2738"/>
                  </a:cubicBezTo>
                  <a:cubicBezTo>
                    <a:pt x="6144" y="2224"/>
                    <a:pt x="5995" y="1708"/>
                    <a:pt x="5720" y="1275"/>
                  </a:cubicBezTo>
                  <a:cubicBezTo>
                    <a:pt x="5179" y="423"/>
                    <a:pt x="4224" y="1"/>
                    <a:pt x="3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4560910" y="1027760"/>
              <a:ext cx="70741" cy="65971"/>
            </a:xfrm>
            <a:custGeom>
              <a:rect b="b" l="l" r="r" t="t"/>
              <a:pathLst>
                <a:path extrusionOk="0" h="2033" w="2180">
                  <a:moveTo>
                    <a:pt x="1158" y="1"/>
                  </a:moveTo>
                  <a:cubicBezTo>
                    <a:pt x="893" y="1"/>
                    <a:pt x="626" y="91"/>
                    <a:pt x="424" y="269"/>
                  </a:cubicBezTo>
                  <a:cubicBezTo>
                    <a:pt x="132" y="527"/>
                    <a:pt x="0" y="957"/>
                    <a:pt x="111" y="1331"/>
                  </a:cubicBezTo>
                  <a:cubicBezTo>
                    <a:pt x="222" y="1706"/>
                    <a:pt x="573" y="1999"/>
                    <a:pt x="962" y="2030"/>
                  </a:cubicBezTo>
                  <a:cubicBezTo>
                    <a:pt x="986" y="2032"/>
                    <a:pt x="1010" y="2033"/>
                    <a:pt x="1034" y="2033"/>
                  </a:cubicBezTo>
                  <a:cubicBezTo>
                    <a:pt x="1224" y="2033"/>
                    <a:pt x="1414" y="1977"/>
                    <a:pt x="1580" y="1885"/>
                  </a:cubicBezTo>
                  <a:cubicBezTo>
                    <a:pt x="1911" y="1700"/>
                    <a:pt x="2160" y="1351"/>
                    <a:pt x="2175" y="972"/>
                  </a:cubicBezTo>
                  <a:cubicBezTo>
                    <a:pt x="2179" y="788"/>
                    <a:pt x="2130" y="607"/>
                    <a:pt x="2030" y="453"/>
                  </a:cubicBezTo>
                  <a:cubicBezTo>
                    <a:pt x="1839" y="150"/>
                    <a:pt x="1500" y="1"/>
                    <a:pt x="1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421832" y="1188093"/>
              <a:ext cx="96831" cy="76452"/>
            </a:xfrm>
            <a:custGeom>
              <a:rect b="b" l="l" r="r" t="t"/>
              <a:pathLst>
                <a:path extrusionOk="0" h="2356" w="2984">
                  <a:moveTo>
                    <a:pt x="2932" y="0"/>
                  </a:moveTo>
                  <a:cubicBezTo>
                    <a:pt x="2353" y="94"/>
                    <a:pt x="1779" y="185"/>
                    <a:pt x="1216" y="256"/>
                  </a:cubicBezTo>
                  <a:cubicBezTo>
                    <a:pt x="807" y="306"/>
                    <a:pt x="374" y="371"/>
                    <a:pt x="1" y="534"/>
                  </a:cubicBezTo>
                  <a:cubicBezTo>
                    <a:pt x="9" y="1246"/>
                    <a:pt x="130" y="1945"/>
                    <a:pt x="741" y="2250"/>
                  </a:cubicBezTo>
                  <a:cubicBezTo>
                    <a:pt x="934" y="2322"/>
                    <a:pt x="1118" y="2355"/>
                    <a:pt x="1290" y="2355"/>
                  </a:cubicBezTo>
                  <a:cubicBezTo>
                    <a:pt x="2342" y="2355"/>
                    <a:pt x="2983" y="1120"/>
                    <a:pt x="2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537059" y="1172777"/>
              <a:ext cx="107637" cy="76550"/>
            </a:xfrm>
            <a:custGeom>
              <a:rect b="b" l="l" r="r" t="t"/>
              <a:pathLst>
                <a:path extrusionOk="0" h="2359" w="3317">
                  <a:moveTo>
                    <a:pt x="3175" y="0"/>
                  </a:moveTo>
                  <a:lnTo>
                    <a:pt x="3175" y="0"/>
                  </a:lnTo>
                  <a:cubicBezTo>
                    <a:pt x="2149" y="42"/>
                    <a:pt x="1100" y="195"/>
                    <a:pt x="59" y="363"/>
                  </a:cubicBezTo>
                  <a:cubicBezTo>
                    <a:pt x="1" y="1184"/>
                    <a:pt x="314" y="1901"/>
                    <a:pt x="1002" y="2245"/>
                  </a:cubicBezTo>
                  <a:cubicBezTo>
                    <a:pt x="1209" y="2323"/>
                    <a:pt x="1405" y="2358"/>
                    <a:pt x="1589" y="2358"/>
                  </a:cubicBezTo>
                  <a:cubicBezTo>
                    <a:pt x="2680" y="2358"/>
                    <a:pt x="3317" y="1097"/>
                    <a:pt x="3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4385813" y="1172387"/>
              <a:ext cx="328848" cy="149270"/>
            </a:xfrm>
            <a:custGeom>
              <a:rect b="b" l="l" r="r" t="t"/>
              <a:pathLst>
                <a:path extrusionOk="0" h="4600" w="10134">
                  <a:moveTo>
                    <a:pt x="8346" y="0"/>
                  </a:moveTo>
                  <a:cubicBezTo>
                    <a:pt x="8344" y="0"/>
                    <a:pt x="8343" y="0"/>
                    <a:pt x="8341" y="0"/>
                  </a:cubicBezTo>
                  <a:cubicBezTo>
                    <a:pt x="8174" y="0"/>
                    <a:pt x="8005" y="5"/>
                    <a:pt x="7835" y="12"/>
                  </a:cubicBezTo>
                  <a:cubicBezTo>
                    <a:pt x="7978" y="1109"/>
                    <a:pt x="7341" y="2370"/>
                    <a:pt x="6249" y="2370"/>
                  </a:cubicBezTo>
                  <a:cubicBezTo>
                    <a:pt x="6066" y="2370"/>
                    <a:pt x="5870" y="2335"/>
                    <a:pt x="5663" y="2257"/>
                  </a:cubicBezTo>
                  <a:cubicBezTo>
                    <a:pt x="4975" y="1913"/>
                    <a:pt x="4661" y="1196"/>
                    <a:pt x="4718" y="375"/>
                  </a:cubicBezTo>
                  <a:lnTo>
                    <a:pt x="4718" y="375"/>
                  </a:lnTo>
                  <a:cubicBezTo>
                    <a:pt x="4492" y="412"/>
                    <a:pt x="4267" y="447"/>
                    <a:pt x="4041" y="484"/>
                  </a:cubicBezTo>
                  <a:cubicBezTo>
                    <a:pt x="4092" y="1603"/>
                    <a:pt x="3452" y="2839"/>
                    <a:pt x="2400" y="2839"/>
                  </a:cubicBezTo>
                  <a:cubicBezTo>
                    <a:pt x="2228" y="2839"/>
                    <a:pt x="2044" y="2806"/>
                    <a:pt x="1851" y="2734"/>
                  </a:cubicBezTo>
                  <a:cubicBezTo>
                    <a:pt x="1240" y="2428"/>
                    <a:pt x="1119" y="1730"/>
                    <a:pt x="1111" y="1018"/>
                  </a:cubicBezTo>
                  <a:cubicBezTo>
                    <a:pt x="883" y="1117"/>
                    <a:pt x="679" y="1253"/>
                    <a:pt x="517" y="1445"/>
                  </a:cubicBezTo>
                  <a:cubicBezTo>
                    <a:pt x="0" y="2059"/>
                    <a:pt x="158" y="3048"/>
                    <a:pt x="692" y="3648"/>
                  </a:cubicBezTo>
                  <a:cubicBezTo>
                    <a:pt x="1146" y="4159"/>
                    <a:pt x="1796" y="4437"/>
                    <a:pt x="2465" y="4600"/>
                  </a:cubicBezTo>
                  <a:cubicBezTo>
                    <a:pt x="3210" y="3740"/>
                    <a:pt x="4266" y="3359"/>
                    <a:pt x="5358" y="3359"/>
                  </a:cubicBezTo>
                  <a:cubicBezTo>
                    <a:pt x="6238" y="3359"/>
                    <a:pt x="7142" y="3607"/>
                    <a:pt x="7924" y="4050"/>
                  </a:cubicBezTo>
                  <a:cubicBezTo>
                    <a:pt x="8519" y="3758"/>
                    <a:pt x="9057" y="3362"/>
                    <a:pt x="9412" y="2811"/>
                  </a:cubicBezTo>
                  <a:cubicBezTo>
                    <a:pt x="10134" y="1692"/>
                    <a:pt x="9853" y="0"/>
                    <a:pt x="8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465801" y="1281385"/>
              <a:ext cx="177177" cy="47409"/>
            </a:xfrm>
            <a:custGeom>
              <a:rect b="b" l="l" r="r" t="t"/>
              <a:pathLst>
                <a:path extrusionOk="0" h="1461" w="5460">
                  <a:moveTo>
                    <a:pt x="2893" y="0"/>
                  </a:moveTo>
                  <a:cubicBezTo>
                    <a:pt x="1801" y="0"/>
                    <a:pt x="745" y="381"/>
                    <a:pt x="0" y="1241"/>
                  </a:cubicBezTo>
                  <a:cubicBezTo>
                    <a:pt x="119" y="1270"/>
                    <a:pt x="238" y="1296"/>
                    <a:pt x="357" y="1318"/>
                  </a:cubicBezTo>
                  <a:cubicBezTo>
                    <a:pt x="876" y="1413"/>
                    <a:pt x="1400" y="1461"/>
                    <a:pt x="1923" y="1461"/>
                  </a:cubicBezTo>
                  <a:cubicBezTo>
                    <a:pt x="2863" y="1461"/>
                    <a:pt x="3800" y="1308"/>
                    <a:pt x="4697" y="1005"/>
                  </a:cubicBezTo>
                  <a:cubicBezTo>
                    <a:pt x="4958" y="916"/>
                    <a:pt x="5212" y="811"/>
                    <a:pt x="5459" y="691"/>
                  </a:cubicBezTo>
                  <a:cubicBezTo>
                    <a:pt x="4677" y="248"/>
                    <a:pt x="3773" y="0"/>
                    <a:pt x="28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7"/>
          <p:cNvGrpSpPr/>
          <p:nvPr/>
        </p:nvGrpSpPr>
        <p:grpSpPr>
          <a:xfrm>
            <a:off x="5389115" y="900656"/>
            <a:ext cx="1076332" cy="1056540"/>
            <a:chOff x="5389115" y="900656"/>
            <a:chExt cx="1076332" cy="1056540"/>
          </a:xfrm>
        </p:grpSpPr>
        <p:sp>
          <p:nvSpPr>
            <p:cNvPr id="558" name="Google Shape;558;p27"/>
            <p:cNvSpPr/>
            <p:nvPr/>
          </p:nvSpPr>
          <p:spPr>
            <a:xfrm>
              <a:off x="5955876" y="1170083"/>
              <a:ext cx="82780" cy="117339"/>
            </a:xfrm>
            <a:custGeom>
              <a:rect b="b" l="l" r="r" t="t"/>
              <a:pathLst>
                <a:path extrusionOk="0" h="3616" w="2551">
                  <a:moveTo>
                    <a:pt x="1658" y="0"/>
                  </a:moveTo>
                  <a:cubicBezTo>
                    <a:pt x="1184" y="0"/>
                    <a:pt x="648" y="312"/>
                    <a:pt x="409" y="656"/>
                  </a:cubicBezTo>
                  <a:cubicBezTo>
                    <a:pt x="1" y="1241"/>
                    <a:pt x="434" y="2274"/>
                    <a:pt x="713" y="2826"/>
                  </a:cubicBezTo>
                  <a:cubicBezTo>
                    <a:pt x="825" y="3049"/>
                    <a:pt x="961" y="3266"/>
                    <a:pt x="1156" y="3422"/>
                  </a:cubicBezTo>
                  <a:cubicBezTo>
                    <a:pt x="1303" y="3539"/>
                    <a:pt x="1490" y="3615"/>
                    <a:pt x="1676" y="3615"/>
                  </a:cubicBezTo>
                  <a:cubicBezTo>
                    <a:pt x="1736" y="3615"/>
                    <a:pt x="1796" y="3607"/>
                    <a:pt x="1854" y="3590"/>
                  </a:cubicBezTo>
                  <a:cubicBezTo>
                    <a:pt x="2070" y="3528"/>
                    <a:pt x="2238" y="3348"/>
                    <a:pt x="2334" y="3144"/>
                  </a:cubicBezTo>
                  <a:cubicBezTo>
                    <a:pt x="2431" y="2942"/>
                    <a:pt x="2465" y="2716"/>
                    <a:pt x="2489" y="2492"/>
                  </a:cubicBezTo>
                  <a:cubicBezTo>
                    <a:pt x="2539" y="2025"/>
                    <a:pt x="2551" y="1554"/>
                    <a:pt x="2523" y="1085"/>
                  </a:cubicBezTo>
                  <a:cubicBezTo>
                    <a:pt x="2504" y="776"/>
                    <a:pt x="2456" y="440"/>
                    <a:pt x="2235" y="222"/>
                  </a:cubicBezTo>
                  <a:cubicBezTo>
                    <a:pt x="2078" y="65"/>
                    <a:pt x="1874" y="0"/>
                    <a:pt x="1658" y="0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057378" y="1169889"/>
              <a:ext cx="83786" cy="114094"/>
            </a:xfrm>
            <a:custGeom>
              <a:rect b="b" l="l" r="r" t="t"/>
              <a:pathLst>
                <a:path extrusionOk="0" h="3516" w="2582">
                  <a:moveTo>
                    <a:pt x="1501" y="1"/>
                  </a:moveTo>
                  <a:cubicBezTo>
                    <a:pt x="1163" y="1"/>
                    <a:pt x="816" y="100"/>
                    <a:pt x="587" y="259"/>
                  </a:cubicBezTo>
                  <a:cubicBezTo>
                    <a:pt x="0" y="666"/>
                    <a:pt x="46" y="1784"/>
                    <a:pt x="114" y="2400"/>
                  </a:cubicBezTo>
                  <a:cubicBezTo>
                    <a:pt x="142" y="2647"/>
                    <a:pt x="193" y="2899"/>
                    <a:pt x="322" y="3112"/>
                  </a:cubicBezTo>
                  <a:cubicBezTo>
                    <a:pt x="452" y="3325"/>
                    <a:pt x="670" y="3497"/>
                    <a:pt x="918" y="3514"/>
                  </a:cubicBezTo>
                  <a:cubicBezTo>
                    <a:pt x="933" y="3515"/>
                    <a:pt x="947" y="3516"/>
                    <a:pt x="962" y="3516"/>
                  </a:cubicBezTo>
                  <a:cubicBezTo>
                    <a:pt x="1171" y="3516"/>
                    <a:pt x="1372" y="3410"/>
                    <a:pt x="1523" y="3265"/>
                  </a:cubicBezTo>
                  <a:cubicBezTo>
                    <a:pt x="1684" y="3108"/>
                    <a:pt x="1795" y="2907"/>
                    <a:pt x="1896" y="2707"/>
                  </a:cubicBezTo>
                  <a:cubicBezTo>
                    <a:pt x="2106" y="2287"/>
                    <a:pt x="2281" y="1850"/>
                    <a:pt x="2418" y="1401"/>
                  </a:cubicBezTo>
                  <a:cubicBezTo>
                    <a:pt x="2509" y="1103"/>
                    <a:pt x="2581" y="773"/>
                    <a:pt x="2451" y="490"/>
                  </a:cubicBezTo>
                  <a:cubicBezTo>
                    <a:pt x="2289" y="141"/>
                    <a:pt x="1902" y="1"/>
                    <a:pt x="1501" y="1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125976" y="1215221"/>
              <a:ext cx="97869" cy="104976"/>
            </a:xfrm>
            <a:custGeom>
              <a:rect b="b" l="l" r="r" t="t"/>
              <a:pathLst>
                <a:path extrusionOk="0" h="3235" w="3016">
                  <a:moveTo>
                    <a:pt x="1637" y="0"/>
                  </a:moveTo>
                  <a:cubicBezTo>
                    <a:pt x="1541" y="0"/>
                    <a:pt x="1448" y="10"/>
                    <a:pt x="1364" y="28"/>
                  </a:cubicBezTo>
                  <a:cubicBezTo>
                    <a:pt x="667" y="183"/>
                    <a:pt x="286" y="1235"/>
                    <a:pt x="116" y="1831"/>
                  </a:cubicBezTo>
                  <a:cubicBezTo>
                    <a:pt x="48" y="2070"/>
                    <a:pt x="0" y="2322"/>
                    <a:pt x="39" y="2567"/>
                  </a:cubicBezTo>
                  <a:cubicBezTo>
                    <a:pt x="77" y="2815"/>
                    <a:pt x="214" y="3055"/>
                    <a:pt x="438" y="3166"/>
                  </a:cubicBezTo>
                  <a:cubicBezTo>
                    <a:pt x="533" y="3213"/>
                    <a:pt x="638" y="3234"/>
                    <a:pt x="744" y="3234"/>
                  </a:cubicBezTo>
                  <a:cubicBezTo>
                    <a:pt x="862" y="3234"/>
                    <a:pt x="982" y="3208"/>
                    <a:pt x="1092" y="3163"/>
                  </a:cubicBezTo>
                  <a:cubicBezTo>
                    <a:pt x="1301" y="3079"/>
                    <a:pt x="1480" y="2936"/>
                    <a:pt x="1648" y="2788"/>
                  </a:cubicBezTo>
                  <a:cubicBezTo>
                    <a:pt x="2002" y="2480"/>
                    <a:pt x="2330" y="2141"/>
                    <a:pt x="2626" y="1778"/>
                  </a:cubicBezTo>
                  <a:cubicBezTo>
                    <a:pt x="2823" y="1537"/>
                    <a:pt x="3016" y="1258"/>
                    <a:pt x="3002" y="947"/>
                  </a:cubicBezTo>
                  <a:cubicBezTo>
                    <a:pt x="2975" y="339"/>
                    <a:pt x="2226" y="0"/>
                    <a:pt x="1637" y="0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5811184" y="1399468"/>
              <a:ext cx="434830" cy="222932"/>
            </a:xfrm>
            <a:custGeom>
              <a:rect b="b" l="l" r="r" t="t"/>
              <a:pathLst>
                <a:path extrusionOk="0" h="6870" w="13400">
                  <a:moveTo>
                    <a:pt x="12658" y="1"/>
                  </a:moveTo>
                  <a:cubicBezTo>
                    <a:pt x="12515" y="1"/>
                    <a:pt x="12368" y="37"/>
                    <a:pt x="12240" y="97"/>
                  </a:cubicBezTo>
                  <a:cubicBezTo>
                    <a:pt x="11959" y="231"/>
                    <a:pt x="11734" y="459"/>
                    <a:pt x="11475" y="632"/>
                  </a:cubicBezTo>
                  <a:cubicBezTo>
                    <a:pt x="10959" y="979"/>
                    <a:pt x="10328" y="1101"/>
                    <a:pt x="9699" y="1101"/>
                  </a:cubicBezTo>
                  <a:cubicBezTo>
                    <a:pt x="9540" y="1101"/>
                    <a:pt x="9380" y="1093"/>
                    <a:pt x="9222" y="1079"/>
                  </a:cubicBezTo>
                  <a:cubicBezTo>
                    <a:pt x="8444" y="1011"/>
                    <a:pt x="7683" y="808"/>
                    <a:pt x="6907" y="726"/>
                  </a:cubicBezTo>
                  <a:cubicBezTo>
                    <a:pt x="6663" y="700"/>
                    <a:pt x="6418" y="688"/>
                    <a:pt x="6173" y="688"/>
                  </a:cubicBezTo>
                  <a:cubicBezTo>
                    <a:pt x="5553" y="688"/>
                    <a:pt x="4932" y="768"/>
                    <a:pt x="4331" y="922"/>
                  </a:cubicBezTo>
                  <a:cubicBezTo>
                    <a:pt x="3111" y="1235"/>
                    <a:pt x="1477" y="1943"/>
                    <a:pt x="738" y="3029"/>
                  </a:cubicBezTo>
                  <a:cubicBezTo>
                    <a:pt x="0" y="4115"/>
                    <a:pt x="747" y="5615"/>
                    <a:pt x="1713" y="6255"/>
                  </a:cubicBezTo>
                  <a:cubicBezTo>
                    <a:pt x="2323" y="6659"/>
                    <a:pt x="3055" y="6869"/>
                    <a:pt x="3786" y="6869"/>
                  </a:cubicBezTo>
                  <a:cubicBezTo>
                    <a:pt x="4169" y="6869"/>
                    <a:pt x="4551" y="6812"/>
                    <a:pt x="4916" y="6694"/>
                  </a:cubicBezTo>
                  <a:cubicBezTo>
                    <a:pt x="5976" y="6351"/>
                    <a:pt x="6863" y="5507"/>
                    <a:pt x="7257" y="4465"/>
                  </a:cubicBezTo>
                  <a:cubicBezTo>
                    <a:pt x="7449" y="3958"/>
                    <a:pt x="7535" y="3398"/>
                    <a:pt x="7858" y="2964"/>
                  </a:cubicBezTo>
                  <a:cubicBezTo>
                    <a:pt x="8404" y="2228"/>
                    <a:pt x="9429" y="2081"/>
                    <a:pt x="10342" y="2031"/>
                  </a:cubicBezTo>
                  <a:cubicBezTo>
                    <a:pt x="11257" y="1980"/>
                    <a:pt x="12265" y="1928"/>
                    <a:pt x="12921" y="1289"/>
                  </a:cubicBezTo>
                  <a:cubicBezTo>
                    <a:pt x="13220" y="997"/>
                    <a:pt x="13399" y="479"/>
                    <a:pt x="13110" y="176"/>
                  </a:cubicBezTo>
                  <a:cubicBezTo>
                    <a:pt x="12993" y="53"/>
                    <a:pt x="12829" y="1"/>
                    <a:pt x="126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194639" y="1267789"/>
              <a:ext cx="97869" cy="104976"/>
            </a:xfrm>
            <a:custGeom>
              <a:rect b="b" l="l" r="r" t="t"/>
              <a:pathLst>
                <a:path extrusionOk="0" h="3235" w="3016">
                  <a:moveTo>
                    <a:pt x="1636" y="1"/>
                  </a:moveTo>
                  <a:cubicBezTo>
                    <a:pt x="1539" y="1"/>
                    <a:pt x="1448" y="10"/>
                    <a:pt x="1364" y="28"/>
                  </a:cubicBezTo>
                  <a:cubicBezTo>
                    <a:pt x="668" y="183"/>
                    <a:pt x="285" y="1235"/>
                    <a:pt x="116" y="1830"/>
                  </a:cubicBezTo>
                  <a:cubicBezTo>
                    <a:pt x="47" y="2070"/>
                    <a:pt x="0" y="2321"/>
                    <a:pt x="38" y="2568"/>
                  </a:cubicBezTo>
                  <a:cubicBezTo>
                    <a:pt x="76" y="2815"/>
                    <a:pt x="214" y="3055"/>
                    <a:pt x="438" y="3166"/>
                  </a:cubicBezTo>
                  <a:cubicBezTo>
                    <a:pt x="533" y="3213"/>
                    <a:pt x="637" y="3234"/>
                    <a:pt x="743" y="3234"/>
                  </a:cubicBezTo>
                  <a:cubicBezTo>
                    <a:pt x="862" y="3234"/>
                    <a:pt x="982" y="3208"/>
                    <a:pt x="1091" y="3164"/>
                  </a:cubicBezTo>
                  <a:cubicBezTo>
                    <a:pt x="1300" y="3079"/>
                    <a:pt x="1479" y="2936"/>
                    <a:pt x="1648" y="2788"/>
                  </a:cubicBezTo>
                  <a:cubicBezTo>
                    <a:pt x="2001" y="2479"/>
                    <a:pt x="2329" y="2142"/>
                    <a:pt x="2626" y="1778"/>
                  </a:cubicBezTo>
                  <a:cubicBezTo>
                    <a:pt x="2822" y="1536"/>
                    <a:pt x="3015" y="1258"/>
                    <a:pt x="3001" y="947"/>
                  </a:cubicBezTo>
                  <a:cubicBezTo>
                    <a:pt x="2975" y="340"/>
                    <a:pt x="2224" y="1"/>
                    <a:pt x="1636" y="1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5883417" y="1217297"/>
              <a:ext cx="98064" cy="106923"/>
            </a:xfrm>
            <a:custGeom>
              <a:rect b="b" l="l" r="r" t="t"/>
              <a:pathLst>
                <a:path extrusionOk="0" h="3295" w="3022">
                  <a:moveTo>
                    <a:pt x="1171" y="0"/>
                  </a:moveTo>
                  <a:cubicBezTo>
                    <a:pt x="547" y="0"/>
                    <a:pt x="44" y="807"/>
                    <a:pt x="24" y="1373"/>
                  </a:cubicBezTo>
                  <a:cubicBezTo>
                    <a:pt x="1" y="2085"/>
                    <a:pt x="924" y="2717"/>
                    <a:pt x="1458" y="3030"/>
                  </a:cubicBezTo>
                  <a:cubicBezTo>
                    <a:pt x="1674" y="3156"/>
                    <a:pt x="1905" y="3264"/>
                    <a:pt x="2153" y="3290"/>
                  </a:cubicBezTo>
                  <a:cubicBezTo>
                    <a:pt x="2184" y="3293"/>
                    <a:pt x="2215" y="3294"/>
                    <a:pt x="2246" y="3294"/>
                  </a:cubicBezTo>
                  <a:cubicBezTo>
                    <a:pt x="2466" y="3294"/>
                    <a:pt x="2689" y="3218"/>
                    <a:pt x="2832" y="3053"/>
                  </a:cubicBezTo>
                  <a:cubicBezTo>
                    <a:pt x="2979" y="2882"/>
                    <a:pt x="3021" y="2641"/>
                    <a:pt x="2993" y="2418"/>
                  </a:cubicBezTo>
                  <a:cubicBezTo>
                    <a:pt x="2963" y="2195"/>
                    <a:pt x="2869" y="1987"/>
                    <a:pt x="2769" y="1786"/>
                  </a:cubicBezTo>
                  <a:cubicBezTo>
                    <a:pt x="2557" y="1366"/>
                    <a:pt x="2311" y="965"/>
                    <a:pt x="2034" y="587"/>
                  </a:cubicBezTo>
                  <a:cubicBezTo>
                    <a:pt x="1849" y="336"/>
                    <a:pt x="1628" y="80"/>
                    <a:pt x="1323" y="16"/>
                  </a:cubicBezTo>
                  <a:cubicBezTo>
                    <a:pt x="1272" y="5"/>
                    <a:pt x="1221" y="0"/>
                    <a:pt x="1171" y="0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5837241" y="1299135"/>
              <a:ext cx="113445" cy="91541"/>
            </a:xfrm>
            <a:custGeom>
              <a:rect b="b" l="l" r="r" t="t"/>
              <a:pathLst>
                <a:path extrusionOk="0" h="2821" w="3496">
                  <a:moveTo>
                    <a:pt x="1044" y="1"/>
                  </a:moveTo>
                  <a:cubicBezTo>
                    <a:pt x="1007" y="1"/>
                    <a:pt x="970" y="3"/>
                    <a:pt x="933" y="9"/>
                  </a:cubicBezTo>
                  <a:cubicBezTo>
                    <a:pt x="234" y="117"/>
                    <a:pt x="1" y="1159"/>
                    <a:pt x="197" y="1737"/>
                  </a:cubicBezTo>
                  <a:cubicBezTo>
                    <a:pt x="427" y="2412"/>
                    <a:pt x="1514" y="2678"/>
                    <a:pt x="2125" y="2782"/>
                  </a:cubicBezTo>
                  <a:cubicBezTo>
                    <a:pt x="2257" y="2804"/>
                    <a:pt x="2392" y="2821"/>
                    <a:pt x="2526" y="2821"/>
                  </a:cubicBezTo>
                  <a:cubicBezTo>
                    <a:pt x="2641" y="2821"/>
                    <a:pt x="2755" y="2809"/>
                    <a:pt x="2866" y="2778"/>
                  </a:cubicBezTo>
                  <a:cubicBezTo>
                    <a:pt x="3106" y="2714"/>
                    <a:pt x="3331" y="2551"/>
                    <a:pt x="3418" y="2316"/>
                  </a:cubicBezTo>
                  <a:cubicBezTo>
                    <a:pt x="3495" y="2106"/>
                    <a:pt x="3450" y="1865"/>
                    <a:pt x="3344" y="1667"/>
                  </a:cubicBezTo>
                  <a:cubicBezTo>
                    <a:pt x="3238" y="1470"/>
                    <a:pt x="3076" y="1306"/>
                    <a:pt x="2911" y="1155"/>
                  </a:cubicBezTo>
                  <a:cubicBezTo>
                    <a:pt x="2566" y="837"/>
                    <a:pt x="2194" y="548"/>
                    <a:pt x="1799" y="292"/>
                  </a:cubicBezTo>
                  <a:cubicBezTo>
                    <a:pt x="1570" y="143"/>
                    <a:pt x="1312" y="1"/>
                    <a:pt x="1044" y="1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827701" y="1410307"/>
              <a:ext cx="127821" cy="75479"/>
            </a:xfrm>
            <a:custGeom>
              <a:rect b="b" l="l" r="r" t="t"/>
              <a:pathLst>
                <a:path extrusionOk="0" h="2326" w="3939">
                  <a:moveTo>
                    <a:pt x="2260" y="1"/>
                  </a:moveTo>
                  <a:cubicBezTo>
                    <a:pt x="1946" y="1"/>
                    <a:pt x="1632" y="19"/>
                    <a:pt x="1319" y="54"/>
                  </a:cubicBezTo>
                  <a:cubicBezTo>
                    <a:pt x="1011" y="90"/>
                    <a:pt x="678" y="156"/>
                    <a:pt x="472" y="387"/>
                  </a:cubicBezTo>
                  <a:cubicBezTo>
                    <a:pt x="0" y="916"/>
                    <a:pt x="484" y="1867"/>
                    <a:pt x="1003" y="2189"/>
                  </a:cubicBezTo>
                  <a:cubicBezTo>
                    <a:pt x="1159" y="2286"/>
                    <a:pt x="1343" y="2325"/>
                    <a:pt x="1538" y="2325"/>
                  </a:cubicBezTo>
                  <a:cubicBezTo>
                    <a:pt x="2098" y="2325"/>
                    <a:pt x="2756" y="1998"/>
                    <a:pt x="3154" y="1769"/>
                  </a:cubicBezTo>
                  <a:cubicBezTo>
                    <a:pt x="3370" y="1646"/>
                    <a:pt x="3580" y="1499"/>
                    <a:pt x="3725" y="1296"/>
                  </a:cubicBezTo>
                  <a:cubicBezTo>
                    <a:pt x="3869" y="1093"/>
                    <a:pt x="3938" y="824"/>
                    <a:pt x="3856" y="588"/>
                  </a:cubicBezTo>
                  <a:cubicBezTo>
                    <a:pt x="3781" y="377"/>
                    <a:pt x="3593" y="218"/>
                    <a:pt x="3385" y="133"/>
                  </a:cubicBezTo>
                  <a:cubicBezTo>
                    <a:pt x="3177" y="49"/>
                    <a:pt x="2950" y="26"/>
                    <a:pt x="2726" y="14"/>
                  </a:cubicBezTo>
                  <a:cubicBezTo>
                    <a:pt x="2571" y="5"/>
                    <a:pt x="2415" y="1"/>
                    <a:pt x="2260" y="1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5889679" y="1484097"/>
              <a:ext cx="109876" cy="97804"/>
            </a:xfrm>
            <a:custGeom>
              <a:rect b="b" l="l" r="r" t="t"/>
              <a:pathLst>
                <a:path extrusionOk="0" h="3014" w="3386">
                  <a:moveTo>
                    <a:pt x="2633" y="0"/>
                  </a:moveTo>
                  <a:cubicBezTo>
                    <a:pt x="2579" y="0"/>
                    <a:pt x="2524" y="5"/>
                    <a:pt x="2471" y="14"/>
                  </a:cubicBezTo>
                  <a:cubicBezTo>
                    <a:pt x="2249" y="50"/>
                    <a:pt x="2043" y="150"/>
                    <a:pt x="1846" y="259"/>
                  </a:cubicBezTo>
                  <a:cubicBezTo>
                    <a:pt x="1434" y="483"/>
                    <a:pt x="1040" y="741"/>
                    <a:pt x="670" y="1031"/>
                  </a:cubicBezTo>
                  <a:cubicBezTo>
                    <a:pt x="427" y="1223"/>
                    <a:pt x="178" y="1454"/>
                    <a:pt x="124" y="1760"/>
                  </a:cubicBezTo>
                  <a:cubicBezTo>
                    <a:pt x="0" y="2456"/>
                    <a:pt x="912" y="3013"/>
                    <a:pt x="1521" y="3014"/>
                  </a:cubicBezTo>
                  <a:cubicBezTo>
                    <a:pt x="1522" y="3014"/>
                    <a:pt x="1522" y="3014"/>
                    <a:pt x="1523" y="3014"/>
                  </a:cubicBezTo>
                  <a:cubicBezTo>
                    <a:pt x="2236" y="3014"/>
                    <a:pt x="2837" y="2071"/>
                    <a:pt x="3132" y="1528"/>
                  </a:cubicBezTo>
                  <a:cubicBezTo>
                    <a:pt x="3251" y="1308"/>
                    <a:pt x="3353" y="1074"/>
                    <a:pt x="3369" y="825"/>
                  </a:cubicBezTo>
                  <a:cubicBezTo>
                    <a:pt x="3385" y="576"/>
                    <a:pt x="3303" y="311"/>
                    <a:pt x="3110" y="154"/>
                  </a:cubicBezTo>
                  <a:cubicBezTo>
                    <a:pt x="2977" y="47"/>
                    <a:pt x="2805" y="0"/>
                    <a:pt x="2633" y="0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6002506" y="1507979"/>
              <a:ext cx="83818" cy="114776"/>
            </a:xfrm>
            <a:custGeom>
              <a:rect b="b" l="l" r="r" t="t"/>
              <a:pathLst>
                <a:path extrusionOk="0" h="3537" w="2583">
                  <a:moveTo>
                    <a:pt x="1537" y="0"/>
                  </a:moveTo>
                  <a:cubicBezTo>
                    <a:pt x="1319" y="0"/>
                    <a:pt x="1112" y="116"/>
                    <a:pt x="961" y="276"/>
                  </a:cubicBezTo>
                  <a:cubicBezTo>
                    <a:pt x="807" y="440"/>
                    <a:pt x="703" y="643"/>
                    <a:pt x="610" y="847"/>
                  </a:cubicBezTo>
                  <a:cubicBezTo>
                    <a:pt x="416" y="1274"/>
                    <a:pt x="258" y="1718"/>
                    <a:pt x="139" y="2173"/>
                  </a:cubicBezTo>
                  <a:cubicBezTo>
                    <a:pt x="59" y="2473"/>
                    <a:pt x="0" y="2807"/>
                    <a:pt x="141" y="3084"/>
                  </a:cubicBezTo>
                  <a:cubicBezTo>
                    <a:pt x="306" y="3407"/>
                    <a:pt x="666" y="3537"/>
                    <a:pt x="1044" y="3537"/>
                  </a:cubicBezTo>
                  <a:cubicBezTo>
                    <a:pt x="1402" y="3537"/>
                    <a:pt x="1775" y="3420"/>
                    <a:pt x="2012" y="3242"/>
                  </a:cubicBezTo>
                  <a:cubicBezTo>
                    <a:pt x="2583" y="2811"/>
                    <a:pt x="2494" y="1696"/>
                    <a:pt x="2402" y="1084"/>
                  </a:cubicBezTo>
                  <a:cubicBezTo>
                    <a:pt x="2364" y="838"/>
                    <a:pt x="2304" y="589"/>
                    <a:pt x="2167" y="381"/>
                  </a:cubicBezTo>
                  <a:cubicBezTo>
                    <a:pt x="2031" y="173"/>
                    <a:pt x="1805" y="10"/>
                    <a:pt x="1556" y="1"/>
                  </a:cubicBezTo>
                  <a:cubicBezTo>
                    <a:pt x="1550" y="1"/>
                    <a:pt x="1543" y="0"/>
                    <a:pt x="1537" y="0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6097907" y="1496038"/>
              <a:ext cx="89562" cy="115490"/>
            </a:xfrm>
            <a:custGeom>
              <a:rect b="b" l="l" r="r" t="t"/>
              <a:pathLst>
                <a:path extrusionOk="0" h="3559" w="2760">
                  <a:moveTo>
                    <a:pt x="748" y="1"/>
                  </a:moveTo>
                  <a:cubicBezTo>
                    <a:pt x="630" y="1"/>
                    <a:pt x="513" y="27"/>
                    <a:pt x="409" y="86"/>
                  </a:cubicBezTo>
                  <a:cubicBezTo>
                    <a:pt x="214" y="197"/>
                    <a:pt x="94" y="410"/>
                    <a:pt x="48" y="631"/>
                  </a:cubicBezTo>
                  <a:cubicBezTo>
                    <a:pt x="1" y="850"/>
                    <a:pt x="20" y="1078"/>
                    <a:pt x="49" y="1302"/>
                  </a:cubicBezTo>
                  <a:cubicBezTo>
                    <a:pt x="108" y="1767"/>
                    <a:pt x="206" y="2228"/>
                    <a:pt x="342" y="2677"/>
                  </a:cubicBezTo>
                  <a:cubicBezTo>
                    <a:pt x="434" y="2974"/>
                    <a:pt x="557" y="3289"/>
                    <a:pt x="823" y="3451"/>
                  </a:cubicBezTo>
                  <a:cubicBezTo>
                    <a:pt x="946" y="3526"/>
                    <a:pt x="1079" y="3559"/>
                    <a:pt x="1215" y="3559"/>
                  </a:cubicBezTo>
                  <a:cubicBezTo>
                    <a:pt x="1748" y="3559"/>
                    <a:pt x="2322" y="3056"/>
                    <a:pt x="2500" y="2604"/>
                  </a:cubicBezTo>
                  <a:cubicBezTo>
                    <a:pt x="2759" y="1939"/>
                    <a:pt x="2099" y="1036"/>
                    <a:pt x="1698" y="564"/>
                  </a:cubicBezTo>
                  <a:cubicBezTo>
                    <a:pt x="1538" y="375"/>
                    <a:pt x="1355" y="194"/>
                    <a:pt x="1129" y="88"/>
                  </a:cubicBezTo>
                  <a:cubicBezTo>
                    <a:pt x="1011" y="32"/>
                    <a:pt x="879" y="1"/>
                    <a:pt x="748" y="1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5389115" y="1805930"/>
              <a:ext cx="77263" cy="113445"/>
            </a:xfrm>
            <a:custGeom>
              <a:rect b="b" l="l" r="r" t="t"/>
              <a:pathLst>
                <a:path extrusionOk="0" h="3496" w="2381">
                  <a:moveTo>
                    <a:pt x="1352" y="0"/>
                  </a:moveTo>
                  <a:cubicBezTo>
                    <a:pt x="1246" y="66"/>
                    <a:pt x="1143" y="139"/>
                    <a:pt x="1046" y="219"/>
                  </a:cubicBezTo>
                  <a:cubicBezTo>
                    <a:pt x="440" y="725"/>
                    <a:pt x="56" y="1489"/>
                    <a:pt x="15" y="2278"/>
                  </a:cubicBezTo>
                  <a:cubicBezTo>
                    <a:pt x="1" y="2549"/>
                    <a:pt x="27" y="2831"/>
                    <a:pt x="157" y="3070"/>
                  </a:cubicBezTo>
                  <a:cubicBezTo>
                    <a:pt x="286" y="3308"/>
                    <a:pt x="532" y="3496"/>
                    <a:pt x="803" y="3496"/>
                  </a:cubicBezTo>
                  <a:cubicBezTo>
                    <a:pt x="804" y="3496"/>
                    <a:pt x="805" y="3496"/>
                    <a:pt x="806" y="3496"/>
                  </a:cubicBezTo>
                  <a:cubicBezTo>
                    <a:pt x="1137" y="3495"/>
                    <a:pt x="1408" y="3227"/>
                    <a:pt x="1578" y="2942"/>
                  </a:cubicBezTo>
                  <a:cubicBezTo>
                    <a:pt x="1747" y="2655"/>
                    <a:pt x="1857" y="2331"/>
                    <a:pt x="2074" y="2080"/>
                  </a:cubicBezTo>
                  <a:cubicBezTo>
                    <a:pt x="2164" y="1977"/>
                    <a:pt x="2269" y="1898"/>
                    <a:pt x="2381" y="1830"/>
                  </a:cubicBezTo>
                  <a:cubicBezTo>
                    <a:pt x="2219" y="1186"/>
                    <a:pt x="1884" y="577"/>
                    <a:pt x="1546" y="126"/>
                  </a:cubicBezTo>
                  <a:cubicBezTo>
                    <a:pt x="1490" y="72"/>
                    <a:pt x="1425" y="3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5432954" y="1791425"/>
              <a:ext cx="77815" cy="73889"/>
            </a:xfrm>
            <a:custGeom>
              <a:rect b="b" l="l" r="r" t="t"/>
              <a:pathLst>
                <a:path extrusionOk="0" h="2277" w="2398">
                  <a:moveTo>
                    <a:pt x="1560" y="1"/>
                  </a:moveTo>
                  <a:cubicBezTo>
                    <a:pt x="1010" y="1"/>
                    <a:pt x="469" y="155"/>
                    <a:pt x="1" y="447"/>
                  </a:cubicBezTo>
                  <a:cubicBezTo>
                    <a:pt x="74" y="476"/>
                    <a:pt x="139" y="519"/>
                    <a:pt x="196" y="573"/>
                  </a:cubicBezTo>
                  <a:cubicBezTo>
                    <a:pt x="533" y="1023"/>
                    <a:pt x="868" y="1633"/>
                    <a:pt x="1030" y="2277"/>
                  </a:cubicBezTo>
                  <a:cubicBezTo>
                    <a:pt x="1296" y="2114"/>
                    <a:pt x="1616" y="2043"/>
                    <a:pt x="1944" y="2043"/>
                  </a:cubicBezTo>
                  <a:cubicBezTo>
                    <a:pt x="2083" y="2043"/>
                    <a:pt x="2225" y="2056"/>
                    <a:pt x="2364" y="2080"/>
                  </a:cubicBezTo>
                  <a:cubicBezTo>
                    <a:pt x="2397" y="1311"/>
                    <a:pt x="2166" y="574"/>
                    <a:pt x="1670" y="3"/>
                  </a:cubicBezTo>
                  <a:cubicBezTo>
                    <a:pt x="1633" y="1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5487145" y="1791490"/>
              <a:ext cx="103061" cy="100011"/>
            </a:xfrm>
            <a:custGeom>
              <a:rect b="b" l="l" r="r" t="t"/>
              <a:pathLst>
                <a:path extrusionOk="0" h="3082" w="3176">
                  <a:moveTo>
                    <a:pt x="1" y="1"/>
                  </a:moveTo>
                  <a:lnTo>
                    <a:pt x="1" y="1"/>
                  </a:lnTo>
                  <a:cubicBezTo>
                    <a:pt x="497" y="572"/>
                    <a:pt x="728" y="1309"/>
                    <a:pt x="694" y="2078"/>
                  </a:cubicBezTo>
                  <a:cubicBezTo>
                    <a:pt x="852" y="2106"/>
                    <a:pt x="1007" y="2148"/>
                    <a:pt x="1155" y="2203"/>
                  </a:cubicBezTo>
                  <a:cubicBezTo>
                    <a:pt x="1740" y="2421"/>
                    <a:pt x="2254" y="2786"/>
                    <a:pt x="2803" y="3082"/>
                  </a:cubicBezTo>
                  <a:cubicBezTo>
                    <a:pt x="3041" y="2524"/>
                    <a:pt x="3175" y="1931"/>
                    <a:pt x="3113" y="1355"/>
                  </a:cubicBezTo>
                  <a:cubicBezTo>
                    <a:pt x="2166" y="852"/>
                    <a:pt x="1293" y="158"/>
                    <a:pt x="236" y="20"/>
                  </a:cubicBezTo>
                  <a:cubicBezTo>
                    <a:pt x="158" y="10"/>
                    <a:pt x="79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578068" y="1835459"/>
              <a:ext cx="52147" cy="72266"/>
            </a:xfrm>
            <a:custGeom>
              <a:rect b="b" l="l" r="r" t="t"/>
              <a:pathLst>
                <a:path extrusionOk="0" h="2227" w="1607">
                  <a:moveTo>
                    <a:pt x="311" y="0"/>
                  </a:moveTo>
                  <a:cubicBezTo>
                    <a:pt x="373" y="576"/>
                    <a:pt x="239" y="1168"/>
                    <a:pt x="0" y="1726"/>
                  </a:cubicBezTo>
                  <a:cubicBezTo>
                    <a:pt x="117" y="1789"/>
                    <a:pt x="235" y="1849"/>
                    <a:pt x="355" y="1904"/>
                  </a:cubicBezTo>
                  <a:cubicBezTo>
                    <a:pt x="710" y="2062"/>
                    <a:pt x="1087" y="2167"/>
                    <a:pt x="1471" y="2227"/>
                  </a:cubicBezTo>
                  <a:cubicBezTo>
                    <a:pt x="1596" y="1638"/>
                    <a:pt x="1607" y="1034"/>
                    <a:pt x="1483" y="458"/>
                  </a:cubicBezTo>
                  <a:cubicBezTo>
                    <a:pt x="1409" y="442"/>
                    <a:pt x="1335" y="425"/>
                    <a:pt x="1264" y="405"/>
                  </a:cubicBezTo>
                  <a:cubicBezTo>
                    <a:pt x="932" y="308"/>
                    <a:pt x="617" y="164"/>
                    <a:pt x="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667920" y="1825854"/>
              <a:ext cx="79632" cy="77296"/>
            </a:xfrm>
            <a:custGeom>
              <a:rect b="b" l="l" r="r" t="t"/>
              <a:pathLst>
                <a:path extrusionOk="0" h="2382" w="2454">
                  <a:moveTo>
                    <a:pt x="1845" y="1"/>
                  </a:moveTo>
                  <a:cubicBezTo>
                    <a:pt x="1616" y="201"/>
                    <a:pt x="1362" y="368"/>
                    <a:pt x="1087" y="497"/>
                  </a:cubicBezTo>
                  <a:cubicBezTo>
                    <a:pt x="744" y="659"/>
                    <a:pt x="377" y="764"/>
                    <a:pt x="0" y="811"/>
                  </a:cubicBezTo>
                  <a:cubicBezTo>
                    <a:pt x="409" y="1286"/>
                    <a:pt x="662" y="1809"/>
                    <a:pt x="736" y="2382"/>
                  </a:cubicBezTo>
                  <a:cubicBezTo>
                    <a:pt x="932" y="2322"/>
                    <a:pt x="1124" y="2249"/>
                    <a:pt x="1309" y="2163"/>
                  </a:cubicBezTo>
                  <a:cubicBezTo>
                    <a:pt x="1730" y="1960"/>
                    <a:pt x="2116" y="1694"/>
                    <a:pt x="2453" y="1372"/>
                  </a:cubicBezTo>
                  <a:cubicBezTo>
                    <a:pt x="2399" y="855"/>
                    <a:pt x="2205" y="366"/>
                    <a:pt x="1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5727757" y="1774779"/>
              <a:ext cx="63440" cy="95565"/>
            </a:xfrm>
            <a:custGeom>
              <a:rect b="b" l="l" r="r" t="t"/>
              <a:pathLst>
                <a:path extrusionOk="0" h="2945" w="1955">
                  <a:moveTo>
                    <a:pt x="1490" y="1"/>
                  </a:moveTo>
                  <a:cubicBezTo>
                    <a:pt x="1191" y="1"/>
                    <a:pt x="996" y="385"/>
                    <a:pt x="852" y="594"/>
                  </a:cubicBezTo>
                  <a:cubicBezTo>
                    <a:pt x="598" y="963"/>
                    <a:pt x="324" y="1295"/>
                    <a:pt x="1" y="1575"/>
                  </a:cubicBezTo>
                  <a:cubicBezTo>
                    <a:pt x="361" y="1940"/>
                    <a:pt x="555" y="2429"/>
                    <a:pt x="609" y="2944"/>
                  </a:cubicBezTo>
                  <a:cubicBezTo>
                    <a:pt x="1199" y="2384"/>
                    <a:pt x="1640" y="1665"/>
                    <a:pt x="1854" y="878"/>
                  </a:cubicBezTo>
                  <a:cubicBezTo>
                    <a:pt x="1934" y="585"/>
                    <a:pt x="1954" y="54"/>
                    <a:pt x="1533" y="3"/>
                  </a:cubicBezTo>
                  <a:cubicBezTo>
                    <a:pt x="1518" y="1"/>
                    <a:pt x="1504" y="1"/>
                    <a:pt x="1490" y="1"/>
                  </a:cubicBezTo>
                  <a:close/>
                </a:path>
              </a:pathLst>
            </a:custGeom>
            <a:solidFill>
              <a:srgbClr val="7CC3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5625801" y="1850288"/>
              <a:ext cx="66003" cy="59254"/>
            </a:xfrm>
            <a:custGeom>
              <a:rect b="b" l="l" r="r" t="t"/>
              <a:pathLst>
                <a:path extrusionOk="0" h="1826" w="2034">
                  <a:moveTo>
                    <a:pt x="12" y="1"/>
                  </a:moveTo>
                  <a:cubicBezTo>
                    <a:pt x="136" y="577"/>
                    <a:pt x="125" y="1181"/>
                    <a:pt x="0" y="1770"/>
                  </a:cubicBezTo>
                  <a:cubicBezTo>
                    <a:pt x="236" y="1807"/>
                    <a:pt x="473" y="1825"/>
                    <a:pt x="710" y="1825"/>
                  </a:cubicBezTo>
                  <a:cubicBezTo>
                    <a:pt x="1158" y="1825"/>
                    <a:pt x="1604" y="1760"/>
                    <a:pt x="2034" y="1629"/>
                  </a:cubicBezTo>
                  <a:cubicBezTo>
                    <a:pt x="1960" y="1056"/>
                    <a:pt x="1707" y="533"/>
                    <a:pt x="1298" y="58"/>
                  </a:cubicBezTo>
                  <a:cubicBezTo>
                    <a:pt x="1138" y="79"/>
                    <a:pt x="977" y="90"/>
                    <a:pt x="817" y="90"/>
                  </a:cubicBezTo>
                  <a:cubicBezTo>
                    <a:pt x="546" y="90"/>
                    <a:pt x="276" y="60"/>
                    <a:pt x="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192302" y="1477801"/>
              <a:ext cx="89562" cy="115522"/>
            </a:xfrm>
            <a:custGeom>
              <a:rect b="b" l="l" r="r" t="t"/>
              <a:pathLst>
                <a:path extrusionOk="0" h="3560" w="2760">
                  <a:moveTo>
                    <a:pt x="748" y="0"/>
                  </a:moveTo>
                  <a:cubicBezTo>
                    <a:pt x="630" y="0"/>
                    <a:pt x="513" y="27"/>
                    <a:pt x="409" y="85"/>
                  </a:cubicBezTo>
                  <a:cubicBezTo>
                    <a:pt x="214" y="197"/>
                    <a:pt x="94" y="411"/>
                    <a:pt x="48" y="630"/>
                  </a:cubicBezTo>
                  <a:cubicBezTo>
                    <a:pt x="0" y="850"/>
                    <a:pt x="20" y="1079"/>
                    <a:pt x="49" y="1301"/>
                  </a:cubicBezTo>
                  <a:cubicBezTo>
                    <a:pt x="108" y="1768"/>
                    <a:pt x="206" y="2228"/>
                    <a:pt x="342" y="2677"/>
                  </a:cubicBezTo>
                  <a:cubicBezTo>
                    <a:pt x="432" y="2975"/>
                    <a:pt x="557" y="3290"/>
                    <a:pt x="823" y="3452"/>
                  </a:cubicBezTo>
                  <a:cubicBezTo>
                    <a:pt x="945" y="3526"/>
                    <a:pt x="1078" y="3559"/>
                    <a:pt x="1214" y="3559"/>
                  </a:cubicBezTo>
                  <a:cubicBezTo>
                    <a:pt x="1746" y="3559"/>
                    <a:pt x="2322" y="3057"/>
                    <a:pt x="2498" y="2604"/>
                  </a:cubicBezTo>
                  <a:cubicBezTo>
                    <a:pt x="2759" y="1940"/>
                    <a:pt x="2098" y="1037"/>
                    <a:pt x="1698" y="565"/>
                  </a:cubicBezTo>
                  <a:cubicBezTo>
                    <a:pt x="1537" y="374"/>
                    <a:pt x="1355" y="194"/>
                    <a:pt x="1129" y="88"/>
                  </a:cubicBezTo>
                  <a:cubicBezTo>
                    <a:pt x="1011" y="32"/>
                    <a:pt x="879" y="0"/>
                    <a:pt x="748" y="0"/>
                  </a:cubicBezTo>
                  <a:close/>
                </a:path>
              </a:pathLst>
            </a:custGeom>
            <a:solidFill>
              <a:srgbClr val="FED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491006" y="900656"/>
              <a:ext cx="974441" cy="1056540"/>
            </a:xfrm>
            <a:custGeom>
              <a:rect b="b" l="l" r="r" t="t"/>
              <a:pathLst>
                <a:path extrusionOk="0" h="32559" w="30029">
                  <a:moveTo>
                    <a:pt x="16210" y="1"/>
                  </a:moveTo>
                  <a:cubicBezTo>
                    <a:pt x="16090" y="1"/>
                    <a:pt x="15970" y="2"/>
                    <a:pt x="15850" y="5"/>
                  </a:cubicBezTo>
                  <a:cubicBezTo>
                    <a:pt x="14139" y="40"/>
                    <a:pt x="12433" y="341"/>
                    <a:pt x="10820" y="919"/>
                  </a:cubicBezTo>
                  <a:cubicBezTo>
                    <a:pt x="9033" y="1562"/>
                    <a:pt x="7380" y="2539"/>
                    <a:pt x="5933" y="3765"/>
                  </a:cubicBezTo>
                  <a:cubicBezTo>
                    <a:pt x="4801" y="4725"/>
                    <a:pt x="3799" y="5832"/>
                    <a:pt x="2952" y="7052"/>
                  </a:cubicBezTo>
                  <a:cubicBezTo>
                    <a:pt x="2307" y="7980"/>
                    <a:pt x="1757" y="8970"/>
                    <a:pt x="1311" y="10008"/>
                  </a:cubicBezTo>
                  <a:cubicBezTo>
                    <a:pt x="732" y="11352"/>
                    <a:pt x="337" y="12766"/>
                    <a:pt x="151" y="14213"/>
                  </a:cubicBezTo>
                  <a:cubicBezTo>
                    <a:pt x="148" y="14218"/>
                    <a:pt x="147" y="14221"/>
                    <a:pt x="148" y="14226"/>
                  </a:cubicBezTo>
                  <a:cubicBezTo>
                    <a:pt x="34" y="15130"/>
                    <a:pt x="1" y="16043"/>
                    <a:pt x="48" y="16953"/>
                  </a:cubicBezTo>
                  <a:cubicBezTo>
                    <a:pt x="129" y="18586"/>
                    <a:pt x="463" y="20206"/>
                    <a:pt x="1020" y="21745"/>
                  </a:cubicBezTo>
                  <a:cubicBezTo>
                    <a:pt x="1337" y="22627"/>
                    <a:pt x="1726" y="23481"/>
                    <a:pt x="2183" y="24300"/>
                  </a:cubicBezTo>
                  <a:cubicBezTo>
                    <a:pt x="3004" y="25766"/>
                    <a:pt x="4041" y="27109"/>
                    <a:pt x="5261" y="28260"/>
                  </a:cubicBezTo>
                  <a:cubicBezTo>
                    <a:pt x="5851" y="28817"/>
                    <a:pt x="6482" y="29325"/>
                    <a:pt x="7151" y="29782"/>
                  </a:cubicBezTo>
                  <a:cubicBezTo>
                    <a:pt x="7599" y="30087"/>
                    <a:pt x="8063" y="30367"/>
                    <a:pt x="8543" y="30624"/>
                  </a:cubicBezTo>
                  <a:cubicBezTo>
                    <a:pt x="10203" y="31514"/>
                    <a:pt x="12023" y="32098"/>
                    <a:pt x="13888" y="32374"/>
                  </a:cubicBezTo>
                  <a:cubicBezTo>
                    <a:pt x="14712" y="32497"/>
                    <a:pt x="15543" y="32559"/>
                    <a:pt x="16374" y="32559"/>
                  </a:cubicBezTo>
                  <a:cubicBezTo>
                    <a:pt x="16958" y="32559"/>
                    <a:pt x="17541" y="32528"/>
                    <a:pt x="18123" y="32468"/>
                  </a:cubicBezTo>
                  <a:cubicBezTo>
                    <a:pt x="20244" y="32253"/>
                    <a:pt x="22316" y="31636"/>
                    <a:pt x="24189" y="30615"/>
                  </a:cubicBezTo>
                  <a:cubicBezTo>
                    <a:pt x="24256" y="30579"/>
                    <a:pt x="24319" y="30539"/>
                    <a:pt x="24386" y="30501"/>
                  </a:cubicBezTo>
                  <a:cubicBezTo>
                    <a:pt x="26071" y="29544"/>
                    <a:pt x="27617" y="28210"/>
                    <a:pt x="28344" y="26418"/>
                  </a:cubicBezTo>
                  <a:cubicBezTo>
                    <a:pt x="29099" y="24560"/>
                    <a:pt x="28740" y="22156"/>
                    <a:pt x="27129" y="20957"/>
                  </a:cubicBezTo>
                  <a:cubicBezTo>
                    <a:pt x="26297" y="20339"/>
                    <a:pt x="25279" y="20116"/>
                    <a:pt x="24231" y="20116"/>
                  </a:cubicBezTo>
                  <a:cubicBezTo>
                    <a:pt x="24210" y="20116"/>
                    <a:pt x="24188" y="20116"/>
                    <a:pt x="24167" y="20116"/>
                  </a:cubicBezTo>
                  <a:cubicBezTo>
                    <a:pt x="23440" y="20123"/>
                    <a:pt x="22701" y="20233"/>
                    <a:pt x="22004" y="20395"/>
                  </a:cubicBezTo>
                  <a:lnTo>
                    <a:pt x="21939" y="20410"/>
                  </a:lnTo>
                  <a:cubicBezTo>
                    <a:pt x="21713" y="20462"/>
                    <a:pt x="21484" y="20519"/>
                    <a:pt x="21258" y="20578"/>
                  </a:cubicBezTo>
                  <a:cubicBezTo>
                    <a:pt x="20534" y="20766"/>
                    <a:pt x="19810" y="20972"/>
                    <a:pt x="19079" y="21122"/>
                  </a:cubicBezTo>
                  <a:cubicBezTo>
                    <a:pt x="18776" y="21183"/>
                    <a:pt x="18474" y="21236"/>
                    <a:pt x="18168" y="21272"/>
                  </a:cubicBezTo>
                  <a:cubicBezTo>
                    <a:pt x="17860" y="21312"/>
                    <a:pt x="17550" y="21332"/>
                    <a:pt x="17240" y="21332"/>
                  </a:cubicBezTo>
                  <a:cubicBezTo>
                    <a:pt x="17088" y="21332"/>
                    <a:pt x="16936" y="21327"/>
                    <a:pt x="16784" y="21317"/>
                  </a:cubicBezTo>
                  <a:cubicBezTo>
                    <a:pt x="16580" y="21302"/>
                    <a:pt x="16376" y="21277"/>
                    <a:pt x="16175" y="21241"/>
                  </a:cubicBezTo>
                  <a:cubicBezTo>
                    <a:pt x="16063" y="21221"/>
                    <a:pt x="15951" y="21197"/>
                    <a:pt x="15841" y="21168"/>
                  </a:cubicBezTo>
                  <a:cubicBezTo>
                    <a:pt x="15387" y="21059"/>
                    <a:pt x="14948" y="20897"/>
                    <a:pt x="14532" y="20686"/>
                  </a:cubicBezTo>
                  <a:cubicBezTo>
                    <a:pt x="13830" y="20330"/>
                    <a:pt x="13200" y="19848"/>
                    <a:pt x="12672" y="19265"/>
                  </a:cubicBezTo>
                  <a:cubicBezTo>
                    <a:pt x="12330" y="18890"/>
                    <a:pt x="12036" y="18473"/>
                    <a:pt x="11794" y="18026"/>
                  </a:cubicBezTo>
                  <a:cubicBezTo>
                    <a:pt x="11700" y="17849"/>
                    <a:pt x="11613" y="17667"/>
                    <a:pt x="11537" y="17481"/>
                  </a:cubicBezTo>
                  <a:cubicBezTo>
                    <a:pt x="11438" y="17242"/>
                    <a:pt x="11356" y="16997"/>
                    <a:pt x="11292" y="16747"/>
                  </a:cubicBezTo>
                  <a:cubicBezTo>
                    <a:pt x="11221" y="16465"/>
                    <a:pt x="11171" y="16179"/>
                    <a:pt x="11142" y="15889"/>
                  </a:cubicBezTo>
                  <a:cubicBezTo>
                    <a:pt x="11096" y="15409"/>
                    <a:pt x="11110" y="14927"/>
                    <a:pt x="11180" y="14450"/>
                  </a:cubicBezTo>
                  <a:cubicBezTo>
                    <a:pt x="11289" y="13697"/>
                    <a:pt x="11530" y="12968"/>
                    <a:pt x="11893" y="12300"/>
                  </a:cubicBezTo>
                  <a:cubicBezTo>
                    <a:pt x="12008" y="12085"/>
                    <a:pt x="12136" y="11877"/>
                    <a:pt x="12276" y="11677"/>
                  </a:cubicBezTo>
                  <a:cubicBezTo>
                    <a:pt x="12713" y="11054"/>
                    <a:pt x="13260" y="10510"/>
                    <a:pt x="13903" y="10097"/>
                  </a:cubicBezTo>
                  <a:cubicBezTo>
                    <a:pt x="13909" y="10095"/>
                    <a:pt x="13914" y="10090"/>
                    <a:pt x="13918" y="10088"/>
                  </a:cubicBezTo>
                  <a:cubicBezTo>
                    <a:pt x="14129" y="9954"/>
                    <a:pt x="14349" y="9834"/>
                    <a:pt x="14575" y="9728"/>
                  </a:cubicBezTo>
                  <a:cubicBezTo>
                    <a:pt x="15281" y="9402"/>
                    <a:pt x="16050" y="9219"/>
                    <a:pt x="16829" y="9176"/>
                  </a:cubicBezTo>
                  <a:cubicBezTo>
                    <a:pt x="16945" y="9169"/>
                    <a:pt x="17062" y="9166"/>
                    <a:pt x="17178" y="9166"/>
                  </a:cubicBezTo>
                  <a:cubicBezTo>
                    <a:pt x="17330" y="9166"/>
                    <a:pt x="17483" y="9172"/>
                    <a:pt x="17635" y="9183"/>
                  </a:cubicBezTo>
                  <a:cubicBezTo>
                    <a:pt x="18403" y="9234"/>
                    <a:pt x="19156" y="9426"/>
                    <a:pt x="19856" y="9752"/>
                  </a:cubicBezTo>
                  <a:cubicBezTo>
                    <a:pt x="20047" y="9839"/>
                    <a:pt x="20231" y="9937"/>
                    <a:pt x="20410" y="10045"/>
                  </a:cubicBezTo>
                  <a:cubicBezTo>
                    <a:pt x="20629" y="10178"/>
                    <a:pt x="20838" y="10324"/>
                    <a:pt x="21037" y="10484"/>
                  </a:cubicBezTo>
                  <a:cubicBezTo>
                    <a:pt x="21430" y="10803"/>
                    <a:pt x="21786" y="11170"/>
                    <a:pt x="22147" y="11527"/>
                  </a:cubicBezTo>
                  <a:cubicBezTo>
                    <a:pt x="22236" y="11616"/>
                    <a:pt x="22326" y="11704"/>
                    <a:pt x="22417" y="11789"/>
                  </a:cubicBezTo>
                  <a:cubicBezTo>
                    <a:pt x="22748" y="12107"/>
                    <a:pt x="23096" y="12399"/>
                    <a:pt x="23491" y="12630"/>
                  </a:cubicBezTo>
                  <a:cubicBezTo>
                    <a:pt x="23770" y="12794"/>
                    <a:pt x="24069" y="12919"/>
                    <a:pt x="24380" y="13002"/>
                  </a:cubicBezTo>
                  <a:lnTo>
                    <a:pt x="24383" y="13002"/>
                  </a:lnTo>
                  <a:cubicBezTo>
                    <a:pt x="24746" y="13104"/>
                    <a:pt x="25124" y="13154"/>
                    <a:pt x="25503" y="13154"/>
                  </a:cubicBezTo>
                  <a:cubicBezTo>
                    <a:pt x="26396" y="13154"/>
                    <a:pt x="27294" y="12877"/>
                    <a:pt x="28020" y="12352"/>
                  </a:cubicBezTo>
                  <a:cubicBezTo>
                    <a:pt x="29316" y="11413"/>
                    <a:pt x="30029" y="9764"/>
                    <a:pt x="29930" y="8168"/>
                  </a:cubicBezTo>
                  <a:cubicBezTo>
                    <a:pt x="29874" y="7267"/>
                    <a:pt x="29545" y="6232"/>
                    <a:pt x="28987" y="5411"/>
                  </a:cubicBezTo>
                  <a:cubicBezTo>
                    <a:pt x="28680" y="4961"/>
                    <a:pt x="28303" y="4574"/>
                    <a:pt x="27866" y="4310"/>
                  </a:cubicBezTo>
                  <a:cubicBezTo>
                    <a:pt x="27109" y="3855"/>
                    <a:pt x="26381" y="3343"/>
                    <a:pt x="25632" y="2859"/>
                  </a:cubicBezTo>
                  <a:cubicBezTo>
                    <a:pt x="25253" y="2613"/>
                    <a:pt x="24870" y="2375"/>
                    <a:pt x="24477" y="2154"/>
                  </a:cubicBezTo>
                  <a:cubicBezTo>
                    <a:pt x="21968" y="745"/>
                    <a:pt x="19087" y="1"/>
                    <a:pt x="16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5788924" y="990995"/>
              <a:ext cx="196030" cy="183180"/>
            </a:xfrm>
            <a:custGeom>
              <a:rect b="b" l="l" r="r" t="t"/>
              <a:pathLst>
                <a:path extrusionOk="0" h="5645" w="6041">
                  <a:moveTo>
                    <a:pt x="3074" y="1"/>
                  </a:moveTo>
                  <a:cubicBezTo>
                    <a:pt x="1785" y="1"/>
                    <a:pt x="496" y="781"/>
                    <a:pt x="138" y="2080"/>
                  </a:cubicBezTo>
                  <a:cubicBezTo>
                    <a:pt x="0" y="2573"/>
                    <a:pt x="8" y="3111"/>
                    <a:pt x="178" y="3596"/>
                  </a:cubicBezTo>
                  <a:cubicBezTo>
                    <a:pt x="529" y="4604"/>
                    <a:pt x="1483" y="5341"/>
                    <a:pt x="2527" y="5566"/>
                  </a:cubicBezTo>
                  <a:cubicBezTo>
                    <a:pt x="2764" y="5618"/>
                    <a:pt x="3007" y="5645"/>
                    <a:pt x="3250" y="5645"/>
                  </a:cubicBezTo>
                  <a:cubicBezTo>
                    <a:pt x="3613" y="5645"/>
                    <a:pt x="3975" y="5584"/>
                    <a:pt x="4313" y="5451"/>
                  </a:cubicBezTo>
                  <a:cubicBezTo>
                    <a:pt x="5335" y="5049"/>
                    <a:pt x="6041" y="3970"/>
                    <a:pt x="6032" y="2872"/>
                  </a:cubicBezTo>
                  <a:cubicBezTo>
                    <a:pt x="6021" y="1774"/>
                    <a:pt x="5316" y="721"/>
                    <a:pt x="4317" y="265"/>
                  </a:cubicBezTo>
                  <a:cubicBezTo>
                    <a:pt x="3925" y="86"/>
                    <a:pt x="3499" y="1"/>
                    <a:pt x="3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5876440" y="1045023"/>
              <a:ext cx="69670" cy="65062"/>
            </a:xfrm>
            <a:custGeom>
              <a:rect b="b" l="l" r="r" t="t"/>
              <a:pathLst>
                <a:path extrusionOk="0" h="2005" w="2147">
                  <a:moveTo>
                    <a:pt x="1093" y="0"/>
                  </a:moveTo>
                  <a:cubicBezTo>
                    <a:pt x="635" y="0"/>
                    <a:pt x="178" y="277"/>
                    <a:pt x="50" y="738"/>
                  </a:cubicBezTo>
                  <a:cubicBezTo>
                    <a:pt x="1" y="915"/>
                    <a:pt x="5" y="1103"/>
                    <a:pt x="64" y="1278"/>
                  </a:cubicBezTo>
                  <a:cubicBezTo>
                    <a:pt x="189" y="1636"/>
                    <a:pt x="529" y="1897"/>
                    <a:pt x="899" y="1976"/>
                  </a:cubicBezTo>
                  <a:cubicBezTo>
                    <a:pt x="983" y="1995"/>
                    <a:pt x="1069" y="2005"/>
                    <a:pt x="1156" y="2005"/>
                  </a:cubicBezTo>
                  <a:cubicBezTo>
                    <a:pt x="1284" y="2005"/>
                    <a:pt x="1413" y="1983"/>
                    <a:pt x="1533" y="1936"/>
                  </a:cubicBezTo>
                  <a:cubicBezTo>
                    <a:pt x="1896" y="1793"/>
                    <a:pt x="2146" y="1410"/>
                    <a:pt x="2143" y="1020"/>
                  </a:cubicBezTo>
                  <a:cubicBezTo>
                    <a:pt x="2139" y="630"/>
                    <a:pt x="1889" y="256"/>
                    <a:pt x="1534" y="94"/>
                  </a:cubicBezTo>
                  <a:cubicBezTo>
                    <a:pt x="1395" y="30"/>
                    <a:pt x="1244" y="0"/>
                    <a:pt x="10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6025480" y="970876"/>
              <a:ext cx="199373" cy="185809"/>
            </a:xfrm>
            <a:custGeom>
              <a:rect b="b" l="l" r="r" t="t"/>
              <a:pathLst>
                <a:path extrusionOk="0" h="5726" w="6144">
                  <a:moveTo>
                    <a:pt x="3260" y="1"/>
                  </a:moveTo>
                  <a:cubicBezTo>
                    <a:pt x="2513" y="1"/>
                    <a:pt x="1761" y="254"/>
                    <a:pt x="1193" y="756"/>
                  </a:cubicBezTo>
                  <a:cubicBezTo>
                    <a:pt x="370" y="1484"/>
                    <a:pt x="0" y="2698"/>
                    <a:pt x="312" y="3752"/>
                  </a:cubicBezTo>
                  <a:cubicBezTo>
                    <a:pt x="624" y="4805"/>
                    <a:pt x="1614" y="5631"/>
                    <a:pt x="2708" y="5717"/>
                  </a:cubicBezTo>
                  <a:cubicBezTo>
                    <a:pt x="2779" y="5723"/>
                    <a:pt x="2850" y="5726"/>
                    <a:pt x="2921" y="5726"/>
                  </a:cubicBezTo>
                  <a:cubicBezTo>
                    <a:pt x="3454" y="5726"/>
                    <a:pt x="3984" y="5568"/>
                    <a:pt x="4451" y="5307"/>
                  </a:cubicBezTo>
                  <a:cubicBezTo>
                    <a:pt x="5384" y="4788"/>
                    <a:pt x="6081" y="3805"/>
                    <a:pt x="6124" y="2738"/>
                  </a:cubicBezTo>
                  <a:cubicBezTo>
                    <a:pt x="6144" y="2224"/>
                    <a:pt x="5996" y="1708"/>
                    <a:pt x="5720" y="1275"/>
                  </a:cubicBezTo>
                  <a:cubicBezTo>
                    <a:pt x="5179" y="423"/>
                    <a:pt x="4223" y="1"/>
                    <a:pt x="3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6067242" y="1032303"/>
              <a:ext cx="70773" cy="66003"/>
            </a:xfrm>
            <a:custGeom>
              <a:rect b="b" l="l" r="r" t="t"/>
              <a:pathLst>
                <a:path extrusionOk="0" h="2034" w="2181">
                  <a:moveTo>
                    <a:pt x="1157" y="1"/>
                  </a:moveTo>
                  <a:cubicBezTo>
                    <a:pt x="892" y="1"/>
                    <a:pt x="625" y="90"/>
                    <a:pt x="424" y="269"/>
                  </a:cubicBezTo>
                  <a:cubicBezTo>
                    <a:pt x="131" y="527"/>
                    <a:pt x="1" y="958"/>
                    <a:pt x="112" y="1332"/>
                  </a:cubicBezTo>
                  <a:cubicBezTo>
                    <a:pt x="222" y="1706"/>
                    <a:pt x="574" y="2000"/>
                    <a:pt x="962" y="2031"/>
                  </a:cubicBezTo>
                  <a:cubicBezTo>
                    <a:pt x="986" y="2033"/>
                    <a:pt x="1010" y="2034"/>
                    <a:pt x="1034" y="2034"/>
                  </a:cubicBezTo>
                  <a:cubicBezTo>
                    <a:pt x="1224" y="2034"/>
                    <a:pt x="1413" y="1978"/>
                    <a:pt x="1581" y="1885"/>
                  </a:cubicBezTo>
                  <a:cubicBezTo>
                    <a:pt x="1912" y="1700"/>
                    <a:pt x="2160" y="1351"/>
                    <a:pt x="2174" y="972"/>
                  </a:cubicBezTo>
                  <a:cubicBezTo>
                    <a:pt x="2180" y="788"/>
                    <a:pt x="2130" y="608"/>
                    <a:pt x="2031" y="454"/>
                  </a:cubicBezTo>
                  <a:cubicBezTo>
                    <a:pt x="1839" y="151"/>
                    <a:pt x="1499" y="1"/>
                    <a:pt x="1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003771" y="945955"/>
              <a:ext cx="228286" cy="82261"/>
            </a:xfrm>
            <a:custGeom>
              <a:rect b="b" l="l" r="r" t="t"/>
              <a:pathLst>
                <a:path extrusionOk="0" h="2535" w="7035">
                  <a:moveTo>
                    <a:pt x="6341" y="1"/>
                  </a:moveTo>
                  <a:cubicBezTo>
                    <a:pt x="6162" y="1"/>
                    <a:pt x="5982" y="47"/>
                    <a:pt x="5807" y="94"/>
                  </a:cubicBezTo>
                  <a:lnTo>
                    <a:pt x="1326" y="1266"/>
                  </a:lnTo>
                  <a:cubicBezTo>
                    <a:pt x="957" y="1363"/>
                    <a:pt x="1" y="1758"/>
                    <a:pt x="381" y="2322"/>
                  </a:cubicBezTo>
                  <a:cubicBezTo>
                    <a:pt x="490" y="2485"/>
                    <a:pt x="703" y="2534"/>
                    <a:pt x="929" y="2534"/>
                  </a:cubicBezTo>
                  <a:cubicBezTo>
                    <a:pt x="1176" y="2534"/>
                    <a:pt x="1440" y="2476"/>
                    <a:pt x="1606" y="2441"/>
                  </a:cubicBezTo>
                  <a:cubicBezTo>
                    <a:pt x="3111" y="2130"/>
                    <a:pt x="4598" y="1653"/>
                    <a:pt x="6084" y="1259"/>
                  </a:cubicBezTo>
                  <a:cubicBezTo>
                    <a:pt x="6309" y="1199"/>
                    <a:pt x="6541" y="1135"/>
                    <a:pt x="6725" y="992"/>
                  </a:cubicBezTo>
                  <a:cubicBezTo>
                    <a:pt x="6910" y="849"/>
                    <a:pt x="7035" y="602"/>
                    <a:pt x="6965" y="380"/>
                  </a:cubicBezTo>
                  <a:cubicBezTo>
                    <a:pt x="6899" y="169"/>
                    <a:pt x="6679" y="36"/>
                    <a:pt x="6459" y="8"/>
                  </a:cubicBezTo>
                  <a:cubicBezTo>
                    <a:pt x="6420" y="3"/>
                    <a:pt x="6380" y="1"/>
                    <a:pt x="6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766274" y="963380"/>
              <a:ext cx="230622" cy="67723"/>
            </a:xfrm>
            <a:custGeom>
              <a:rect b="b" l="l" r="r" t="t"/>
              <a:pathLst>
                <a:path extrusionOk="0" h="2087" w="7107">
                  <a:moveTo>
                    <a:pt x="738" y="1"/>
                  </a:moveTo>
                  <a:cubicBezTo>
                    <a:pt x="666" y="1"/>
                    <a:pt x="595" y="7"/>
                    <a:pt x="524" y="22"/>
                  </a:cubicBezTo>
                  <a:cubicBezTo>
                    <a:pt x="308" y="67"/>
                    <a:pt x="99" y="217"/>
                    <a:pt x="50" y="433"/>
                  </a:cubicBezTo>
                  <a:cubicBezTo>
                    <a:pt x="1" y="661"/>
                    <a:pt x="145" y="896"/>
                    <a:pt x="340" y="1024"/>
                  </a:cubicBezTo>
                  <a:cubicBezTo>
                    <a:pt x="535" y="1151"/>
                    <a:pt x="772" y="1195"/>
                    <a:pt x="1002" y="1236"/>
                  </a:cubicBezTo>
                  <a:cubicBezTo>
                    <a:pt x="2515" y="1506"/>
                    <a:pt x="4038" y="1857"/>
                    <a:pt x="5562" y="2044"/>
                  </a:cubicBezTo>
                  <a:cubicBezTo>
                    <a:pt x="5694" y="2060"/>
                    <a:pt x="5889" y="2086"/>
                    <a:pt x="6087" y="2086"/>
                  </a:cubicBezTo>
                  <a:cubicBezTo>
                    <a:pt x="6369" y="2086"/>
                    <a:pt x="6656" y="2033"/>
                    <a:pt x="6774" y="1823"/>
                  </a:cubicBezTo>
                  <a:cubicBezTo>
                    <a:pt x="7106" y="1230"/>
                    <a:pt x="6120" y="916"/>
                    <a:pt x="5743" y="850"/>
                  </a:cubicBezTo>
                  <a:lnTo>
                    <a:pt x="1182" y="52"/>
                  </a:lnTo>
                  <a:cubicBezTo>
                    <a:pt x="1035" y="26"/>
                    <a:pt x="886" y="1"/>
                    <a:pt x="7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5586797" y="1022795"/>
              <a:ext cx="189378" cy="150276"/>
            </a:xfrm>
            <a:custGeom>
              <a:rect b="b" l="l" r="r" t="t"/>
              <a:pathLst>
                <a:path extrusionOk="0" h="4631" w="5836">
                  <a:moveTo>
                    <a:pt x="2981" y="1"/>
                  </a:moveTo>
                  <a:cubicBezTo>
                    <a:pt x="1849" y="961"/>
                    <a:pt x="847" y="2068"/>
                    <a:pt x="0" y="3288"/>
                  </a:cubicBezTo>
                  <a:cubicBezTo>
                    <a:pt x="52" y="3302"/>
                    <a:pt x="105" y="3319"/>
                    <a:pt x="155" y="3333"/>
                  </a:cubicBezTo>
                  <a:cubicBezTo>
                    <a:pt x="2020" y="3881"/>
                    <a:pt x="3917" y="4314"/>
                    <a:pt x="5835" y="4630"/>
                  </a:cubicBezTo>
                  <a:cubicBezTo>
                    <a:pt x="4885" y="3105"/>
                    <a:pt x="3998" y="1489"/>
                    <a:pt x="2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5495874" y="1225410"/>
              <a:ext cx="253856" cy="136517"/>
            </a:xfrm>
            <a:custGeom>
              <a:rect b="b" l="l" r="r" t="t"/>
              <a:pathLst>
                <a:path extrusionOk="0" h="4207" w="7823">
                  <a:moveTo>
                    <a:pt x="1161" y="0"/>
                  </a:moveTo>
                  <a:cubicBezTo>
                    <a:pt x="582" y="1344"/>
                    <a:pt x="187" y="2758"/>
                    <a:pt x="1" y="4206"/>
                  </a:cubicBezTo>
                  <a:cubicBezTo>
                    <a:pt x="2608" y="3316"/>
                    <a:pt x="5216" y="2424"/>
                    <a:pt x="7822" y="1531"/>
                  </a:cubicBezTo>
                  <a:cubicBezTo>
                    <a:pt x="6344" y="1198"/>
                    <a:pt x="4866" y="865"/>
                    <a:pt x="3389" y="535"/>
                  </a:cubicBezTo>
                  <a:cubicBezTo>
                    <a:pt x="2788" y="399"/>
                    <a:pt x="1978" y="141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492564" y="1438278"/>
              <a:ext cx="262423" cy="168026"/>
            </a:xfrm>
            <a:custGeom>
              <a:rect b="b" l="l" r="r" t="t"/>
              <a:pathLst>
                <a:path extrusionOk="0" h="5178" w="8087">
                  <a:moveTo>
                    <a:pt x="8087" y="1"/>
                  </a:moveTo>
                  <a:lnTo>
                    <a:pt x="0" y="387"/>
                  </a:lnTo>
                  <a:cubicBezTo>
                    <a:pt x="81" y="2018"/>
                    <a:pt x="415" y="3638"/>
                    <a:pt x="972" y="5178"/>
                  </a:cubicBezTo>
                  <a:cubicBezTo>
                    <a:pt x="1201" y="5081"/>
                    <a:pt x="1425" y="4961"/>
                    <a:pt x="1640" y="4842"/>
                  </a:cubicBezTo>
                  <a:cubicBezTo>
                    <a:pt x="3998" y="3526"/>
                    <a:pt x="6167" y="1898"/>
                    <a:pt x="8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561843" y="1591731"/>
              <a:ext cx="252656" cy="225949"/>
            </a:xfrm>
            <a:custGeom>
              <a:rect b="b" l="l" r="r" t="t"/>
              <a:pathLst>
                <a:path extrusionOk="0" h="6963" w="7786">
                  <a:moveTo>
                    <a:pt x="7786" y="1"/>
                  </a:moveTo>
                  <a:lnTo>
                    <a:pt x="7786" y="1"/>
                  </a:lnTo>
                  <a:cubicBezTo>
                    <a:pt x="5127" y="830"/>
                    <a:pt x="2527" y="1833"/>
                    <a:pt x="0" y="3003"/>
                  </a:cubicBezTo>
                  <a:cubicBezTo>
                    <a:pt x="822" y="4469"/>
                    <a:pt x="1858" y="5812"/>
                    <a:pt x="3079" y="6963"/>
                  </a:cubicBezTo>
                  <a:cubicBezTo>
                    <a:pt x="3104" y="6951"/>
                    <a:pt x="3133" y="6936"/>
                    <a:pt x="3160" y="6922"/>
                  </a:cubicBezTo>
                  <a:cubicBezTo>
                    <a:pt x="3862" y="6539"/>
                    <a:pt x="4370" y="5881"/>
                    <a:pt x="4832" y="5228"/>
                  </a:cubicBezTo>
                  <a:cubicBezTo>
                    <a:pt x="5985" y="3587"/>
                    <a:pt x="6975" y="1836"/>
                    <a:pt x="7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768189" y="1694109"/>
              <a:ext cx="187821" cy="257101"/>
            </a:xfrm>
            <a:custGeom>
              <a:rect b="b" l="l" r="r" t="t"/>
              <a:pathLst>
                <a:path extrusionOk="0" h="7923" w="5788">
                  <a:moveTo>
                    <a:pt x="5787" y="1"/>
                  </a:moveTo>
                  <a:lnTo>
                    <a:pt x="5787" y="1"/>
                  </a:lnTo>
                  <a:cubicBezTo>
                    <a:pt x="4986" y="871"/>
                    <a:pt x="4183" y="1742"/>
                    <a:pt x="3381" y="2612"/>
                  </a:cubicBezTo>
                  <a:cubicBezTo>
                    <a:pt x="2683" y="3368"/>
                    <a:pt x="1987" y="4122"/>
                    <a:pt x="1292" y="4875"/>
                  </a:cubicBezTo>
                  <a:cubicBezTo>
                    <a:pt x="980" y="5213"/>
                    <a:pt x="400" y="5679"/>
                    <a:pt x="1" y="6172"/>
                  </a:cubicBezTo>
                  <a:cubicBezTo>
                    <a:pt x="1661" y="7062"/>
                    <a:pt x="3481" y="7646"/>
                    <a:pt x="5347" y="7922"/>
                  </a:cubicBezTo>
                  <a:cubicBezTo>
                    <a:pt x="5453" y="7593"/>
                    <a:pt x="5475" y="7227"/>
                    <a:pt x="5489" y="6880"/>
                  </a:cubicBezTo>
                  <a:cubicBezTo>
                    <a:pt x="5591" y="4587"/>
                    <a:pt x="5690" y="2295"/>
                    <a:pt x="5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6079054" y="1711827"/>
              <a:ext cx="203299" cy="242401"/>
            </a:xfrm>
            <a:custGeom>
              <a:rect b="b" l="l" r="r" t="t"/>
              <a:pathLst>
                <a:path extrusionOk="0" h="7470" w="6265">
                  <a:moveTo>
                    <a:pt x="1105" y="0"/>
                  </a:moveTo>
                  <a:cubicBezTo>
                    <a:pt x="1059" y="0"/>
                    <a:pt x="1014" y="12"/>
                    <a:pt x="971" y="38"/>
                  </a:cubicBezTo>
                  <a:cubicBezTo>
                    <a:pt x="839" y="119"/>
                    <a:pt x="810" y="291"/>
                    <a:pt x="796" y="443"/>
                  </a:cubicBezTo>
                  <a:cubicBezTo>
                    <a:pt x="690" y="1480"/>
                    <a:pt x="584" y="2516"/>
                    <a:pt x="476" y="3553"/>
                  </a:cubicBezTo>
                  <a:cubicBezTo>
                    <a:pt x="384" y="4451"/>
                    <a:pt x="293" y="5349"/>
                    <a:pt x="203" y="6247"/>
                  </a:cubicBezTo>
                  <a:cubicBezTo>
                    <a:pt x="177" y="6502"/>
                    <a:pt x="58" y="6998"/>
                    <a:pt x="1" y="7470"/>
                  </a:cubicBezTo>
                  <a:cubicBezTo>
                    <a:pt x="2122" y="7255"/>
                    <a:pt x="4194" y="6638"/>
                    <a:pt x="6067" y="5617"/>
                  </a:cubicBezTo>
                  <a:cubicBezTo>
                    <a:pt x="6134" y="5581"/>
                    <a:pt x="6197" y="5541"/>
                    <a:pt x="6264" y="5503"/>
                  </a:cubicBezTo>
                  <a:cubicBezTo>
                    <a:pt x="6141" y="5332"/>
                    <a:pt x="6000" y="5168"/>
                    <a:pt x="5864" y="5014"/>
                  </a:cubicBezTo>
                  <a:cubicBezTo>
                    <a:pt x="4451" y="3409"/>
                    <a:pt x="3015" y="1825"/>
                    <a:pt x="1552" y="264"/>
                  </a:cubicBezTo>
                  <a:cubicBezTo>
                    <a:pt x="1431" y="137"/>
                    <a:pt x="1264" y="0"/>
                    <a:pt x="1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6291338" y="993429"/>
              <a:ext cx="140281" cy="195089"/>
            </a:xfrm>
            <a:custGeom>
              <a:rect b="b" l="l" r="r" t="t"/>
              <a:pathLst>
                <a:path extrusionOk="0" h="6012" w="4323">
                  <a:moveTo>
                    <a:pt x="968" y="0"/>
                  </a:moveTo>
                  <a:cubicBezTo>
                    <a:pt x="807" y="457"/>
                    <a:pt x="712" y="958"/>
                    <a:pt x="640" y="1396"/>
                  </a:cubicBezTo>
                  <a:cubicBezTo>
                    <a:pt x="450" y="2543"/>
                    <a:pt x="262" y="3691"/>
                    <a:pt x="73" y="4839"/>
                  </a:cubicBezTo>
                  <a:cubicBezTo>
                    <a:pt x="38" y="5058"/>
                    <a:pt x="1" y="5282"/>
                    <a:pt x="44" y="5502"/>
                  </a:cubicBezTo>
                  <a:cubicBezTo>
                    <a:pt x="89" y="5718"/>
                    <a:pt x="230" y="5930"/>
                    <a:pt x="444" y="5992"/>
                  </a:cubicBezTo>
                  <a:cubicBezTo>
                    <a:pt x="490" y="6006"/>
                    <a:pt x="535" y="6012"/>
                    <a:pt x="580" y="6012"/>
                  </a:cubicBezTo>
                  <a:cubicBezTo>
                    <a:pt x="846" y="6012"/>
                    <a:pt x="1096" y="5798"/>
                    <a:pt x="1295" y="5601"/>
                  </a:cubicBezTo>
                  <a:cubicBezTo>
                    <a:pt x="2108" y="4787"/>
                    <a:pt x="2922" y="3974"/>
                    <a:pt x="3737" y="3162"/>
                  </a:cubicBezTo>
                  <a:cubicBezTo>
                    <a:pt x="3935" y="2963"/>
                    <a:pt x="4136" y="2764"/>
                    <a:pt x="4323" y="2552"/>
                  </a:cubicBezTo>
                  <a:cubicBezTo>
                    <a:pt x="4016" y="2102"/>
                    <a:pt x="3639" y="1715"/>
                    <a:pt x="3202" y="1451"/>
                  </a:cubicBezTo>
                  <a:cubicBezTo>
                    <a:pt x="2446" y="996"/>
                    <a:pt x="1717" y="483"/>
                    <a:pt x="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8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li"/>
                <a:ea typeface="Mali"/>
                <a:cs typeface="Mali"/>
                <a:sym typeface="Mali"/>
              </a:rPr>
              <a:t>แผนการดำเนินงาน</a:t>
            </a:r>
            <a:endParaRPr b="1">
              <a:latin typeface="Mali"/>
              <a:ea typeface="Mali"/>
              <a:cs typeface="Mali"/>
              <a:sym typeface="Mali"/>
            </a:endParaRPr>
          </a:p>
        </p:txBody>
      </p:sp>
      <p:grpSp>
        <p:nvGrpSpPr>
          <p:cNvPr id="596" name="Google Shape;596;p28"/>
          <p:cNvGrpSpPr/>
          <p:nvPr/>
        </p:nvGrpSpPr>
        <p:grpSpPr>
          <a:xfrm>
            <a:off x="4183051" y="3096826"/>
            <a:ext cx="884576" cy="719776"/>
            <a:chOff x="1039325" y="4087625"/>
            <a:chExt cx="1798650" cy="1388725"/>
          </a:xfrm>
        </p:grpSpPr>
        <p:sp>
          <p:nvSpPr>
            <p:cNvPr id="597" name="Google Shape;597;p28"/>
            <p:cNvSpPr/>
            <p:nvPr/>
          </p:nvSpPr>
          <p:spPr>
            <a:xfrm>
              <a:off x="1064525" y="4112400"/>
              <a:ext cx="1748950" cy="1094300"/>
            </a:xfrm>
            <a:custGeom>
              <a:rect b="b" l="l" r="r" t="t"/>
              <a:pathLst>
                <a:path extrusionOk="0" h="43772" w="69958">
                  <a:moveTo>
                    <a:pt x="0" y="1"/>
                  </a:moveTo>
                  <a:lnTo>
                    <a:pt x="0" y="1"/>
                  </a:lnTo>
                  <a:cubicBezTo>
                    <a:pt x="186" y="43587"/>
                    <a:pt x="34394" y="43771"/>
                    <a:pt x="34971" y="43771"/>
                  </a:cubicBezTo>
                  <a:cubicBezTo>
                    <a:pt x="34976" y="43771"/>
                    <a:pt x="34979" y="43771"/>
                    <a:pt x="34979" y="43771"/>
                  </a:cubicBezTo>
                  <a:cubicBezTo>
                    <a:pt x="34979" y="43771"/>
                    <a:pt x="34981" y="43771"/>
                    <a:pt x="34986" y="43771"/>
                  </a:cubicBezTo>
                  <a:cubicBezTo>
                    <a:pt x="35563" y="43771"/>
                    <a:pt x="69772" y="43587"/>
                    <a:pt x="69957" y="1"/>
                  </a:cubicBezTo>
                  <a:lnTo>
                    <a:pt x="69957" y="1"/>
                  </a:lnTo>
                  <a:cubicBezTo>
                    <a:pt x="69957" y="1"/>
                    <a:pt x="58921" y="10850"/>
                    <a:pt x="34979" y="10850"/>
                  </a:cubicBezTo>
                  <a:cubicBezTo>
                    <a:pt x="11037" y="1085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064525" y="4112400"/>
              <a:ext cx="1748950" cy="1094300"/>
            </a:xfrm>
            <a:custGeom>
              <a:rect b="b" l="l" r="r" t="t"/>
              <a:pathLst>
                <a:path extrusionOk="0" h="43772" w="69958">
                  <a:moveTo>
                    <a:pt x="0" y="1"/>
                  </a:moveTo>
                  <a:lnTo>
                    <a:pt x="0" y="1"/>
                  </a:lnTo>
                  <a:cubicBezTo>
                    <a:pt x="186" y="43587"/>
                    <a:pt x="34394" y="43771"/>
                    <a:pt x="34971" y="43771"/>
                  </a:cubicBezTo>
                  <a:cubicBezTo>
                    <a:pt x="34976" y="43771"/>
                    <a:pt x="34979" y="43771"/>
                    <a:pt x="34979" y="43771"/>
                  </a:cubicBezTo>
                  <a:cubicBezTo>
                    <a:pt x="34979" y="43771"/>
                    <a:pt x="34981" y="43771"/>
                    <a:pt x="34986" y="43771"/>
                  </a:cubicBezTo>
                  <a:cubicBezTo>
                    <a:pt x="35563" y="43771"/>
                    <a:pt x="69772" y="43587"/>
                    <a:pt x="69957" y="1"/>
                  </a:cubicBezTo>
                  <a:lnTo>
                    <a:pt x="69957" y="1"/>
                  </a:lnTo>
                  <a:cubicBezTo>
                    <a:pt x="69957" y="1"/>
                    <a:pt x="58921" y="10850"/>
                    <a:pt x="34979" y="10850"/>
                  </a:cubicBezTo>
                  <a:cubicBezTo>
                    <a:pt x="11037" y="1085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256650" y="4628350"/>
              <a:ext cx="89950" cy="316600"/>
            </a:xfrm>
            <a:custGeom>
              <a:rect b="b" l="l" r="r" t="t"/>
              <a:pathLst>
                <a:path extrusionOk="0" h="12664" w="3598">
                  <a:moveTo>
                    <a:pt x="811" y="1"/>
                  </a:moveTo>
                  <a:cubicBezTo>
                    <a:pt x="111" y="2521"/>
                    <a:pt x="1" y="5867"/>
                    <a:pt x="38" y="8317"/>
                  </a:cubicBezTo>
                  <a:cubicBezTo>
                    <a:pt x="1103" y="9861"/>
                    <a:pt x="2293" y="11315"/>
                    <a:pt x="3598" y="12663"/>
                  </a:cubicBezTo>
                  <a:cubicBezTo>
                    <a:pt x="1894" y="6854"/>
                    <a:pt x="811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449625" y="4665775"/>
              <a:ext cx="118150" cy="442250"/>
            </a:xfrm>
            <a:custGeom>
              <a:rect b="b" l="l" r="r" t="t"/>
              <a:pathLst>
                <a:path extrusionOk="0" h="17690" w="4726">
                  <a:moveTo>
                    <a:pt x="1198" y="0"/>
                  </a:moveTo>
                  <a:cubicBezTo>
                    <a:pt x="3" y="3482"/>
                    <a:pt x="1" y="11640"/>
                    <a:pt x="48" y="14800"/>
                  </a:cubicBezTo>
                  <a:cubicBezTo>
                    <a:pt x="1528" y="15887"/>
                    <a:pt x="3092" y="16852"/>
                    <a:pt x="4726" y="17690"/>
                  </a:cubicBezTo>
                  <a:cubicBezTo>
                    <a:pt x="2844" y="11065"/>
                    <a:pt x="1198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666575" y="4700075"/>
              <a:ext cx="139775" cy="490850"/>
            </a:xfrm>
            <a:custGeom>
              <a:rect b="b" l="l" r="r" t="t"/>
              <a:pathLst>
                <a:path extrusionOk="0" h="19634" w="5591">
                  <a:moveTo>
                    <a:pt x="1373" y="0"/>
                  </a:moveTo>
                  <a:cubicBezTo>
                    <a:pt x="173" y="2101"/>
                    <a:pt x="16" y="13585"/>
                    <a:pt x="1" y="18048"/>
                  </a:cubicBezTo>
                  <a:cubicBezTo>
                    <a:pt x="1821" y="18719"/>
                    <a:pt x="3690" y="19249"/>
                    <a:pt x="5591" y="19633"/>
                  </a:cubicBezTo>
                  <a:cubicBezTo>
                    <a:pt x="3819" y="13795"/>
                    <a:pt x="1373" y="0"/>
                    <a:pt x="1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2531375" y="4628350"/>
              <a:ext cx="89975" cy="316600"/>
            </a:xfrm>
            <a:custGeom>
              <a:rect b="b" l="l" r="r" t="t"/>
              <a:pathLst>
                <a:path extrusionOk="0" h="12664" w="3599">
                  <a:moveTo>
                    <a:pt x="2787" y="1"/>
                  </a:moveTo>
                  <a:cubicBezTo>
                    <a:pt x="2787" y="1"/>
                    <a:pt x="1705" y="6854"/>
                    <a:pt x="0" y="12663"/>
                  </a:cubicBezTo>
                  <a:cubicBezTo>
                    <a:pt x="1305" y="11315"/>
                    <a:pt x="2495" y="9861"/>
                    <a:pt x="3560" y="8317"/>
                  </a:cubicBezTo>
                  <a:cubicBezTo>
                    <a:pt x="3599" y="5867"/>
                    <a:pt x="3487" y="2521"/>
                    <a:pt x="2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2490600" y="5077125"/>
              <a:ext cx="75000" cy="399225"/>
            </a:xfrm>
            <a:custGeom>
              <a:rect b="b" l="l" r="r" t="t"/>
              <a:pathLst>
                <a:path extrusionOk="0" h="15969" w="3000">
                  <a:moveTo>
                    <a:pt x="1" y="0"/>
                  </a:moveTo>
                  <a:lnTo>
                    <a:pt x="1" y="0"/>
                  </a:lnTo>
                  <a:cubicBezTo>
                    <a:pt x="1680" y="5102"/>
                    <a:pt x="3000" y="15968"/>
                    <a:pt x="3000" y="15968"/>
                  </a:cubicBezTo>
                  <a:cubicBezTo>
                    <a:pt x="3000" y="15968"/>
                    <a:pt x="1848" y="4513"/>
                    <a:pt x="1" y="0"/>
                  </a:cubicBezTo>
                  <a:close/>
                </a:path>
              </a:pathLst>
            </a:custGeom>
            <a:solidFill>
              <a:srgbClr val="FF0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2249250" y="4798975"/>
              <a:ext cx="477900" cy="677325"/>
            </a:xfrm>
            <a:custGeom>
              <a:rect b="b" l="l" r="r" t="t"/>
              <a:pathLst>
                <a:path extrusionOk="0" h="27093" w="19116">
                  <a:moveTo>
                    <a:pt x="11002" y="1"/>
                  </a:moveTo>
                  <a:cubicBezTo>
                    <a:pt x="10312" y="1"/>
                    <a:pt x="9695" y="351"/>
                    <a:pt x="9288" y="655"/>
                  </a:cubicBezTo>
                  <a:lnTo>
                    <a:pt x="9287" y="654"/>
                  </a:lnTo>
                  <a:cubicBezTo>
                    <a:pt x="9287" y="654"/>
                    <a:pt x="9064" y="772"/>
                    <a:pt x="8784" y="1110"/>
                  </a:cubicBezTo>
                  <a:cubicBezTo>
                    <a:pt x="8784" y="1110"/>
                    <a:pt x="8395" y="961"/>
                    <a:pt x="7952" y="961"/>
                  </a:cubicBezTo>
                  <a:cubicBezTo>
                    <a:pt x="7842" y="961"/>
                    <a:pt x="7728" y="970"/>
                    <a:pt x="7615" y="993"/>
                  </a:cubicBezTo>
                  <a:lnTo>
                    <a:pt x="7623" y="1000"/>
                  </a:lnTo>
                  <a:cubicBezTo>
                    <a:pt x="3595" y="1453"/>
                    <a:pt x="885" y="10188"/>
                    <a:pt x="0" y="13495"/>
                  </a:cubicBezTo>
                  <a:cubicBezTo>
                    <a:pt x="2421" y="12477"/>
                    <a:pt x="4984" y="11093"/>
                    <a:pt x="7480" y="9205"/>
                  </a:cubicBezTo>
                  <a:cubicBezTo>
                    <a:pt x="7557" y="8882"/>
                    <a:pt x="7674" y="8649"/>
                    <a:pt x="7853" y="8576"/>
                  </a:cubicBezTo>
                  <a:cubicBezTo>
                    <a:pt x="7912" y="8552"/>
                    <a:pt x="7970" y="8541"/>
                    <a:pt x="8028" y="8541"/>
                  </a:cubicBezTo>
                  <a:cubicBezTo>
                    <a:pt x="8106" y="8541"/>
                    <a:pt x="8183" y="8561"/>
                    <a:pt x="8261" y="8598"/>
                  </a:cubicBezTo>
                  <a:cubicBezTo>
                    <a:pt x="8738" y="8830"/>
                    <a:pt x="9209" y="9775"/>
                    <a:pt x="9655" y="11126"/>
                  </a:cubicBezTo>
                  <a:cubicBezTo>
                    <a:pt x="11502" y="15639"/>
                    <a:pt x="12654" y="27093"/>
                    <a:pt x="12654" y="27093"/>
                  </a:cubicBezTo>
                  <a:cubicBezTo>
                    <a:pt x="14244" y="23196"/>
                    <a:pt x="14993" y="17647"/>
                    <a:pt x="14993" y="17647"/>
                  </a:cubicBezTo>
                  <a:cubicBezTo>
                    <a:pt x="16146" y="19954"/>
                    <a:pt x="17019" y="25597"/>
                    <a:pt x="17019" y="25597"/>
                  </a:cubicBezTo>
                  <a:cubicBezTo>
                    <a:pt x="19116" y="17211"/>
                    <a:pt x="17134" y="7071"/>
                    <a:pt x="14149" y="2464"/>
                  </a:cubicBezTo>
                  <a:cubicBezTo>
                    <a:pt x="13407" y="1317"/>
                    <a:pt x="12601" y="507"/>
                    <a:pt x="11781" y="160"/>
                  </a:cubicBezTo>
                  <a:cubicBezTo>
                    <a:pt x="11516" y="47"/>
                    <a:pt x="11254" y="1"/>
                    <a:pt x="11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2310225" y="4665775"/>
              <a:ext cx="118150" cy="442250"/>
            </a:xfrm>
            <a:custGeom>
              <a:rect b="b" l="l" r="r" t="t"/>
              <a:pathLst>
                <a:path extrusionOk="0" h="17690" w="4726">
                  <a:moveTo>
                    <a:pt x="3529" y="0"/>
                  </a:moveTo>
                  <a:cubicBezTo>
                    <a:pt x="3529" y="0"/>
                    <a:pt x="1883" y="11064"/>
                    <a:pt x="1" y="17690"/>
                  </a:cubicBezTo>
                  <a:cubicBezTo>
                    <a:pt x="1634" y="16852"/>
                    <a:pt x="3199" y="15887"/>
                    <a:pt x="4678" y="14800"/>
                  </a:cubicBezTo>
                  <a:cubicBezTo>
                    <a:pt x="4726" y="11640"/>
                    <a:pt x="4722" y="3482"/>
                    <a:pt x="3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071625" y="4700050"/>
              <a:ext cx="139825" cy="490875"/>
            </a:xfrm>
            <a:custGeom>
              <a:rect b="b" l="l" r="r" t="t"/>
              <a:pathLst>
                <a:path extrusionOk="0" h="19635" w="5593">
                  <a:moveTo>
                    <a:pt x="4219" y="0"/>
                  </a:moveTo>
                  <a:cubicBezTo>
                    <a:pt x="4219" y="1"/>
                    <a:pt x="1772" y="13796"/>
                    <a:pt x="1" y="19634"/>
                  </a:cubicBezTo>
                  <a:cubicBezTo>
                    <a:pt x="1903" y="19250"/>
                    <a:pt x="3772" y="18720"/>
                    <a:pt x="5592" y="18049"/>
                  </a:cubicBezTo>
                  <a:cubicBezTo>
                    <a:pt x="5575" y="13584"/>
                    <a:pt x="5419" y="2101"/>
                    <a:pt x="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865950" y="4740575"/>
              <a:ext cx="158425" cy="466125"/>
            </a:xfrm>
            <a:custGeom>
              <a:rect b="b" l="l" r="r" t="t"/>
              <a:pathLst>
                <a:path extrusionOk="0" h="18645" w="6337">
                  <a:moveTo>
                    <a:pt x="3171" y="1"/>
                  </a:moveTo>
                  <a:cubicBezTo>
                    <a:pt x="1453" y="1613"/>
                    <a:pt x="290" y="14787"/>
                    <a:pt x="0" y="18410"/>
                  </a:cubicBezTo>
                  <a:cubicBezTo>
                    <a:pt x="1758" y="18641"/>
                    <a:pt x="2852" y="18644"/>
                    <a:pt x="2918" y="18644"/>
                  </a:cubicBezTo>
                  <a:cubicBezTo>
                    <a:pt x="2921" y="18644"/>
                    <a:pt x="2922" y="18644"/>
                    <a:pt x="2922" y="18644"/>
                  </a:cubicBezTo>
                  <a:cubicBezTo>
                    <a:pt x="2922" y="18644"/>
                    <a:pt x="2923" y="18644"/>
                    <a:pt x="2926" y="18644"/>
                  </a:cubicBezTo>
                  <a:cubicBezTo>
                    <a:pt x="3007" y="18644"/>
                    <a:pt x="4299" y="18639"/>
                    <a:pt x="6337" y="18341"/>
                  </a:cubicBezTo>
                  <a:cubicBezTo>
                    <a:pt x="6039" y="14625"/>
                    <a:pt x="4879" y="1602"/>
                    <a:pt x="3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126575" y="4161575"/>
              <a:ext cx="133225" cy="357700"/>
            </a:xfrm>
            <a:custGeom>
              <a:rect b="b" l="l" r="r" t="t"/>
              <a:pathLst>
                <a:path extrusionOk="0" h="14308" w="5329">
                  <a:moveTo>
                    <a:pt x="0" y="0"/>
                  </a:moveTo>
                  <a:lnTo>
                    <a:pt x="0" y="0"/>
                  </a:lnTo>
                  <a:cubicBezTo>
                    <a:pt x="373" y="2729"/>
                    <a:pt x="1458" y="8687"/>
                    <a:pt x="4315" y="14308"/>
                  </a:cubicBezTo>
                  <a:cubicBezTo>
                    <a:pt x="4315" y="14308"/>
                    <a:pt x="4117" y="8311"/>
                    <a:pt x="5328" y="3117"/>
                  </a:cubicBezTo>
                  <a:cubicBezTo>
                    <a:pt x="3043" y="1992"/>
                    <a:pt x="1273" y="89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329700" y="4271325"/>
              <a:ext cx="118750" cy="335250"/>
            </a:xfrm>
            <a:custGeom>
              <a:rect b="b" l="l" r="r" t="t"/>
              <a:pathLst>
                <a:path extrusionOk="0" h="13410" w="4750">
                  <a:moveTo>
                    <a:pt x="17" y="1"/>
                  </a:moveTo>
                  <a:lnTo>
                    <a:pt x="17" y="1"/>
                  </a:lnTo>
                  <a:cubicBezTo>
                    <a:pt x="0" y="3141"/>
                    <a:pt x="209" y="9634"/>
                    <a:pt x="2051" y="13410"/>
                  </a:cubicBezTo>
                  <a:cubicBezTo>
                    <a:pt x="2051" y="13410"/>
                    <a:pt x="3054" y="6207"/>
                    <a:pt x="4749" y="1702"/>
                  </a:cubicBezTo>
                  <a:cubicBezTo>
                    <a:pt x="3024" y="1170"/>
                    <a:pt x="1444" y="595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1548575" y="4340975"/>
              <a:ext cx="123775" cy="299875"/>
            </a:xfrm>
            <a:custGeom>
              <a:rect b="b" l="l" r="r" t="t"/>
              <a:pathLst>
                <a:path extrusionOk="0" h="11995" w="4951">
                  <a:moveTo>
                    <a:pt x="1" y="0"/>
                  </a:moveTo>
                  <a:cubicBezTo>
                    <a:pt x="304" y="2869"/>
                    <a:pt x="969" y="7751"/>
                    <a:pt x="2274" y="11995"/>
                  </a:cubicBezTo>
                  <a:cubicBezTo>
                    <a:pt x="2274" y="11995"/>
                    <a:pt x="3589" y="4930"/>
                    <a:pt x="4951" y="935"/>
                  </a:cubicBezTo>
                  <a:cubicBezTo>
                    <a:pt x="3205" y="674"/>
                    <a:pt x="1555" y="36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1771900" y="4376250"/>
              <a:ext cx="120550" cy="283325"/>
            </a:xfrm>
            <a:custGeom>
              <a:rect b="b" l="l" r="r" t="t"/>
              <a:pathLst>
                <a:path extrusionOk="0" h="11333" w="4822">
                  <a:moveTo>
                    <a:pt x="0" y="0"/>
                  </a:moveTo>
                  <a:lnTo>
                    <a:pt x="0" y="0"/>
                  </a:lnTo>
                  <a:cubicBezTo>
                    <a:pt x="118" y="3008"/>
                    <a:pt x="511" y="8451"/>
                    <a:pt x="1821" y="11333"/>
                  </a:cubicBezTo>
                  <a:cubicBezTo>
                    <a:pt x="1821" y="11333"/>
                    <a:pt x="3105" y="4575"/>
                    <a:pt x="4821" y="270"/>
                  </a:cubicBezTo>
                  <a:cubicBezTo>
                    <a:pt x="3148" y="230"/>
                    <a:pt x="1542" y="14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2618225" y="4161575"/>
              <a:ext cx="133200" cy="357700"/>
            </a:xfrm>
            <a:custGeom>
              <a:rect b="b" l="l" r="r" t="t"/>
              <a:pathLst>
                <a:path extrusionOk="0" h="14308" w="5328">
                  <a:moveTo>
                    <a:pt x="5327" y="0"/>
                  </a:moveTo>
                  <a:lnTo>
                    <a:pt x="5327" y="0"/>
                  </a:lnTo>
                  <a:cubicBezTo>
                    <a:pt x="4055" y="891"/>
                    <a:pt x="2284" y="1993"/>
                    <a:pt x="1" y="3117"/>
                  </a:cubicBezTo>
                  <a:cubicBezTo>
                    <a:pt x="1212" y="8311"/>
                    <a:pt x="1013" y="14308"/>
                    <a:pt x="1013" y="14308"/>
                  </a:cubicBezTo>
                  <a:cubicBezTo>
                    <a:pt x="3869" y="8687"/>
                    <a:pt x="4955" y="2729"/>
                    <a:pt x="5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2429550" y="4271325"/>
              <a:ext cx="118775" cy="335250"/>
            </a:xfrm>
            <a:custGeom>
              <a:rect b="b" l="l" r="r" t="t"/>
              <a:pathLst>
                <a:path extrusionOk="0" h="13410" w="4751">
                  <a:moveTo>
                    <a:pt x="4734" y="1"/>
                  </a:moveTo>
                  <a:lnTo>
                    <a:pt x="4734" y="1"/>
                  </a:lnTo>
                  <a:cubicBezTo>
                    <a:pt x="3307" y="594"/>
                    <a:pt x="1727" y="1170"/>
                    <a:pt x="0" y="1702"/>
                  </a:cubicBezTo>
                  <a:cubicBezTo>
                    <a:pt x="1695" y="6207"/>
                    <a:pt x="2699" y="13410"/>
                    <a:pt x="2699" y="13410"/>
                  </a:cubicBezTo>
                  <a:cubicBezTo>
                    <a:pt x="4541" y="9634"/>
                    <a:pt x="4751" y="3141"/>
                    <a:pt x="4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2205650" y="4340975"/>
              <a:ext cx="123775" cy="299875"/>
            </a:xfrm>
            <a:custGeom>
              <a:rect b="b" l="l" r="r" t="t"/>
              <a:pathLst>
                <a:path extrusionOk="0" h="11995" w="4951">
                  <a:moveTo>
                    <a:pt x="4951" y="0"/>
                  </a:moveTo>
                  <a:cubicBezTo>
                    <a:pt x="3399" y="360"/>
                    <a:pt x="1749" y="671"/>
                    <a:pt x="1" y="935"/>
                  </a:cubicBezTo>
                  <a:cubicBezTo>
                    <a:pt x="1363" y="4930"/>
                    <a:pt x="2677" y="11995"/>
                    <a:pt x="2677" y="11995"/>
                  </a:cubicBezTo>
                  <a:cubicBezTo>
                    <a:pt x="3982" y="7751"/>
                    <a:pt x="4647" y="2869"/>
                    <a:pt x="4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985575" y="4376250"/>
              <a:ext cx="120525" cy="283325"/>
            </a:xfrm>
            <a:custGeom>
              <a:rect b="b" l="l" r="r" t="t"/>
              <a:pathLst>
                <a:path extrusionOk="0" h="11333" w="4821">
                  <a:moveTo>
                    <a:pt x="4820" y="0"/>
                  </a:moveTo>
                  <a:cubicBezTo>
                    <a:pt x="3279" y="138"/>
                    <a:pt x="1672" y="228"/>
                    <a:pt x="0" y="270"/>
                  </a:cubicBezTo>
                  <a:cubicBezTo>
                    <a:pt x="1716" y="4574"/>
                    <a:pt x="3000" y="11333"/>
                    <a:pt x="3000" y="11333"/>
                  </a:cubicBezTo>
                  <a:cubicBezTo>
                    <a:pt x="4309" y="8451"/>
                    <a:pt x="4702" y="3008"/>
                    <a:pt x="4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039325" y="4087625"/>
              <a:ext cx="1798650" cy="1191575"/>
            </a:xfrm>
            <a:custGeom>
              <a:rect b="b" l="l" r="r" t="t"/>
              <a:pathLst>
                <a:path extrusionOk="0" h="47663" w="71946">
                  <a:moveTo>
                    <a:pt x="71106" y="0"/>
                  </a:moveTo>
                  <a:cubicBezTo>
                    <a:pt x="70974" y="0"/>
                    <a:pt x="70840" y="33"/>
                    <a:pt x="70716" y="101"/>
                  </a:cubicBezTo>
                  <a:lnTo>
                    <a:pt x="70310" y="325"/>
                  </a:lnTo>
                  <a:cubicBezTo>
                    <a:pt x="70019" y="485"/>
                    <a:pt x="69675" y="680"/>
                    <a:pt x="69346" y="851"/>
                  </a:cubicBezTo>
                  <a:cubicBezTo>
                    <a:pt x="69021" y="1032"/>
                    <a:pt x="68675" y="1198"/>
                    <a:pt x="68340" y="1366"/>
                  </a:cubicBezTo>
                  <a:cubicBezTo>
                    <a:pt x="68011" y="1542"/>
                    <a:pt x="67660" y="1695"/>
                    <a:pt x="67321" y="1853"/>
                  </a:cubicBezTo>
                  <a:cubicBezTo>
                    <a:pt x="66981" y="2013"/>
                    <a:pt x="66645" y="2177"/>
                    <a:pt x="66294" y="2319"/>
                  </a:cubicBezTo>
                  <a:lnTo>
                    <a:pt x="65264" y="2766"/>
                  </a:lnTo>
                  <a:lnTo>
                    <a:pt x="64216" y="3176"/>
                  </a:lnTo>
                  <a:cubicBezTo>
                    <a:pt x="63529" y="3463"/>
                    <a:pt x="62820" y="3706"/>
                    <a:pt x="62117" y="3950"/>
                  </a:cubicBezTo>
                  <a:cubicBezTo>
                    <a:pt x="61426" y="4215"/>
                    <a:pt x="60706" y="4423"/>
                    <a:pt x="60000" y="4644"/>
                  </a:cubicBezTo>
                  <a:cubicBezTo>
                    <a:pt x="59643" y="4748"/>
                    <a:pt x="59300" y="4880"/>
                    <a:pt x="58940" y="4974"/>
                  </a:cubicBezTo>
                  <a:lnTo>
                    <a:pt x="57866" y="5264"/>
                  </a:lnTo>
                  <a:cubicBezTo>
                    <a:pt x="57510" y="5362"/>
                    <a:pt x="57152" y="5453"/>
                    <a:pt x="56800" y="5558"/>
                  </a:cubicBezTo>
                  <a:cubicBezTo>
                    <a:pt x="56446" y="5662"/>
                    <a:pt x="56079" y="5728"/>
                    <a:pt x="55721" y="5815"/>
                  </a:cubicBezTo>
                  <a:cubicBezTo>
                    <a:pt x="54999" y="5975"/>
                    <a:pt x="54287" y="6153"/>
                    <a:pt x="53566" y="6306"/>
                  </a:cubicBezTo>
                  <a:lnTo>
                    <a:pt x="51394" y="6711"/>
                  </a:lnTo>
                  <a:cubicBezTo>
                    <a:pt x="50678" y="6871"/>
                    <a:pt x="49938" y="6944"/>
                    <a:pt x="49213" y="7060"/>
                  </a:cubicBezTo>
                  <a:lnTo>
                    <a:pt x="48122" y="7220"/>
                  </a:lnTo>
                  <a:cubicBezTo>
                    <a:pt x="47758" y="7273"/>
                    <a:pt x="47397" y="7335"/>
                    <a:pt x="47027" y="7363"/>
                  </a:cubicBezTo>
                  <a:lnTo>
                    <a:pt x="44831" y="7591"/>
                  </a:lnTo>
                  <a:cubicBezTo>
                    <a:pt x="44465" y="7624"/>
                    <a:pt x="44101" y="7677"/>
                    <a:pt x="43732" y="7698"/>
                  </a:cubicBezTo>
                  <a:lnTo>
                    <a:pt x="42628" y="7766"/>
                  </a:lnTo>
                  <a:lnTo>
                    <a:pt x="40421" y="7903"/>
                  </a:lnTo>
                  <a:cubicBezTo>
                    <a:pt x="39685" y="7947"/>
                    <a:pt x="38942" y="7940"/>
                    <a:pt x="38205" y="7961"/>
                  </a:cubicBezTo>
                  <a:lnTo>
                    <a:pt x="36005" y="8008"/>
                  </a:lnTo>
                  <a:lnTo>
                    <a:pt x="33762" y="7961"/>
                  </a:lnTo>
                  <a:lnTo>
                    <a:pt x="32594" y="7936"/>
                  </a:lnTo>
                  <a:cubicBezTo>
                    <a:pt x="32214" y="7925"/>
                    <a:pt x="31797" y="7930"/>
                    <a:pt x="31455" y="7898"/>
                  </a:cubicBezTo>
                  <a:lnTo>
                    <a:pt x="29311" y="7762"/>
                  </a:lnTo>
                  <a:lnTo>
                    <a:pt x="28237" y="7698"/>
                  </a:lnTo>
                  <a:cubicBezTo>
                    <a:pt x="27880" y="7678"/>
                    <a:pt x="27509" y="7624"/>
                    <a:pt x="27144" y="7591"/>
                  </a:cubicBezTo>
                  <a:lnTo>
                    <a:pt x="24947" y="7364"/>
                  </a:lnTo>
                  <a:cubicBezTo>
                    <a:pt x="24578" y="7336"/>
                    <a:pt x="24216" y="7275"/>
                    <a:pt x="23854" y="7220"/>
                  </a:cubicBezTo>
                  <a:lnTo>
                    <a:pt x="22762" y="7060"/>
                  </a:lnTo>
                  <a:cubicBezTo>
                    <a:pt x="22036" y="6946"/>
                    <a:pt x="21298" y="6871"/>
                    <a:pt x="20582" y="6713"/>
                  </a:cubicBezTo>
                  <a:lnTo>
                    <a:pt x="18410" y="6306"/>
                  </a:lnTo>
                  <a:cubicBezTo>
                    <a:pt x="17689" y="6153"/>
                    <a:pt x="16976" y="5975"/>
                    <a:pt x="16254" y="5815"/>
                  </a:cubicBezTo>
                  <a:cubicBezTo>
                    <a:pt x="15896" y="5728"/>
                    <a:pt x="15528" y="5662"/>
                    <a:pt x="15176" y="5558"/>
                  </a:cubicBezTo>
                  <a:cubicBezTo>
                    <a:pt x="14823" y="5454"/>
                    <a:pt x="14466" y="5362"/>
                    <a:pt x="14109" y="5265"/>
                  </a:cubicBezTo>
                  <a:lnTo>
                    <a:pt x="13035" y="4976"/>
                  </a:lnTo>
                  <a:cubicBezTo>
                    <a:pt x="12676" y="4880"/>
                    <a:pt x="12333" y="4749"/>
                    <a:pt x="11976" y="4645"/>
                  </a:cubicBezTo>
                  <a:cubicBezTo>
                    <a:pt x="11269" y="4423"/>
                    <a:pt x="10550" y="4217"/>
                    <a:pt x="9859" y="3950"/>
                  </a:cubicBezTo>
                  <a:cubicBezTo>
                    <a:pt x="9156" y="3706"/>
                    <a:pt x="8447" y="3463"/>
                    <a:pt x="7759" y="3177"/>
                  </a:cubicBezTo>
                  <a:lnTo>
                    <a:pt x="6712" y="2766"/>
                  </a:lnTo>
                  <a:lnTo>
                    <a:pt x="5681" y="2319"/>
                  </a:lnTo>
                  <a:cubicBezTo>
                    <a:pt x="5328" y="2177"/>
                    <a:pt x="4994" y="2013"/>
                    <a:pt x="4654" y="1855"/>
                  </a:cubicBezTo>
                  <a:cubicBezTo>
                    <a:pt x="4313" y="1695"/>
                    <a:pt x="3964" y="1541"/>
                    <a:pt x="3635" y="1366"/>
                  </a:cubicBezTo>
                  <a:cubicBezTo>
                    <a:pt x="3298" y="1198"/>
                    <a:pt x="2954" y="1032"/>
                    <a:pt x="2629" y="852"/>
                  </a:cubicBezTo>
                  <a:cubicBezTo>
                    <a:pt x="2300" y="681"/>
                    <a:pt x="1955" y="486"/>
                    <a:pt x="1665" y="326"/>
                  </a:cubicBezTo>
                  <a:lnTo>
                    <a:pt x="1258" y="102"/>
                  </a:lnTo>
                  <a:cubicBezTo>
                    <a:pt x="1135" y="35"/>
                    <a:pt x="1000" y="1"/>
                    <a:pt x="865" y="1"/>
                  </a:cubicBezTo>
                  <a:cubicBezTo>
                    <a:pt x="691" y="1"/>
                    <a:pt x="519" y="57"/>
                    <a:pt x="375" y="166"/>
                  </a:cubicBezTo>
                  <a:cubicBezTo>
                    <a:pt x="119" y="360"/>
                    <a:pt x="1" y="685"/>
                    <a:pt x="74" y="998"/>
                  </a:cubicBezTo>
                  <a:cubicBezTo>
                    <a:pt x="231" y="2316"/>
                    <a:pt x="299" y="3629"/>
                    <a:pt x="352" y="4945"/>
                  </a:cubicBezTo>
                  <a:cubicBezTo>
                    <a:pt x="453" y="6258"/>
                    <a:pt x="542" y="7573"/>
                    <a:pt x="601" y="8893"/>
                  </a:cubicBezTo>
                  <a:lnTo>
                    <a:pt x="801" y="10867"/>
                  </a:lnTo>
                  <a:lnTo>
                    <a:pt x="901" y="11855"/>
                  </a:lnTo>
                  <a:cubicBezTo>
                    <a:pt x="930" y="12185"/>
                    <a:pt x="969" y="12514"/>
                    <a:pt x="1029" y="12840"/>
                  </a:cubicBezTo>
                  <a:lnTo>
                    <a:pt x="1345" y="14808"/>
                  </a:lnTo>
                  <a:lnTo>
                    <a:pt x="1507" y="15792"/>
                  </a:lnTo>
                  <a:lnTo>
                    <a:pt x="1717" y="16770"/>
                  </a:lnTo>
                  <a:lnTo>
                    <a:pt x="2139" y="18730"/>
                  </a:lnTo>
                  <a:cubicBezTo>
                    <a:pt x="2301" y="19379"/>
                    <a:pt x="2497" y="20021"/>
                    <a:pt x="2675" y="20668"/>
                  </a:cubicBezTo>
                  <a:lnTo>
                    <a:pt x="2950" y="21637"/>
                  </a:lnTo>
                  <a:cubicBezTo>
                    <a:pt x="3037" y="21962"/>
                    <a:pt x="3169" y="22275"/>
                    <a:pt x="3275" y="22594"/>
                  </a:cubicBezTo>
                  <a:lnTo>
                    <a:pt x="3946" y="24507"/>
                  </a:lnTo>
                  <a:cubicBezTo>
                    <a:pt x="4950" y="27021"/>
                    <a:pt x="6162" y="29480"/>
                    <a:pt x="7654" y="31801"/>
                  </a:cubicBezTo>
                  <a:cubicBezTo>
                    <a:pt x="9182" y="34125"/>
                    <a:pt x="10976" y="36259"/>
                    <a:pt x="13004" y="38162"/>
                  </a:cubicBezTo>
                  <a:cubicBezTo>
                    <a:pt x="15033" y="40083"/>
                    <a:pt x="17328" y="41736"/>
                    <a:pt x="19777" y="43103"/>
                  </a:cubicBezTo>
                  <a:cubicBezTo>
                    <a:pt x="22230" y="44463"/>
                    <a:pt x="24836" y="45549"/>
                    <a:pt x="27533" y="46312"/>
                  </a:cubicBezTo>
                  <a:cubicBezTo>
                    <a:pt x="28881" y="46702"/>
                    <a:pt x="30253" y="46997"/>
                    <a:pt x="31641" y="47239"/>
                  </a:cubicBezTo>
                  <a:cubicBezTo>
                    <a:pt x="32337" y="47353"/>
                    <a:pt x="33036" y="47448"/>
                    <a:pt x="33748" y="47521"/>
                  </a:cubicBezTo>
                  <a:cubicBezTo>
                    <a:pt x="34101" y="47559"/>
                    <a:pt x="34461" y="47589"/>
                    <a:pt x="34824" y="47613"/>
                  </a:cubicBezTo>
                  <a:cubicBezTo>
                    <a:pt x="35002" y="47628"/>
                    <a:pt x="35194" y="47635"/>
                    <a:pt x="35379" y="47645"/>
                  </a:cubicBezTo>
                  <a:lnTo>
                    <a:pt x="35668" y="47656"/>
                  </a:lnTo>
                  <a:lnTo>
                    <a:pt x="36002" y="47663"/>
                  </a:lnTo>
                  <a:cubicBezTo>
                    <a:pt x="36143" y="47660"/>
                    <a:pt x="36431" y="47653"/>
                    <a:pt x="36596" y="47644"/>
                  </a:cubicBezTo>
                  <a:cubicBezTo>
                    <a:pt x="36780" y="47632"/>
                    <a:pt x="36971" y="47626"/>
                    <a:pt x="37150" y="47610"/>
                  </a:cubicBezTo>
                  <a:cubicBezTo>
                    <a:pt x="37513" y="47584"/>
                    <a:pt x="37872" y="47553"/>
                    <a:pt x="38226" y="47513"/>
                  </a:cubicBezTo>
                  <a:cubicBezTo>
                    <a:pt x="38936" y="47438"/>
                    <a:pt x="39635" y="47340"/>
                    <a:pt x="40330" y="47224"/>
                  </a:cubicBezTo>
                  <a:cubicBezTo>
                    <a:pt x="41716" y="46975"/>
                    <a:pt x="43087" y="46673"/>
                    <a:pt x="44431" y="46279"/>
                  </a:cubicBezTo>
                  <a:cubicBezTo>
                    <a:pt x="47123" y="45505"/>
                    <a:pt x="49721" y="44408"/>
                    <a:pt x="52163" y="43038"/>
                  </a:cubicBezTo>
                  <a:cubicBezTo>
                    <a:pt x="54190" y="41892"/>
                    <a:pt x="56106" y="40548"/>
                    <a:pt x="57852" y="39024"/>
                  </a:cubicBezTo>
                  <a:cubicBezTo>
                    <a:pt x="57289" y="37530"/>
                    <a:pt x="56188" y="35146"/>
                    <a:pt x="55767" y="34943"/>
                  </a:cubicBezTo>
                  <a:cubicBezTo>
                    <a:pt x="55740" y="34930"/>
                    <a:pt x="55712" y="34920"/>
                    <a:pt x="55682" y="34911"/>
                  </a:cubicBezTo>
                  <a:cubicBezTo>
                    <a:pt x="55571" y="34994"/>
                    <a:pt x="55459" y="35077"/>
                    <a:pt x="55347" y="35159"/>
                  </a:cubicBezTo>
                  <a:cubicBezTo>
                    <a:pt x="53598" y="36424"/>
                    <a:pt x="51734" y="37521"/>
                    <a:pt x="49778" y="38432"/>
                  </a:cubicBezTo>
                  <a:lnTo>
                    <a:pt x="49417" y="38600"/>
                  </a:lnTo>
                  <a:lnTo>
                    <a:pt x="48958" y="38815"/>
                  </a:lnTo>
                  <a:lnTo>
                    <a:pt x="48121" y="39160"/>
                  </a:lnTo>
                  <a:cubicBezTo>
                    <a:pt x="47568" y="39404"/>
                    <a:pt x="46994" y="39597"/>
                    <a:pt x="46427" y="39803"/>
                  </a:cubicBezTo>
                  <a:cubicBezTo>
                    <a:pt x="45864" y="40019"/>
                    <a:pt x="45279" y="40179"/>
                    <a:pt x="44708" y="40371"/>
                  </a:cubicBezTo>
                  <a:cubicBezTo>
                    <a:pt x="44125" y="40531"/>
                    <a:pt x="43548" y="40706"/>
                    <a:pt x="42959" y="40841"/>
                  </a:cubicBezTo>
                  <a:cubicBezTo>
                    <a:pt x="41793" y="41148"/>
                    <a:pt x="40605" y="41366"/>
                    <a:pt x="39421" y="41547"/>
                  </a:cubicBezTo>
                  <a:cubicBezTo>
                    <a:pt x="38828" y="41639"/>
                    <a:pt x="38237" y="41714"/>
                    <a:pt x="37649" y="41768"/>
                  </a:cubicBezTo>
                  <a:cubicBezTo>
                    <a:pt x="37355" y="41797"/>
                    <a:pt x="37064" y="41819"/>
                    <a:pt x="36776" y="41836"/>
                  </a:cubicBezTo>
                  <a:cubicBezTo>
                    <a:pt x="36631" y="41847"/>
                    <a:pt x="36496" y="41849"/>
                    <a:pt x="36355" y="41856"/>
                  </a:cubicBezTo>
                  <a:cubicBezTo>
                    <a:pt x="36195" y="41861"/>
                    <a:pt x="36157" y="41863"/>
                    <a:pt x="35971" y="41864"/>
                  </a:cubicBezTo>
                  <a:lnTo>
                    <a:pt x="35619" y="41854"/>
                  </a:lnTo>
                  <a:cubicBezTo>
                    <a:pt x="35478" y="41846"/>
                    <a:pt x="35344" y="41844"/>
                    <a:pt x="35197" y="41832"/>
                  </a:cubicBezTo>
                  <a:cubicBezTo>
                    <a:pt x="34909" y="41813"/>
                    <a:pt x="34620" y="41791"/>
                    <a:pt x="34325" y="41759"/>
                  </a:cubicBezTo>
                  <a:cubicBezTo>
                    <a:pt x="33739" y="41703"/>
                    <a:pt x="33146" y="41625"/>
                    <a:pt x="32556" y="41530"/>
                  </a:cubicBezTo>
                  <a:cubicBezTo>
                    <a:pt x="31373" y="41344"/>
                    <a:pt x="30188" y="41119"/>
                    <a:pt x="29023" y="40808"/>
                  </a:cubicBezTo>
                  <a:cubicBezTo>
                    <a:pt x="28437" y="40670"/>
                    <a:pt x="27861" y="40491"/>
                    <a:pt x="27279" y="40329"/>
                  </a:cubicBezTo>
                  <a:cubicBezTo>
                    <a:pt x="26710" y="40133"/>
                    <a:pt x="26127" y="39971"/>
                    <a:pt x="25565" y="39753"/>
                  </a:cubicBezTo>
                  <a:cubicBezTo>
                    <a:pt x="25001" y="39545"/>
                    <a:pt x="24430" y="39347"/>
                    <a:pt x="23880" y="39102"/>
                  </a:cubicBezTo>
                  <a:lnTo>
                    <a:pt x="23045" y="38752"/>
                  </a:lnTo>
                  <a:lnTo>
                    <a:pt x="22228" y="38367"/>
                  </a:lnTo>
                  <a:cubicBezTo>
                    <a:pt x="20048" y="37338"/>
                    <a:pt x="17983" y="36070"/>
                    <a:pt x="16058" y="34596"/>
                  </a:cubicBezTo>
                  <a:cubicBezTo>
                    <a:pt x="14138" y="33115"/>
                    <a:pt x="12382" y="31403"/>
                    <a:pt x="10803" y="29507"/>
                  </a:cubicBezTo>
                  <a:cubicBezTo>
                    <a:pt x="9255" y="27588"/>
                    <a:pt x="7913" y="25484"/>
                    <a:pt x="6733" y="23264"/>
                  </a:cubicBezTo>
                  <a:cubicBezTo>
                    <a:pt x="6207" y="22124"/>
                    <a:pt x="5613" y="21005"/>
                    <a:pt x="5193" y="19809"/>
                  </a:cubicBezTo>
                  <a:cubicBezTo>
                    <a:pt x="4969" y="19217"/>
                    <a:pt x="4724" y="18630"/>
                    <a:pt x="4512" y="18031"/>
                  </a:cubicBezTo>
                  <a:lnTo>
                    <a:pt x="3938" y="16208"/>
                  </a:lnTo>
                  <a:lnTo>
                    <a:pt x="3650" y="15296"/>
                  </a:lnTo>
                  <a:lnTo>
                    <a:pt x="3426" y="14364"/>
                  </a:lnTo>
                  <a:lnTo>
                    <a:pt x="2980" y="12496"/>
                  </a:lnTo>
                  <a:cubicBezTo>
                    <a:pt x="2899" y="12186"/>
                    <a:pt x="2839" y="11871"/>
                    <a:pt x="2788" y="11554"/>
                  </a:cubicBezTo>
                  <a:lnTo>
                    <a:pt x="2620" y="10605"/>
                  </a:lnTo>
                  <a:lnTo>
                    <a:pt x="2283" y="8706"/>
                  </a:lnTo>
                  <a:cubicBezTo>
                    <a:pt x="2118" y="7430"/>
                    <a:pt x="1993" y="6146"/>
                    <a:pt x="1895" y="4860"/>
                  </a:cubicBezTo>
                  <a:cubicBezTo>
                    <a:pt x="1886" y="4389"/>
                    <a:pt x="1882" y="3918"/>
                    <a:pt x="1881" y="3447"/>
                  </a:cubicBezTo>
                  <a:lnTo>
                    <a:pt x="1881" y="3447"/>
                  </a:lnTo>
                  <a:cubicBezTo>
                    <a:pt x="1921" y="3489"/>
                    <a:pt x="1959" y="3530"/>
                    <a:pt x="1999" y="3571"/>
                  </a:cubicBezTo>
                  <a:cubicBezTo>
                    <a:pt x="2283" y="3876"/>
                    <a:pt x="2587" y="4147"/>
                    <a:pt x="2885" y="4433"/>
                  </a:cubicBezTo>
                  <a:cubicBezTo>
                    <a:pt x="3183" y="4718"/>
                    <a:pt x="3490" y="4994"/>
                    <a:pt x="3806" y="5255"/>
                  </a:cubicBezTo>
                  <a:lnTo>
                    <a:pt x="4755" y="6046"/>
                  </a:lnTo>
                  <a:lnTo>
                    <a:pt x="5739" y="6784"/>
                  </a:lnTo>
                  <a:cubicBezTo>
                    <a:pt x="6394" y="7291"/>
                    <a:pt x="7087" y="7724"/>
                    <a:pt x="7775" y="8178"/>
                  </a:cubicBezTo>
                  <a:cubicBezTo>
                    <a:pt x="8461" y="8642"/>
                    <a:pt x="9183" y="9025"/>
                    <a:pt x="9898" y="9437"/>
                  </a:cubicBezTo>
                  <a:cubicBezTo>
                    <a:pt x="10257" y="9639"/>
                    <a:pt x="10614" y="9849"/>
                    <a:pt x="10984" y="10029"/>
                  </a:cubicBezTo>
                  <a:lnTo>
                    <a:pt x="12092" y="10568"/>
                  </a:lnTo>
                  <a:cubicBezTo>
                    <a:pt x="12464" y="10746"/>
                    <a:pt x="12834" y="10932"/>
                    <a:pt x="13209" y="11103"/>
                  </a:cubicBezTo>
                  <a:cubicBezTo>
                    <a:pt x="13581" y="11281"/>
                    <a:pt x="13967" y="11420"/>
                    <a:pt x="14347" y="11580"/>
                  </a:cubicBezTo>
                  <a:cubicBezTo>
                    <a:pt x="15111" y="11880"/>
                    <a:pt x="15869" y="12218"/>
                    <a:pt x="16647" y="12482"/>
                  </a:cubicBezTo>
                  <a:lnTo>
                    <a:pt x="18995" y="13251"/>
                  </a:lnTo>
                  <a:cubicBezTo>
                    <a:pt x="19385" y="13386"/>
                    <a:pt x="19781" y="13500"/>
                    <a:pt x="20180" y="13594"/>
                  </a:cubicBezTo>
                  <a:lnTo>
                    <a:pt x="21374" y="13897"/>
                  </a:lnTo>
                  <a:lnTo>
                    <a:pt x="22573" y="14199"/>
                  </a:lnTo>
                  <a:cubicBezTo>
                    <a:pt x="22969" y="14306"/>
                    <a:pt x="23373" y="14393"/>
                    <a:pt x="23778" y="14460"/>
                  </a:cubicBezTo>
                  <a:lnTo>
                    <a:pt x="26203" y="14894"/>
                  </a:lnTo>
                  <a:cubicBezTo>
                    <a:pt x="26611" y="14960"/>
                    <a:pt x="27007" y="15052"/>
                    <a:pt x="27425" y="15092"/>
                  </a:cubicBezTo>
                  <a:lnTo>
                    <a:pt x="28677" y="15225"/>
                  </a:lnTo>
                  <a:lnTo>
                    <a:pt x="31186" y="15486"/>
                  </a:lnTo>
                  <a:cubicBezTo>
                    <a:pt x="31619" y="15543"/>
                    <a:pt x="31983" y="15530"/>
                    <a:pt x="32378" y="15550"/>
                  </a:cubicBezTo>
                  <a:lnTo>
                    <a:pt x="33544" y="15593"/>
                  </a:lnTo>
                  <a:lnTo>
                    <a:pt x="35878" y="15675"/>
                  </a:lnTo>
                  <a:lnTo>
                    <a:pt x="35987" y="15677"/>
                  </a:lnTo>
                  <a:lnTo>
                    <a:pt x="38438" y="15593"/>
                  </a:lnTo>
                  <a:cubicBezTo>
                    <a:pt x="39253" y="15553"/>
                    <a:pt x="40071" y="15557"/>
                    <a:pt x="40887" y="15481"/>
                  </a:cubicBezTo>
                  <a:lnTo>
                    <a:pt x="43333" y="15221"/>
                  </a:lnTo>
                  <a:lnTo>
                    <a:pt x="44556" y="15091"/>
                  </a:lnTo>
                  <a:cubicBezTo>
                    <a:pt x="44963" y="15052"/>
                    <a:pt x="45366" y="14960"/>
                    <a:pt x="45772" y="14894"/>
                  </a:cubicBezTo>
                  <a:lnTo>
                    <a:pt x="48196" y="14460"/>
                  </a:lnTo>
                  <a:cubicBezTo>
                    <a:pt x="48602" y="14393"/>
                    <a:pt x="49005" y="14305"/>
                    <a:pt x="49402" y="14199"/>
                  </a:cubicBezTo>
                  <a:lnTo>
                    <a:pt x="50599" y="13897"/>
                  </a:lnTo>
                  <a:lnTo>
                    <a:pt x="51794" y="13594"/>
                  </a:lnTo>
                  <a:cubicBezTo>
                    <a:pt x="52194" y="13500"/>
                    <a:pt x="52589" y="13386"/>
                    <a:pt x="52980" y="13251"/>
                  </a:cubicBezTo>
                  <a:lnTo>
                    <a:pt x="55328" y="12482"/>
                  </a:lnTo>
                  <a:cubicBezTo>
                    <a:pt x="56106" y="12217"/>
                    <a:pt x="56864" y="11880"/>
                    <a:pt x="57628" y="11578"/>
                  </a:cubicBezTo>
                  <a:cubicBezTo>
                    <a:pt x="58008" y="11418"/>
                    <a:pt x="58393" y="11281"/>
                    <a:pt x="58766" y="11103"/>
                  </a:cubicBezTo>
                  <a:cubicBezTo>
                    <a:pt x="59141" y="10931"/>
                    <a:pt x="59511" y="10746"/>
                    <a:pt x="59882" y="10568"/>
                  </a:cubicBezTo>
                  <a:lnTo>
                    <a:pt x="60991" y="10028"/>
                  </a:lnTo>
                  <a:cubicBezTo>
                    <a:pt x="61361" y="9850"/>
                    <a:pt x="61718" y="9639"/>
                    <a:pt x="62076" y="9437"/>
                  </a:cubicBezTo>
                  <a:cubicBezTo>
                    <a:pt x="62792" y="9025"/>
                    <a:pt x="63514" y="8642"/>
                    <a:pt x="64200" y="8177"/>
                  </a:cubicBezTo>
                  <a:cubicBezTo>
                    <a:pt x="64887" y="7724"/>
                    <a:pt x="65581" y="7290"/>
                    <a:pt x="66235" y="6784"/>
                  </a:cubicBezTo>
                  <a:lnTo>
                    <a:pt x="67220" y="6046"/>
                  </a:lnTo>
                  <a:lnTo>
                    <a:pt x="68168" y="5253"/>
                  </a:lnTo>
                  <a:cubicBezTo>
                    <a:pt x="68484" y="4994"/>
                    <a:pt x="68793" y="4721"/>
                    <a:pt x="69090" y="4433"/>
                  </a:cubicBezTo>
                  <a:cubicBezTo>
                    <a:pt x="69387" y="4145"/>
                    <a:pt x="69691" y="3876"/>
                    <a:pt x="69976" y="3571"/>
                  </a:cubicBezTo>
                  <a:cubicBezTo>
                    <a:pt x="70063" y="3478"/>
                    <a:pt x="70150" y="3387"/>
                    <a:pt x="70237" y="3296"/>
                  </a:cubicBezTo>
                  <a:cubicBezTo>
                    <a:pt x="70261" y="3821"/>
                    <a:pt x="70275" y="4346"/>
                    <a:pt x="70275" y="4871"/>
                  </a:cubicBezTo>
                  <a:cubicBezTo>
                    <a:pt x="70218" y="6161"/>
                    <a:pt x="70070" y="7449"/>
                    <a:pt x="69910" y="8730"/>
                  </a:cubicBezTo>
                  <a:lnTo>
                    <a:pt x="69578" y="10637"/>
                  </a:lnTo>
                  <a:cubicBezTo>
                    <a:pt x="69456" y="11270"/>
                    <a:pt x="69380" y="11911"/>
                    <a:pt x="69213" y="12535"/>
                  </a:cubicBezTo>
                  <a:lnTo>
                    <a:pt x="68758" y="14409"/>
                  </a:lnTo>
                  <a:cubicBezTo>
                    <a:pt x="68681" y="14720"/>
                    <a:pt x="68612" y="15032"/>
                    <a:pt x="68528" y="15343"/>
                  </a:cubicBezTo>
                  <a:lnTo>
                    <a:pt x="68236" y="16260"/>
                  </a:lnTo>
                  <a:lnTo>
                    <a:pt x="67655" y="18088"/>
                  </a:lnTo>
                  <a:cubicBezTo>
                    <a:pt x="67441" y="18688"/>
                    <a:pt x="67195" y="19278"/>
                    <a:pt x="66969" y="19872"/>
                  </a:cubicBezTo>
                  <a:cubicBezTo>
                    <a:pt x="66546" y="21073"/>
                    <a:pt x="65942" y="22195"/>
                    <a:pt x="65410" y="23339"/>
                  </a:cubicBezTo>
                  <a:cubicBezTo>
                    <a:pt x="64241" y="25515"/>
                    <a:pt x="62913" y="27579"/>
                    <a:pt x="61393" y="29466"/>
                  </a:cubicBezTo>
                  <a:cubicBezTo>
                    <a:pt x="61789" y="29855"/>
                    <a:pt x="62176" y="30344"/>
                    <a:pt x="62547" y="30918"/>
                  </a:cubicBezTo>
                  <a:cubicBezTo>
                    <a:pt x="62888" y="31443"/>
                    <a:pt x="63214" y="32043"/>
                    <a:pt x="63523" y="32702"/>
                  </a:cubicBezTo>
                  <a:cubicBezTo>
                    <a:pt x="63753" y="32375"/>
                    <a:pt x="63978" y="32044"/>
                    <a:pt x="64196" y="31710"/>
                  </a:cubicBezTo>
                  <a:cubicBezTo>
                    <a:pt x="65675" y="29392"/>
                    <a:pt x="66870" y="26938"/>
                    <a:pt x="67860" y="24429"/>
                  </a:cubicBezTo>
                  <a:lnTo>
                    <a:pt x="68518" y="22521"/>
                  </a:lnTo>
                  <a:cubicBezTo>
                    <a:pt x="68624" y="22203"/>
                    <a:pt x="68753" y="21892"/>
                    <a:pt x="68840" y="21568"/>
                  </a:cubicBezTo>
                  <a:lnTo>
                    <a:pt x="69112" y="20602"/>
                  </a:lnTo>
                  <a:cubicBezTo>
                    <a:pt x="69288" y="19957"/>
                    <a:pt x="69482" y="19318"/>
                    <a:pt x="69642" y="18670"/>
                  </a:cubicBezTo>
                  <a:lnTo>
                    <a:pt x="70056" y="16718"/>
                  </a:lnTo>
                  <a:lnTo>
                    <a:pt x="70262" y="15744"/>
                  </a:lnTo>
                  <a:lnTo>
                    <a:pt x="70420" y="14761"/>
                  </a:lnTo>
                  <a:lnTo>
                    <a:pt x="70727" y="12800"/>
                  </a:lnTo>
                  <a:cubicBezTo>
                    <a:pt x="70904" y="11490"/>
                    <a:pt x="71009" y="10174"/>
                    <a:pt x="71153" y="8866"/>
                  </a:cubicBezTo>
                  <a:cubicBezTo>
                    <a:pt x="71217" y="7550"/>
                    <a:pt x="71285" y="6239"/>
                    <a:pt x="71427" y="4932"/>
                  </a:cubicBezTo>
                  <a:cubicBezTo>
                    <a:pt x="71464" y="4277"/>
                    <a:pt x="71518" y="3621"/>
                    <a:pt x="71595" y="2966"/>
                  </a:cubicBezTo>
                  <a:cubicBezTo>
                    <a:pt x="71672" y="2310"/>
                    <a:pt x="71759" y="1654"/>
                    <a:pt x="71901" y="996"/>
                  </a:cubicBezTo>
                  <a:cubicBezTo>
                    <a:pt x="71946" y="800"/>
                    <a:pt x="71916" y="595"/>
                    <a:pt x="71820" y="421"/>
                  </a:cubicBezTo>
                  <a:cubicBezTo>
                    <a:pt x="71671" y="152"/>
                    <a:pt x="71393" y="0"/>
                    <a:pt x="71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8"/>
          <p:cNvGrpSpPr/>
          <p:nvPr/>
        </p:nvGrpSpPr>
        <p:grpSpPr>
          <a:xfrm>
            <a:off x="7548821" y="2254099"/>
            <a:ext cx="1117524" cy="509695"/>
            <a:chOff x="4230925" y="4227550"/>
            <a:chExt cx="2579100" cy="1106350"/>
          </a:xfrm>
        </p:grpSpPr>
        <p:sp>
          <p:nvSpPr>
            <p:cNvPr id="618" name="Google Shape;618;p28"/>
            <p:cNvSpPr/>
            <p:nvPr/>
          </p:nvSpPr>
          <p:spPr>
            <a:xfrm>
              <a:off x="4254300" y="4285425"/>
              <a:ext cx="2508350" cy="994875"/>
            </a:xfrm>
            <a:custGeom>
              <a:rect b="b" l="l" r="r" t="t"/>
              <a:pathLst>
                <a:path extrusionOk="0" h="39795" w="100334">
                  <a:moveTo>
                    <a:pt x="87938" y="0"/>
                  </a:moveTo>
                  <a:cubicBezTo>
                    <a:pt x="79439" y="0"/>
                    <a:pt x="74128" y="10624"/>
                    <a:pt x="67046" y="12395"/>
                  </a:cubicBezTo>
                  <a:cubicBezTo>
                    <a:pt x="66111" y="12629"/>
                    <a:pt x="65276" y="12733"/>
                    <a:pt x="64505" y="12733"/>
                  </a:cubicBezTo>
                  <a:cubicBezTo>
                    <a:pt x="59434" y="12733"/>
                    <a:pt x="57191" y="8220"/>
                    <a:pt x="48276" y="6375"/>
                  </a:cubicBezTo>
                  <a:cubicBezTo>
                    <a:pt x="46670" y="6043"/>
                    <a:pt x="45176" y="5901"/>
                    <a:pt x="43778" y="5901"/>
                  </a:cubicBezTo>
                  <a:cubicBezTo>
                    <a:pt x="36235" y="5901"/>
                    <a:pt x="31455" y="10026"/>
                    <a:pt x="26674" y="10624"/>
                  </a:cubicBezTo>
                  <a:cubicBezTo>
                    <a:pt x="26390" y="10659"/>
                    <a:pt x="26119" y="10676"/>
                    <a:pt x="25858" y="10676"/>
                  </a:cubicBezTo>
                  <a:cubicBezTo>
                    <a:pt x="21057" y="10676"/>
                    <a:pt x="20035" y="4944"/>
                    <a:pt x="14406" y="4944"/>
                  </a:cubicBezTo>
                  <a:cubicBezTo>
                    <a:pt x="14250" y="4944"/>
                    <a:pt x="14090" y="4949"/>
                    <a:pt x="13926" y="4958"/>
                  </a:cubicBezTo>
                  <a:cubicBezTo>
                    <a:pt x="7552" y="5313"/>
                    <a:pt x="1" y="12590"/>
                    <a:pt x="1532" y="19477"/>
                  </a:cubicBezTo>
                  <a:cubicBezTo>
                    <a:pt x="2949" y="25852"/>
                    <a:pt x="8261" y="24080"/>
                    <a:pt x="14990" y="26560"/>
                  </a:cubicBezTo>
                  <a:cubicBezTo>
                    <a:pt x="21718" y="29038"/>
                    <a:pt x="27030" y="38600"/>
                    <a:pt x="33050" y="39663"/>
                  </a:cubicBezTo>
                  <a:cubicBezTo>
                    <a:pt x="33562" y="39753"/>
                    <a:pt x="34070" y="39794"/>
                    <a:pt x="34577" y="39794"/>
                  </a:cubicBezTo>
                  <a:cubicBezTo>
                    <a:pt x="40032" y="39794"/>
                    <a:pt x="45218" y="34968"/>
                    <a:pt x="50402" y="33996"/>
                  </a:cubicBezTo>
                  <a:cubicBezTo>
                    <a:pt x="50947" y="33893"/>
                    <a:pt x="51475" y="33847"/>
                    <a:pt x="51994" y="33847"/>
                  </a:cubicBezTo>
                  <a:cubicBezTo>
                    <a:pt x="56875" y="33847"/>
                    <a:pt x="60950" y="37959"/>
                    <a:pt x="70233" y="38600"/>
                  </a:cubicBezTo>
                  <a:cubicBezTo>
                    <a:pt x="70483" y="38617"/>
                    <a:pt x="70730" y="38626"/>
                    <a:pt x="70974" y="38626"/>
                  </a:cubicBezTo>
                  <a:cubicBezTo>
                    <a:pt x="80810" y="38626"/>
                    <a:pt x="86971" y="25039"/>
                    <a:pt x="90772" y="20894"/>
                  </a:cubicBezTo>
                  <a:cubicBezTo>
                    <a:pt x="94666" y="16644"/>
                    <a:pt x="99625" y="17706"/>
                    <a:pt x="99979" y="10978"/>
                  </a:cubicBezTo>
                  <a:cubicBezTo>
                    <a:pt x="100333" y="4250"/>
                    <a:pt x="96438" y="0"/>
                    <a:pt x="87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4748525" y="4484625"/>
              <a:ext cx="367400" cy="386625"/>
            </a:xfrm>
            <a:custGeom>
              <a:rect b="b" l="l" r="r" t="t"/>
              <a:pathLst>
                <a:path extrusionOk="0" h="15465" w="14696">
                  <a:moveTo>
                    <a:pt x="14696" y="1"/>
                  </a:moveTo>
                  <a:cubicBezTo>
                    <a:pt x="14695" y="1"/>
                    <a:pt x="10603" y="2095"/>
                    <a:pt x="6604" y="2095"/>
                  </a:cubicBezTo>
                  <a:cubicBezTo>
                    <a:pt x="5149" y="2095"/>
                    <a:pt x="3707" y="1818"/>
                    <a:pt x="2479" y="1062"/>
                  </a:cubicBezTo>
                  <a:lnTo>
                    <a:pt x="2479" y="1062"/>
                  </a:lnTo>
                  <a:cubicBezTo>
                    <a:pt x="2479" y="1062"/>
                    <a:pt x="0" y="12040"/>
                    <a:pt x="3541" y="14165"/>
                  </a:cubicBezTo>
                  <a:cubicBezTo>
                    <a:pt x="4911" y="14987"/>
                    <a:pt x="6043" y="15464"/>
                    <a:pt x="7007" y="15464"/>
                  </a:cubicBezTo>
                  <a:cubicBezTo>
                    <a:pt x="8536" y="15464"/>
                    <a:pt x="9647" y="14264"/>
                    <a:pt x="10624" y="11333"/>
                  </a:cubicBezTo>
                  <a:cubicBezTo>
                    <a:pt x="12217" y="6554"/>
                    <a:pt x="14696" y="1"/>
                    <a:pt x="14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6222550" y="4834225"/>
              <a:ext cx="163800" cy="345400"/>
            </a:xfrm>
            <a:custGeom>
              <a:rect b="b" l="l" r="r" t="t"/>
              <a:pathLst>
                <a:path extrusionOk="0" h="13816" w="6552">
                  <a:moveTo>
                    <a:pt x="3968" y="0"/>
                  </a:moveTo>
                  <a:cubicBezTo>
                    <a:pt x="2347" y="0"/>
                    <a:pt x="178" y="1951"/>
                    <a:pt x="178" y="1951"/>
                  </a:cubicBezTo>
                  <a:lnTo>
                    <a:pt x="0" y="13815"/>
                  </a:lnTo>
                  <a:cubicBezTo>
                    <a:pt x="4250" y="11512"/>
                    <a:pt x="6375" y="7440"/>
                    <a:pt x="6375" y="7440"/>
                  </a:cubicBezTo>
                  <a:cubicBezTo>
                    <a:pt x="6375" y="7440"/>
                    <a:pt x="6552" y="2306"/>
                    <a:pt x="5135" y="536"/>
                  </a:cubicBezTo>
                  <a:cubicBezTo>
                    <a:pt x="4827" y="151"/>
                    <a:pt x="4419" y="0"/>
                    <a:pt x="3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372275" y="4408600"/>
              <a:ext cx="393975" cy="376375"/>
            </a:xfrm>
            <a:custGeom>
              <a:rect b="b" l="l" r="r" t="t"/>
              <a:pathLst>
                <a:path extrusionOk="0" h="15055" w="15759">
                  <a:moveTo>
                    <a:pt x="9681" y="1"/>
                  </a:moveTo>
                  <a:cubicBezTo>
                    <a:pt x="7986" y="1"/>
                    <a:pt x="6020" y="460"/>
                    <a:pt x="3896" y="1801"/>
                  </a:cubicBezTo>
                  <a:cubicBezTo>
                    <a:pt x="3896" y="1801"/>
                    <a:pt x="0" y="12425"/>
                    <a:pt x="1594" y="13311"/>
                  </a:cubicBezTo>
                  <a:cubicBezTo>
                    <a:pt x="2662" y="13904"/>
                    <a:pt x="4527" y="15055"/>
                    <a:pt x="6280" y="15055"/>
                  </a:cubicBezTo>
                  <a:cubicBezTo>
                    <a:pt x="7141" y="15055"/>
                    <a:pt x="7976" y="14777"/>
                    <a:pt x="8676" y="14019"/>
                  </a:cubicBezTo>
                  <a:cubicBezTo>
                    <a:pt x="10800" y="11717"/>
                    <a:pt x="14519" y="7290"/>
                    <a:pt x="15758" y="2156"/>
                  </a:cubicBezTo>
                  <a:cubicBezTo>
                    <a:pt x="15758" y="2156"/>
                    <a:pt x="13354" y="1"/>
                    <a:pt x="9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124800" y="4444775"/>
              <a:ext cx="385150" cy="380925"/>
            </a:xfrm>
            <a:custGeom>
              <a:rect b="b" l="l" r="r" t="t"/>
              <a:pathLst>
                <a:path extrusionOk="0" h="15237" w="15406">
                  <a:moveTo>
                    <a:pt x="13457" y="1"/>
                  </a:moveTo>
                  <a:lnTo>
                    <a:pt x="1594" y="709"/>
                  </a:lnTo>
                  <a:cubicBezTo>
                    <a:pt x="1594" y="709"/>
                    <a:pt x="1" y="11687"/>
                    <a:pt x="885" y="14343"/>
                  </a:cubicBezTo>
                  <a:cubicBezTo>
                    <a:pt x="885" y="14343"/>
                    <a:pt x="4609" y="15236"/>
                    <a:pt x="7999" y="15236"/>
                  </a:cubicBezTo>
                  <a:cubicBezTo>
                    <a:pt x="9836" y="15236"/>
                    <a:pt x="11576" y="14974"/>
                    <a:pt x="12571" y="14165"/>
                  </a:cubicBezTo>
                  <a:cubicBezTo>
                    <a:pt x="15405" y="11864"/>
                    <a:pt x="13457" y="1"/>
                    <a:pt x="13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231400" y="4285425"/>
              <a:ext cx="402850" cy="364700"/>
            </a:xfrm>
            <a:custGeom>
              <a:rect b="b" l="l" r="r" t="t"/>
              <a:pathLst>
                <a:path extrusionOk="0" h="14588" w="16114">
                  <a:moveTo>
                    <a:pt x="8854" y="0"/>
                  </a:moveTo>
                  <a:lnTo>
                    <a:pt x="1" y="4072"/>
                  </a:lnTo>
                  <a:cubicBezTo>
                    <a:pt x="1" y="4072"/>
                    <a:pt x="3365" y="13988"/>
                    <a:pt x="6729" y="14519"/>
                  </a:cubicBezTo>
                  <a:cubicBezTo>
                    <a:pt x="7021" y="14565"/>
                    <a:pt x="7332" y="14587"/>
                    <a:pt x="7658" y="14587"/>
                  </a:cubicBezTo>
                  <a:cubicBezTo>
                    <a:pt x="11092" y="14587"/>
                    <a:pt x="16113" y="12133"/>
                    <a:pt x="16113" y="9384"/>
                  </a:cubicBezTo>
                  <a:cubicBezTo>
                    <a:pt x="16113" y="6374"/>
                    <a:pt x="8854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5815325" y="4959275"/>
              <a:ext cx="256750" cy="296300"/>
            </a:xfrm>
            <a:custGeom>
              <a:rect b="b" l="l" r="r" t="t"/>
              <a:pathLst>
                <a:path extrusionOk="0" h="11852" w="10270">
                  <a:moveTo>
                    <a:pt x="6908" y="1"/>
                  </a:moveTo>
                  <a:cubicBezTo>
                    <a:pt x="5866" y="1"/>
                    <a:pt x="4567" y="543"/>
                    <a:pt x="3364" y="1376"/>
                  </a:cubicBezTo>
                  <a:cubicBezTo>
                    <a:pt x="1063" y="2970"/>
                    <a:pt x="0" y="10407"/>
                    <a:pt x="0" y="10407"/>
                  </a:cubicBezTo>
                  <a:cubicBezTo>
                    <a:pt x="3919" y="11671"/>
                    <a:pt x="7477" y="11852"/>
                    <a:pt x="9191" y="11852"/>
                  </a:cubicBezTo>
                  <a:cubicBezTo>
                    <a:pt x="9878" y="11852"/>
                    <a:pt x="10269" y="11823"/>
                    <a:pt x="10269" y="11823"/>
                  </a:cubicBezTo>
                  <a:cubicBezTo>
                    <a:pt x="10269" y="11823"/>
                    <a:pt x="9383" y="3855"/>
                    <a:pt x="8852" y="1554"/>
                  </a:cubicBezTo>
                  <a:cubicBezTo>
                    <a:pt x="8599" y="454"/>
                    <a:pt x="7861" y="1"/>
                    <a:pt x="6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350550" y="4885625"/>
              <a:ext cx="274450" cy="320550"/>
            </a:xfrm>
            <a:custGeom>
              <a:rect b="b" l="l" r="r" t="t"/>
              <a:pathLst>
                <a:path extrusionOk="0" h="12822" w="10978">
                  <a:moveTo>
                    <a:pt x="7575" y="1"/>
                  </a:moveTo>
                  <a:cubicBezTo>
                    <a:pt x="5236" y="1"/>
                    <a:pt x="2053" y="857"/>
                    <a:pt x="1240" y="2020"/>
                  </a:cubicBezTo>
                  <a:cubicBezTo>
                    <a:pt x="0" y="3791"/>
                    <a:pt x="708" y="12822"/>
                    <a:pt x="708" y="12822"/>
                  </a:cubicBezTo>
                  <a:cubicBezTo>
                    <a:pt x="3575" y="10652"/>
                    <a:pt x="5729" y="10042"/>
                    <a:pt x="7246" y="10042"/>
                  </a:cubicBezTo>
                  <a:cubicBezTo>
                    <a:pt x="9196" y="10042"/>
                    <a:pt x="10093" y="11050"/>
                    <a:pt x="10093" y="11050"/>
                  </a:cubicBezTo>
                  <a:cubicBezTo>
                    <a:pt x="10093" y="11050"/>
                    <a:pt x="10977" y="2374"/>
                    <a:pt x="10093" y="781"/>
                  </a:cubicBezTo>
                  <a:cubicBezTo>
                    <a:pt x="9789" y="235"/>
                    <a:pt x="8797" y="1"/>
                    <a:pt x="7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4598025" y="4786725"/>
              <a:ext cx="194775" cy="260075"/>
            </a:xfrm>
            <a:custGeom>
              <a:rect b="b" l="l" r="r" t="t"/>
              <a:pathLst>
                <a:path extrusionOk="0" h="10403" w="7791">
                  <a:moveTo>
                    <a:pt x="4198" y="0"/>
                  </a:moveTo>
                  <a:cubicBezTo>
                    <a:pt x="2313" y="0"/>
                    <a:pt x="177" y="842"/>
                    <a:pt x="177" y="842"/>
                  </a:cubicBezTo>
                  <a:lnTo>
                    <a:pt x="0" y="7039"/>
                  </a:lnTo>
                  <a:cubicBezTo>
                    <a:pt x="3719" y="7393"/>
                    <a:pt x="7791" y="10403"/>
                    <a:pt x="7791" y="10403"/>
                  </a:cubicBezTo>
                  <a:cubicBezTo>
                    <a:pt x="7791" y="10403"/>
                    <a:pt x="7791" y="4559"/>
                    <a:pt x="6905" y="1550"/>
                  </a:cubicBezTo>
                  <a:cubicBezTo>
                    <a:pt x="6555" y="360"/>
                    <a:pt x="5431" y="0"/>
                    <a:pt x="4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4974275" y="4940525"/>
              <a:ext cx="252325" cy="363875"/>
            </a:xfrm>
            <a:custGeom>
              <a:rect b="b" l="l" r="r" t="t"/>
              <a:pathLst>
                <a:path extrusionOk="0" h="14555" w="10093">
                  <a:moveTo>
                    <a:pt x="2480" y="1"/>
                  </a:moveTo>
                  <a:cubicBezTo>
                    <a:pt x="178" y="887"/>
                    <a:pt x="0" y="11157"/>
                    <a:pt x="0" y="11157"/>
                  </a:cubicBezTo>
                  <a:cubicBezTo>
                    <a:pt x="0" y="11157"/>
                    <a:pt x="708" y="12927"/>
                    <a:pt x="3719" y="14166"/>
                  </a:cubicBezTo>
                  <a:cubicBezTo>
                    <a:pt x="4398" y="14446"/>
                    <a:pt x="5096" y="14554"/>
                    <a:pt x="5768" y="14554"/>
                  </a:cubicBezTo>
                  <a:cubicBezTo>
                    <a:pt x="8076" y="14554"/>
                    <a:pt x="10092" y="13281"/>
                    <a:pt x="10092" y="13281"/>
                  </a:cubicBezTo>
                  <a:cubicBezTo>
                    <a:pt x="9031" y="7615"/>
                    <a:pt x="8500" y="710"/>
                    <a:pt x="8500" y="710"/>
                  </a:cubicBezTo>
                  <a:lnTo>
                    <a:pt x="2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487750" y="4475775"/>
              <a:ext cx="371850" cy="422225"/>
            </a:xfrm>
            <a:custGeom>
              <a:rect b="b" l="l" r="r" t="t"/>
              <a:pathLst>
                <a:path extrusionOk="0" h="16889" w="14874">
                  <a:moveTo>
                    <a:pt x="3719" y="0"/>
                  </a:moveTo>
                  <a:cubicBezTo>
                    <a:pt x="3719" y="1"/>
                    <a:pt x="0" y="12041"/>
                    <a:pt x="5313" y="15050"/>
                  </a:cubicBezTo>
                  <a:cubicBezTo>
                    <a:pt x="7892" y="16513"/>
                    <a:pt x="9929" y="16889"/>
                    <a:pt x="11342" y="16889"/>
                  </a:cubicBezTo>
                  <a:cubicBezTo>
                    <a:pt x="12838" y="16889"/>
                    <a:pt x="13634" y="16467"/>
                    <a:pt x="13634" y="16467"/>
                  </a:cubicBezTo>
                  <a:cubicBezTo>
                    <a:pt x="13634" y="16467"/>
                    <a:pt x="14874" y="9561"/>
                    <a:pt x="14519" y="5135"/>
                  </a:cubicBezTo>
                  <a:cubicBezTo>
                    <a:pt x="14519" y="5135"/>
                    <a:pt x="6375" y="3364"/>
                    <a:pt x="3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877275" y="4475775"/>
              <a:ext cx="375550" cy="376925"/>
            </a:xfrm>
            <a:custGeom>
              <a:rect b="b" l="l" r="r" t="t"/>
              <a:pathLst>
                <a:path extrusionOk="0" h="15077" w="15022">
                  <a:moveTo>
                    <a:pt x="10094" y="0"/>
                  </a:moveTo>
                  <a:cubicBezTo>
                    <a:pt x="10094" y="0"/>
                    <a:pt x="6021" y="4072"/>
                    <a:pt x="2125" y="4781"/>
                  </a:cubicBezTo>
                  <a:cubicBezTo>
                    <a:pt x="2125" y="4781"/>
                    <a:pt x="0" y="13103"/>
                    <a:pt x="3542" y="14696"/>
                  </a:cubicBezTo>
                  <a:cubicBezTo>
                    <a:pt x="4127" y="14959"/>
                    <a:pt x="4831" y="15077"/>
                    <a:pt x="5600" y="15077"/>
                  </a:cubicBezTo>
                  <a:cubicBezTo>
                    <a:pt x="9491" y="15077"/>
                    <a:pt x="15021" y="12046"/>
                    <a:pt x="14874" y="9383"/>
                  </a:cubicBezTo>
                  <a:cubicBezTo>
                    <a:pt x="14697" y="6196"/>
                    <a:pt x="10094" y="0"/>
                    <a:pt x="10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230925" y="4227550"/>
              <a:ext cx="2579100" cy="1106350"/>
            </a:xfrm>
            <a:custGeom>
              <a:rect b="b" l="l" r="r" t="t"/>
              <a:pathLst>
                <a:path extrusionOk="0" h="44254" w="103164">
                  <a:moveTo>
                    <a:pt x="88848" y="4634"/>
                  </a:moveTo>
                  <a:lnTo>
                    <a:pt x="88902" y="4636"/>
                  </a:lnTo>
                  <a:lnTo>
                    <a:pt x="89253" y="4649"/>
                  </a:lnTo>
                  <a:lnTo>
                    <a:pt x="89956" y="4674"/>
                  </a:lnTo>
                  <a:lnTo>
                    <a:pt x="90308" y="4687"/>
                  </a:lnTo>
                  <a:cubicBezTo>
                    <a:pt x="90414" y="4696"/>
                    <a:pt x="90504" y="4710"/>
                    <a:pt x="90602" y="4720"/>
                  </a:cubicBezTo>
                  <a:lnTo>
                    <a:pt x="91181" y="4786"/>
                  </a:lnTo>
                  <a:cubicBezTo>
                    <a:pt x="91562" y="4809"/>
                    <a:pt x="91967" y="4916"/>
                    <a:pt x="92361" y="4980"/>
                  </a:cubicBezTo>
                  <a:lnTo>
                    <a:pt x="92658" y="5034"/>
                  </a:lnTo>
                  <a:lnTo>
                    <a:pt x="92941" y="5115"/>
                  </a:lnTo>
                  <a:lnTo>
                    <a:pt x="93506" y="5272"/>
                  </a:lnTo>
                  <a:cubicBezTo>
                    <a:pt x="93879" y="5380"/>
                    <a:pt x="94220" y="5531"/>
                    <a:pt x="94578" y="5656"/>
                  </a:cubicBezTo>
                  <a:cubicBezTo>
                    <a:pt x="95231" y="5981"/>
                    <a:pt x="95883" y="6310"/>
                    <a:pt x="96379" y="6779"/>
                  </a:cubicBezTo>
                  <a:lnTo>
                    <a:pt x="96579" y="6940"/>
                  </a:lnTo>
                  <a:cubicBezTo>
                    <a:pt x="96644" y="6996"/>
                    <a:pt x="96694" y="7064"/>
                    <a:pt x="96753" y="7126"/>
                  </a:cubicBezTo>
                  <a:cubicBezTo>
                    <a:pt x="96867" y="7251"/>
                    <a:pt x="96985" y="7372"/>
                    <a:pt x="97105" y="7491"/>
                  </a:cubicBezTo>
                  <a:lnTo>
                    <a:pt x="97405" y="7901"/>
                  </a:lnTo>
                  <a:cubicBezTo>
                    <a:pt x="97453" y="7971"/>
                    <a:pt x="97511" y="8033"/>
                    <a:pt x="97556" y="8106"/>
                  </a:cubicBezTo>
                  <a:lnTo>
                    <a:pt x="97680" y="8333"/>
                  </a:lnTo>
                  <a:cubicBezTo>
                    <a:pt x="98051" y="8909"/>
                    <a:pt x="98260" y="9609"/>
                    <a:pt x="98456" y="10322"/>
                  </a:cubicBezTo>
                  <a:lnTo>
                    <a:pt x="98558" y="10882"/>
                  </a:lnTo>
                  <a:lnTo>
                    <a:pt x="98612" y="11163"/>
                  </a:lnTo>
                  <a:lnTo>
                    <a:pt x="98638" y="11456"/>
                  </a:lnTo>
                  <a:lnTo>
                    <a:pt x="98693" y="12043"/>
                  </a:lnTo>
                  <a:cubicBezTo>
                    <a:pt x="98708" y="12240"/>
                    <a:pt x="98696" y="12446"/>
                    <a:pt x="98702" y="12647"/>
                  </a:cubicBezTo>
                  <a:lnTo>
                    <a:pt x="98704" y="12951"/>
                  </a:lnTo>
                  <a:lnTo>
                    <a:pt x="98705" y="13102"/>
                  </a:lnTo>
                  <a:cubicBezTo>
                    <a:pt x="98706" y="13101"/>
                    <a:pt x="98706" y="13100"/>
                    <a:pt x="98706" y="13100"/>
                  </a:cubicBezTo>
                  <a:lnTo>
                    <a:pt x="98706" y="13100"/>
                  </a:lnTo>
                  <a:cubicBezTo>
                    <a:pt x="98707" y="13100"/>
                    <a:pt x="98704" y="13160"/>
                    <a:pt x="98706" y="13160"/>
                  </a:cubicBezTo>
                  <a:cubicBezTo>
                    <a:pt x="98707" y="13160"/>
                    <a:pt x="98709" y="13138"/>
                    <a:pt x="98716" y="13067"/>
                  </a:cubicBezTo>
                  <a:lnTo>
                    <a:pt x="98716" y="13067"/>
                  </a:lnTo>
                  <a:lnTo>
                    <a:pt x="98708" y="13155"/>
                  </a:lnTo>
                  <a:lnTo>
                    <a:pt x="98648" y="13863"/>
                  </a:lnTo>
                  <a:lnTo>
                    <a:pt x="98618" y="14216"/>
                  </a:lnTo>
                  <a:cubicBezTo>
                    <a:pt x="98603" y="14307"/>
                    <a:pt x="98584" y="14367"/>
                    <a:pt x="98567" y="14444"/>
                  </a:cubicBezTo>
                  <a:cubicBezTo>
                    <a:pt x="98535" y="14590"/>
                    <a:pt x="98510" y="14737"/>
                    <a:pt x="98484" y="14887"/>
                  </a:cubicBezTo>
                  <a:cubicBezTo>
                    <a:pt x="98297" y="15524"/>
                    <a:pt x="98053" y="16026"/>
                    <a:pt x="97652" y="16474"/>
                  </a:cubicBezTo>
                  <a:cubicBezTo>
                    <a:pt x="97256" y="16925"/>
                    <a:pt x="96655" y="17352"/>
                    <a:pt x="95903" y="17793"/>
                  </a:cubicBezTo>
                  <a:cubicBezTo>
                    <a:pt x="95148" y="18231"/>
                    <a:pt x="94269" y="18705"/>
                    <a:pt x="93387" y="19261"/>
                  </a:cubicBezTo>
                  <a:cubicBezTo>
                    <a:pt x="92942" y="19530"/>
                    <a:pt x="92503" y="19850"/>
                    <a:pt x="92068" y="20171"/>
                  </a:cubicBezTo>
                  <a:cubicBezTo>
                    <a:pt x="91851" y="20334"/>
                    <a:pt x="91646" y="20522"/>
                    <a:pt x="91434" y="20696"/>
                  </a:cubicBezTo>
                  <a:lnTo>
                    <a:pt x="91122" y="20965"/>
                  </a:lnTo>
                  <a:cubicBezTo>
                    <a:pt x="91021" y="21058"/>
                    <a:pt x="90925" y="21159"/>
                    <a:pt x="90828" y="21257"/>
                  </a:cubicBezTo>
                  <a:lnTo>
                    <a:pt x="90247" y="21847"/>
                  </a:lnTo>
                  <a:lnTo>
                    <a:pt x="89984" y="22150"/>
                  </a:lnTo>
                  <a:cubicBezTo>
                    <a:pt x="89907" y="22241"/>
                    <a:pt x="89836" y="22322"/>
                    <a:pt x="89745" y="22438"/>
                  </a:cubicBezTo>
                  <a:cubicBezTo>
                    <a:pt x="89381" y="22882"/>
                    <a:pt x="89086" y="23273"/>
                    <a:pt x="88795" y="23673"/>
                  </a:cubicBezTo>
                  <a:cubicBezTo>
                    <a:pt x="87635" y="25263"/>
                    <a:pt x="86652" y="26835"/>
                    <a:pt x="85572" y="28320"/>
                  </a:cubicBezTo>
                  <a:cubicBezTo>
                    <a:pt x="83448" y="31295"/>
                    <a:pt x="81000" y="33921"/>
                    <a:pt x="78458" y="35910"/>
                  </a:cubicBezTo>
                  <a:cubicBezTo>
                    <a:pt x="77845" y="36401"/>
                    <a:pt x="77199" y="36848"/>
                    <a:pt x="76523" y="37249"/>
                  </a:cubicBezTo>
                  <a:cubicBezTo>
                    <a:pt x="76199" y="37459"/>
                    <a:pt x="75861" y="37612"/>
                    <a:pt x="75531" y="37787"/>
                  </a:cubicBezTo>
                  <a:cubicBezTo>
                    <a:pt x="75193" y="37932"/>
                    <a:pt x="74856" y="38086"/>
                    <a:pt x="74516" y="38199"/>
                  </a:cubicBezTo>
                  <a:cubicBezTo>
                    <a:pt x="74178" y="38341"/>
                    <a:pt x="73831" y="38414"/>
                    <a:pt x="73488" y="38516"/>
                  </a:cubicBezTo>
                  <a:cubicBezTo>
                    <a:pt x="73141" y="38579"/>
                    <a:pt x="72793" y="38666"/>
                    <a:pt x="72440" y="38689"/>
                  </a:cubicBezTo>
                  <a:cubicBezTo>
                    <a:pt x="72090" y="38749"/>
                    <a:pt x="71734" y="38740"/>
                    <a:pt x="71377" y="38758"/>
                  </a:cubicBezTo>
                  <a:cubicBezTo>
                    <a:pt x="71378" y="38759"/>
                    <a:pt x="71367" y="38760"/>
                    <a:pt x="71356" y="38760"/>
                  </a:cubicBezTo>
                  <a:cubicBezTo>
                    <a:pt x="71352" y="38760"/>
                    <a:pt x="71349" y="38760"/>
                    <a:pt x="71346" y="38760"/>
                  </a:cubicBezTo>
                  <a:cubicBezTo>
                    <a:pt x="71326" y="38760"/>
                    <a:pt x="71314" y="38760"/>
                    <a:pt x="71369" y="38766"/>
                  </a:cubicBezTo>
                  <a:lnTo>
                    <a:pt x="71286" y="38762"/>
                  </a:lnTo>
                  <a:lnTo>
                    <a:pt x="71119" y="38753"/>
                  </a:lnTo>
                  <a:lnTo>
                    <a:pt x="70785" y="38736"/>
                  </a:lnTo>
                  <a:lnTo>
                    <a:pt x="70120" y="38704"/>
                  </a:lnTo>
                  <a:cubicBezTo>
                    <a:pt x="69901" y="38694"/>
                    <a:pt x="69670" y="38688"/>
                    <a:pt x="69460" y="38672"/>
                  </a:cubicBezTo>
                  <a:lnTo>
                    <a:pt x="68866" y="38615"/>
                  </a:lnTo>
                  <a:cubicBezTo>
                    <a:pt x="68467" y="38567"/>
                    <a:pt x="68078" y="38557"/>
                    <a:pt x="67667" y="38484"/>
                  </a:cubicBezTo>
                  <a:lnTo>
                    <a:pt x="66445" y="38297"/>
                  </a:lnTo>
                  <a:lnTo>
                    <a:pt x="65234" y="38046"/>
                  </a:lnTo>
                  <a:cubicBezTo>
                    <a:pt x="64432" y="37853"/>
                    <a:pt x="63633" y="37648"/>
                    <a:pt x="62842" y="37392"/>
                  </a:cubicBezTo>
                  <a:cubicBezTo>
                    <a:pt x="62051" y="37139"/>
                    <a:pt x="61265" y="36857"/>
                    <a:pt x="60468" y="36564"/>
                  </a:cubicBezTo>
                  <a:cubicBezTo>
                    <a:pt x="59678" y="36261"/>
                    <a:pt x="58870" y="35947"/>
                    <a:pt x="58043" y="35649"/>
                  </a:cubicBezTo>
                  <a:lnTo>
                    <a:pt x="56768" y="35219"/>
                  </a:lnTo>
                  <a:lnTo>
                    <a:pt x="56103" y="35029"/>
                  </a:lnTo>
                  <a:lnTo>
                    <a:pt x="55771" y="34934"/>
                  </a:lnTo>
                  <a:lnTo>
                    <a:pt x="55423" y="34862"/>
                  </a:lnTo>
                  <a:lnTo>
                    <a:pt x="54728" y="34719"/>
                  </a:lnTo>
                  <a:cubicBezTo>
                    <a:pt x="54495" y="34677"/>
                    <a:pt x="54249" y="34661"/>
                    <a:pt x="54010" y="34631"/>
                  </a:cubicBezTo>
                  <a:cubicBezTo>
                    <a:pt x="53551" y="34564"/>
                    <a:pt x="53077" y="34563"/>
                    <a:pt x="52605" y="34563"/>
                  </a:cubicBezTo>
                  <a:cubicBezTo>
                    <a:pt x="52588" y="34563"/>
                    <a:pt x="52570" y="34563"/>
                    <a:pt x="52553" y="34563"/>
                  </a:cubicBezTo>
                  <a:cubicBezTo>
                    <a:pt x="52521" y="34562"/>
                    <a:pt x="52489" y="34561"/>
                    <a:pt x="52457" y="34561"/>
                  </a:cubicBezTo>
                  <a:cubicBezTo>
                    <a:pt x="52244" y="34561"/>
                    <a:pt x="52034" y="34588"/>
                    <a:pt x="51823" y="34611"/>
                  </a:cubicBezTo>
                  <a:lnTo>
                    <a:pt x="51096" y="34694"/>
                  </a:lnTo>
                  <a:cubicBezTo>
                    <a:pt x="51100" y="34693"/>
                    <a:pt x="51101" y="34692"/>
                    <a:pt x="51100" y="34692"/>
                  </a:cubicBezTo>
                  <a:cubicBezTo>
                    <a:pt x="51091" y="34692"/>
                    <a:pt x="50946" y="34720"/>
                    <a:pt x="50939" y="34722"/>
                  </a:cubicBezTo>
                  <a:lnTo>
                    <a:pt x="50865" y="34739"/>
                  </a:lnTo>
                  <a:lnTo>
                    <a:pt x="50715" y="34771"/>
                  </a:lnTo>
                  <a:lnTo>
                    <a:pt x="50415" y="34836"/>
                  </a:lnTo>
                  <a:cubicBezTo>
                    <a:pt x="50210" y="34885"/>
                    <a:pt x="50029" y="34911"/>
                    <a:pt x="49806" y="34972"/>
                  </a:cubicBezTo>
                  <a:cubicBezTo>
                    <a:pt x="49357" y="35102"/>
                    <a:pt x="48873" y="35230"/>
                    <a:pt x="48457" y="35377"/>
                  </a:cubicBezTo>
                  <a:cubicBezTo>
                    <a:pt x="48051" y="35528"/>
                    <a:pt x="47628" y="35665"/>
                    <a:pt x="47241" y="35829"/>
                  </a:cubicBezTo>
                  <a:cubicBezTo>
                    <a:pt x="46447" y="36143"/>
                    <a:pt x="45688" y="36477"/>
                    <a:pt x="44952" y="36814"/>
                  </a:cubicBezTo>
                  <a:cubicBezTo>
                    <a:pt x="43482" y="37486"/>
                    <a:pt x="42101" y="38160"/>
                    <a:pt x="40765" y="38706"/>
                  </a:cubicBezTo>
                  <a:cubicBezTo>
                    <a:pt x="39428" y="39246"/>
                    <a:pt x="38147" y="39686"/>
                    <a:pt x="36946" y="39859"/>
                  </a:cubicBezTo>
                  <a:cubicBezTo>
                    <a:pt x="36515" y="39931"/>
                    <a:pt x="36092" y="39966"/>
                    <a:pt x="35682" y="39966"/>
                  </a:cubicBezTo>
                  <a:cubicBezTo>
                    <a:pt x="34960" y="39966"/>
                    <a:pt x="34279" y="39858"/>
                    <a:pt x="33664" y="39657"/>
                  </a:cubicBezTo>
                  <a:cubicBezTo>
                    <a:pt x="33581" y="39639"/>
                    <a:pt x="33439" y="39574"/>
                    <a:pt x="33320" y="39529"/>
                  </a:cubicBezTo>
                  <a:cubicBezTo>
                    <a:pt x="33193" y="39481"/>
                    <a:pt x="33070" y="39428"/>
                    <a:pt x="32950" y="39366"/>
                  </a:cubicBezTo>
                  <a:cubicBezTo>
                    <a:pt x="32701" y="39257"/>
                    <a:pt x="32452" y="39114"/>
                    <a:pt x="32203" y="38973"/>
                  </a:cubicBezTo>
                  <a:cubicBezTo>
                    <a:pt x="31705" y="38686"/>
                    <a:pt x="31214" y="38329"/>
                    <a:pt x="30729" y="37962"/>
                  </a:cubicBezTo>
                  <a:cubicBezTo>
                    <a:pt x="29756" y="37221"/>
                    <a:pt x="28812" y="36375"/>
                    <a:pt x="27893" y="35514"/>
                  </a:cubicBezTo>
                  <a:cubicBezTo>
                    <a:pt x="26053" y="33786"/>
                    <a:pt x="24272" y="32021"/>
                    <a:pt x="22381" y="30468"/>
                  </a:cubicBezTo>
                  <a:cubicBezTo>
                    <a:pt x="21435" y="29692"/>
                    <a:pt x="20461" y="28969"/>
                    <a:pt x="19429" y="28342"/>
                  </a:cubicBezTo>
                  <a:cubicBezTo>
                    <a:pt x="18910" y="28031"/>
                    <a:pt x="18386" y="27738"/>
                    <a:pt x="17838" y="27484"/>
                  </a:cubicBezTo>
                  <a:cubicBezTo>
                    <a:pt x="17566" y="27356"/>
                    <a:pt x="17294" y="27233"/>
                    <a:pt x="17011" y="27127"/>
                  </a:cubicBezTo>
                  <a:lnTo>
                    <a:pt x="16571" y="26957"/>
                  </a:lnTo>
                  <a:lnTo>
                    <a:pt x="16214" y="26837"/>
                  </a:lnTo>
                  <a:cubicBezTo>
                    <a:pt x="14141" y="26129"/>
                    <a:pt x="12221" y="25768"/>
                    <a:pt x="10585" y="25469"/>
                  </a:cubicBezTo>
                  <a:cubicBezTo>
                    <a:pt x="8954" y="25161"/>
                    <a:pt x="7623" y="24873"/>
                    <a:pt x="6759" y="24480"/>
                  </a:cubicBezTo>
                  <a:cubicBezTo>
                    <a:pt x="5900" y="24081"/>
                    <a:pt x="5524" y="23636"/>
                    <a:pt x="5232" y="23163"/>
                  </a:cubicBezTo>
                  <a:cubicBezTo>
                    <a:pt x="4949" y="22688"/>
                    <a:pt x="4799" y="22195"/>
                    <a:pt x="4710" y="21856"/>
                  </a:cubicBezTo>
                  <a:lnTo>
                    <a:pt x="4594" y="21356"/>
                  </a:lnTo>
                  <a:lnTo>
                    <a:pt x="4594" y="21356"/>
                  </a:lnTo>
                  <a:cubicBezTo>
                    <a:pt x="4581" y="21265"/>
                    <a:pt x="4552" y="21056"/>
                    <a:pt x="4509" y="20733"/>
                  </a:cubicBezTo>
                  <a:cubicBezTo>
                    <a:pt x="4507" y="20664"/>
                    <a:pt x="4506" y="20586"/>
                    <a:pt x="4505" y="20499"/>
                  </a:cubicBezTo>
                  <a:cubicBezTo>
                    <a:pt x="4502" y="20455"/>
                    <a:pt x="4501" y="20411"/>
                    <a:pt x="4498" y="20364"/>
                  </a:cubicBezTo>
                  <a:cubicBezTo>
                    <a:pt x="4500" y="20307"/>
                    <a:pt x="4502" y="20245"/>
                    <a:pt x="4505" y="20183"/>
                  </a:cubicBezTo>
                  <a:cubicBezTo>
                    <a:pt x="4511" y="19933"/>
                    <a:pt x="4544" y="19641"/>
                    <a:pt x="4598" y="19312"/>
                  </a:cubicBezTo>
                  <a:cubicBezTo>
                    <a:pt x="4721" y="18657"/>
                    <a:pt x="4986" y="17847"/>
                    <a:pt x="5511" y="16973"/>
                  </a:cubicBezTo>
                  <a:cubicBezTo>
                    <a:pt x="6036" y="16100"/>
                    <a:pt x="6822" y="15172"/>
                    <a:pt x="7869" y="14317"/>
                  </a:cubicBezTo>
                  <a:cubicBezTo>
                    <a:pt x="8903" y="13457"/>
                    <a:pt x="10201" y="12679"/>
                    <a:pt x="11593" y="12076"/>
                  </a:cubicBezTo>
                  <a:cubicBezTo>
                    <a:pt x="11940" y="11921"/>
                    <a:pt x="12298" y="11798"/>
                    <a:pt x="12651" y="11667"/>
                  </a:cubicBezTo>
                  <a:cubicBezTo>
                    <a:pt x="13008" y="11559"/>
                    <a:pt x="13366" y="11447"/>
                    <a:pt x="13715" y="11368"/>
                  </a:cubicBezTo>
                  <a:cubicBezTo>
                    <a:pt x="14070" y="11281"/>
                    <a:pt x="14410" y="11234"/>
                    <a:pt x="14743" y="11186"/>
                  </a:cubicBezTo>
                  <a:lnTo>
                    <a:pt x="14987" y="11170"/>
                  </a:lnTo>
                  <a:lnTo>
                    <a:pt x="15048" y="11164"/>
                  </a:lnTo>
                  <a:lnTo>
                    <a:pt x="15048" y="11164"/>
                  </a:lnTo>
                  <a:cubicBezTo>
                    <a:pt x="15044" y="11165"/>
                    <a:pt x="15042" y="11165"/>
                    <a:pt x="15041" y="11165"/>
                  </a:cubicBezTo>
                  <a:cubicBezTo>
                    <a:pt x="15033" y="11165"/>
                    <a:pt x="15082" y="11162"/>
                    <a:pt x="15078" y="11162"/>
                  </a:cubicBezTo>
                  <a:lnTo>
                    <a:pt x="15078" y="11162"/>
                  </a:lnTo>
                  <a:lnTo>
                    <a:pt x="15215" y="11157"/>
                  </a:lnTo>
                  <a:lnTo>
                    <a:pt x="15429" y="11150"/>
                  </a:lnTo>
                  <a:lnTo>
                    <a:pt x="15526" y="11146"/>
                  </a:lnTo>
                  <a:lnTo>
                    <a:pt x="15555" y="11149"/>
                  </a:lnTo>
                  <a:cubicBezTo>
                    <a:pt x="15566" y="11150"/>
                    <a:pt x="15578" y="11151"/>
                    <a:pt x="15590" y="11151"/>
                  </a:cubicBezTo>
                  <a:cubicBezTo>
                    <a:pt x="15617" y="11151"/>
                    <a:pt x="15643" y="11148"/>
                    <a:pt x="15668" y="11143"/>
                  </a:cubicBezTo>
                  <a:cubicBezTo>
                    <a:pt x="16225" y="11163"/>
                    <a:pt x="16664" y="11155"/>
                    <a:pt x="17403" y="11401"/>
                  </a:cubicBezTo>
                  <a:cubicBezTo>
                    <a:pt x="17769" y="11524"/>
                    <a:pt x="18201" y="11717"/>
                    <a:pt x="18691" y="11988"/>
                  </a:cubicBezTo>
                  <a:cubicBezTo>
                    <a:pt x="19178" y="12258"/>
                    <a:pt x="19721" y="12603"/>
                    <a:pt x="20341" y="12987"/>
                  </a:cubicBezTo>
                  <a:cubicBezTo>
                    <a:pt x="20962" y="13367"/>
                    <a:pt x="21649" y="13798"/>
                    <a:pt x="22450" y="14180"/>
                  </a:cubicBezTo>
                  <a:cubicBezTo>
                    <a:pt x="23253" y="14562"/>
                    <a:pt x="24180" y="14886"/>
                    <a:pt x="25136" y="15025"/>
                  </a:cubicBezTo>
                  <a:cubicBezTo>
                    <a:pt x="25373" y="15067"/>
                    <a:pt x="25615" y="15082"/>
                    <a:pt x="25853" y="15106"/>
                  </a:cubicBezTo>
                  <a:cubicBezTo>
                    <a:pt x="26091" y="15116"/>
                    <a:pt x="26328" y="15119"/>
                    <a:pt x="26563" y="15119"/>
                  </a:cubicBezTo>
                  <a:cubicBezTo>
                    <a:pt x="26795" y="15107"/>
                    <a:pt x="27029" y="15099"/>
                    <a:pt x="27257" y="15079"/>
                  </a:cubicBezTo>
                  <a:lnTo>
                    <a:pt x="27594" y="15039"/>
                  </a:lnTo>
                  <a:lnTo>
                    <a:pt x="27763" y="15019"/>
                  </a:lnTo>
                  <a:lnTo>
                    <a:pt x="27847" y="15009"/>
                  </a:lnTo>
                  <a:cubicBezTo>
                    <a:pt x="28076" y="14975"/>
                    <a:pt x="27947" y="14992"/>
                    <a:pt x="28015" y="14982"/>
                  </a:cubicBezTo>
                  <a:lnTo>
                    <a:pt x="29047" y="14770"/>
                  </a:lnTo>
                  <a:lnTo>
                    <a:pt x="30300" y="14426"/>
                  </a:lnTo>
                  <a:cubicBezTo>
                    <a:pt x="31812" y="13940"/>
                    <a:pt x="33195" y="13365"/>
                    <a:pt x="34572" y="12845"/>
                  </a:cubicBezTo>
                  <a:cubicBezTo>
                    <a:pt x="35944" y="12320"/>
                    <a:pt x="37310" y="11868"/>
                    <a:pt x="38679" y="11520"/>
                  </a:cubicBezTo>
                  <a:cubicBezTo>
                    <a:pt x="40036" y="11195"/>
                    <a:pt x="41418" y="10988"/>
                    <a:pt x="42809" y="10902"/>
                  </a:cubicBezTo>
                  <a:cubicBezTo>
                    <a:pt x="43157" y="10880"/>
                    <a:pt x="43506" y="10871"/>
                    <a:pt x="43855" y="10871"/>
                  </a:cubicBezTo>
                  <a:cubicBezTo>
                    <a:pt x="44896" y="10871"/>
                    <a:pt x="45945" y="10955"/>
                    <a:pt x="47008" y="11057"/>
                  </a:cubicBezTo>
                  <a:cubicBezTo>
                    <a:pt x="47362" y="11121"/>
                    <a:pt x="47719" y="11172"/>
                    <a:pt x="48078" y="11228"/>
                  </a:cubicBezTo>
                  <a:lnTo>
                    <a:pt x="48615" y="11310"/>
                  </a:lnTo>
                  <a:cubicBezTo>
                    <a:pt x="48637" y="11315"/>
                    <a:pt x="48646" y="11317"/>
                    <a:pt x="48648" y="11317"/>
                  </a:cubicBezTo>
                  <a:cubicBezTo>
                    <a:pt x="48653" y="11317"/>
                    <a:pt x="48594" y="11302"/>
                    <a:pt x="48595" y="11302"/>
                  </a:cubicBezTo>
                  <a:lnTo>
                    <a:pt x="48595" y="11302"/>
                  </a:lnTo>
                  <a:cubicBezTo>
                    <a:pt x="48595" y="11302"/>
                    <a:pt x="48597" y="11303"/>
                    <a:pt x="48603" y="11304"/>
                  </a:cubicBezTo>
                  <a:lnTo>
                    <a:pt x="48678" y="11319"/>
                  </a:lnTo>
                  <a:lnTo>
                    <a:pt x="48829" y="11351"/>
                  </a:lnTo>
                  <a:lnTo>
                    <a:pt x="49131" y="11418"/>
                  </a:lnTo>
                  <a:lnTo>
                    <a:pt x="50344" y="11676"/>
                  </a:lnTo>
                  <a:lnTo>
                    <a:pt x="51387" y="11953"/>
                  </a:lnTo>
                  <a:cubicBezTo>
                    <a:pt x="51561" y="11999"/>
                    <a:pt x="51732" y="12034"/>
                    <a:pt x="51912" y="12089"/>
                  </a:cubicBezTo>
                  <a:lnTo>
                    <a:pt x="52452" y="12263"/>
                  </a:lnTo>
                  <a:cubicBezTo>
                    <a:pt x="52813" y="12378"/>
                    <a:pt x="53183" y="12479"/>
                    <a:pt x="53540" y="12620"/>
                  </a:cubicBezTo>
                  <a:cubicBezTo>
                    <a:pt x="53901" y="12754"/>
                    <a:pt x="54268" y="12870"/>
                    <a:pt x="54631" y="13021"/>
                  </a:cubicBezTo>
                  <a:lnTo>
                    <a:pt x="55725" y="13476"/>
                  </a:lnTo>
                  <a:cubicBezTo>
                    <a:pt x="57202" y="14100"/>
                    <a:pt x="58699" y="14923"/>
                    <a:pt x="60504" y="15660"/>
                  </a:cubicBezTo>
                  <a:lnTo>
                    <a:pt x="60839" y="15797"/>
                  </a:lnTo>
                  <a:lnTo>
                    <a:pt x="61199" y="15919"/>
                  </a:lnTo>
                  <a:lnTo>
                    <a:pt x="61918" y="16156"/>
                  </a:lnTo>
                  <a:cubicBezTo>
                    <a:pt x="62169" y="16222"/>
                    <a:pt x="62426" y="16281"/>
                    <a:pt x="62679" y="16341"/>
                  </a:cubicBezTo>
                  <a:lnTo>
                    <a:pt x="63060" y="16429"/>
                  </a:lnTo>
                  <a:cubicBezTo>
                    <a:pt x="63188" y="16455"/>
                    <a:pt x="63322" y="16465"/>
                    <a:pt x="63454" y="16483"/>
                  </a:cubicBezTo>
                  <a:lnTo>
                    <a:pt x="64243" y="16573"/>
                  </a:lnTo>
                  <a:cubicBezTo>
                    <a:pt x="64335" y="16578"/>
                    <a:pt x="64428" y="16580"/>
                    <a:pt x="64521" y="16580"/>
                  </a:cubicBezTo>
                  <a:cubicBezTo>
                    <a:pt x="64692" y="16580"/>
                    <a:pt x="64863" y="16574"/>
                    <a:pt x="65033" y="16574"/>
                  </a:cubicBezTo>
                  <a:cubicBezTo>
                    <a:pt x="65088" y="16576"/>
                    <a:pt x="65143" y="16577"/>
                    <a:pt x="65198" y="16577"/>
                  </a:cubicBezTo>
                  <a:cubicBezTo>
                    <a:pt x="65669" y="16577"/>
                    <a:pt x="66123" y="16500"/>
                    <a:pt x="66578" y="16442"/>
                  </a:cubicBezTo>
                  <a:cubicBezTo>
                    <a:pt x="67579" y="16267"/>
                    <a:pt x="68527" y="16007"/>
                    <a:pt x="69467" y="15635"/>
                  </a:cubicBezTo>
                  <a:cubicBezTo>
                    <a:pt x="70396" y="15272"/>
                    <a:pt x="71296" y="14838"/>
                    <a:pt x="72158" y="14338"/>
                  </a:cubicBezTo>
                  <a:cubicBezTo>
                    <a:pt x="73843" y="13360"/>
                    <a:pt x="75327" y="12185"/>
                    <a:pt x="76783" y="11039"/>
                  </a:cubicBezTo>
                  <a:cubicBezTo>
                    <a:pt x="78237" y="9889"/>
                    <a:pt x="79649" y="8746"/>
                    <a:pt x="81082" y="7731"/>
                  </a:cubicBezTo>
                  <a:cubicBezTo>
                    <a:pt x="82512" y="6715"/>
                    <a:pt x="83969" y="5849"/>
                    <a:pt x="85422" y="5286"/>
                  </a:cubicBezTo>
                  <a:cubicBezTo>
                    <a:pt x="86150" y="5011"/>
                    <a:pt x="86876" y="4813"/>
                    <a:pt x="87598" y="4711"/>
                  </a:cubicBezTo>
                  <a:cubicBezTo>
                    <a:pt x="87941" y="4670"/>
                    <a:pt x="88284" y="4637"/>
                    <a:pt x="88627" y="4637"/>
                  </a:cubicBezTo>
                  <a:cubicBezTo>
                    <a:pt x="88645" y="4637"/>
                    <a:pt x="88664" y="4637"/>
                    <a:pt x="88682" y="4637"/>
                  </a:cubicBezTo>
                  <a:lnTo>
                    <a:pt x="88818" y="4635"/>
                  </a:lnTo>
                  <a:cubicBezTo>
                    <a:pt x="88814" y="4634"/>
                    <a:pt x="88833" y="4634"/>
                    <a:pt x="88848" y="4634"/>
                  </a:cubicBezTo>
                  <a:close/>
                  <a:moveTo>
                    <a:pt x="88878" y="1"/>
                  </a:moveTo>
                  <a:cubicBezTo>
                    <a:pt x="88813" y="1"/>
                    <a:pt x="88841" y="5"/>
                    <a:pt x="88789" y="5"/>
                  </a:cubicBezTo>
                  <a:lnTo>
                    <a:pt x="88573" y="15"/>
                  </a:lnTo>
                  <a:cubicBezTo>
                    <a:pt x="87997" y="31"/>
                    <a:pt x="87428" y="102"/>
                    <a:pt x="86865" y="194"/>
                  </a:cubicBezTo>
                  <a:cubicBezTo>
                    <a:pt x="85738" y="381"/>
                    <a:pt x="84668" y="747"/>
                    <a:pt x="83684" y="1201"/>
                  </a:cubicBezTo>
                  <a:cubicBezTo>
                    <a:pt x="81707" y="2112"/>
                    <a:pt x="80078" y="3372"/>
                    <a:pt x="78627" y="4659"/>
                  </a:cubicBezTo>
                  <a:cubicBezTo>
                    <a:pt x="77181" y="5954"/>
                    <a:pt x="75886" y="7304"/>
                    <a:pt x="74604" y="8571"/>
                  </a:cubicBezTo>
                  <a:cubicBezTo>
                    <a:pt x="73321" y="9837"/>
                    <a:pt x="72039" y="11035"/>
                    <a:pt x="70673" y="11984"/>
                  </a:cubicBezTo>
                  <a:cubicBezTo>
                    <a:pt x="70504" y="12108"/>
                    <a:pt x="70331" y="12215"/>
                    <a:pt x="70157" y="12325"/>
                  </a:cubicBezTo>
                  <a:cubicBezTo>
                    <a:pt x="69987" y="12441"/>
                    <a:pt x="69809" y="12539"/>
                    <a:pt x="69632" y="12635"/>
                  </a:cubicBezTo>
                  <a:cubicBezTo>
                    <a:pt x="69460" y="12738"/>
                    <a:pt x="69283" y="12829"/>
                    <a:pt x="69098" y="12908"/>
                  </a:cubicBezTo>
                  <a:cubicBezTo>
                    <a:pt x="68927" y="12990"/>
                    <a:pt x="68751" y="13062"/>
                    <a:pt x="68571" y="13123"/>
                  </a:cubicBezTo>
                  <a:cubicBezTo>
                    <a:pt x="67840" y="13389"/>
                    <a:pt x="67023" y="13476"/>
                    <a:pt x="66269" y="13519"/>
                  </a:cubicBezTo>
                  <a:cubicBezTo>
                    <a:pt x="66245" y="13518"/>
                    <a:pt x="66222" y="13518"/>
                    <a:pt x="66198" y="13518"/>
                  </a:cubicBezTo>
                  <a:cubicBezTo>
                    <a:pt x="66055" y="13518"/>
                    <a:pt x="65912" y="13522"/>
                    <a:pt x="65770" y="13522"/>
                  </a:cubicBezTo>
                  <a:cubicBezTo>
                    <a:pt x="65564" y="13522"/>
                    <a:pt x="65361" y="13514"/>
                    <a:pt x="65166" y="13475"/>
                  </a:cubicBezTo>
                  <a:cubicBezTo>
                    <a:pt x="64988" y="13446"/>
                    <a:pt x="64810" y="13433"/>
                    <a:pt x="64636" y="13396"/>
                  </a:cubicBezTo>
                  <a:lnTo>
                    <a:pt x="64125" y="13251"/>
                  </a:lnTo>
                  <a:cubicBezTo>
                    <a:pt x="64041" y="13227"/>
                    <a:pt x="63956" y="13210"/>
                    <a:pt x="63872" y="13179"/>
                  </a:cubicBezTo>
                  <a:lnTo>
                    <a:pt x="63623" y="13076"/>
                  </a:lnTo>
                  <a:cubicBezTo>
                    <a:pt x="63457" y="13005"/>
                    <a:pt x="63292" y="12945"/>
                    <a:pt x="63128" y="12871"/>
                  </a:cubicBezTo>
                  <a:lnTo>
                    <a:pt x="62636" y="12605"/>
                  </a:lnTo>
                  <a:lnTo>
                    <a:pt x="62392" y="12471"/>
                  </a:lnTo>
                  <a:lnTo>
                    <a:pt x="62143" y="12314"/>
                  </a:lnTo>
                  <a:cubicBezTo>
                    <a:pt x="60826" y="11496"/>
                    <a:pt x="59439" y="10401"/>
                    <a:pt x="57895" y="9430"/>
                  </a:cubicBezTo>
                  <a:cubicBezTo>
                    <a:pt x="57119" y="8946"/>
                    <a:pt x="56318" y="8494"/>
                    <a:pt x="55490" y="8079"/>
                  </a:cubicBezTo>
                  <a:cubicBezTo>
                    <a:pt x="55084" y="7858"/>
                    <a:pt x="54652" y="7692"/>
                    <a:pt x="54231" y="7503"/>
                  </a:cubicBezTo>
                  <a:lnTo>
                    <a:pt x="53596" y="7235"/>
                  </a:lnTo>
                  <a:cubicBezTo>
                    <a:pt x="53381" y="7147"/>
                    <a:pt x="53148" y="7073"/>
                    <a:pt x="52926" y="6993"/>
                  </a:cubicBezTo>
                  <a:cubicBezTo>
                    <a:pt x="52479" y="6839"/>
                    <a:pt x="52012" y="6680"/>
                    <a:pt x="51580" y="6545"/>
                  </a:cubicBezTo>
                  <a:lnTo>
                    <a:pt x="50381" y="6226"/>
                  </a:lnTo>
                  <a:lnTo>
                    <a:pt x="50082" y="6148"/>
                  </a:lnTo>
                  <a:lnTo>
                    <a:pt x="49933" y="6108"/>
                  </a:lnTo>
                  <a:lnTo>
                    <a:pt x="49858" y="6089"/>
                  </a:lnTo>
                  <a:cubicBezTo>
                    <a:pt x="49854" y="6087"/>
                    <a:pt x="49692" y="6052"/>
                    <a:pt x="49688" y="6052"/>
                  </a:cubicBezTo>
                  <a:lnTo>
                    <a:pt x="49688" y="6052"/>
                  </a:lnTo>
                  <a:cubicBezTo>
                    <a:pt x="49687" y="6052"/>
                    <a:pt x="49689" y="6053"/>
                    <a:pt x="49695" y="6054"/>
                  </a:cubicBezTo>
                  <a:lnTo>
                    <a:pt x="49019" y="5935"/>
                  </a:lnTo>
                  <a:cubicBezTo>
                    <a:pt x="48569" y="5858"/>
                    <a:pt x="48121" y="5775"/>
                    <a:pt x="47673" y="5707"/>
                  </a:cubicBezTo>
                  <a:lnTo>
                    <a:pt x="46311" y="5600"/>
                  </a:lnTo>
                  <a:cubicBezTo>
                    <a:pt x="46085" y="5586"/>
                    <a:pt x="45858" y="5569"/>
                    <a:pt x="45633" y="5561"/>
                  </a:cubicBezTo>
                  <a:lnTo>
                    <a:pt x="44952" y="5572"/>
                  </a:lnTo>
                  <a:cubicBezTo>
                    <a:pt x="44500" y="5582"/>
                    <a:pt x="44048" y="5583"/>
                    <a:pt x="43601" y="5623"/>
                  </a:cubicBezTo>
                  <a:cubicBezTo>
                    <a:pt x="43155" y="5668"/>
                    <a:pt x="42710" y="5723"/>
                    <a:pt x="42270" y="5779"/>
                  </a:cubicBezTo>
                  <a:cubicBezTo>
                    <a:pt x="40512" y="6048"/>
                    <a:pt x="38838" y="6519"/>
                    <a:pt x="37285" y="7101"/>
                  </a:cubicBezTo>
                  <a:cubicBezTo>
                    <a:pt x="35740" y="7692"/>
                    <a:pt x="34317" y="8374"/>
                    <a:pt x="32965" y="8988"/>
                  </a:cubicBezTo>
                  <a:cubicBezTo>
                    <a:pt x="31616" y="9603"/>
                    <a:pt x="30334" y="10179"/>
                    <a:pt x="29129" y="10524"/>
                  </a:cubicBezTo>
                  <a:lnTo>
                    <a:pt x="28335" y="10725"/>
                  </a:lnTo>
                  <a:lnTo>
                    <a:pt x="27303" y="10883"/>
                  </a:lnTo>
                  <a:cubicBezTo>
                    <a:pt x="27305" y="10883"/>
                    <a:pt x="27306" y="10882"/>
                    <a:pt x="27306" y="10882"/>
                  </a:cubicBezTo>
                  <a:lnTo>
                    <a:pt x="27306" y="10882"/>
                  </a:lnTo>
                  <a:cubicBezTo>
                    <a:pt x="27306" y="10882"/>
                    <a:pt x="27258" y="10890"/>
                    <a:pt x="27256" y="10890"/>
                  </a:cubicBezTo>
                  <a:cubicBezTo>
                    <a:pt x="27254" y="10890"/>
                    <a:pt x="27274" y="10887"/>
                    <a:pt x="27343" y="10875"/>
                  </a:cubicBezTo>
                  <a:lnTo>
                    <a:pt x="27298" y="10875"/>
                  </a:lnTo>
                  <a:lnTo>
                    <a:pt x="27207" y="10878"/>
                  </a:lnTo>
                  <a:lnTo>
                    <a:pt x="27028" y="10883"/>
                  </a:lnTo>
                  <a:cubicBezTo>
                    <a:pt x="26910" y="10882"/>
                    <a:pt x="26800" y="10865"/>
                    <a:pt x="26688" y="10861"/>
                  </a:cubicBezTo>
                  <a:cubicBezTo>
                    <a:pt x="26581" y="10843"/>
                    <a:pt x="26476" y="10819"/>
                    <a:pt x="26374" y="10798"/>
                  </a:cubicBezTo>
                  <a:cubicBezTo>
                    <a:pt x="26277" y="10762"/>
                    <a:pt x="26177" y="10745"/>
                    <a:pt x="26085" y="10705"/>
                  </a:cubicBezTo>
                  <a:cubicBezTo>
                    <a:pt x="25713" y="10551"/>
                    <a:pt x="25395" y="10325"/>
                    <a:pt x="25072" y="10005"/>
                  </a:cubicBezTo>
                  <a:cubicBezTo>
                    <a:pt x="24751" y="9676"/>
                    <a:pt x="24426" y="9267"/>
                    <a:pt x="24080" y="8789"/>
                  </a:cubicBezTo>
                  <a:cubicBezTo>
                    <a:pt x="23733" y="8312"/>
                    <a:pt x="23354" y="7775"/>
                    <a:pt x="22895" y="7214"/>
                  </a:cubicBezTo>
                  <a:cubicBezTo>
                    <a:pt x="22440" y="6651"/>
                    <a:pt x="21901" y="6061"/>
                    <a:pt x="21241" y="5515"/>
                  </a:cubicBezTo>
                  <a:cubicBezTo>
                    <a:pt x="20544" y="4942"/>
                    <a:pt x="19771" y="4471"/>
                    <a:pt x="18942" y="4118"/>
                  </a:cubicBezTo>
                  <a:cubicBezTo>
                    <a:pt x="18088" y="3760"/>
                    <a:pt x="17184" y="3526"/>
                    <a:pt x="16312" y="3433"/>
                  </a:cubicBezTo>
                  <a:cubicBezTo>
                    <a:pt x="16063" y="3410"/>
                    <a:pt x="15814" y="3397"/>
                    <a:pt x="15566" y="3385"/>
                  </a:cubicBezTo>
                  <a:lnTo>
                    <a:pt x="15380" y="3378"/>
                  </a:lnTo>
                  <a:lnTo>
                    <a:pt x="15264" y="3378"/>
                  </a:lnTo>
                  <a:lnTo>
                    <a:pt x="15050" y="3380"/>
                  </a:lnTo>
                  <a:lnTo>
                    <a:pt x="14839" y="3383"/>
                  </a:lnTo>
                  <a:lnTo>
                    <a:pt x="14785" y="3383"/>
                  </a:lnTo>
                  <a:cubicBezTo>
                    <a:pt x="14504" y="3393"/>
                    <a:pt x="14665" y="3389"/>
                    <a:pt x="14582" y="3393"/>
                  </a:cubicBezTo>
                  <a:lnTo>
                    <a:pt x="14433" y="3406"/>
                  </a:lnTo>
                  <a:lnTo>
                    <a:pt x="13839" y="3463"/>
                  </a:lnTo>
                  <a:cubicBezTo>
                    <a:pt x="13069" y="3568"/>
                    <a:pt x="12325" y="3710"/>
                    <a:pt x="11645" y="3932"/>
                  </a:cubicBezTo>
                  <a:cubicBezTo>
                    <a:pt x="10269" y="4342"/>
                    <a:pt x="9079" y="4941"/>
                    <a:pt x="8029" y="5605"/>
                  </a:cubicBezTo>
                  <a:cubicBezTo>
                    <a:pt x="5924" y="6939"/>
                    <a:pt x="4399" y="8581"/>
                    <a:pt x="3231" y="10189"/>
                  </a:cubicBezTo>
                  <a:cubicBezTo>
                    <a:pt x="909" y="13435"/>
                    <a:pt x="117" y="16653"/>
                    <a:pt x="24" y="18864"/>
                  </a:cubicBezTo>
                  <a:cubicBezTo>
                    <a:pt x="0" y="19420"/>
                    <a:pt x="9" y="19913"/>
                    <a:pt x="49" y="20338"/>
                  </a:cubicBezTo>
                  <a:cubicBezTo>
                    <a:pt x="55" y="20444"/>
                    <a:pt x="62" y="20546"/>
                    <a:pt x="68" y="20644"/>
                  </a:cubicBezTo>
                  <a:cubicBezTo>
                    <a:pt x="81" y="20752"/>
                    <a:pt x="94" y="20855"/>
                    <a:pt x="106" y="20953"/>
                  </a:cubicBezTo>
                  <a:cubicBezTo>
                    <a:pt x="135" y="21150"/>
                    <a:pt x="159" y="21327"/>
                    <a:pt x="181" y="21486"/>
                  </a:cubicBezTo>
                  <a:cubicBezTo>
                    <a:pt x="281" y="21943"/>
                    <a:pt x="332" y="22180"/>
                    <a:pt x="332" y="22180"/>
                  </a:cubicBezTo>
                  <a:lnTo>
                    <a:pt x="348" y="22264"/>
                  </a:lnTo>
                  <a:lnTo>
                    <a:pt x="402" y="22469"/>
                  </a:lnTo>
                  <a:cubicBezTo>
                    <a:pt x="442" y="22606"/>
                    <a:pt x="487" y="22804"/>
                    <a:pt x="575" y="23074"/>
                  </a:cubicBezTo>
                  <a:cubicBezTo>
                    <a:pt x="750" y="23607"/>
                    <a:pt x="1015" y="24434"/>
                    <a:pt x="1689" y="25458"/>
                  </a:cubicBezTo>
                  <a:cubicBezTo>
                    <a:pt x="2021" y="25966"/>
                    <a:pt x="2490" y="26511"/>
                    <a:pt x="3079" y="27003"/>
                  </a:cubicBezTo>
                  <a:cubicBezTo>
                    <a:pt x="3668" y="27497"/>
                    <a:pt x="4384" y="27909"/>
                    <a:pt x="5132" y="28231"/>
                  </a:cubicBezTo>
                  <a:cubicBezTo>
                    <a:pt x="6639" y="28862"/>
                    <a:pt x="8236" y="29120"/>
                    <a:pt x="9858" y="29408"/>
                  </a:cubicBezTo>
                  <a:cubicBezTo>
                    <a:pt x="11475" y="29713"/>
                    <a:pt x="13175" y="30032"/>
                    <a:pt x="14874" y="30647"/>
                  </a:cubicBezTo>
                  <a:lnTo>
                    <a:pt x="15228" y="30775"/>
                  </a:lnTo>
                  <a:lnTo>
                    <a:pt x="15492" y="30888"/>
                  </a:lnTo>
                  <a:cubicBezTo>
                    <a:pt x="15686" y="30962"/>
                    <a:pt x="15880" y="31058"/>
                    <a:pt x="16076" y="31154"/>
                  </a:cubicBezTo>
                  <a:cubicBezTo>
                    <a:pt x="16469" y="31344"/>
                    <a:pt x="16863" y="31577"/>
                    <a:pt x="17265" y="31826"/>
                  </a:cubicBezTo>
                  <a:cubicBezTo>
                    <a:pt x="18065" y="32336"/>
                    <a:pt x="18873" y="32966"/>
                    <a:pt x="19693" y="33672"/>
                  </a:cubicBezTo>
                  <a:cubicBezTo>
                    <a:pt x="21343" y="35082"/>
                    <a:pt x="22997" y="36834"/>
                    <a:pt x="24908" y="38670"/>
                  </a:cubicBezTo>
                  <a:cubicBezTo>
                    <a:pt x="25871" y="39584"/>
                    <a:pt x="26888" y="40535"/>
                    <a:pt x="28075" y="41442"/>
                  </a:cubicBezTo>
                  <a:cubicBezTo>
                    <a:pt x="29275" y="42340"/>
                    <a:pt x="30601" y="43223"/>
                    <a:pt x="32375" y="43804"/>
                  </a:cubicBezTo>
                  <a:cubicBezTo>
                    <a:pt x="33351" y="44118"/>
                    <a:pt x="34366" y="44253"/>
                    <a:pt x="35371" y="44253"/>
                  </a:cubicBezTo>
                  <a:cubicBezTo>
                    <a:pt x="36158" y="44253"/>
                    <a:pt x="36938" y="44171"/>
                    <a:pt x="37689" y="44026"/>
                  </a:cubicBezTo>
                  <a:cubicBezTo>
                    <a:pt x="39400" y="43676"/>
                    <a:pt x="40958" y="43044"/>
                    <a:pt x="42404" y="42321"/>
                  </a:cubicBezTo>
                  <a:cubicBezTo>
                    <a:pt x="43855" y="41599"/>
                    <a:pt x="45218" y="40802"/>
                    <a:pt x="46575" y="40060"/>
                  </a:cubicBezTo>
                  <a:cubicBezTo>
                    <a:pt x="47253" y="39690"/>
                    <a:pt x="47928" y="39333"/>
                    <a:pt x="48608" y="39008"/>
                  </a:cubicBezTo>
                  <a:cubicBezTo>
                    <a:pt x="48948" y="38839"/>
                    <a:pt x="49287" y="38712"/>
                    <a:pt x="49631" y="38560"/>
                  </a:cubicBezTo>
                  <a:cubicBezTo>
                    <a:pt x="49969" y="38419"/>
                    <a:pt x="50267" y="38328"/>
                    <a:pt x="50589" y="38201"/>
                  </a:cubicBezTo>
                  <a:cubicBezTo>
                    <a:pt x="50754" y="38144"/>
                    <a:pt x="50973" y="38095"/>
                    <a:pt x="51165" y="38045"/>
                  </a:cubicBezTo>
                  <a:lnTo>
                    <a:pt x="51462" y="37970"/>
                  </a:lnTo>
                  <a:lnTo>
                    <a:pt x="51611" y="37932"/>
                  </a:lnTo>
                  <a:lnTo>
                    <a:pt x="51651" y="37922"/>
                  </a:lnTo>
                  <a:lnTo>
                    <a:pt x="51651" y="37922"/>
                  </a:lnTo>
                  <a:cubicBezTo>
                    <a:pt x="51654" y="37922"/>
                    <a:pt x="51662" y="37921"/>
                    <a:pt x="51680" y="37917"/>
                  </a:cubicBezTo>
                  <a:lnTo>
                    <a:pt x="52174" y="37847"/>
                  </a:lnTo>
                  <a:cubicBezTo>
                    <a:pt x="52324" y="37824"/>
                    <a:pt x="52475" y="37795"/>
                    <a:pt x="52629" y="37795"/>
                  </a:cubicBezTo>
                  <a:cubicBezTo>
                    <a:pt x="52643" y="37795"/>
                    <a:pt x="52658" y="37795"/>
                    <a:pt x="52672" y="37795"/>
                  </a:cubicBezTo>
                  <a:cubicBezTo>
                    <a:pt x="52853" y="37794"/>
                    <a:pt x="53034" y="37784"/>
                    <a:pt x="53217" y="37784"/>
                  </a:cubicBezTo>
                  <a:cubicBezTo>
                    <a:pt x="53373" y="37784"/>
                    <a:pt x="53530" y="37791"/>
                    <a:pt x="53690" y="37817"/>
                  </a:cubicBezTo>
                  <a:cubicBezTo>
                    <a:pt x="53861" y="37839"/>
                    <a:pt x="54032" y="37844"/>
                    <a:pt x="54208" y="37876"/>
                  </a:cubicBezTo>
                  <a:lnTo>
                    <a:pt x="54737" y="37984"/>
                  </a:lnTo>
                  <a:cubicBezTo>
                    <a:pt x="56160" y="38270"/>
                    <a:pt x="57666" y="38948"/>
                    <a:pt x="59252" y="39603"/>
                  </a:cubicBezTo>
                  <a:cubicBezTo>
                    <a:pt x="60830" y="40288"/>
                    <a:pt x="62499" y="40978"/>
                    <a:pt x="64245" y="41559"/>
                  </a:cubicBezTo>
                  <a:lnTo>
                    <a:pt x="65570" y="41975"/>
                  </a:lnTo>
                  <a:lnTo>
                    <a:pt x="66923" y="42330"/>
                  </a:lnTo>
                  <a:cubicBezTo>
                    <a:pt x="67369" y="42456"/>
                    <a:pt x="67860" y="42533"/>
                    <a:pt x="68331" y="42636"/>
                  </a:cubicBezTo>
                  <a:lnTo>
                    <a:pt x="69048" y="42780"/>
                  </a:lnTo>
                  <a:cubicBezTo>
                    <a:pt x="69279" y="42821"/>
                    <a:pt x="69490" y="42848"/>
                    <a:pt x="69711" y="42883"/>
                  </a:cubicBezTo>
                  <a:lnTo>
                    <a:pt x="70372" y="42979"/>
                  </a:lnTo>
                  <a:lnTo>
                    <a:pt x="70702" y="43027"/>
                  </a:lnTo>
                  <a:lnTo>
                    <a:pt x="70867" y="43050"/>
                  </a:lnTo>
                  <a:lnTo>
                    <a:pt x="70950" y="43063"/>
                  </a:lnTo>
                  <a:lnTo>
                    <a:pt x="71110" y="43076"/>
                  </a:lnTo>
                  <a:cubicBezTo>
                    <a:pt x="71528" y="43102"/>
                    <a:pt x="71949" y="43139"/>
                    <a:pt x="72372" y="43139"/>
                  </a:cubicBezTo>
                  <a:cubicBezTo>
                    <a:pt x="72488" y="43139"/>
                    <a:pt x="72605" y="43136"/>
                    <a:pt x="72722" y="43130"/>
                  </a:cubicBezTo>
                  <a:cubicBezTo>
                    <a:pt x="73265" y="43130"/>
                    <a:pt x="73801" y="43046"/>
                    <a:pt x="74341" y="42980"/>
                  </a:cubicBezTo>
                  <a:cubicBezTo>
                    <a:pt x="74869" y="42874"/>
                    <a:pt x="75410" y="42783"/>
                    <a:pt x="75922" y="42618"/>
                  </a:cubicBezTo>
                  <a:cubicBezTo>
                    <a:pt x="76964" y="42322"/>
                    <a:pt x="77944" y="41880"/>
                    <a:pt x="78865" y="41377"/>
                  </a:cubicBezTo>
                  <a:cubicBezTo>
                    <a:pt x="79800" y="40886"/>
                    <a:pt x="80634" y="40270"/>
                    <a:pt x="81434" y="39640"/>
                  </a:cubicBezTo>
                  <a:cubicBezTo>
                    <a:pt x="83017" y="38347"/>
                    <a:pt x="84333" y="36852"/>
                    <a:pt x="85522" y="35310"/>
                  </a:cubicBezTo>
                  <a:cubicBezTo>
                    <a:pt x="86706" y="33763"/>
                    <a:pt x="87764" y="32162"/>
                    <a:pt x="88832" y="30596"/>
                  </a:cubicBezTo>
                  <a:cubicBezTo>
                    <a:pt x="89362" y="29812"/>
                    <a:pt x="89889" y="29032"/>
                    <a:pt x="90419" y="28265"/>
                  </a:cubicBezTo>
                  <a:cubicBezTo>
                    <a:pt x="90947" y="27498"/>
                    <a:pt x="91469" y="26738"/>
                    <a:pt x="91996" y="26021"/>
                  </a:cubicBezTo>
                  <a:cubicBezTo>
                    <a:pt x="92259" y="25663"/>
                    <a:pt x="92534" y="25308"/>
                    <a:pt x="92766" y="25027"/>
                  </a:cubicBezTo>
                  <a:cubicBezTo>
                    <a:pt x="92820" y="24957"/>
                    <a:pt x="92905" y="24864"/>
                    <a:pt x="92982" y="24777"/>
                  </a:cubicBezTo>
                  <a:lnTo>
                    <a:pt x="93186" y="24550"/>
                  </a:lnTo>
                  <a:lnTo>
                    <a:pt x="93604" y="24146"/>
                  </a:lnTo>
                  <a:cubicBezTo>
                    <a:pt x="94188" y="23599"/>
                    <a:pt x="94832" y="23120"/>
                    <a:pt x="95524" y="22720"/>
                  </a:cubicBezTo>
                  <a:cubicBezTo>
                    <a:pt x="96244" y="22279"/>
                    <a:pt x="97046" y="21893"/>
                    <a:pt x="97940" y="21412"/>
                  </a:cubicBezTo>
                  <a:cubicBezTo>
                    <a:pt x="98828" y="20926"/>
                    <a:pt x="99841" y="20322"/>
                    <a:pt x="100742" y="19390"/>
                  </a:cubicBezTo>
                  <a:cubicBezTo>
                    <a:pt x="101651" y="18467"/>
                    <a:pt x="102301" y="17255"/>
                    <a:pt x="102662" y="16081"/>
                  </a:cubicBezTo>
                  <a:cubicBezTo>
                    <a:pt x="102740" y="15769"/>
                    <a:pt x="102812" y="15454"/>
                    <a:pt x="102881" y="15138"/>
                  </a:cubicBezTo>
                  <a:cubicBezTo>
                    <a:pt x="102913" y="14983"/>
                    <a:pt x="102950" y="14814"/>
                    <a:pt x="102974" y="14672"/>
                  </a:cubicBezTo>
                  <a:lnTo>
                    <a:pt x="103017" y="14320"/>
                  </a:lnTo>
                  <a:lnTo>
                    <a:pt x="103100" y="13616"/>
                  </a:lnTo>
                  <a:lnTo>
                    <a:pt x="103110" y="13527"/>
                  </a:lnTo>
                  <a:cubicBezTo>
                    <a:pt x="103129" y="13269"/>
                    <a:pt x="103118" y="13397"/>
                    <a:pt x="103123" y="13314"/>
                  </a:cubicBezTo>
                  <a:lnTo>
                    <a:pt x="103129" y="13110"/>
                  </a:lnTo>
                  <a:lnTo>
                    <a:pt x="103141" y="12704"/>
                  </a:lnTo>
                  <a:cubicBezTo>
                    <a:pt x="103145" y="12433"/>
                    <a:pt x="103164" y="12164"/>
                    <a:pt x="103154" y="11889"/>
                  </a:cubicBezTo>
                  <a:lnTo>
                    <a:pt x="103108" y="11061"/>
                  </a:lnTo>
                  <a:lnTo>
                    <a:pt x="103082" y="10646"/>
                  </a:lnTo>
                  <a:lnTo>
                    <a:pt x="103022" y="10226"/>
                  </a:lnTo>
                  <a:lnTo>
                    <a:pt x="102893" y="9386"/>
                  </a:lnTo>
                  <a:cubicBezTo>
                    <a:pt x="102635" y="8269"/>
                    <a:pt x="102302" y="7131"/>
                    <a:pt x="101693" y="6081"/>
                  </a:cubicBezTo>
                  <a:lnTo>
                    <a:pt x="101479" y="5684"/>
                  </a:lnTo>
                  <a:cubicBezTo>
                    <a:pt x="101401" y="5555"/>
                    <a:pt x="101310" y="5433"/>
                    <a:pt x="101226" y="5308"/>
                  </a:cubicBezTo>
                  <a:lnTo>
                    <a:pt x="100700" y="4566"/>
                  </a:lnTo>
                  <a:cubicBezTo>
                    <a:pt x="100499" y="4339"/>
                    <a:pt x="100297" y="4112"/>
                    <a:pt x="100090" y="3891"/>
                  </a:cubicBezTo>
                  <a:cubicBezTo>
                    <a:pt x="99985" y="3781"/>
                    <a:pt x="99887" y="3664"/>
                    <a:pt x="99776" y="3563"/>
                  </a:cubicBezTo>
                  <a:lnTo>
                    <a:pt x="99434" y="3269"/>
                  </a:lnTo>
                  <a:cubicBezTo>
                    <a:pt x="99205" y="3077"/>
                    <a:pt x="98979" y="2873"/>
                    <a:pt x="98740" y="2697"/>
                  </a:cubicBezTo>
                  <a:lnTo>
                    <a:pt x="98001" y="2205"/>
                  </a:lnTo>
                  <a:cubicBezTo>
                    <a:pt x="97877" y="2127"/>
                    <a:pt x="97756" y="2039"/>
                    <a:pt x="97629" y="1970"/>
                  </a:cubicBezTo>
                  <a:lnTo>
                    <a:pt x="97244" y="1770"/>
                  </a:lnTo>
                  <a:lnTo>
                    <a:pt x="96469" y="1379"/>
                  </a:lnTo>
                  <a:cubicBezTo>
                    <a:pt x="96208" y="1271"/>
                    <a:pt x="95944" y="1173"/>
                    <a:pt x="95681" y="1071"/>
                  </a:cubicBezTo>
                  <a:cubicBezTo>
                    <a:pt x="95416" y="977"/>
                    <a:pt x="95153" y="855"/>
                    <a:pt x="94887" y="794"/>
                  </a:cubicBezTo>
                  <a:lnTo>
                    <a:pt x="94091" y="581"/>
                  </a:lnTo>
                  <a:lnTo>
                    <a:pt x="93691" y="474"/>
                  </a:lnTo>
                  <a:lnTo>
                    <a:pt x="93294" y="403"/>
                  </a:lnTo>
                  <a:cubicBezTo>
                    <a:pt x="92762" y="316"/>
                    <a:pt x="92249" y="194"/>
                    <a:pt x="91692" y="156"/>
                  </a:cubicBezTo>
                  <a:lnTo>
                    <a:pt x="90870" y="78"/>
                  </a:lnTo>
                  <a:lnTo>
                    <a:pt x="90463" y="43"/>
                  </a:lnTo>
                  <a:lnTo>
                    <a:pt x="90111" y="34"/>
                  </a:lnTo>
                  <a:lnTo>
                    <a:pt x="89408" y="15"/>
                  </a:lnTo>
                  <a:lnTo>
                    <a:pt x="89056" y="5"/>
                  </a:lnTo>
                  <a:lnTo>
                    <a:pt x="88968" y="2"/>
                  </a:lnTo>
                  <a:cubicBezTo>
                    <a:pt x="88926" y="1"/>
                    <a:pt x="88898" y="1"/>
                    <a:pt x="88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8"/>
          <p:cNvGrpSpPr/>
          <p:nvPr/>
        </p:nvGrpSpPr>
        <p:grpSpPr>
          <a:xfrm>
            <a:off x="2083181" y="2508622"/>
            <a:ext cx="1299529" cy="588204"/>
            <a:chOff x="658325" y="2333025"/>
            <a:chExt cx="2846100" cy="1225425"/>
          </a:xfrm>
        </p:grpSpPr>
        <p:sp>
          <p:nvSpPr>
            <p:cNvPr id="632" name="Google Shape;632;p28"/>
            <p:cNvSpPr/>
            <p:nvPr/>
          </p:nvSpPr>
          <p:spPr>
            <a:xfrm>
              <a:off x="1145100" y="2424325"/>
              <a:ext cx="2061650" cy="1049850"/>
            </a:xfrm>
            <a:custGeom>
              <a:rect b="b" l="l" r="r" t="t"/>
              <a:pathLst>
                <a:path extrusionOk="0" h="41994" w="82466">
                  <a:moveTo>
                    <a:pt x="41233" y="0"/>
                  </a:moveTo>
                  <a:cubicBezTo>
                    <a:pt x="23526" y="749"/>
                    <a:pt x="10063" y="15455"/>
                    <a:pt x="5321" y="24940"/>
                  </a:cubicBezTo>
                  <a:cubicBezTo>
                    <a:pt x="1" y="35577"/>
                    <a:pt x="1713" y="41993"/>
                    <a:pt x="8790" y="41993"/>
                  </a:cubicBezTo>
                  <a:cubicBezTo>
                    <a:pt x="10672" y="41993"/>
                    <a:pt x="12934" y="41539"/>
                    <a:pt x="15545" y="40590"/>
                  </a:cubicBezTo>
                  <a:cubicBezTo>
                    <a:pt x="23776" y="37597"/>
                    <a:pt x="34998" y="34417"/>
                    <a:pt x="41233" y="34417"/>
                  </a:cubicBezTo>
                  <a:cubicBezTo>
                    <a:pt x="47467" y="34417"/>
                    <a:pt x="58690" y="37597"/>
                    <a:pt x="66921" y="40590"/>
                  </a:cubicBezTo>
                  <a:cubicBezTo>
                    <a:pt x="69532" y="41539"/>
                    <a:pt x="71794" y="41993"/>
                    <a:pt x="73677" y="41993"/>
                  </a:cubicBezTo>
                  <a:cubicBezTo>
                    <a:pt x="80754" y="41993"/>
                    <a:pt x="82466" y="35577"/>
                    <a:pt x="77146" y="24940"/>
                  </a:cubicBezTo>
                  <a:cubicBezTo>
                    <a:pt x="72404" y="15456"/>
                    <a:pt x="58940" y="749"/>
                    <a:pt x="41233" y="0"/>
                  </a:cubicBezTo>
                  <a:close/>
                </a:path>
              </a:pathLst>
            </a:custGeom>
            <a:solidFill>
              <a:srgbClr val="F9B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487925" y="2598900"/>
              <a:ext cx="1375975" cy="700700"/>
            </a:xfrm>
            <a:custGeom>
              <a:rect b="b" l="l" r="r" t="t"/>
              <a:pathLst>
                <a:path extrusionOk="0" h="28028" w="55039">
                  <a:moveTo>
                    <a:pt x="27519" y="0"/>
                  </a:moveTo>
                  <a:cubicBezTo>
                    <a:pt x="15701" y="499"/>
                    <a:pt x="6715" y="10315"/>
                    <a:pt x="3551" y="16645"/>
                  </a:cubicBezTo>
                  <a:cubicBezTo>
                    <a:pt x="1" y="23745"/>
                    <a:pt x="1143" y="28027"/>
                    <a:pt x="5866" y="28027"/>
                  </a:cubicBezTo>
                  <a:cubicBezTo>
                    <a:pt x="7123" y="28027"/>
                    <a:pt x="8633" y="27724"/>
                    <a:pt x="10375" y="27091"/>
                  </a:cubicBezTo>
                  <a:cubicBezTo>
                    <a:pt x="15868" y="25093"/>
                    <a:pt x="23358" y="22970"/>
                    <a:pt x="27519" y="22970"/>
                  </a:cubicBezTo>
                  <a:cubicBezTo>
                    <a:pt x="31681" y="22970"/>
                    <a:pt x="39171" y="25093"/>
                    <a:pt x="44663" y="27091"/>
                  </a:cubicBezTo>
                  <a:cubicBezTo>
                    <a:pt x="46406" y="27725"/>
                    <a:pt x="47916" y="28028"/>
                    <a:pt x="49173" y="28028"/>
                  </a:cubicBezTo>
                  <a:cubicBezTo>
                    <a:pt x="53897" y="28028"/>
                    <a:pt x="55039" y="23745"/>
                    <a:pt x="51489" y="16645"/>
                  </a:cubicBezTo>
                  <a:cubicBezTo>
                    <a:pt x="48323" y="10315"/>
                    <a:pt x="39338" y="501"/>
                    <a:pt x="27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839225" y="2343250"/>
              <a:ext cx="336725" cy="525825"/>
            </a:xfrm>
            <a:custGeom>
              <a:rect b="b" l="l" r="r" t="t"/>
              <a:pathLst>
                <a:path extrusionOk="0" h="21033" w="13469">
                  <a:moveTo>
                    <a:pt x="12222" y="1"/>
                  </a:moveTo>
                  <a:lnTo>
                    <a:pt x="500" y="2994"/>
                  </a:lnTo>
                  <a:cubicBezTo>
                    <a:pt x="500" y="2994"/>
                    <a:pt x="1" y="20701"/>
                    <a:pt x="2494" y="20951"/>
                  </a:cubicBezTo>
                  <a:cubicBezTo>
                    <a:pt x="3011" y="21003"/>
                    <a:pt x="3656" y="21033"/>
                    <a:pt x="4368" y="21033"/>
                  </a:cubicBezTo>
                  <a:cubicBezTo>
                    <a:pt x="7091" y="21033"/>
                    <a:pt x="10786" y="20589"/>
                    <a:pt x="11972" y="19205"/>
                  </a:cubicBezTo>
                  <a:cubicBezTo>
                    <a:pt x="13468" y="17459"/>
                    <a:pt x="12222" y="1"/>
                    <a:pt x="12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200852" y="2402814"/>
              <a:ext cx="299305" cy="447147"/>
            </a:xfrm>
            <a:custGeom>
              <a:rect b="b" l="l" r="r" t="t"/>
              <a:pathLst>
                <a:path extrusionOk="0" h="20020" w="13717">
                  <a:moveTo>
                    <a:pt x="500" y="0"/>
                  </a:moveTo>
                  <a:cubicBezTo>
                    <a:pt x="500" y="1"/>
                    <a:pt x="1" y="18706"/>
                    <a:pt x="1996" y="19204"/>
                  </a:cubicBezTo>
                  <a:cubicBezTo>
                    <a:pt x="3385" y="19551"/>
                    <a:pt x="7311" y="20019"/>
                    <a:pt x="9990" y="20019"/>
                  </a:cubicBezTo>
                  <a:cubicBezTo>
                    <a:pt x="11159" y="20019"/>
                    <a:pt x="12091" y="19930"/>
                    <a:pt x="12470" y="19702"/>
                  </a:cubicBezTo>
                  <a:cubicBezTo>
                    <a:pt x="13717" y="18955"/>
                    <a:pt x="11972" y="1746"/>
                    <a:pt x="11972" y="1746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1433950" y="3159425"/>
              <a:ext cx="243200" cy="274975"/>
            </a:xfrm>
            <a:custGeom>
              <a:rect b="b" l="l" r="r" t="t"/>
              <a:pathLst>
                <a:path extrusionOk="0" h="10999" w="9728">
                  <a:moveTo>
                    <a:pt x="6414" y="1"/>
                  </a:moveTo>
                  <a:cubicBezTo>
                    <a:pt x="4588" y="1"/>
                    <a:pt x="2122" y="822"/>
                    <a:pt x="1247" y="1522"/>
                  </a:cubicBezTo>
                  <a:cubicBezTo>
                    <a:pt x="1" y="2519"/>
                    <a:pt x="1497" y="10999"/>
                    <a:pt x="1497" y="10999"/>
                  </a:cubicBezTo>
                  <a:lnTo>
                    <a:pt x="9728" y="10251"/>
                  </a:lnTo>
                  <a:cubicBezTo>
                    <a:pt x="9728" y="10251"/>
                    <a:pt x="9478" y="1770"/>
                    <a:pt x="8232" y="524"/>
                  </a:cubicBezTo>
                  <a:cubicBezTo>
                    <a:pt x="7858" y="151"/>
                    <a:pt x="7195" y="1"/>
                    <a:pt x="6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689575" y="3109850"/>
              <a:ext cx="299325" cy="305875"/>
            </a:xfrm>
            <a:custGeom>
              <a:rect b="b" l="l" r="r" t="t"/>
              <a:pathLst>
                <a:path extrusionOk="0" h="12235" w="11973">
                  <a:moveTo>
                    <a:pt x="8390" y="1"/>
                  </a:moveTo>
                  <a:cubicBezTo>
                    <a:pt x="6038" y="1"/>
                    <a:pt x="2628" y="755"/>
                    <a:pt x="1497" y="1509"/>
                  </a:cubicBezTo>
                  <a:cubicBezTo>
                    <a:pt x="1" y="2507"/>
                    <a:pt x="1497" y="12234"/>
                    <a:pt x="1497" y="12234"/>
                  </a:cubicBezTo>
                  <a:lnTo>
                    <a:pt x="11972" y="10487"/>
                  </a:lnTo>
                  <a:cubicBezTo>
                    <a:pt x="11972" y="10487"/>
                    <a:pt x="11972" y="1010"/>
                    <a:pt x="10226" y="263"/>
                  </a:cubicBezTo>
                  <a:cubicBezTo>
                    <a:pt x="9800" y="80"/>
                    <a:pt x="9150" y="1"/>
                    <a:pt x="8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026275" y="3070350"/>
              <a:ext cx="286825" cy="314200"/>
            </a:xfrm>
            <a:custGeom>
              <a:rect b="b" l="l" r="r" t="t"/>
              <a:pathLst>
                <a:path extrusionOk="0" h="12568" w="11473">
                  <a:moveTo>
                    <a:pt x="6687" y="1"/>
                  </a:moveTo>
                  <a:cubicBezTo>
                    <a:pt x="4763" y="1"/>
                    <a:pt x="2666" y="333"/>
                    <a:pt x="1747" y="596"/>
                  </a:cubicBezTo>
                  <a:cubicBezTo>
                    <a:pt x="1" y="1095"/>
                    <a:pt x="1995" y="11319"/>
                    <a:pt x="1995" y="11319"/>
                  </a:cubicBezTo>
                  <a:lnTo>
                    <a:pt x="11223" y="12567"/>
                  </a:lnTo>
                  <a:cubicBezTo>
                    <a:pt x="11223" y="12567"/>
                    <a:pt x="11473" y="2840"/>
                    <a:pt x="10476" y="1094"/>
                  </a:cubicBezTo>
                  <a:cubicBezTo>
                    <a:pt x="10003" y="268"/>
                    <a:pt x="8415" y="1"/>
                    <a:pt x="6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400350" y="3114900"/>
              <a:ext cx="249450" cy="307025"/>
            </a:xfrm>
            <a:custGeom>
              <a:rect b="b" l="l" r="r" t="t"/>
              <a:pathLst>
                <a:path extrusionOk="0" h="12281" w="9978">
                  <a:moveTo>
                    <a:pt x="3140" y="0"/>
                  </a:moveTo>
                  <a:cubicBezTo>
                    <a:pt x="2703" y="0"/>
                    <a:pt x="2312" y="21"/>
                    <a:pt x="1996" y="61"/>
                  </a:cubicBezTo>
                  <a:cubicBezTo>
                    <a:pt x="1" y="310"/>
                    <a:pt x="1" y="10036"/>
                    <a:pt x="1" y="10036"/>
                  </a:cubicBezTo>
                  <a:lnTo>
                    <a:pt x="9479" y="12280"/>
                  </a:lnTo>
                  <a:cubicBezTo>
                    <a:pt x="9479" y="12280"/>
                    <a:pt x="9978" y="3801"/>
                    <a:pt x="9479" y="2055"/>
                  </a:cubicBezTo>
                  <a:cubicBezTo>
                    <a:pt x="9058" y="587"/>
                    <a:pt x="5459" y="0"/>
                    <a:pt x="3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705875" y="3165475"/>
              <a:ext cx="274350" cy="306350"/>
            </a:xfrm>
            <a:custGeom>
              <a:rect b="b" l="l" r="r" t="t"/>
              <a:pathLst>
                <a:path extrusionOk="0" h="12254" w="10974">
                  <a:moveTo>
                    <a:pt x="2584" y="0"/>
                  </a:moveTo>
                  <a:cubicBezTo>
                    <a:pt x="2366" y="0"/>
                    <a:pt x="2168" y="11"/>
                    <a:pt x="1996" y="32"/>
                  </a:cubicBezTo>
                  <a:cubicBezTo>
                    <a:pt x="1" y="282"/>
                    <a:pt x="250" y="10009"/>
                    <a:pt x="250" y="10009"/>
                  </a:cubicBezTo>
                  <a:lnTo>
                    <a:pt x="9727" y="12253"/>
                  </a:lnTo>
                  <a:cubicBezTo>
                    <a:pt x="9727" y="12253"/>
                    <a:pt x="10974" y="4022"/>
                    <a:pt x="10226" y="2527"/>
                  </a:cubicBezTo>
                  <a:cubicBezTo>
                    <a:pt x="9542" y="1159"/>
                    <a:pt x="4901" y="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150150" y="2333025"/>
              <a:ext cx="2050375" cy="1225425"/>
            </a:xfrm>
            <a:custGeom>
              <a:rect b="b" l="l" r="r" t="t"/>
              <a:pathLst>
                <a:path extrusionOk="0" h="49017" w="82015">
                  <a:moveTo>
                    <a:pt x="41016" y="7302"/>
                  </a:moveTo>
                  <a:lnTo>
                    <a:pt x="42154" y="7372"/>
                  </a:lnTo>
                  <a:cubicBezTo>
                    <a:pt x="42582" y="7402"/>
                    <a:pt x="43008" y="7466"/>
                    <a:pt x="43435" y="7508"/>
                  </a:cubicBezTo>
                  <a:cubicBezTo>
                    <a:pt x="44287" y="7622"/>
                    <a:pt x="45143" y="7735"/>
                    <a:pt x="45989" y="7920"/>
                  </a:cubicBezTo>
                  <a:lnTo>
                    <a:pt x="46625" y="8048"/>
                  </a:lnTo>
                  <a:lnTo>
                    <a:pt x="47259" y="8199"/>
                  </a:lnTo>
                  <a:cubicBezTo>
                    <a:pt x="47683" y="8296"/>
                    <a:pt x="48108" y="8395"/>
                    <a:pt x="48525" y="8523"/>
                  </a:cubicBezTo>
                  <a:cubicBezTo>
                    <a:pt x="49367" y="8756"/>
                    <a:pt x="50206" y="9018"/>
                    <a:pt x="51038" y="9310"/>
                  </a:cubicBezTo>
                  <a:cubicBezTo>
                    <a:pt x="51450" y="9468"/>
                    <a:pt x="51869" y="9609"/>
                    <a:pt x="52282" y="9771"/>
                  </a:cubicBezTo>
                  <a:lnTo>
                    <a:pt x="53519" y="10274"/>
                  </a:lnTo>
                  <a:lnTo>
                    <a:pt x="54744" y="10821"/>
                  </a:lnTo>
                  <a:lnTo>
                    <a:pt x="55957" y="11411"/>
                  </a:lnTo>
                  <a:lnTo>
                    <a:pt x="57158" y="12039"/>
                  </a:lnTo>
                  <a:cubicBezTo>
                    <a:pt x="57559" y="12252"/>
                    <a:pt x="57948" y="12486"/>
                    <a:pt x="58346" y="12708"/>
                  </a:cubicBezTo>
                  <a:cubicBezTo>
                    <a:pt x="59131" y="13170"/>
                    <a:pt x="59908" y="13655"/>
                    <a:pt x="60671" y="14166"/>
                  </a:cubicBezTo>
                  <a:cubicBezTo>
                    <a:pt x="61434" y="14676"/>
                    <a:pt x="62185" y="15210"/>
                    <a:pt x="62920" y="15772"/>
                  </a:cubicBezTo>
                  <a:cubicBezTo>
                    <a:pt x="63294" y="16046"/>
                    <a:pt x="63653" y="16335"/>
                    <a:pt x="64015" y="16627"/>
                  </a:cubicBezTo>
                  <a:cubicBezTo>
                    <a:pt x="64382" y="16913"/>
                    <a:pt x="64737" y="17211"/>
                    <a:pt x="65087" y="17517"/>
                  </a:cubicBezTo>
                  <a:cubicBezTo>
                    <a:pt x="65443" y="17817"/>
                    <a:pt x="65788" y="18128"/>
                    <a:pt x="66131" y="18442"/>
                  </a:cubicBezTo>
                  <a:cubicBezTo>
                    <a:pt x="66481" y="18752"/>
                    <a:pt x="66818" y="19075"/>
                    <a:pt x="67149" y="19403"/>
                  </a:cubicBezTo>
                  <a:cubicBezTo>
                    <a:pt x="67487" y="19726"/>
                    <a:pt x="67815" y="20059"/>
                    <a:pt x="68139" y="20395"/>
                  </a:cubicBezTo>
                  <a:cubicBezTo>
                    <a:pt x="68470" y="20725"/>
                    <a:pt x="68784" y="21072"/>
                    <a:pt x="69096" y="21419"/>
                  </a:cubicBezTo>
                  <a:cubicBezTo>
                    <a:pt x="69723" y="22113"/>
                    <a:pt x="70337" y="22822"/>
                    <a:pt x="70914" y="23558"/>
                  </a:cubicBezTo>
                  <a:cubicBezTo>
                    <a:pt x="71494" y="24291"/>
                    <a:pt x="72060" y="25038"/>
                    <a:pt x="72588" y="25808"/>
                  </a:cubicBezTo>
                  <a:cubicBezTo>
                    <a:pt x="73108" y="26583"/>
                    <a:pt x="73628" y="27361"/>
                    <a:pt x="74090" y="28167"/>
                  </a:cubicBezTo>
                  <a:lnTo>
                    <a:pt x="74437" y="28772"/>
                  </a:lnTo>
                  <a:lnTo>
                    <a:pt x="74758" y="29368"/>
                  </a:lnTo>
                  <a:cubicBezTo>
                    <a:pt x="74970" y="29748"/>
                    <a:pt x="75189" y="30216"/>
                    <a:pt x="75406" y="30638"/>
                  </a:cubicBezTo>
                  <a:lnTo>
                    <a:pt x="75395" y="30615"/>
                  </a:lnTo>
                  <a:lnTo>
                    <a:pt x="75395" y="30615"/>
                  </a:lnTo>
                  <a:cubicBezTo>
                    <a:pt x="76053" y="32043"/>
                    <a:pt x="76668" y="33485"/>
                    <a:pt x="77142" y="34951"/>
                  </a:cubicBezTo>
                  <a:cubicBezTo>
                    <a:pt x="77611" y="36411"/>
                    <a:pt x="77986" y="37894"/>
                    <a:pt x="78100" y="39320"/>
                  </a:cubicBezTo>
                  <a:cubicBezTo>
                    <a:pt x="78237" y="40730"/>
                    <a:pt x="78070" y="42117"/>
                    <a:pt x="77569" y="42961"/>
                  </a:cubicBezTo>
                  <a:cubicBezTo>
                    <a:pt x="77319" y="43386"/>
                    <a:pt x="77014" y="43663"/>
                    <a:pt x="76631" y="43873"/>
                  </a:cubicBezTo>
                  <a:cubicBezTo>
                    <a:pt x="76248" y="44083"/>
                    <a:pt x="75755" y="44215"/>
                    <a:pt x="75183" y="44262"/>
                  </a:cubicBezTo>
                  <a:cubicBezTo>
                    <a:pt x="75006" y="44277"/>
                    <a:pt x="74823" y="44285"/>
                    <a:pt x="74635" y="44285"/>
                  </a:cubicBezTo>
                  <a:cubicBezTo>
                    <a:pt x="73605" y="44285"/>
                    <a:pt x="72437" y="44062"/>
                    <a:pt x="71281" y="43714"/>
                  </a:cubicBezTo>
                  <a:cubicBezTo>
                    <a:pt x="70595" y="43511"/>
                    <a:pt x="69904" y="43267"/>
                    <a:pt x="69215" y="42991"/>
                  </a:cubicBezTo>
                  <a:lnTo>
                    <a:pt x="68702" y="42780"/>
                  </a:lnTo>
                  <a:lnTo>
                    <a:pt x="68201" y="42562"/>
                  </a:lnTo>
                  <a:lnTo>
                    <a:pt x="67661" y="42321"/>
                  </a:lnTo>
                  <a:lnTo>
                    <a:pt x="67061" y="42065"/>
                  </a:lnTo>
                  <a:cubicBezTo>
                    <a:pt x="63854" y="40682"/>
                    <a:pt x="60572" y="39709"/>
                    <a:pt x="57264" y="38951"/>
                  </a:cubicBezTo>
                  <a:cubicBezTo>
                    <a:pt x="53955" y="38210"/>
                    <a:pt x="50622" y="37693"/>
                    <a:pt x="47263" y="37398"/>
                  </a:cubicBezTo>
                  <a:cubicBezTo>
                    <a:pt x="45580" y="37243"/>
                    <a:pt x="43913" y="37149"/>
                    <a:pt x="42168" y="37110"/>
                  </a:cubicBezTo>
                  <a:lnTo>
                    <a:pt x="40910" y="37093"/>
                  </a:lnTo>
                  <a:lnTo>
                    <a:pt x="39627" y="37113"/>
                  </a:lnTo>
                  <a:cubicBezTo>
                    <a:pt x="38776" y="37136"/>
                    <a:pt x="37929" y="37161"/>
                    <a:pt x="37085" y="37215"/>
                  </a:cubicBezTo>
                  <a:cubicBezTo>
                    <a:pt x="33716" y="37420"/>
                    <a:pt x="30366" y="37855"/>
                    <a:pt x="27055" y="38518"/>
                  </a:cubicBezTo>
                  <a:cubicBezTo>
                    <a:pt x="25398" y="38855"/>
                    <a:pt x="23748" y="39239"/>
                    <a:pt x="22109" y="39707"/>
                  </a:cubicBezTo>
                  <a:cubicBezTo>
                    <a:pt x="20463" y="40168"/>
                    <a:pt x="18858" y="40693"/>
                    <a:pt x="17210" y="41311"/>
                  </a:cubicBezTo>
                  <a:lnTo>
                    <a:pt x="15966" y="41793"/>
                  </a:lnTo>
                  <a:lnTo>
                    <a:pt x="14848" y="42280"/>
                  </a:lnTo>
                  <a:lnTo>
                    <a:pt x="14568" y="42403"/>
                  </a:lnTo>
                  <a:lnTo>
                    <a:pt x="14499" y="42434"/>
                  </a:lnTo>
                  <a:lnTo>
                    <a:pt x="14463" y="42448"/>
                  </a:lnTo>
                  <a:cubicBezTo>
                    <a:pt x="14435" y="42462"/>
                    <a:pt x="14406" y="42474"/>
                    <a:pt x="14376" y="42484"/>
                  </a:cubicBezTo>
                  <a:lnTo>
                    <a:pt x="14248" y="42542"/>
                  </a:lnTo>
                  <a:lnTo>
                    <a:pt x="13734" y="42775"/>
                  </a:lnTo>
                  <a:cubicBezTo>
                    <a:pt x="13389" y="42927"/>
                    <a:pt x="13044" y="43073"/>
                    <a:pt x="12698" y="43210"/>
                  </a:cubicBezTo>
                  <a:cubicBezTo>
                    <a:pt x="11317" y="43751"/>
                    <a:pt x="9909" y="44177"/>
                    <a:pt x="8573" y="44340"/>
                  </a:cubicBezTo>
                  <a:cubicBezTo>
                    <a:pt x="8217" y="44386"/>
                    <a:pt x="7867" y="44409"/>
                    <a:pt x="7531" y="44409"/>
                  </a:cubicBezTo>
                  <a:cubicBezTo>
                    <a:pt x="6617" y="44409"/>
                    <a:pt x="5810" y="44237"/>
                    <a:pt x="5275" y="43882"/>
                  </a:cubicBezTo>
                  <a:cubicBezTo>
                    <a:pt x="4903" y="43640"/>
                    <a:pt x="4610" y="43320"/>
                    <a:pt x="4382" y="42859"/>
                  </a:cubicBezTo>
                  <a:cubicBezTo>
                    <a:pt x="4158" y="42402"/>
                    <a:pt x="4019" y="41816"/>
                    <a:pt x="3961" y="41173"/>
                  </a:cubicBezTo>
                  <a:cubicBezTo>
                    <a:pt x="3854" y="39879"/>
                    <a:pt x="4075" y="38408"/>
                    <a:pt x="4452" y="36965"/>
                  </a:cubicBezTo>
                  <a:cubicBezTo>
                    <a:pt x="4838" y="35518"/>
                    <a:pt x="5363" y="34063"/>
                    <a:pt x="5995" y="32644"/>
                  </a:cubicBezTo>
                  <a:cubicBezTo>
                    <a:pt x="6153" y="32289"/>
                    <a:pt x="6314" y="31931"/>
                    <a:pt x="6477" y="31588"/>
                  </a:cubicBezTo>
                  <a:cubicBezTo>
                    <a:pt x="6633" y="31259"/>
                    <a:pt x="6830" y="30838"/>
                    <a:pt x="6994" y="30530"/>
                  </a:cubicBezTo>
                  <a:cubicBezTo>
                    <a:pt x="7346" y="29852"/>
                    <a:pt x="7718" y="29177"/>
                    <a:pt x="8119" y="28516"/>
                  </a:cubicBezTo>
                  <a:cubicBezTo>
                    <a:pt x="8915" y="27189"/>
                    <a:pt x="9805" y="25909"/>
                    <a:pt x="10752" y="24675"/>
                  </a:cubicBezTo>
                  <a:cubicBezTo>
                    <a:pt x="12648" y="22205"/>
                    <a:pt x="14814" y="19940"/>
                    <a:pt x="17137" y="17901"/>
                  </a:cubicBezTo>
                  <a:cubicBezTo>
                    <a:pt x="19432" y="15875"/>
                    <a:pt x="21920" y="14074"/>
                    <a:pt x="24562" y="12525"/>
                  </a:cubicBezTo>
                  <a:cubicBezTo>
                    <a:pt x="27169" y="10996"/>
                    <a:pt x="29893" y="9762"/>
                    <a:pt x="32678" y="8853"/>
                  </a:cubicBezTo>
                  <a:cubicBezTo>
                    <a:pt x="34077" y="8422"/>
                    <a:pt x="35485" y="8060"/>
                    <a:pt x="36904" y="7786"/>
                  </a:cubicBezTo>
                  <a:cubicBezTo>
                    <a:pt x="38269" y="7550"/>
                    <a:pt x="39639" y="7377"/>
                    <a:pt x="41016" y="7302"/>
                  </a:cubicBezTo>
                  <a:close/>
                  <a:moveTo>
                    <a:pt x="41053" y="0"/>
                  </a:moveTo>
                  <a:lnTo>
                    <a:pt x="40870" y="10"/>
                  </a:lnTo>
                  <a:cubicBezTo>
                    <a:pt x="39064" y="117"/>
                    <a:pt x="37264" y="323"/>
                    <a:pt x="35498" y="689"/>
                  </a:cubicBezTo>
                  <a:cubicBezTo>
                    <a:pt x="33737" y="1070"/>
                    <a:pt x="32011" y="1571"/>
                    <a:pt x="30339" y="2194"/>
                  </a:cubicBezTo>
                  <a:cubicBezTo>
                    <a:pt x="28670" y="2823"/>
                    <a:pt x="27064" y="3586"/>
                    <a:pt x="25513" y="4417"/>
                  </a:cubicBezTo>
                  <a:cubicBezTo>
                    <a:pt x="23969" y="5266"/>
                    <a:pt x="22494" y="6211"/>
                    <a:pt x="21083" y="7228"/>
                  </a:cubicBezTo>
                  <a:cubicBezTo>
                    <a:pt x="19664" y="8235"/>
                    <a:pt x="18338" y="9350"/>
                    <a:pt x="17057" y="10496"/>
                  </a:cubicBezTo>
                  <a:cubicBezTo>
                    <a:pt x="15777" y="11648"/>
                    <a:pt x="14560" y="12854"/>
                    <a:pt x="13411" y="14112"/>
                  </a:cubicBezTo>
                  <a:cubicBezTo>
                    <a:pt x="11104" y="16626"/>
                    <a:pt x="9036" y="19317"/>
                    <a:pt x="7183" y="22150"/>
                  </a:cubicBezTo>
                  <a:cubicBezTo>
                    <a:pt x="6255" y="23563"/>
                    <a:pt x="5390" y="25021"/>
                    <a:pt x="4587" y="26521"/>
                  </a:cubicBezTo>
                  <a:cubicBezTo>
                    <a:pt x="4183" y="27269"/>
                    <a:pt x="3805" y="28036"/>
                    <a:pt x="3447" y="28815"/>
                  </a:cubicBezTo>
                  <a:cubicBezTo>
                    <a:pt x="3252" y="29236"/>
                    <a:pt x="3109" y="29552"/>
                    <a:pt x="2930" y="29962"/>
                  </a:cubicBezTo>
                  <a:cubicBezTo>
                    <a:pt x="2755" y="30358"/>
                    <a:pt x="2594" y="30745"/>
                    <a:pt x="2433" y="31136"/>
                  </a:cubicBezTo>
                  <a:cubicBezTo>
                    <a:pt x="1802" y="32705"/>
                    <a:pt x="1209" y="34309"/>
                    <a:pt x="771" y="36003"/>
                  </a:cubicBezTo>
                  <a:cubicBezTo>
                    <a:pt x="341" y="37696"/>
                    <a:pt x="1" y="39468"/>
                    <a:pt x="90" y="41424"/>
                  </a:cubicBezTo>
                  <a:cubicBezTo>
                    <a:pt x="139" y="42398"/>
                    <a:pt x="304" y="43432"/>
                    <a:pt x="741" y="44463"/>
                  </a:cubicBezTo>
                  <a:cubicBezTo>
                    <a:pt x="1160" y="45490"/>
                    <a:pt x="1889" y="46501"/>
                    <a:pt x="2834" y="47215"/>
                  </a:cubicBezTo>
                  <a:cubicBezTo>
                    <a:pt x="3776" y="47935"/>
                    <a:pt x="4847" y="48363"/>
                    <a:pt x="5867" y="48598"/>
                  </a:cubicBezTo>
                  <a:cubicBezTo>
                    <a:pt x="6836" y="48820"/>
                    <a:pt x="7775" y="48884"/>
                    <a:pt x="8681" y="48884"/>
                  </a:cubicBezTo>
                  <a:cubicBezTo>
                    <a:pt x="8735" y="48884"/>
                    <a:pt x="8789" y="48884"/>
                    <a:pt x="8842" y="48883"/>
                  </a:cubicBezTo>
                  <a:cubicBezTo>
                    <a:pt x="10751" y="48843"/>
                    <a:pt x="12526" y="48514"/>
                    <a:pt x="14239" y="48083"/>
                  </a:cubicBezTo>
                  <a:cubicBezTo>
                    <a:pt x="14668" y="47977"/>
                    <a:pt x="15090" y="47860"/>
                    <a:pt x="15512" y="47739"/>
                  </a:cubicBezTo>
                  <a:lnTo>
                    <a:pt x="16139" y="47551"/>
                  </a:lnTo>
                  <a:lnTo>
                    <a:pt x="16295" y="47503"/>
                  </a:lnTo>
                  <a:lnTo>
                    <a:pt x="16295" y="47503"/>
                  </a:lnTo>
                  <a:cubicBezTo>
                    <a:pt x="16261" y="47516"/>
                    <a:pt x="16251" y="47520"/>
                    <a:pt x="16252" y="47520"/>
                  </a:cubicBezTo>
                  <a:cubicBezTo>
                    <a:pt x="16254" y="47520"/>
                    <a:pt x="16278" y="47512"/>
                    <a:pt x="16279" y="47512"/>
                  </a:cubicBezTo>
                  <a:cubicBezTo>
                    <a:pt x="16280" y="47512"/>
                    <a:pt x="16279" y="47512"/>
                    <a:pt x="16278" y="47512"/>
                  </a:cubicBezTo>
                  <a:lnTo>
                    <a:pt x="16315" y="47502"/>
                  </a:lnTo>
                  <a:lnTo>
                    <a:pt x="16388" y="47480"/>
                  </a:lnTo>
                  <a:lnTo>
                    <a:pt x="16683" y="47398"/>
                  </a:lnTo>
                  <a:lnTo>
                    <a:pt x="17858" y="47064"/>
                  </a:lnTo>
                  <a:lnTo>
                    <a:pt x="18936" y="46814"/>
                  </a:lnTo>
                  <a:cubicBezTo>
                    <a:pt x="20394" y="46484"/>
                    <a:pt x="21936" y="46199"/>
                    <a:pt x="23466" y="45989"/>
                  </a:cubicBezTo>
                  <a:cubicBezTo>
                    <a:pt x="24997" y="45757"/>
                    <a:pt x="26549" y="45589"/>
                    <a:pt x="28099" y="45432"/>
                  </a:cubicBezTo>
                  <a:cubicBezTo>
                    <a:pt x="31204" y="45130"/>
                    <a:pt x="34335" y="44943"/>
                    <a:pt x="37447" y="44833"/>
                  </a:cubicBezTo>
                  <a:lnTo>
                    <a:pt x="38612" y="44795"/>
                  </a:lnTo>
                  <a:lnTo>
                    <a:pt x="39773" y="44770"/>
                  </a:lnTo>
                  <a:lnTo>
                    <a:pt x="42102" y="44765"/>
                  </a:lnTo>
                  <a:cubicBezTo>
                    <a:pt x="43603" y="44780"/>
                    <a:pt x="45180" y="44843"/>
                    <a:pt x="46736" y="44912"/>
                  </a:cubicBezTo>
                  <a:cubicBezTo>
                    <a:pt x="49854" y="45072"/>
                    <a:pt x="52976" y="45330"/>
                    <a:pt x="56062" y="45710"/>
                  </a:cubicBezTo>
                  <a:cubicBezTo>
                    <a:pt x="59137" y="46121"/>
                    <a:pt x="62204" y="46617"/>
                    <a:pt x="65104" y="47457"/>
                  </a:cubicBezTo>
                  <a:lnTo>
                    <a:pt x="65649" y="47612"/>
                  </a:lnTo>
                  <a:lnTo>
                    <a:pt x="66251" y="47795"/>
                  </a:lnTo>
                  <a:lnTo>
                    <a:pt x="66897" y="47987"/>
                  </a:lnTo>
                  <a:lnTo>
                    <a:pt x="67537" y="48162"/>
                  </a:lnTo>
                  <a:cubicBezTo>
                    <a:pt x="68391" y="48389"/>
                    <a:pt x="69266" y="48584"/>
                    <a:pt x="70164" y="48733"/>
                  </a:cubicBezTo>
                  <a:cubicBezTo>
                    <a:pt x="71061" y="48883"/>
                    <a:pt x="71984" y="48987"/>
                    <a:pt x="72943" y="49011"/>
                  </a:cubicBezTo>
                  <a:cubicBezTo>
                    <a:pt x="73085" y="49015"/>
                    <a:pt x="73228" y="49016"/>
                    <a:pt x="73372" y="49016"/>
                  </a:cubicBezTo>
                  <a:cubicBezTo>
                    <a:pt x="74195" y="49016"/>
                    <a:pt x="75048" y="48955"/>
                    <a:pt x="75925" y="48774"/>
                  </a:cubicBezTo>
                  <a:cubicBezTo>
                    <a:pt x="76952" y="48557"/>
                    <a:pt x="78034" y="48169"/>
                    <a:pt x="79009" y="47481"/>
                  </a:cubicBezTo>
                  <a:cubicBezTo>
                    <a:pt x="79987" y="46803"/>
                    <a:pt x="80778" y="45808"/>
                    <a:pt x="81240" y="44774"/>
                  </a:cubicBezTo>
                  <a:cubicBezTo>
                    <a:pt x="81713" y="43738"/>
                    <a:pt x="81910" y="42685"/>
                    <a:pt x="81964" y="41702"/>
                  </a:cubicBezTo>
                  <a:cubicBezTo>
                    <a:pt x="82015" y="40714"/>
                    <a:pt x="81953" y="39775"/>
                    <a:pt x="81820" y="38875"/>
                  </a:cubicBezTo>
                  <a:cubicBezTo>
                    <a:pt x="81546" y="37074"/>
                    <a:pt x="81052" y="35408"/>
                    <a:pt x="80472" y="33801"/>
                  </a:cubicBezTo>
                  <a:cubicBezTo>
                    <a:pt x="79891" y="32215"/>
                    <a:pt x="79232" y="30660"/>
                    <a:pt x="78495" y="29142"/>
                  </a:cubicBezTo>
                  <a:lnTo>
                    <a:pt x="78483" y="29117"/>
                  </a:lnTo>
                  <a:cubicBezTo>
                    <a:pt x="78263" y="28676"/>
                    <a:pt x="78076" y="28262"/>
                    <a:pt x="77823" y="27794"/>
                  </a:cubicBezTo>
                  <a:lnTo>
                    <a:pt x="77462" y="27107"/>
                  </a:lnTo>
                  <a:lnTo>
                    <a:pt x="77092" y="26448"/>
                  </a:lnTo>
                  <a:cubicBezTo>
                    <a:pt x="76600" y="25569"/>
                    <a:pt x="76087" y="24705"/>
                    <a:pt x="75552" y="23856"/>
                  </a:cubicBezTo>
                  <a:cubicBezTo>
                    <a:pt x="75004" y="23016"/>
                    <a:pt x="74466" y="22169"/>
                    <a:pt x="73888" y="21350"/>
                  </a:cubicBezTo>
                  <a:cubicBezTo>
                    <a:pt x="73310" y="20532"/>
                    <a:pt x="72732" y="19711"/>
                    <a:pt x="72118" y="18917"/>
                  </a:cubicBezTo>
                  <a:cubicBezTo>
                    <a:pt x="71815" y="18518"/>
                    <a:pt x="71508" y="18120"/>
                    <a:pt x="71194" y="17728"/>
                  </a:cubicBezTo>
                  <a:cubicBezTo>
                    <a:pt x="70884" y="17331"/>
                    <a:pt x="70570" y="16940"/>
                    <a:pt x="70244" y="16556"/>
                  </a:cubicBezTo>
                  <a:cubicBezTo>
                    <a:pt x="69923" y="16168"/>
                    <a:pt x="69599" y="15782"/>
                    <a:pt x="69266" y="15404"/>
                  </a:cubicBezTo>
                  <a:cubicBezTo>
                    <a:pt x="68937" y="15021"/>
                    <a:pt x="68605" y="14641"/>
                    <a:pt x="68260" y="14271"/>
                  </a:cubicBezTo>
                  <a:cubicBezTo>
                    <a:pt x="67920" y="13898"/>
                    <a:pt x="67579" y="13522"/>
                    <a:pt x="67226" y="13160"/>
                  </a:cubicBezTo>
                  <a:cubicBezTo>
                    <a:pt x="66876" y="12792"/>
                    <a:pt x="66527" y="12424"/>
                    <a:pt x="66162" y="12070"/>
                  </a:cubicBezTo>
                  <a:cubicBezTo>
                    <a:pt x="65441" y="11352"/>
                    <a:pt x="64698" y="10653"/>
                    <a:pt x="63932" y="9976"/>
                  </a:cubicBezTo>
                  <a:cubicBezTo>
                    <a:pt x="63168" y="9295"/>
                    <a:pt x="62377" y="8640"/>
                    <a:pt x="61567" y="8003"/>
                  </a:cubicBezTo>
                  <a:cubicBezTo>
                    <a:pt x="60754" y="7367"/>
                    <a:pt x="59918" y="6758"/>
                    <a:pt x="59059" y="6173"/>
                  </a:cubicBezTo>
                  <a:lnTo>
                    <a:pt x="57749" y="5323"/>
                  </a:lnTo>
                  <a:lnTo>
                    <a:pt x="56399" y="4524"/>
                  </a:lnTo>
                  <a:cubicBezTo>
                    <a:pt x="55942" y="4269"/>
                    <a:pt x="55477" y="4025"/>
                    <a:pt x="55013" y="3776"/>
                  </a:cubicBezTo>
                  <a:cubicBezTo>
                    <a:pt x="54548" y="3529"/>
                    <a:pt x="54064" y="3316"/>
                    <a:pt x="53588" y="3088"/>
                  </a:cubicBezTo>
                  <a:cubicBezTo>
                    <a:pt x="52625" y="2654"/>
                    <a:pt x="51650" y="2234"/>
                    <a:pt x="50640" y="1891"/>
                  </a:cubicBezTo>
                  <a:cubicBezTo>
                    <a:pt x="50142" y="1704"/>
                    <a:pt x="49632" y="1547"/>
                    <a:pt x="49120" y="1392"/>
                  </a:cubicBezTo>
                  <a:lnTo>
                    <a:pt x="48354" y="1157"/>
                  </a:lnTo>
                  <a:lnTo>
                    <a:pt x="47573" y="964"/>
                  </a:lnTo>
                  <a:cubicBezTo>
                    <a:pt x="47052" y="837"/>
                    <a:pt x="46531" y="706"/>
                    <a:pt x="46002" y="611"/>
                  </a:cubicBezTo>
                  <a:cubicBezTo>
                    <a:pt x="45473" y="517"/>
                    <a:pt x="44950" y="388"/>
                    <a:pt x="44412" y="333"/>
                  </a:cubicBezTo>
                  <a:cubicBezTo>
                    <a:pt x="43877" y="266"/>
                    <a:pt x="43345" y="185"/>
                    <a:pt x="42807" y="136"/>
                  </a:cubicBezTo>
                  <a:lnTo>
                    <a:pt x="41193" y="10"/>
                  </a:lnTo>
                  <a:lnTo>
                    <a:pt x="410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310600" y="2668125"/>
              <a:ext cx="786025" cy="597200"/>
            </a:xfrm>
            <a:custGeom>
              <a:rect b="b" l="l" r="r" t="t"/>
              <a:pathLst>
                <a:path extrusionOk="0" h="23888" w="31441">
                  <a:moveTo>
                    <a:pt x="30890" y="1"/>
                  </a:moveTo>
                  <a:cubicBezTo>
                    <a:pt x="30857" y="1"/>
                    <a:pt x="30822" y="1"/>
                    <a:pt x="30785" y="1"/>
                  </a:cubicBezTo>
                  <a:cubicBezTo>
                    <a:pt x="30135" y="17"/>
                    <a:pt x="29496" y="175"/>
                    <a:pt x="28915" y="469"/>
                  </a:cubicBezTo>
                  <a:cubicBezTo>
                    <a:pt x="28159" y="844"/>
                    <a:pt x="27427" y="1527"/>
                    <a:pt x="26863" y="2354"/>
                  </a:cubicBezTo>
                  <a:cubicBezTo>
                    <a:pt x="26285" y="3182"/>
                    <a:pt x="25826" y="4146"/>
                    <a:pt x="25396" y="5179"/>
                  </a:cubicBezTo>
                  <a:cubicBezTo>
                    <a:pt x="24964" y="6212"/>
                    <a:pt x="24570" y="7325"/>
                    <a:pt x="24130" y="8455"/>
                  </a:cubicBezTo>
                  <a:cubicBezTo>
                    <a:pt x="23688" y="9582"/>
                    <a:pt x="23204" y="10743"/>
                    <a:pt x="22567" y="11769"/>
                  </a:cubicBezTo>
                  <a:cubicBezTo>
                    <a:pt x="22247" y="12279"/>
                    <a:pt x="21888" y="12750"/>
                    <a:pt x="21485" y="13131"/>
                  </a:cubicBezTo>
                  <a:cubicBezTo>
                    <a:pt x="21289" y="13318"/>
                    <a:pt x="21075" y="13486"/>
                    <a:pt x="20848" y="13632"/>
                  </a:cubicBezTo>
                  <a:lnTo>
                    <a:pt x="20708" y="13716"/>
                  </a:lnTo>
                  <a:lnTo>
                    <a:pt x="20476" y="13838"/>
                  </a:lnTo>
                  <a:lnTo>
                    <a:pt x="20097" y="14006"/>
                  </a:lnTo>
                  <a:cubicBezTo>
                    <a:pt x="19339" y="14322"/>
                    <a:pt x="18536" y="14465"/>
                    <a:pt x="17694" y="14465"/>
                  </a:cubicBezTo>
                  <a:cubicBezTo>
                    <a:pt x="17314" y="14465"/>
                    <a:pt x="16926" y="14436"/>
                    <a:pt x="16531" y="14381"/>
                  </a:cubicBezTo>
                  <a:cubicBezTo>
                    <a:pt x="15254" y="14204"/>
                    <a:pt x="13921" y="13773"/>
                    <a:pt x="12458" y="13435"/>
                  </a:cubicBezTo>
                  <a:cubicBezTo>
                    <a:pt x="11727" y="13267"/>
                    <a:pt x="10956" y="13127"/>
                    <a:pt x="10147" y="13090"/>
                  </a:cubicBezTo>
                  <a:cubicBezTo>
                    <a:pt x="9999" y="13083"/>
                    <a:pt x="9849" y="13079"/>
                    <a:pt x="9698" y="13079"/>
                  </a:cubicBezTo>
                  <a:cubicBezTo>
                    <a:pt x="9032" y="13079"/>
                    <a:pt x="8350" y="13154"/>
                    <a:pt x="7697" y="13334"/>
                  </a:cubicBezTo>
                  <a:cubicBezTo>
                    <a:pt x="7495" y="13395"/>
                    <a:pt x="7309" y="13436"/>
                    <a:pt x="7094" y="13523"/>
                  </a:cubicBezTo>
                  <a:cubicBezTo>
                    <a:pt x="6890" y="13600"/>
                    <a:pt x="6657" y="13688"/>
                    <a:pt x="6530" y="13752"/>
                  </a:cubicBezTo>
                  <a:lnTo>
                    <a:pt x="6305" y="13856"/>
                  </a:lnTo>
                  <a:lnTo>
                    <a:pt x="6249" y="13883"/>
                  </a:lnTo>
                  <a:lnTo>
                    <a:pt x="6170" y="13922"/>
                  </a:lnTo>
                  <a:lnTo>
                    <a:pt x="6138" y="13940"/>
                  </a:lnTo>
                  <a:lnTo>
                    <a:pt x="6009" y="14013"/>
                  </a:lnTo>
                  <a:cubicBezTo>
                    <a:pt x="5836" y="14111"/>
                    <a:pt x="5661" y="14203"/>
                    <a:pt x="5501" y="14314"/>
                  </a:cubicBezTo>
                  <a:cubicBezTo>
                    <a:pt x="4845" y="14738"/>
                    <a:pt x="4276" y="15236"/>
                    <a:pt x="3787" y="15758"/>
                  </a:cubicBezTo>
                  <a:cubicBezTo>
                    <a:pt x="2806" y="16808"/>
                    <a:pt x="2146" y="17942"/>
                    <a:pt x="1623" y="18997"/>
                  </a:cubicBezTo>
                  <a:cubicBezTo>
                    <a:pt x="727" y="20876"/>
                    <a:pt x="277" y="22545"/>
                    <a:pt x="0" y="23815"/>
                  </a:cubicBezTo>
                  <a:cubicBezTo>
                    <a:pt x="726" y="23880"/>
                    <a:pt x="1425" y="23887"/>
                    <a:pt x="2208" y="23887"/>
                  </a:cubicBezTo>
                  <a:cubicBezTo>
                    <a:pt x="2445" y="23887"/>
                    <a:pt x="2690" y="23887"/>
                    <a:pt x="2946" y="23887"/>
                  </a:cubicBezTo>
                  <a:cubicBezTo>
                    <a:pt x="3175" y="22804"/>
                    <a:pt x="3546" y="21675"/>
                    <a:pt x="4206" y="20224"/>
                  </a:cubicBezTo>
                  <a:cubicBezTo>
                    <a:pt x="4621" y="19341"/>
                    <a:pt x="5145" y="18423"/>
                    <a:pt x="5845" y="17650"/>
                  </a:cubicBezTo>
                  <a:cubicBezTo>
                    <a:pt x="6194" y="17263"/>
                    <a:pt x="6584" y="16913"/>
                    <a:pt x="7014" y="16623"/>
                  </a:cubicBezTo>
                  <a:cubicBezTo>
                    <a:pt x="7119" y="16544"/>
                    <a:pt x="7233" y="16485"/>
                    <a:pt x="7344" y="16419"/>
                  </a:cubicBezTo>
                  <a:lnTo>
                    <a:pt x="7427" y="16369"/>
                  </a:lnTo>
                  <a:lnTo>
                    <a:pt x="7449" y="16356"/>
                  </a:lnTo>
                  <a:lnTo>
                    <a:pt x="7459" y="16349"/>
                  </a:lnTo>
                  <a:lnTo>
                    <a:pt x="7459" y="16349"/>
                  </a:lnTo>
                  <a:cubicBezTo>
                    <a:pt x="7457" y="16351"/>
                    <a:pt x="7456" y="16351"/>
                    <a:pt x="7456" y="16351"/>
                  </a:cubicBezTo>
                  <a:cubicBezTo>
                    <a:pt x="7456" y="16351"/>
                    <a:pt x="7459" y="16349"/>
                    <a:pt x="7462" y="16348"/>
                  </a:cubicBezTo>
                  <a:lnTo>
                    <a:pt x="7462" y="16348"/>
                  </a:lnTo>
                  <a:cubicBezTo>
                    <a:pt x="7462" y="16348"/>
                    <a:pt x="7462" y="16348"/>
                    <a:pt x="7462" y="16348"/>
                  </a:cubicBezTo>
                  <a:lnTo>
                    <a:pt x="7480" y="16339"/>
                  </a:lnTo>
                  <a:lnTo>
                    <a:pt x="7702" y="16232"/>
                  </a:lnTo>
                  <a:cubicBezTo>
                    <a:pt x="7871" y="16143"/>
                    <a:pt x="7953" y="16124"/>
                    <a:pt x="8061" y="16079"/>
                  </a:cubicBezTo>
                  <a:cubicBezTo>
                    <a:pt x="8154" y="16035"/>
                    <a:pt x="8298" y="16002"/>
                    <a:pt x="8417" y="15960"/>
                  </a:cubicBezTo>
                  <a:cubicBezTo>
                    <a:pt x="8858" y="15830"/>
                    <a:pt x="9332" y="15771"/>
                    <a:pt x="9836" y="15771"/>
                  </a:cubicBezTo>
                  <a:cubicBezTo>
                    <a:pt x="10474" y="15771"/>
                    <a:pt x="11161" y="15864"/>
                    <a:pt x="11891" y="16022"/>
                  </a:cubicBezTo>
                  <a:cubicBezTo>
                    <a:pt x="13194" y="16292"/>
                    <a:pt x="14620" y="16735"/>
                    <a:pt x="16203" y="16931"/>
                  </a:cubicBezTo>
                  <a:cubicBezTo>
                    <a:pt x="16639" y="16982"/>
                    <a:pt x="17087" y="17012"/>
                    <a:pt x="17540" y="17012"/>
                  </a:cubicBezTo>
                  <a:cubicBezTo>
                    <a:pt x="17910" y="17012"/>
                    <a:pt x="18284" y="16992"/>
                    <a:pt x="18657" y="16947"/>
                  </a:cubicBezTo>
                  <a:cubicBezTo>
                    <a:pt x="19487" y="16851"/>
                    <a:pt x="20298" y="16634"/>
                    <a:pt x="21065" y="16302"/>
                  </a:cubicBezTo>
                  <a:lnTo>
                    <a:pt x="21649" y="16026"/>
                  </a:lnTo>
                  <a:lnTo>
                    <a:pt x="21883" y="15898"/>
                  </a:lnTo>
                  <a:lnTo>
                    <a:pt x="22193" y="15706"/>
                  </a:lnTo>
                  <a:cubicBezTo>
                    <a:pt x="22550" y="15469"/>
                    <a:pt x="22883" y="15199"/>
                    <a:pt x="23188" y="14898"/>
                  </a:cubicBezTo>
                  <a:cubicBezTo>
                    <a:pt x="23783" y="14311"/>
                    <a:pt x="24244" y="13669"/>
                    <a:pt x="24629" y="13029"/>
                  </a:cubicBezTo>
                  <a:cubicBezTo>
                    <a:pt x="25391" y="11744"/>
                    <a:pt x="25881" y="10469"/>
                    <a:pt x="26323" y="9287"/>
                  </a:cubicBezTo>
                  <a:cubicBezTo>
                    <a:pt x="26758" y="8103"/>
                    <a:pt x="27128" y="7003"/>
                    <a:pt x="27509" y="6036"/>
                  </a:cubicBezTo>
                  <a:cubicBezTo>
                    <a:pt x="27892" y="5068"/>
                    <a:pt x="28282" y="4233"/>
                    <a:pt x="28700" y="3614"/>
                  </a:cubicBezTo>
                  <a:cubicBezTo>
                    <a:pt x="29114" y="2985"/>
                    <a:pt x="29546" y="2606"/>
                    <a:pt x="29916" y="2412"/>
                  </a:cubicBezTo>
                  <a:cubicBezTo>
                    <a:pt x="30286" y="2217"/>
                    <a:pt x="30616" y="2174"/>
                    <a:pt x="30855" y="2160"/>
                  </a:cubicBezTo>
                  <a:cubicBezTo>
                    <a:pt x="30905" y="2159"/>
                    <a:pt x="30950" y="2159"/>
                    <a:pt x="30990" y="2159"/>
                  </a:cubicBezTo>
                  <a:cubicBezTo>
                    <a:pt x="31049" y="2159"/>
                    <a:pt x="31097" y="2160"/>
                    <a:pt x="31136" y="2163"/>
                  </a:cubicBezTo>
                  <a:lnTo>
                    <a:pt x="31233" y="2167"/>
                  </a:lnTo>
                  <a:lnTo>
                    <a:pt x="31440" y="27"/>
                  </a:lnTo>
                  <a:lnTo>
                    <a:pt x="31275" y="15"/>
                  </a:lnTo>
                  <a:cubicBezTo>
                    <a:pt x="31185" y="6"/>
                    <a:pt x="31056" y="1"/>
                    <a:pt x="30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117800" y="2633325"/>
              <a:ext cx="938375" cy="631175"/>
            </a:xfrm>
            <a:custGeom>
              <a:rect b="b" l="l" r="r" t="t"/>
              <a:pathLst>
                <a:path extrusionOk="0" h="25247" w="37535">
                  <a:moveTo>
                    <a:pt x="2961" y="0"/>
                  </a:moveTo>
                  <a:cubicBezTo>
                    <a:pt x="2753" y="0"/>
                    <a:pt x="2555" y="8"/>
                    <a:pt x="2367" y="22"/>
                  </a:cubicBezTo>
                  <a:cubicBezTo>
                    <a:pt x="2175" y="36"/>
                    <a:pt x="1994" y="38"/>
                    <a:pt x="1825" y="61"/>
                  </a:cubicBezTo>
                  <a:lnTo>
                    <a:pt x="1351" y="131"/>
                  </a:lnTo>
                  <a:lnTo>
                    <a:pt x="944" y="194"/>
                  </a:lnTo>
                  <a:lnTo>
                    <a:pt x="610" y="276"/>
                  </a:lnTo>
                  <a:lnTo>
                    <a:pt x="1" y="428"/>
                  </a:lnTo>
                  <a:lnTo>
                    <a:pt x="602" y="2493"/>
                  </a:lnTo>
                  <a:lnTo>
                    <a:pt x="1087" y="2382"/>
                  </a:lnTo>
                  <a:lnTo>
                    <a:pt x="1350" y="2320"/>
                  </a:lnTo>
                  <a:lnTo>
                    <a:pt x="1672" y="2278"/>
                  </a:lnTo>
                  <a:lnTo>
                    <a:pt x="2047" y="2228"/>
                  </a:lnTo>
                  <a:cubicBezTo>
                    <a:pt x="2179" y="2210"/>
                    <a:pt x="2324" y="2215"/>
                    <a:pt x="2474" y="2206"/>
                  </a:cubicBezTo>
                  <a:cubicBezTo>
                    <a:pt x="2589" y="2199"/>
                    <a:pt x="2710" y="2195"/>
                    <a:pt x="2836" y="2195"/>
                  </a:cubicBezTo>
                  <a:cubicBezTo>
                    <a:pt x="3362" y="2195"/>
                    <a:pt x="3970" y="2263"/>
                    <a:pt x="4632" y="2411"/>
                  </a:cubicBezTo>
                  <a:cubicBezTo>
                    <a:pt x="5551" y="2620"/>
                    <a:pt x="6428" y="2986"/>
                    <a:pt x="7224" y="3493"/>
                  </a:cubicBezTo>
                  <a:cubicBezTo>
                    <a:pt x="8097" y="4046"/>
                    <a:pt x="8941" y="4816"/>
                    <a:pt x="9636" y="5787"/>
                  </a:cubicBezTo>
                  <a:cubicBezTo>
                    <a:pt x="9796" y="6035"/>
                    <a:pt x="9997" y="6282"/>
                    <a:pt x="10121" y="6535"/>
                  </a:cubicBezTo>
                  <a:cubicBezTo>
                    <a:pt x="10260" y="6791"/>
                    <a:pt x="10410" y="7016"/>
                    <a:pt x="10552" y="7366"/>
                  </a:cubicBezTo>
                  <a:cubicBezTo>
                    <a:pt x="10700" y="7697"/>
                    <a:pt x="10849" y="8029"/>
                    <a:pt x="10999" y="8366"/>
                  </a:cubicBezTo>
                  <a:cubicBezTo>
                    <a:pt x="11090" y="8559"/>
                    <a:pt x="11199" y="8746"/>
                    <a:pt x="11300" y="8938"/>
                  </a:cubicBezTo>
                  <a:cubicBezTo>
                    <a:pt x="11416" y="9121"/>
                    <a:pt x="11532" y="9308"/>
                    <a:pt x="11658" y="9487"/>
                  </a:cubicBezTo>
                  <a:cubicBezTo>
                    <a:pt x="12170" y="10203"/>
                    <a:pt x="12826" y="10828"/>
                    <a:pt x="13541" y="11329"/>
                  </a:cubicBezTo>
                  <a:cubicBezTo>
                    <a:pt x="14257" y="11836"/>
                    <a:pt x="15030" y="12215"/>
                    <a:pt x="15808" y="12531"/>
                  </a:cubicBezTo>
                  <a:cubicBezTo>
                    <a:pt x="17370" y="13155"/>
                    <a:pt x="18959" y="13521"/>
                    <a:pt x="20522" y="13846"/>
                  </a:cubicBezTo>
                  <a:cubicBezTo>
                    <a:pt x="22086" y="14166"/>
                    <a:pt x="23631" y="14429"/>
                    <a:pt x="25135" y="14711"/>
                  </a:cubicBezTo>
                  <a:cubicBezTo>
                    <a:pt x="25887" y="14854"/>
                    <a:pt x="26628" y="14996"/>
                    <a:pt x="27356" y="15147"/>
                  </a:cubicBezTo>
                  <a:lnTo>
                    <a:pt x="28434" y="15378"/>
                  </a:lnTo>
                  <a:lnTo>
                    <a:pt x="28977" y="15501"/>
                  </a:lnTo>
                  <a:lnTo>
                    <a:pt x="29427" y="15625"/>
                  </a:lnTo>
                  <a:cubicBezTo>
                    <a:pt x="30629" y="15965"/>
                    <a:pt x="31615" y="16602"/>
                    <a:pt x="32350" y="17412"/>
                  </a:cubicBezTo>
                  <a:cubicBezTo>
                    <a:pt x="32709" y="17816"/>
                    <a:pt x="33022" y="18260"/>
                    <a:pt x="33282" y="18736"/>
                  </a:cubicBezTo>
                  <a:cubicBezTo>
                    <a:pt x="33527" y="19201"/>
                    <a:pt x="33733" y="19685"/>
                    <a:pt x="33900" y="20184"/>
                  </a:cubicBezTo>
                  <a:cubicBezTo>
                    <a:pt x="34216" y="21166"/>
                    <a:pt x="34388" y="22131"/>
                    <a:pt x="34466" y="23001"/>
                  </a:cubicBezTo>
                  <a:cubicBezTo>
                    <a:pt x="34548" y="23873"/>
                    <a:pt x="34626" y="25247"/>
                    <a:pt x="34626" y="25247"/>
                  </a:cubicBezTo>
                  <a:cubicBezTo>
                    <a:pt x="34626" y="25247"/>
                    <a:pt x="36575" y="25201"/>
                    <a:pt x="37525" y="25122"/>
                  </a:cubicBezTo>
                  <a:cubicBezTo>
                    <a:pt x="37534" y="24407"/>
                    <a:pt x="37474" y="23681"/>
                    <a:pt x="37365" y="22698"/>
                  </a:cubicBezTo>
                  <a:cubicBezTo>
                    <a:pt x="37252" y="21673"/>
                    <a:pt x="37035" y="20508"/>
                    <a:pt x="36607" y="19261"/>
                  </a:cubicBezTo>
                  <a:cubicBezTo>
                    <a:pt x="36377" y="18605"/>
                    <a:pt x="36093" y="17969"/>
                    <a:pt x="35756" y="17361"/>
                  </a:cubicBezTo>
                  <a:cubicBezTo>
                    <a:pt x="35377" y="16696"/>
                    <a:pt x="34924" y="16075"/>
                    <a:pt x="34403" y="15513"/>
                  </a:cubicBezTo>
                  <a:cubicBezTo>
                    <a:pt x="33320" y="14344"/>
                    <a:pt x="31801" y="13427"/>
                    <a:pt x="30168" y="13002"/>
                  </a:cubicBezTo>
                  <a:lnTo>
                    <a:pt x="29550" y="12845"/>
                  </a:lnTo>
                  <a:lnTo>
                    <a:pt x="29006" y="12732"/>
                  </a:lnTo>
                  <a:lnTo>
                    <a:pt x="27878" y="12510"/>
                  </a:lnTo>
                  <a:cubicBezTo>
                    <a:pt x="27126" y="12366"/>
                    <a:pt x="26364" y="12233"/>
                    <a:pt x="25600" y="12103"/>
                  </a:cubicBezTo>
                  <a:cubicBezTo>
                    <a:pt x="24070" y="11843"/>
                    <a:pt x="22524" y="11605"/>
                    <a:pt x="21017" y="11323"/>
                  </a:cubicBezTo>
                  <a:cubicBezTo>
                    <a:pt x="19513" y="11039"/>
                    <a:pt x="18034" y="10712"/>
                    <a:pt x="16724" y="10212"/>
                  </a:cubicBezTo>
                  <a:cubicBezTo>
                    <a:pt x="15406" y="9718"/>
                    <a:pt x="14311" y="9012"/>
                    <a:pt x="13614" y="8068"/>
                  </a:cubicBezTo>
                  <a:cubicBezTo>
                    <a:pt x="13527" y="7950"/>
                    <a:pt x="13450" y="7825"/>
                    <a:pt x="13367" y="7704"/>
                  </a:cubicBezTo>
                  <a:cubicBezTo>
                    <a:pt x="13299" y="7574"/>
                    <a:pt x="13220" y="7451"/>
                    <a:pt x="13156" y="7318"/>
                  </a:cubicBezTo>
                  <a:lnTo>
                    <a:pt x="12714" y="6372"/>
                  </a:lnTo>
                  <a:cubicBezTo>
                    <a:pt x="12586" y="6067"/>
                    <a:pt x="12365" y="5697"/>
                    <a:pt x="12165" y="5354"/>
                  </a:cubicBezTo>
                  <a:cubicBezTo>
                    <a:pt x="11971" y="4993"/>
                    <a:pt x="11738" y="4709"/>
                    <a:pt x="11525" y="4398"/>
                  </a:cubicBezTo>
                  <a:cubicBezTo>
                    <a:pt x="10632" y="3196"/>
                    <a:pt x="9547" y="2238"/>
                    <a:pt x="8427" y="1555"/>
                  </a:cubicBezTo>
                  <a:cubicBezTo>
                    <a:pt x="7406" y="929"/>
                    <a:pt x="6286" y="483"/>
                    <a:pt x="5113" y="235"/>
                  </a:cubicBezTo>
                  <a:cubicBezTo>
                    <a:pt x="4325" y="72"/>
                    <a:pt x="3598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3055175" y="2515975"/>
              <a:ext cx="449250" cy="317525"/>
            </a:xfrm>
            <a:custGeom>
              <a:rect b="b" l="l" r="r" t="t"/>
              <a:pathLst>
                <a:path extrusionOk="0" h="12701" w="17970">
                  <a:moveTo>
                    <a:pt x="9788" y="1"/>
                  </a:moveTo>
                  <a:cubicBezTo>
                    <a:pt x="3965" y="1"/>
                    <a:pt x="105" y="2240"/>
                    <a:pt x="57" y="6406"/>
                  </a:cubicBezTo>
                  <a:cubicBezTo>
                    <a:pt x="1" y="11306"/>
                    <a:pt x="3554" y="12658"/>
                    <a:pt x="8799" y="12700"/>
                  </a:cubicBezTo>
                  <a:cubicBezTo>
                    <a:pt x="8855" y="12701"/>
                    <a:pt x="8910" y="12701"/>
                    <a:pt x="8965" y="12701"/>
                  </a:cubicBezTo>
                  <a:cubicBezTo>
                    <a:pt x="12209" y="12701"/>
                    <a:pt x="14581" y="11926"/>
                    <a:pt x="16096" y="10779"/>
                  </a:cubicBezTo>
                  <a:cubicBezTo>
                    <a:pt x="11510" y="9496"/>
                    <a:pt x="7501" y="7256"/>
                    <a:pt x="7501" y="7256"/>
                  </a:cubicBezTo>
                  <a:lnTo>
                    <a:pt x="7501" y="7256"/>
                  </a:lnTo>
                  <a:cubicBezTo>
                    <a:pt x="7649" y="7263"/>
                    <a:pt x="7803" y="7267"/>
                    <a:pt x="7962" y="7267"/>
                  </a:cubicBezTo>
                  <a:cubicBezTo>
                    <a:pt x="10840" y="7267"/>
                    <a:pt x="15337" y="6131"/>
                    <a:pt x="17970" y="5387"/>
                  </a:cubicBezTo>
                  <a:cubicBezTo>
                    <a:pt x="17520" y="2547"/>
                    <a:pt x="15692" y="177"/>
                    <a:pt x="10548" y="13"/>
                  </a:cubicBezTo>
                  <a:cubicBezTo>
                    <a:pt x="10291" y="5"/>
                    <a:pt x="10037" y="1"/>
                    <a:pt x="97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3246600" y="2602625"/>
              <a:ext cx="54650" cy="54675"/>
            </a:xfrm>
            <a:custGeom>
              <a:rect b="b" l="l" r="r" t="t"/>
              <a:pathLst>
                <a:path extrusionOk="0" h="2187" w="2186">
                  <a:moveTo>
                    <a:pt x="1092" y="1"/>
                  </a:moveTo>
                  <a:cubicBezTo>
                    <a:pt x="489" y="1"/>
                    <a:pt x="0" y="490"/>
                    <a:pt x="0" y="1093"/>
                  </a:cubicBezTo>
                  <a:cubicBezTo>
                    <a:pt x="0" y="1697"/>
                    <a:pt x="489" y="2186"/>
                    <a:pt x="1092" y="2186"/>
                  </a:cubicBezTo>
                  <a:cubicBezTo>
                    <a:pt x="1696" y="2186"/>
                    <a:pt x="2185" y="1697"/>
                    <a:pt x="2185" y="1093"/>
                  </a:cubicBezTo>
                  <a:cubicBezTo>
                    <a:pt x="2185" y="490"/>
                    <a:pt x="1696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658325" y="2573475"/>
              <a:ext cx="533075" cy="405725"/>
            </a:xfrm>
            <a:custGeom>
              <a:rect b="b" l="l" r="r" t="t"/>
              <a:pathLst>
                <a:path extrusionOk="0" h="16229" w="21323">
                  <a:moveTo>
                    <a:pt x="13110" y="0"/>
                  </a:moveTo>
                  <a:cubicBezTo>
                    <a:pt x="11555" y="0"/>
                    <a:pt x="9721" y="351"/>
                    <a:pt x="7582" y="1236"/>
                  </a:cubicBezTo>
                  <a:cubicBezTo>
                    <a:pt x="2195" y="3465"/>
                    <a:pt x="195" y="7182"/>
                    <a:pt x="0" y="10147"/>
                  </a:cubicBezTo>
                  <a:cubicBezTo>
                    <a:pt x="3374" y="9744"/>
                    <a:pt x="8632" y="8919"/>
                    <a:pt x="11448" y="7470"/>
                  </a:cubicBezTo>
                  <a:lnTo>
                    <a:pt x="11448" y="7470"/>
                  </a:lnTo>
                  <a:cubicBezTo>
                    <a:pt x="11448" y="7470"/>
                    <a:pt x="8664" y="12795"/>
                    <a:pt x="5385" y="16085"/>
                  </a:cubicBezTo>
                  <a:cubicBezTo>
                    <a:pt x="5980" y="16179"/>
                    <a:pt x="6612" y="16228"/>
                    <a:pt x="7275" y="16228"/>
                  </a:cubicBezTo>
                  <a:cubicBezTo>
                    <a:pt x="9209" y="16228"/>
                    <a:pt x="11407" y="15807"/>
                    <a:pt x="13693" y="14828"/>
                  </a:cubicBezTo>
                  <a:cubicBezTo>
                    <a:pt x="19803" y="12210"/>
                    <a:pt x="21322" y="6065"/>
                    <a:pt x="19803" y="3480"/>
                  </a:cubicBezTo>
                  <a:cubicBezTo>
                    <a:pt x="18925" y="1987"/>
                    <a:pt x="16810" y="0"/>
                    <a:pt x="13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897750" y="2682300"/>
              <a:ext cx="59275" cy="59250"/>
            </a:xfrm>
            <a:custGeom>
              <a:rect b="b" l="l" r="r" t="t"/>
              <a:pathLst>
                <a:path extrusionOk="0" h="2370" w="2371">
                  <a:moveTo>
                    <a:pt x="1185" y="0"/>
                  </a:moveTo>
                  <a:cubicBezTo>
                    <a:pt x="531" y="0"/>
                    <a:pt x="1" y="530"/>
                    <a:pt x="1" y="1184"/>
                  </a:cubicBezTo>
                  <a:cubicBezTo>
                    <a:pt x="1" y="1838"/>
                    <a:pt x="531" y="2370"/>
                    <a:pt x="1185" y="2370"/>
                  </a:cubicBezTo>
                  <a:cubicBezTo>
                    <a:pt x="1840" y="2370"/>
                    <a:pt x="2370" y="1838"/>
                    <a:pt x="2370" y="1184"/>
                  </a:cubicBezTo>
                  <a:cubicBezTo>
                    <a:pt x="2370" y="530"/>
                    <a:pt x="1840" y="0"/>
                    <a:pt x="1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8"/>
          <p:cNvGrpSpPr/>
          <p:nvPr/>
        </p:nvGrpSpPr>
        <p:grpSpPr>
          <a:xfrm>
            <a:off x="375812" y="2103342"/>
            <a:ext cx="1087545" cy="811202"/>
            <a:chOff x="2656735" y="-629651"/>
            <a:chExt cx="1264881" cy="1021664"/>
          </a:xfrm>
        </p:grpSpPr>
        <p:sp>
          <p:nvSpPr>
            <p:cNvPr id="649" name="Google Shape;649;p28"/>
            <p:cNvSpPr/>
            <p:nvPr/>
          </p:nvSpPr>
          <p:spPr>
            <a:xfrm>
              <a:off x="3576338" y="-407610"/>
              <a:ext cx="345278" cy="258631"/>
            </a:xfrm>
            <a:custGeom>
              <a:rect b="b" l="l" r="r" t="t"/>
              <a:pathLst>
                <a:path extrusionOk="0" h="19933" w="26611">
                  <a:moveTo>
                    <a:pt x="12662" y="4896"/>
                  </a:moveTo>
                  <a:cubicBezTo>
                    <a:pt x="15185" y="2177"/>
                    <a:pt x="15729" y="1"/>
                    <a:pt x="15729" y="1"/>
                  </a:cubicBezTo>
                  <a:cubicBezTo>
                    <a:pt x="15729" y="1"/>
                    <a:pt x="17658" y="7518"/>
                    <a:pt x="21071" y="9596"/>
                  </a:cubicBezTo>
                  <a:cubicBezTo>
                    <a:pt x="24433" y="11673"/>
                    <a:pt x="26610" y="11326"/>
                    <a:pt x="26610" y="11326"/>
                  </a:cubicBezTo>
                  <a:cubicBezTo>
                    <a:pt x="26610" y="11326"/>
                    <a:pt x="20279" y="11574"/>
                    <a:pt x="18103" y="13750"/>
                  </a:cubicBezTo>
                  <a:cubicBezTo>
                    <a:pt x="15927" y="15926"/>
                    <a:pt x="17362" y="19932"/>
                    <a:pt x="17362" y="19932"/>
                  </a:cubicBezTo>
                  <a:cubicBezTo>
                    <a:pt x="17362" y="19932"/>
                    <a:pt x="15827" y="14393"/>
                    <a:pt x="11921" y="14046"/>
                  </a:cubicBezTo>
                  <a:cubicBezTo>
                    <a:pt x="7964" y="13750"/>
                    <a:pt x="7667" y="17905"/>
                    <a:pt x="7667" y="17905"/>
                  </a:cubicBezTo>
                  <a:cubicBezTo>
                    <a:pt x="7667" y="17905"/>
                    <a:pt x="5244" y="12217"/>
                    <a:pt x="2968" y="12316"/>
                  </a:cubicBezTo>
                  <a:cubicBezTo>
                    <a:pt x="644" y="12414"/>
                    <a:pt x="1" y="12761"/>
                    <a:pt x="1" y="12761"/>
                  </a:cubicBezTo>
                  <a:cubicBezTo>
                    <a:pt x="3809" y="9744"/>
                    <a:pt x="10634" y="7122"/>
                    <a:pt x="12662" y="48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656735" y="-407610"/>
              <a:ext cx="345252" cy="258631"/>
            </a:xfrm>
            <a:custGeom>
              <a:rect b="b" l="l" r="r" t="t"/>
              <a:pathLst>
                <a:path extrusionOk="0" h="19933" w="26609">
                  <a:moveTo>
                    <a:pt x="13948" y="4896"/>
                  </a:moveTo>
                  <a:cubicBezTo>
                    <a:pt x="11475" y="2177"/>
                    <a:pt x="10931" y="1"/>
                    <a:pt x="10931" y="1"/>
                  </a:cubicBezTo>
                  <a:cubicBezTo>
                    <a:pt x="10931" y="1"/>
                    <a:pt x="8953" y="7518"/>
                    <a:pt x="5589" y="9596"/>
                  </a:cubicBezTo>
                  <a:cubicBezTo>
                    <a:pt x="2177" y="11673"/>
                    <a:pt x="0" y="11326"/>
                    <a:pt x="0" y="11326"/>
                  </a:cubicBezTo>
                  <a:cubicBezTo>
                    <a:pt x="0" y="11326"/>
                    <a:pt x="6331" y="11574"/>
                    <a:pt x="8507" y="13750"/>
                  </a:cubicBezTo>
                  <a:cubicBezTo>
                    <a:pt x="10682" y="15926"/>
                    <a:pt x="9298" y="19932"/>
                    <a:pt x="9298" y="19932"/>
                  </a:cubicBezTo>
                  <a:cubicBezTo>
                    <a:pt x="9298" y="19932"/>
                    <a:pt x="10782" y="14393"/>
                    <a:pt x="14739" y="14047"/>
                  </a:cubicBezTo>
                  <a:cubicBezTo>
                    <a:pt x="18646" y="13750"/>
                    <a:pt x="18992" y="17905"/>
                    <a:pt x="18992" y="17905"/>
                  </a:cubicBezTo>
                  <a:cubicBezTo>
                    <a:pt x="18992" y="17905"/>
                    <a:pt x="21366" y="12217"/>
                    <a:pt x="23691" y="12316"/>
                  </a:cubicBezTo>
                  <a:cubicBezTo>
                    <a:pt x="25966" y="12416"/>
                    <a:pt x="26609" y="12761"/>
                    <a:pt x="26609" y="12761"/>
                  </a:cubicBezTo>
                  <a:cubicBezTo>
                    <a:pt x="22801" y="9744"/>
                    <a:pt x="15975" y="7123"/>
                    <a:pt x="13947" y="48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758770" y="-600794"/>
              <a:ext cx="1066571" cy="945955"/>
            </a:xfrm>
            <a:custGeom>
              <a:rect b="b" l="l" r="r" t="t"/>
              <a:pathLst>
                <a:path extrusionOk="0" h="72906" w="82202">
                  <a:moveTo>
                    <a:pt x="26214" y="8312"/>
                  </a:moveTo>
                  <a:cubicBezTo>
                    <a:pt x="29281" y="7025"/>
                    <a:pt x="33039" y="5937"/>
                    <a:pt x="37044" y="5294"/>
                  </a:cubicBezTo>
                  <a:cubicBezTo>
                    <a:pt x="35957" y="4601"/>
                    <a:pt x="34423" y="3415"/>
                    <a:pt x="35166" y="2573"/>
                  </a:cubicBezTo>
                  <a:cubicBezTo>
                    <a:pt x="36254" y="1239"/>
                    <a:pt x="38826" y="3761"/>
                    <a:pt x="38826" y="3761"/>
                  </a:cubicBezTo>
                  <a:cubicBezTo>
                    <a:pt x="38826" y="3761"/>
                    <a:pt x="39023" y="1436"/>
                    <a:pt x="40408" y="1336"/>
                  </a:cubicBezTo>
                  <a:cubicBezTo>
                    <a:pt x="41744" y="1287"/>
                    <a:pt x="41100" y="4107"/>
                    <a:pt x="41100" y="4107"/>
                  </a:cubicBezTo>
                  <a:cubicBezTo>
                    <a:pt x="41100" y="4107"/>
                    <a:pt x="44266" y="1"/>
                    <a:pt x="45552" y="891"/>
                  </a:cubicBezTo>
                  <a:cubicBezTo>
                    <a:pt x="46492" y="1484"/>
                    <a:pt x="45008" y="3463"/>
                    <a:pt x="43870" y="4749"/>
                  </a:cubicBezTo>
                  <a:cubicBezTo>
                    <a:pt x="52772" y="4700"/>
                    <a:pt x="61329" y="7668"/>
                    <a:pt x="64396" y="16619"/>
                  </a:cubicBezTo>
                  <a:cubicBezTo>
                    <a:pt x="66622" y="23197"/>
                    <a:pt x="67710" y="31507"/>
                    <a:pt x="67660" y="39025"/>
                  </a:cubicBezTo>
                  <a:cubicBezTo>
                    <a:pt x="69095" y="40113"/>
                    <a:pt x="71370" y="42141"/>
                    <a:pt x="73249" y="45405"/>
                  </a:cubicBezTo>
                  <a:cubicBezTo>
                    <a:pt x="76316" y="50648"/>
                    <a:pt x="76860" y="56336"/>
                    <a:pt x="76860" y="56336"/>
                  </a:cubicBezTo>
                  <a:cubicBezTo>
                    <a:pt x="76860" y="56336"/>
                    <a:pt x="81757" y="56435"/>
                    <a:pt x="82003" y="58512"/>
                  </a:cubicBezTo>
                  <a:cubicBezTo>
                    <a:pt x="82202" y="60590"/>
                    <a:pt x="78937" y="59056"/>
                    <a:pt x="78937" y="59056"/>
                  </a:cubicBezTo>
                  <a:cubicBezTo>
                    <a:pt x="78937" y="59056"/>
                    <a:pt x="78394" y="65042"/>
                    <a:pt x="76960" y="63508"/>
                  </a:cubicBezTo>
                  <a:cubicBezTo>
                    <a:pt x="75574" y="61975"/>
                    <a:pt x="75871" y="58710"/>
                    <a:pt x="75871" y="58710"/>
                  </a:cubicBezTo>
                  <a:cubicBezTo>
                    <a:pt x="75871" y="58710"/>
                    <a:pt x="73399" y="62667"/>
                    <a:pt x="72311" y="61035"/>
                  </a:cubicBezTo>
                  <a:cubicBezTo>
                    <a:pt x="71172" y="59403"/>
                    <a:pt x="74338" y="56534"/>
                    <a:pt x="74338" y="56534"/>
                  </a:cubicBezTo>
                  <a:cubicBezTo>
                    <a:pt x="74041" y="50944"/>
                    <a:pt x="71716" y="45109"/>
                    <a:pt x="67611" y="41201"/>
                  </a:cubicBezTo>
                  <a:cubicBezTo>
                    <a:pt x="66474" y="72905"/>
                    <a:pt x="17312" y="71669"/>
                    <a:pt x="14887" y="40905"/>
                  </a:cubicBezTo>
                  <a:cubicBezTo>
                    <a:pt x="10584" y="44813"/>
                    <a:pt x="8161" y="50797"/>
                    <a:pt x="7864" y="56534"/>
                  </a:cubicBezTo>
                  <a:cubicBezTo>
                    <a:pt x="7864" y="56534"/>
                    <a:pt x="11029" y="59403"/>
                    <a:pt x="9941" y="61035"/>
                  </a:cubicBezTo>
                  <a:cubicBezTo>
                    <a:pt x="8853" y="62667"/>
                    <a:pt x="6331" y="58710"/>
                    <a:pt x="6331" y="58710"/>
                  </a:cubicBezTo>
                  <a:cubicBezTo>
                    <a:pt x="6331" y="58710"/>
                    <a:pt x="6627" y="61975"/>
                    <a:pt x="5243" y="63508"/>
                  </a:cubicBezTo>
                  <a:cubicBezTo>
                    <a:pt x="3808" y="65042"/>
                    <a:pt x="3264" y="59057"/>
                    <a:pt x="3264" y="59057"/>
                  </a:cubicBezTo>
                  <a:cubicBezTo>
                    <a:pt x="3264" y="59057"/>
                    <a:pt x="1" y="60590"/>
                    <a:pt x="198" y="58513"/>
                  </a:cubicBezTo>
                  <a:cubicBezTo>
                    <a:pt x="446" y="56436"/>
                    <a:pt x="5342" y="56337"/>
                    <a:pt x="5342" y="56337"/>
                  </a:cubicBezTo>
                  <a:cubicBezTo>
                    <a:pt x="5342" y="56337"/>
                    <a:pt x="5886" y="50648"/>
                    <a:pt x="8953" y="45406"/>
                  </a:cubicBezTo>
                  <a:cubicBezTo>
                    <a:pt x="10980" y="41944"/>
                    <a:pt x="13404" y="39866"/>
                    <a:pt x="14789" y="38877"/>
                  </a:cubicBezTo>
                  <a:cubicBezTo>
                    <a:pt x="14245" y="25918"/>
                    <a:pt x="18350" y="11575"/>
                    <a:pt x="26214" y="83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3311311" y="-517988"/>
              <a:ext cx="173917" cy="102697"/>
            </a:xfrm>
            <a:custGeom>
              <a:rect b="b" l="l" r="r" t="t"/>
              <a:pathLst>
                <a:path extrusionOk="0" h="7915" w="13404">
                  <a:moveTo>
                    <a:pt x="8953" y="1187"/>
                  </a:moveTo>
                  <a:cubicBezTo>
                    <a:pt x="12662" y="2622"/>
                    <a:pt x="13403" y="5391"/>
                    <a:pt x="12216" y="6875"/>
                  </a:cubicBezTo>
                  <a:cubicBezTo>
                    <a:pt x="11326" y="7914"/>
                    <a:pt x="6381" y="7518"/>
                    <a:pt x="3908" y="5935"/>
                  </a:cubicBezTo>
                  <a:cubicBezTo>
                    <a:pt x="0" y="3463"/>
                    <a:pt x="5836" y="0"/>
                    <a:pt x="8953" y="1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3494842" y="-422375"/>
              <a:ext cx="51991" cy="56493"/>
            </a:xfrm>
            <a:custGeom>
              <a:rect b="b" l="l" r="r" t="t"/>
              <a:pathLst>
                <a:path extrusionOk="0" h="4354" w="4007">
                  <a:moveTo>
                    <a:pt x="297" y="1732"/>
                  </a:moveTo>
                  <a:cubicBezTo>
                    <a:pt x="297" y="1732"/>
                    <a:pt x="841" y="0"/>
                    <a:pt x="2028" y="248"/>
                  </a:cubicBezTo>
                  <a:cubicBezTo>
                    <a:pt x="3215" y="545"/>
                    <a:pt x="4007" y="3167"/>
                    <a:pt x="3363" y="3760"/>
                  </a:cubicBezTo>
                  <a:cubicBezTo>
                    <a:pt x="2671" y="4353"/>
                    <a:pt x="1" y="3117"/>
                    <a:pt x="297" y="17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969264" y="-199049"/>
              <a:ext cx="50693" cy="59049"/>
            </a:xfrm>
            <a:custGeom>
              <a:rect b="b" l="l" r="r" t="t"/>
              <a:pathLst>
                <a:path extrusionOk="0" h="4551" w="3907">
                  <a:moveTo>
                    <a:pt x="2621" y="4056"/>
                  </a:moveTo>
                  <a:cubicBezTo>
                    <a:pt x="2621" y="4056"/>
                    <a:pt x="891" y="4550"/>
                    <a:pt x="446" y="3413"/>
                  </a:cubicBezTo>
                  <a:cubicBezTo>
                    <a:pt x="0" y="2276"/>
                    <a:pt x="1138" y="0"/>
                    <a:pt x="2324" y="248"/>
                  </a:cubicBezTo>
                  <a:cubicBezTo>
                    <a:pt x="3511" y="496"/>
                    <a:pt x="3907" y="3512"/>
                    <a:pt x="2621" y="4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3014183" y="-292106"/>
              <a:ext cx="54560" cy="58413"/>
            </a:xfrm>
            <a:custGeom>
              <a:rect b="b" l="l" r="r" t="t"/>
              <a:pathLst>
                <a:path extrusionOk="0" h="4502" w="4205">
                  <a:moveTo>
                    <a:pt x="247" y="1732"/>
                  </a:moveTo>
                  <a:cubicBezTo>
                    <a:pt x="247" y="1732"/>
                    <a:pt x="791" y="1"/>
                    <a:pt x="2028" y="249"/>
                  </a:cubicBezTo>
                  <a:cubicBezTo>
                    <a:pt x="3215" y="545"/>
                    <a:pt x="4204" y="2227"/>
                    <a:pt x="3215" y="3364"/>
                  </a:cubicBezTo>
                  <a:cubicBezTo>
                    <a:pt x="2226" y="4502"/>
                    <a:pt x="1" y="3067"/>
                    <a:pt x="247" y="17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3526293" y="-288253"/>
              <a:ext cx="77655" cy="93705"/>
            </a:xfrm>
            <a:custGeom>
              <a:rect b="b" l="l" r="r" t="t"/>
              <a:pathLst>
                <a:path extrusionOk="0" h="7222" w="5985">
                  <a:moveTo>
                    <a:pt x="198" y="3018"/>
                  </a:moveTo>
                  <a:cubicBezTo>
                    <a:pt x="198" y="3018"/>
                    <a:pt x="1039" y="1"/>
                    <a:pt x="2622" y="198"/>
                  </a:cubicBezTo>
                  <a:cubicBezTo>
                    <a:pt x="4204" y="446"/>
                    <a:pt x="5984" y="4155"/>
                    <a:pt x="5491" y="5689"/>
                  </a:cubicBezTo>
                  <a:cubicBezTo>
                    <a:pt x="4996" y="7222"/>
                    <a:pt x="0" y="6875"/>
                    <a:pt x="198" y="30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089905" y="-490403"/>
              <a:ext cx="98195" cy="58413"/>
            </a:xfrm>
            <a:custGeom>
              <a:rect b="b" l="l" r="r" t="t"/>
              <a:pathLst>
                <a:path extrusionOk="0" h="4502" w="7568">
                  <a:moveTo>
                    <a:pt x="248" y="3166"/>
                  </a:moveTo>
                  <a:cubicBezTo>
                    <a:pt x="248" y="3166"/>
                    <a:pt x="989" y="1485"/>
                    <a:pt x="3413" y="743"/>
                  </a:cubicBezTo>
                  <a:cubicBezTo>
                    <a:pt x="5787" y="1"/>
                    <a:pt x="7024" y="1089"/>
                    <a:pt x="7321" y="1930"/>
                  </a:cubicBezTo>
                  <a:cubicBezTo>
                    <a:pt x="7568" y="2819"/>
                    <a:pt x="3709" y="4303"/>
                    <a:pt x="2424" y="4403"/>
                  </a:cubicBezTo>
                  <a:cubicBezTo>
                    <a:pt x="1188" y="4502"/>
                    <a:pt x="0" y="4303"/>
                    <a:pt x="248" y="3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976322" y="-70065"/>
              <a:ext cx="30167" cy="35305"/>
            </a:xfrm>
            <a:custGeom>
              <a:rect b="b" l="l" r="r" t="t"/>
              <a:pathLst>
                <a:path extrusionOk="0" h="2721" w="2325">
                  <a:moveTo>
                    <a:pt x="1583" y="2425"/>
                  </a:moveTo>
                  <a:cubicBezTo>
                    <a:pt x="1583" y="2425"/>
                    <a:pt x="495" y="2721"/>
                    <a:pt x="247" y="2029"/>
                  </a:cubicBezTo>
                  <a:cubicBezTo>
                    <a:pt x="0" y="1337"/>
                    <a:pt x="692" y="1"/>
                    <a:pt x="1385" y="150"/>
                  </a:cubicBezTo>
                  <a:cubicBezTo>
                    <a:pt x="2077" y="298"/>
                    <a:pt x="2324" y="2079"/>
                    <a:pt x="1583" y="2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512164" y="67262"/>
              <a:ext cx="51355" cy="56493"/>
            </a:xfrm>
            <a:custGeom>
              <a:rect b="b" l="l" r="r" t="t"/>
              <a:pathLst>
                <a:path extrusionOk="0" h="4354" w="3958">
                  <a:moveTo>
                    <a:pt x="248" y="1732"/>
                  </a:moveTo>
                  <a:cubicBezTo>
                    <a:pt x="248" y="1732"/>
                    <a:pt x="792" y="0"/>
                    <a:pt x="2028" y="248"/>
                  </a:cubicBezTo>
                  <a:cubicBezTo>
                    <a:pt x="3216" y="544"/>
                    <a:pt x="3957" y="3167"/>
                    <a:pt x="3315" y="3760"/>
                  </a:cubicBezTo>
                  <a:cubicBezTo>
                    <a:pt x="2672" y="4353"/>
                    <a:pt x="0" y="3068"/>
                    <a:pt x="248" y="17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471098" y="121822"/>
              <a:ext cx="30816" cy="35954"/>
            </a:xfrm>
            <a:custGeom>
              <a:rect b="b" l="l" r="r" t="t"/>
              <a:pathLst>
                <a:path extrusionOk="0" h="2771" w="2375">
                  <a:moveTo>
                    <a:pt x="1583" y="2424"/>
                  </a:moveTo>
                  <a:cubicBezTo>
                    <a:pt x="1583" y="2424"/>
                    <a:pt x="544" y="2770"/>
                    <a:pt x="297" y="2077"/>
                  </a:cubicBezTo>
                  <a:cubicBezTo>
                    <a:pt x="0" y="1385"/>
                    <a:pt x="693" y="0"/>
                    <a:pt x="1435" y="199"/>
                  </a:cubicBezTo>
                  <a:cubicBezTo>
                    <a:pt x="2127" y="347"/>
                    <a:pt x="2375" y="2127"/>
                    <a:pt x="1583" y="24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2967979" y="-204175"/>
              <a:ext cx="614794" cy="428694"/>
            </a:xfrm>
            <a:custGeom>
              <a:rect b="b" l="l" r="r" t="t"/>
              <a:pathLst>
                <a:path extrusionOk="0" h="33040" w="47383">
                  <a:moveTo>
                    <a:pt x="9595" y="3412"/>
                  </a:moveTo>
                  <a:cubicBezTo>
                    <a:pt x="16718" y="3412"/>
                    <a:pt x="20476" y="11722"/>
                    <a:pt x="27352" y="9990"/>
                  </a:cubicBezTo>
                  <a:cubicBezTo>
                    <a:pt x="34226" y="8309"/>
                    <a:pt x="41249" y="0"/>
                    <a:pt x="44266" y="2868"/>
                  </a:cubicBezTo>
                  <a:cubicBezTo>
                    <a:pt x="47234" y="5688"/>
                    <a:pt x="47382" y="19586"/>
                    <a:pt x="35660" y="23197"/>
                  </a:cubicBezTo>
                  <a:cubicBezTo>
                    <a:pt x="3363" y="33039"/>
                    <a:pt x="1" y="3412"/>
                    <a:pt x="9596" y="3412"/>
                  </a:cubicBezTo>
                  <a:close/>
                </a:path>
              </a:pathLst>
            </a:custGeom>
            <a:solidFill>
              <a:srgbClr val="4808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250990" y="-41170"/>
              <a:ext cx="225259" cy="165574"/>
            </a:xfrm>
            <a:custGeom>
              <a:rect b="b" l="l" r="r" t="t"/>
              <a:pathLst>
                <a:path extrusionOk="0" h="12761" w="17361">
                  <a:moveTo>
                    <a:pt x="17360" y="9050"/>
                  </a:moveTo>
                  <a:cubicBezTo>
                    <a:pt x="16322" y="9693"/>
                    <a:pt x="15135" y="10238"/>
                    <a:pt x="13848" y="10634"/>
                  </a:cubicBezTo>
                  <a:cubicBezTo>
                    <a:pt x="8557" y="12217"/>
                    <a:pt x="4105" y="12761"/>
                    <a:pt x="296" y="12562"/>
                  </a:cubicBezTo>
                  <a:cubicBezTo>
                    <a:pt x="0" y="9842"/>
                    <a:pt x="198" y="4600"/>
                    <a:pt x="5193" y="2621"/>
                  </a:cubicBezTo>
                  <a:cubicBezTo>
                    <a:pt x="11574" y="0"/>
                    <a:pt x="16124" y="6281"/>
                    <a:pt x="17360" y="90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080927" y="1181"/>
              <a:ext cx="442798" cy="122588"/>
            </a:xfrm>
            <a:custGeom>
              <a:rect b="b" l="l" r="r" t="t"/>
              <a:pathLst>
                <a:path extrusionOk="0" h="9448" w="34127">
                  <a:moveTo>
                    <a:pt x="34127" y="2523"/>
                  </a:moveTo>
                  <a:cubicBezTo>
                    <a:pt x="32692" y="4401"/>
                    <a:pt x="30664" y="6034"/>
                    <a:pt x="27895" y="7024"/>
                  </a:cubicBezTo>
                  <a:cubicBezTo>
                    <a:pt x="27005" y="6330"/>
                    <a:pt x="26461" y="5193"/>
                    <a:pt x="26461" y="3957"/>
                  </a:cubicBezTo>
                  <a:cubicBezTo>
                    <a:pt x="26461" y="1781"/>
                    <a:pt x="28241" y="0"/>
                    <a:pt x="30417" y="0"/>
                  </a:cubicBezTo>
                  <a:cubicBezTo>
                    <a:pt x="32099" y="0"/>
                    <a:pt x="33534" y="1039"/>
                    <a:pt x="34127" y="2523"/>
                  </a:cubicBezTo>
                  <a:close/>
                  <a:moveTo>
                    <a:pt x="25621" y="7765"/>
                  </a:moveTo>
                  <a:cubicBezTo>
                    <a:pt x="22801" y="8557"/>
                    <a:pt x="20180" y="9002"/>
                    <a:pt x="17805" y="9199"/>
                  </a:cubicBezTo>
                  <a:cubicBezTo>
                    <a:pt x="17756" y="8953"/>
                    <a:pt x="17707" y="8655"/>
                    <a:pt x="17707" y="8310"/>
                  </a:cubicBezTo>
                  <a:cubicBezTo>
                    <a:pt x="17707" y="6133"/>
                    <a:pt x="19487" y="4353"/>
                    <a:pt x="21664" y="4353"/>
                  </a:cubicBezTo>
                  <a:cubicBezTo>
                    <a:pt x="23690" y="4353"/>
                    <a:pt x="25323" y="5836"/>
                    <a:pt x="25620" y="7765"/>
                  </a:cubicBezTo>
                  <a:close/>
                  <a:moveTo>
                    <a:pt x="16322" y="9347"/>
                  </a:moveTo>
                  <a:cubicBezTo>
                    <a:pt x="13305" y="9447"/>
                    <a:pt x="10683" y="9150"/>
                    <a:pt x="8408" y="8557"/>
                  </a:cubicBezTo>
                  <a:cubicBezTo>
                    <a:pt x="8606" y="6529"/>
                    <a:pt x="10287" y="4946"/>
                    <a:pt x="12365" y="4946"/>
                  </a:cubicBezTo>
                  <a:cubicBezTo>
                    <a:pt x="14542" y="4946"/>
                    <a:pt x="16322" y="6726"/>
                    <a:pt x="16322" y="8903"/>
                  </a:cubicBezTo>
                  <a:lnTo>
                    <a:pt x="16322" y="9347"/>
                  </a:lnTo>
                  <a:close/>
                  <a:moveTo>
                    <a:pt x="6232" y="7865"/>
                  </a:moveTo>
                  <a:cubicBezTo>
                    <a:pt x="3611" y="6826"/>
                    <a:pt x="1533" y="5292"/>
                    <a:pt x="0" y="3560"/>
                  </a:cubicBezTo>
                  <a:cubicBezTo>
                    <a:pt x="495" y="1928"/>
                    <a:pt x="1979" y="791"/>
                    <a:pt x="3759" y="791"/>
                  </a:cubicBezTo>
                  <a:cubicBezTo>
                    <a:pt x="5984" y="791"/>
                    <a:pt x="7765" y="2572"/>
                    <a:pt x="7765" y="4748"/>
                  </a:cubicBezTo>
                  <a:cubicBezTo>
                    <a:pt x="7765" y="5984"/>
                    <a:pt x="7171" y="7122"/>
                    <a:pt x="6231" y="78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071935" y="-174643"/>
              <a:ext cx="448598" cy="138612"/>
            </a:xfrm>
            <a:custGeom>
              <a:rect b="b" l="l" r="r" t="t"/>
              <a:pathLst>
                <a:path extrusionOk="0" h="10683" w="34574">
                  <a:moveTo>
                    <a:pt x="1583" y="1136"/>
                  </a:moveTo>
                  <a:cubicBezTo>
                    <a:pt x="3957" y="1136"/>
                    <a:pt x="5985" y="2076"/>
                    <a:pt x="7865" y="3264"/>
                  </a:cubicBezTo>
                  <a:cubicBezTo>
                    <a:pt x="7518" y="5093"/>
                    <a:pt x="5936" y="6528"/>
                    <a:pt x="3957" y="6528"/>
                  </a:cubicBezTo>
                  <a:cubicBezTo>
                    <a:pt x="1781" y="6528"/>
                    <a:pt x="0" y="4748"/>
                    <a:pt x="0" y="2521"/>
                  </a:cubicBezTo>
                  <a:cubicBezTo>
                    <a:pt x="0" y="2126"/>
                    <a:pt x="49" y="1730"/>
                    <a:pt x="149" y="1384"/>
                  </a:cubicBezTo>
                  <a:cubicBezTo>
                    <a:pt x="593" y="1236"/>
                    <a:pt x="1039" y="1136"/>
                    <a:pt x="1584" y="1136"/>
                  </a:cubicBezTo>
                  <a:close/>
                  <a:moveTo>
                    <a:pt x="9398" y="4303"/>
                  </a:moveTo>
                  <a:cubicBezTo>
                    <a:pt x="11672" y="5836"/>
                    <a:pt x="13849" y="7468"/>
                    <a:pt x="16372" y="7862"/>
                  </a:cubicBezTo>
                  <a:cubicBezTo>
                    <a:pt x="15828" y="9495"/>
                    <a:pt x="14344" y="10682"/>
                    <a:pt x="12563" y="10682"/>
                  </a:cubicBezTo>
                  <a:cubicBezTo>
                    <a:pt x="10387" y="10682"/>
                    <a:pt x="8606" y="8902"/>
                    <a:pt x="8606" y="6676"/>
                  </a:cubicBezTo>
                  <a:cubicBezTo>
                    <a:pt x="8606" y="5785"/>
                    <a:pt x="8903" y="4945"/>
                    <a:pt x="9398" y="4303"/>
                  </a:cubicBezTo>
                  <a:close/>
                  <a:moveTo>
                    <a:pt x="18300" y="7913"/>
                  </a:moveTo>
                  <a:cubicBezTo>
                    <a:pt x="18647" y="7864"/>
                    <a:pt x="18993" y="7814"/>
                    <a:pt x="19340" y="7714"/>
                  </a:cubicBezTo>
                  <a:cubicBezTo>
                    <a:pt x="21466" y="7220"/>
                    <a:pt x="23593" y="6033"/>
                    <a:pt x="25621" y="4797"/>
                  </a:cubicBezTo>
                  <a:cubicBezTo>
                    <a:pt x="25784" y="5223"/>
                    <a:pt x="25867" y="5675"/>
                    <a:pt x="25868" y="6132"/>
                  </a:cubicBezTo>
                  <a:cubicBezTo>
                    <a:pt x="25868" y="8308"/>
                    <a:pt x="24087" y="10089"/>
                    <a:pt x="21862" y="10089"/>
                  </a:cubicBezTo>
                  <a:cubicBezTo>
                    <a:pt x="20329" y="10089"/>
                    <a:pt x="18993" y="9198"/>
                    <a:pt x="18300" y="7913"/>
                  </a:cubicBezTo>
                  <a:close/>
                  <a:moveTo>
                    <a:pt x="27203" y="3759"/>
                  </a:moveTo>
                  <a:cubicBezTo>
                    <a:pt x="29874" y="1977"/>
                    <a:pt x="32347" y="296"/>
                    <a:pt x="34177" y="0"/>
                  </a:cubicBezTo>
                  <a:cubicBezTo>
                    <a:pt x="34424" y="544"/>
                    <a:pt x="34573" y="1137"/>
                    <a:pt x="34573" y="1731"/>
                  </a:cubicBezTo>
                  <a:cubicBezTo>
                    <a:pt x="34573" y="3956"/>
                    <a:pt x="32792" y="5737"/>
                    <a:pt x="30616" y="5737"/>
                  </a:cubicBezTo>
                  <a:cubicBezTo>
                    <a:pt x="29132" y="5737"/>
                    <a:pt x="27896" y="4945"/>
                    <a:pt x="27203" y="3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066161" y="-421078"/>
              <a:ext cx="195741" cy="195728"/>
            </a:xfrm>
            <a:custGeom>
              <a:rect b="b" l="l" r="r" t="t"/>
              <a:pathLst>
                <a:path extrusionOk="0" h="15085" w="15086">
                  <a:moveTo>
                    <a:pt x="7518" y="15084"/>
                  </a:moveTo>
                  <a:cubicBezTo>
                    <a:pt x="11673" y="15084"/>
                    <a:pt x="15085" y="11672"/>
                    <a:pt x="15085" y="7567"/>
                  </a:cubicBezTo>
                  <a:cubicBezTo>
                    <a:pt x="15085" y="3412"/>
                    <a:pt x="11673" y="0"/>
                    <a:pt x="7518" y="0"/>
                  </a:cubicBezTo>
                  <a:cubicBezTo>
                    <a:pt x="3413" y="0"/>
                    <a:pt x="1" y="3412"/>
                    <a:pt x="1" y="7567"/>
                  </a:cubicBezTo>
                  <a:cubicBezTo>
                    <a:pt x="1" y="11672"/>
                    <a:pt x="3413" y="15084"/>
                    <a:pt x="7518" y="150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114298" y="-375535"/>
              <a:ext cx="102035" cy="102061"/>
            </a:xfrm>
            <a:custGeom>
              <a:rect b="b" l="l" r="r" t="t"/>
              <a:pathLst>
                <a:path extrusionOk="0" h="7866" w="7864">
                  <a:moveTo>
                    <a:pt x="3957" y="7865"/>
                  </a:moveTo>
                  <a:cubicBezTo>
                    <a:pt x="6084" y="7865"/>
                    <a:pt x="7863" y="6084"/>
                    <a:pt x="7863" y="3908"/>
                  </a:cubicBezTo>
                  <a:cubicBezTo>
                    <a:pt x="7863" y="1782"/>
                    <a:pt x="6084" y="1"/>
                    <a:pt x="3957" y="1"/>
                  </a:cubicBezTo>
                  <a:cubicBezTo>
                    <a:pt x="1780" y="1"/>
                    <a:pt x="0" y="1782"/>
                    <a:pt x="0" y="3908"/>
                  </a:cubicBezTo>
                  <a:cubicBezTo>
                    <a:pt x="0" y="6084"/>
                    <a:pt x="1780" y="7865"/>
                    <a:pt x="3957" y="786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168196" y="-385150"/>
              <a:ext cx="53911" cy="53275"/>
            </a:xfrm>
            <a:custGeom>
              <a:rect b="b" l="l" r="r" t="t"/>
              <a:pathLst>
                <a:path extrusionOk="0" h="4106" w="4155">
                  <a:moveTo>
                    <a:pt x="2078" y="4105"/>
                  </a:moveTo>
                  <a:cubicBezTo>
                    <a:pt x="3215" y="4105"/>
                    <a:pt x="4155" y="3215"/>
                    <a:pt x="4155" y="2028"/>
                  </a:cubicBezTo>
                  <a:cubicBezTo>
                    <a:pt x="4155" y="891"/>
                    <a:pt x="3215" y="0"/>
                    <a:pt x="2078" y="0"/>
                  </a:cubicBezTo>
                  <a:cubicBezTo>
                    <a:pt x="940" y="0"/>
                    <a:pt x="0" y="891"/>
                    <a:pt x="0" y="2028"/>
                  </a:cubicBezTo>
                  <a:cubicBezTo>
                    <a:pt x="0" y="3215"/>
                    <a:pt x="940" y="4105"/>
                    <a:pt x="2078" y="4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367765" y="-375535"/>
              <a:ext cx="130295" cy="130295"/>
            </a:xfrm>
            <a:custGeom>
              <a:rect b="b" l="l" r="r" t="t"/>
              <a:pathLst>
                <a:path extrusionOk="0" h="10042" w="10042">
                  <a:moveTo>
                    <a:pt x="4996" y="10041"/>
                  </a:moveTo>
                  <a:cubicBezTo>
                    <a:pt x="7767" y="10041"/>
                    <a:pt x="10041" y="7767"/>
                    <a:pt x="10041" y="4996"/>
                  </a:cubicBezTo>
                  <a:cubicBezTo>
                    <a:pt x="10041" y="2276"/>
                    <a:pt x="7767" y="1"/>
                    <a:pt x="4996" y="1"/>
                  </a:cubicBezTo>
                  <a:cubicBezTo>
                    <a:pt x="2227" y="1"/>
                    <a:pt x="1" y="2278"/>
                    <a:pt x="1" y="4996"/>
                  </a:cubicBezTo>
                  <a:cubicBezTo>
                    <a:pt x="1" y="7767"/>
                    <a:pt x="2227" y="10041"/>
                    <a:pt x="4996" y="100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403070" y="-340230"/>
              <a:ext cx="59711" cy="59711"/>
            </a:xfrm>
            <a:custGeom>
              <a:rect b="b" l="l" r="r" t="t"/>
              <a:pathLst>
                <a:path extrusionOk="0" h="4602" w="4602">
                  <a:moveTo>
                    <a:pt x="2275" y="4600"/>
                  </a:moveTo>
                  <a:cubicBezTo>
                    <a:pt x="3560" y="4601"/>
                    <a:pt x="4602" y="3559"/>
                    <a:pt x="4599" y="2275"/>
                  </a:cubicBezTo>
                  <a:cubicBezTo>
                    <a:pt x="4599" y="1039"/>
                    <a:pt x="3561" y="1"/>
                    <a:pt x="2275" y="1"/>
                  </a:cubicBezTo>
                  <a:cubicBezTo>
                    <a:pt x="1039" y="1"/>
                    <a:pt x="1" y="1039"/>
                    <a:pt x="1" y="2275"/>
                  </a:cubicBezTo>
                  <a:cubicBezTo>
                    <a:pt x="1" y="3562"/>
                    <a:pt x="1039" y="4600"/>
                    <a:pt x="2275" y="460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432562" y="-346056"/>
              <a:ext cx="34046" cy="34072"/>
            </a:xfrm>
            <a:custGeom>
              <a:rect b="b" l="l" r="r" t="t"/>
              <a:pathLst>
                <a:path extrusionOk="0" h="2626" w="2624">
                  <a:moveTo>
                    <a:pt x="1338" y="2626"/>
                  </a:moveTo>
                  <a:cubicBezTo>
                    <a:pt x="2030" y="2626"/>
                    <a:pt x="2624" y="2032"/>
                    <a:pt x="2624" y="1340"/>
                  </a:cubicBezTo>
                  <a:cubicBezTo>
                    <a:pt x="2624" y="598"/>
                    <a:pt x="2030" y="4"/>
                    <a:pt x="1338" y="4"/>
                  </a:cubicBezTo>
                  <a:cubicBezTo>
                    <a:pt x="599" y="1"/>
                    <a:pt x="0" y="601"/>
                    <a:pt x="2" y="1340"/>
                  </a:cubicBezTo>
                  <a:cubicBezTo>
                    <a:pt x="2" y="2032"/>
                    <a:pt x="596" y="2626"/>
                    <a:pt x="1338" y="26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258048" y="-241400"/>
              <a:ext cx="105889" cy="90501"/>
            </a:xfrm>
            <a:custGeom>
              <a:rect b="b" l="l" r="r" t="t"/>
              <a:pathLst>
                <a:path extrusionOk="0" h="6975" w="8161">
                  <a:moveTo>
                    <a:pt x="1285" y="3165"/>
                  </a:moveTo>
                  <a:cubicBezTo>
                    <a:pt x="1285" y="3165"/>
                    <a:pt x="2720" y="198"/>
                    <a:pt x="4253" y="99"/>
                  </a:cubicBezTo>
                  <a:cubicBezTo>
                    <a:pt x="5786" y="0"/>
                    <a:pt x="8161" y="5144"/>
                    <a:pt x="6330" y="5688"/>
                  </a:cubicBezTo>
                  <a:cubicBezTo>
                    <a:pt x="4452" y="6232"/>
                    <a:pt x="3808" y="5343"/>
                    <a:pt x="3808" y="5343"/>
                  </a:cubicBezTo>
                  <a:cubicBezTo>
                    <a:pt x="3808" y="5343"/>
                    <a:pt x="0" y="6974"/>
                    <a:pt x="1285" y="31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3474938" y="-629651"/>
              <a:ext cx="208573" cy="264405"/>
            </a:xfrm>
            <a:custGeom>
              <a:rect b="b" l="l" r="r" t="t"/>
              <a:pathLst>
                <a:path extrusionOk="0" h="20378" w="16075">
                  <a:moveTo>
                    <a:pt x="1732" y="10041"/>
                  </a:moveTo>
                  <a:cubicBezTo>
                    <a:pt x="1732" y="10041"/>
                    <a:pt x="11278" y="0"/>
                    <a:pt x="13702" y="1830"/>
                  </a:cubicBezTo>
                  <a:cubicBezTo>
                    <a:pt x="16075" y="3611"/>
                    <a:pt x="10041" y="17756"/>
                    <a:pt x="8112" y="19042"/>
                  </a:cubicBezTo>
                  <a:cubicBezTo>
                    <a:pt x="6233" y="20377"/>
                    <a:pt x="0" y="12613"/>
                    <a:pt x="1732" y="100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11515" y="-584731"/>
              <a:ext cx="138002" cy="169441"/>
            </a:xfrm>
            <a:custGeom>
              <a:rect b="b" l="l" r="r" t="t"/>
              <a:pathLst>
                <a:path extrusionOk="0" h="13059" w="10636">
                  <a:moveTo>
                    <a:pt x="1" y="5490"/>
                  </a:moveTo>
                  <a:cubicBezTo>
                    <a:pt x="496" y="4995"/>
                    <a:pt x="1139" y="4353"/>
                    <a:pt x="1831" y="3710"/>
                  </a:cubicBezTo>
                  <a:cubicBezTo>
                    <a:pt x="2919" y="5836"/>
                    <a:pt x="5195" y="9645"/>
                    <a:pt x="8163" y="10881"/>
                  </a:cubicBezTo>
                  <a:cubicBezTo>
                    <a:pt x="7767" y="11673"/>
                    <a:pt x="7420" y="12415"/>
                    <a:pt x="7074" y="13058"/>
                  </a:cubicBezTo>
                  <a:cubicBezTo>
                    <a:pt x="3810" y="11573"/>
                    <a:pt x="1337" y="7914"/>
                    <a:pt x="2" y="5490"/>
                  </a:cubicBezTo>
                  <a:close/>
                  <a:moveTo>
                    <a:pt x="4304" y="1485"/>
                  </a:moveTo>
                  <a:cubicBezTo>
                    <a:pt x="4948" y="941"/>
                    <a:pt x="5640" y="446"/>
                    <a:pt x="6234" y="1"/>
                  </a:cubicBezTo>
                  <a:cubicBezTo>
                    <a:pt x="7668" y="1830"/>
                    <a:pt x="9251" y="3363"/>
                    <a:pt x="10636" y="4451"/>
                  </a:cubicBezTo>
                  <a:cubicBezTo>
                    <a:pt x="10388" y="5243"/>
                    <a:pt x="10092" y="6084"/>
                    <a:pt x="9795" y="6924"/>
                  </a:cubicBezTo>
                  <a:lnTo>
                    <a:pt x="9597" y="6727"/>
                  </a:lnTo>
                  <a:cubicBezTo>
                    <a:pt x="7964" y="5539"/>
                    <a:pt x="6036" y="3759"/>
                    <a:pt x="4304" y="1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899302" y="-621308"/>
              <a:ext cx="208586" cy="264405"/>
            </a:xfrm>
            <a:custGeom>
              <a:rect b="b" l="l" r="r" t="t"/>
              <a:pathLst>
                <a:path extrusionOk="0" h="20378" w="16076">
                  <a:moveTo>
                    <a:pt x="14344" y="10090"/>
                  </a:moveTo>
                  <a:cubicBezTo>
                    <a:pt x="14344" y="10090"/>
                    <a:pt x="4799" y="0"/>
                    <a:pt x="2425" y="1831"/>
                  </a:cubicBezTo>
                  <a:cubicBezTo>
                    <a:pt x="1" y="3660"/>
                    <a:pt x="6035" y="17756"/>
                    <a:pt x="7964" y="19042"/>
                  </a:cubicBezTo>
                  <a:cubicBezTo>
                    <a:pt x="9843" y="20377"/>
                    <a:pt x="16075" y="12612"/>
                    <a:pt x="14344" y="100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933310" y="-576388"/>
              <a:ext cx="137989" cy="170076"/>
            </a:xfrm>
            <a:custGeom>
              <a:rect b="b" l="l" r="r" t="t"/>
              <a:pathLst>
                <a:path extrusionOk="0" h="13108" w="10635">
                  <a:moveTo>
                    <a:pt x="10635" y="5491"/>
                  </a:moveTo>
                  <a:cubicBezTo>
                    <a:pt x="10140" y="4996"/>
                    <a:pt x="9497" y="4403"/>
                    <a:pt x="8805" y="3710"/>
                  </a:cubicBezTo>
                  <a:cubicBezTo>
                    <a:pt x="7717" y="5837"/>
                    <a:pt x="5442" y="9645"/>
                    <a:pt x="2474" y="10881"/>
                  </a:cubicBezTo>
                  <a:cubicBezTo>
                    <a:pt x="2870" y="11722"/>
                    <a:pt x="3217" y="12465"/>
                    <a:pt x="3562" y="13107"/>
                  </a:cubicBezTo>
                  <a:cubicBezTo>
                    <a:pt x="6827" y="11574"/>
                    <a:pt x="9300" y="7914"/>
                    <a:pt x="10635" y="5489"/>
                  </a:cubicBezTo>
                  <a:close/>
                  <a:moveTo>
                    <a:pt x="6331" y="1534"/>
                  </a:moveTo>
                  <a:cubicBezTo>
                    <a:pt x="5689" y="990"/>
                    <a:pt x="5046" y="446"/>
                    <a:pt x="4403" y="0"/>
                  </a:cubicBezTo>
                  <a:cubicBezTo>
                    <a:pt x="2969" y="1879"/>
                    <a:pt x="1386" y="3364"/>
                    <a:pt x="1" y="4452"/>
                  </a:cubicBezTo>
                  <a:cubicBezTo>
                    <a:pt x="248" y="5243"/>
                    <a:pt x="545" y="6084"/>
                    <a:pt x="841" y="6925"/>
                  </a:cubicBezTo>
                  <a:lnTo>
                    <a:pt x="1089" y="6776"/>
                  </a:lnTo>
                  <a:cubicBezTo>
                    <a:pt x="2721" y="5540"/>
                    <a:pt x="4601" y="3759"/>
                    <a:pt x="6331" y="1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3064228" y="306651"/>
              <a:ext cx="486459" cy="85363"/>
            </a:xfrm>
            <a:custGeom>
              <a:rect b="b" l="l" r="r" t="t"/>
              <a:pathLst>
                <a:path extrusionOk="0" h="6579" w="37492">
                  <a:moveTo>
                    <a:pt x="18746" y="6579"/>
                  </a:moveTo>
                  <a:cubicBezTo>
                    <a:pt x="29084" y="6579"/>
                    <a:pt x="37491" y="5095"/>
                    <a:pt x="37491" y="3315"/>
                  </a:cubicBezTo>
                  <a:cubicBezTo>
                    <a:pt x="37491" y="1484"/>
                    <a:pt x="29084" y="0"/>
                    <a:pt x="18746" y="0"/>
                  </a:cubicBezTo>
                  <a:cubicBezTo>
                    <a:pt x="8409" y="0"/>
                    <a:pt x="1" y="1484"/>
                    <a:pt x="1" y="3315"/>
                  </a:cubicBezTo>
                  <a:cubicBezTo>
                    <a:pt x="1" y="5095"/>
                    <a:pt x="8409" y="6579"/>
                    <a:pt x="18746" y="6579"/>
                  </a:cubicBez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28"/>
          <p:cNvGrpSpPr/>
          <p:nvPr/>
        </p:nvGrpSpPr>
        <p:grpSpPr>
          <a:xfrm>
            <a:off x="5856923" y="2413887"/>
            <a:ext cx="1074739" cy="807034"/>
            <a:chOff x="4406024" y="829712"/>
            <a:chExt cx="1135248" cy="884324"/>
          </a:xfrm>
        </p:grpSpPr>
        <p:sp>
          <p:nvSpPr>
            <p:cNvPr id="678" name="Google Shape;678;p28"/>
            <p:cNvSpPr/>
            <p:nvPr/>
          </p:nvSpPr>
          <p:spPr>
            <a:xfrm>
              <a:off x="4406024" y="829712"/>
              <a:ext cx="1135248" cy="884324"/>
            </a:xfrm>
            <a:custGeom>
              <a:rect b="b" l="l" r="r" t="t"/>
              <a:pathLst>
                <a:path extrusionOk="0" h="68156" w="87495">
                  <a:moveTo>
                    <a:pt x="46047" y="45009"/>
                  </a:moveTo>
                  <a:cubicBezTo>
                    <a:pt x="46047" y="45009"/>
                    <a:pt x="39173" y="40408"/>
                    <a:pt x="41941" y="28193"/>
                  </a:cubicBezTo>
                  <a:cubicBezTo>
                    <a:pt x="44761" y="16026"/>
                    <a:pt x="43722" y="7123"/>
                    <a:pt x="34572" y="3562"/>
                  </a:cubicBezTo>
                  <a:cubicBezTo>
                    <a:pt x="25421" y="1"/>
                    <a:pt x="1" y="8607"/>
                    <a:pt x="1" y="32298"/>
                  </a:cubicBezTo>
                  <a:cubicBezTo>
                    <a:pt x="1" y="55940"/>
                    <a:pt x="9941" y="60489"/>
                    <a:pt x="21119" y="64298"/>
                  </a:cubicBezTo>
                  <a:cubicBezTo>
                    <a:pt x="32297" y="68156"/>
                    <a:pt x="55197" y="57176"/>
                    <a:pt x="61528" y="46493"/>
                  </a:cubicBezTo>
                  <a:cubicBezTo>
                    <a:pt x="67907" y="35859"/>
                    <a:pt x="77800" y="40162"/>
                    <a:pt x="77800" y="40162"/>
                  </a:cubicBezTo>
                  <a:cubicBezTo>
                    <a:pt x="77800" y="40162"/>
                    <a:pt x="80373" y="43228"/>
                    <a:pt x="80373" y="47532"/>
                  </a:cubicBezTo>
                  <a:cubicBezTo>
                    <a:pt x="80373" y="51835"/>
                    <a:pt x="71223" y="53615"/>
                    <a:pt x="71223" y="53615"/>
                  </a:cubicBezTo>
                  <a:lnTo>
                    <a:pt x="68651" y="49065"/>
                  </a:lnTo>
                  <a:lnTo>
                    <a:pt x="71469" y="46493"/>
                  </a:lnTo>
                  <a:lnTo>
                    <a:pt x="64594" y="48817"/>
                  </a:lnTo>
                  <a:lnTo>
                    <a:pt x="69936" y="59253"/>
                  </a:lnTo>
                  <a:cubicBezTo>
                    <a:pt x="69936" y="59253"/>
                    <a:pt x="81906" y="55939"/>
                    <a:pt x="84675" y="51834"/>
                  </a:cubicBezTo>
                  <a:cubicBezTo>
                    <a:pt x="87495" y="47778"/>
                    <a:pt x="84923" y="38381"/>
                    <a:pt x="78048" y="32792"/>
                  </a:cubicBezTo>
                  <a:cubicBezTo>
                    <a:pt x="71223" y="27203"/>
                    <a:pt x="64347" y="29972"/>
                    <a:pt x="60292" y="35067"/>
                  </a:cubicBezTo>
                  <a:cubicBezTo>
                    <a:pt x="56187" y="40162"/>
                    <a:pt x="53911" y="47778"/>
                    <a:pt x="46047" y="450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515118" y="1294983"/>
              <a:ext cx="1004330" cy="419054"/>
            </a:xfrm>
            <a:custGeom>
              <a:rect b="b" l="l" r="r" t="t"/>
              <a:pathLst>
                <a:path extrusionOk="0" h="32297" w="77405">
                  <a:moveTo>
                    <a:pt x="0" y="21960"/>
                  </a:moveTo>
                  <a:cubicBezTo>
                    <a:pt x="3610" y="25125"/>
                    <a:pt x="8013" y="26857"/>
                    <a:pt x="12711" y="28439"/>
                  </a:cubicBezTo>
                  <a:cubicBezTo>
                    <a:pt x="23889" y="32297"/>
                    <a:pt x="46789" y="21317"/>
                    <a:pt x="53120" y="10634"/>
                  </a:cubicBezTo>
                  <a:cubicBezTo>
                    <a:pt x="59500" y="0"/>
                    <a:pt x="69392" y="4303"/>
                    <a:pt x="69392" y="4303"/>
                  </a:cubicBezTo>
                  <a:cubicBezTo>
                    <a:pt x="69392" y="4303"/>
                    <a:pt x="69837" y="4797"/>
                    <a:pt x="70332" y="5737"/>
                  </a:cubicBezTo>
                  <a:cubicBezTo>
                    <a:pt x="70282" y="5489"/>
                    <a:pt x="70233" y="5292"/>
                    <a:pt x="70183" y="5095"/>
                  </a:cubicBezTo>
                  <a:cubicBezTo>
                    <a:pt x="69540" y="2472"/>
                    <a:pt x="65385" y="296"/>
                    <a:pt x="60835" y="296"/>
                  </a:cubicBezTo>
                  <a:cubicBezTo>
                    <a:pt x="56235" y="296"/>
                    <a:pt x="50004" y="11524"/>
                    <a:pt x="47728" y="14046"/>
                  </a:cubicBezTo>
                  <a:cubicBezTo>
                    <a:pt x="32644" y="30764"/>
                    <a:pt x="15085" y="23889"/>
                    <a:pt x="0" y="21960"/>
                  </a:cubicBezTo>
                  <a:close/>
                  <a:moveTo>
                    <a:pt x="60588" y="21564"/>
                  </a:moveTo>
                  <a:lnTo>
                    <a:pt x="61528" y="23394"/>
                  </a:lnTo>
                  <a:cubicBezTo>
                    <a:pt x="61528" y="23394"/>
                    <a:pt x="73498" y="20081"/>
                    <a:pt x="76267" y="15975"/>
                  </a:cubicBezTo>
                  <a:cubicBezTo>
                    <a:pt x="77058" y="14887"/>
                    <a:pt x="77404" y="13403"/>
                    <a:pt x="77404" y="11672"/>
                  </a:cubicBezTo>
                  <a:cubicBezTo>
                    <a:pt x="76762" y="12710"/>
                    <a:pt x="76119" y="13997"/>
                    <a:pt x="75427" y="14689"/>
                  </a:cubicBezTo>
                  <a:cubicBezTo>
                    <a:pt x="73695" y="16420"/>
                    <a:pt x="65633" y="19931"/>
                    <a:pt x="64297" y="20575"/>
                  </a:cubicBezTo>
                  <a:cubicBezTo>
                    <a:pt x="63556" y="20971"/>
                    <a:pt x="61874" y="21316"/>
                    <a:pt x="60588" y="215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495214" y="1041490"/>
              <a:ext cx="350403" cy="350390"/>
            </a:xfrm>
            <a:custGeom>
              <a:rect b="b" l="l" r="r" t="t"/>
              <a:pathLst>
                <a:path extrusionOk="0" h="27005" w="27006">
                  <a:moveTo>
                    <a:pt x="13504" y="27005"/>
                  </a:moveTo>
                  <a:cubicBezTo>
                    <a:pt x="20922" y="27005"/>
                    <a:pt x="27005" y="20972"/>
                    <a:pt x="27005" y="13503"/>
                  </a:cubicBezTo>
                  <a:cubicBezTo>
                    <a:pt x="27005" y="6084"/>
                    <a:pt x="20922" y="0"/>
                    <a:pt x="13504" y="0"/>
                  </a:cubicBezTo>
                  <a:cubicBezTo>
                    <a:pt x="6035" y="0"/>
                    <a:pt x="1" y="6084"/>
                    <a:pt x="1" y="13503"/>
                  </a:cubicBezTo>
                  <a:cubicBezTo>
                    <a:pt x="1" y="20972"/>
                    <a:pt x="6035" y="27005"/>
                    <a:pt x="13504" y="27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581213" y="1122363"/>
              <a:ext cx="183544" cy="183544"/>
            </a:xfrm>
            <a:custGeom>
              <a:rect b="b" l="l" r="r" t="t"/>
              <a:pathLst>
                <a:path extrusionOk="0" h="14146" w="14146">
                  <a:moveTo>
                    <a:pt x="7074" y="14146"/>
                  </a:moveTo>
                  <a:cubicBezTo>
                    <a:pt x="10931" y="14146"/>
                    <a:pt x="14146" y="10980"/>
                    <a:pt x="14146" y="7074"/>
                  </a:cubicBezTo>
                  <a:cubicBezTo>
                    <a:pt x="14146" y="3214"/>
                    <a:pt x="10931" y="0"/>
                    <a:pt x="7074" y="0"/>
                  </a:cubicBezTo>
                  <a:cubicBezTo>
                    <a:pt x="3167" y="0"/>
                    <a:pt x="0" y="3216"/>
                    <a:pt x="0" y="7074"/>
                  </a:cubicBezTo>
                  <a:cubicBezTo>
                    <a:pt x="0" y="10980"/>
                    <a:pt x="3167" y="14146"/>
                    <a:pt x="7074" y="141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678110" y="1105029"/>
              <a:ext cx="96287" cy="96262"/>
            </a:xfrm>
            <a:custGeom>
              <a:rect b="b" l="l" r="r" t="t"/>
              <a:pathLst>
                <a:path extrusionOk="0" h="7419" w="7421">
                  <a:moveTo>
                    <a:pt x="3710" y="7418"/>
                  </a:moveTo>
                  <a:cubicBezTo>
                    <a:pt x="5788" y="7418"/>
                    <a:pt x="7420" y="5786"/>
                    <a:pt x="7420" y="3709"/>
                  </a:cubicBezTo>
                  <a:cubicBezTo>
                    <a:pt x="7420" y="1681"/>
                    <a:pt x="5788" y="0"/>
                    <a:pt x="3710" y="0"/>
                  </a:cubicBezTo>
                  <a:cubicBezTo>
                    <a:pt x="1683" y="0"/>
                    <a:pt x="1" y="1681"/>
                    <a:pt x="1" y="3709"/>
                  </a:cubicBezTo>
                  <a:cubicBezTo>
                    <a:pt x="1" y="5786"/>
                    <a:pt x="1683" y="7418"/>
                    <a:pt x="3710" y="7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4511252" y="1256473"/>
              <a:ext cx="333081" cy="197674"/>
            </a:xfrm>
            <a:custGeom>
              <a:rect b="b" l="l" r="r" t="t"/>
              <a:pathLst>
                <a:path extrusionOk="0" h="15235" w="25671">
                  <a:moveTo>
                    <a:pt x="1" y="2622"/>
                  </a:moveTo>
                  <a:cubicBezTo>
                    <a:pt x="397" y="5194"/>
                    <a:pt x="2574" y="15234"/>
                    <a:pt x="12713" y="14294"/>
                  </a:cubicBezTo>
                  <a:cubicBezTo>
                    <a:pt x="24237" y="13206"/>
                    <a:pt x="25671" y="99"/>
                    <a:pt x="25671" y="99"/>
                  </a:cubicBezTo>
                  <a:lnTo>
                    <a:pt x="25424" y="1"/>
                  </a:lnTo>
                  <a:cubicBezTo>
                    <a:pt x="24039" y="5985"/>
                    <a:pt x="18648" y="10436"/>
                    <a:pt x="12268" y="10436"/>
                  </a:cubicBezTo>
                  <a:cubicBezTo>
                    <a:pt x="6827" y="10436"/>
                    <a:pt x="2178" y="7271"/>
                    <a:pt x="1" y="26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4667198" y="1383537"/>
              <a:ext cx="280455" cy="207302"/>
            </a:xfrm>
            <a:custGeom>
              <a:rect b="b" l="l" r="r" t="t"/>
              <a:pathLst>
                <a:path extrusionOk="0" h="15977" w="21615">
                  <a:moveTo>
                    <a:pt x="1" y="8507"/>
                  </a:moveTo>
                  <a:cubicBezTo>
                    <a:pt x="8113" y="6777"/>
                    <a:pt x="9645" y="4798"/>
                    <a:pt x="14394" y="0"/>
                  </a:cubicBezTo>
                  <a:cubicBezTo>
                    <a:pt x="21615" y="13403"/>
                    <a:pt x="1782" y="15976"/>
                    <a:pt x="1" y="8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4689671" y="1402792"/>
              <a:ext cx="151457" cy="107174"/>
            </a:xfrm>
            <a:custGeom>
              <a:rect b="b" l="l" r="r" t="t"/>
              <a:pathLst>
                <a:path extrusionOk="0" h="8260" w="11673">
                  <a:moveTo>
                    <a:pt x="0" y="6628"/>
                  </a:moveTo>
                  <a:cubicBezTo>
                    <a:pt x="792" y="6429"/>
                    <a:pt x="1534" y="6232"/>
                    <a:pt x="2226" y="5985"/>
                  </a:cubicBezTo>
                  <a:cubicBezTo>
                    <a:pt x="2226" y="7023"/>
                    <a:pt x="2176" y="8259"/>
                    <a:pt x="1780" y="8259"/>
                  </a:cubicBezTo>
                  <a:cubicBezTo>
                    <a:pt x="1435" y="8259"/>
                    <a:pt x="594" y="7370"/>
                    <a:pt x="0" y="6628"/>
                  </a:cubicBezTo>
                  <a:close/>
                  <a:moveTo>
                    <a:pt x="9250" y="1929"/>
                  </a:moveTo>
                  <a:cubicBezTo>
                    <a:pt x="9844" y="1335"/>
                    <a:pt x="10486" y="692"/>
                    <a:pt x="11179" y="0"/>
                  </a:cubicBezTo>
                  <a:cubicBezTo>
                    <a:pt x="11426" y="1287"/>
                    <a:pt x="11673" y="2968"/>
                    <a:pt x="11426" y="3215"/>
                  </a:cubicBezTo>
                  <a:cubicBezTo>
                    <a:pt x="11129" y="3512"/>
                    <a:pt x="9893" y="2473"/>
                    <a:pt x="9250" y="19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4747410" y="1482355"/>
              <a:ext cx="116814" cy="68054"/>
            </a:xfrm>
            <a:custGeom>
              <a:rect b="b" l="l" r="r" t="t"/>
              <a:pathLst>
                <a:path extrusionOk="0" h="5245" w="9003">
                  <a:moveTo>
                    <a:pt x="9003" y="941"/>
                  </a:moveTo>
                  <a:cubicBezTo>
                    <a:pt x="7322" y="3909"/>
                    <a:pt x="3463" y="5244"/>
                    <a:pt x="1" y="4996"/>
                  </a:cubicBezTo>
                  <a:cubicBezTo>
                    <a:pt x="298" y="3710"/>
                    <a:pt x="1238" y="1831"/>
                    <a:pt x="3958" y="793"/>
                  </a:cubicBezTo>
                  <a:cubicBezTo>
                    <a:pt x="6134" y="1"/>
                    <a:pt x="7816" y="348"/>
                    <a:pt x="9003" y="9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28"/>
          <p:cNvSpPr txBox="1"/>
          <p:nvPr>
            <p:ph idx="2" type="title"/>
          </p:nvPr>
        </p:nvSpPr>
        <p:spPr>
          <a:xfrm>
            <a:off x="5487726" y="3361500"/>
            <a:ext cx="18924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688" name="Google Shape;688;p28"/>
          <p:cNvSpPr txBox="1"/>
          <p:nvPr>
            <p:ph idx="1" type="subTitle"/>
          </p:nvPr>
        </p:nvSpPr>
        <p:spPr>
          <a:xfrm>
            <a:off x="5487726" y="3718760"/>
            <a:ext cx="18924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ทดสอบและปรับปรุง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89" name="Google Shape;689;p28"/>
          <p:cNvSpPr txBox="1"/>
          <p:nvPr>
            <p:ph idx="2" type="title"/>
          </p:nvPr>
        </p:nvSpPr>
        <p:spPr>
          <a:xfrm>
            <a:off x="1786751" y="3502125"/>
            <a:ext cx="18924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690" name="Google Shape;690;p28"/>
          <p:cNvSpPr txBox="1"/>
          <p:nvPr>
            <p:ph idx="1" type="subTitle"/>
          </p:nvPr>
        </p:nvSpPr>
        <p:spPr>
          <a:xfrm>
            <a:off x="1786751" y="3859385"/>
            <a:ext cx="18924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ออแบบและเลือกใช้ฐานข้อมูล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91" name="Google Shape;691;p28"/>
          <p:cNvSpPr txBox="1"/>
          <p:nvPr>
            <p:ph idx="2" type="title"/>
          </p:nvPr>
        </p:nvSpPr>
        <p:spPr>
          <a:xfrm>
            <a:off x="3679151" y="3718750"/>
            <a:ext cx="18924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692" name="Google Shape;692;p28"/>
          <p:cNvSpPr txBox="1"/>
          <p:nvPr>
            <p:ph idx="1" type="subTitle"/>
          </p:nvPr>
        </p:nvSpPr>
        <p:spPr>
          <a:xfrm>
            <a:off x="3679151" y="4076010"/>
            <a:ext cx="18924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จัดการกับข้อมูล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93" name="Google Shape;693;p28"/>
          <p:cNvSpPr txBox="1"/>
          <p:nvPr>
            <p:ph idx="2" type="title"/>
          </p:nvPr>
        </p:nvSpPr>
        <p:spPr>
          <a:xfrm>
            <a:off x="7161364" y="2981475"/>
            <a:ext cx="18924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694" name="Google Shape;694;p28"/>
          <p:cNvSpPr txBox="1"/>
          <p:nvPr>
            <p:ph idx="1" type="subTitle"/>
          </p:nvPr>
        </p:nvSpPr>
        <p:spPr>
          <a:xfrm>
            <a:off x="7161364" y="3338735"/>
            <a:ext cx="18924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นำเสนอผลงาน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95" name="Google Shape;695;p28"/>
          <p:cNvSpPr txBox="1"/>
          <p:nvPr>
            <p:ph idx="2" type="title"/>
          </p:nvPr>
        </p:nvSpPr>
        <p:spPr>
          <a:xfrm>
            <a:off x="-26624" y="2981475"/>
            <a:ext cx="18924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696" name="Google Shape;696;p28"/>
          <p:cNvSpPr txBox="1"/>
          <p:nvPr>
            <p:ph idx="1" type="subTitle"/>
          </p:nvPr>
        </p:nvSpPr>
        <p:spPr>
          <a:xfrm>
            <a:off x="-26624" y="3338735"/>
            <a:ext cx="18924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ศึกษา หาข้อมูลที่สนใจ และรวรวม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9"/>
          <p:cNvSpPr/>
          <p:nvPr/>
        </p:nvSpPr>
        <p:spPr>
          <a:xfrm>
            <a:off x="6346451" y="482175"/>
            <a:ext cx="5109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5791276" y="511575"/>
            <a:ext cx="5109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5236101" y="511575"/>
            <a:ext cx="5109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4680926" y="511575"/>
            <a:ext cx="5109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4125751" y="511575"/>
            <a:ext cx="5109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3570566" y="511575"/>
            <a:ext cx="5109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7" name="Google Shape;707;p29"/>
          <p:cNvSpPr/>
          <p:nvPr/>
        </p:nvSpPr>
        <p:spPr>
          <a:xfrm>
            <a:off x="3015405" y="511575"/>
            <a:ext cx="5109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2460235" y="511575"/>
            <a:ext cx="5109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 txBox="1"/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 Medium"/>
                <a:ea typeface="Mali Medium"/>
                <a:cs typeface="Mali Medium"/>
                <a:sym typeface="Mali Medium"/>
              </a:rPr>
              <a:t>อุปกรณ์และเครื่องมือที่ใช้</a:t>
            </a:r>
            <a:endParaRPr>
              <a:latin typeface="Mali Medium"/>
              <a:ea typeface="Mali Medium"/>
              <a:cs typeface="Mali Medium"/>
              <a:sym typeface="Mali Medium"/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5817146" y="1732993"/>
            <a:ext cx="2987605" cy="2905849"/>
            <a:chOff x="4983321" y="1793268"/>
            <a:chExt cx="2987605" cy="2905849"/>
          </a:xfrm>
        </p:grpSpPr>
        <p:sp>
          <p:nvSpPr>
            <p:cNvPr id="711" name="Google Shape;711;p29"/>
            <p:cNvSpPr/>
            <p:nvPr/>
          </p:nvSpPr>
          <p:spPr>
            <a:xfrm>
              <a:off x="5230726" y="1793283"/>
              <a:ext cx="2740200" cy="27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2" name="Google Shape;712;p29"/>
            <p:cNvGrpSpPr/>
            <p:nvPr/>
          </p:nvGrpSpPr>
          <p:grpSpPr>
            <a:xfrm>
              <a:off x="4983321" y="1793268"/>
              <a:ext cx="2987594" cy="2905849"/>
              <a:chOff x="895925" y="238100"/>
              <a:chExt cx="2742925" cy="2667875"/>
            </a:xfrm>
          </p:grpSpPr>
          <p:sp>
            <p:nvSpPr>
              <p:cNvPr id="713" name="Google Shape;713;p29"/>
              <p:cNvSpPr/>
              <p:nvPr/>
            </p:nvSpPr>
            <p:spPr>
              <a:xfrm>
                <a:off x="2216150" y="238100"/>
                <a:ext cx="837950" cy="576525"/>
              </a:xfrm>
              <a:custGeom>
                <a:rect b="b" l="l" r="r" t="t"/>
                <a:pathLst>
                  <a:path extrusionOk="0" h="23061" w="33518">
                    <a:moveTo>
                      <a:pt x="8910" y="0"/>
                    </a:moveTo>
                    <a:cubicBezTo>
                      <a:pt x="8786" y="0"/>
                      <a:pt x="8662" y="8"/>
                      <a:pt x="8538" y="25"/>
                    </a:cubicBezTo>
                    <a:cubicBezTo>
                      <a:pt x="7875" y="118"/>
                      <a:pt x="7277" y="475"/>
                      <a:pt x="6749" y="888"/>
                    </a:cubicBezTo>
                    <a:cubicBezTo>
                      <a:pt x="3986" y="3044"/>
                      <a:pt x="2844" y="6630"/>
                      <a:pt x="1861" y="9995"/>
                    </a:cubicBezTo>
                    <a:cubicBezTo>
                      <a:pt x="1271" y="12015"/>
                      <a:pt x="683" y="14042"/>
                      <a:pt x="354" y="16121"/>
                    </a:cubicBezTo>
                    <a:cubicBezTo>
                      <a:pt x="110" y="17655"/>
                      <a:pt x="1" y="19506"/>
                      <a:pt x="43" y="21059"/>
                    </a:cubicBezTo>
                    <a:lnTo>
                      <a:pt x="2583" y="23060"/>
                    </a:lnTo>
                    <a:cubicBezTo>
                      <a:pt x="2577" y="20924"/>
                      <a:pt x="4202" y="18573"/>
                      <a:pt x="6218" y="17864"/>
                    </a:cubicBezTo>
                    <a:cubicBezTo>
                      <a:pt x="6856" y="17639"/>
                      <a:pt x="7525" y="17533"/>
                      <a:pt x="8198" y="17533"/>
                    </a:cubicBezTo>
                    <a:cubicBezTo>
                      <a:pt x="9649" y="17533"/>
                      <a:pt x="11113" y="18027"/>
                      <a:pt x="12300" y="18879"/>
                    </a:cubicBezTo>
                    <a:cubicBezTo>
                      <a:pt x="12365" y="18926"/>
                      <a:pt x="12440" y="18946"/>
                      <a:pt x="12516" y="18946"/>
                    </a:cubicBezTo>
                    <a:cubicBezTo>
                      <a:pt x="12704" y="18946"/>
                      <a:pt x="12903" y="18821"/>
                      <a:pt x="13000" y="18649"/>
                    </a:cubicBezTo>
                    <a:cubicBezTo>
                      <a:pt x="13136" y="18408"/>
                      <a:pt x="13126" y="18114"/>
                      <a:pt x="13113" y="17836"/>
                    </a:cubicBezTo>
                    <a:cubicBezTo>
                      <a:pt x="13069" y="16953"/>
                      <a:pt x="13026" y="16070"/>
                      <a:pt x="12982" y="15187"/>
                    </a:cubicBezTo>
                    <a:lnTo>
                      <a:pt x="12982" y="15187"/>
                    </a:lnTo>
                    <a:cubicBezTo>
                      <a:pt x="15253" y="16027"/>
                      <a:pt x="17178" y="18087"/>
                      <a:pt x="19560" y="18087"/>
                    </a:cubicBezTo>
                    <a:cubicBezTo>
                      <a:pt x="19647" y="18087"/>
                      <a:pt x="19734" y="18085"/>
                      <a:pt x="19823" y="18079"/>
                    </a:cubicBezTo>
                    <a:lnTo>
                      <a:pt x="19132" y="14203"/>
                    </a:lnTo>
                    <a:lnTo>
                      <a:pt x="19132" y="14203"/>
                    </a:lnTo>
                    <a:cubicBezTo>
                      <a:pt x="21581" y="16511"/>
                      <a:pt x="24185" y="18905"/>
                      <a:pt x="27453" y="19710"/>
                    </a:cubicBezTo>
                    <a:cubicBezTo>
                      <a:pt x="27582" y="19741"/>
                      <a:pt x="27724" y="19766"/>
                      <a:pt x="27859" y="19766"/>
                    </a:cubicBezTo>
                    <a:cubicBezTo>
                      <a:pt x="28051" y="19766"/>
                      <a:pt x="28231" y="19716"/>
                      <a:pt x="28345" y="19567"/>
                    </a:cubicBezTo>
                    <a:cubicBezTo>
                      <a:pt x="28482" y="19385"/>
                      <a:pt x="28456" y="19131"/>
                      <a:pt x="28416" y="18906"/>
                    </a:cubicBezTo>
                    <a:cubicBezTo>
                      <a:pt x="28195" y="17647"/>
                      <a:pt x="27790" y="16425"/>
                      <a:pt x="27213" y="15283"/>
                    </a:cubicBezTo>
                    <a:lnTo>
                      <a:pt x="27213" y="15283"/>
                    </a:lnTo>
                    <a:cubicBezTo>
                      <a:pt x="28525" y="15934"/>
                      <a:pt x="29969" y="16272"/>
                      <a:pt x="31430" y="16272"/>
                    </a:cubicBezTo>
                    <a:cubicBezTo>
                      <a:pt x="31599" y="16272"/>
                      <a:pt x="31769" y="16268"/>
                      <a:pt x="31939" y="16259"/>
                    </a:cubicBezTo>
                    <a:cubicBezTo>
                      <a:pt x="32638" y="16220"/>
                      <a:pt x="33517" y="15903"/>
                      <a:pt x="33513" y="15203"/>
                    </a:cubicBezTo>
                    <a:cubicBezTo>
                      <a:pt x="33511" y="14920"/>
                      <a:pt x="33350" y="14665"/>
                      <a:pt x="33185" y="14437"/>
                    </a:cubicBezTo>
                    <a:cubicBezTo>
                      <a:pt x="32325" y="13259"/>
                      <a:pt x="31157" y="12347"/>
                      <a:pt x="29980" y="11486"/>
                    </a:cubicBezTo>
                    <a:cubicBezTo>
                      <a:pt x="27783" y="9876"/>
                      <a:pt x="25500" y="8385"/>
                      <a:pt x="23212" y="6906"/>
                    </a:cubicBezTo>
                    <a:cubicBezTo>
                      <a:pt x="19183" y="4300"/>
                      <a:pt x="15067" y="1699"/>
                      <a:pt x="10478" y="297"/>
                    </a:cubicBezTo>
                    <a:cubicBezTo>
                      <a:pt x="9968" y="141"/>
                      <a:pt x="9439" y="0"/>
                      <a:pt x="8910" y="0"/>
                    </a:cubicBezTo>
                    <a:close/>
                  </a:path>
                </a:pathLst>
              </a:custGeom>
              <a:solidFill>
                <a:srgbClr val="B2D4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2366775" y="303575"/>
                <a:ext cx="28425" cy="32650"/>
              </a:xfrm>
              <a:custGeom>
                <a:rect b="b" l="l" r="r" t="t"/>
                <a:pathLst>
                  <a:path extrusionOk="0" h="1306" w="1137">
                    <a:moveTo>
                      <a:pt x="338" y="0"/>
                    </a:moveTo>
                    <a:cubicBezTo>
                      <a:pt x="206" y="0"/>
                      <a:pt x="83" y="85"/>
                      <a:pt x="38" y="217"/>
                    </a:cubicBezTo>
                    <a:lnTo>
                      <a:pt x="27" y="251"/>
                    </a:lnTo>
                    <a:cubicBezTo>
                      <a:pt x="27" y="251"/>
                      <a:pt x="1" y="335"/>
                      <a:pt x="13" y="476"/>
                    </a:cubicBezTo>
                    <a:cubicBezTo>
                      <a:pt x="29" y="633"/>
                      <a:pt x="82" y="782"/>
                      <a:pt x="169" y="914"/>
                    </a:cubicBezTo>
                    <a:cubicBezTo>
                      <a:pt x="260" y="1055"/>
                      <a:pt x="390" y="1171"/>
                      <a:pt x="508" y="1230"/>
                    </a:cubicBezTo>
                    <a:cubicBezTo>
                      <a:pt x="576" y="1266"/>
                      <a:pt x="648" y="1290"/>
                      <a:pt x="724" y="1303"/>
                    </a:cubicBezTo>
                    <a:cubicBezTo>
                      <a:pt x="739" y="1304"/>
                      <a:pt x="753" y="1305"/>
                      <a:pt x="768" y="1305"/>
                    </a:cubicBezTo>
                    <a:cubicBezTo>
                      <a:pt x="780" y="1305"/>
                      <a:pt x="793" y="1305"/>
                      <a:pt x="805" y="1303"/>
                    </a:cubicBezTo>
                    <a:cubicBezTo>
                      <a:pt x="996" y="1284"/>
                      <a:pt x="1136" y="1111"/>
                      <a:pt x="1116" y="919"/>
                    </a:cubicBezTo>
                    <a:lnTo>
                      <a:pt x="1112" y="891"/>
                    </a:lnTo>
                    <a:cubicBezTo>
                      <a:pt x="1105" y="828"/>
                      <a:pt x="1091" y="765"/>
                      <a:pt x="1075" y="705"/>
                    </a:cubicBezTo>
                    <a:cubicBezTo>
                      <a:pt x="1038" y="596"/>
                      <a:pt x="985" y="492"/>
                      <a:pt x="916" y="401"/>
                    </a:cubicBezTo>
                    <a:cubicBezTo>
                      <a:pt x="846" y="306"/>
                      <a:pt x="763" y="223"/>
                      <a:pt x="670" y="153"/>
                    </a:cubicBezTo>
                    <a:cubicBezTo>
                      <a:pt x="587" y="97"/>
                      <a:pt x="506" y="47"/>
                      <a:pt x="506" y="47"/>
                    </a:cubicBezTo>
                    <a:cubicBezTo>
                      <a:pt x="484" y="35"/>
                      <a:pt x="462" y="24"/>
                      <a:pt x="438" y="17"/>
                    </a:cubicBezTo>
                    <a:cubicBezTo>
                      <a:pt x="405" y="5"/>
                      <a:pt x="371" y="0"/>
                      <a:pt x="338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2337550" y="344025"/>
                <a:ext cx="36050" cy="40325"/>
              </a:xfrm>
              <a:custGeom>
                <a:rect b="b" l="l" r="r" t="t"/>
                <a:pathLst>
                  <a:path extrusionOk="0" h="1613" w="1442">
                    <a:moveTo>
                      <a:pt x="330" y="1"/>
                    </a:moveTo>
                    <a:cubicBezTo>
                      <a:pt x="264" y="1"/>
                      <a:pt x="197" y="23"/>
                      <a:pt x="139" y="70"/>
                    </a:cubicBezTo>
                    <a:lnTo>
                      <a:pt x="125" y="84"/>
                    </a:lnTo>
                    <a:cubicBezTo>
                      <a:pt x="116" y="87"/>
                      <a:pt x="97" y="102"/>
                      <a:pt x="77" y="152"/>
                    </a:cubicBezTo>
                    <a:cubicBezTo>
                      <a:pt x="40" y="231"/>
                      <a:pt x="0" y="337"/>
                      <a:pt x="2" y="464"/>
                    </a:cubicBezTo>
                    <a:cubicBezTo>
                      <a:pt x="2" y="592"/>
                      <a:pt x="28" y="719"/>
                      <a:pt x="79" y="836"/>
                    </a:cubicBezTo>
                    <a:cubicBezTo>
                      <a:pt x="103" y="894"/>
                      <a:pt x="132" y="950"/>
                      <a:pt x="165" y="1004"/>
                    </a:cubicBezTo>
                    <a:lnTo>
                      <a:pt x="263" y="1144"/>
                    </a:lnTo>
                    <a:cubicBezTo>
                      <a:pt x="401" y="1323"/>
                      <a:pt x="586" y="1462"/>
                      <a:pt x="743" y="1532"/>
                    </a:cubicBezTo>
                    <a:cubicBezTo>
                      <a:pt x="832" y="1572"/>
                      <a:pt x="926" y="1598"/>
                      <a:pt x="1022" y="1612"/>
                    </a:cubicBezTo>
                    <a:cubicBezTo>
                      <a:pt x="1032" y="1612"/>
                      <a:pt x="1041" y="1613"/>
                      <a:pt x="1051" y="1613"/>
                    </a:cubicBezTo>
                    <a:cubicBezTo>
                      <a:pt x="1280" y="1613"/>
                      <a:pt x="1441" y="1376"/>
                      <a:pt x="1347" y="1160"/>
                    </a:cubicBezTo>
                    <a:lnTo>
                      <a:pt x="1339" y="1142"/>
                    </a:lnTo>
                    <a:cubicBezTo>
                      <a:pt x="1307" y="1070"/>
                      <a:pt x="1271" y="1000"/>
                      <a:pt x="1233" y="934"/>
                    </a:cubicBezTo>
                    <a:cubicBezTo>
                      <a:pt x="1153" y="806"/>
                      <a:pt x="1065" y="685"/>
                      <a:pt x="966" y="572"/>
                    </a:cubicBezTo>
                    <a:lnTo>
                      <a:pt x="887" y="483"/>
                    </a:lnTo>
                    <a:lnTo>
                      <a:pt x="822" y="416"/>
                    </a:lnTo>
                    <a:cubicBezTo>
                      <a:pt x="792" y="383"/>
                      <a:pt x="759" y="354"/>
                      <a:pt x="722" y="329"/>
                    </a:cubicBezTo>
                    <a:cubicBezTo>
                      <a:pt x="700" y="314"/>
                      <a:pt x="676" y="302"/>
                      <a:pt x="650" y="294"/>
                    </a:cubicBezTo>
                    <a:cubicBezTo>
                      <a:pt x="648" y="296"/>
                      <a:pt x="646" y="297"/>
                      <a:pt x="643" y="297"/>
                    </a:cubicBezTo>
                    <a:cubicBezTo>
                      <a:pt x="635" y="297"/>
                      <a:pt x="629" y="283"/>
                      <a:pt x="630" y="270"/>
                    </a:cubicBezTo>
                    <a:cubicBezTo>
                      <a:pt x="627" y="258"/>
                      <a:pt x="627" y="250"/>
                      <a:pt x="627" y="250"/>
                    </a:cubicBezTo>
                    <a:lnTo>
                      <a:pt x="626" y="250"/>
                    </a:lnTo>
                    <a:cubicBezTo>
                      <a:pt x="600" y="97"/>
                      <a:pt x="468" y="1"/>
                      <a:pt x="330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2310875" y="400575"/>
                <a:ext cx="25250" cy="26800"/>
              </a:xfrm>
              <a:custGeom>
                <a:rect b="b" l="l" r="r" t="t"/>
                <a:pathLst>
                  <a:path extrusionOk="0" h="1072" w="1010">
                    <a:moveTo>
                      <a:pt x="383" y="0"/>
                    </a:moveTo>
                    <a:cubicBezTo>
                      <a:pt x="243" y="0"/>
                      <a:pt x="108" y="76"/>
                      <a:pt x="38" y="205"/>
                    </a:cubicBezTo>
                    <a:cubicBezTo>
                      <a:pt x="30" y="221"/>
                      <a:pt x="24" y="237"/>
                      <a:pt x="18" y="254"/>
                    </a:cubicBezTo>
                    <a:cubicBezTo>
                      <a:pt x="6" y="303"/>
                      <a:pt x="1" y="352"/>
                      <a:pt x="3" y="402"/>
                    </a:cubicBezTo>
                    <a:cubicBezTo>
                      <a:pt x="7" y="542"/>
                      <a:pt x="53" y="678"/>
                      <a:pt x="134" y="793"/>
                    </a:cubicBezTo>
                    <a:cubicBezTo>
                      <a:pt x="222" y="916"/>
                      <a:pt x="349" y="1007"/>
                      <a:pt x="461" y="1043"/>
                    </a:cubicBezTo>
                    <a:cubicBezTo>
                      <a:pt x="517" y="1062"/>
                      <a:pt x="576" y="1072"/>
                      <a:pt x="636" y="1072"/>
                    </a:cubicBezTo>
                    <a:cubicBezTo>
                      <a:pt x="645" y="1072"/>
                      <a:pt x="655" y="1071"/>
                      <a:pt x="664" y="1071"/>
                    </a:cubicBezTo>
                    <a:cubicBezTo>
                      <a:pt x="863" y="1050"/>
                      <a:pt x="1009" y="874"/>
                      <a:pt x="994" y="675"/>
                    </a:cubicBezTo>
                    <a:lnTo>
                      <a:pt x="988" y="606"/>
                    </a:lnTo>
                    <a:cubicBezTo>
                      <a:pt x="983" y="555"/>
                      <a:pt x="974" y="506"/>
                      <a:pt x="964" y="457"/>
                    </a:cubicBezTo>
                    <a:cubicBezTo>
                      <a:pt x="944" y="380"/>
                      <a:pt x="909" y="309"/>
                      <a:pt x="860" y="248"/>
                    </a:cubicBezTo>
                    <a:cubicBezTo>
                      <a:pt x="805" y="187"/>
                      <a:pt x="741" y="136"/>
                      <a:pt x="670" y="99"/>
                    </a:cubicBezTo>
                    <a:cubicBezTo>
                      <a:pt x="635" y="74"/>
                      <a:pt x="600" y="77"/>
                      <a:pt x="575" y="54"/>
                    </a:cubicBezTo>
                    <a:cubicBezTo>
                      <a:pt x="559" y="44"/>
                      <a:pt x="543" y="36"/>
                      <a:pt x="528" y="28"/>
                    </a:cubicBezTo>
                    <a:cubicBezTo>
                      <a:pt x="480" y="9"/>
                      <a:pt x="431" y="0"/>
                      <a:pt x="383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2288900" y="446575"/>
                <a:ext cx="28250" cy="28525"/>
              </a:xfrm>
              <a:custGeom>
                <a:rect b="b" l="l" r="r" t="t"/>
                <a:pathLst>
                  <a:path extrusionOk="0" h="1141" w="1130">
                    <a:moveTo>
                      <a:pt x="360" y="1"/>
                    </a:moveTo>
                    <a:cubicBezTo>
                      <a:pt x="192" y="1"/>
                      <a:pt x="37" y="121"/>
                      <a:pt x="7" y="300"/>
                    </a:cubicBezTo>
                    <a:cubicBezTo>
                      <a:pt x="0" y="352"/>
                      <a:pt x="2" y="406"/>
                      <a:pt x="9" y="458"/>
                    </a:cubicBezTo>
                    <a:cubicBezTo>
                      <a:pt x="31" y="609"/>
                      <a:pt x="95" y="752"/>
                      <a:pt x="194" y="868"/>
                    </a:cubicBezTo>
                    <a:cubicBezTo>
                      <a:pt x="299" y="993"/>
                      <a:pt x="443" y="1084"/>
                      <a:pt x="565" y="1117"/>
                    </a:cubicBezTo>
                    <a:cubicBezTo>
                      <a:pt x="620" y="1132"/>
                      <a:pt x="676" y="1140"/>
                      <a:pt x="733" y="1140"/>
                    </a:cubicBezTo>
                    <a:cubicBezTo>
                      <a:pt x="750" y="1140"/>
                      <a:pt x="766" y="1140"/>
                      <a:pt x="783" y="1138"/>
                    </a:cubicBezTo>
                    <a:cubicBezTo>
                      <a:pt x="795" y="1137"/>
                      <a:pt x="807" y="1135"/>
                      <a:pt x="821" y="1132"/>
                    </a:cubicBezTo>
                    <a:cubicBezTo>
                      <a:pt x="1012" y="1088"/>
                      <a:pt x="1130" y="897"/>
                      <a:pt x="1085" y="705"/>
                    </a:cubicBezTo>
                    <a:lnTo>
                      <a:pt x="1073" y="651"/>
                    </a:lnTo>
                    <a:cubicBezTo>
                      <a:pt x="1060" y="598"/>
                      <a:pt x="1043" y="546"/>
                      <a:pt x="1024" y="496"/>
                    </a:cubicBezTo>
                    <a:cubicBezTo>
                      <a:pt x="987" y="411"/>
                      <a:pt x="937" y="334"/>
                      <a:pt x="873" y="267"/>
                    </a:cubicBezTo>
                    <a:cubicBezTo>
                      <a:pt x="806" y="200"/>
                      <a:pt x="730" y="144"/>
                      <a:pt x="648" y="99"/>
                    </a:cubicBezTo>
                    <a:cubicBezTo>
                      <a:pt x="608" y="74"/>
                      <a:pt x="572" y="75"/>
                      <a:pt x="543" y="51"/>
                    </a:cubicBezTo>
                    <a:cubicBezTo>
                      <a:pt x="526" y="41"/>
                      <a:pt x="509" y="33"/>
                      <a:pt x="491" y="26"/>
                    </a:cubicBezTo>
                    <a:lnTo>
                      <a:pt x="488" y="25"/>
                    </a:lnTo>
                    <a:cubicBezTo>
                      <a:pt x="446" y="8"/>
                      <a:pt x="403" y="1"/>
                      <a:pt x="360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2273825" y="491525"/>
                <a:ext cx="29575" cy="30875"/>
              </a:xfrm>
              <a:custGeom>
                <a:rect b="b" l="l" r="r" t="t"/>
                <a:pathLst>
                  <a:path extrusionOk="0" h="1235" w="1183">
                    <a:moveTo>
                      <a:pt x="330" y="0"/>
                    </a:moveTo>
                    <a:cubicBezTo>
                      <a:pt x="195" y="0"/>
                      <a:pt x="70" y="87"/>
                      <a:pt x="29" y="223"/>
                    </a:cubicBezTo>
                    <a:lnTo>
                      <a:pt x="16" y="263"/>
                    </a:lnTo>
                    <a:cubicBezTo>
                      <a:pt x="10" y="282"/>
                      <a:pt x="7" y="302"/>
                      <a:pt x="4" y="322"/>
                    </a:cubicBezTo>
                    <a:cubicBezTo>
                      <a:pt x="1" y="378"/>
                      <a:pt x="2" y="433"/>
                      <a:pt x="12" y="488"/>
                    </a:cubicBezTo>
                    <a:cubicBezTo>
                      <a:pt x="37" y="646"/>
                      <a:pt x="105" y="795"/>
                      <a:pt x="205" y="919"/>
                    </a:cubicBezTo>
                    <a:cubicBezTo>
                      <a:pt x="314" y="1053"/>
                      <a:pt x="460" y="1153"/>
                      <a:pt x="587" y="1196"/>
                    </a:cubicBezTo>
                    <a:cubicBezTo>
                      <a:pt x="660" y="1221"/>
                      <a:pt x="736" y="1234"/>
                      <a:pt x="814" y="1234"/>
                    </a:cubicBezTo>
                    <a:cubicBezTo>
                      <a:pt x="837" y="1233"/>
                      <a:pt x="858" y="1229"/>
                      <a:pt x="881" y="1225"/>
                    </a:cubicBezTo>
                    <a:cubicBezTo>
                      <a:pt x="1069" y="1179"/>
                      <a:pt x="1182" y="989"/>
                      <a:pt x="1136" y="802"/>
                    </a:cubicBezTo>
                    <a:lnTo>
                      <a:pt x="1127" y="762"/>
                    </a:lnTo>
                    <a:cubicBezTo>
                      <a:pt x="1112" y="704"/>
                      <a:pt x="1093" y="647"/>
                      <a:pt x="1070" y="593"/>
                    </a:cubicBezTo>
                    <a:cubicBezTo>
                      <a:pt x="1026" y="497"/>
                      <a:pt x="968" y="409"/>
                      <a:pt x="897" y="332"/>
                    </a:cubicBezTo>
                    <a:cubicBezTo>
                      <a:pt x="825" y="253"/>
                      <a:pt x="741" y="185"/>
                      <a:pt x="651" y="129"/>
                    </a:cubicBezTo>
                    <a:cubicBezTo>
                      <a:pt x="568" y="88"/>
                      <a:pt x="486" y="41"/>
                      <a:pt x="486" y="41"/>
                    </a:cubicBezTo>
                    <a:cubicBezTo>
                      <a:pt x="466" y="30"/>
                      <a:pt x="444" y="22"/>
                      <a:pt x="422" y="14"/>
                    </a:cubicBezTo>
                    <a:cubicBezTo>
                      <a:pt x="391" y="5"/>
                      <a:pt x="360" y="0"/>
                      <a:pt x="330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2069750" y="1373750"/>
                <a:ext cx="381600" cy="187950"/>
              </a:xfrm>
              <a:custGeom>
                <a:rect b="b" l="l" r="r" t="t"/>
                <a:pathLst>
                  <a:path extrusionOk="0" h="7518" w="15264">
                    <a:moveTo>
                      <a:pt x="3140" y="0"/>
                    </a:moveTo>
                    <a:cubicBezTo>
                      <a:pt x="2673" y="0"/>
                      <a:pt x="2441" y="635"/>
                      <a:pt x="2595" y="1080"/>
                    </a:cubicBezTo>
                    <a:cubicBezTo>
                      <a:pt x="2751" y="1532"/>
                      <a:pt x="3129" y="1867"/>
                      <a:pt x="3365" y="2282"/>
                    </a:cubicBezTo>
                    <a:cubicBezTo>
                      <a:pt x="2546" y="1990"/>
                      <a:pt x="1712" y="1741"/>
                      <a:pt x="867" y="1536"/>
                    </a:cubicBezTo>
                    <a:cubicBezTo>
                      <a:pt x="765" y="1511"/>
                      <a:pt x="658" y="1488"/>
                      <a:pt x="554" y="1488"/>
                    </a:cubicBezTo>
                    <a:cubicBezTo>
                      <a:pt x="469" y="1488"/>
                      <a:pt x="386" y="1504"/>
                      <a:pt x="312" y="1548"/>
                    </a:cubicBezTo>
                    <a:cubicBezTo>
                      <a:pt x="1" y="1733"/>
                      <a:pt x="110" y="2207"/>
                      <a:pt x="289" y="2523"/>
                    </a:cubicBezTo>
                    <a:cubicBezTo>
                      <a:pt x="1184" y="4098"/>
                      <a:pt x="2786" y="5146"/>
                      <a:pt x="4438" y="5889"/>
                    </a:cubicBezTo>
                    <a:cubicBezTo>
                      <a:pt x="6626" y="6874"/>
                      <a:pt x="8984" y="7426"/>
                      <a:pt x="11383" y="7518"/>
                    </a:cubicBezTo>
                    <a:lnTo>
                      <a:pt x="15264" y="5074"/>
                    </a:lnTo>
                    <a:lnTo>
                      <a:pt x="15264" y="5074"/>
                    </a:lnTo>
                    <a:cubicBezTo>
                      <a:pt x="14921" y="5105"/>
                      <a:pt x="14578" y="5120"/>
                      <a:pt x="14236" y="5120"/>
                    </a:cubicBezTo>
                    <a:cubicBezTo>
                      <a:pt x="10351" y="5120"/>
                      <a:pt x="6571" y="3186"/>
                      <a:pt x="3820" y="404"/>
                    </a:cubicBezTo>
                    <a:cubicBezTo>
                      <a:pt x="3633" y="214"/>
                      <a:pt x="3421" y="9"/>
                      <a:pt x="3156" y="1"/>
                    </a:cubicBezTo>
                    <a:cubicBezTo>
                      <a:pt x="3150" y="0"/>
                      <a:pt x="3145" y="0"/>
                      <a:pt x="3140" y="0"/>
                    </a:cubicBezTo>
                    <a:close/>
                  </a:path>
                </a:pathLst>
              </a:custGeom>
              <a:solidFill>
                <a:srgbClr val="8EBB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1496250" y="1177050"/>
                <a:ext cx="44400" cy="37650"/>
              </a:xfrm>
              <a:custGeom>
                <a:rect b="b" l="l" r="r" t="t"/>
                <a:pathLst>
                  <a:path extrusionOk="0" h="1506" w="1776">
                    <a:moveTo>
                      <a:pt x="1552" y="0"/>
                    </a:moveTo>
                    <a:lnTo>
                      <a:pt x="1" y="1243"/>
                    </a:lnTo>
                    <a:cubicBezTo>
                      <a:pt x="583" y="1382"/>
                      <a:pt x="1177" y="1470"/>
                      <a:pt x="1775" y="1505"/>
                    </a:cubicBezTo>
                    <a:lnTo>
                      <a:pt x="1552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1494800" y="1176100"/>
                <a:ext cx="53200" cy="45375"/>
              </a:xfrm>
              <a:custGeom>
                <a:rect b="b" l="l" r="r" t="t"/>
                <a:pathLst>
                  <a:path extrusionOk="0" h="1815" w="2128">
                    <a:moveTo>
                      <a:pt x="1859" y="1"/>
                    </a:moveTo>
                    <a:lnTo>
                      <a:pt x="1360" y="74"/>
                    </a:lnTo>
                    <a:lnTo>
                      <a:pt x="1537" y="1268"/>
                    </a:lnTo>
                    <a:cubicBezTo>
                      <a:pt x="1059" y="1224"/>
                      <a:pt x="584" y="1146"/>
                      <a:pt x="118" y="1035"/>
                    </a:cubicBezTo>
                    <a:lnTo>
                      <a:pt x="1" y="1525"/>
                    </a:lnTo>
                    <a:cubicBezTo>
                      <a:pt x="597" y="1668"/>
                      <a:pt x="1205" y="1758"/>
                      <a:pt x="1817" y="1796"/>
                    </a:cubicBezTo>
                    <a:lnTo>
                      <a:pt x="2128" y="1815"/>
                    </a:lnTo>
                    <a:lnTo>
                      <a:pt x="2128" y="1815"/>
                    </a:lnTo>
                    <a:lnTo>
                      <a:pt x="1859" y="1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1439300" y="1224400"/>
                <a:ext cx="45575" cy="44375"/>
              </a:xfrm>
              <a:custGeom>
                <a:rect b="b" l="l" r="r" t="t"/>
                <a:pathLst>
                  <a:path extrusionOk="0" h="1775" w="1823">
                    <a:moveTo>
                      <a:pt x="1641" y="0"/>
                    </a:moveTo>
                    <a:lnTo>
                      <a:pt x="1" y="1505"/>
                    </a:lnTo>
                    <a:cubicBezTo>
                      <a:pt x="466" y="1684"/>
                      <a:pt x="959" y="1774"/>
                      <a:pt x="1456" y="1774"/>
                    </a:cubicBezTo>
                    <a:cubicBezTo>
                      <a:pt x="1578" y="1774"/>
                      <a:pt x="1700" y="1769"/>
                      <a:pt x="1822" y="1758"/>
                    </a:cubicBezTo>
                    <a:cubicBezTo>
                      <a:pt x="1735" y="1174"/>
                      <a:pt x="1675" y="588"/>
                      <a:pt x="1641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1437000" y="1224025"/>
                <a:ext cx="55050" cy="51075"/>
              </a:xfrm>
              <a:custGeom>
                <a:rect b="b" l="l" r="r" t="t"/>
                <a:pathLst>
                  <a:path extrusionOk="0" h="2043" w="2202">
                    <a:moveTo>
                      <a:pt x="1984" y="1"/>
                    </a:moveTo>
                    <a:lnTo>
                      <a:pt x="1480" y="31"/>
                    </a:lnTo>
                    <a:cubicBezTo>
                      <a:pt x="1509" y="531"/>
                      <a:pt x="1558" y="1036"/>
                      <a:pt x="1625" y="1536"/>
                    </a:cubicBezTo>
                    <a:cubicBezTo>
                      <a:pt x="1598" y="1537"/>
                      <a:pt x="1570" y="1537"/>
                      <a:pt x="1542" y="1537"/>
                    </a:cubicBezTo>
                    <a:cubicBezTo>
                      <a:pt x="1077" y="1537"/>
                      <a:pt x="616" y="1451"/>
                      <a:pt x="182" y="1283"/>
                    </a:cubicBezTo>
                    <a:lnTo>
                      <a:pt x="1" y="1755"/>
                    </a:lnTo>
                    <a:cubicBezTo>
                      <a:pt x="495" y="1944"/>
                      <a:pt x="1018" y="2041"/>
                      <a:pt x="1547" y="2042"/>
                    </a:cubicBezTo>
                    <a:cubicBezTo>
                      <a:pt x="1677" y="2042"/>
                      <a:pt x="1808" y="2036"/>
                      <a:pt x="1937" y="2024"/>
                    </a:cubicBezTo>
                    <a:lnTo>
                      <a:pt x="2202" y="1999"/>
                    </a:lnTo>
                    <a:lnTo>
                      <a:pt x="2163" y="1735"/>
                    </a:lnTo>
                    <a:cubicBezTo>
                      <a:pt x="2078" y="1161"/>
                      <a:pt x="2019" y="578"/>
                      <a:pt x="1984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377000" y="1278450"/>
                <a:ext cx="47750" cy="46125"/>
              </a:xfrm>
              <a:custGeom>
                <a:rect b="b" l="l" r="r" t="t"/>
                <a:pathLst>
                  <a:path extrusionOk="0" h="1845" w="1910">
                    <a:moveTo>
                      <a:pt x="1628" y="0"/>
                    </a:moveTo>
                    <a:lnTo>
                      <a:pt x="1" y="1545"/>
                    </a:lnTo>
                    <a:cubicBezTo>
                      <a:pt x="626" y="1700"/>
                      <a:pt x="1265" y="1800"/>
                      <a:pt x="1909" y="1845"/>
                    </a:cubicBezTo>
                    <a:cubicBezTo>
                      <a:pt x="1750" y="1242"/>
                      <a:pt x="1654" y="624"/>
                      <a:pt x="1628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375500" y="1278200"/>
                <a:ext cx="57600" cy="53325"/>
              </a:xfrm>
              <a:custGeom>
                <a:rect b="b" l="l" r="r" t="t"/>
                <a:pathLst>
                  <a:path extrusionOk="0" h="2133" w="2304">
                    <a:moveTo>
                      <a:pt x="1939" y="1"/>
                    </a:moveTo>
                    <a:lnTo>
                      <a:pt x="1435" y="21"/>
                    </a:lnTo>
                    <a:cubicBezTo>
                      <a:pt x="1458" y="544"/>
                      <a:pt x="1527" y="1064"/>
                      <a:pt x="1641" y="1575"/>
                    </a:cubicBezTo>
                    <a:cubicBezTo>
                      <a:pt x="1128" y="1521"/>
                      <a:pt x="620" y="1433"/>
                      <a:pt x="121" y="1311"/>
                    </a:cubicBezTo>
                    <a:lnTo>
                      <a:pt x="0" y="1800"/>
                    </a:lnTo>
                    <a:cubicBezTo>
                      <a:pt x="640" y="1959"/>
                      <a:pt x="1293" y="2061"/>
                      <a:pt x="1951" y="2107"/>
                    </a:cubicBezTo>
                    <a:lnTo>
                      <a:pt x="2304" y="2133"/>
                    </a:lnTo>
                    <a:lnTo>
                      <a:pt x="2213" y="1792"/>
                    </a:lnTo>
                    <a:cubicBezTo>
                      <a:pt x="2058" y="1206"/>
                      <a:pt x="1967" y="606"/>
                      <a:pt x="1939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1315175" y="1329625"/>
                <a:ext cx="52575" cy="48600"/>
              </a:xfrm>
              <a:custGeom>
                <a:rect b="b" l="l" r="r" t="t"/>
                <a:pathLst>
                  <a:path extrusionOk="0" h="1944" w="2103">
                    <a:moveTo>
                      <a:pt x="1" y="1727"/>
                    </a:moveTo>
                    <a:lnTo>
                      <a:pt x="1" y="1727"/>
                    </a:lnTo>
                    <a:cubicBezTo>
                      <a:pt x="2" y="1760"/>
                      <a:pt x="5" y="1791"/>
                      <a:pt x="6" y="1822"/>
                    </a:cubicBezTo>
                    <a:lnTo>
                      <a:pt x="93" y="1736"/>
                    </a:lnTo>
                    <a:lnTo>
                      <a:pt x="93" y="1736"/>
                    </a:lnTo>
                    <a:lnTo>
                      <a:pt x="1" y="1727"/>
                    </a:lnTo>
                    <a:close/>
                    <a:moveTo>
                      <a:pt x="1851" y="1"/>
                    </a:moveTo>
                    <a:lnTo>
                      <a:pt x="93" y="1736"/>
                    </a:lnTo>
                    <a:lnTo>
                      <a:pt x="93" y="1736"/>
                    </a:lnTo>
                    <a:lnTo>
                      <a:pt x="2103" y="1943"/>
                    </a:lnTo>
                    <a:cubicBezTo>
                      <a:pt x="1944" y="1308"/>
                      <a:pt x="1860" y="655"/>
                      <a:pt x="1851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1308550" y="1329550"/>
                <a:ext cx="67475" cy="55875"/>
              </a:xfrm>
              <a:custGeom>
                <a:rect b="b" l="l" r="r" t="t"/>
                <a:pathLst>
                  <a:path extrusionOk="0" h="2235" w="2699">
                    <a:moveTo>
                      <a:pt x="2369" y="0"/>
                    </a:moveTo>
                    <a:lnTo>
                      <a:pt x="1864" y="7"/>
                    </a:lnTo>
                    <a:cubicBezTo>
                      <a:pt x="1871" y="562"/>
                      <a:pt x="1932" y="1115"/>
                      <a:pt x="2043" y="1659"/>
                    </a:cubicBezTo>
                    <a:lnTo>
                      <a:pt x="291" y="1480"/>
                    </a:lnTo>
                    <a:lnTo>
                      <a:pt x="0" y="1544"/>
                    </a:lnTo>
                    <a:lnTo>
                      <a:pt x="20" y="1842"/>
                    </a:lnTo>
                    <a:lnTo>
                      <a:pt x="256" y="1827"/>
                    </a:lnTo>
                    <a:lnTo>
                      <a:pt x="241" y="1981"/>
                    </a:lnTo>
                    <a:lnTo>
                      <a:pt x="2699" y="2235"/>
                    </a:lnTo>
                    <a:lnTo>
                      <a:pt x="2699" y="2235"/>
                    </a:lnTo>
                    <a:lnTo>
                      <a:pt x="2612" y="1886"/>
                    </a:lnTo>
                    <a:cubicBezTo>
                      <a:pt x="2460" y="1268"/>
                      <a:pt x="2377" y="636"/>
                      <a:pt x="2369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56500" y="1384650"/>
                <a:ext cx="47850" cy="45475"/>
              </a:xfrm>
              <a:custGeom>
                <a:rect b="b" l="l" r="r" t="t"/>
                <a:pathLst>
                  <a:path extrusionOk="0" h="1819" w="1914">
                    <a:moveTo>
                      <a:pt x="1781" y="1"/>
                    </a:moveTo>
                    <a:lnTo>
                      <a:pt x="158" y="1557"/>
                    </a:lnTo>
                    <a:lnTo>
                      <a:pt x="158" y="1557"/>
                    </a:lnTo>
                    <a:cubicBezTo>
                      <a:pt x="114" y="1546"/>
                      <a:pt x="70" y="1534"/>
                      <a:pt x="26" y="1523"/>
                    </a:cubicBezTo>
                    <a:cubicBezTo>
                      <a:pt x="18" y="1584"/>
                      <a:pt x="9" y="1646"/>
                      <a:pt x="1" y="1707"/>
                    </a:cubicBezTo>
                    <a:lnTo>
                      <a:pt x="158" y="1557"/>
                    </a:lnTo>
                    <a:lnTo>
                      <a:pt x="158" y="1557"/>
                    </a:lnTo>
                    <a:cubicBezTo>
                      <a:pt x="733" y="1697"/>
                      <a:pt x="1324" y="1758"/>
                      <a:pt x="1913" y="1819"/>
                    </a:cubicBezTo>
                    <a:cubicBezTo>
                      <a:pt x="1847" y="1215"/>
                      <a:pt x="1803" y="608"/>
                      <a:pt x="1781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250250" y="1384400"/>
                <a:ext cx="61225" cy="52825"/>
              </a:xfrm>
              <a:custGeom>
                <a:rect b="b" l="l" r="r" t="t"/>
                <a:pathLst>
                  <a:path extrusionOk="0" h="2113" w="2449">
                    <a:moveTo>
                      <a:pt x="2284" y="1"/>
                    </a:moveTo>
                    <a:lnTo>
                      <a:pt x="1780" y="18"/>
                    </a:lnTo>
                    <a:cubicBezTo>
                      <a:pt x="1798" y="526"/>
                      <a:pt x="1831" y="1039"/>
                      <a:pt x="1880" y="1545"/>
                    </a:cubicBezTo>
                    <a:cubicBezTo>
                      <a:pt x="1365" y="1489"/>
                      <a:pt x="840" y="1423"/>
                      <a:pt x="343" y="1287"/>
                    </a:cubicBezTo>
                    <a:lnTo>
                      <a:pt x="67" y="1214"/>
                    </a:lnTo>
                    <a:lnTo>
                      <a:pt x="1" y="1681"/>
                    </a:lnTo>
                    <a:lnTo>
                      <a:pt x="228" y="1714"/>
                    </a:lnTo>
                    <a:lnTo>
                      <a:pt x="211" y="1777"/>
                    </a:lnTo>
                    <a:cubicBezTo>
                      <a:pt x="848" y="1948"/>
                      <a:pt x="1504" y="2015"/>
                      <a:pt x="2138" y="2080"/>
                    </a:cubicBezTo>
                    <a:lnTo>
                      <a:pt x="2448" y="2112"/>
                    </a:lnTo>
                    <a:lnTo>
                      <a:pt x="2414" y="1801"/>
                    </a:lnTo>
                    <a:cubicBezTo>
                      <a:pt x="2350" y="1205"/>
                      <a:pt x="2306" y="600"/>
                      <a:pt x="2284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1200625" y="1441575"/>
                <a:ext cx="42600" cy="39275"/>
              </a:xfrm>
              <a:custGeom>
                <a:rect b="b" l="l" r="r" t="t"/>
                <a:pathLst>
                  <a:path extrusionOk="0" h="1571" w="1704">
                    <a:moveTo>
                      <a:pt x="1545" y="1"/>
                    </a:moveTo>
                    <a:lnTo>
                      <a:pt x="0" y="1431"/>
                    </a:lnTo>
                    <a:lnTo>
                      <a:pt x="1703" y="1571"/>
                    </a:lnTo>
                    <a:lnTo>
                      <a:pt x="1545" y="1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1200075" y="1440950"/>
                <a:ext cx="50175" cy="46850"/>
              </a:xfrm>
              <a:custGeom>
                <a:rect b="b" l="l" r="r" t="t"/>
                <a:pathLst>
                  <a:path extrusionOk="0" h="1874" w="2007">
                    <a:moveTo>
                      <a:pt x="1818" y="0"/>
                    </a:moveTo>
                    <a:lnTo>
                      <a:pt x="1316" y="51"/>
                    </a:lnTo>
                    <a:lnTo>
                      <a:pt x="1444" y="1320"/>
                    </a:lnTo>
                    <a:lnTo>
                      <a:pt x="43" y="1205"/>
                    </a:lnTo>
                    <a:lnTo>
                      <a:pt x="0" y="1707"/>
                    </a:lnTo>
                    <a:lnTo>
                      <a:pt x="2007" y="1874"/>
                    </a:lnTo>
                    <a:lnTo>
                      <a:pt x="1818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3450775" y="1107625"/>
                <a:ext cx="85675" cy="112650"/>
              </a:xfrm>
              <a:custGeom>
                <a:rect b="b" l="l" r="r" t="t"/>
                <a:pathLst>
                  <a:path extrusionOk="0" h="4506" w="3427">
                    <a:moveTo>
                      <a:pt x="1570" y="0"/>
                    </a:moveTo>
                    <a:cubicBezTo>
                      <a:pt x="895" y="1360"/>
                      <a:pt x="368" y="2790"/>
                      <a:pt x="1" y="4264"/>
                    </a:cubicBezTo>
                    <a:lnTo>
                      <a:pt x="3409" y="4506"/>
                    </a:lnTo>
                    <a:cubicBezTo>
                      <a:pt x="3426" y="4485"/>
                      <a:pt x="3418" y="4455"/>
                      <a:pt x="3407" y="4431"/>
                    </a:cubicBez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3444625" y="1092400"/>
                <a:ext cx="99050" cy="132025"/>
              </a:xfrm>
              <a:custGeom>
                <a:rect b="b" l="l" r="r" t="t"/>
                <a:pathLst>
                  <a:path extrusionOk="0" h="5281" w="3962">
                    <a:moveTo>
                      <a:pt x="1836" y="0"/>
                    </a:moveTo>
                    <a:lnTo>
                      <a:pt x="1589" y="497"/>
                    </a:lnTo>
                    <a:cubicBezTo>
                      <a:pt x="905" y="1874"/>
                      <a:pt x="373" y="3321"/>
                      <a:pt x="0" y="4811"/>
                    </a:cubicBezTo>
                    <a:lnTo>
                      <a:pt x="491" y="4933"/>
                    </a:lnTo>
                    <a:cubicBezTo>
                      <a:pt x="808" y="3660"/>
                      <a:pt x="1247" y="2419"/>
                      <a:pt x="1799" y="1228"/>
                    </a:cubicBezTo>
                    <a:lnTo>
                      <a:pt x="3420" y="5139"/>
                    </a:lnTo>
                    <a:cubicBezTo>
                      <a:pt x="3408" y="5109"/>
                      <a:pt x="3402" y="5020"/>
                      <a:pt x="3465" y="4949"/>
                    </a:cubicBezTo>
                    <a:lnTo>
                      <a:pt x="3845" y="5280"/>
                    </a:lnTo>
                    <a:cubicBezTo>
                      <a:pt x="3883" y="5238"/>
                      <a:pt x="3961" y="5118"/>
                      <a:pt x="3886" y="4943"/>
                    </a:cubicBezTo>
                    <a:lnTo>
                      <a:pt x="1836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3333350" y="1159150"/>
                <a:ext cx="72325" cy="80750"/>
              </a:xfrm>
              <a:custGeom>
                <a:rect b="b" l="l" r="r" t="t"/>
                <a:pathLst>
                  <a:path extrusionOk="0" h="3230" w="2893">
                    <a:moveTo>
                      <a:pt x="157" y="1"/>
                    </a:moveTo>
                    <a:cubicBezTo>
                      <a:pt x="63" y="1075"/>
                      <a:pt x="11" y="2151"/>
                      <a:pt x="0" y="3230"/>
                    </a:cubicBezTo>
                    <a:lnTo>
                      <a:pt x="2893" y="2230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3327025" y="1146725"/>
                <a:ext cx="82650" cy="93250"/>
              </a:xfrm>
              <a:custGeom>
                <a:rect b="b" l="l" r="r" t="t"/>
                <a:pathLst>
                  <a:path extrusionOk="0" h="3730" w="3306">
                    <a:moveTo>
                      <a:pt x="200" y="0"/>
                    </a:moveTo>
                    <a:lnTo>
                      <a:pt x="158" y="475"/>
                    </a:lnTo>
                    <a:cubicBezTo>
                      <a:pt x="65" y="1550"/>
                      <a:pt x="10" y="2643"/>
                      <a:pt x="1" y="3724"/>
                    </a:cubicBezTo>
                    <a:lnTo>
                      <a:pt x="505" y="3729"/>
                    </a:lnTo>
                    <a:cubicBezTo>
                      <a:pt x="515" y="2821"/>
                      <a:pt x="554" y="1904"/>
                      <a:pt x="623" y="997"/>
                    </a:cubicBezTo>
                    <a:lnTo>
                      <a:pt x="2987" y="2922"/>
                    </a:lnTo>
                    <a:lnTo>
                      <a:pt x="3305" y="253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3206600" y="1235825"/>
                <a:ext cx="93100" cy="93125"/>
              </a:xfrm>
              <a:custGeom>
                <a:rect b="b" l="l" r="r" t="t"/>
                <a:pathLst>
                  <a:path extrusionOk="0" h="3725" w="3724">
                    <a:moveTo>
                      <a:pt x="0" y="1"/>
                    </a:moveTo>
                    <a:cubicBezTo>
                      <a:pt x="52" y="1270"/>
                      <a:pt x="291" y="2526"/>
                      <a:pt x="711" y="3725"/>
                    </a:cubicBezTo>
                    <a:lnTo>
                      <a:pt x="3723" y="890"/>
                    </a:lnTo>
                    <a:cubicBezTo>
                      <a:pt x="2504" y="508"/>
                      <a:pt x="1260" y="211"/>
                      <a:pt x="0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3199975" y="1228325"/>
                <a:ext cx="101600" cy="102725"/>
              </a:xfrm>
              <a:custGeom>
                <a:rect b="b" l="l" r="r" t="t"/>
                <a:pathLst>
                  <a:path extrusionOk="0" h="4109" w="4064">
                    <a:moveTo>
                      <a:pt x="1" y="0"/>
                    </a:moveTo>
                    <a:lnTo>
                      <a:pt x="14" y="311"/>
                    </a:lnTo>
                    <a:cubicBezTo>
                      <a:pt x="65" y="1606"/>
                      <a:pt x="309" y="2886"/>
                      <a:pt x="738" y="4108"/>
                    </a:cubicBezTo>
                    <a:lnTo>
                      <a:pt x="1214" y="3942"/>
                    </a:lnTo>
                    <a:cubicBezTo>
                      <a:pt x="837" y="2865"/>
                      <a:pt x="608" y="1742"/>
                      <a:pt x="535" y="604"/>
                    </a:cubicBezTo>
                    <a:lnTo>
                      <a:pt x="535" y="604"/>
                    </a:lnTo>
                    <a:cubicBezTo>
                      <a:pt x="1676" y="808"/>
                      <a:pt x="2806" y="1084"/>
                      <a:pt x="3912" y="1430"/>
                    </a:cubicBezTo>
                    <a:lnTo>
                      <a:pt x="4063" y="950"/>
                    </a:lnTo>
                    <a:cubicBezTo>
                      <a:pt x="2833" y="564"/>
                      <a:pt x="1578" y="265"/>
                      <a:pt x="308" y="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3114250" y="1345025"/>
                <a:ext cx="85050" cy="80550"/>
              </a:xfrm>
              <a:custGeom>
                <a:rect b="b" l="l" r="r" t="t"/>
                <a:pathLst>
                  <a:path extrusionOk="0" h="3222" w="3402">
                    <a:moveTo>
                      <a:pt x="0" y="1"/>
                    </a:moveTo>
                    <a:lnTo>
                      <a:pt x="1766" y="3221"/>
                    </a:lnTo>
                    <a:lnTo>
                      <a:pt x="3402" y="439"/>
                    </a:lnTo>
                    <a:lnTo>
                      <a:pt x="3402" y="439"/>
                    </a:lnTo>
                    <a:cubicBezTo>
                      <a:pt x="3399" y="444"/>
                      <a:pt x="3397" y="446"/>
                      <a:pt x="3395" y="446"/>
                    </a:cubicBezTo>
                    <a:cubicBezTo>
                      <a:pt x="3387" y="446"/>
                      <a:pt x="3399" y="387"/>
                      <a:pt x="3368" y="383"/>
                    </a:cubicBezTo>
                    <a:cubicBezTo>
                      <a:pt x="2248" y="234"/>
                      <a:pt x="1125" y="107"/>
                      <a:pt x="0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3102950" y="1337600"/>
                <a:ext cx="102375" cy="91025"/>
              </a:xfrm>
              <a:custGeom>
                <a:rect b="b" l="l" r="r" t="t"/>
                <a:pathLst>
                  <a:path extrusionOk="0" h="3641" w="4095">
                    <a:moveTo>
                      <a:pt x="1" y="1"/>
                    </a:moveTo>
                    <a:lnTo>
                      <a:pt x="1997" y="3640"/>
                    </a:lnTo>
                    <a:lnTo>
                      <a:pt x="2440" y="3397"/>
                    </a:lnTo>
                    <a:lnTo>
                      <a:pt x="903" y="596"/>
                    </a:lnTo>
                    <a:lnTo>
                      <a:pt x="903" y="596"/>
                    </a:lnTo>
                    <a:cubicBezTo>
                      <a:pt x="1840" y="690"/>
                      <a:pt x="2790" y="799"/>
                      <a:pt x="3730" y="922"/>
                    </a:cubicBezTo>
                    <a:lnTo>
                      <a:pt x="3779" y="986"/>
                    </a:lnTo>
                    <a:lnTo>
                      <a:pt x="4059" y="881"/>
                    </a:lnTo>
                    <a:lnTo>
                      <a:pt x="3848" y="733"/>
                    </a:lnTo>
                    <a:lnTo>
                      <a:pt x="4094" y="709"/>
                    </a:lnTo>
                    <a:lnTo>
                      <a:pt x="4057" y="456"/>
                    </a:lnTo>
                    <a:lnTo>
                      <a:pt x="3853" y="428"/>
                    </a:lnTo>
                    <a:cubicBezTo>
                      <a:pt x="2727" y="280"/>
                      <a:pt x="1590" y="152"/>
                      <a:pt x="474" y="4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3420275" y="1253200"/>
                <a:ext cx="98300" cy="70075"/>
              </a:xfrm>
              <a:custGeom>
                <a:rect b="b" l="l" r="r" t="t"/>
                <a:pathLst>
                  <a:path extrusionOk="0" h="2803" w="3932">
                    <a:moveTo>
                      <a:pt x="3931" y="1"/>
                    </a:moveTo>
                    <a:lnTo>
                      <a:pt x="1" y="648"/>
                    </a:lnTo>
                    <a:cubicBezTo>
                      <a:pt x="1136" y="1285"/>
                      <a:pt x="2223" y="2004"/>
                      <a:pt x="3252" y="2803"/>
                    </a:cubicBezTo>
                    <a:cubicBezTo>
                      <a:pt x="3464" y="1864"/>
                      <a:pt x="3690" y="931"/>
                      <a:pt x="3931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3417200" y="1251600"/>
                <a:ext cx="107475" cy="82750"/>
              </a:xfrm>
              <a:custGeom>
                <a:rect b="b" l="l" r="r" t="t"/>
                <a:pathLst>
                  <a:path extrusionOk="0" h="3310" w="4299">
                    <a:moveTo>
                      <a:pt x="3810" y="0"/>
                    </a:moveTo>
                    <a:cubicBezTo>
                      <a:pt x="3600" y="809"/>
                      <a:pt x="3401" y="1623"/>
                      <a:pt x="3216" y="2427"/>
                    </a:cubicBezTo>
                    <a:cubicBezTo>
                      <a:pt x="2270" y="1716"/>
                      <a:pt x="1278" y="1070"/>
                      <a:pt x="247" y="491"/>
                    </a:cubicBezTo>
                    <a:lnTo>
                      <a:pt x="0" y="931"/>
                    </a:lnTo>
                    <a:cubicBezTo>
                      <a:pt x="1125" y="1562"/>
                      <a:pt x="2201" y="2275"/>
                      <a:pt x="3221" y="3066"/>
                    </a:cubicBezTo>
                    <a:lnTo>
                      <a:pt x="3534" y="3309"/>
                    </a:lnTo>
                    <a:lnTo>
                      <a:pt x="3622" y="2921"/>
                    </a:lnTo>
                    <a:cubicBezTo>
                      <a:pt x="3828" y="2000"/>
                      <a:pt x="4057" y="1059"/>
                      <a:pt x="4298" y="127"/>
                    </a:cubicBezTo>
                    <a:lnTo>
                      <a:pt x="3810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3277525" y="1297375"/>
                <a:ext cx="117025" cy="91300"/>
              </a:xfrm>
              <a:custGeom>
                <a:rect b="b" l="l" r="r" t="t"/>
                <a:pathLst>
                  <a:path extrusionOk="0" h="3652" w="4681">
                    <a:moveTo>
                      <a:pt x="3487" y="1"/>
                    </a:moveTo>
                    <a:lnTo>
                      <a:pt x="1" y="3516"/>
                    </a:lnTo>
                    <a:lnTo>
                      <a:pt x="4680" y="3651"/>
                    </a:lnTo>
                    <a:cubicBezTo>
                      <a:pt x="4172" y="2472"/>
                      <a:pt x="3660" y="1274"/>
                      <a:pt x="3487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3277350" y="1296525"/>
                <a:ext cx="126900" cy="98750"/>
              </a:xfrm>
              <a:custGeom>
                <a:rect b="b" l="l" r="r" t="t"/>
                <a:pathLst>
                  <a:path extrusionOk="0" h="3950" w="5076">
                    <a:moveTo>
                      <a:pt x="3745" y="1"/>
                    </a:moveTo>
                    <a:lnTo>
                      <a:pt x="3245" y="69"/>
                    </a:lnTo>
                    <a:cubicBezTo>
                      <a:pt x="3404" y="1250"/>
                      <a:pt x="3844" y="2354"/>
                      <a:pt x="4300" y="3422"/>
                    </a:cubicBezTo>
                    <a:lnTo>
                      <a:pt x="15" y="3296"/>
                    </a:lnTo>
                    <a:lnTo>
                      <a:pt x="1" y="3801"/>
                    </a:lnTo>
                    <a:lnTo>
                      <a:pt x="5075" y="3950"/>
                    </a:lnTo>
                    <a:lnTo>
                      <a:pt x="4919" y="3586"/>
                    </a:lnTo>
                    <a:cubicBezTo>
                      <a:pt x="4425" y="2437"/>
                      <a:pt x="3914" y="1249"/>
                      <a:pt x="3745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3206600" y="1428800"/>
                <a:ext cx="111100" cy="98450"/>
              </a:xfrm>
              <a:custGeom>
                <a:rect b="b" l="l" r="r" t="t"/>
                <a:pathLst>
                  <a:path extrusionOk="0" h="3938" w="4444">
                    <a:moveTo>
                      <a:pt x="1548" y="1"/>
                    </a:moveTo>
                    <a:lnTo>
                      <a:pt x="0" y="3937"/>
                    </a:lnTo>
                    <a:lnTo>
                      <a:pt x="0" y="3937"/>
                    </a:lnTo>
                    <a:lnTo>
                      <a:pt x="4443" y="2624"/>
                    </a:lnTo>
                    <a:cubicBezTo>
                      <a:pt x="3457" y="1771"/>
                      <a:pt x="2492" y="897"/>
                      <a:pt x="1548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3204825" y="1424250"/>
                <a:ext cx="125750" cy="109025"/>
              </a:xfrm>
              <a:custGeom>
                <a:rect b="b" l="l" r="r" t="t"/>
                <a:pathLst>
                  <a:path extrusionOk="0" h="4361" w="5030">
                    <a:moveTo>
                      <a:pt x="1793" y="0"/>
                    </a:moveTo>
                    <a:lnTo>
                      <a:pt x="1445" y="366"/>
                    </a:lnTo>
                    <a:cubicBezTo>
                      <a:pt x="2279" y="1157"/>
                      <a:pt x="3138" y="1939"/>
                      <a:pt x="4002" y="2694"/>
                    </a:cubicBezTo>
                    <a:lnTo>
                      <a:pt x="0" y="3875"/>
                    </a:lnTo>
                    <a:lnTo>
                      <a:pt x="143" y="4361"/>
                    </a:lnTo>
                    <a:lnTo>
                      <a:pt x="5030" y="2917"/>
                    </a:lnTo>
                    <a:lnTo>
                      <a:pt x="4681" y="2615"/>
                    </a:lnTo>
                    <a:cubicBezTo>
                      <a:pt x="3705" y="1772"/>
                      <a:pt x="2734" y="892"/>
                      <a:pt x="1793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1382950" y="768950"/>
                <a:ext cx="151600" cy="175175"/>
              </a:xfrm>
              <a:custGeom>
                <a:rect b="b" l="l" r="r" t="t"/>
                <a:pathLst>
                  <a:path extrusionOk="0" h="7007" w="6064">
                    <a:moveTo>
                      <a:pt x="1" y="0"/>
                    </a:moveTo>
                    <a:cubicBezTo>
                      <a:pt x="174" y="2368"/>
                      <a:pt x="569" y="4713"/>
                      <a:pt x="1181" y="7006"/>
                    </a:cubicBezTo>
                    <a:lnTo>
                      <a:pt x="6063" y="445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1375650" y="755750"/>
                <a:ext cx="162625" cy="190025"/>
              </a:xfrm>
              <a:custGeom>
                <a:rect b="b" l="l" r="r" t="t"/>
                <a:pathLst>
                  <a:path extrusionOk="0" h="7601" w="6505">
                    <a:moveTo>
                      <a:pt x="0" y="0"/>
                    </a:moveTo>
                    <a:lnTo>
                      <a:pt x="41" y="546"/>
                    </a:lnTo>
                    <a:cubicBezTo>
                      <a:pt x="216" y="2929"/>
                      <a:pt x="614" y="5291"/>
                      <a:pt x="1229" y="7601"/>
                    </a:cubicBezTo>
                    <a:lnTo>
                      <a:pt x="1715" y="7470"/>
                    </a:lnTo>
                    <a:cubicBezTo>
                      <a:pt x="1157" y="5369"/>
                      <a:pt x="781" y="3224"/>
                      <a:pt x="588" y="1060"/>
                    </a:cubicBezTo>
                    <a:lnTo>
                      <a:pt x="588" y="1060"/>
                    </a:lnTo>
                    <a:lnTo>
                      <a:pt x="6207" y="5185"/>
                    </a:lnTo>
                    <a:lnTo>
                      <a:pt x="6505" y="47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1295925" y="922825"/>
                <a:ext cx="98175" cy="108650"/>
              </a:xfrm>
              <a:custGeom>
                <a:rect b="b" l="l" r="r" t="t"/>
                <a:pathLst>
                  <a:path extrusionOk="0" h="4346" w="3927">
                    <a:moveTo>
                      <a:pt x="0" y="1"/>
                    </a:moveTo>
                    <a:cubicBezTo>
                      <a:pt x="244" y="1482"/>
                      <a:pt x="630" y="2937"/>
                      <a:pt x="1148" y="4346"/>
                    </a:cubicBezTo>
                    <a:lnTo>
                      <a:pt x="3926" y="1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1287925" y="913350"/>
                <a:ext cx="108250" cy="120300"/>
              </a:xfrm>
              <a:custGeom>
                <a:rect b="b" l="l" r="r" t="t"/>
                <a:pathLst>
                  <a:path extrusionOk="0" h="4812" w="4330">
                    <a:moveTo>
                      <a:pt x="0" y="0"/>
                    </a:moveTo>
                    <a:lnTo>
                      <a:pt x="70" y="421"/>
                    </a:lnTo>
                    <a:cubicBezTo>
                      <a:pt x="318" y="1919"/>
                      <a:pt x="707" y="3389"/>
                      <a:pt x="1230" y="4812"/>
                    </a:cubicBezTo>
                    <a:lnTo>
                      <a:pt x="1705" y="4638"/>
                    </a:lnTo>
                    <a:cubicBezTo>
                      <a:pt x="1241" y="3378"/>
                      <a:pt x="886" y="2080"/>
                      <a:pt x="643" y="760"/>
                    </a:cubicBezTo>
                    <a:lnTo>
                      <a:pt x="643" y="760"/>
                    </a:lnTo>
                    <a:lnTo>
                      <a:pt x="4163" y="1995"/>
                    </a:lnTo>
                    <a:lnTo>
                      <a:pt x="4329" y="15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1558725" y="776875"/>
                <a:ext cx="80150" cy="96450"/>
              </a:xfrm>
              <a:custGeom>
                <a:rect b="b" l="l" r="r" t="t"/>
                <a:pathLst>
                  <a:path extrusionOk="0" h="3858" w="3206">
                    <a:moveTo>
                      <a:pt x="819" y="1"/>
                    </a:moveTo>
                    <a:cubicBezTo>
                      <a:pt x="506" y="1278"/>
                      <a:pt x="233" y="2563"/>
                      <a:pt x="1" y="3858"/>
                    </a:cubicBezTo>
                    <a:lnTo>
                      <a:pt x="3156" y="3382"/>
                    </a:lnTo>
                    <a:cubicBezTo>
                      <a:pt x="3161" y="3389"/>
                      <a:pt x="3165" y="3392"/>
                      <a:pt x="3170" y="3392"/>
                    </a:cubicBezTo>
                    <a:cubicBezTo>
                      <a:pt x="3189" y="3392"/>
                      <a:pt x="3205" y="3332"/>
                      <a:pt x="3184" y="3302"/>
                    </a:cubicBezTo>
                    <a:lnTo>
                      <a:pt x="819" y="1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1552525" y="762050"/>
                <a:ext cx="92850" cy="112400"/>
              </a:xfrm>
              <a:custGeom>
                <a:rect b="b" l="l" r="r" t="t"/>
                <a:pathLst>
                  <a:path extrusionOk="0" h="4496" w="3714">
                    <a:moveTo>
                      <a:pt x="3218" y="4032"/>
                    </a:moveTo>
                    <a:cubicBezTo>
                      <a:pt x="3221" y="4035"/>
                      <a:pt x="3223" y="4038"/>
                      <a:pt x="3225" y="4041"/>
                    </a:cubicBezTo>
                    <a:lnTo>
                      <a:pt x="3218" y="4032"/>
                    </a:lnTo>
                    <a:close/>
                    <a:moveTo>
                      <a:pt x="953" y="1"/>
                    </a:moveTo>
                    <a:lnTo>
                      <a:pt x="821" y="533"/>
                    </a:lnTo>
                    <a:cubicBezTo>
                      <a:pt x="509" y="1809"/>
                      <a:pt x="232" y="3111"/>
                      <a:pt x="0" y="4406"/>
                    </a:cubicBezTo>
                    <a:lnTo>
                      <a:pt x="498" y="4495"/>
                    </a:lnTo>
                    <a:cubicBezTo>
                      <a:pt x="695" y="3391"/>
                      <a:pt x="925" y="2282"/>
                      <a:pt x="1184" y="1189"/>
                    </a:cubicBezTo>
                    <a:lnTo>
                      <a:pt x="3218" y="4032"/>
                    </a:lnTo>
                    <a:lnTo>
                      <a:pt x="3218" y="4032"/>
                    </a:lnTo>
                    <a:cubicBezTo>
                      <a:pt x="3185" y="3981"/>
                      <a:pt x="3180" y="3916"/>
                      <a:pt x="3206" y="3860"/>
                    </a:cubicBezTo>
                    <a:lnTo>
                      <a:pt x="3206" y="3860"/>
                    </a:lnTo>
                    <a:lnTo>
                      <a:pt x="3403" y="3976"/>
                    </a:lnTo>
                    <a:lnTo>
                      <a:pt x="3189" y="4108"/>
                    </a:lnTo>
                    <a:lnTo>
                      <a:pt x="3282" y="4245"/>
                    </a:lnTo>
                    <a:lnTo>
                      <a:pt x="3596" y="4215"/>
                    </a:lnTo>
                    <a:lnTo>
                      <a:pt x="3661" y="4081"/>
                    </a:lnTo>
                    <a:cubicBezTo>
                      <a:pt x="3713" y="3974"/>
                      <a:pt x="3704" y="3847"/>
                      <a:pt x="3637" y="3748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1893600" y="2763600"/>
                <a:ext cx="568150" cy="102100"/>
              </a:xfrm>
              <a:custGeom>
                <a:rect b="b" l="l" r="r" t="t"/>
                <a:pathLst>
                  <a:path extrusionOk="0" h="4084" w="22726">
                    <a:moveTo>
                      <a:pt x="10028" y="1"/>
                    </a:moveTo>
                    <a:cubicBezTo>
                      <a:pt x="7413" y="131"/>
                      <a:pt x="4807" y="364"/>
                      <a:pt x="2212" y="701"/>
                    </a:cubicBezTo>
                    <a:cubicBezTo>
                      <a:pt x="1558" y="786"/>
                      <a:pt x="869" y="892"/>
                      <a:pt x="352" y="1301"/>
                    </a:cubicBezTo>
                    <a:cubicBezTo>
                      <a:pt x="217" y="1409"/>
                      <a:pt x="90" y="1548"/>
                      <a:pt x="63" y="1719"/>
                    </a:cubicBezTo>
                    <a:cubicBezTo>
                      <a:pt x="1" y="2139"/>
                      <a:pt x="260" y="2567"/>
                      <a:pt x="1463" y="2932"/>
                    </a:cubicBezTo>
                    <a:cubicBezTo>
                      <a:pt x="4178" y="3757"/>
                      <a:pt x="6800" y="4084"/>
                      <a:pt x="9496" y="4084"/>
                    </a:cubicBezTo>
                    <a:cubicBezTo>
                      <a:pt x="10941" y="4084"/>
                      <a:pt x="12407" y="3990"/>
                      <a:pt x="13920" y="3828"/>
                    </a:cubicBezTo>
                    <a:cubicBezTo>
                      <a:pt x="22725" y="2889"/>
                      <a:pt x="10028" y="1"/>
                      <a:pt x="10028" y="1"/>
                    </a:cubicBezTo>
                    <a:close/>
                  </a:path>
                </a:pathLst>
              </a:custGeom>
              <a:solidFill>
                <a:srgbClr val="8EBB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1127525" y="740475"/>
                <a:ext cx="2511325" cy="2071000"/>
              </a:xfrm>
              <a:custGeom>
                <a:rect b="b" l="l" r="r" t="t"/>
                <a:pathLst>
                  <a:path extrusionOk="0" h="82840" w="100453">
                    <a:moveTo>
                      <a:pt x="39524" y="1"/>
                    </a:moveTo>
                    <a:cubicBezTo>
                      <a:pt x="31303" y="1"/>
                      <a:pt x="27357" y="5920"/>
                      <a:pt x="27357" y="5920"/>
                    </a:cubicBezTo>
                    <a:cubicBezTo>
                      <a:pt x="25582" y="4627"/>
                      <a:pt x="23098" y="4318"/>
                      <a:pt x="21127" y="4318"/>
                    </a:cubicBezTo>
                    <a:cubicBezTo>
                      <a:pt x="19325" y="4318"/>
                      <a:pt x="17953" y="4577"/>
                      <a:pt x="17950" y="4577"/>
                    </a:cubicBezTo>
                    <a:cubicBezTo>
                      <a:pt x="17949" y="4577"/>
                      <a:pt x="17949" y="4577"/>
                      <a:pt x="17949" y="4577"/>
                    </a:cubicBezTo>
                    <a:cubicBezTo>
                      <a:pt x="7215" y="6534"/>
                      <a:pt x="5090" y="16376"/>
                      <a:pt x="5090" y="16376"/>
                    </a:cubicBezTo>
                    <a:cubicBezTo>
                      <a:pt x="5090" y="16376"/>
                      <a:pt x="4658" y="16180"/>
                      <a:pt x="4098" y="16180"/>
                    </a:cubicBezTo>
                    <a:cubicBezTo>
                      <a:pt x="3500" y="16180"/>
                      <a:pt x="2757" y="16403"/>
                      <a:pt x="2238" y="17327"/>
                    </a:cubicBezTo>
                    <a:cubicBezTo>
                      <a:pt x="1232" y="19116"/>
                      <a:pt x="2853" y="20738"/>
                      <a:pt x="2853" y="20738"/>
                    </a:cubicBezTo>
                    <a:cubicBezTo>
                      <a:pt x="1" y="26944"/>
                      <a:pt x="2853" y="29796"/>
                      <a:pt x="2853" y="29796"/>
                    </a:cubicBezTo>
                    <a:lnTo>
                      <a:pt x="20914" y="13636"/>
                    </a:lnTo>
                    <a:lnTo>
                      <a:pt x="20914" y="13636"/>
                    </a:lnTo>
                    <a:lnTo>
                      <a:pt x="12135" y="31250"/>
                    </a:lnTo>
                    <a:cubicBezTo>
                      <a:pt x="12662" y="31778"/>
                      <a:pt x="13449" y="31917"/>
                      <a:pt x="14133" y="31917"/>
                    </a:cubicBezTo>
                    <a:cubicBezTo>
                      <a:pt x="14900" y="31917"/>
                      <a:pt x="15538" y="31742"/>
                      <a:pt x="15538" y="31742"/>
                    </a:cubicBezTo>
                    <a:cubicBezTo>
                      <a:pt x="17980" y="31485"/>
                      <a:pt x="22476" y="23134"/>
                      <a:pt x="25302" y="16840"/>
                    </a:cubicBezTo>
                    <a:cubicBezTo>
                      <a:pt x="28128" y="10545"/>
                      <a:pt x="30569" y="8619"/>
                      <a:pt x="30569" y="8619"/>
                    </a:cubicBezTo>
                    <a:cubicBezTo>
                      <a:pt x="31536" y="7429"/>
                      <a:pt x="34395" y="4991"/>
                      <a:pt x="38774" y="4991"/>
                    </a:cubicBezTo>
                    <a:cubicBezTo>
                      <a:pt x="41961" y="4991"/>
                      <a:pt x="45954" y="6283"/>
                      <a:pt x="50608" y="10288"/>
                    </a:cubicBezTo>
                    <a:cubicBezTo>
                      <a:pt x="61656" y="19794"/>
                      <a:pt x="56004" y="43559"/>
                      <a:pt x="50223" y="52038"/>
                    </a:cubicBezTo>
                    <a:cubicBezTo>
                      <a:pt x="44443" y="60516"/>
                      <a:pt x="44828" y="67197"/>
                      <a:pt x="47526" y="75161"/>
                    </a:cubicBezTo>
                    <a:cubicBezTo>
                      <a:pt x="49545" y="81124"/>
                      <a:pt x="54950" y="82839"/>
                      <a:pt x="62123" y="82839"/>
                    </a:cubicBezTo>
                    <a:cubicBezTo>
                      <a:pt x="64529" y="82839"/>
                      <a:pt x="67135" y="82646"/>
                      <a:pt x="69878" y="82356"/>
                    </a:cubicBezTo>
                    <a:cubicBezTo>
                      <a:pt x="80797" y="81200"/>
                      <a:pt x="89021" y="67839"/>
                      <a:pt x="84651" y="51396"/>
                    </a:cubicBezTo>
                    <a:cubicBezTo>
                      <a:pt x="80284" y="34953"/>
                      <a:pt x="85165" y="27888"/>
                      <a:pt x="85165" y="27888"/>
                    </a:cubicBezTo>
                    <a:cubicBezTo>
                      <a:pt x="88688" y="21899"/>
                      <a:pt x="92944" y="20547"/>
                      <a:pt x="96071" y="20547"/>
                    </a:cubicBezTo>
                    <a:cubicBezTo>
                      <a:pt x="98645" y="20547"/>
                      <a:pt x="100452" y="21464"/>
                      <a:pt x="100452" y="21464"/>
                    </a:cubicBezTo>
                    <a:cubicBezTo>
                      <a:pt x="97700" y="18822"/>
                      <a:pt x="94194" y="18633"/>
                      <a:pt x="93247" y="18633"/>
                    </a:cubicBezTo>
                    <a:cubicBezTo>
                      <a:pt x="93089" y="18633"/>
                      <a:pt x="93002" y="18638"/>
                      <a:pt x="93002" y="18638"/>
                    </a:cubicBezTo>
                    <a:cubicBezTo>
                      <a:pt x="76173" y="18894"/>
                      <a:pt x="76816" y="49469"/>
                      <a:pt x="76816" y="49469"/>
                    </a:cubicBezTo>
                    <a:cubicBezTo>
                      <a:pt x="74632" y="29686"/>
                      <a:pt x="59473" y="5920"/>
                      <a:pt x="46498" y="1296"/>
                    </a:cubicBezTo>
                    <a:cubicBezTo>
                      <a:pt x="43903" y="371"/>
                      <a:pt x="41580" y="1"/>
                      <a:pt x="39524" y="1"/>
                    </a:cubicBezTo>
                    <a:close/>
                  </a:path>
                </a:pathLst>
              </a:custGeom>
              <a:solidFill>
                <a:srgbClr val="8EBB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1205575" y="1182025"/>
                <a:ext cx="43600" cy="41950"/>
              </a:xfrm>
              <a:custGeom>
                <a:rect b="b" l="l" r="r" t="t"/>
                <a:pathLst>
                  <a:path extrusionOk="0" h="1678" w="1744">
                    <a:moveTo>
                      <a:pt x="905" y="0"/>
                    </a:moveTo>
                    <a:cubicBezTo>
                      <a:pt x="565" y="0"/>
                      <a:pt x="260" y="205"/>
                      <a:pt x="129" y="517"/>
                    </a:cubicBezTo>
                    <a:cubicBezTo>
                      <a:pt x="0" y="831"/>
                      <a:pt x="71" y="1193"/>
                      <a:pt x="312" y="1432"/>
                    </a:cubicBezTo>
                    <a:cubicBezTo>
                      <a:pt x="473" y="1593"/>
                      <a:pt x="687" y="1678"/>
                      <a:pt x="905" y="1678"/>
                    </a:cubicBezTo>
                    <a:cubicBezTo>
                      <a:pt x="1013" y="1678"/>
                      <a:pt x="1122" y="1657"/>
                      <a:pt x="1226" y="1614"/>
                    </a:cubicBezTo>
                    <a:cubicBezTo>
                      <a:pt x="1539" y="1484"/>
                      <a:pt x="1743" y="1178"/>
                      <a:pt x="1743" y="839"/>
                    </a:cubicBezTo>
                    <a:cubicBezTo>
                      <a:pt x="1743" y="376"/>
                      <a:pt x="1368" y="0"/>
                      <a:pt x="905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1200850" y="1176450"/>
                <a:ext cx="52550" cy="53125"/>
              </a:xfrm>
              <a:custGeom>
                <a:rect b="b" l="l" r="r" t="t"/>
                <a:pathLst>
                  <a:path extrusionOk="0" h="2125" w="2102">
                    <a:moveTo>
                      <a:pt x="1128" y="445"/>
                    </a:moveTo>
                    <a:cubicBezTo>
                      <a:pt x="1143" y="445"/>
                      <a:pt x="1159" y="446"/>
                      <a:pt x="1175" y="447"/>
                    </a:cubicBezTo>
                    <a:cubicBezTo>
                      <a:pt x="1270" y="455"/>
                      <a:pt x="1363" y="484"/>
                      <a:pt x="1448" y="533"/>
                    </a:cubicBezTo>
                    <a:cubicBezTo>
                      <a:pt x="1583" y="611"/>
                      <a:pt x="1686" y="736"/>
                      <a:pt x="1738" y="884"/>
                    </a:cubicBezTo>
                    <a:cubicBezTo>
                      <a:pt x="1758" y="941"/>
                      <a:pt x="1770" y="1001"/>
                      <a:pt x="1775" y="1062"/>
                    </a:cubicBezTo>
                    <a:lnTo>
                      <a:pt x="1788" y="1054"/>
                    </a:lnTo>
                    <a:lnTo>
                      <a:pt x="1788" y="1054"/>
                    </a:lnTo>
                    <a:cubicBezTo>
                      <a:pt x="1788" y="1054"/>
                      <a:pt x="1786" y="1074"/>
                      <a:pt x="1780" y="1112"/>
                    </a:cubicBezTo>
                    <a:cubicBezTo>
                      <a:pt x="1774" y="1157"/>
                      <a:pt x="1764" y="1180"/>
                      <a:pt x="1744" y="1240"/>
                    </a:cubicBezTo>
                    <a:cubicBezTo>
                      <a:pt x="1706" y="1350"/>
                      <a:pt x="1610" y="1494"/>
                      <a:pt x="1448" y="1591"/>
                    </a:cubicBezTo>
                    <a:cubicBezTo>
                      <a:pt x="1361" y="1640"/>
                      <a:pt x="1264" y="1669"/>
                      <a:pt x="1164" y="1675"/>
                    </a:cubicBezTo>
                    <a:lnTo>
                      <a:pt x="1093" y="1675"/>
                    </a:lnTo>
                    <a:cubicBezTo>
                      <a:pt x="1059" y="1672"/>
                      <a:pt x="1014" y="1669"/>
                      <a:pt x="998" y="1663"/>
                    </a:cubicBezTo>
                    <a:cubicBezTo>
                      <a:pt x="948" y="1651"/>
                      <a:pt x="898" y="1634"/>
                      <a:pt x="850" y="1613"/>
                    </a:cubicBezTo>
                    <a:cubicBezTo>
                      <a:pt x="646" y="1522"/>
                      <a:pt x="497" y="1295"/>
                      <a:pt x="507" y="1062"/>
                    </a:cubicBezTo>
                    <a:cubicBezTo>
                      <a:pt x="512" y="930"/>
                      <a:pt x="536" y="841"/>
                      <a:pt x="600" y="734"/>
                    </a:cubicBezTo>
                    <a:cubicBezTo>
                      <a:pt x="661" y="639"/>
                      <a:pt x="748" y="562"/>
                      <a:pt x="850" y="511"/>
                    </a:cubicBezTo>
                    <a:cubicBezTo>
                      <a:pt x="936" y="467"/>
                      <a:pt x="1031" y="445"/>
                      <a:pt x="1128" y="445"/>
                    </a:cubicBezTo>
                    <a:close/>
                    <a:moveTo>
                      <a:pt x="1058" y="1"/>
                    </a:moveTo>
                    <a:cubicBezTo>
                      <a:pt x="713" y="1"/>
                      <a:pt x="387" y="171"/>
                      <a:pt x="192" y="463"/>
                    </a:cubicBezTo>
                    <a:cubicBezTo>
                      <a:pt x="74" y="626"/>
                      <a:pt x="1" y="864"/>
                      <a:pt x="3" y="1062"/>
                    </a:cubicBezTo>
                    <a:cubicBezTo>
                      <a:pt x="3" y="1495"/>
                      <a:pt x="291" y="1895"/>
                      <a:pt x="659" y="2044"/>
                    </a:cubicBezTo>
                    <a:cubicBezTo>
                      <a:pt x="750" y="2084"/>
                      <a:pt x="846" y="2109"/>
                      <a:pt x="945" y="2119"/>
                    </a:cubicBezTo>
                    <a:cubicBezTo>
                      <a:pt x="979" y="2123"/>
                      <a:pt x="1014" y="2125"/>
                      <a:pt x="1048" y="2125"/>
                    </a:cubicBezTo>
                    <a:cubicBezTo>
                      <a:pt x="1056" y="2125"/>
                      <a:pt x="1063" y="2125"/>
                      <a:pt x="1070" y="2125"/>
                    </a:cubicBezTo>
                    <a:cubicBezTo>
                      <a:pt x="1118" y="2123"/>
                      <a:pt x="1166" y="2120"/>
                      <a:pt x="1213" y="2114"/>
                    </a:cubicBezTo>
                    <a:cubicBezTo>
                      <a:pt x="1379" y="2088"/>
                      <a:pt x="1536" y="2024"/>
                      <a:pt x="1672" y="1928"/>
                    </a:cubicBezTo>
                    <a:cubicBezTo>
                      <a:pt x="1871" y="1783"/>
                      <a:pt x="2009" y="1569"/>
                      <a:pt x="2060" y="1329"/>
                    </a:cubicBezTo>
                    <a:cubicBezTo>
                      <a:pt x="2075" y="1263"/>
                      <a:pt x="2081" y="1196"/>
                      <a:pt x="2080" y="1128"/>
                    </a:cubicBezTo>
                    <a:cubicBezTo>
                      <a:pt x="2077" y="1089"/>
                      <a:pt x="2077" y="1069"/>
                      <a:pt x="2077" y="1069"/>
                    </a:cubicBezTo>
                    <a:lnTo>
                      <a:pt x="2089" y="1062"/>
                    </a:lnTo>
                    <a:cubicBezTo>
                      <a:pt x="2089" y="1062"/>
                      <a:pt x="2101" y="964"/>
                      <a:pt x="2064" y="794"/>
                    </a:cubicBezTo>
                    <a:cubicBezTo>
                      <a:pt x="1970" y="378"/>
                      <a:pt x="1627" y="65"/>
                      <a:pt x="1204" y="11"/>
                    </a:cubicBezTo>
                    <a:cubicBezTo>
                      <a:pt x="1155" y="4"/>
                      <a:pt x="1107" y="1"/>
                      <a:pt x="1058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1739175" y="865275"/>
                <a:ext cx="1001450" cy="1946200"/>
              </a:xfrm>
              <a:custGeom>
                <a:rect b="b" l="l" r="r" t="t"/>
                <a:pathLst>
                  <a:path extrusionOk="0" h="77848" w="40058">
                    <a:moveTo>
                      <a:pt x="14310" y="0"/>
                    </a:moveTo>
                    <a:cubicBezTo>
                      <a:pt x="14289" y="0"/>
                      <a:pt x="14269" y="0"/>
                      <a:pt x="14248" y="0"/>
                    </a:cubicBezTo>
                    <a:lnTo>
                      <a:pt x="14248" y="5"/>
                    </a:lnTo>
                    <a:cubicBezTo>
                      <a:pt x="14248" y="5"/>
                      <a:pt x="28073" y="4861"/>
                      <a:pt x="25393" y="21506"/>
                    </a:cubicBezTo>
                    <a:cubicBezTo>
                      <a:pt x="25393" y="21506"/>
                      <a:pt x="23700" y="28561"/>
                      <a:pt x="17211" y="37448"/>
                    </a:cubicBezTo>
                    <a:cubicBezTo>
                      <a:pt x="10722" y="46334"/>
                      <a:pt x="0" y="71836"/>
                      <a:pt x="19469" y="77847"/>
                    </a:cubicBezTo>
                    <a:lnTo>
                      <a:pt x="37374" y="77847"/>
                    </a:lnTo>
                    <a:cubicBezTo>
                      <a:pt x="30342" y="77802"/>
                      <a:pt x="25053" y="76055"/>
                      <a:pt x="23060" y="70170"/>
                    </a:cubicBezTo>
                    <a:cubicBezTo>
                      <a:pt x="20362" y="62205"/>
                      <a:pt x="19977" y="55525"/>
                      <a:pt x="25757" y="47047"/>
                    </a:cubicBezTo>
                    <a:cubicBezTo>
                      <a:pt x="31538" y="38569"/>
                      <a:pt x="37190" y="14802"/>
                      <a:pt x="26142" y="5297"/>
                    </a:cubicBezTo>
                    <a:cubicBezTo>
                      <a:pt x="21490" y="1292"/>
                      <a:pt x="17497" y="0"/>
                      <a:pt x="14310" y="0"/>
                    </a:cubicBezTo>
                    <a:close/>
                    <a:moveTo>
                      <a:pt x="40058" y="77790"/>
                    </a:moveTo>
                    <a:cubicBezTo>
                      <a:pt x="39337" y="77823"/>
                      <a:pt x="38630" y="77843"/>
                      <a:pt x="37940" y="77847"/>
                    </a:cubicBezTo>
                    <a:lnTo>
                      <a:pt x="39641" y="77847"/>
                    </a:lnTo>
                    <a:lnTo>
                      <a:pt x="40058" y="77790"/>
                    </a:lnTo>
                    <a:close/>
                    <a:moveTo>
                      <a:pt x="37374" y="77847"/>
                    </a:moveTo>
                    <a:lnTo>
                      <a:pt x="37374" y="77847"/>
                    </a:lnTo>
                    <a:cubicBezTo>
                      <a:pt x="37467" y="77847"/>
                      <a:pt x="37561" y="77848"/>
                      <a:pt x="37655" y="77848"/>
                    </a:cubicBezTo>
                    <a:cubicBezTo>
                      <a:pt x="37750" y="77848"/>
                      <a:pt x="37845" y="77847"/>
                      <a:pt x="37940" y="77847"/>
                    </a:cubicBezTo>
                    <a:close/>
                  </a:path>
                </a:pathLst>
              </a:custGeom>
              <a:solidFill>
                <a:srgbClr val="B2D4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2218300" y="2767825"/>
                <a:ext cx="661025" cy="138150"/>
              </a:xfrm>
              <a:custGeom>
                <a:rect b="b" l="l" r="r" t="t"/>
                <a:pathLst>
                  <a:path extrusionOk="0" h="5526" w="26441">
                    <a:moveTo>
                      <a:pt x="22717" y="1"/>
                    </a:moveTo>
                    <a:lnTo>
                      <a:pt x="11512" y="15"/>
                    </a:lnTo>
                    <a:cubicBezTo>
                      <a:pt x="7941" y="66"/>
                      <a:pt x="4404" y="716"/>
                      <a:pt x="1049" y="1936"/>
                    </a:cubicBezTo>
                    <a:cubicBezTo>
                      <a:pt x="660" y="2078"/>
                      <a:pt x="219" y="2285"/>
                      <a:pt x="126" y="2688"/>
                    </a:cubicBezTo>
                    <a:cubicBezTo>
                      <a:pt x="0" y="3226"/>
                      <a:pt x="563" y="3655"/>
                      <a:pt x="1062" y="3889"/>
                    </a:cubicBezTo>
                    <a:cubicBezTo>
                      <a:pt x="3567" y="5063"/>
                      <a:pt x="6393" y="5330"/>
                      <a:pt x="9156" y="5447"/>
                    </a:cubicBezTo>
                    <a:cubicBezTo>
                      <a:pt x="10386" y="5500"/>
                      <a:pt x="11617" y="5526"/>
                      <a:pt x="12847" y="5526"/>
                    </a:cubicBezTo>
                    <a:cubicBezTo>
                      <a:pt x="16646" y="5526"/>
                      <a:pt x="20444" y="5276"/>
                      <a:pt x="24213" y="4778"/>
                    </a:cubicBezTo>
                    <a:cubicBezTo>
                      <a:pt x="25117" y="4658"/>
                      <a:pt x="26227" y="4332"/>
                      <a:pt x="26368" y="3431"/>
                    </a:cubicBezTo>
                    <a:cubicBezTo>
                      <a:pt x="26441" y="2969"/>
                      <a:pt x="26209" y="2514"/>
                      <a:pt x="25958" y="2118"/>
                    </a:cubicBezTo>
                    <a:cubicBezTo>
                      <a:pt x="25122" y="794"/>
                      <a:pt x="24407" y="456"/>
                      <a:pt x="22717" y="1"/>
                    </a:cubicBezTo>
                    <a:close/>
                  </a:path>
                </a:pathLst>
              </a:custGeom>
              <a:solidFill>
                <a:srgbClr val="8EBB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2452475" y="257825"/>
                <a:ext cx="974825" cy="670675"/>
              </a:xfrm>
              <a:custGeom>
                <a:rect b="b" l="l" r="r" t="t"/>
                <a:pathLst>
                  <a:path extrusionOk="0" h="26827" w="38993">
                    <a:moveTo>
                      <a:pt x="10370" y="0"/>
                    </a:moveTo>
                    <a:cubicBezTo>
                      <a:pt x="10224" y="0"/>
                      <a:pt x="10079" y="9"/>
                      <a:pt x="9934" y="30"/>
                    </a:cubicBezTo>
                    <a:cubicBezTo>
                      <a:pt x="9162" y="137"/>
                      <a:pt x="8466" y="553"/>
                      <a:pt x="7852" y="1031"/>
                    </a:cubicBezTo>
                    <a:cubicBezTo>
                      <a:pt x="4637" y="3541"/>
                      <a:pt x="3309" y="7712"/>
                      <a:pt x="2167" y="11627"/>
                    </a:cubicBezTo>
                    <a:cubicBezTo>
                      <a:pt x="1481" y="13977"/>
                      <a:pt x="797" y="16336"/>
                      <a:pt x="413" y="18753"/>
                    </a:cubicBezTo>
                    <a:cubicBezTo>
                      <a:pt x="130" y="20538"/>
                      <a:pt x="1" y="22691"/>
                      <a:pt x="50" y="24496"/>
                    </a:cubicBezTo>
                    <a:lnTo>
                      <a:pt x="3007" y="26827"/>
                    </a:lnTo>
                    <a:cubicBezTo>
                      <a:pt x="3001" y="24341"/>
                      <a:pt x="4891" y="21607"/>
                      <a:pt x="7235" y="20782"/>
                    </a:cubicBezTo>
                    <a:cubicBezTo>
                      <a:pt x="7977" y="20521"/>
                      <a:pt x="8756" y="20398"/>
                      <a:pt x="9538" y="20398"/>
                    </a:cubicBezTo>
                    <a:cubicBezTo>
                      <a:pt x="11227" y="20398"/>
                      <a:pt x="12931" y="20972"/>
                      <a:pt x="14311" y="21963"/>
                    </a:cubicBezTo>
                    <a:cubicBezTo>
                      <a:pt x="14387" y="22018"/>
                      <a:pt x="14474" y="22042"/>
                      <a:pt x="14563" y="22042"/>
                    </a:cubicBezTo>
                    <a:cubicBezTo>
                      <a:pt x="14782" y="22042"/>
                      <a:pt x="15014" y="21896"/>
                      <a:pt x="15127" y="21696"/>
                    </a:cubicBezTo>
                    <a:cubicBezTo>
                      <a:pt x="15284" y="21415"/>
                      <a:pt x="15272" y="21073"/>
                      <a:pt x="15257" y="20751"/>
                    </a:cubicBezTo>
                    <a:cubicBezTo>
                      <a:pt x="15206" y="19723"/>
                      <a:pt x="15157" y="18696"/>
                      <a:pt x="15106" y="17669"/>
                    </a:cubicBezTo>
                    <a:lnTo>
                      <a:pt x="15106" y="17669"/>
                    </a:lnTo>
                    <a:cubicBezTo>
                      <a:pt x="17747" y="18646"/>
                      <a:pt x="19986" y="21042"/>
                      <a:pt x="22755" y="21042"/>
                    </a:cubicBezTo>
                    <a:cubicBezTo>
                      <a:pt x="22856" y="21042"/>
                      <a:pt x="22959" y="21039"/>
                      <a:pt x="23061" y="21032"/>
                    </a:cubicBezTo>
                    <a:cubicBezTo>
                      <a:pt x="22793" y="19529"/>
                      <a:pt x="22526" y="18027"/>
                      <a:pt x="22258" y="16523"/>
                    </a:cubicBezTo>
                    <a:lnTo>
                      <a:pt x="22258" y="16523"/>
                    </a:lnTo>
                    <a:cubicBezTo>
                      <a:pt x="25108" y="19208"/>
                      <a:pt x="28137" y="21994"/>
                      <a:pt x="31939" y="22930"/>
                    </a:cubicBezTo>
                    <a:cubicBezTo>
                      <a:pt x="32088" y="22966"/>
                      <a:pt x="32253" y="22995"/>
                      <a:pt x="32411" y="22995"/>
                    </a:cubicBezTo>
                    <a:cubicBezTo>
                      <a:pt x="32635" y="22995"/>
                      <a:pt x="32844" y="22937"/>
                      <a:pt x="32976" y="22763"/>
                    </a:cubicBezTo>
                    <a:cubicBezTo>
                      <a:pt x="33137" y="22552"/>
                      <a:pt x="33104" y="22257"/>
                      <a:pt x="33060" y="21995"/>
                    </a:cubicBezTo>
                    <a:cubicBezTo>
                      <a:pt x="32802" y="20528"/>
                      <a:pt x="32330" y="19108"/>
                      <a:pt x="31660" y="17779"/>
                    </a:cubicBezTo>
                    <a:lnTo>
                      <a:pt x="31660" y="17779"/>
                    </a:lnTo>
                    <a:cubicBezTo>
                      <a:pt x="33185" y="18538"/>
                      <a:pt x="34864" y="18931"/>
                      <a:pt x="36562" y="18931"/>
                    </a:cubicBezTo>
                    <a:cubicBezTo>
                      <a:pt x="36760" y="18931"/>
                      <a:pt x="36959" y="18925"/>
                      <a:pt x="37157" y="18915"/>
                    </a:cubicBezTo>
                    <a:cubicBezTo>
                      <a:pt x="37970" y="18870"/>
                      <a:pt x="38993" y="18502"/>
                      <a:pt x="38987" y="17687"/>
                    </a:cubicBezTo>
                    <a:cubicBezTo>
                      <a:pt x="38986" y="17359"/>
                      <a:pt x="38800" y="17060"/>
                      <a:pt x="38605" y="16796"/>
                    </a:cubicBezTo>
                    <a:cubicBezTo>
                      <a:pt x="37605" y="15426"/>
                      <a:pt x="36246" y="14366"/>
                      <a:pt x="34879" y="13363"/>
                    </a:cubicBezTo>
                    <a:cubicBezTo>
                      <a:pt x="32321" y="11489"/>
                      <a:pt x="29666" y="9755"/>
                      <a:pt x="27004" y="8034"/>
                    </a:cubicBezTo>
                    <a:cubicBezTo>
                      <a:pt x="22316" y="5003"/>
                      <a:pt x="17528" y="1977"/>
                      <a:pt x="12190" y="346"/>
                    </a:cubicBezTo>
                    <a:cubicBezTo>
                      <a:pt x="11598" y="165"/>
                      <a:pt x="10984" y="0"/>
                      <a:pt x="10370" y="0"/>
                    </a:cubicBezTo>
                    <a:close/>
                  </a:path>
                </a:pathLst>
              </a:custGeom>
              <a:solidFill>
                <a:srgbClr val="B2D4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1420900" y="994075"/>
                <a:ext cx="104000" cy="90075"/>
              </a:xfrm>
              <a:custGeom>
                <a:rect b="b" l="l" r="r" t="t"/>
                <a:pathLst>
                  <a:path extrusionOk="0" h="3603" w="4160">
                    <a:moveTo>
                      <a:pt x="2477" y="0"/>
                    </a:moveTo>
                    <a:cubicBezTo>
                      <a:pt x="2365" y="0"/>
                      <a:pt x="2252" y="8"/>
                      <a:pt x="2140" y="24"/>
                    </a:cubicBezTo>
                    <a:cubicBezTo>
                      <a:pt x="1738" y="86"/>
                      <a:pt x="1319" y="241"/>
                      <a:pt x="964" y="498"/>
                    </a:cubicBezTo>
                    <a:cubicBezTo>
                      <a:pt x="608" y="754"/>
                      <a:pt x="325" y="1112"/>
                      <a:pt x="162" y="1494"/>
                    </a:cubicBezTo>
                    <a:cubicBezTo>
                      <a:pt x="81" y="1678"/>
                      <a:pt x="31" y="1875"/>
                      <a:pt x="15" y="2077"/>
                    </a:cubicBezTo>
                    <a:cubicBezTo>
                      <a:pt x="1" y="2259"/>
                      <a:pt x="13" y="2444"/>
                      <a:pt x="52" y="2624"/>
                    </a:cubicBezTo>
                    <a:cubicBezTo>
                      <a:pt x="110" y="2886"/>
                      <a:pt x="226" y="3132"/>
                      <a:pt x="391" y="3344"/>
                    </a:cubicBezTo>
                    <a:cubicBezTo>
                      <a:pt x="512" y="3495"/>
                      <a:pt x="599" y="3564"/>
                      <a:pt x="599" y="3564"/>
                    </a:cubicBezTo>
                    <a:lnTo>
                      <a:pt x="606" y="3570"/>
                    </a:lnTo>
                    <a:cubicBezTo>
                      <a:pt x="635" y="3592"/>
                      <a:pt x="669" y="3603"/>
                      <a:pt x="703" y="3603"/>
                    </a:cubicBezTo>
                    <a:cubicBezTo>
                      <a:pt x="745" y="3603"/>
                      <a:pt x="787" y="3586"/>
                      <a:pt x="817" y="3554"/>
                    </a:cubicBezTo>
                    <a:cubicBezTo>
                      <a:pt x="873" y="3495"/>
                      <a:pt x="875" y="3403"/>
                      <a:pt x="822" y="3343"/>
                    </a:cubicBezTo>
                    <a:cubicBezTo>
                      <a:pt x="770" y="3279"/>
                      <a:pt x="723" y="3212"/>
                      <a:pt x="682" y="3142"/>
                    </a:cubicBezTo>
                    <a:cubicBezTo>
                      <a:pt x="599" y="3012"/>
                      <a:pt x="512" y="2803"/>
                      <a:pt x="471" y="2545"/>
                    </a:cubicBezTo>
                    <a:cubicBezTo>
                      <a:pt x="451" y="2410"/>
                      <a:pt x="451" y="2272"/>
                      <a:pt x="470" y="2137"/>
                    </a:cubicBezTo>
                    <a:cubicBezTo>
                      <a:pt x="493" y="1981"/>
                      <a:pt x="538" y="1840"/>
                      <a:pt x="605" y="1689"/>
                    </a:cubicBezTo>
                    <a:cubicBezTo>
                      <a:pt x="739" y="1389"/>
                      <a:pt x="973" y="1110"/>
                      <a:pt x="1261" y="904"/>
                    </a:cubicBezTo>
                    <a:cubicBezTo>
                      <a:pt x="1542" y="688"/>
                      <a:pt x="1885" y="550"/>
                      <a:pt x="2215" y="491"/>
                    </a:cubicBezTo>
                    <a:cubicBezTo>
                      <a:pt x="2356" y="470"/>
                      <a:pt x="2494" y="451"/>
                      <a:pt x="2627" y="451"/>
                    </a:cubicBezTo>
                    <a:cubicBezTo>
                      <a:pt x="2650" y="451"/>
                      <a:pt x="2674" y="452"/>
                      <a:pt x="2697" y="453"/>
                    </a:cubicBezTo>
                    <a:cubicBezTo>
                      <a:pt x="2769" y="454"/>
                      <a:pt x="2842" y="460"/>
                      <a:pt x="2914" y="470"/>
                    </a:cubicBezTo>
                    <a:cubicBezTo>
                      <a:pt x="3000" y="486"/>
                      <a:pt x="3062" y="494"/>
                      <a:pt x="3126" y="511"/>
                    </a:cubicBezTo>
                    <a:cubicBezTo>
                      <a:pt x="3387" y="578"/>
                      <a:pt x="3585" y="680"/>
                      <a:pt x="3704" y="775"/>
                    </a:cubicBezTo>
                    <a:cubicBezTo>
                      <a:pt x="3770" y="823"/>
                      <a:pt x="3829" y="878"/>
                      <a:pt x="3882" y="941"/>
                    </a:cubicBezTo>
                    <a:lnTo>
                      <a:pt x="3882" y="940"/>
                    </a:lnTo>
                    <a:cubicBezTo>
                      <a:pt x="3910" y="977"/>
                      <a:pt x="3953" y="996"/>
                      <a:pt x="3996" y="996"/>
                    </a:cubicBezTo>
                    <a:cubicBezTo>
                      <a:pt x="4027" y="996"/>
                      <a:pt x="4058" y="987"/>
                      <a:pt x="4084" y="967"/>
                    </a:cubicBezTo>
                    <a:cubicBezTo>
                      <a:pt x="4148" y="918"/>
                      <a:pt x="4160" y="829"/>
                      <a:pt x="4111" y="765"/>
                    </a:cubicBezTo>
                    <a:cubicBezTo>
                      <a:pt x="4058" y="679"/>
                      <a:pt x="3994" y="599"/>
                      <a:pt x="3922" y="528"/>
                    </a:cubicBezTo>
                    <a:cubicBezTo>
                      <a:pt x="3729" y="344"/>
                      <a:pt x="3495" y="206"/>
                      <a:pt x="3242" y="123"/>
                    </a:cubicBezTo>
                    <a:cubicBezTo>
                      <a:pt x="3163" y="96"/>
                      <a:pt x="3073" y="76"/>
                      <a:pt x="3001" y="57"/>
                    </a:cubicBezTo>
                    <a:cubicBezTo>
                      <a:pt x="2911" y="38"/>
                      <a:pt x="2819" y="23"/>
                      <a:pt x="2727" y="14"/>
                    </a:cubicBezTo>
                    <a:cubicBezTo>
                      <a:pt x="2644" y="5"/>
                      <a:pt x="2561" y="0"/>
                      <a:pt x="2477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895925" y="1468000"/>
                <a:ext cx="480550" cy="652650"/>
              </a:xfrm>
              <a:custGeom>
                <a:rect b="b" l="l" r="r" t="t"/>
                <a:pathLst>
                  <a:path extrusionOk="0" h="26106" w="19222">
                    <a:moveTo>
                      <a:pt x="17030" y="0"/>
                    </a:moveTo>
                    <a:cubicBezTo>
                      <a:pt x="17012" y="0"/>
                      <a:pt x="16994" y="1"/>
                      <a:pt x="16976" y="3"/>
                    </a:cubicBezTo>
                    <a:cubicBezTo>
                      <a:pt x="16369" y="72"/>
                      <a:pt x="15904" y="536"/>
                      <a:pt x="15696" y="1112"/>
                    </a:cubicBezTo>
                    <a:cubicBezTo>
                      <a:pt x="15257" y="2327"/>
                      <a:pt x="15381" y="4310"/>
                      <a:pt x="12722" y="5178"/>
                    </a:cubicBezTo>
                    <a:cubicBezTo>
                      <a:pt x="10579" y="5876"/>
                      <a:pt x="8518" y="6798"/>
                      <a:pt x="6435" y="7658"/>
                    </a:cubicBezTo>
                    <a:cubicBezTo>
                      <a:pt x="4350" y="8516"/>
                      <a:pt x="2302" y="9723"/>
                      <a:pt x="1087" y="11622"/>
                    </a:cubicBezTo>
                    <a:cubicBezTo>
                      <a:pt x="767" y="12123"/>
                      <a:pt x="503" y="12706"/>
                      <a:pt x="592" y="13293"/>
                    </a:cubicBezTo>
                    <a:cubicBezTo>
                      <a:pt x="1477" y="13020"/>
                      <a:pt x="2394" y="12865"/>
                      <a:pt x="3321" y="12835"/>
                    </a:cubicBezTo>
                    <a:lnTo>
                      <a:pt x="3321" y="12835"/>
                    </a:lnTo>
                    <a:cubicBezTo>
                      <a:pt x="2248" y="14530"/>
                      <a:pt x="550" y="15957"/>
                      <a:pt x="263" y="17942"/>
                    </a:cubicBezTo>
                    <a:cubicBezTo>
                      <a:pt x="60" y="19358"/>
                      <a:pt x="192" y="20621"/>
                      <a:pt x="488" y="22020"/>
                    </a:cubicBezTo>
                    <a:cubicBezTo>
                      <a:pt x="785" y="23420"/>
                      <a:pt x="984" y="24635"/>
                      <a:pt x="0" y="26105"/>
                    </a:cubicBezTo>
                    <a:cubicBezTo>
                      <a:pt x="2923" y="23959"/>
                      <a:pt x="4502" y="21794"/>
                      <a:pt x="5836" y="18490"/>
                    </a:cubicBezTo>
                    <a:cubicBezTo>
                      <a:pt x="6453" y="16960"/>
                      <a:pt x="7202" y="15461"/>
                      <a:pt x="8219" y="14162"/>
                    </a:cubicBezTo>
                    <a:cubicBezTo>
                      <a:pt x="9621" y="12370"/>
                      <a:pt x="11730" y="11240"/>
                      <a:pt x="13913" y="10595"/>
                    </a:cubicBezTo>
                    <a:cubicBezTo>
                      <a:pt x="14807" y="10331"/>
                      <a:pt x="15727" y="10138"/>
                      <a:pt x="16585" y="9768"/>
                    </a:cubicBezTo>
                    <a:cubicBezTo>
                      <a:pt x="17443" y="9398"/>
                      <a:pt x="18251" y="8823"/>
                      <a:pt x="18682" y="7995"/>
                    </a:cubicBezTo>
                    <a:cubicBezTo>
                      <a:pt x="18949" y="7480"/>
                      <a:pt x="19056" y="6898"/>
                      <a:pt x="19124" y="6320"/>
                    </a:cubicBezTo>
                    <a:cubicBezTo>
                      <a:pt x="19222" y="5505"/>
                      <a:pt x="19193" y="4678"/>
                      <a:pt x="19018" y="3876"/>
                    </a:cubicBezTo>
                    <a:cubicBezTo>
                      <a:pt x="18545" y="1717"/>
                      <a:pt x="17775" y="0"/>
                      <a:pt x="17030" y="0"/>
                    </a:cubicBezTo>
                    <a:close/>
                  </a:path>
                </a:pathLst>
              </a:custGeom>
              <a:solidFill>
                <a:srgbClr val="EC82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2427625" y="1754725"/>
                <a:ext cx="143500" cy="194325"/>
              </a:xfrm>
              <a:custGeom>
                <a:rect b="b" l="l" r="r" t="t"/>
                <a:pathLst>
                  <a:path extrusionOk="0" h="7773" w="5740">
                    <a:moveTo>
                      <a:pt x="3078" y="1"/>
                    </a:moveTo>
                    <a:cubicBezTo>
                      <a:pt x="3019" y="1"/>
                      <a:pt x="2959" y="3"/>
                      <a:pt x="2900" y="9"/>
                    </a:cubicBezTo>
                    <a:lnTo>
                      <a:pt x="1" y="7681"/>
                    </a:lnTo>
                    <a:cubicBezTo>
                      <a:pt x="336" y="7742"/>
                      <a:pt x="676" y="7772"/>
                      <a:pt x="1016" y="7772"/>
                    </a:cubicBezTo>
                    <a:cubicBezTo>
                      <a:pt x="2235" y="7772"/>
                      <a:pt x="3454" y="7387"/>
                      <a:pt x="4442" y="6670"/>
                    </a:cubicBezTo>
                    <a:cubicBezTo>
                      <a:pt x="4901" y="6336"/>
                      <a:pt x="5322" y="5921"/>
                      <a:pt x="5535" y="5396"/>
                    </a:cubicBezTo>
                    <a:cubicBezTo>
                      <a:pt x="5728" y="4924"/>
                      <a:pt x="5740" y="4399"/>
                      <a:pt x="5723" y="3890"/>
                    </a:cubicBezTo>
                    <a:cubicBezTo>
                      <a:pt x="5692" y="2991"/>
                      <a:pt x="5572" y="2064"/>
                      <a:pt x="5114" y="1289"/>
                    </a:cubicBezTo>
                    <a:cubicBezTo>
                      <a:pt x="4687" y="565"/>
                      <a:pt x="3909" y="1"/>
                      <a:pt x="3078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2418325" y="1747875"/>
                <a:ext cx="159650" cy="207975"/>
              </a:xfrm>
              <a:custGeom>
                <a:rect b="b" l="l" r="r" t="t"/>
                <a:pathLst>
                  <a:path extrusionOk="0" h="8319" w="6386">
                    <a:moveTo>
                      <a:pt x="3465" y="548"/>
                    </a:moveTo>
                    <a:cubicBezTo>
                      <a:pt x="4230" y="554"/>
                      <a:pt x="4904" y="1114"/>
                      <a:pt x="5250" y="1701"/>
                    </a:cubicBezTo>
                    <a:cubicBezTo>
                      <a:pt x="5709" y="2481"/>
                      <a:pt x="5796" y="3431"/>
                      <a:pt x="5822" y="4173"/>
                    </a:cubicBezTo>
                    <a:cubicBezTo>
                      <a:pt x="5837" y="4645"/>
                      <a:pt x="5828" y="5140"/>
                      <a:pt x="5654" y="5567"/>
                    </a:cubicBezTo>
                    <a:cubicBezTo>
                      <a:pt x="5487" y="5978"/>
                      <a:pt x="5160" y="6356"/>
                      <a:pt x="4654" y="6722"/>
                    </a:cubicBezTo>
                    <a:cubicBezTo>
                      <a:pt x="3717" y="7403"/>
                      <a:pt x="2539" y="7772"/>
                      <a:pt x="1376" y="7772"/>
                    </a:cubicBezTo>
                    <a:cubicBezTo>
                      <a:pt x="1166" y="7772"/>
                      <a:pt x="956" y="7759"/>
                      <a:pt x="748" y="7735"/>
                    </a:cubicBezTo>
                    <a:lnTo>
                      <a:pt x="3465" y="548"/>
                    </a:lnTo>
                    <a:close/>
                    <a:moveTo>
                      <a:pt x="3445" y="0"/>
                    </a:moveTo>
                    <a:cubicBezTo>
                      <a:pt x="3378" y="0"/>
                      <a:pt x="3311" y="4"/>
                      <a:pt x="3245" y="10"/>
                    </a:cubicBezTo>
                    <a:lnTo>
                      <a:pt x="3076" y="27"/>
                    </a:lnTo>
                    <a:lnTo>
                      <a:pt x="1" y="8166"/>
                    </a:lnTo>
                    <a:lnTo>
                      <a:pt x="323" y="8225"/>
                    </a:lnTo>
                    <a:cubicBezTo>
                      <a:pt x="669" y="8287"/>
                      <a:pt x="1020" y="8319"/>
                      <a:pt x="1372" y="8319"/>
                    </a:cubicBezTo>
                    <a:cubicBezTo>
                      <a:pt x="2652" y="8319"/>
                      <a:pt x="3945" y="7913"/>
                      <a:pt x="4975" y="7165"/>
                    </a:cubicBezTo>
                    <a:cubicBezTo>
                      <a:pt x="5566" y="6737"/>
                      <a:pt x="5953" y="6282"/>
                      <a:pt x="6161" y="5773"/>
                    </a:cubicBezTo>
                    <a:cubicBezTo>
                      <a:pt x="6373" y="5252"/>
                      <a:pt x="6386" y="4687"/>
                      <a:pt x="6368" y="4155"/>
                    </a:cubicBezTo>
                    <a:cubicBezTo>
                      <a:pt x="6340" y="3348"/>
                      <a:pt x="6243" y="2308"/>
                      <a:pt x="5721" y="1424"/>
                    </a:cubicBezTo>
                    <a:cubicBezTo>
                      <a:pt x="5208" y="553"/>
                      <a:pt x="4313" y="0"/>
                      <a:pt x="3445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9"/>
              <p:cNvSpPr/>
              <p:nvPr/>
            </p:nvSpPr>
            <p:spPr>
              <a:xfrm>
                <a:off x="2415050" y="2139225"/>
                <a:ext cx="127750" cy="112550"/>
              </a:xfrm>
              <a:custGeom>
                <a:rect b="b" l="l" r="r" t="t"/>
                <a:pathLst>
                  <a:path extrusionOk="0" h="4502" w="5110">
                    <a:moveTo>
                      <a:pt x="2623" y="0"/>
                    </a:moveTo>
                    <a:cubicBezTo>
                      <a:pt x="2147" y="0"/>
                      <a:pt x="1675" y="119"/>
                      <a:pt x="1270" y="370"/>
                    </a:cubicBezTo>
                    <a:cubicBezTo>
                      <a:pt x="459" y="871"/>
                      <a:pt x="0" y="1932"/>
                      <a:pt x="298" y="2838"/>
                    </a:cubicBezTo>
                    <a:cubicBezTo>
                      <a:pt x="383" y="3097"/>
                      <a:pt x="523" y="3334"/>
                      <a:pt x="661" y="3570"/>
                    </a:cubicBezTo>
                    <a:cubicBezTo>
                      <a:pt x="792" y="3794"/>
                      <a:pt x="929" y="4024"/>
                      <a:pt x="1135" y="4181"/>
                    </a:cubicBezTo>
                    <a:cubicBezTo>
                      <a:pt x="1366" y="4355"/>
                      <a:pt x="1660" y="4423"/>
                      <a:pt x="1947" y="4461"/>
                    </a:cubicBezTo>
                    <a:cubicBezTo>
                      <a:pt x="2139" y="4487"/>
                      <a:pt x="2336" y="4502"/>
                      <a:pt x="2533" y="4502"/>
                    </a:cubicBezTo>
                    <a:cubicBezTo>
                      <a:pt x="3217" y="4502"/>
                      <a:pt x="3902" y="4328"/>
                      <a:pt x="4394" y="3868"/>
                    </a:cubicBezTo>
                    <a:cubicBezTo>
                      <a:pt x="4874" y="3422"/>
                      <a:pt x="5110" y="2753"/>
                      <a:pt x="5108" y="2098"/>
                    </a:cubicBezTo>
                    <a:cubicBezTo>
                      <a:pt x="5107" y="1607"/>
                      <a:pt x="4975" y="1104"/>
                      <a:pt x="4666" y="724"/>
                    </a:cubicBezTo>
                    <a:cubicBezTo>
                      <a:pt x="4408" y="405"/>
                      <a:pt x="4013" y="185"/>
                      <a:pt x="3607" y="168"/>
                    </a:cubicBezTo>
                    <a:lnTo>
                      <a:pt x="3607" y="168"/>
                    </a:lnTo>
                    <a:cubicBezTo>
                      <a:pt x="3291" y="58"/>
                      <a:pt x="2956" y="0"/>
                      <a:pt x="2623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9"/>
              <p:cNvSpPr/>
              <p:nvPr/>
            </p:nvSpPr>
            <p:spPr>
              <a:xfrm>
                <a:off x="2408325" y="2132900"/>
                <a:ext cx="140800" cy="125175"/>
              </a:xfrm>
              <a:custGeom>
                <a:rect b="b" l="l" r="r" t="t"/>
                <a:pathLst>
                  <a:path extrusionOk="0" h="5007" w="5632">
                    <a:moveTo>
                      <a:pt x="2896" y="505"/>
                    </a:moveTo>
                    <a:lnTo>
                      <a:pt x="2896" y="506"/>
                    </a:lnTo>
                    <a:cubicBezTo>
                      <a:pt x="3158" y="506"/>
                      <a:pt x="3418" y="543"/>
                      <a:pt x="3669" y="619"/>
                    </a:cubicBezTo>
                    <a:lnTo>
                      <a:pt x="3679" y="685"/>
                    </a:lnTo>
                    <a:cubicBezTo>
                      <a:pt x="3716" y="679"/>
                      <a:pt x="3753" y="669"/>
                      <a:pt x="3791" y="669"/>
                    </a:cubicBezTo>
                    <a:cubicBezTo>
                      <a:pt x="3805" y="669"/>
                      <a:pt x="3819" y="670"/>
                      <a:pt x="3834" y="674"/>
                    </a:cubicBezTo>
                    <a:cubicBezTo>
                      <a:pt x="3944" y="714"/>
                      <a:pt x="4051" y="761"/>
                      <a:pt x="4154" y="815"/>
                    </a:cubicBezTo>
                    <a:lnTo>
                      <a:pt x="4194" y="741"/>
                    </a:lnTo>
                    <a:cubicBezTo>
                      <a:pt x="4407" y="822"/>
                      <a:pt x="4596" y="959"/>
                      <a:pt x="4740" y="1136"/>
                    </a:cubicBezTo>
                    <a:cubicBezTo>
                      <a:pt x="4987" y="1442"/>
                      <a:pt x="5124" y="1873"/>
                      <a:pt x="5124" y="2351"/>
                    </a:cubicBezTo>
                    <a:cubicBezTo>
                      <a:pt x="5125" y="2974"/>
                      <a:pt x="4888" y="3567"/>
                      <a:pt x="4492" y="3936"/>
                    </a:cubicBezTo>
                    <a:cubicBezTo>
                      <a:pt x="4005" y="4390"/>
                      <a:pt x="3343" y="4503"/>
                      <a:pt x="2806" y="4503"/>
                    </a:cubicBezTo>
                    <a:cubicBezTo>
                      <a:pt x="2595" y="4503"/>
                      <a:pt x="2403" y="4485"/>
                      <a:pt x="2249" y="4464"/>
                    </a:cubicBezTo>
                    <a:cubicBezTo>
                      <a:pt x="2016" y="4433"/>
                      <a:pt x="1751" y="4380"/>
                      <a:pt x="1557" y="4232"/>
                    </a:cubicBezTo>
                    <a:cubicBezTo>
                      <a:pt x="1386" y="4103"/>
                      <a:pt x="1266" y="3896"/>
                      <a:pt x="1147" y="3695"/>
                    </a:cubicBezTo>
                    <a:cubicBezTo>
                      <a:pt x="1018" y="3475"/>
                      <a:pt x="885" y="3248"/>
                      <a:pt x="807" y="3011"/>
                    </a:cubicBezTo>
                    <a:cubicBezTo>
                      <a:pt x="555" y="2248"/>
                      <a:pt x="935" y="1293"/>
                      <a:pt x="1670" y="837"/>
                    </a:cubicBezTo>
                    <a:cubicBezTo>
                      <a:pt x="2028" y="616"/>
                      <a:pt x="2455" y="505"/>
                      <a:pt x="2896" y="505"/>
                    </a:cubicBezTo>
                    <a:close/>
                    <a:moveTo>
                      <a:pt x="2896" y="1"/>
                    </a:moveTo>
                    <a:cubicBezTo>
                      <a:pt x="2362" y="1"/>
                      <a:pt x="1841" y="137"/>
                      <a:pt x="1406" y="408"/>
                    </a:cubicBezTo>
                    <a:cubicBezTo>
                      <a:pt x="463" y="990"/>
                      <a:pt x="1" y="2178"/>
                      <a:pt x="327" y="3169"/>
                    </a:cubicBezTo>
                    <a:cubicBezTo>
                      <a:pt x="422" y="3457"/>
                      <a:pt x="576" y="3719"/>
                      <a:pt x="712" y="3950"/>
                    </a:cubicBezTo>
                    <a:cubicBezTo>
                      <a:pt x="849" y="4181"/>
                      <a:pt x="1002" y="4445"/>
                      <a:pt x="1252" y="4634"/>
                    </a:cubicBezTo>
                    <a:cubicBezTo>
                      <a:pt x="1540" y="4853"/>
                      <a:pt x="1900" y="4926"/>
                      <a:pt x="2181" y="4964"/>
                    </a:cubicBezTo>
                    <a:cubicBezTo>
                      <a:pt x="2388" y="4992"/>
                      <a:pt x="2597" y="5007"/>
                      <a:pt x="2806" y="5007"/>
                    </a:cubicBezTo>
                    <a:cubicBezTo>
                      <a:pt x="3437" y="5007"/>
                      <a:pt x="4231" y="4869"/>
                      <a:pt x="4836" y="4306"/>
                    </a:cubicBezTo>
                    <a:cubicBezTo>
                      <a:pt x="5341" y="3835"/>
                      <a:pt x="5631" y="3122"/>
                      <a:pt x="5630" y="2350"/>
                    </a:cubicBezTo>
                    <a:cubicBezTo>
                      <a:pt x="5630" y="1757"/>
                      <a:pt x="5452" y="1212"/>
                      <a:pt x="5131" y="817"/>
                    </a:cubicBezTo>
                    <a:cubicBezTo>
                      <a:pt x="4825" y="441"/>
                      <a:pt x="4380" y="206"/>
                      <a:pt x="3933" y="172"/>
                    </a:cubicBezTo>
                    <a:cubicBezTo>
                      <a:pt x="3594" y="58"/>
                      <a:pt x="3242" y="1"/>
                      <a:pt x="2896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9"/>
              <p:cNvSpPr/>
              <p:nvPr/>
            </p:nvSpPr>
            <p:spPr>
              <a:xfrm>
                <a:off x="2252275" y="2380950"/>
                <a:ext cx="197600" cy="276275"/>
              </a:xfrm>
              <a:custGeom>
                <a:rect b="b" l="l" r="r" t="t"/>
                <a:pathLst>
                  <a:path extrusionOk="0" h="11051" w="7904">
                    <a:moveTo>
                      <a:pt x="2967" y="0"/>
                    </a:moveTo>
                    <a:cubicBezTo>
                      <a:pt x="1890" y="0"/>
                      <a:pt x="828" y="323"/>
                      <a:pt x="0" y="1011"/>
                    </a:cubicBezTo>
                    <a:lnTo>
                      <a:pt x="2277" y="11051"/>
                    </a:lnTo>
                    <a:cubicBezTo>
                      <a:pt x="3622" y="10906"/>
                      <a:pt x="4935" y="10375"/>
                      <a:pt x="5951" y="9482"/>
                    </a:cubicBezTo>
                    <a:cubicBezTo>
                      <a:pt x="6968" y="8590"/>
                      <a:pt x="7672" y="7329"/>
                      <a:pt x="7822" y="5986"/>
                    </a:cubicBezTo>
                    <a:cubicBezTo>
                      <a:pt x="7904" y="5255"/>
                      <a:pt x="7825" y="4516"/>
                      <a:pt x="7689" y="3794"/>
                    </a:cubicBezTo>
                    <a:cubicBezTo>
                      <a:pt x="7551" y="3063"/>
                      <a:pt x="7344" y="2321"/>
                      <a:pt x="6895" y="1728"/>
                    </a:cubicBezTo>
                    <a:cubicBezTo>
                      <a:pt x="6568" y="1296"/>
                      <a:pt x="6126" y="962"/>
                      <a:pt x="5653" y="697"/>
                    </a:cubicBezTo>
                    <a:cubicBezTo>
                      <a:pt x="4842" y="242"/>
                      <a:pt x="3899" y="0"/>
                      <a:pt x="2967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9"/>
              <p:cNvSpPr/>
              <p:nvPr/>
            </p:nvSpPr>
            <p:spPr>
              <a:xfrm>
                <a:off x="2244600" y="2373975"/>
                <a:ext cx="212025" cy="290800"/>
              </a:xfrm>
              <a:custGeom>
                <a:rect b="b" l="l" r="r" t="t"/>
                <a:pathLst>
                  <a:path extrusionOk="0" h="11632" w="8481">
                    <a:moveTo>
                      <a:pt x="3284" y="551"/>
                    </a:moveTo>
                    <a:cubicBezTo>
                      <a:pt x="4144" y="551"/>
                      <a:pt x="5030" y="771"/>
                      <a:pt x="5825" y="1217"/>
                    </a:cubicBezTo>
                    <a:cubicBezTo>
                      <a:pt x="6330" y="1501"/>
                      <a:pt x="6708" y="1814"/>
                      <a:pt x="6981" y="2174"/>
                    </a:cubicBezTo>
                    <a:cubicBezTo>
                      <a:pt x="7424" y="2758"/>
                      <a:pt x="7610" y="3523"/>
                      <a:pt x="7724" y="4125"/>
                    </a:cubicBezTo>
                    <a:cubicBezTo>
                      <a:pt x="7881" y="4955"/>
                      <a:pt x="7922" y="5625"/>
                      <a:pt x="7854" y="6234"/>
                    </a:cubicBezTo>
                    <a:cubicBezTo>
                      <a:pt x="7717" y="7472"/>
                      <a:pt x="7068" y="8682"/>
                      <a:pt x="6076" y="9553"/>
                    </a:cubicBezTo>
                    <a:cubicBezTo>
                      <a:pt x="5196" y="10326"/>
                      <a:pt x="4040" y="10844"/>
                      <a:pt x="2799" y="11024"/>
                    </a:cubicBezTo>
                    <a:lnTo>
                      <a:pt x="616" y="1398"/>
                    </a:lnTo>
                    <a:cubicBezTo>
                      <a:pt x="1358" y="837"/>
                      <a:pt x="2304" y="551"/>
                      <a:pt x="3284" y="551"/>
                    </a:cubicBezTo>
                    <a:close/>
                    <a:moveTo>
                      <a:pt x="3286" y="1"/>
                    </a:moveTo>
                    <a:cubicBezTo>
                      <a:pt x="2119" y="1"/>
                      <a:pt x="990" y="364"/>
                      <a:pt x="132" y="1077"/>
                    </a:cubicBezTo>
                    <a:lnTo>
                      <a:pt x="0" y="1186"/>
                    </a:lnTo>
                    <a:lnTo>
                      <a:pt x="2369" y="11632"/>
                    </a:lnTo>
                    <a:lnTo>
                      <a:pt x="2616" y="11605"/>
                    </a:lnTo>
                    <a:cubicBezTo>
                      <a:pt x="4059" y="11448"/>
                      <a:pt x="5418" y="10867"/>
                      <a:pt x="6441" y="9969"/>
                    </a:cubicBezTo>
                    <a:cubicBezTo>
                      <a:pt x="7536" y="9008"/>
                      <a:pt x="8252" y="7670"/>
                      <a:pt x="8404" y="6295"/>
                    </a:cubicBezTo>
                    <a:cubicBezTo>
                      <a:pt x="8480" y="5630"/>
                      <a:pt x="8435" y="4907"/>
                      <a:pt x="8269" y="4022"/>
                    </a:cubicBezTo>
                    <a:cubicBezTo>
                      <a:pt x="8143" y="3361"/>
                      <a:pt x="7934" y="2517"/>
                      <a:pt x="7423" y="1840"/>
                    </a:cubicBezTo>
                    <a:cubicBezTo>
                      <a:pt x="7103" y="1418"/>
                      <a:pt x="6669" y="1057"/>
                      <a:pt x="6096" y="735"/>
                    </a:cubicBezTo>
                    <a:cubicBezTo>
                      <a:pt x="5218" y="243"/>
                      <a:pt x="4240" y="1"/>
                      <a:pt x="3286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2619575" y="2310450"/>
                <a:ext cx="115825" cy="92600"/>
              </a:xfrm>
              <a:custGeom>
                <a:rect b="b" l="l" r="r" t="t"/>
                <a:pathLst>
                  <a:path extrusionOk="0" h="3704" w="4633">
                    <a:moveTo>
                      <a:pt x="2582" y="0"/>
                    </a:moveTo>
                    <a:cubicBezTo>
                      <a:pt x="2487" y="0"/>
                      <a:pt x="2392" y="6"/>
                      <a:pt x="2301" y="15"/>
                    </a:cubicBezTo>
                    <a:cubicBezTo>
                      <a:pt x="1803" y="63"/>
                      <a:pt x="1294" y="136"/>
                      <a:pt x="853" y="372"/>
                    </a:cubicBezTo>
                    <a:cubicBezTo>
                      <a:pt x="412" y="609"/>
                      <a:pt x="46" y="1042"/>
                      <a:pt x="17" y="1542"/>
                    </a:cubicBezTo>
                    <a:cubicBezTo>
                      <a:pt x="0" y="1832"/>
                      <a:pt x="95" y="2115"/>
                      <a:pt x="203" y="2385"/>
                    </a:cubicBezTo>
                    <a:cubicBezTo>
                      <a:pt x="370" y="2799"/>
                      <a:pt x="587" y="3217"/>
                      <a:pt x="961" y="3460"/>
                    </a:cubicBezTo>
                    <a:cubicBezTo>
                      <a:pt x="1240" y="3641"/>
                      <a:pt x="1579" y="3704"/>
                      <a:pt x="1916" y="3704"/>
                    </a:cubicBezTo>
                    <a:cubicBezTo>
                      <a:pt x="1989" y="3704"/>
                      <a:pt x="2063" y="3701"/>
                      <a:pt x="2136" y="3695"/>
                    </a:cubicBezTo>
                    <a:cubicBezTo>
                      <a:pt x="2934" y="3639"/>
                      <a:pt x="3745" y="3285"/>
                      <a:pt x="4189" y="2620"/>
                    </a:cubicBezTo>
                    <a:cubicBezTo>
                      <a:pt x="4633" y="1956"/>
                      <a:pt x="4604" y="959"/>
                      <a:pt x="4002" y="432"/>
                    </a:cubicBezTo>
                    <a:cubicBezTo>
                      <a:pt x="3758" y="219"/>
                      <a:pt x="3450" y="94"/>
                      <a:pt x="3126" y="81"/>
                    </a:cubicBezTo>
                    <a:lnTo>
                      <a:pt x="3126" y="81"/>
                    </a:lnTo>
                    <a:lnTo>
                      <a:pt x="3169" y="121"/>
                    </a:lnTo>
                    <a:lnTo>
                      <a:pt x="3169" y="121"/>
                    </a:lnTo>
                    <a:cubicBezTo>
                      <a:pt x="3003" y="29"/>
                      <a:pt x="2792" y="0"/>
                      <a:pt x="2582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>
                <a:off x="2613175" y="2304100"/>
                <a:ext cx="129775" cy="105300"/>
              </a:xfrm>
              <a:custGeom>
                <a:rect b="b" l="l" r="r" t="t"/>
                <a:pathLst>
                  <a:path extrusionOk="0" h="4212" w="5191">
                    <a:moveTo>
                      <a:pt x="2835" y="507"/>
                    </a:moveTo>
                    <a:cubicBezTo>
                      <a:pt x="3148" y="507"/>
                      <a:pt x="3349" y="578"/>
                      <a:pt x="3436" y="721"/>
                    </a:cubicBezTo>
                    <a:lnTo>
                      <a:pt x="3600" y="620"/>
                    </a:lnTo>
                    <a:cubicBezTo>
                      <a:pt x="3782" y="665"/>
                      <a:pt x="3950" y="753"/>
                      <a:pt x="4090" y="875"/>
                    </a:cubicBezTo>
                    <a:cubicBezTo>
                      <a:pt x="4564" y="1292"/>
                      <a:pt x="4629" y="2143"/>
                      <a:pt x="4235" y="2735"/>
                    </a:cubicBezTo>
                    <a:cubicBezTo>
                      <a:pt x="3870" y="3280"/>
                      <a:pt x="3175" y="3641"/>
                      <a:pt x="2374" y="3699"/>
                    </a:cubicBezTo>
                    <a:cubicBezTo>
                      <a:pt x="2307" y="3704"/>
                      <a:pt x="2243" y="3706"/>
                      <a:pt x="2181" y="3706"/>
                    </a:cubicBezTo>
                    <a:cubicBezTo>
                      <a:pt x="1842" y="3706"/>
                      <a:pt x="1564" y="3639"/>
                      <a:pt x="1354" y="3502"/>
                    </a:cubicBezTo>
                    <a:cubicBezTo>
                      <a:pt x="1023" y="3289"/>
                      <a:pt x="828" y="2879"/>
                      <a:pt x="694" y="2546"/>
                    </a:cubicBezTo>
                    <a:cubicBezTo>
                      <a:pt x="597" y="2308"/>
                      <a:pt x="510" y="2054"/>
                      <a:pt x="524" y="1811"/>
                    </a:cubicBezTo>
                    <a:cubicBezTo>
                      <a:pt x="551" y="1367"/>
                      <a:pt x="906" y="1024"/>
                      <a:pt x="1229" y="851"/>
                    </a:cubicBezTo>
                    <a:cubicBezTo>
                      <a:pt x="1644" y="628"/>
                      <a:pt x="2144" y="564"/>
                      <a:pt x="2582" y="521"/>
                    </a:cubicBezTo>
                    <a:cubicBezTo>
                      <a:pt x="2673" y="512"/>
                      <a:pt x="2758" y="508"/>
                      <a:pt x="2835" y="508"/>
                    </a:cubicBezTo>
                    <a:lnTo>
                      <a:pt x="2835" y="507"/>
                    </a:lnTo>
                    <a:close/>
                    <a:moveTo>
                      <a:pt x="2847" y="1"/>
                    </a:moveTo>
                    <a:cubicBezTo>
                      <a:pt x="2716" y="1"/>
                      <a:pt x="2604" y="12"/>
                      <a:pt x="2533" y="19"/>
                    </a:cubicBezTo>
                    <a:cubicBezTo>
                      <a:pt x="2046" y="66"/>
                      <a:pt x="1487" y="138"/>
                      <a:pt x="990" y="405"/>
                    </a:cubicBezTo>
                    <a:cubicBezTo>
                      <a:pt x="424" y="710"/>
                      <a:pt x="52" y="1236"/>
                      <a:pt x="21" y="1781"/>
                    </a:cubicBezTo>
                    <a:cubicBezTo>
                      <a:pt x="0" y="2123"/>
                      <a:pt x="107" y="2442"/>
                      <a:pt x="225" y="2734"/>
                    </a:cubicBezTo>
                    <a:cubicBezTo>
                      <a:pt x="386" y="3136"/>
                      <a:pt x="628" y="3635"/>
                      <a:pt x="1079" y="3926"/>
                    </a:cubicBezTo>
                    <a:cubicBezTo>
                      <a:pt x="1370" y="4116"/>
                      <a:pt x="1738" y="4211"/>
                      <a:pt x="2177" y="4211"/>
                    </a:cubicBezTo>
                    <a:cubicBezTo>
                      <a:pt x="2252" y="4211"/>
                      <a:pt x="2330" y="4208"/>
                      <a:pt x="2409" y="4203"/>
                    </a:cubicBezTo>
                    <a:cubicBezTo>
                      <a:pt x="3364" y="4133"/>
                      <a:pt x="4204" y="3690"/>
                      <a:pt x="4654" y="3016"/>
                    </a:cubicBezTo>
                    <a:cubicBezTo>
                      <a:pt x="5191" y="2210"/>
                      <a:pt x="5088" y="1081"/>
                      <a:pt x="4424" y="496"/>
                    </a:cubicBezTo>
                    <a:cubicBezTo>
                      <a:pt x="4137" y="245"/>
                      <a:pt x="3774" y="98"/>
                      <a:pt x="3393" y="83"/>
                    </a:cubicBezTo>
                    <a:lnTo>
                      <a:pt x="3393" y="85"/>
                    </a:lnTo>
                    <a:cubicBezTo>
                      <a:pt x="3209" y="18"/>
                      <a:pt x="3012" y="1"/>
                      <a:pt x="2847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2977725" y="2649500"/>
                <a:ext cx="131875" cy="124100"/>
              </a:xfrm>
              <a:custGeom>
                <a:rect b="b" l="l" r="r" t="t"/>
                <a:pathLst>
                  <a:path extrusionOk="0" h="4964" w="5275">
                    <a:moveTo>
                      <a:pt x="2570" y="1"/>
                    </a:moveTo>
                    <a:cubicBezTo>
                      <a:pt x="1648" y="1"/>
                      <a:pt x="716" y="492"/>
                      <a:pt x="307" y="1316"/>
                    </a:cubicBezTo>
                    <a:cubicBezTo>
                      <a:pt x="12" y="1908"/>
                      <a:pt x="0" y="2615"/>
                      <a:pt x="182" y="3250"/>
                    </a:cubicBezTo>
                    <a:cubicBezTo>
                      <a:pt x="364" y="3886"/>
                      <a:pt x="726" y="4457"/>
                      <a:pt x="1150" y="4963"/>
                    </a:cubicBezTo>
                    <a:lnTo>
                      <a:pt x="5274" y="1579"/>
                    </a:lnTo>
                    <a:cubicBezTo>
                      <a:pt x="4719" y="744"/>
                      <a:pt x="3817" y="111"/>
                      <a:pt x="2819" y="13"/>
                    </a:cubicBezTo>
                    <a:cubicBezTo>
                      <a:pt x="2736" y="5"/>
                      <a:pt x="2653" y="1"/>
                      <a:pt x="2570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9"/>
              <p:cNvSpPr/>
              <p:nvPr/>
            </p:nvSpPr>
            <p:spPr>
              <a:xfrm>
                <a:off x="2970750" y="2643075"/>
                <a:ext cx="144200" cy="134650"/>
              </a:xfrm>
              <a:custGeom>
                <a:rect b="b" l="l" r="r" t="t"/>
                <a:pathLst>
                  <a:path extrusionOk="0" h="5386" w="5768">
                    <a:moveTo>
                      <a:pt x="2834" y="1"/>
                    </a:moveTo>
                    <a:cubicBezTo>
                      <a:pt x="1785" y="1"/>
                      <a:pt x="795" y="576"/>
                      <a:pt x="356" y="1459"/>
                    </a:cubicBezTo>
                    <a:cubicBezTo>
                      <a:pt x="50" y="2073"/>
                      <a:pt x="0" y="2826"/>
                      <a:pt x="214" y="3577"/>
                    </a:cubicBezTo>
                    <a:cubicBezTo>
                      <a:pt x="387" y="4180"/>
                      <a:pt x="720" y="4772"/>
                      <a:pt x="1232" y="5386"/>
                    </a:cubicBezTo>
                    <a:lnTo>
                      <a:pt x="1626" y="5057"/>
                    </a:lnTo>
                    <a:cubicBezTo>
                      <a:pt x="1161" y="4500"/>
                      <a:pt x="860" y="3970"/>
                      <a:pt x="708" y="3437"/>
                    </a:cubicBezTo>
                    <a:cubicBezTo>
                      <a:pt x="531" y="2818"/>
                      <a:pt x="571" y="2181"/>
                      <a:pt x="816" y="1688"/>
                    </a:cubicBezTo>
                    <a:cubicBezTo>
                      <a:pt x="1166" y="983"/>
                      <a:pt x="2005" y="515"/>
                      <a:pt x="2858" y="515"/>
                    </a:cubicBezTo>
                    <a:cubicBezTo>
                      <a:pt x="2930" y="515"/>
                      <a:pt x="3002" y="518"/>
                      <a:pt x="3073" y="525"/>
                    </a:cubicBezTo>
                    <a:cubicBezTo>
                      <a:pt x="3943" y="611"/>
                      <a:pt x="4791" y="1153"/>
                      <a:pt x="5339" y="1978"/>
                    </a:cubicBezTo>
                    <a:lnTo>
                      <a:pt x="5767" y="1693"/>
                    </a:lnTo>
                    <a:cubicBezTo>
                      <a:pt x="5134" y="742"/>
                      <a:pt x="4146" y="114"/>
                      <a:pt x="3123" y="15"/>
                    </a:cubicBezTo>
                    <a:cubicBezTo>
                      <a:pt x="3026" y="5"/>
                      <a:pt x="2930" y="1"/>
                      <a:pt x="2834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3108500" y="2460050"/>
                <a:ext cx="131800" cy="153425"/>
              </a:xfrm>
              <a:custGeom>
                <a:rect b="b" l="l" r="r" t="t"/>
                <a:pathLst>
                  <a:path extrusionOk="0" h="6137" w="5272">
                    <a:moveTo>
                      <a:pt x="3098" y="1"/>
                    </a:moveTo>
                    <a:cubicBezTo>
                      <a:pt x="3070" y="1"/>
                      <a:pt x="3043" y="1"/>
                      <a:pt x="3015" y="2"/>
                    </a:cubicBezTo>
                    <a:cubicBezTo>
                      <a:pt x="2238" y="20"/>
                      <a:pt x="1444" y="304"/>
                      <a:pt x="935" y="888"/>
                    </a:cubicBezTo>
                    <a:cubicBezTo>
                      <a:pt x="621" y="1248"/>
                      <a:pt x="429" y="1704"/>
                      <a:pt x="339" y="2173"/>
                    </a:cubicBezTo>
                    <a:cubicBezTo>
                      <a:pt x="1" y="3954"/>
                      <a:pt x="1106" y="5690"/>
                      <a:pt x="2863" y="6137"/>
                    </a:cubicBezTo>
                    <a:lnTo>
                      <a:pt x="5271" y="500"/>
                    </a:lnTo>
                    <a:cubicBezTo>
                      <a:pt x="4578" y="217"/>
                      <a:pt x="3845" y="1"/>
                      <a:pt x="3098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3101600" y="2453650"/>
                <a:ext cx="141100" cy="166050"/>
              </a:xfrm>
              <a:custGeom>
                <a:rect b="b" l="l" r="r" t="t"/>
                <a:pathLst>
                  <a:path extrusionOk="0" h="6642" w="5644">
                    <a:moveTo>
                      <a:pt x="3359" y="1"/>
                    </a:moveTo>
                    <a:cubicBezTo>
                      <a:pt x="3334" y="1"/>
                      <a:pt x="3309" y="1"/>
                      <a:pt x="3285" y="2"/>
                    </a:cubicBezTo>
                    <a:cubicBezTo>
                      <a:pt x="2364" y="23"/>
                      <a:pt x="1538" y="378"/>
                      <a:pt x="1016" y="976"/>
                    </a:cubicBezTo>
                    <a:cubicBezTo>
                      <a:pt x="692" y="1348"/>
                      <a:pt x="468" y="1834"/>
                      <a:pt x="364" y="2382"/>
                    </a:cubicBezTo>
                    <a:cubicBezTo>
                      <a:pt x="0" y="4295"/>
                      <a:pt x="1188" y="6161"/>
                      <a:pt x="3075" y="6642"/>
                    </a:cubicBezTo>
                    <a:lnTo>
                      <a:pt x="3203" y="6144"/>
                    </a:lnTo>
                    <a:cubicBezTo>
                      <a:pt x="1578" y="5731"/>
                      <a:pt x="555" y="4124"/>
                      <a:pt x="868" y="2478"/>
                    </a:cubicBezTo>
                    <a:cubicBezTo>
                      <a:pt x="955" y="2019"/>
                      <a:pt x="1139" y="1617"/>
                      <a:pt x="1404" y="1313"/>
                    </a:cubicBezTo>
                    <a:cubicBezTo>
                      <a:pt x="1830" y="824"/>
                      <a:pt x="2520" y="533"/>
                      <a:pt x="3296" y="515"/>
                    </a:cubicBezTo>
                    <a:cubicBezTo>
                      <a:pt x="3335" y="513"/>
                      <a:pt x="3375" y="513"/>
                      <a:pt x="3416" y="513"/>
                    </a:cubicBezTo>
                    <a:cubicBezTo>
                      <a:pt x="4018" y="513"/>
                      <a:pt x="4666" y="674"/>
                      <a:pt x="5449" y="996"/>
                    </a:cubicBezTo>
                    <a:lnTo>
                      <a:pt x="5644" y="520"/>
                    </a:lnTo>
                    <a:cubicBezTo>
                      <a:pt x="4771" y="163"/>
                      <a:pt x="4043" y="1"/>
                      <a:pt x="3359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3169775" y="2166125"/>
                <a:ext cx="107275" cy="202800"/>
              </a:xfrm>
              <a:custGeom>
                <a:rect b="b" l="l" r="r" t="t"/>
                <a:pathLst>
                  <a:path extrusionOk="0" h="8112" w="4291">
                    <a:moveTo>
                      <a:pt x="3974" y="0"/>
                    </a:moveTo>
                    <a:cubicBezTo>
                      <a:pt x="2665" y="0"/>
                      <a:pt x="1379" y="748"/>
                      <a:pt x="717" y="1881"/>
                    </a:cubicBezTo>
                    <a:cubicBezTo>
                      <a:pt x="1" y="3106"/>
                      <a:pt x="24" y="4715"/>
                      <a:pt x="732" y="5945"/>
                    </a:cubicBezTo>
                    <a:cubicBezTo>
                      <a:pt x="1439" y="7173"/>
                      <a:pt x="2789" y="7996"/>
                      <a:pt x="4203" y="8112"/>
                    </a:cubicBezTo>
                    <a:lnTo>
                      <a:pt x="4290" y="15"/>
                    </a:lnTo>
                    <a:cubicBezTo>
                      <a:pt x="4185" y="5"/>
                      <a:pt x="4079" y="0"/>
                      <a:pt x="3974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3162850" y="2159325"/>
                <a:ext cx="121075" cy="216975"/>
              </a:xfrm>
              <a:custGeom>
                <a:rect b="b" l="l" r="r" t="t"/>
                <a:pathLst>
                  <a:path extrusionOk="0" h="8679" w="4843">
                    <a:moveTo>
                      <a:pt x="4258" y="544"/>
                    </a:moveTo>
                    <a:lnTo>
                      <a:pt x="4293" y="546"/>
                    </a:lnTo>
                    <a:lnTo>
                      <a:pt x="4212" y="8078"/>
                    </a:lnTo>
                    <a:cubicBezTo>
                      <a:pt x="2973" y="7887"/>
                      <a:pt x="1854" y="7141"/>
                      <a:pt x="1245" y="6082"/>
                    </a:cubicBezTo>
                    <a:cubicBezTo>
                      <a:pt x="573" y="4912"/>
                      <a:pt x="567" y="3424"/>
                      <a:pt x="1230" y="2291"/>
                    </a:cubicBezTo>
                    <a:cubicBezTo>
                      <a:pt x="1847" y="1234"/>
                      <a:pt x="3062" y="544"/>
                      <a:pt x="4258" y="544"/>
                    </a:cubicBezTo>
                    <a:close/>
                    <a:moveTo>
                      <a:pt x="4262" y="1"/>
                    </a:moveTo>
                    <a:cubicBezTo>
                      <a:pt x="2866" y="1"/>
                      <a:pt x="1484" y="776"/>
                      <a:pt x="759" y="2017"/>
                    </a:cubicBezTo>
                    <a:cubicBezTo>
                      <a:pt x="0" y="3315"/>
                      <a:pt x="5" y="5017"/>
                      <a:pt x="773" y="6352"/>
                    </a:cubicBezTo>
                    <a:cubicBezTo>
                      <a:pt x="1518" y="7647"/>
                      <a:pt x="2930" y="8529"/>
                      <a:pt x="4459" y="8654"/>
                    </a:cubicBezTo>
                    <a:lnTo>
                      <a:pt x="4750" y="8679"/>
                    </a:lnTo>
                    <a:lnTo>
                      <a:pt x="4843" y="39"/>
                    </a:lnTo>
                    <a:lnTo>
                      <a:pt x="4593" y="15"/>
                    </a:lnTo>
                    <a:cubicBezTo>
                      <a:pt x="4483" y="5"/>
                      <a:pt x="4372" y="1"/>
                      <a:pt x="4262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3158575" y="1891975"/>
                <a:ext cx="98500" cy="196375"/>
              </a:xfrm>
              <a:custGeom>
                <a:rect b="b" l="l" r="r" t="t"/>
                <a:pathLst>
                  <a:path extrusionOk="0" h="7855" w="3940">
                    <a:moveTo>
                      <a:pt x="2320" y="1"/>
                    </a:moveTo>
                    <a:cubicBezTo>
                      <a:pt x="1745" y="188"/>
                      <a:pt x="1242" y="551"/>
                      <a:pt x="886" y="1040"/>
                    </a:cubicBezTo>
                    <a:cubicBezTo>
                      <a:pt x="618" y="1409"/>
                      <a:pt x="443" y="1838"/>
                      <a:pt x="326" y="2279"/>
                    </a:cubicBezTo>
                    <a:cubicBezTo>
                      <a:pt x="1" y="3509"/>
                      <a:pt x="144" y="4874"/>
                      <a:pt x="808" y="5958"/>
                    </a:cubicBezTo>
                    <a:cubicBezTo>
                      <a:pt x="1471" y="7042"/>
                      <a:pt x="2669" y="7807"/>
                      <a:pt x="3940" y="7855"/>
                    </a:cubicBezTo>
                    <a:lnTo>
                      <a:pt x="2320" y="1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3150875" y="1882825"/>
                <a:ext cx="114925" cy="212925"/>
              </a:xfrm>
              <a:custGeom>
                <a:rect b="b" l="l" r="r" t="t"/>
                <a:pathLst>
                  <a:path extrusionOk="0" h="8517" w="4597">
                    <a:moveTo>
                      <a:pt x="2418" y="753"/>
                    </a:moveTo>
                    <a:lnTo>
                      <a:pt x="3893" y="7901"/>
                    </a:lnTo>
                    <a:cubicBezTo>
                      <a:pt x="2885" y="7741"/>
                      <a:pt x="1919" y="7093"/>
                      <a:pt x="1357" y="6176"/>
                    </a:cubicBezTo>
                    <a:cubicBezTo>
                      <a:pt x="760" y="5201"/>
                      <a:pt x="593" y="3909"/>
                      <a:pt x="908" y="2718"/>
                    </a:cubicBezTo>
                    <a:cubicBezTo>
                      <a:pt x="1027" y="2263"/>
                      <a:pt x="1201" y="1878"/>
                      <a:pt x="1424" y="1572"/>
                    </a:cubicBezTo>
                    <a:cubicBezTo>
                      <a:pt x="1681" y="1220"/>
                      <a:pt x="2023" y="938"/>
                      <a:pt x="2418" y="753"/>
                    </a:cubicBezTo>
                    <a:close/>
                    <a:moveTo>
                      <a:pt x="2842" y="1"/>
                    </a:moveTo>
                    <a:lnTo>
                      <a:pt x="2541" y="96"/>
                    </a:lnTo>
                    <a:cubicBezTo>
                      <a:pt x="1908" y="302"/>
                      <a:pt x="1357" y="702"/>
                      <a:pt x="965" y="1239"/>
                    </a:cubicBezTo>
                    <a:cubicBezTo>
                      <a:pt x="701" y="1601"/>
                      <a:pt x="498" y="2050"/>
                      <a:pt x="359" y="2573"/>
                    </a:cubicBezTo>
                    <a:cubicBezTo>
                      <a:pt x="1" y="3930"/>
                      <a:pt x="188" y="5351"/>
                      <a:pt x="874" y="6472"/>
                    </a:cubicBezTo>
                    <a:cubicBezTo>
                      <a:pt x="1611" y="7675"/>
                      <a:pt x="2899" y="8454"/>
                      <a:pt x="4236" y="8504"/>
                    </a:cubicBezTo>
                    <a:lnTo>
                      <a:pt x="4597" y="8517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2254000" y="933075"/>
                <a:ext cx="37725" cy="32000"/>
              </a:xfrm>
              <a:custGeom>
                <a:rect b="b" l="l" r="r" t="t"/>
                <a:pathLst>
                  <a:path extrusionOk="0" h="1280" w="1509">
                    <a:moveTo>
                      <a:pt x="1270" y="1"/>
                    </a:moveTo>
                    <a:cubicBezTo>
                      <a:pt x="1252" y="1"/>
                      <a:pt x="1233" y="3"/>
                      <a:pt x="1215" y="6"/>
                    </a:cubicBezTo>
                    <a:cubicBezTo>
                      <a:pt x="1075" y="36"/>
                      <a:pt x="987" y="174"/>
                      <a:pt x="1017" y="314"/>
                    </a:cubicBezTo>
                    <a:cubicBezTo>
                      <a:pt x="1017" y="314"/>
                      <a:pt x="1018" y="320"/>
                      <a:pt x="1021" y="331"/>
                    </a:cubicBezTo>
                    <a:cubicBezTo>
                      <a:pt x="1021" y="331"/>
                      <a:pt x="1021" y="331"/>
                      <a:pt x="1020" y="331"/>
                    </a:cubicBezTo>
                    <a:cubicBezTo>
                      <a:pt x="1011" y="331"/>
                      <a:pt x="970" y="285"/>
                      <a:pt x="963" y="266"/>
                    </a:cubicBezTo>
                    <a:cubicBezTo>
                      <a:pt x="941" y="203"/>
                      <a:pt x="935" y="173"/>
                      <a:pt x="913" y="173"/>
                    </a:cubicBezTo>
                    <a:cubicBezTo>
                      <a:pt x="913" y="173"/>
                      <a:pt x="912" y="173"/>
                      <a:pt x="911" y="173"/>
                    </a:cubicBezTo>
                    <a:cubicBezTo>
                      <a:pt x="898" y="173"/>
                      <a:pt x="883" y="174"/>
                      <a:pt x="870" y="177"/>
                    </a:cubicBezTo>
                    <a:cubicBezTo>
                      <a:pt x="835" y="196"/>
                      <a:pt x="797" y="209"/>
                      <a:pt x="767" y="230"/>
                    </a:cubicBezTo>
                    <a:cubicBezTo>
                      <a:pt x="700" y="267"/>
                      <a:pt x="632" y="314"/>
                      <a:pt x="565" y="361"/>
                    </a:cubicBezTo>
                    <a:cubicBezTo>
                      <a:pt x="442" y="451"/>
                      <a:pt x="331" y="555"/>
                      <a:pt x="232" y="671"/>
                    </a:cubicBezTo>
                    <a:cubicBezTo>
                      <a:pt x="185" y="730"/>
                      <a:pt x="143" y="791"/>
                      <a:pt x="105" y="857"/>
                    </a:cubicBezTo>
                    <a:lnTo>
                      <a:pt x="102" y="863"/>
                    </a:lnTo>
                    <a:cubicBezTo>
                      <a:pt x="1" y="1051"/>
                      <a:pt x="138" y="1280"/>
                      <a:pt x="350" y="1280"/>
                    </a:cubicBezTo>
                    <a:cubicBezTo>
                      <a:pt x="354" y="1280"/>
                      <a:pt x="357" y="1280"/>
                      <a:pt x="361" y="1279"/>
                    </a:cubicBezTo>
                    <a:cubicBezTo>
                      <a:pt x="443" y="1275"/>
                      <a:pt x="523" y="1259"/>
                      <a:pt x="602" y="1235"/>
                    </a:cubicBezTo>
                    <a:cubicBezTo>
                      <a:pt x="738" y="1192"/>
                      <a:pt x="904" y="1104"/>
                      <a:pt x="1049" y="988"/>
                    </a:cubicBezTo>
                    <a:cubicBezTo>
                      <a:pt x="1119" y="932"/>
                      <a:pt x="1185" y="867"/>
                      <a:pt x="1245" y="800"/>
                    </a:cubicBezTo>
                    <a:cubicBezTo>
                      <a:pt x="1273" y="768"/>
                      <a:pt x="1299" y="736"/>
                      <a:pt x="1320" y="700"/>
                    </a:cubicBezTo>
                    <a:cubicBezTo>
                      <a:pt x="1360" y="654"/>
                      <a:pt x="1394" y="603"/>
                      <a:pt x="1423" y="550"/>
                    </a:cubicBezTo>
                    <a:cubicBezTo>
                      <a:pt x="1477" y="450"/>
                      <a:pt x="1509" y="307"/>
                      <a:pt x="1468" y="166"/>
                    </a:cubicBezTo>
                    <a:cubicBezTo>
                      <a:pt x="1454" y="109"/>
                      <a:pt x="1395" y="36"/>
                      <a:pt x="1374" y="22"/>
                    </a:cubicBezTo>
                    <a:lnTo>
                      <a:pt x="1357" y="16"/>
                    </a:lnTo>
                    <a:cubicBezTo>
                      <a:pt x="1328" y="5"/>
                      <a:pt x="1299" y="1"/>
                      <a:pt x="1270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2294100" y="960875"/>
                <a:ext cx="37600" cy="37050"/>
              </a:xfrm>
              <a:custGeom>
                <a:rect b="b" l="l" r="r" t="t"/>
                <a:pathLst>
                  <a:path extrusionOk="0" h="1482" w="1504">
                    <a:moveTo>
                      <a:pt x="1245" y="1"/>
                    </a:moveTo>
                    <a:cubicBezTo>
                      <a:pt x="1198" y="1"/>
                      <a:pt x="1150" y="14"/>
                      <a:pt x="1106" y="43"/>
                    </a:cubicBezTo>
                    <a:cubicBezTo>
                      <a:pt x="1084" y="57"/>
                      <a:pt x="1063" y="73"/>
                      <a:pt x="1044" y="90"/>
                    </a:cubicBezTo>
                    <a:cubicBezTo>
                      <a:pt x="1006" y="128"/>
                      <a:pt x="959" y="147"/>
                      <a:pt x="906" y="196"/>
                    </a:cubicBezTo>
                    <a:cubicBezTo>
                      <a:pt x="801" y="288"/>
                      <a:pt x="660" y="397"/>
                      <a:pt x="533" y="515"/>
                    </a:cubicBezTo>
                    <a:cubicBezTo>
                      <a:pt x="274" y="734"/>
                      <a:pt x="12" y="1012"/>
                      <a:pt x="12" y="1026"/>
                    </a:cubicBezTo>
                    <a:lnTo>
                      <a:pt x="4" y="1268"/>
                    </a:lnTo>
                    <a:cubicBezTo>
                      <a:pt x="0" y="1383"/>
                      <a:pt x="91" y="1478"/>
                      <a:pt x="206" y="1482"/>
                    </a:cubicBezTo>
                    <a:cubicBezTo>
                      <a:pt x="308" y="1479"/>
                      <a:pt x="409" y="1464"/>
                      <a:pt x="506" y="1433"/>
                    </a:cubicBezTo>
                    <a:cubicBezTo>
                      <a:pt x="680" y="1383"/>
                      <a:pt x="895" y="1263"/>
                      <a:pt x="1069" y="1096"/>
                    </a:cubicBezTo>
                    <a:cubicBezTo>
                      <a:pt x="1247" y="933"/>
                      <a:pt x="1370" y="719"/>
                      <a:pt x="1435" y="552"/>
                    </a:cubicBezTo>
                    <a:cubicBezTo>
                      <a:pt x="1462" y="483"/>
                      <a:pt x="1482" y="411"/>
                      <a:pt x="1496" y="339"/>
                    </a:cubicBezTo>
                    <a:cubicBezTo>
                      <a:pt x="1499" y="314"/>
                      <a:pt x="1502" y="287"/>
                      <a:pt x="1502" y="262"/>
                    </a:cubicBezTo>
                    <a:cubicBezTo>
                      <a:pt x="1503" y="109"/>
                      <a:pt x="1379" y="1"/>
                      <a:pt x="1245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2323700" y="997425"/>
                <a:ext cx="46450" cy="38750"/>
              </a:xfrm>
              <a:custGeom>
                <a:rect b="b" l="l" r="r" t="t"/>
                <a:pathLst>
                  <a:path extrusionOk="0" h="1550" w="1858">
                    <a:moveTo>
                      <a:pt x="1602" y="1"/>
                    </a:moveTo>
                    <a:cubicBezTo>
                      <a:pt x="1525" y="1"/>
                      <a:pt x="1448" y="38"/>
                      <a:pt x="1404" y="115"/>
                    </a:cubicBezTo>
                    <a:cubicBezTo>
                      <a:pt x="1389" y="138"/>
                      <a:pt x="1373" y="159"/>
                      <a:pt x="1357" y="179"/>
                    </a:cubicBezTo>
                    <a:cubicBezTo>
                      <a:pt x="1337" y="203"/>
                      <a:pt x="1290" y="249"/>
                      <a:pt x="1248" y="295"/>
                    </a:cubicBezTo>
                    <a:cubicBezTo>
                      <a:pt x="1206" y="343"/>
                      <a:pt x="1143" y="393"/>
                      <a:pt x="1081" y="442"/>
                    </a:cubicBezTo>
                    <a:cubicBezTo>
                      <a:pt x="1021" y="492"/>
                      <a:pt x="945" y="552"/>
                      <a:pt x="881" y="593"/>
                    </a:cubicBezTo>
                    <a:lnTo>
                      <a:pt x="760" y="676"/>
                    </a:lnTo>
                    <a:lnTo>
                      <a:pt x="640" y="752"/>
                    </a:lnTo>
                    <a:cubicBezTo>
                      <a:pt x="559" y="802"/>
                      <a:pt x="481" y="853"/>
                      <a:pt x="412" y="901"/>
                    </a:cubicBezTo>
                    <a:cubicBezTo>
                      <a:pt x="274" y="997"/>
                      <a:pt x="178" y="1080"/>
                      <a:pt x="178" y="1080"/>
                    </a:cubicBezTo>
                    <a:cubicBezTo>
                      <a:pt x="0" y="1235"/>
                      <a:pt x="95" y="1528"/>
                      <a:pt x="330" y="1548"/>
                    </a:cubicBezTo>
                    <a:lnTo>
                      <a:pt x="337" y="1548"/>
                    </a:lnTo>
                    <a:cubicBezTo>
                      <a:pt x="360" y="1549"/>
                      <a:pt x="384" y="1549"/>
                      <a:pt x="407" y="1549"/>
                    </a:cubicBezTo>
                    <a:cubicBezTo>
                      <a:pt x="490" y="1549"/>
                      <a:pt x="574" y="1542"/>
                      <a:pt x="656" y="1528"/>
                    </a:cubicBezTo>
                    <a:cubicBezTo>
                      <a:pt x="767" y="1510"/>
                      <a:pt x="876" y="1480"/>
                      <a:pt x="980" y="1438"/>
                    </a:cubicBezTo>
                    <a:cubicBezTo>
                      <a:pt x="1041" y="1414"/>
                      <a:pt x="1102" y="1385"/>
                      <a:pt x="1160" y="1353"/>
                    </a:cubicBezTo>
                    <a:cubicBezTo>
                      <a:pt x="1219" y="1319"/>
                      <a:pt x="1277" y="1283"/>
                      <a:pt x="1332" y="1243"/>
                    </a:cubicBezTo>
                    <a:cubicBezTo>
                      <a:pt x="1451" y="1156"/>
                      <a:pt x="1556" y="1051"/>
                      <a:pt x="1643" y="932"/>
                    </a:cubicBezTo>
                    <a:cubicBezTo>
                      <a:pt x="1725" y="817"/>
                      <a:pt x="1777" y="691"/>
                      <a:pt x="1814" y="584"/>
                    </a:cubicBezTo>
                    <a:cubicBezTo>
                      <a:pt x="1853" y="473"/>
                      <a:pt x="1852" y="378"/>
                      <a:pt x="1858" y="302"/>
                    </a:cubicBezTo>
                    <a:cubicBezTo>
                      <a:pt x="1858" y="271"/>
                      <a:pt x="1854" y="239"/>
                      <a:pt x="1847" y="208"/>
                    </a:cubicBezTo>
                    <a:lnTo>
                      <a:pt x="1811" y="133"/>
                    </a:lnTo>
                    <a:cubicBezTo>
                      <a:pt x="1770" y="46"/>
                      <a:pt x="1686" y="1"/>
                      <a:pt x="1602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2344975" y="1041250"/>
                <a:ext cx="67275" cy="48425"/>
              </a:xfrm>
              <a:custGeom>
                <a:rect b="b" l="l" r="r" t="t"/>
                <a:pathLst>
                  <a:path extrusionOk="0" h="1937" w="2691">
                    <a:moveTo>
                      <a:pt x="2421" y="0"/>
                    </a:moveTo>
                    <a:cubicBezTo>
                      <a:pt x="2367" y="0"/>
                      <a:pt x="2312" y="19"/>
                      <a:pt x="2264" y="62"/>
                    </a:cubicBezTo>
                    <a:cubicBezTo>
                      <a:pt x="2264" y="62"/>
                      <a:pt x="2230" y="93"/>
                      <a:pt x="2177" y="149"/>
                    </a:cubicBezTo>
                    <a:cubicBezTo>
                      <a:pt x="2123" y="214"/>
                      <a:pt x="2058" y="260"/>
                      <a:pt x="1972" y="345"/>
                    </a:cubicBezTo>
                    <a:cubicBezTo>
                      <a:pt x="1805" y="509"/>
                      <a:pt x="1564" y="693"/>
                      <a:pt x="1318" y="862"/>
                    </a:cubicBezTo>
                    <a:cubicBezTo>
                      <a:pt x="1087" y="1016"/>
                      <a:pt x="845" y="1151"/>
                      <a:pt x="595" y="1268"/>
                    </a:cubicBezTo>
                    <a:lnTo>
                      <a:pt x="236" y="1436"/>
                    </a:lnTo>
                    <a:lnTo>
                      <a:pt x="229" y="1440"/>
                    </a:lnTo>
                    <a:cubicBezTo>
                      <a:pt x="1" y="1549"/>
                      <a:pt x="49" y="1887"/>
                      <a:pt x="299" y="1927"/>
                    </a:cubicBezTo>
                    <a:cubicBezTo>
                      <a:pt x="299" y="1927"/>
                      <a:pt x="366" y="1936"/>
                      <a:pt x="481" y="1936"/>
                    </a:cubicBezTo>
                    <a:cubicBezTo>
                      <a:pt x="561" y="1936"/>
                      <a:pt x="663" y="1932"/>
                      <a:pt x="782" y="1916"/>
                    </a:cubicBezTo>
                    <a:cubicBezTo>
                      <a:pt x="1071" y="1877"/>
                      <a:pt x="1445" y="1739"/>
                      <a:pt x="1765" y="1515"/>
                    </a:cubicBezTo>
                    <a:cubicBezTo>
                      <a:pt x="1921" y="1404"/>
                      <a:pt x="2064" y="1277"/>
                      <a:pt x="2192" y="1135"/>
                    </a:cubicBezTo>
                    <a:cubicBezTo>
                      <a:pt x="2301" y="1010"/>
                      <a:pt x="2396" y="873"/>
                      <a:pt x="2479" y="730"/>
                    </a:cubicBezTo>
                    <a:cubicBezTo>
                      <a:pt x="2537" y="628"/>
                      <a:pt x="2586" y="519"/>
                      <a:pt x="2623" y="408"/>
                    </a:cubicBezTo>
                    <a:cubicBezTo>
                      <a:pt x="2646" y="335"/>
                      <a:pt x="2656" y="290"/>
                      <a:pt x="2656" y="290"/>
                    </a:cubicBezTo>
                    <a:cubicBezTo>
                      <a:pt x="2691" y="127"/>
                      <a:pt x="2560" y="0"/>
                      <a:pt x="2421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2372500" y="1094700"/>
                <a:ext cx="78400" cy="52300"/>
              </a:xfrm>
              <a:custGeom>
                <a:rect b="b" l="l" r="r" t="t"/>
                <a:pathLst>
                  <a:path extrusionOk="0" h="2092" w="3136">
                    <a:moveTo>
                      <a:pt x="2848" y="0"/>
                    </a:moveTo>
                    <a:cubicBezTo>
                      <a:pt x="2801" y="0"/>
                      <a:pt x="2753" y="15"/>
                      <a:pt x="2708" y="48"/>
                    </a:cubicBezTo>
                    <a:cubicBezTo>
                      <a:pt x="2708" y="48"/>
                      <a:pt x="2666" y="80"/>
                      <a:pt x="2598" y="139"/>
                    </a:cubicBezTo>
                    <a:cubicBezTo>
                      <a:pt x="2531" y="205"/>
                      <a:pt x="2444" y="262"/>
                      <a:pt x="2333" y="355"/>
                    </a:cubicBezTo>
                    <a:cubicBezTo>
                      <a:pt x="2115" y="535"/>
                      <a:pt x="1810" y="744"/>
                      <a:pt x="1499" y="937"/>
                    </a:cubicBezTo>
                    <a:cubicBezTo>
                      <a:pt x="1209" y="1110"/>
                      <a:pt x="910" y="1267"/>
                      <a:pt x="602" y="1406"/>
                    </a:cubicBezTo>
                    <a:lnTo>
                      <a:pt x="168" y="1602"/>
                    </a:lnTo>
                    <a:cubicBezTo>
                      <a:pt x="60" y="1650"/>
                      <a:pt x="0" y="1764"/>
                      <a:pt x="21" y="1878"/>
                    </a:cubicBezTo>
                    <a:cubicBezTo>
                      <a:pt x="40" y="1993"/>
                      <a:pt x="135" y="2080"/>
                      <a:pt x="251" y="2090"/>
                    </a:cubicBezTo>
                    <a:cubicBezTo>
                      <a:pt x="251" y="2090"/>
                      <a:pt x="279" y="2092"/>
                      <a:pt x="329" y="2092"/>
                    </a:cubicBezTo>
                    <a:cubicBezTo>
                      <a:pt x="420" y="2092"/>
                      <a:pt x="587" y="2086"/>
                      <a:pt x="797" y="2051"/>
                    </a:cubicBezTo>
                    <a:cubicBezTo>
                      <a:pt x="1122" y="1997"/>
                      <a:pt x="1543" y="1846"/>
                      <a:pt x="1916" y="1610"/>
                    </a:cubicBezTo>
                    <a:cubicBezTo>
                      <a:pt x="2259" y="1396"/>
                      <a:pt x="2557" y="1119"/>
                      <a:pt x="2795" y="791"/>
                    </a:cubicBezTo>
                    <a:cubicBezTo>
                      <a:pt x="2894" y="666"/>
                      <a:pt x="2968" y="528"/>
                      <a:pt x="3007" y="454"/>
                    </a:cubicBezTo>
                    <a:cubicBezTo>
                      <a:pt x="3048" y="375"/>
                      <a:pt x="3067" y="325"/>
                      <a:pt x="3067" y="325"/>
                    </a:cubicBezTo>
                    <a:cubicBezTo>
                      <a:pt x="3135" y="157"/>
                      <a:pt x="3001" y="0"/>
                      <a:pt x="2848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2398850" y="1161450"/>
                <a:ext cx="84700" cy="48475"/>
              </a:xfrm>
              <a:custGeom>
                <a:rect b="b" l="l" r="r" t="t"/>
                <a:pathLst>
                  <a:path extrusionOk="0" h="1939" w="3388">
                    <a:moveTo>
                      <a:pt x="3138" y="1"/>
                    </a:moveTo>
                    <a:cubicBezTo>
                      <a:pt x="3107" y="1"/>
                      <a:pt x="3076" y="7"/>
                      <a:pt x="3046" y="20"/>
                    </a:cubicBezTo>
                    <a:cubicBezTo>
                      <a:pt x="3046" y="20"/>
                      <a:pt x="2845" y="108"/>
                      <a:pt x="2575" y="239"/>
                    </a:cubicBezTo>
                    <a:lnTo>
                      <a:pt x="1578" y="728"/>
                    </a:lnTo>
                    <a:lnTo>
                      <a:pt x="586" y="1218"/>
                    </a:lnTo>
                    <a:cubicBezTo>
                      <a:pt x="315" y="1360"/>
                      <a:pt x="133" y="1465"/>
                      <a:pt x="133" y="1465"/>
                    </a:cubicBezTo>
                    <a:cubicBezTo>
                      <a:pt x="50" y="1513"/>
                      <a:pt x="1" y="1605"/>
                      <a:pt x="7" y="1700"/>
                    </a:cubicBezTo>
                    <a:cubicBezTo>
                      <a:pt x="15" y="1835"/>
                      <a:pt x="127" y="1939"/>
                      <a:pt x="260" y="1939"/>
                    </a:cubicBezTo>
                    <a:cubicBezTo>
                      <a:pt x="266" y="1939"/>
                      <a:pt x="271" y="1939"/>
                      <a:pt x="276" y="1938"/>
                    </a:cubicBezTo>
                    <a:cubicBezTo>
                      <a:pt x="457" y="1923"/>
                      <a:pt x="638" y="1895"/>
                      <a:pt x="815" y="1853"/>
                    </a:cubicBezTo>
                    <a:cubicBezTo>
                      <a:pt x="1134" y="1780"/>
                      <a:pt x="1547" y="1634"/>
                      <a:pt x="1934" y="1435"/>
                    </a:cubicBezTo>
                    <a:cubicBezTo>
                      <a:pt x="2323" y="1239"/>
                      <a:pt x="2679" y="980"/>
                      <a:pt x="2926" y="769"/>
                    </a:cubicBezTo>
                    <a:cubicBezTo>
                      <a:pt x="3051" y="668"/>
                      <a:pt x="3150" y="560"/>
                      <a:pt x="3214" y="497"/>
                    </a:cubicBezTo>
                    <a:cubicBezTo>
                      <a:pt x="3278" y="430"/>
                      <a:pt x="3312" y="387"/>
                      <a:pt x="3312" y="387"/>
                    </a:cubicBezTo>
                    <a:lnTo>
                      <a:pt x="3319" y="379"/>
                    </a:lnTo>
                    <a:cubicBezTo>
                      <a:pt x="3386" y="296"/>
                      <a:pt x="3388" y="177"/>
                      <a:pt x="3322" y="93"/>
                    </a:cubicBezTo>
                    <a:cubicBezTo>
                      <a:pt x="3278" y="33"/>
                      <a:pt x="3209" y="1"/>
                      <a:pt x="3138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2407675" y="1242275"/>
                <a:ext cx="99100" cy="32150"/>
              </a:xfrm>
              <a:custGeom>
                <a:rect b="b" l="l" r="r" t="t"/>
                <a:pathLst>
                  <a:path extrusionOk="0" h="1286" w="3964">
                    <a:moveTo>
                      <a:pt x="3709" y="1"/>
                    </a:moveTo>
                    <a:cubicBezTo>
                      <a:pt x="3700" y="1"/>
                      <a:pt x="3690" y="1"/>
                      <a:pt x="3681" y="3"/>
                    </a:cubicBezTo>
                    <a:cubicBezTo>
                      <a:pt x="3681" y="3"/>
                      <a:pt x="3449" y="30"/>
                      <a:pt x="3118" y="100"/>
                    </a:cubicBezTo>
                    <a:cubicBezTo>
                      <a:pt x="2787" y="173"/>
                      <a:pt x="2353" y="270"/>
                      <a:pt x="1933" y="372"/>
                    </a:cubicBezTo>
                    <a:cubicBezTo>
                      <a:pt x="1510" y="470"/>
                      <a:pt x="1093" y="555"/>
                      <a:pt x="778" y="605"/>
                    </a:cubicBezTo>
                    <a:lnTo>
                      <a:pt x="245" y="691"/>
                    </a:lnTo>
                    <a:cubicBezTo>
                      <a:pt x="149" y="707"/>
                      <a:pt x="69" y="775"/>
                      <a:pt x="41" y="868"/>
                    </a:cubicBezTo>
                    <a:cubicBezTo>
                      <a:pt x="0" y="1002"/>
                      <a:pt x="75" y="1143"/>
                      <a:pt x="209" y="1184"/>
                    </a:cubicBezTo>
                    <a:cubicBezTo>
                      <a:pt x="209" y="1184"/>
                      <a:pt x="445" y="1253"/>
                      <a:pt x="810" y="1278"/>
                    </a:cubicBezTo>
                    <a:cubicBezTo>
                      <a:pt x="875" y="1283"/>
                      <a:pt x="944" y="1285"/>
                      <a:pt x="1016" y="1285"/>
                    </a:cubicBezTo>
                    <a:cubicBezTo>
                      <a:pt x="1346" y="1285"/>
                      <a:pt x="1741" y="1236"/>
                      <a:pt x="2118" y="1142"/>
                    </a:cubicBezTo>
                    <a:cubicBezTo>
                      <a:pt x="2578" y="1031"/>
                      <a:pt x="3009" y="849"/>
                      <a:pt x="3322" y="703"/>
                    </a:cubicBezTo>
                    <a:cubicBezTo>
                      <a:pt x="3496" y="621"/>
                      <a:pt x="3665" y="529"/>
                      <a:pt x="3831" y="429"/>
                    </a:cubicBezTo>
                    <a:lnTo>
                      <a:pt x="3833" y="428"/>
                    </a:lnTo>
                    <a:cubicBezTo>
                      <a:pt x="3925" y="370"/>
                      <a:pt x="3964" y="256"/>
                      <a:pt x="3927" y="154"/>
                    </a:cubicBezTo>
                    <a:cubicBezTo>
                      <a:pt x="3893" y="61"/>
                      <a:pt x="3806" y="1"/>
                      <a:pt x="3709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2400300" y="1316325"/>
                <a:ext cx="119875" cy="31350"/>
              </a:xfrm>
              <a:custGeom>
                <a:rect b="b" l="l" r="r" t="t"/>
                <a:pathLst>
                  <a:path extrusionOk="0" h="1254" w="4795">
                    <a:moveTo>
                      <a:pt x="4539" y="0"/>
                    </a:moveTo>
                    <a:cubicBezTo>
                      <a:pt x="4528" y="0"/>
                      <a:pt x="4517" y="1"/>
                      <a:pt x="4506" y="2"/>
                    </a:cubicBezTo>
                    <a:cubicBezTo>
                      <a:pt x="4506" y="2"/>
                      <a:pt x="4225" y="44"/>
                      <a:pt x="3820" y="132"/>
                    </a:cubicBezTo>
                    <a:cubicBezTo>
                      <a:pt x="3417" y="220"/>
                      <a:pt x="2886" y="333"/>
                      <a:pt x="2371" y="412"/>
                    </a:cubicBezTo>
                    <a:cubicBezTo>
                      <a:pt x="2107" y="452"/>
                      <a:pt x="1857" y="472"/>
                      <a:pt x="1614" y="486"/>
                    </a:cubicBezTo>
                    <a:cubicBezTo>
                      <a:pt x="1520" y="489"/>
                      <a:pt x="1429" y="491"/>
                      <a:pt x="1341" y="491"/>
                    </a:cubicBezTo>
                    <a:cubicBezTo>
                      <a:pt x="1204" y="491"/>
                      <a:pt x="1075" y="487"/>
                      <a:pt x="958" y="480"/>
                    </a:cubicBezTo>
                    <a:cubicBezTo>
                      <a:pt x="769" y="465"/>
                      <a:pt x="607" y="452"/>
                      <a:pt x="497" y="430"/>
                    </a:cubicBezTo>
                    <a:lnTo>
                      <a:pt x="319" y="401"/>
                    </a:lnTo>
                    <a:cubicBezTo>
                      <a:pt x="306" y="399"/>
                      <a:pt x="293" y="398"/>
                      <a:pt x="281" y="398"/>
                    </a:cubicBezTo>
                    <a:cubicBezTo>
                      <a:pt x="177" y="398"/>
                      <a:pt x="82" y="462"/>
                      <a:pt x="44" y="561"/>
                    </a:cubicBezTo>
                    <a:cubicBezTo>
                      <a:pt x="1" y="673"/>
                      <a:pt x="43" y="799"/>
                      <a:pt x="143" y="864"/>
                    </a:cubicBezTo>
                    <a:cubicBezTo>
                      <a:pt x="143" y="864"/>
                      <a:pt x="404" y="1030"/>
                      <a:pt x="849" y="1145"/>
                    </a:cubicBezTo>
                    <a:cubicBezTo>
                      <a:pt x="1100" y="1208"/>
                      <a:pt x="1356" y="1243"/>
                      <a:pt x="1616" y="1250"/>
                    </a:cubicBezTo>
                    <a:cubicBezTo>
                      <a:pt x="1666" y="1253"/>
                      <a:pt x="1717" y="1254"/>
                      <a:pt x="1769" y="1254"/>
                    </a:cubicBezTo>
                    <a:cubicBezTo>
                      <a:pt x="2005" y="1254"/>
                      <a:pt x="2254" y="1230"/>
                      <a:pt x="2490" y="1195"/>
                    </a:cubicBezTo>
                    <a:cubicBezTo>
                      <a:pt x="3076" y="1105"/>
                      <a:pt x="3620" y="901"/>
                      <a:pt x="4012" y="738"/>
                    </a:cubicBezTo>
                    <a:cubicBezTo>
                      <a:pt x="4405" y="570"/>
                      <a:pt x="4650" y="433"/>
                      <a:pt x="4650" y="433"/>
                    </a:cubicBezTo>
                    <a:lnTo>
                      <a:pt x="4655" y="430"/>
                    </a:lnTo>
                    <a:cubicBezTo>
                      <a:pt x="4750" y="376"/>
                      <a:pt x="4795" y="260"/>
                      <a:pt x="4759" y="155"/>
                    </a:cubicBezTo>
                    <a:cubicBezTo>
                      <a:pt x="4726" y="61"/>
                      <a:pt x="4637" y="0"/>
                      <a:pt x="4539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400575" y="1400950"/>
                <a:ext cx="128075" cy="25325"/>
              </a:xfrm>
              <a:custGeom>
                <a:rect b="b" l="l" r="r" t="t"/>
                <a:pathLst>
                  <a:path extrusionOk="0" h="1013" w="5123">
                    <a:moveTo>
                      <a:pt x="276" y="1"/>
                    </a:moveTo>
                    <a:cubicBezTo>
                      <a:pt x="192" y="1"/>
                      <a:pt x="112" y="42"/>
                      <a:pt x="64" y="116"/>
                    </a:cubicBezTo>
                    <a:cubicBezTo>
                      <a:pt x="0" y="216"/>
                      <a:pt x="14" y="346"/>
                      <a:pt x="97" y="430"/>
                    </a:cubicBezTo>
                    <a:cubicBezTo>
                      <a:pt x="155" y="484"/>
                      <a:pt x="218" y="532"/>
                      <a:pt x="283" y="575"/>
                    </a:cubicBezTo>
                    <a:cubicBezTo>
                      <a:pt x="456" y="688"/>
                      <a:pt x="642" y="778"/>
                      <a:pt x="838" y="839"/>
                    </a:cubicBezTo>
                    <a:cubicBezTo>
                      <a:pt x="1077" y="918"/>
                      <a:pt x="1361" y="968"/>
                      <a:pt x="1654" y="990"/>
                    </a:cubicBezTo>
                    <a:cubicBezTo>
                      <a:pt x="1846" y="1007"/>
                      <a:pt x="2041" y="1013"/>
                      <a:pt x="2238" y="1013"/>
                    </a:cubicBezTo>
                    <a:cubicBezTo>
                      <a:pt x="2343" y="1013"/>
                      <a:pt x="2450" y="1011"/>
                      <a:pt x="2556" y="1008"/>
                    </a:cubicBezTo>
                    <a:cubicBezTo>
                      <a:pt x="3168" y="993"/>
                      <a:pt x="3774" y="894"/>
                      <a:pt x="4220" y="793"/>
                    </a:cubicBezTo>
                    <a:cubicBezTo>
                      <a:pt x="4667" y="689"/>
                      <a:pt x="4951" y="580"/>
                      <a:pt x="4951" y="580"/>
                    </a:cubicBezTo>
                    <a:lnTo>
                      <a:pt x="4958" y="578"/>
                    </a:lnTo>
                    <a:cubicBezTo>
                      <a:pt x="5062" y="537"/>
                      <a:pt x="5122" y="429"/>
                      <a:pt x="5100" y="319"/>
                    </a:cubicBezTo>
                    <a:cubicBezTo>
                      <a:pt x="5079" y="212"/>
                      <a:pt x="4985" y="135"/>
                      <a:pt x="4876" y="135"/>
                    </a:cubicBezTo>
                    <a:cubicBezTo>
                      <a:pt x="4873" y="135"/>
                      <a:pt x="4871" y="135"/>
                      <a:pt x="4868" y="135"/>
                    </a:cubicBezTo>
                    <a:cubicBezTo>
                      <a:pt x="4868" y="135"/>
                      <a:pt x="4569" y="143"/>
                      <a:pt x="4133" y="163"/>
                    </a:cubicBezTo>
                    <a:cubicBezTo>
                      <a:pt x="3694" y="187"/>
                      <a:pt x="3113" y="201"/>
                      <a:pt x="2536" y="217"/>
                    </a:cubicBezTo>
                    <a:lnTo>
                      <a:pt x="1690" y="227"/>
                    </a:lnTo>
                    <a:cubicBezTo>
                      <a:pt x="1426" y="224"/>
                      <a:pt x="1190" y="214"/>
                      <a:pt x="996" y="185"/>
                    </a:cubicBezTo>
                    <a:cubicBezTo>
                      <a:pt x="801" y="154"/>
                      <a:pt x="644" y="122"/>
                      <a:pt x="538" y="81"/>
                    </a:cubicBezTo>
                    <a:lnTo>
                      <a:pt x="372" y="19"/>
                    </a:lnTo>
                    <a:lnTo>
                      <a:pt x="364" y="17"/>
                    </a:lnTo>
                    <a:cubicBezTo>
                      <a:pt x="335" y="6"/>
                      <a:pt x="305" y="1"/>
                      <a:pt x="276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2374275" y="1475975"/>
                <a:ext cx="107350" cy="27300"/>
              </a:xfrm>
              <a:custGeom>
                <a:rect b="b" l="l" r="r" t="t"/>
                <a:pathLst>
                  <a:path extrusionOk="0" h="1092" w="4294">
                    <a:moveTo>
                      <a:pt x="279" y="1"/>
                    </a:moveTo>
                    <a:cubicBezTo>
                      <a:pt x="172" y="1"/>
                      <a:pt x="74" y="68"/>
                      <a:pt x="39" y="173"/>
                    </a:cubicBezTo>
                    <a:cubicBezTo>
                      <a:pt x="0" y="287"/>
                      <a:pt x="47" y="411"/>
                      <a:pt x="151" y="472"/>
                    </a:cubicBezTo>
                    <a:lnTo>
                      <a:pt x="155" y="473"/>
                    </a:lnTo>
                    <a:cubicBezTo>
                      <a:pt x="155" y="473"/>
                      <a:pt x="377" y="602"/>
                      <a:pt x="734" y="737"/>
                    </a:cubicBezTo>
                    <a:cubicBezTo>
                      <a:pt x="1090" y="874"/>
                      <a:pt x="1588" y="998"/>
                      <a:pt x="2094" y="1055"/>
                    </a:cubicBezTo>
                    <a:cubicBezTo>
                      <a:pt x="2311" y="1081"/>
                      <a:pt x="2531" y="1092"/>
                      <a:pt x="2740" y="1092"/>
                    </a:cubicBezTo>
                    <a:cubicBezTo>
                      <a:pt x="3016" y="1092"/>
                      <a:pt x="3275" y="1073"/>
                      <a:pt x="3490" y="1045"/>
                    </a:cubicBezTo>
                    <a:cubicBezTo>
                      <a:pt x="3677" y="1026"/>
                      <a:pt x="3843" y="986"/>
                      <a:pt x="3945" y="966"/>
                    </a:cubicBezTo>
                    <a:cubicBezTo>
                      <a:pt x="4050" y="940"/>
                      <a:pt x="4111" y="922"/>
                      <a:pt x="4111" y="922"/>
                    </a:cubicBezTo>
                    <a:lnTo>
                      <a:pt x="4121" y="920"/>
                    </a:lnTo>
                    <a:cubicBezTo>
                      <a:pt x="4224" y="887"/>
                      <a:pt x="4293" y="787"/>
                      <a:pt x="4282" y="678"/>
                    </a:cubicBezTo>
                    <a:cubicBezTo>
                      <a:pt x="4273" y="569"/>
                      <a:pt x="4187" y="482"/>
                      <a:pt x="4078" y="470"/>
                    </a:cubicBezTo>
                    <a:cubicBezTo>
                      <a:pt x="4078" y="470"/>
                      <a:pt x="3827" y="443"/>
                      <a:pt x="3478" y="409"/>
                    </a:cubicBezTo>
                    <a:cubicBezTo>
                      <a:pt x="3122" y="380"/>
                      <a:pt x="2653" y="323"/>
                      <a:pt x="2187" y="269"/>
                    </a:cubicBezTo>
                    <a:cubicBezTo>
                      <a:pt x="1722" y="209"/>
                      <a:pt x="1257" y="139"/>
                      <a:pt x="904" y="85"/>
                    </a:cubicBezTo>
                    <a:cubicBezTo>
                      <a:pt x="551" y="33"/>
                      <a:pt x="310" y="3"/>
                      <a:pt x="310" y="3"/>
                    </a:cubicBezTo>
                    <a:cubicBezTo>
                      <a:pt x="299" y="2"/>
                      <a:pt x="289" y="1"/>
                      <a:pt x="279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305625" y="1657525"/>
                <a:ext cx="181100" cy="48400"/>
              </a:xfrm>
              <a:custGeom>
                <a:rect b="b" l="l" r="r" t="t"/>
                <a:pathLst>
                  <a:path extrusionOk="0" h="1936" w="7244">
                    <a:moveTo>
                      <a:pt x="279" y="0"/>
                    </a:moveTo>
                    <a:cubicBezTo>
                      <a:pt x="186" y="0"/>
                      <a:pt x="97" y="54"/>
                      <a:pt x="55" y="142"/>
                    </a:cubicBezTo>
                    <a:cubicBezTo>
                      <a:pt x="1" y="255"/>
                      <a:pt x="41" y="392"/>
                      <a:pt x="146" y="460"/>
                    </a:cubicBezTo>
                    <a:cubicBezTo>
                      <a:pt x="146" y="460"/>
                      <a:pt x="524" y="701"/>
                      <a:pt x="1135" y="981"/>
                    </a:cubicBezTo>
                    <a:cubicBezTo>
                      <a:pt x="1744" y="1263"/>
                      <a:pt x="2599" y="1553"/>
                      <a:pt x="3480" y="1727"/>
                    </a:cubicBezTo>
                    <a:cubicBezTo>
                      <a:pt x="3911" y="1810"/>
                      <a:pt x="4347" y="1869"/>
                      <a:pt x="4784" y="1907"/>
                    </a:cubicBezTo>
                    <a:cubicBezTo>
                      <a:pt x="5080" y="1928"/>
                      <a:pt x="5361" y="1936"/>
                      <a:pt x="5619" y="1936"/>
                    </a:cubicBezTo>
                    <a:cubicBezTo>
                      <a:pt x="5728" y="1936"/>
                      <a:pt x="5832" y="1935"/>
                      <a:pt x="5932" y="1932"/>
                    </a:cubicBezTo>
                    <a:cubicBezTo>
                      <a:pt x="6265" y="1928"/>
                      <a:pt x="6555" y="1893"/>
                      <a:pt x="6741" y="1875"/>
                    </a:cubicBezTo>
                    <a:lnTo>
                      <a:pt x="7041" y="1834"/>
                    </a:lnTo>
                    <a:lnTo>
                      <a:pt x="7039" y="1835"/>
                    </a:lnTo>
                    <a:cubicBezTo>
                      <a:pt x="7156" y="1821"/>
                      <a:pt x="7243" y="1719"/>
                      <a:pt x="7240" y="1602"/>
                    </a:cubicBezTo>
                    <a:cubicBezTo>
                      <a:pt x="7236" y="1484"/>
                      <a:pt x="7143" y="1388"/>
                      <a:pt x="7026" y="1382"/>
                    </a:cubicBezTo>
                    <a:lnTo>
                      <a:pt x="6725" y="1359"/>
                    </a:lnTo>
                    <a:cubicBezTo>
                      <a:pt x="6530" y="1352"/>
                      <a:pt x="6273" y="1324"/>
                      <a:pt x="5951" y="1297"/>
                    </a:cubicBezTo>
                    <a:cubicBezTo>
                      <a:pt x="5632" y="1275"/>
                      <a:pt x="5261" y="1219"/>
                      <a:pt x="4866" y="1166"/>
                    </a:cubicBezTo>
                    <a:cubicBezTo>
                      <a:pt x="4471" y="1107"/>
                      <a:pt x="4053" y="1037"/>
                      <a:pt x="3637" y="951"/>
                    </a:cubicBezTo>
                    <a:cubicBezTo>
                      <a:pt x="2873" y="791"/>
                      <a:pt x="2119" y="591"/>
                      <a:pt x="1377" y="352"/>
                    </a:cubicBezTo>
                    <a:cubicBezTo>
                      <a:pt x="1072" y="254"/>
                      <a:pt x="816" y="173"/>
                      <a:pt x="640" y="108"/>
                    </a:cubicBezTo>
                    <a:lnTo>
                      <a:pt x="359" y="14"/>
                    </a:lnTo>
                    <a:cubicBezTo>
                      <a:pt x="333" y="5"/>
                      <a:pt x="306" y="0"/>
                      <a:pt x="279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2273625" y="1709500"/>
                <a:ext cx="188125" cy="77000"/>
              </a:xfrm>
              <a:custGeom>
                <a:rect b="b" l="l" r="r" t="t"/>
                <a:pathLst>
                  <a:path extrusionOk="0" h="3080" w="7525">
                    <a:moveTo>
                      <a:pt x="277" y="1"/>
                    </a:moveTo>
                    <a:cubicBezTo>
                      <a:pt x="221" y="1"/>
                      <a:pt x="165" y="20"/>
                      <a:pt x="119" y="58"/>
                    </a:cubicBezTo>
                    <a:cubicBezTo>
                      <a:pt x="22" y="138"/>
                      <a:pt x="0" y="278"/>
                      <a:pt x="69" y="383"/>
                    </a:cubicBezTo>
                    <a:lnTo>
                      <a:pt x="73" y="389"/>
                    </a:lnTo>
                    <a:cubicBezTo>
                      <a:pt x="139" y="487"/>
                      <a:pt x="214" y="580"/>
                      <a:pt x="295" y="668"/>
                    </a:cubicBezTo>
                    <a:cubicBezTo>
                      <a:pt x="505" y="898"/>
                      <a:pt x="742" y="1101"/>
                      <a:pt x="1000" y="1275"/>
                    </a:cubicBezTo>
                    <a:cubicBezTo>
                      <a:pt x="1637" y="1708"/>
                      <a:pt x="2526" y="2099"/>
                      <a:pt x="3453" y="2416"/>
                    </a:cubicBezTo>
                    <a:cubicBezTo>
                      <a:pt x="4379" y="2733"/>
                      <a:pt x="5344" y="2918"/>
                      <a:pt x="6069" y="3002"/>
                    </a:cubicBezTo>
                    <a:cubicBezTo>
                      <a:pt x="6431" y="3050"/>
                      <a:pt x="6738" y="3059"/>
                      <a:pt x="6952" y="3073"/>
                    </a:cubicBezTo>
                    <a:lnTo>
                      <a:pt x="7282" y="3079"/>
                    </a:lnTo>
                    <a:lnTo>
                      <a:pt x="7282" y="3078"/>
                    </a:lnTo>
                    <a:cubicBezTo>
                      <a:pt x="7283" y="3078"/>
                      <a:pt x="7285" y="3078"/>
                      <a:pt x="7286" y="3078"/>
                    </a:cubicBezTo>
                    <a:cubicBezTo>
                      <a:pt x="7402" y="3078"/>
                      <a:pt x="7499" y="2991"/>
                      <a:pt x="7512" y="2876"/>
                    </a:cubicBezTo>
                    <a:cubicBezTo>
                      <a:pt x="7524" y="2759"/>
                      <a:pt x="7447" y="2652"/>
                      <a:pt x="7332" y="2628"/>
                    </a:cubicBezTo>
                    <a:lnTo>
                      <a:pt x="7010" y="2560"/>
                    </a:lnTo>
                    <a:lnTo>
                      <a:pt x="6179" y="2375"/>
                    </a:lnTo>
                    <a:cubicBezTo>
                      <a:pt x="5492" y="2219"/>
                      <a:pt x="4590" y="1967"/>
                      <a:pt x="3706" y="1665"/>
                    </a:cubicBezTo>
                    <a:cubicBezTo>
                      <a:pt x="2828" y="1359"/>
                      <a:pt x="1943" y="1015"/>
                      <a:pt x="1353" y="700"/>
                    </a:cubicBezTo>
                    <a:cubicBezTo>
                      <a:pt x="1057" y="540"/>
                      <a:pt x="826" y="388"/>
                      <a:pt x="678" y="265"/>
                    </a:cubicBezTo>
                    <a:cubicBezTo>
                      <a:pt x="529" y="144"/>
                      <a:pt x="448" y="69"/>
                      <a:pt x="448" y="69"/>
                    </a:cubicBezTo>
                    <a:cubicBezTo>
                      <a:pt x="400" y="24"/>
                      <a:pt x="339" y="1"/>
                      <a:pt x="277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9"/>
              <p:cNvSpPr/>
              <p:nvPr/>
            </p:nvSpPr>
            <p:spPr>
              <a:xfrm>
                <a:off x="2211625" y="1803775"/>
                <a:ext cx="191900" cy="83625"/>
              </a:xfrm>
              <a:custGeom>
                <a:rect b="b" l="l" r="r" t="t"/>
                <a:pathLst>
                  <a:path extrusionOk="0" h="3345" w="7676">
                    <a:moveTo>
                      <a:pt x="276" y="0"/>
                    </a:moveTo>
                    <a:cubicBezTo>
                      <a:pt x="215" y="0"/>
                      <a:pt x="154" y="23"/>
                      <a:pt x="107" y="67"/>
                    </a:cubicBezTo>
                    <a:cubicBezTo>
                      <a:pt x="15" y="152"/>
                      <a:pt x="0" y="292"/>
                      <a:pt x="73" y="393"/>
                    </a:cubicBezTo>
                    <a:cubicBezTo>
                      <a:pt x="73" y="393"/>
                      <a:pt x="149" y="498"/>
                      <a:pt x="300" y="667"/>
                    </a:cubicBezTo>
                    <a:cubicBezTo>
                      <a:pt x="508" y="902"/>
                      <a:pt x="735" y="1119"/>
                      <a:pt x="979" y="1317"/>
                    </a:cubicBezTo>
                    <a:cubicBezTo>
                      <a:pt x="1324" y="1594"/>
                      <a:pt x="1694" y="1839"/>
                      <a:pt x="2084" y="2047"/>
                    </a:cubicBezTo>
                    <a:cubicBezTo>
                      <a:pt x="2507" y="2278"/>
                      <a:pt x="2990" y="2479"/>
                      <a:pt x="3468" y="2642"/>
                    </a:cubicBezTo>
                    <a:cubicBezTo>
                      <a:pt x="4438" y="2973"/>
                      <a:pt x="5438" y="3130"/>
                      <a:pt x="6179" y="3227"/>
                    </a:cubicBezTo>
                    <a:cubicBezTo>
                      <a:pt x="6922" y="3318"/>
                      <a:pt x="7417" y="3344"/>
                      <a:pt x="7417" y="3344"/>
                    </a:cubicBezTo>
                    <a:lnTo>
                      <a:pt x="7421" y="3344"/>
                    </a:lnTo>
                    <a:cubicBezTo>
                      <a:pt x="7425" y="3344"/>
                      <a:pt x="7430" y="3345"/>
                      <a:pt x="7435" y="3345"/>
                    </a:cubicBezTo>
                    <a:cubicBezTo>
                      <a:pt x="7545" y="3345"/>
                      <a:pt x="7640" y="3263"/>
                      <a:pt x="7657" y="3152"/>
                    </a:cubicBezTo>
                    <a:cubicBezTo>
                      <a:pt x="7676" y="3037"/>
                      <a:pt x="7603" y="2927"/>
                      <a:pt x="7491" y="2897"/>
                    </a:cubicBezTo>
                    <a:cubicBezTo>
                      <a:pt x="7491" y="2897"/>
                      <a:pt x="7008" y="2770"/>
                      <a:pt x="6291" y="2601"/>
                    </a:cubicBezTo>
                    <a:cubicBezTo>
                      <a:pt x="5574" y="2432"/>
                      <a:pt x="4627" y="2203"/>
                      <a:pt x="3723" y="1893"/>
                    </a:cubicBezTo>
                    <a:cubicBezTo>
                      <a:pt x="3282" y="1742"/>
                      <a:pt x="2851" y="1566"/>
                      <a:pt x="2431" y="1366"/>
                    </a:cubicBezTo>
                    <a:cubicBezTo>
                      <a:pt x="2068" y="1189"/>
                      <a:pt x="1716" y="992"/>
                      <a:pt x="1376" y="774"/>
                    </a:cubicBezTo>
                    <a:cubicBezTo>
                      <a:pt x="1083" y="578"/>
                      <a:pt x="842" y="404"/>
                      <a:pt x="685" y="269"/>
                    </a:cubicBezTo>
                    <a:lnTo>
                      <a:pt x="435" y="59"/>
                    </a:lnTo>
                    <a:cubicBezTo>
                      <a:pt x="389" y="20"/>
                      <a:pt x="333" y="0"/>
                      <a:pt x="276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9"/>
              <p:cNvSpPr/>
              <p:nvPr/>
            </p:nvSpPr>
            <p:spPr>
              <a:xfrm>
                <a:off x="2156150" y="1879200"/>
                <a:ext cx="207175" cy="96350"/>
              </a:xfrm>
              <a:custGeom>
                <a:rect b="b" l="l" r="r" t="t"/>
                <a:pathLst>
                  <a:path extrusionOk="0" h="3854" w="8287">
                    <a:moveTo>
                      <a:pt x="273" y="0"/>
                    </a:moveTo>
                    <a:cubicBezTo>
                      <a:pt x="203" y="0"/>
                      <a:pt x="134" y="30"/>
                      <a:pt x="85" y="86"/>
                    </a:cubicBezTo>
                    <a:cubicBezTo>
                      <a:pt x="0" y="183"/>
                      <a:pt x="5" y="330"/>
                      <a:pt x="95" y="421"/>
                    </a:cubicBezTo>
                    <a:lnTo>
                      <a:pt x="362" y="693"/>
                    </a:lnTo>
                    <a:cubicBezTo>
                      <a:pt x="536" y="860"/>
                      <a:pt x="782" y="1106"/>
                      <a:pt x="1112" y="1360"/>
                    </a:cubicBezTo>
                    <a:cubicBezTo>
                      <a:pt x="1437" y="1620"/>
                      <a:pt x="1828" y="1910"/>
                      <a:pt x="2275" y="2179"/>
                    </a:cubicBezTo>
                    <a:cubicBezTo>
                      <a:pt x="2744" y="2457"/>
                      <a:pt x="3228" y="2708"/>
                      <a:pt x="3724" y="2931"/>
                    </a:cubicBezTo>
                    <a:cubicBezTo>
                      <a:pt x="4228" y="3138"/>
                      <a:pt x="4743" y="3317"/>
                      <a:pt x="5266" y="3469"/>
                    </a:cubicBezTo>
                    <a:cubicBezTo>
                      <a:pt x="5724" y="3592"/>
                      <a:pt x="6189" y="3688"/>
                      <a:pt x="6659" y="3754"/>
                    </a:cubicBezTo>
                    <a:cubicBezTo>
                      <a:pt x="7066" y="3818"/>
                      <a:pt x="7428" y="3834"/>
                      <a:pt x="7660" y="3845"/>
                    </a:cubicBezTo>
                    <a:lnTo>
                      <a:pt x="8032" y="3853"/>
                    </a:lnTo>
                    <a:cubicBezTo>
                      <a:pt x="8038" y="3854"/>
                      <a:pt x="8044" y="3854"/>
                      <a:pt x="8050" y="3854"/>
                    </a:cubicBezTo>
                    <a:cubicBezTo>
                      <a:pt x="8164" y="3854"/>
                      <a:pt x="8262" y="3767"/>
                      <a:pt x="8275" y="3651"/>
                    </a:cubicBezTo>
                    <a:cubicBezTo>
                      <a:pt x="8287" y="3529"/>
                      <a:pt x="8201" y="3419"/>
                      <a:pt x="8080" y="3403"/>
                    </a:cubicBezTo>
                    <a:lnTo>
                      <a:pt x="7713" y="3332"/>
                    </a:lnTo>
                    <a:cubicBezTo>
                      <a:pt x="7475" y="3294"/>
                      <a:pt x="7166" y="3223"/>
                      <a:pt x="6777" y="3130"/>
                    </a:cubicBezTo>
                    <a:cubicBezTo>
                      <a:pt x="6389" y="3046"/>
                      <a:pt x="5949" y="2905"/>
                      <a:pt x="5478" y="2760"/>
                    </a:cubicBezTo>
                    <a:cubicBezTo>
                      <a:pt x="4989" y="2600"/>
                      <a:pt x="4508" y="2416"/>
                      <a:pt x="4040" y="2207"/>
                    </a:cubicBezTo>
                    <a:cubicBezTo>
                      <a:pt x="3559" y="1994"/>
                      <a:pt x="3087" y="1765"/>
                      <a:pt x="2658" y="1523"/>
                    </a:cubicBezTo>
                    <a:cubicBezTo>
                      <a:pt x="2448" y="1394"/>
                      <a:pt x="2239" y="1280"/>
                      <a:pt x="2045" y="1163"/>
                    </a:cubicBezTo>
                    <a:cubicBezTo>
                      <a:pt x="1852" y="1046"/>
                      <a:pt x="1670" y="932"/>
                      <a:pt x="1508" y="820"/>
                    </a:cubicBezTo>
                    <a:cubicBezTo>
                      <a:pt x="1181" y="598"/>
                      <a:pt x="905" y="413"/>
                      <a:pt x="723" y="270"/>
                    </a:cubicBezTo>
                    <a:lnTo>
                      <a:pt x="427" y="55"/>
                    </a:lnTo>
                    <a:lnTo>
                      <a:pt x="418" y="48"/>
                    </a:lnTo>
                    <a:cubicBezTo>
                      <a:pt x="375" y="16"/>
                      <a:pt x="323" y="0"/>
                      <a:pt x="273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>
                <a:off x="2101825" y="2014850"/>
                <a:ext cx="184075" cy="83125"/>
              </a:xfrm>
              <a:custGeom>
                <a:rect b="b" l="l" r="r" t="t"/>
                <a:pathLst>
                  <a:path extrusionOk="0" h="3325" w="7363">
                    <a:moveTo>
                      <a:pt x="278" y="0"/>
                    </a:moveTo>
                    <a:cubicBezTo>
                      <a:pt x="196" y="0"/>
                      <a:pt x="117" y="41"/>
                      <a:pt x="70" y="113"/>
                    </a:cubicBezTo>
                    <a:cubicBezTo>
                      <a:pt x="0" y="220"/>
                      <a:pt x="23" y="361"/>
                      <a:pt x="121" y="442"/>
                    </a:cubicBezTo>
                    <a:cubicBezTo>
                      <a:pt x="121" y="442"/>
                      <a:pt x="491" y="744"/>
                      <a:pt x="1089" y="1135"/>
                    </a:cubicBezTo>
                    <a:cubicBezTo>
                      <a:pt x="1688" y="1527"/>
                      <a:pt x="2531" y="1981"/>
                      <a:pt x="3413" y="2346"/>
                    </a:cubicBezTo>
                    <a:cubicBezTo>
                      <a:pt x="3856" y="2523"/>
                      <a:pt x="4304" y="2687"/>
                      <a:pt x="4732" y="2819"/>
                    </a:cubicBezTo>
                    <a:cubicBezTo>
                      <a:pt x="5159" y="2948"/>
                      <a:pt x="5565" y="3049"/>
                      <a:pt x="5913" y="3127"/>
                    </a:cubicBezTo>
                    <a:cubicBezTo>
                      <a:pt x="6260" y="3207"/>
                      <a:pt x="6563" y="3249"/>
                      <a:pt x="6764" y="3282"/>
                    </a:cubicBezTo>
                    <a:lnTo>
                      <a:pt x="7084" y="3323"/>
                    </a:lnTo>
                    <a:lnTo>
                      <a:pt x="7085" y="3323"/>
                    </a:lnTo>
                    <a:cubicBezTo>
                      <a:pt x="7095" y="3324"/>
                      <a:pt x="7105" y="3325"/>
                      <a:pt x="7115" y="3325"/>
                    </a:cubicBezTo>
                    <a:cubicBezTo>
                      <a:pt x="7219" y="3325"/>
                      <a:pt x="7312" y="3252"/>
                      <a:pt x="7336" y="3149"/>
                    </a:cubicBezTo>
                    <a:cubicBezTo>
                      <a:pt x="7363" y="3034"/>
                      <a:pt x="7297" y="2919"/>
                      <a:pt x="7186" y="2882"/>
                    </a:cubicBezTo>
                    <a:lnTo>
                      <a:pt x="6085" y="2514"/>
                    </a:lnTo>
                    <a:cubicBezTo>
                      <a:pt x="5426" y="2295"/>
                      <a:pt x="4566" y="1968"/>
                      <a:pt x="3718" y="1615"/>
                    </a:cubicBezTo>
                    <a:cubicBezTo>
                      <a:pt x="2872" y="1257"/>
                      <a:pt x="2042" y="862"/>
                      <a:pt x="1423" y="551"/>
                    </a:cubicBezTo>
                    <a:lnTo>
                      <a:pt x="391" y="28"/>
                    </a:lnTo>
                    <a:cubicBezTo>
                      <a:pt x="354" y="9"/>
                      <a:pt x="316" y="0"/>
                      <a:pt x="278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9"/>
              <p:cNvSpPr/>
              <p:nvPr/>
            </p:nvSpPr>
            <p:spPr>
              <a:xfrm>
                <a:off x="2053500" y="2114000"/>
                <a:ext cx="204775" cy="79275"/>
              </a:xfrm>
              <a:custGeom>
                <a:rect b="b" l="l" r="r" t="t"/>
                <a:pathLst>
                  <a:path extrusionOk="0" h="3171" w="8191">
                    <a:moveTo>
                      <a:pt x="280" y="1"/>
                    </a:moveTo>
                    <a:cubicBezTo>
                      <a:pt x="195" y="1"/>
                      <a:pt x="113" y="44"/>
                      <a:pt x="66" y="121"/>
                    </a:cubicBezTo>
                    <a:cubicBezTo>
                      <a:pt x="1" y="230"/>
                      <a:pt x="28" y="372"/>
                      <a:pt x="130" y="448"/>
                    </a:cubicBezTo>
                    <a:cubicBezTo>
                      <a:pt x="130" y="448"/>
                      <a:pt x="547" y="765"/>
                      <a:pt x="1225" y="1158"/>
                    </a:cubicBezTo>
                    <a:cubicBezTo>
                      <a:pt x="1566" y="1350"/>
                      <a:pt x="1966" y="1576"/>
                      <a:pt x="2414" y="1775"/>
                    </a:cubicBezTo>
                    <a:cubicBezTo>
                      <a:pt x="2862" y="1974"/>
                      <a:pt x="3345" y="2176"/>
                      <a:pt x="3839" y="2353"/>
                    </a:cubicBezTo>
                    <a:cubicBezTo>
                      <a:pt x="4336" y="2517"/>
                      <a:pt x="4838" y="2664"/>
                      <a:pt x="5314" y="2785"/>
                    </a:cubicBezTo>
                    <a:cubicBezTo>
                      <a:pt x="5790" y="2901"/>
                      <a:pt x="6242" y="2981"/>
                      <a:pt x="6629" y="3041"/>
                    </a:cubicBezTo>
                    <a:cubicBezTo>
                      <a:pt x="7013" y="3104"/>
                      <a:pt x="7349" y="3128"/>
                      <a:pt x="7570" y="3149"/>
                    </a:cubicBezTo>
                    <a:lnTo>
                      <a:pt x="7923" y="3169"/>
                    </a:lnTo>
                    <a:cubicBezTo>
                      <a:pt x="7933" y="3170"/>
                      <a:pt x="7942" y="3171"/>
                      <a:pt x="7950" y="3171"/>
                    </a:cubicBezTo>
                    <a:cubicBezTo>
                      <a:pt x="8060" y="3171"/>
                      <a:pt x="8156" y="3090"/>
                      <a:pt x="8172" y="2978"/>
                    </a:cubicBezTo>
                    <a:cubicBezTo>
                      <a:pt x="8190" y="2857"/>
                      <a:pt x="8111" y="2744"/>
                      <a:pt x="7990" y="2722"/>
                    </a:cubicBezTo>
                    <a:lnTo>
                      <a:pt x="7646" y="2638"/>
                    </a:lnTo>
                    <a:cubicBezTo>
                      <a:pt x="7423" y="2590"/>
                      <a:pt x="7125" y="2511"/>
                      <a:pt x="6755" y="2418"/>
                    </a:cubicBezTo>
                    <a:cubicBezTo>
                      <a:pt x="6386" y="2331"/>
                      <a:pt x="5962" y="2200"/>
                      <a:pt x="5508" y="2070"/>
                    </a:cubicBezTo>
                    <a:cubicBezTo>
                      <a:pt x="5053" y="1938"/>
                      <a:pt x="4575" y="1780"/>
                      <a:pt x="4102" y="1607"/>
                    </a:cubicBezTo>
                    <a:cubicBezTo>
                      <a:pt x="3627" y="1438"/>
                      <a:pt x="3155" y="1263"/>
                      <a:pt x="2718" y="1078"/>
                    </a:cubicBezTo>
                    <a:cubicBezTo>
                      <a:pt x="2288" y="887"/>
                      <a:pt x="1874" y="728"/>
                      <a:pt x="1534" y="562"/>
                    </a:cubicBezTo>
                    <a:lnTo>
                      <a:pt x="385" y="24"/>
                    </a:lnTo>
                    <a:cubicBezTo>
                      <a:pt x="351" y="8"/>
                      <a:pt x="315" y="1"/>
                      <a:pt x="280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9"/>
              <p:cNvSpPr/>
              <p:nvPr/>
            </p:nvSpPr>
            <p:spPr>
              <a:xfrm>
                <a:off x="2018725" y="2246700"/>
                <a:ext cx="201100" cy="54525"/>
              </a:xfrm>
              <a:custGeom>
                <a:rect b="b" l="l" r="r" t="t"/>
                <a:pathLst>
                  <a:path extrusionOk="0" h="2181" w="8044">
                    <a:moveTo>
                      <a:pt x="279" y="0"/>
                    </a:moveTo>
                    <a:cubicBezTo>
                      <a:pt x="183" y="0"/>
                      <a:pt x="93" y="56"/>
                      <a:pt x="52" y="148"/>
                    </a:cubicBezTo>
                    <a:cubicBezTo>
                      <a:pt x="0" y="262"/>
                      <a:pt x="44" y="399"/>
                      <a:pt x="154" y="463"/>
                    </a:cubicBezTo>
                    <a:cubicBezTo>
                      <a:pt x="154" y="463"/>
                      <a:pt x="584" y="714"/>
                      <a:pt x="1266" y="1016"/>
                    </a:cubicBezTo>
                    <a:cubicBezTo>
                      <a:pt x="1950" y="1317"/>
                      <a:pt x="2898" y="1637"/>
                      <a:pt x="3873" y="1850"/>
                    </a:cubicBezTo>
                    <a:cubicBezTo>
                      <a:pt x="4361" y="1951"/>
                      <a:pt x="4852" y="2034"/>
                      <a:pt x="5316" y="2089"/>
                    </a:cubicBezTo>
                    <a:cubicBezTo>
                      <a:pt x="5780" y="2140"/>
                      <a:pt x="6215" y="2164"/>
                      <a:pt x="6588" y="2175"/>
                    </a:cubicBezTo>
                    <a:cubicBezTo>
                      <a:pt x="6688" y="2179"/>
                      <a:pt x="6785" y="2180"/>
                      <a:pt x="6877" y="2180"/>
                    </a:cubicBezTo>
                    <a:cubicBezTo>
                      <a:pt x="7123" y="2180"/>
                      <a:pt x="7335" y="2169"/>
                      <a:pt x="7489" y="2164"/>
                    </a:cubicBezTo>
                    <a:lnTo>
                      <a:pt x="7826" y="2142"/>
                    </a:lnTo>
                    <a:cubicBezTo>
                      <a:pt x="7943" y="2135"/>
                      <a:pt x="8036" y="2039"/>
                      <a:pt x="8040" y="1921"/>
                    </a:cubicBezTo>
                    <a:cubicBezTo>
                      <a:pt x="8044" y="1803"/>
                      <a:pt x="7956" y="1702"/>
                      <a:pt x="7838" y="1689"/>
                    </a:cubicBezTo>
                    <a:lnTo>
                      <a:pt x="6638" y="1540"/>
                    </a:lnTo>
                    <a:cubicBezTo>
                      <a:pt x="6279" y="1501"/>
                      <a:pt x="5865" y="1426"/>
                      <a:pt x="5423" y="1352"/>
                    </a:cubicBezTo>
                    <a:cubicBezTo>
                      <a:pt x="4979" y="1272"/>
                      <a:pt x="4511" y="1182"/>
                      <a:pt x="4043" y="1077"/>
                    </a:cubicBezTo>
                    <a:cubicBezTo>
                      <a:pt x="3109" y="865"/>
                      <a:pt x="2189" y="603"/>
                      <a:pt x="1503" y="384"/>
                    </a:cubicBezTo>
                    <a:lnTo>
                      <a:pt x="355" y="12"/>
                    </a:lnTo>
                    <a:cubicBezTo>
                      <a:pt x="330" y="4"/>
                      <a:pt x="304" y="0"/>
                      <a:pt x="279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>
                <a:off x="2018325" y="2358350"/>
                <a:ext cx="202875" cy="55150"/>
              </a:xfrm>
              <a:custGeom>
                <a:rect b="b" l="l" r="r" t="t"/>
                <a:pathLst>
                  <a:path extrusionOk="0" h="2206" w="8115">
                    <a:moveTo>
                      <a:pt x="279" y="0"/>
                    </a:moveTo>
                    <a:cubicBezTo>
                      <a:pt x="190" y="0"/>
                      <a:pt x="105" y="48"/>
                      <a:pt x="61" y="131"/>
                    </a:cubicBezTo>
                    <a:cubicBezTo>
                      <a:pt x="0" y="242"/>
                      <a:pt x="33" y="381"/>
                      <a:pt x="137" y="453"/>
                    </a:cubicBezTo>
                    <a:cubicBezTo>
                      <a:pt x="137" y="453"/>
                      <a:pt x="552" y="744"/>
                      <a:pt x="1236" y="1081"/>
                    </a:cubicBezTo>
                    <a:cubicBezTo>
                      <a:pt x="1577" y="1253"/>
                      <a:pt x="1990" y="1422"/>
                      <a:pt x="2439" y="1581"/>
                    </a:cubicBezTo>
                    <a:cubicBezTo>
                      <a:pt x="2890" y="1737"/>
                      <a:pt x="3383" y="1869"/>
                      <a:pt x="3880" y="1976"/>
                    </a:cubicBezTo>
                    <a:cubicBezTo>
                      <a:pt x="4370" y="2073"/>
                      <a:pt x="4864" y="2141"/>
                      <a:pt x="5360" y="2179"/>
                    </a:cubicBezTo>
                    <a:cubicBezTo>
                      <a:pt x="5628" y="2196"/>
                      <a:pt x="5896" y="2205"/>
                      <a:pt x="6164" y="2205"/>
                    </a:cubicBezTo>
                    <a:cubicBezTo>
                      <a:pt x="6330" y="2205"/>
                      <a:pt x="6496" y="2202"/>
                      <a:pt x="6662" y="2195"/>
                    </a:cubicBezTo>
                    <a:cubicBezTo>
                      <a:pt x="7039" y="2183"/>
                      <a:pt x="7366" y="2138"/>
                      <a:pt x="7578" y="2110"/>
                    </a:cubicBezTo>
                    <a:lnTo>
                      <a:pt x="7916" y="2057"/>
                    </a:lnTo>
                    <a:lnTo>
                      <a:pt x="7916" y="2056"/>
                    </a:lnTo>
                    <a:cubicBezTo>
                      <a:pt x="8031" y="2038"/>
                      <a:pt x="8114" y="1934"/>
                      <a:pt x="8106" y="1817"/>
                    </a:cubicBezTo>
                    <a:cubicBezTo>
                      <a:pt x="8098" y="1700"/>
                      <a:pt x="8003" y="1608"/>
                      <a:pt x="7886" y="1604"/>
                    </a:cubicBezTo>
                    <a:lnTo>
                      <a:pt x="7544" y="1596"/>
                    </a:lnTo>
                    <a:cubicBezTo>
                      <a:pt x="7537" y="1596"/>
                      <a:pt x="7530" y="1596"/>
                      <a:pt x="7523" y="1596"/>
                    </a:cubicBezTo>
                    <a:cubicBezTo>
                      <a:pt x="7304" y="1596"/>
                      <a:pt x="7020" y="1578"/>
                      <a:pt x="6667" y="1558"/>
                    </a:cubicBezTo>
                    <a:cubicBezTo>
                      <a:pt x="6303" y="1545"/>
                      <a:pt x="5883" y="1493"/>
                      <a:pt x="5435" y="1440"/>
                    </a:cubicBezTo>
                    <a:cubicBezTo>
                      <a:pt x="4988" y="1378"/>
                      <a:pt x="4513" y="1300"/>
                      <a:pt x="4042" y="1201"/>
                    </a:cubicBezTo>
                    <a:cubicBezTo>
                      <a:pt x="3178" y="1015"/>
                      <a:pt x="2329" y="768"/>
                      <a:pt x="1501" y="461"/>
                    </a:cubicBezTo>
                    <a:cubicBezTo>
                      <a:pt x="1161" y="336"/>
                      <a:pt x="876" y="230"/>
                      <a:pt x="682" y="144"/>
                    </a:cubicBezTo>
                    <a:lnTo>
                      <a:pt x="371" y="18"/>
                    </a:lnTo>
                    <a:cubicBezTo>
                      <a:pt x="341" y="6"/>
                      <a:pt x="310" y="0"/>
                      <a:pt x="279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9"/>
              <p:cNvSpPr/>
              <p:nvPr/>
            </p:nvSpPr>
            <p:spPr>
              <a:xfrm>
                <a:off x="2010625" y="2480775"/>
                <a:ext cx="207100" cy="24075"/>
              </a:xfrm>
              <a:custGeom>
                <a:rect b="b" l="l" r="r" t="t"/>
                <a:pathLst>
                  <a:path extrusionOk="0" h="963" w="8284">
                    <a:moveTo>
                      <a:pt x="8042" y="1"/>
                    </a:moveTo>
                    <a:cubicBezTo>
                      <a:pt x="8038" y="1"/>
                      <a:pt x="8033" y="1"/>
                      <a:pt x="8028" y="1"/>
                    </a:cubicBezTo>
                    <a:lnTo>
                      <a:pt x="6811" y="73"/>
                    </a:lnTo>
                    <a:cubicBezTo>
                      <a:pt x="6084" y="120"/>
                      <a:pt x="5115" y="151"/>
                      <a:pt x="4148" y="168"/>
                    </a:cubicBezTo>
                    <a:cubicBezTo>
                      <a:pt x="3925" y="171"/>
                      <a:pt x="3702" y="172"/>
                      <a:pt x="3482" y="172"/>
                    </a:cubicBezTo>
                    <a:cubicBezTo>
                      <a:pt x="2748" y="172"/>
                      <a:pt x="2046" y="158"/>
                      <a:pt x="1486" y="141"/>
                    </a:cubicBezTo>
                    <a:lnTo>
                      <a:pt x="270" y="108"/>
                    </a:lnTo>
                    <a:cubicBezTo>
                      <a:pt x="267" y="107"/>
                      <a:pt x="265" y="107"/>
                      <a:pt x="263" y="107"/>
                    </a:cubicBezTo>
                    <a:cubicBezTo>
                      <a:pt x="139" y="107"/>
                      <a:pt x="33" y="200"/>
                      <a:pt x="16" y="324"/>
                    </a:cubicBezTo>
                    <a:cubicBezTo>
                      <a:pt x="0" y="451"/>
                      <a:pt x="83" y="569"/>
                      <a:pt x="206" y="598"/>
                    </a:cubicBezTo>
                    <a:lnTo>
                      <a:pt x="208" y="598"/>
                    </a:lnTo>
                    <a:cubicBezTo>
                      <a:pt x="208" y="598"/>
                      <a:pt x="694" y="711"/>
                      <a:pt x="1432" y="813"/>
                    </a:cubicBezTo>
                    <a:cubicBezTo>
                      <a:pt x="2084" y="901"/>
                      <a:pt x="2934" y="963"/>
                      <a:pt x="3809" y="963"/>
                    </a:cubicBezTo>
                    <a:cubicBezTo>
                      <a:pt x="3926" y="963"/>
                      <a:pt x="4044" y="961"/>
                      <a:pt x="4162" y="959"/>
                    </a:cubicBezTo>
                    <a:cubicBezTo>
                      <a:pt x="4659" y="946"/>
                      <a:pt x="5156" y="920"/>
                      <a:pt x="5620" y="873"/>
                    </a:cubicBezTo>
                    <a:cubicBezTo>
                      <a:pt x="6084" y="826"/>
                      <a:pt x="6516" y="761"/>
                      <a:pt x="6882" y="704"/>
                    </a:cubicBezTo>
                    <a:cubicBezTo>
                      <a:pt x="7249" y="647"/>
                      <a:pt x="7558" y="574"/>
                      <a:pt x="7766" y="529"/>
                    </a:cubicBezTo>
                    <a:lnTo>
                      <a:pt x="8096" y="448"/>
                    </a:lnTo>
                    <a:lnTo>
                      <a:pt x="8095" y="448"/>
                    </a:lnTo>
                    <a:cubicBezTo>
                      <a:pt x="8209" y="420"/>
                      <a:pt x="8283" y="310"/>
                      <a:pt x="8266" y="195"/>
                    </a:cubicBezTo>
                    <a:cubicBezTo>
                      <a:pt x="8249" y="83"/>
                      <a:pt x="8154" y="1"/>
                      <a:pt x="8042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9"/>
              <p:cNvSpPr/>
              <p:nvPr/>
            </p:nvSpPr>
            <p:spPr>
              <a:xfrm>
                <a:off x="2035025" y="2580725"/>
                <a:ext cx="210725" cy="36975"/>
              </a:xfrm>
              <a:custGeom>
                <a:rect b="b" l="l" r="r" t="t"/>
                <a:pathLst>
                  <a:path extrusionOk="0" h="1479" w="8429">
                    <a:moveTo>
                      <a:pt x="8179" y="1"/>
                    </a:moveTo>
                    <a:cubicBezTo>
                      <a:pt x="8166" y="1"/>
                      <a:pt x="8153" y="2"/>
                      <a:pt x="8141" y="4"/>
                    </a:cubicBezTo>
                    <a:cubicBezTo>
                      <a:pt x="8141" y="4"/>
                      <a:pt x="7638" y="88"/>
                      <a:pt x="6896" y="232"/>
                    </a:cubicBezTo>
                    <a:cubicBezTo>
                      <a:pt x="6527" y="308"/>
                      <a:pt x="6093" y="380"/>
                      <a:pt x="5634" y="461"/>
                    </a:cubicBezTo>
                    <a:cubicBezTo>
                      <a:pt x="5175" y="543"/>
                      <a:pt x="4686" y="612"/>
                      <a:pt x="4197" y="649"/>
                    </a:cubicBezTo>
                    <a:cubicBezTo>
                      <a:pt x="3818" y="685"/>
                      <a:pt x="3447" y="707"/>
                      <a:pt x="3088" y="707"/>
                    </a:cubicBezTo>
                    <a:cubicBezTo>
                      <a:pt x="2979" y="707"/>
                      <a:pt x="2872" y="705"/>
                      <a:pt x="2765" y="701"/>
                    </a:cubicBezTo>
                    <a:cubicBezTo>
                      <a:pt x="2311" y="679"/>
                      <a:pt x="1887" y="653"/>
                      <a:pt x="1530" y="589"/>
                    </a:cubicBezTo>
                    <a:cubicBezTo>
                      <a:pt x="1173" y="525"/>
                      <a:pt x="875" y="465"/>
                      <a:pt x="671" y="404"/>
                    </a:cubicBezTo>
                    <a:lnTo>
                      <a:pt x="348" y="312"/>
                    </a:lnTo>
                    <a:cubicBezTo>
                      <a:pt x="325" y="305"/>
                      <a:pt x="302" y="302"/>
                      <a:pt x="279" y="302"/>
                    </a:cubicBezTo>
                    <a:cubicBezTo>
                      <a:pt x="181" y="302"/>
                      <a:pt x="90" y="360"/>
                      <a:pt x="50" y="454"/>
                    </a:cubicBezTo>
                    <a:cubicBezTo>
                      <a:pt x="0" y="570"/>
                      <a:pt x="46" y="705"/>
                      <a:pt x="156" y="767"/>
                    </a:cubicBezTo>
                    <a:cubicBezTo>
                      <a:pt x="156" y="767"/>
                      <a:pt x="272" y="833"/>
                      <a:pt x="484" y="927"/>
                    </a:cubicBezTo>
                    <a:cubicBezTo>
                      <a:pt x="696" y="1017"/>
                      <a:pt x="1004" y="1150"/>
                      <a:pt x="1391" y="1244"/>
                    </a:cubicBezTo>
                    <a:cubicBezTo>
                      <a:pt x="1776" y="1337"/>
                      <a:pt x="2233" y="1433"/>
                      <a:pt x="2728" y="1459"/>
                    </a:cubicBezTo>
                    <a:cubicBezTo>
                      <a:pt x="2933" y="1472"/>
                      <a:pt x="3138" y="1478"/>
                      <a:pt x="3343" y="1478"/>
                    </a:cubicBezTo>
                    <a:cubicBezTo>
                      <a:pt x="3653" y="1478"/>
                      <a:pt x="3962" y="1464"/>
                      <a:pt x="4270" y="1437"/>
                    </a:cubicBezTo>
                    <a:cubicBezTo>
                      <a:pt x="4791" y="1379"/>
                      <a:pt x="5303" y="1292"/>
                      <a:pt x="5777" y="1189"/>
                    </a:cubicBezTo>
                    <a:cubicBezTo>
                      <a:pt x="6250" y="1086"/>
                      <a:pt x="6680" y="956"/>
                      <a:pt x="7049" y="849"/>
                    </a:cubicBezTo>
                    <a:cubicBezTo>
                      <a:pt x="7782" y="624"/>
                      <a:pt x="8257" y="442"/>
                      <a:pt x="8257" y="442"/>
                    </a:cubicBezTo>
                    <a:lnTo>
                      <a:pt x="8260" y="441"/>
                    </a:lnTo>
                    <a:cubicBezTo>
                      <a:pt x="8369" y="399"/>
                      <a:pt x="8428" y="282"/>
                      <a:pt x="8398" y="168"/>
                    </a:cubicBezTo>
                    <a:cubicBezTo>
                      <a:pt x="8370" y="68"/>
                      <a:pt x="8280" y="1"/>
                      <a:pt x="8179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>
                <a:off x="2111100" y="2690950"/>
                <a:ext cx="167850" cy="31500"/>
              </a:xfrm>
              <a:custGeom>
                <a:rect b="b" l="l" r="r" t="t"/>
                <a:pathLst>
                  <a:path extrusionOk="0" h="1260" w="6714">
                    <a:moveTo>
                      <a:pt x="6467" y="0"/>
                    </a:moveTo>
                    <a:cubicBezTo>
                      <a:pt x="6460" y="0"/>
                      <a:pt x="6453" y="1"/>
                      <a:pt x="6446" y="1"/>
                    </a:cubicBezTo>
                    <a:lnTo>
                      <a:pt x="6174" y="27"/>
                    </a:lnTo>
                    <a:cubicBezTo>
                      <a:pt x="6000" y="51"/>
                      <a:pt x="5762" y="67"/>
                      <a:pt x="5464" y="110"/>
                    </a:cubicBezTo>
                    <a:lnTo>
                      <a:pt x="4468" y="250"/>
                    </a:lnTo>
                    <a:cubicBezTo>
                      <a:pt x="4108" y="296"/>
                      <a:pt x="3725" y="346"/>
                      <a:pt x="3339" y="384"/>
                    </a:cubicBezTo>
                    <a:cubicBezTo>
                      <a:pt x="2568" y="468"/>
                      <a:pt x="1795" y="526"/>
                      <a:pt x="1213" y="566"/>
                    </a:cubicBezTo>
                    <a:lnTo>
                      <a:pt x="238" y="637"/>
                    </a:lnTo>
                    <a:cubicBezTo>
                      <a:pt x="113" y="646"/>
                      <a:pt x="13" y="747"/>
                      <a:pt x="7" y="872"/>
                    </a:cubicBezTo>
                    <a:cubicBezTo>
                      <a:pt x="0" y="997"/>
                      <a:pt x="88" y="1108"/>
                      <a:pt x="212" y="1130"/>
                    </a:cubicBezTo>
                    <a:lnTo>
                      <a:pt x="216" y="1131"/>
                    </a:lnTo>
                    <a:cubicBezTo>
                      <a:pt x="216" y="1131"/>
                      <a:pt x="614" y="1202"/>
                      <a:pt x="1217" y="1240"/>
                    </a:cubicBezTo>
                    <a:cubicBezTo>
                      <a:pt x="1421" y="1252"/>
                      <a:pt x="1649" y="1259"/>
                      <a:pt x="1893" y="1259"/>
                    </a:cubicBezTo>
                    <a:cubicBezTo>
                      <a:pt x="2367" y="1259"/>
                      <a:pt x="2898" y="1233"/>
                      <a:pt x="3426" y="1171"/>
                    </a:cubicBezTo>
                    <a:cubicBezTo>
                      <a:pt x="3826" y="1122"/>
                      <a:pt x="4224" y="1061"/>
                      <a:pt x="4595" y="984"/>
                    </a:cubicBezTo>
                    <a:cubicBezTo>
                      <a:pt x="4776" y="951"/>
                      <a:pt x="4966" y="897"/>
                      <a:pt x="5123" y="857"/>
                    </a:cubicBezTo>
                    <a:lnTo>
                      <a:pt x="5587" y="735"/>
                    </a:lnTo>
                    <a:cubicBezTo>
                      <a:pt x="5871" y="661"/>
                      <a:pt x="6117" y="581"/>
                      <a:pt x="6281" y="531"/>
                    </a:cubicBezTo>
                    <a:lnTo>
                      <a:pt x="6541" y="444"/>
                    </a:lnTo>
                    <a:lnTo>
                      <a:pt x="6541" y="444"/>
                    </a:lnTo>
                    <a:lnTo>
                      <a:pt x="6540" y="445"/>
                    </a:lnTo>
                    <a:cubicBezTo>
                      <a:pt x="6650" y="407"/>
                      <a:pt x="6714" y="294"/>
                      <a:pt x="6691" y="180"/>
                    </a:cubicBezTo>
                    <a:cubicBezTo>
                      <a:pt x="6668" y="75"/>
                      <a:pt x="6573" y="0"/>
                      <a:pt x="6467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>
                <a:off x="2585700" y="2027225"/>
                <a:ext cx="81000" cy="55600"/>
              </a:xfrm>
              <a:custGeom>
                <a:rect b="b" l="l" r="r" t="t"/>
                <a:pathLst>
                  <a:path extrusionOk="0" h="2224" w="3240">
                    <a:moveTo>
                      <a:pt x="1309" y="0"/>
                    </a:moveTo>
                    <a:cubicBezTo>
                      <a:pt x="1221" y="0"/>
                      <a:pt x="1133" y="5"/>
                      <a:pt x="1046" y="16"/>
                    </a:cubicBezTo>
                    <a:cubicBezTo>
                      <a:pt x="891" y="33"/>
                      <a:pt x="740" y="71"/>
                      <a:pt x="597" y="131"/>
                    </a:cubicBezTo>
                    <a:cubicBezTo>
                      <a:pt x="575" y="140"/>
                      <a:pt x="553" y="151"/>
                      <a:pt x="533" y="163"/>
                    </a:cubicBezTo>
                    <a:cubicBezTo>
                      <a:pt x="139" y="385"/>
                      <a:pt x="0" y="884"/>
                      <a:pt x="222" y="1278"/>
                    </a:cubicBezTo>
                    <a:cubicBezTo>
                      <a:pt x="303" y="1411"/>
                      <a:pt x="402" y="1532"/>
                      <a:pt x="517" y="1636"/>
                    </a:cubicBezTo>
                    <a:cubicBezTo>
                      <a:pt x="734" y="1840"/>
                      <a:pt x="992" y="1997"/>
                      <a:pt x="1272" y="2098"/>
                    </a:cubicBezTo>
                    <a:cubicBezTo>
                      <a:pt x="1494" y="2181"/>
                      <a:pt x="1729" y="2223"/>
                      <a:pt x="1965" y="2223"/>
                    </a:cubicBezTo>
                    <a:cubicBezTo>
                      <a:pt x="2024" y="2223"/>
                      <a:pt x="2082" y="2221"/>
                      <a:pt x="2140" y="2215"/>
                    </a:cubicBezTo>
                    <a:cubicBezTo>
                      <a:pt x="2294" y="2203"/>
                      <a:pt x="2445" y="2168"/>
                      <a:pt x="2587" y="2110"/>
                    </a:cubicBezTo>
                    <a:cubicBezTo>
                      <a:pt x="2612" y="2098"/>
                      <a:pt x="2637" y="2086"/>
                      <a:pt x="2661" y="2072"/>
                    </a:cubicBezTo>
                    <a:cubicBezTo>
                      <a:pt x="3089" y="1829"/>
                      <a:pt x="3240" y="1285"/>
                      <a:pt x="2997" y="856"/>
                    </a:cubicBezTo>
                    <a:cubicBezTo>
                      <a:pt x="2916" y="726"/>
                      <a:pt x="2816" y="608"/>
                      <a:pt x="2699" y="507"/>
                    </a:cubicBezTo>
                    <a:cubicBezTo>
                      <a:pt x="2476" y="313"/>
                      <a:pt x="2213" y="169"/>
                      <a:pt x="1929" y="89"/>
                    </a:cubicBezTo>
                    <a:cubicBezTo>
                      <a:pt x="1727" y="30"/>
                      <a:pt x="1518" y="0"/>
                      <a:pt x="1309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2706450" y="2163550"/>
                <a:ext cx="64025" cy="52975"/>
              </a:xfrm>
              <a:custGeom>
                <a:rect b="b" l="l" r="r" t="t"/>
                <a:pathLst>
                  <a:path extrusionOk="0" h="2119" w="2561">
                    <a:moveTo>
                      <a:pt x="1299" y="0"/>
                    </a:moveTo>
                    <a:cubicBezTo>
                      <a:pt x="1164" y="0"/>
                      <a:pt x="1025" y="30"/>
                      <a:pt x="898" y="73"/>
                    </a:cubicBezTo>
                    <a:cubicBezTo>
                      <a:pt x="810" y="99"/>
                      <a:pt x="753" y="143"/>
                      <a:pt x="683" y="168"/>
                    </a:cubicBezTo>
                    <a:cubicBezTo>
                      <a:pt x="647" y="183"/>
                      <a:pt x="612" y="199"/>
                      <a:pt x="579" y="218"/>
                    </a:cubicBezTo>
                    <a:cubicBezTo>
                      <a:pt x="187" y="442"/>
                      <a:pt x="1" y="907"/>
                      <a:pt x="131" y="1339"/>
                    </a:cubicBezTo>
                    <a:cubicBezTo>
                      <a:pt x="143" y="1376"/>
                      <a:pt x="156" y="1412"/>
                      <a:pt x="172" y="1448"/>
                    </a:cubicBezTo>
                    <a:cubicBezTo>
                      <a:pt x="193" y="1508"/>
                      <a:pt x="269" y="1604"/>
                      <a:pt x="341" y="1685"/>
                    </a:cubicBezTo>
                    <a:cubicBezTo>
                      <a:pt x="518" y="1879"/>
                      <a:pt x="747" y="2017"/>
                      <a:pt x="1002" y="2080"/>
                    </a:cubicBezTo>
                    <a:cubicBezTo>
                      <a:pt x="1102" y="2106"/>
                      <a:pt x="1205" y="2119"/>
                      <a:pt x="1308" y="2119"/>
                    </a:cubicBezTo>
                    <a:cubicBezTo>
                      <a:pt x="1463" y="2119"/>
                      <a:pt x="1618" y="2089"/>
                      <a:pt x="1764" y="2030"/>
                    </a:cubicBezTo>
                    <a:cubicBezTo>
                      <a:pt x="2344" y="1809"/>
                      <a:pt x="2560" y="1101"/>
                      <a:pt x="2203" y="594"/>
                    </a:cubicBezTo>
                    <a:lnTo>
                      <a:pt x="2134" y="490"/>
                    </a:lnTo>
                    <a:cubicBezTo>
                      <a:pt x="2069" y="397"/>
                      <a:pt x="1994" y="313"/>
                      <a:pt x="1908" y="239"/>
                    </a:cubicBezTo>
                    <a:cubicBezTo>
                      <a:pt x="1777" y="125"/>
                      <a:pt x="1613" y="32"/>
                      <a:pt x="1437" y="12"/>
                    </a:cubicBezTo>
                    <a:cubicBezTo>
                      <a:pt x="1392" y="4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2451375" y="2033150"/>
                <a:ext cx="62100" cy="53075"/>
              </a:xfrm>
              <a:custGeom>
                <a:rect b="b" l="l" r="r" t="t"/>
                <a:pathLst>
                  <a:path extrusionOk="0" h="2123" w="2484">
                    <a:moveTo>
                      <a:pt x="1284" y="0"/>
                    </a:moveTo>
                    <a:cubicBezTo>
                      <a:pt x="1165" y="0"/>
                      <a:pt x="1046" y="18"/>
                      <a:pt x="939" y="47"/>
                    </a:cubicBezTo>
                    <a:cubicBezTo>
                      <a:pt x="824" y="82"/>
                      <a:pt x="712" y="125"/>
                      <a:pt x="603" y="179"/>
                    </a:cubicBezTo>
                    <a:cubicBezTo>
                      <a:pt x="202" y="375"/>
                      <a:pt x="0" y="830"/>
                      <a:pt x="122" y="1258"/>
                    </a:cubicBezTo>
                    <a:lnTo>
                      <a:pt x="132" y="1290"/>
                    </a:lnTo>
                    <a:cubicBezTo>
                      <a:pt x="132" y="1290"/>
                      <a:pt x="144" y="1333"/>
                      <a:pt x="170" y="1399"/>
                    </a:cubicBezTo>
                    <a:cubicBezTo>
                      <a:pt x="193" y="1461"/>
                      <a:pt x="259" y="1556"/>
                      <a:pt x="326" y="1638"/>
                    </a:cubicBezTo>
                    <a:cubicBezTo>
                      <a:pt x="487" y="1835"/>
                      <a:pt x="700" y="1980"/>
                      <a:pt x="941" y="2059"/>
                    </a:cubicBezTo>
                    <a:cubicBezTo>
                      <a:pt x="1067" y="2101"/>
                      <a:pt x="1198" y="2123"/>
                      <a:pt x="1329" y="2123"/>
                    </a:cubicBezTo>
                    <a:cubicBezTo>
                      <a:pt x="1446" y="2123"/>
                      <a:pt x="1563" y="2106"/>
                      <a:pt x="1677" y="2071"/>
                    </a:cubicBezTo>
                    <a:cubicBezTo>
                      <a:pt x="1806" y="2034"/>
                      <a:pt x="1926" y="1972"/>
                      <a:pt x="2031" y="1889"/>
                    </a:cubicBezTo>
                    <a:cubicBezTo>
                      <a:pt x="2387" y="1585"/>
                      <a:pt x="2484" y="1075"/>
                      <a:pt x="2265" y="661"/>
                    </a:cubicBezTo>
                    <a:lnTo>
                      <a:pt x="2225" y="586"/>
                    </a:lnTo>
                    <a:cubicBezTo>
                      <a:pt x="2168" y="483"/>
                      <a:pt x="2097" y="389"/>
                      <a:pt x="2014" y="307"/>
                    </a:cubicBezTo>
                    <a:cubicBezTo>
                      <a:pt x="1886" y="177"/>
                      <a:pt x="1713" y="66"/>
                      <a:pt x="1521" y="28"/>
                    </a:cubicBezTo>
                    <a:cubicBezTo>
                      <a:pt x="1445" y="9"/>
                      <a:pt x="1364" y="0"/>
                      <a:pt x="1284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2486850" y="2320100"/>
                <a:ext cx="58675" cy="52950"/>
              </a:xfrm>
              <a:custGeom>
                <a:rect b="b" l="l" r="r" t="t"/>
                <a:pathLst>
                  <a:path extrusionOk="0" h="2118" w="2347">
                    <a:moveTo>
                      <a:pt x="1203" y="1"/>
                    </a:moveTo>
                    <a:cubicBezTo>
                      <a:pt x="1186" y="1"/>
                      <a:pt x="1169" y="1"/>
                      <a:pt x="1152" y="2"/>
                    </a:cubicBezTo>
                    <a:cubicBezTo>
                      <a:pt x="852" y="8"/>
                      <a:pt x="562" y="136"/>
                      <a:pt x="382" y="296"/>
                    </a:cubicBezTo>
                    <a:cubicBezTo>
                      <a:pt x="300" y="368"/>
                      <a:pt x="194" y="466"/>
                      <a:pt x="178" y="523"/>
                    </a:cubicBezTo>
                    <a:cubicBezTo>
                      <a:pt x="150" y="584"/>
                      <a:pt x="137" y="625"/>
                      <a:pt x="137" y="625"/>
                    </a:cubicBezTo>
                    <a:cubicBezTo>
                      <a:pt x="0" y="1049"/>
                      <a:pt x="155" y="1513"/>
                      <a:pt x="519" y="1772"/>
                    </a:cubicBezTo>
                    <a:cubicBezTo>
                      <a:pt x="550" y="1792"/>
                      <a:pt x="581" y="1812"/>
                      <a:pt x="614" y="1830"/>
                    </a:cubicBezTo>
                    <a:cubicBezTo>
                      <a:pt x="687" y="1857"/>
                      <a:pt x="705" y="1918"/>
                      <a:pt x="776" y="1954"/>
                    </a:cubicBezTo>
                    <a:cubicBezTo>
                      <a:pt x="902" y="2037"/>
                      <a:pt x="1028" y="2109"/>
                      <a:pt x="1147" y="2115"/>
                    </a:cubicBezTo>
                    <a:cubicBezTo>
                      <a:pt x="1161" y="2117"/>
                      <a:pt x="1176" y="2118"/>
                      <a:pt x="1191" y="2118"/>
                    </a:cubicBezTo>
                    <a:cubicBezTo>
                      <a:pt x="1295" y="2118"/>
                      <a:pt x="1401" y="2068"/>
                      <a:pt x="1507" y="2001"/>
                    </a:cubicBezTo>
                    <a:cubicBezTo>
                      <a:pt x="1590" y="1948"/>
                      <a:pt x="1670" y="1888"/>
                      <a:pt x="1745" y="1822"/>
                    </a:cubicBezTo>
                    <a:lnTo>
                      <a:pt x="1954" y="1638"/>
                    </a:lnTo>
                    <a:cubicBezTo>
                      <a:pt x="2250" y="1373"/>
                      <a:pt x="2346" y="951"/>
                      <a:pt x="2195" y="584"/>
                    </a:cubicBezTo>
                    <a:cubicBezTo>
                      <a:pt x="2135" y="455"/>
                      <a:pt x="2044" y="343"/>
                      <a:pt x="1932" y="256"/>
                    </a:cubicBezTo>
                    <a:cubicBezTo>
                      <a:pt x="1759" y="111"/>
                      <a:pt x="1487" y="1"/>
                      <a:pt x="1203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2493400" y="2446625"/>
                <a:ext cx="64050" cy="53050"/>
              </a:xfrm>
              <a:custGeom>
                <a:rect b="b" l="l" r="r" t="t"/>
                <a:pathLst>
                  <a:path extrusionOk="0" h="2122" w="2562">
                    <a:moveTo>
                      <a:pt x="1287" y="1"/>
                    </a:moveTo>
                    <a:cubicBezTo>
                      <a:pt x="1090" y="1"/>
                      <a:pt x="893" y="49"/>
                      <a:pt x="734" y="121"/>
                    </a:cubicBezTo>
                    <a:cubicBezTo>
                      <a:pt x="614" y="171"/>
                      <a:pt x="503" y="241"/>
                      <a:pt x="405" y="326"/>
                    </a:cubicBezTo>
                    <a:cubicBezTo>
                      <a:pt x="69" y="633"/>
                      <a:pt x="1" y="1135"/>
                      <a:pt x="240" y="1522"/>
                    </a:cubicBezTo>
                    <a:cubicBezTo>
                      <a:pt x="311" y="1631"/>
                      <a:pt x="399" y="1727"/>
                      <a:pt x="501" y="1808"/>
                    </a:cubicBezTo>
                    <a:cubicBezTo>
                      <a:pt x="663" y="1943"/>
                      <a:pt x="886" y="2061"/>
                      <a:pt x="1122" y="2100"/>
                    </a:cubicBezTo>
                    <a:cubicBezTo>
                      <a:pt x="1193" y="2115"/>
                      <a:pt x="1265" y="2121"/>
                      <a:pt x="1337" y="2121"/>
                    </a:cubicBezTo>
                    <a:cubicBezTo>
                      <a:pt x="1499" y="2121"/>
                      <a:pt x="1658" y="2087"/>
                      <a:pt x="1791" y="2033"/>
                    </a:cubicBezTo>
                    <a:cubicBezTo>
                      <a:pt x="1910" y="1987"/>
                      <a:pt x="2021" y="1920"/>
                      <a:pt x="2118" y="1837"/>
                    </a:cubicBezTo>
                    <a:cubicBezTo>
                      <a:pt x="2485" y="1501"/>
                      <a:pt x="2561" y="953"/>
                      <a:pt x="2298" y="531"/>
                    </a:cubicBezTo>
                    <a:cubicBezTo>
                      <a:pt x="2227" y="424"/>
                      <a:pt x="2139" y="330"/>
                      <a:pt x="2036" y="254"/>
                    </a:cubicBezTo>
                    <a:cubicBezTo>
                      <a:pt x="1874" y="127"/>
                      <a:pt x="1647" y="24"/>
                      <a:pt x="1409" y="7"/>
                    </a:cubicBezTo>
                    <a:cubicBezTo>
                      <a:pt x="1368" y="3"/>
                      <a:pt x="1328" y="1"/>
                      <a:pt x="1287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2764050" y="2471275"/>
                <a:ext cx="64450" cy="52975"/>
              </a:xfrm>
              <a:custGeom>
                <a:rect b="b" l="l" r="r" t="t"/>
                <a:pathLst>
                  <a:path extrusionOk="0" h="2119" w="2578">
                    <a:moveTo>
                      <a:pt x="1323" y="1"/>
                    </a:moveTo>
                    <a:cubicBezTo>
                      <a:pt x="1289" y="1"/>
                      <a:pt x="1255" y="3"/>
                      <a:pt x="1221" y="7"/>
                    </a:cubicBezTo>
                    <a:cubicBezTo>
                      <a:pt x="1026" y="21"/>
                      <a:pt x="828" y="103"/>
                      <a:pt x="666" y="204"/>
                    </a:cubicBezTo>
                    <a:cubicBezTo>
                      <a:pt x="581" y="252"/>
                      <a:pt x="529" y="310"/>
                      <a:pt x="466" y="352"/>
                    </a:cubicBezTo>
                    <a:cubicBezTo>
                      <a:pt x="435" y="376"/>
                      <a:pt x="406" y="402"/>
                      <a:pt x="377" y="428"/>
                    </a:cubicBezTo>
                    <a:cubicBezTo>
                      <a:pt x="51" y="747"/>
                      <a:pt x="0" y="1252"/>
                      <a:pt x="255" y="1630"/>
                    </a:cubicBezTo>
                    <a:cubicBezTo>
                      <a:pt x="277" y="1662"/>
                      <a:pt x="302" y="1693"/>
                      <a:pt x="327" y="1723"/>
                    </a:cubicBezTo>
                    <a:cubicBezTo>
                      <a:pt x="368" y="1775"/>
                      <a:pt x="465" y="1848"/>
                      <a:pt x="558" y="1906"/>
                    </a:cubicBezTo>
                    <a:cubicBezTo>
                      <a:pt x="781" y="2045"/>
                      <a:pt x="1040" y="2118"/>
                      <a:pt x="1303" y="2118"/>
                    </a:cubicBezTo>
                    <a:cubicBezTo>
                      <a:pt x="1305" y="2118"/>
                      <a:pt x="1307" y="2118"/>
                      <a:pt x="1309" y="2118"/>
                    </a:cubicBezTo>
                    <a:cubicBezTo>
                      <a:pt x="1311" y="2118"/>
                      <a:pt x="1313" y="2118"/>
                      <a:pt x="1315" y="2118"/>
                    </a:cubicBezTo>
                    <a:cubicBezTo>
                      <a:pt x="1577" y="2118"/>
                      <a:pt x="1832" y="2039"/>
                      <a:pt x="2046" y="1890"/>
                    </a:cubicBezTo>
                    <a:cubicBezTo>
                      <a:pt x="2161" y="1813"/>
                      <a:pt x="2259" y="1714"/>
                      <a:pt x="2336" y="1598"/>
                    </a:cubicBezTo>
                    <a:cubicBezTo>
                      <a:pt x="2578" y="1197"/>
                      <a:pt x="2502" y="681"/>
                      <a:pt x="2153" y="368"/>
                    </a:cubicBezTo>
                    <a:lnTo>
                      <a:pt x="2083" y="304"/>
                    </a:lnTo>
                    <a:cubicBezTo>
                      <a:pt x="1993" y="227"/>
                      <a:pt x="1893" y="163"/>
                      <a:pt x="1785" y="112"/>
                    </a:cubicBezTo>
                    <a:cubicBezTo>
                      <a:pt x="1648" y="46"/>
                      <a:pt x="1486" y="1"/>
                      <a:pt x="1323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2581125" y="2635025"/>
                <a:ext cx="89675" cy="53400"/>
              </a:xfrm>
              <a:custGeom>
                <a:rect b="b" l="l" r="r" t="t"/>
                <a:pathLst>
                  <a:path extrusionOk="0" h="2136" w="3587">
                    <a:moveTo>
                      <a:pt x="1652" y="0"/>
                    </a:moveTo>
                    <a:cubicBezTo>
                      <a:pt x="1426" y="0"/>
                      <a:pt x="1204" y="28"/>
                      <a:pt x="1015" y="69"/>
                    </a:cubicBezTo>
                    <a:cubicBezTo>
                      <a:pt x="885" y="94"/>
                      <a:pt x="792" y="135"/>
                      <a:pt x="700" y="161"/>
                    </a:cubicBezTo>
                    <a:cubicBezTo>
                      <a:pt x="613" y="190"/>
                      <a:pt x="562" y="213"/>
                      <a:pt x="562" y="213"/>
                    </a:cubicBezTo>
                    <a:cubicBezTo>
                      <a:pt x="515" y="234"/>
                      <a:pt x="471" y="261"/>
                      <a:pt x="428" y="290"/>
                    </a:cubicBezTo>
                    <a:cubicBezTo>
                      <a:pt x="79" y="543"/>
                      <a:pt x="1" y="1031"/>
                      <a:pt x="253" y="1380"/>
                    </a:cubicBezTo>
                    <a:cubicBezTo>
                      <a:pt x="253" y="1380"/>
                      <a:pt x="286" y="1426"/>
                      <a:pt x="346" y="1493"/>
                    </a:cubicBezTo>
                    <a:cubicBezTo>
                      <a:pt x="402" y="1557"/>
                      <a:pt x="519" y="1651"/>
                      <a:pt x="643" y="1734"/>
                    </a:cubicBezTo>
                    <a:cubicBezTo>
                      <a:pt x="897" y="1905"/>
                      <a:pt x="1265" y="2060"/>
                      <a:pt x="1652" y="2110"/>
                    </a:cubicBezTo>
                    <a:cubicBezTo>
                      <a:pt x="1764" y="2128"/>
                      <a:pt x="1878" y="2136"/>
                      <a:pt x="1989" y="2136"/>
                    </a:cubicBezTo>
                    <a:cubicBezTo>
                      <a:pt x="2259" y="2136"/>
                      <a:pt x="2517" y="2089"/>
                      <a:pt x="2720" y="2016"/>
                    </a:cubicBezTo>
                    <a:cubicBezTo>
                      <a:pt x="2889" y="1962"/>
                      <a:pt x="3047" y="1877"/>
                      <a:pt x="3188" y="1769"/>
                    </a:cubicBezTo>
                    <a:cubicBezTo>
                      <a:pt x="3228" y="1734"/>
                      <a:pt x="3266" y="1696"/>
                      <a:pt x="3299" y="1654"/>
                    </a:cubicBezTo>
                    <a:cubicBezTo>
                      <a:pt x="3587" y="1295"/>
                      <a:pt x="3530" y="771"/>
                      <a:pt x="3171" y="483"/>
                    </a:cubicBezTo>
                    <a:lnTo>
                      <a:pt x="3132" y="452"/>
                    </a:lnTo>
                    <a:cubicBezTo>
                      <a:pt x="3008" y="358"/>
                      <a:pt x="2874" y="279"/>
                      <a:pt x="2732" y="219"/>
                    </a:cubicBezTo>
                    <a:cubicBezTo>
                      <a:pt x="2465" y="102"/>
                      <a:pt x="2181" y="32"/>
                      <a:pt x="1891" y="11"/>
                    </a:cubicBezTo>
                    <a:cubicBezTo>
                      <a:pt x="1812" y="3"/>
                      <a:pt x="1732" y="0"/>
                      <a:pt x="1652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2329750" y="2246975"/>
                <a:ext cx="59725" cy="52750"/>
              </a:xfrm>
              <a:custGeom>
                <a:rect b="b" l="l" r="r" t="t"/>
                <a:pathLst>
                  <a:path extrusionOk="0" h="2110" w="2389">
                    <a:moveTo>
                      <a:pt x="1160" y="1"/>
                    </a:moveTo>
                    <a:cubicBezTo>
                      <a:pt x="906" y="1"/>
                      <a:pt x="661" y="77"/>
                      <a:pt x="490" y="187"/>
                    </a:cubicBezTo>
                    <a:cubicBezTo>
                      <a:pt x="395" y="248"/>
                      <a:pt x="261" y="337"/>
                      <a:pt x="242" y="392"/>
                    </a:cubicBezTo>
                    <a:cubicBezTo>
                      <a:pt x="207" y="450"/>
                      <a:pt x="188" y="491"/>
                      <a:pt x="188" y="491"/>
                    </a:cubicBezTo>
                    <a:cubicBezTo>
                      <a:pt x="1" y="896"/>
                      <a:pt x="105" y="1377"/>
                      <a:pt x="443" y="1670"/>
                    </a:cubicBezTo>
                    <a:cubicBezTo>
                      <a:pt x="472" y="1694"/>
                      <a:pt x="502" y="1717"/>
                      <a:pt x="534" y="1737"/>
                    </a:cubicBezTo>
                    <a:cubicBezTo>
                      <a:pt x="607" y="1772"/>
                      <a:pt x="606" y="1837"/>
                      <a:pt x="670" y="1882"/>
                    </a:cubicBezTo>
                    <a:cubicBezTo>
                      <a:pt x="775" y="1982"/>
                      <a:pt x="875" y="2072"/>
                      <a:pt x="978" y="2096"/>
                    </a:cubicBezTo>
                    <a:cubicBezTo>
                      <a:pt x="1006" y="2105"/>
                      <a:pt x="1035" y="2110"/>
                      <a:pt x="1066" y="2110"/>
                    </a:cubicBezTo>
                    <a:cubicBezTo>
                      <a:pt x="1144" y="2110"/>
                      <a:pt x="1230" y="2082"/>
                      <a:pt x="1321" y="2045"/>
                    </a:cubicBezTo>
                    <a:cubicBezTo>
                      <a:pt x="1410" y="2008"/>
                      <a:pt x="1497" y="1967"/>
                      <a:pt x="1582" y="1920"/>
                    </a:cubicBezTo>
                    <a:lnTo>
                      <a:pt x="1879" y="1758"/>
                    </a:lnTo>
                    <a:cubicBezTo>
                      <a:pt x="2210" y="1575"/>
                      <a:pt x="2389" y="1203"/>
                      <a:pt x="2325" y="831"/>
                    </a:cubicBezTo>
                    <a:cubicBezTo>
                      <a:pt x="2291" y="685"/>
                      <a:pt x="2222" y="550"/>
                      <a:pt x="2124" y="437"/>
                    </a:cubicBezTo>
                    <a:cubicBezTo>
                      <a:pt x="1965" y="239"/>
                      <a:pt x="1675" y="58"/>
                      <a:pt x="1354" y="16"/>
                    </a:cubicBezTo>
                    <a:cubicBezTo>
                      <a:pt x="1289" y="5"/>
                      <a:pt x="1224" y="1"/>
                      <a:pt x="1160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2764050" y="1406750"/>
                <a:ext cx="62675" cy="36475"/>
              </a:xfrm>
              <a:custGeom>
                <a:rect b="b" l="l" r="r" t="t"/>
                <a:pathLst>
                  <a:path extrusionOk="0" h="1459" w="2507">
                    <a:moveTo>
                      <a:pt x="2092" y="0"/>
                    </a:moveTo>
                    <a:cubicBezTo>
                      <a:pt x="2078" y="0"/>
                      <a:pt x="2063" y="1"/>
                      <a:pt x="2048" y="3"/>
                    </a:cubicBezTo>
                    <a:cubicBezTo>
                      <a:pt x="2048" y="3"/>
                      <a:pt x="1899" y="21"/>
                      <a:pt x="1715" y="61"/>
                    </a:cubicBezTo>
                    <a:cubicBezTo>
                      <a:pt x="1495" y="117"/>
                      <a:pt x="1282" y="190"/>
                      <a:pt x="1074" y="281"/>
                    </a:cubicBezTo>
                    <a:cubicBezTo>
                      <a:pt x="867" y="370"/>
                      <a:pt x="668" y="477"/>
                      <a:pt x="481" y="601"/>
                    </a:cubicBezTo>
                    <a:cubicBezTo>
                      <a:pt x="390" y="665"/>
                      <a:pt x="304" y="734"/>
                      <a:pt x="222" y="809"/>
                    </a:cubicBezTo>
                    <a:lnTo>
                      <a:pt x="218" y="815"/>
                    </a:lnTo>
                    <a:cubicBezTo>
                      <a:pt x="0" y="1023"/>
                      <a:pt x="110" y="1390"/>
                      <a:pt x="407" y="1442"/>
                    </a:cubicBezTo>
                    <a:cubicBezTo>
                      <a:pt x="484" y="1453"/>
                      <a:pt x="561" y="1458"/>
                      <a:pt x="639" y="1458"/>
                    </a:cubicBezTo>
                    <a:cubicBezTo>
                      <a:pt x="683" y="1458"/>
                      <a:pt x="728" y="1456"/>
                      <a:pt x="772" y="1453"/>
                    </a:cubicBezTo>
                    <a:cubicBezTo>
                      <a:pt x="986" y="1435"/>
                      <a:pt x="1260" y="1362"/>
                      <a:pt x="1514" y="1241"/>
                    </a:cubicBezTo>
                    <a:cubicBezTo>
                      <a:pt x="1767" y="1121"/>
                      <a:pt x="1996" y="950"/>
                      <a:pt x="2147" y="797"/>
                    </a:cubicBezTo>
                    <a:cubicBezTo>
                      <a:pt x="2301" y="637"/>
                      <a:pt x="2371" y="512"/>
                      <a:pt x="2371" y="512"/>
                    </a:cubicBezTo>
                    <a:lnTo>
                      <a:pt x="2381" y="496"/>
                    </a:lnTo>
                    <a:cubicBezTo>
                      <a:pt x="2506" y="270"/>
                      <a:pt x="2339" y="0"/>
                      <a:pt x="2092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2738325" y="1469000"/>
                <a:ext cx="73000" cy="46025"/>
              </a:xfrm>
              <a:custGeom>
                <a:rect b="b" l="l" r="r" t="t"/>
                <a:pathLst>
                  <a:path extrusionOk="0" h="1841" w="2920">
                    <a:moveTo>
                      <a:pt x="2495" y="1"/>
                    </a:moveTo>
                    <a:cubicBezTo>
                      <a:pt x="2480" y="1"/>
                      <a:pt x="2465" y="2"/>
                      <a:pt x="2450" y="4"/>
                    </a:cubicBezTo>
                    <a:cubicBezTo>
                      <a:pt x="2309" y="26"/>
                      <a:pt x="2172" y="57"/>
                      <a:pt x="2036" y="97"/>
                    </a:cubicBezTo>
                    <a:cubicBezTo>
                      <a:pt x="1750" y="188"/>
                      <a:pt x="1474" y="306"/>
                      <a:pt x="1213" y="451"/>
                    </a:cubicBezTo>
                    <a:cubicBezTo>
                      <a:pt x="929" y="608"/>
                      <a:pt x="663" y="795"/>
                      <a:pt x="478" y="961"/>
                    </a:cubicBezTo>
                    <a:cubicBezTo>
                      <a:pt x="373" y="1055"/>
                      <a:pt x="275" y="1156"/>
                      <a:pt x="186" y="1265"/>
                    </a:cubicBezTo>
                    <a:cubicBezTo>
                      <a:pt x="1" y="1503"/>
                      <a:pt x="176" y="1841"/>
                      <a:pt x="464" y="1841"/>
                    </a:cubicBezTo>
                    <a:cubicBezTo>
                      <a:pt x="480" y="1841"/>
                      <a:pt x="497" y="1840"/>
                      <a:pt x="513" y="1838"/>
                    </a:cubicBezTo>
                    <a:cubicBezTo>
                      <a:pt x="652" y="1816"/>
                      <a:pt x="790" y="1783"/>
                      <a:pt x="924" y="1741"/>
                    </a:cubicBezTo>
                    <a:cubicBezTo>
                      <a:pt x="1161" y="1666"/>
                      <a:pt x="1457" y="1532"/>
                      <a:pt x="1736" y="1368"/>
                    </a:cubicBezTo>
                    <a:cubicBezTo>
                      <a:pt x="1994" y="1216"/>
                      <a:pt x="2236" y="1038"/>
                      <a:pt x="2459" y="837"/>
                    </a:cubicBezTo>
                    <a:cubicBezTo>
                      <a:pt x="2562" y="741"/>
                      <a:pt x="2659" y="638"/>
                      <a:pt x="2748" y="528"/>
                    </a:cubicBezTo>
                    <a:cubicBezTo>
                      <a:pt x="2919" y="311"/>
                      <a:pt x="2758" y="1"/>
                      <a:pt x="2495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841850" y="1497525"/>
                <a:ext cx="38700" cy="32250"/>
              </a:xfrm>
              <a:custGeom>
                <a:rect b="b" l="l" r="r" t="t"/>
                <a:pathLst>
                  <a:path extrusionOk="0" h="1290" w="1548">
                    <a:moveTo>
                      <a:pt x="1141" y="0"/>
                    </a:moveTo>
                    <a:cubicBezTo>
                      <a:pt x="1070" y="0"/>
                      <a:pt x="1000" y="6"/>
                      <a:pt x="931" y="18"/>
                    </a:cubicBezTo>
                    <a:cubicBezTo>
                      <a:pt x="773" y="49"/>
                      <a:pt x="622" y="111"/>
                      <a:pt x="487" y="197"/>
                    </a:cubicBezTo>
                    <a:cubicBezTo>
                      <a:pt x="344" y="288"/>
                      <a:pt x="221" y="410"/>
                      <a:pt x="143" y="525"/>
                    </a:cubicBezTo>
                    <a:cubicBezTo>
                      <a:pt x="99" y="593"/>
                      <a:pt x="63" y="666"/>
                      <a:pt x="36" y="744"/>
                    </a:cubicBezTo>
                    <a:cubicBezTo>
                      <a:pt x="25" y="776"/>
                      <a:pt x="18" y="810"/>
                      <a:pt x="15" y="845"/>
                    </a:cubicBezTo>
                    <a:cubicBezTo>
                      <a:pt x="1" y="1076"/>
                      <a:pt x="176" y="1274"/>
                      <a:pt x="406" y="1289"/>
                    </a:cubicBezTo>
                    <a:cubicBezTo>
                      <a:pt x="417" y="1289"/>
                      <a:pt x="429" y="1289"/>
                      <a:pt x="440" y="1289"/>
                    </a:cubicBezTo>
                    <a:cubicBezTo>
                      <a:pt x="510" y="1289"/>
                      <a:pt x="580" y="1283"/>
                      <a:pt x="648" y="1268"/>
                    </a:cubicBezTo>
                    <a:cubicBezTo>
                      <a:pt x="784" y="1239"/>
                      <a:pt x="942" y="1170"/>
                      <a:pt x="1080" y="1070"/>
                    </a:cubicBezTo>
                    <a:cubicBezTo>
                      <a:pt x="1210" y="976"/>
                      <a:pt x="1322" y="859"/>
                      <a:pt x="1409" y="723"/>
                    </a:cubicBezTo>
                    <a:cubicBezTo>
                      <a:pt x="1453" y="653"/>
                      <a:pt x="1488" y="578"/>
                      <a:pt x="1516" y="501"/>
                    </a:cubicBezTo>
                    <a:cubicBezTo>
                      <a:pt x="1525" y="470"/>
                      <a:pt x="1531" y="438"/>
                      <a:pt x="1534" y="407"/>
                    </a:cubicBezTo>
                    <a:cubicBezTo>
                      <a:pt x="1547" y="195"/>
                      <a:pt x="1386" y="14"/>
                      <a:pt x="1176" y="1"/>
                    </a:cubicBezTo>
                    <a:cubicBezTo>
                      <a:pt x="1164" y="1"/>
                      <a:pt x="1153" y="0"/>
                      <a:pt x="1141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2793350" y="1558575"/>
                <a:ext cx="46750" cy="36000"/>
              </a:xfrm>
              <a:custGeom>
                <a:rect b="b" l="l" r="r" t="t"/>
                <a:pathLst>
                  <a:path extrusionOk="0" h="1440" w="1870">
                    <a:moveTo>
                      <a:pt x="1319" y="0"/>
                    </a:moveTo>
                    <a:cubicBezTo>
                      <a:pt x="1302" y="0"/>
                      <a:pt x="1285" y="1"/>
                      <a:pt x="1268" y="1"/>
                    </a:cubicBezTo>
                    <a:cubicBezTo>
                      <a:pt x="1076" y="7"/>
                      <a:pt x="822" y="75"/>
                      <a:pt x="604" y="208"/>
                    </a:cubicBezTo>
                    <a:cubicBezTo>
                      <a:pt x="385" y="341"/>
                      <a:pt x="209" y="532"/>
                      <a:pt x="117" y="704"/>
                    </a:cubicBezTo>
                    <a:cubicBezTo>
                      <a:pt x="25" y="877"/>
                      <a:pt x="7" y="1012"/>
                      <a:pt x="7" y="1012"/>
                    </a:cubicBezTo>
                    <a:cubicBezTo>
                      <a:pt x="1" y="1055"/>
                      <a:pt x="2" y="1097"/>
                      <a:pt x="11" y="1138"/>
                    </a:cubicBezTo>
                    <a:cubicBezTo>
                      <a:pt x="47" y="1316"/>
                      <a:pt x="203" y="1439"/>
                      <a:pt x="378" y="1439"/>
                    </a:cubicBezTo>
                    <a:cubicBezTo>
                      <a:pt x="403" y="1439"/>
                      <a:pt x="428" y="1437"/>
                      <a:pt x="453" y="1432"/>
                    </a:cubicBezTo>
                    <a:lnTo>
                      <a:pt x="529" y="1416"/>
                    </a:lnTo>
                    <a:cubicBezTo>
                      <a:pt x="553" y="1411"/>
                      <a:pt x="576" y="1404"/>
                      <a:pt x="599" y="1394"/>
                    </a:cubicBezTo>
                    <a:cubicBezTo>
                      <a:pt x="638" y="1375"/>
                      <a:pt x="703" y="1360"/>
                      <a:pt x="763" y="1330"/>
                    </a:cubicBezTo>
                    <a:cubicBezTo>
                      <a:pt x="905" y="1264"/>
                      <a:pt x="1040" y="1188"/>
                      <a:pt x="1169" y="1099"/>
                    </a:cubicBezTo>
                    <a:cubicBezTo>
                      <a:pt x="1301" y="1011"/>
                      <a:pt x="1425" y="913"/>
                      <a:pt x="1544" y="809"/>
                    </a:cubicBezTo>
                    <a:cubicBezTo>
                      <a:pt x="1601" y="762"/>
                      <a:pt x="1623" y="716"/>
                      <a:pt x="1670" y="685"/>
                    </a:cubicBezTo>
                    <a:cubicBezTo>
                      <a:pt x="1692" y="667"/>
                      <a:pt x="1711" y="648"/>
                      <a:pt x="1731" y="627"/>
                    </a:cubicBezTo>
                    <a:cubicBezTo>
                      <a:pt x="1757" y="596"/>
                      <a:pt x="1779" y="559"/>
                      <a:pt x="1794" y="521"/>
                    </a:cubicBezTo>
                    <a:cubicBezTo>
                      <a:pt x="1870" y="331"/>
                      <a:pt x="1777" y="116"/>
                      <a:pt x="1587" y="40"/>
                    </a:cubicBezTo>
                    <a:cubicBezTo>
                      <a:pt x="1560" y="30"/>
                      <a:pt x="1534" y="23"/>
                      <a:pt x="1506" y="17"/>
                    </a:cubicBezTo>
                    <a:cubicBezTo>
                      <a:pt x="1444" y="6"/>
                      <a:pt x="1381" y="0"/>
                      <a:pt x="1319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2895150" y="1622625"/>
                <a:ext cx="49175" cy="29075"/>
              </a:xfrm>
              <a:custGeom>
                <a:rect b="b" l="l" r="r" t="t"/>
                <a:pathLst>
                  <a:path extrusionOk="0" h="1163" w="1967">
                    <a:moveTo>
                      <a:pt x="1311" y="1"/>
                    </a:moveTo>
                    <a:cubicBezTo>
                      <a:pt x="1151" y="1"/>
                      <a:pt x="992" y="23"/>
                      <a:pt x="837" y="68"/>
                    </a:cubicBezTo>
                    <a:cubicBezTo>
                      <a:pt x="646" y="122"/>
                      <a:pt x="465" y="210"/>
                      <a:pt x="338" y="305"/>
                    </a:cubicBezTo>
                    <a:cubicBezTo>
                      <a:pt x="264" y="359"/>
                      <a:pt x="197" y="423"/>
                      <a:pt x="136" y="493"/>
                    </a:cubicBezTo>
                    <a:cubicBezTo>
                      <a:pt x="102" y="533"/>
                      <a:pt x="78" y="580"/>
                      <a:pt x="64" y="631"/>
                    </a:cubicBezTo>
                    <a:cubicBezTo>
                      <a:pt x="1" y="841"/>
                      <a:pt x="122" y="1061"/>
                      <a:pt x="331" y="1122"/>
                    </a:cubicBezTo>
                    <a:cubicBezTo>
                      <a:pt x="420" y="1145"/>
                      <a:pt x="512" y="1159"/>
                      <a:pt x="604" y="1162"/>
                    </a:cubicBezTo>
                    <a:cubicBezTo>
                      <a:pt x="617" y="1163"/>
                      <a:pt x="631" y="1163"/>
                      <a:pt x="645" y="1163"/>
                    </a:cubicBezTo>
                    <a:cubicBezTo>
                      <a:pt x="796" y="1163"/>
                      <a:pt x="977" y="1134"/>
                      <a:pt x="1150" y="1075"/>
                    </a:cubicBezTo>
                    <a:cubicBezTo>
                      <a:pt x="1327" y="1016"/>
                      <a:pt x="1493" y="929"/>
                      <a:pt x="1642" y="817"/>
                    </a:cubicBezTo>
                    <a:cubicBezTo>
                      <a:pt x="1715" y="759"/>
                      <a:pt x="1783" y="695"/>
                      <a:pt x="1843" y="625"/>
                    </a:cubicBezTo>
                    <a:cubicBezTo>
                      <a:pt x="1873" y="587"/>
                      <a:pt x="1896" y="544"/>
                      <a:pt x="1909" y="497"/>
                    </a:cubicBezTo>
                    <a:cubicBezTo>
                      <a:pt x="1966" y="306"/>
                      <a:pt x="1856" y="104"/>
                      <a:pt x="1664" y="48"/>
                    </a:cubicBezTo>
                    <a:cubicBezTo>
                      <a:pt x="1575" y="24"/>
                      <a:pt x="1482" y="9"/>
                      <a:pt x="1390" y="3"/>
                    </a:cubicBezTo>
                    <a:cubicBezTo>
                      <a:pt x="1364" y="1"/>
                      <a:pt x="1338" y="1"/>
                      <a:pt x="1311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2822625" y="1697825"/>
                <a:ext cx="49025" cy="36225"/>
              </a:xfrm>
              <a:custGeom>
                <a:rect b="b" l="l" r="r" t="t"/>
                <a:pathLst>
                  <a:path extrusionOk="0" h="1449" w="1961">
                    <a:moveTo>
                      <a:pt x="1475" y="1"/>
                    </a:moveTo>
                    <a:cubicBezTo>
                      <a:pt x="1429" y="1"/>
                      <a:pt x="1375" y="3"/>
                      <a:pt x="1312" y="11"/>
                    </a:cubicBezTo>
                    <a:cubicBezTo>
                      <a:pt x="1127" y="34"/>
                      <a:pt x="892" y="106"/>
                      <a:pt x="682" y="227"/>
                    </a:cubicBezTo>
                    <a:cubicBezTo>
                      <a:pt x="473" y="348"/>
                      <a:pt x="290" y="512"/>
                      <a:pt x="182" y="663"/>
                    </a:cubicBezTo>
                    <a:cubicBezTo>
                      <a:pt x="118" y="748"/>
                      <a:pt x="66" y="842"/>
                      <a:pt x="27" y="941"/>
                    </a:cubicBezTo>
                    <a:cubicBezTo>
                      <a:pt x="7" y="999"/>
                      <a:pt x="0" y="1060"/>
                      <a:pt x="9" y="1122"/>
                    </a:cubicBezTo>
                    <a:cubicBezTo>
                      <a:pt x="37" y="1312"/>
                      <a:pt x="200" y="1448"/>
                      <a:pt x="387" y="1448"/>
                    </a:cubicBezTo>
                    <a:cubicBezTo>
                      <a:pt x="404" y="1448"/>
                      <a:pt x="422" y="1447"/>
                      <a:pt x="440" y="1445"/>
                    </a:cubicBezTo>
                    <a:lnTo>
                      <a:pt x="455" y="1442"/>
                    </a:lnTo>
                    <a:cubicBezTo>
                      <a:pt x="546" y="1426"/>
                      <a:pt x="638" y="1405"/>
                      <a:pt x="728" y="1376"/>
                    </a:cubicBezTo>
                    <a:cubicBezTo>
                      <a:pt x="903" y="1314"/>
                      <a:pt x="1069" y="1232"/>
                      <a:pt x="1225" y="1132"/>
                    </a:cubicBezTo>
                    <a:cubicBezTo>
                      <a:pt x="1384" y="1033"/>
                      <a:pt x="1531" y="917"/>
                      <a:pt x="1665" y="787"/>
                    </a:cubicBezTo>
                    <a:cubicBezTo>
                      <a:pt x="1773" y="674"/>
                      <a:pt x="1856" y="571"/>
                      <a:pt x="1856" y="571"/>
                    </a:cubicBezTo>
                    <a:cubicBezTo>
                      <a:pt x="1890" y="528"/>
                      <a:pt x="1914" y="476"/>
                      <a:pt x="1923" y="421"/>
                    </a:cubicBezTo>
                    <a:cubicBezTo>
                      <a:pt x="1961" y="234"/>
                      <a:pt x="1839" y="53"/>
                      <a:pt x="1652" y="17"/>
                    </a:cubicBezTo>
                    <a:lnTo>
                      <a:pt x="1628" y="12"/>
                    </a:lnTo>
                    <a:cubicBezTo>
                      <a:pt x="1628" y="12"/>
                      <a:pt x="1571" y="1"/>
                      <a:pt x="1475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2915850" y="1733750"/>
                <a:ext cx="55125" cy="31350"/>
              </a:xfrm>
              <a:custGeom>
                <a:rect b="b" l="l" r="r" t="t"/>
                <a:pathLst>
                  <a:path extrusionOk="0" h="1254" w="2205">
                    <a:moveTo>
                      <a:pt x="1778" y="0"/>
                    </a:moveTo>
                    <a:cubicBezTo>
                      <a:pt x="1778" y="0"/>
                      <a:pt x="1647" y="0"/>
                      <a:pt x="1491" y="14"/>
                    </a:cubicBezTo>
                    <a:cubicBezTo>
                      <a:pt x="1305" y="38"/>
                      <a:pt x="1121" y="81"/>
                      <a:pt x="945" y="143"/>
                    </a:cubicBezTo>
                    <a:cubicBezTo>
                      <a:pt x="769" y="203"/>
                      <a:pt x="599" y="283"/>
                      <a:pt x="441" y="382"/>
                    </a:cubicBezTo>
                    <a:cubicBezTo>
                      <a:pt x="363" y="434"/>
                      <a:pt x="289" y="492"/>
                      <a:pt x="219" y="555"/>
                    </a:cubicBezTo>
                    <a:lnTo>
                      <a:pt x="207" y="566"/>
                    </a:lnTo>
                    <a:cubicBezTo>
                      <a:pt x="0" y="764"/>
                      <a:pt x="78" y="1109"/>
                      <a:pt x="348" y="1202"/>
                    </a:cubicBezTo>
                    <a:cubicBezTo>
                      <a:pt x="450" y="1232"/>
                      <a:pt x="556" y="1249"/>
                      <a:pt x="662" y="1253"/>
                    </a:cubicBezTo>
                    <a:cubicBezTo>
                      <a:pt x="677" y="1254"/>
                      <a:pt x="691" y="1254"/>
                      <a:pt x="706" y="1254"/>
                    </a:cubicBezTo>
                    <a:cubicBezTo>
                      <a:pt x="885" y="1254"/>
                      <a:pt x="1107" y="1214"/>
                      <a:pt x="1315" y="1132"/>
                    </a:cubicBezTo>
                    <a:cubicBezTo>
                      <a:pt x="1539" y="1043"/>
                      <a:pt x="1743" y="905"/>
                      <a:pt x="1876" y="775"/>
                    </a:cubicBezTo>
                    <a:cubicBezTo>
                      <a:pt x="2014" y="638"/>
                      <a:pt x="2072" y="527"/>
                      <a:pt x="2072" y="527"/>
                    </a:cubicBezTo>
                    <a:lnTo>
                      <a:pt x="2085" y="505"/>
                    </a:lnTo>
                    <a:cubicBezTo>
                      <a:pt x="2205" y="276"/>
                      <a:pt x="2038" y="0"/>
                      <a:pt x="1778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2877100" y="1812750"/>
                <a:ext cx="88850" cy="37675"/>
              </a:xfrm>
              <a:custGeom>
                <a:rect b="b" l="l" r="r" t="t"/>
                <a:pathLst>
                  <a:path extrusionOk="0" h="1507" w="3554">
                    <a:moveTo>
                      <a:pt x="3139" y="0"/>
                    </a:moveTo>
                    <a:cubicBezTo>
                      <a:pt x="3114" y="0"/>
                      <a:pt x="3087" y="4"/>
                      <a:pt x="3060" y="10"/>
                    </a:cubicBezTo>
                    <a:cubicBezTo>
                      <a:pt x="3060" y="10"/>
                      <a:pt x="3011" y="22"/>
                      <a:pt x="2927" y="50"/>
                    </a:cubicBezTo>
                    <a:cubicBezTo>
                      <a:pt x="2842" y="86"/>
                      <a:pt x="2750" y="101"/>
                      <a:pt x="2621" y="142"/>
                    </a:cubicBezTo>
                    <a:cubicBezTo>
                      <a:pt x="2371" y="221"/>
                      <a:pt x="2046" y="312"/>
                      <a:pt x="1721" y="389"/>
                    </a:cubicBezTo>
                    <a:cubicBezTo>
                      <a:pt x="1396" y="465"/>
                      <a:pt x="1068" y="526"/>
                      <a:pt x="811" y="570"/>
                    </a:cubicBezTo>
                    <a:cubicBezTo>
                      <a:pt x="684" y="591"/>
                      <a:pt x="573" y="621"/>
                      <a:pt x="496" y="631"/>
                    </a:cubicBezTo>
                    <a:cubicBezTo>
                      <a:pt x="455" y="637"/>
                      <a:pt x="412" y="645"/>
                      <a:pt x="373" y="657"/>
                    </a:cubicBezTo>
                    <a:lnTo>
                      <a:pt x="336" y="668"/>
                    </a:lnTo>
                    <a:cubicBezTo>
                      <a:pt x="37" y="759"/>
                      <a:pt x="1" y="1167"/>
                      <a:pt x="280" y="1310"/>
                    </a:cubicBezTo>
                    <a:cubicBezTo>
                      <a:pt x="280" y="1310"/>
                      <a:pt x="475" y="1409"/>
                      <a:pt x="795" y="1469"/>
                    </a:cubicBezTo>
                    <a:cubicBezTo>
                      <a:pt x="928" y="1495"/>
                      <a:pt x="1080" y="1507"/>
                      <a:pt x="1243" y="1507"/>
                    </a:cubicBezTo>
                    <a:cubicBezTo>
                      <a:pt x="1278" y="1507"/>
                      <a:pt x="1313" y="1506"/>
                      <a:pt x="1349" y="1505"/>
                    </a:cubicBezTo>
                    <a:cubicBezTo>
                      <a:pt x="1552" y="1501"/>
                      <a:pt x="1765" y="1463"/>
                      <a:pt x="1977" y="1412"/>
                    </a:cubicBezTo>
                    <a:cubicBezTo>
                      <a:pt x="2397" y="1304"/>
                      <a:pt x="2784" y="1093"/>
                      <a:pt x="3034" y="887"/>
                    </a:cubicBezTo>
                    <a:cubicBezTo>
                      <a:pt x="3136" y="805"/>
                      <a:pt x="3232" y="714"/>
                      <a:pt x="3319" y="615"/>
                    </a:cubicBezTo>
                    <a:cubicBezTo>
                      <a:pt x="3374" y="549"/>
                      <a:pt x="3403" y="506"/>
                      <a:pt x="3403" y="506"/>
                    </a:cubicBezTo>
                    <a:cubicBezTo>
                      <a:pt x="3553" y="284"/>
                      <a:pt x="3386" y="0"/>
                      <a:pt x="3139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627925" y="333950"/>
                <a:ext cx="32825" cy="37975"/>
              </a:xfrm>
              <a:custGeom>
                <a:rect b="b" l="l" r="r" t="t"/>
                <a:pathLst>
                  <a:path extrusionOk="0" h="1519" w="1313">
                    <a:moveTo>
                      <a:pt x="386" y="0"/>
                    </a:moveTo>
                    <a:cubicBezTo>
                      <a:pt x="232" y="0"/>
                      <a:pt x="88" y="98"/>
                      <a:pt x="37" y="252"/>
                    </a:cubicBezTo>
                    <a:lnTo>
                      <a:pt x="24" y="292"/>
                    </a:lnTo>
                    <a:cubicBezTo>
                      <a:pt x="18" y="315"/>
                      <a:pt x="12" y="338"/>
                      <a:pt x="9" y="361"/>
                    </a:cubicBezTo>
                    <a:cubicBezTo>
                      <a:pt x="2" y="425"/>
                      <a:pt x="1" y="489"/>
                      <a:pt x="7" y="553"/>
                    </a:cubicBezTo>
                    <a:cubicBezTo>
                      <a:pt x="25" y="735"/>
                      <a:pt x="88" y="911"/>
                      <a:pt x="188" y="1064"/>
                    </a:cubicBezTo>
                    <a:cubicBezTo>
                      <a:pt x="296" y="1228"/>
                      <a:pt x="445" y="1362"/>
                      <a:pt x="583" y="1431"/>
                    </a:cubicBezTo>
                    <a:cubicBezTo>
                      <a:pt x="662" y="1472"/>
                      <a:pt x="746" y="1500"/>
                      <a:pt x="834" y="1516"/>
                    </a:cubicBezTo>
                    <a:cubicBezTo>
                      <a:pt x="851" y="1518"/>
                      <a:pt x="868" y="1519"/>
                      <a:pt x="886" y="1519"/>
                    </a:cubicBezTo>
                    <a:cubicBezTo>
                      <a:pt x="900" y="1519"/>
                      <a:pt x="914" y="1518"/>
                      <a:pt x="927" y="1517"/>
                    </a:cubicBezTo>
                    <a:cubicBezTo>
                      <a:pt x="1151" y="1493"/>
                      <a:pt x="1313" y="1292"/>
                      <a:pt x="1290" y="1070"/>
                    </a:cubicBezTo>
                    <a:lnTo>
                      <a:pt x="1286" y="1036"/>
                    </a:lnTo>
                    <a:cubicBezTo>
                      <a:pt x="1277" y="962"/>
                      <a:pt x="1262" y="891"/>
                      <a:pt x="1241" y="820"/>
                    </a:cubicBezTo>
                    <a:cubicBezTo>
                      <a:pt x="1199" y="693"/>
                      <a:pt x="1138" y="574"/>
                      <a:pt x="1058" y="466"/>
                    </a:cubicBezTo>
                    <a:cubicBezTo>
                      <a:pt x="976" y="357"/>
                      <a:pt x="880" y="259"/>
                      <a:pt x="772" y="177"/>
                    </a:cubicBezTo>
                    <a:cubicBezTo>
                      <a:pt x="675" y="113"/>
                      <a:pt x="580" y="55"/>
                      <a:pt x="580" y="55"/>
                    </a:cubicBezTo>
                    <a:cubicBezTo>
                      <a:pt x="555" y="40"/>
                      <a:pt x="530" y="28"/>
                      <a:pt x="502" y="19"/>
                    </a:cubicBezTo>
                    <a:cubicBezTo>
                      <a:pt x="464" y="6"/>
                      <a:pt x="424" y="0"/>
                      <a:pt x="386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2593700" y="381025"/>
                <a:ext cx="41275" cy="46900"/>
              </a:xfrm>
              <a:custGeom>
                <a:rect b="b" l="l" r="r" t="t"/>
                <a:pathLst>
                  <a:path extrusionOk="0" h="1876" w="1651">
                    <a:moveTo>
                      <a:pt x="385" y="0"/>
                    </a:moveTo>
                    <a:cubicBezTo>
                      <a:pt x="306" y="0"/>
                      <a:pt x="227" y="27"/>
                      <a:pt x="162" y="82"/>
                    </a:cubicBezTo>
                    <a:lnTo>
                      <a:pt x="144" y="97"/>
                    </a:lnTo>
                    <a:cubicBezTo>
                      <a:pt x="135" y="103"/>
                      <a:pt x="112" y="118"/>
                      <a:pt x="88" y="178"/>
                    </a:cubicBezTo>
                    <a:cubicBezTo>
                      <a:pt x="64" y="229"/>
                      <a:pt x="44" y="283"/>
                      <a:pt x="29" y="337"/>
                    </a:cubicBezTo>
                    <a:cubicBezTo>
                      <a:pt x="10" y="403"/>
                      <a:pt x="0" y="471"/>
                      <a:pt x="1" y="540"/>
                    </a:cubicBezTo>
                    <a:cubicBezTo>
                      <a:pt x="3" y="688"/>
                      <a:pt x="33" y="836"/>
                      <a:pt x="92" y="972"/>
                    </a:cubicBezTo>
                    <a:cubicBezTo>
                      <a:pt x="121" y="1040"/>
                      <a:pt x="154" y="1105"/>
                      <a:pt x="192" y="1168"/>
                    </a:cubicBezTo>
                    <a:cubicBezTo>
                      <a:pt x="228" y="1224"/>
                      <a:pt x="261" y="1271"/>
                      <a:pt x="305" y="1330"/>
                    </a:cubicBezTo>
                    <a:cubicBezTo>
                      <a:pt x="466" y="1540"/>
                      <a:pt x="680" y="1701"/>
                      <a:pt x="864" y="1782"/>
                    </a:cubicBezTo>
                    <a:cubicBezTo>
                      <a:pt x="1047" y="1863"/>
                      <a:pt x="1189" y="1875"/>
                      <a:pt x="1189" y="1875"/>
                    </a:cubicBezTo>
                    <a:cubicBezTo>
                      <a:pt x="1199" y="1875"/>
                      <a:pt x="1208" y="1876"/>
                      <a:pt x="1218" y="1876"/>
                    </a:cubicBezTo>
                    <a:cubicBezTo>
                      <a:pt x="1271" y="1876"/>
                      <a:pt x="1323" y="1865"/>
                      <a:pt x="1371" y="1844"/>
                    </a:cubicBezTo>
                    <a:cubicBezTo>
                      <a:pt x="1562" y="1761"/>
                      <a:pt x="1650" y="1540"/>
                      <a:pt x="1567" y="1349"/>
                    </a:cubicBezTo>
                    <a:lnTo>
                      <a:pt x="1558" y="1327"/>
                    </a:lnTo>
                    <a:cubicBezTo>
                      <a:pt x="1521" y="1245"/>
                      <a:pt x="1479" y="1164"/>
                      <a:pt x="1433" y="1086"/>
                    </a:cubicBezTo>
                    <a:cubicBezTo>
                      <a:pt x="1341" y="937"/>
                      <a:pt x="1237" y="797"/>
                      <a:pt x="1124" y="664"/>
                    </a:cubicBezTo>
                    <a:cubicBezTo>
                      <a:pt x="1097" y="638"/>
                      <a:pt x="1061" y="595"/>
                      <a:pt x="1033" y="562"/>
                    </a:cubicBezTo>
                    <a:lnTo>
                      <a:pt x="957" y="484"/>
                    </a:lnTo>
                    <a:cubicBezTo>
                      <a:pt x="922" y="446"/>
                      <a:pt x="883" y="412"/>
                      <a:pt x="841" y="383"/>
                    </a:cubicBezTo>
                    <a:cubicBezTo>
                      <a:pt x="814" y="366"/>
                      <a:pt x="786" y="353"/>
                      <a:pt x="756" y="342"/>
                    </a:cubicBezTo>
                    <a:cubicBezTo>
                      <a:pt x="754" y="344"/>
                      <a:pt x="751" y="345"/>
                      <a:pt x="748" y="345"/>
                    </a:cubicBezTo>
                    <a:cubicBezTo>
                      <a:pt x="739" y="345"/>
                      <a:pt x="732" y="329"/>
                      <a:pt x="733" y="314"/>
                    </a:cubicBezTo>
                    <a:lnTo>
                      <a:pt x="730" y="291"/>
                    </a:lnTo>
                    <a:cubicBezTo>
                      <a:pt x="719" y="231"/>
                      <a:pt x="692" y="173"/>
                      <a:pt x="652" y="126"/>
                    </a:cubicBezTo>
                    <a:cubicBezTo>
                      <a:pt x="584" y="43"/>
                      <a:pt x="485" y="0"/>
                      <a:pt x="385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2562700" y="446800"/>
                <a:ext cx="29350" cy="31175"/>
              </a:xfrm>
              <a:custGeom>
                <a:rect b="b" l="l" r="r" t="t"/>
                <a:pathLst>
                  <a:path extrusionOk="0" h="1247" w="1174">
                    <a:moveTo>
                      <a:pt x="443" y="0"/>
                    </a:moveTo>
                    <a:cubicBezTo>
                      <a:pt x="282" y="0"/>
                      <a:pt x="127" y="88"/>
                      <a:pt x="44" y="238"/>
                    </a:cubicBezTo>
                    <a:cubicBezTo>
                      <a:pt x="36" y="256"/>
                      <a:pt x="27" y="275"/>
                      <a:pt x="21" y="295"/>
                    </a:cubicBezTo>
                    <a:cubicBezTo>
                      <a:pt x="10" y="322"/>
                      <a:pt x="1" y="403"/>
                      <a:pt x="2" y="467"/>
                    </a:cubicBezTo>
                    <a:cubicBezTo>
                      <a:pt x="3" y="604"/>
                      <a:pt x="54" y="779"/>
                      <a:pt x="155" y="923"/>
                    </a:cubicBezTo>
                    <a:cubicBezTo>
                      <a:pt x="257" y="1065"/>
                      <a:pt x="404" y="1172"/>
                      <a:pt x="536" y="1214"/>
                    </a:cubicBezTo>
                    <a:cubicBezTo>
                      <a:pt x="600" y="1235"/>
                      <a:pt x="667" y="1246"/>
                      <a:pt x="734" y="1246"/>
                    </a:cubicBezTo>
                    <a:cubicBezTo>
                      <a:pt x="747" y="1246"/>
                      <a:pt x="759" y="1246"/>
                      <a:pt x="771" y="1245"/>
                    </a:cubicBezTo>
                    <a:cubicBezTo>
                      <a:pt x="1003" y="1222"/>
                      <a:pt x="1174" y="1017"/>
                      <a:pt x="1154" y="785"/>
                    </a:cubicBezTo>
                    <a:lnTo>
                      <a:pt x="1148" y="704"/>
                    </a:lnTo>
                    <a:cubicBezTo>
                      <a:pt x="1142" y="646"/>
                      <a:pt x="1133" y="588"/>
                      <a:pt x="1121" y="531"/>
                    </a:cubicBezTo>
                    <a:cubicBezTo>
                      <a:pt x="1099" y="442"/>
                      <a:pt x="1058" y="360"/>
                      <a:pt x="1000" y="289"/>
                    </a:cubicBezTo>
                    <a:cubicBezTo>
                      <a:pt x="942" y="217"/>
                      <a:pt x="860" y="159"/>
                      <a:pt x="779" y="113"/>
                    </a:cubicBezTo>
                    <a:cubicBezTo>
                      <a:pt x="738" y="87"/>
                      <a:pt x="698" y="89"/>
                      <a:pt x="668" y="61"/>
                    </a:cubicBezTo>
                    <a:cubicBezTo>
                      <a:pt x="651" y="51"/>
                      <a:pt x="633" y="41"/>
                      <a:pt x="613" y="34"/>
                    </a:cubicBezTo>
                    <a:cubicBezTo>
                      <a:pt x="558" y="11"/>
                      <a:pt x="500" y="0"/>
                      <a:pt x="443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2537125" y="500300"/>
                <a:ext cx="32400" cy="33200"/>
              </a:xfrm>
              <a:custGeom>
                <a:rect b="b" l="l" r="r" t="t"/>
                <a:pathLst>
                  <a:path extrusionOk="0" h="1328" w="1296">
                    <a:moveTo>
                      <a:pt x="418" y="1"/>
                    </a:moveTo>
                    <a:cubicBezTo>
                      <a:pt x="222" y="1"/>
                      <a:pt x="43" y="141"/>
                      <a:pt x="8" y="349"/>
                    </a:cubicBezTo>
                    <a:cubicBezTo>
                      <a:pt x="1" y="411"/>
                      <a:pt x="2" y="473"/>
                      <a:pt x="10" y="534"/>
                    </a:cubicBezTo>
                    <a:cubicBezTo>
                      <a:pt x="28" y="680"/>
                      <a:pt x="102" y="864"/>
                      <a:pt x="225" y="1010"/>
                    </a:cubicBezTo>
                    <a:cubicBezTo>
                      <a:pt x="347" y="1156"/>
                      <a:pt x="514" y="1261"/>
                      <a:pt x="658" y="1300"/>
                    </a:cubicBezTo>
                    <a:cubicBezTo>
                      <a:pt x="721" y="1319"/>
                      <a:pt x="786" y="1328"/>
                      <a:pt x="852" y="1328"/>
                    </a:cubicBezTo>
                    <a:cubicBezTo>
                      <a:pt x="872" y="1328"/>
                      <a:pt x="892" y="1327"/>
                      <a:pt x="911" y="1325"/>
                    </a:cubicBezTo>
                    <a:lnTo>
                      <a:pt x="919" y="1324"/>
                    </a:lnTo>
                    <a:cubicBezTo>
                      <a:pt x="1141" y="1294"/>
                      <a:pt x="1296" y="1087"/>
                      <a:pt x="1264" y="865"/>
                    </a:cubicBezTo>
                    <a:lnTo>
                      <a:pt x="1248" y="760"/>
                    </a:lnTo>
                    <a:cubicBezTo>
                      <a:pt x="1246" y="741"/>
                      <a:pt x="1241" y="721"/>
                      <a:pt x="1234" y="703"/>
                    </a:cubicBezTo>
                    <a:cubicBezTo>
                      <a:pt x="1221" y="674"/>
                      <a:pt x="1212" y="621"/>
                      <a:pt x="1190" y="578"/>
                    </a:cubicBezTo>
                    <a:cubicBezTo>
                      <a:pt x="1149" y="479"/>
                      <a:pt x="1090" y="388"/>
                      <a:pt x="1017" y="312"/>
                    </a:cubicBezTo>
                    <a:cubicBezTo>
                      <a:pt x="939" y="233"/>
                      <a:pt x="850" y="168"/>
                      <a:pt x="753" y="116"/>
                    </a:cubicBezTo>
                    <a:cubicBezTo>
                      <a:pt x="707" y="87"/>
                      <a:pt x="665" y="87"/>
                      <a:pt x="631" y="61"/>
                    </a:cubicBezTo>
                    <a:cubicBezTo>
                      <a:pt x="612" y="49"/>
                      <a:pt x="593" y="39"/>
                      <a:pt x="572" y="30"/>
                    </a:cubicBezTo>
                    <a:lnTo>
                      <a:pt x="568" y="29"/>
                    </a:lnTo>
                    <a:cubicBezTo>
                      <a:pt x="519" y="10"/>
                      <a:pt x="468" y="1"/>
                      <a:pt x="418" y="1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2519575" y="553000"/>
                <a:ext cx="33975" cy="35500"/>
              </a:xfrm>
              <a:custGeom>
                <a:rect b="b" l="l" r="r" t="t"/>
                <a:pathLst>
                  <a:path extrusionOk="0" h="1420" w="1359">
                    <a:moveTo>
                      <a:pt x="410" y="0"/>
                    </a:moveTo>
                    <a:cubicBezTo>
                      <a:pt x="236" y="0"/>
                      <a:pt x="73" y="114"/>
                      <a:pt x="20" y="289"/>
                    </a:cubicBezTo>
                    <a:cubicBezTo>
                      <a:pt x="14" y="312"/>
                      <a:pt x="9" y="335"/>
                      <a:pt x="7" y="358"/>
                    </a:cubicBezTo>
                    <a:cubicBezTo>
                      <a:pt x="1" y="423"/>
                      <a:pt x="4" y="487"/>
                      <a:pt x="14" y="551"/>
                    </a:cubicBezTo>
                    <a:cubicBezTo>
                      <a:pt x="36" y="706"/>
                      <a:pt x="113" y="898"/>
                      <a:pt x="240" y="1053"/>
                    </a:cubicBezTo>
                    <a:cubicBezTo>
                      <a:pt x="366" y="1209"/>
                      <a:pt x="536" y="1325"/>
                      <a:pt x="683" y="1375"/>
                    </a:cubicBezTo>
                    <a:cubicBezTo>
                      <a:pt x="768" y="1404"/>
                      <a:pt x="857" y="1419"/>
                      <a:pt x="947" y="1419"/>
                    </a:cubicBezTo>
                    <a:cubicBezTo>
                      <a:pt x="961" y="1418"/>
                      <a:pt x="976" y="1417"/>
                      <a:pt x="990" y="1415"/>
                    </a:cubicBezTo>
                    <a:cubicBezTo>
                      <a:pt x="1208" y="1382"/>
                      <a:pt x="1359" y="1177"/>
                      <a:pt x="1325" y="959"/>
                    </a:cubicBezTo>
                    <a:lnTo>
                      <a:pt x="1311" y="870"/>
                    </a:lnTo>
                    <a:cubicBezTo>
                      <a:pt x="1308" y="849"/>
                      <a:pt x="1302" y="830"/>
                      <a:pt x="1296" y="809"/>
                    </a:cubicBezTo>
                    <a:cubicBezTo>
                      <a:pt x="1280" y="778"/>
                      <a:pt x="1269" y="722"/>
                      <a:pt x="1245" y="674"/>
                    </a:cubicBezTo>
                    <a:cubicBezTo>
                      <a:pt x="1194" y="563"/>
                      <a:pt x="1127" y="460"/>
                      <a:pt x="1045" y="370"/>
                    </a:cubicBezTo>
                    <a:cubicBezTo>
                      <a:pt x="960" y="279"/>
                      <a:pt x="863" y="199"/>
                      <a:pt x="757" y="134"/>
                    </a:cubicBezTo>
                    <a:cubicBezTo>
                      <a:pt x="709" y="100"/>
                      <a:pt x="663" y="94"/>
                      <a:pt x="628" y="65"/>
                    </a:cubicBezTo>
                    <a:cubicBezTo>
                      <a:pt x="608" y="53"/>
                      <a:pt x="588" y="41"/>
                      <a:pt x="566" y="33"/>
                    </a:cubicBezTo>
                    <a:cubicBezTo>
                      <a:pt x="554" y="28"/>
                      <a:pt x="542" y="23"/>
                      <a:pt x="530" y="18"/>
                    </a:cubicBezTo>
                    <a:cubicBezTo>
                      <a:pt x="490" y="6"/>
                      <a:pt x="450" y="0"/>
                      <a:pt x="410" y="0"/>
                    </a:cubicBezTo>
                    <a:close/>
                  </a:path>
                </a:pathLst>
              </a:custGeom>
              <a:solidFill>
                <a:srgbClr val="638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1003600" y="1593850"/>
                <a:ext cx="345725" cy="323750"/>
              </a:xfrm>
              <a:custGeom>
                <a:rect b="b" l="l" r="r" t="t"/>
                <a:pathLst>
                  <a:path extrusionOk="0" h="12950" w="13829">
                    <a:moveTo>
                      <a:pt x="12439" y="1"/>
                    </a:moveTo>
                    <a:cubicBezTo>
                      <a:pt x="12123" y="1"/>
                      <a:pt x="11797" y="91"/>
                      <a:pt x="11546" y="268"/>
                    </a:cubicBezTo>
                    <a:cubicBezTo>
                      <a:pt x="10890" y="730"/>
                      <a:pt x="10541" y="1509"/>
                      <a:pt x="9994" y="2095"/>
                    </a:cubicBezTo>
                    <a:cubicBezTo>
                      <a:pt x="8574" y="3613"/>
                      <a:pt x="6206" y="3557"/>
                      <a:pt x="4196" y="4088"/>
                    </a:cubicBezTo>
                    <a:cubicBezTo>
                      <a:pt x="2607" y="4509"/>
                      <a:pt x="1159" y="5345"/>
                      <a:pt x="0" y="6511"/>
                    </a:cubicBezTo>
                    <a:cubicBezTo>
                      <a:pt x="627" y="6548"/>
                      <a:pt x="1249" y="6647"/>
                      <a:pt x="1857" y="6807"/>
                    </a:cubicBezTo>
                    <a:cubicBezTo>
                      <a:pt x="1240" y="7738"/>
                      <a:pt x="613" y="8689"/>
                      <a:pt x="321" y="9767"/>
                    </a:cubicBezTo>
                    <a:cubicBezTo>
                      <a:pt x="27" y="10845"/>
                      <a:pt x="120" y="12090"/>
                      <a:pt x="835" y="12949"/>
                    </a:cubicBezTo>
                    <a:cubicBezTo>
                      <a:pt x="1079" y="10617"/>
                      <a:pt x="2497" y="8524"/>
                      <a:pt x="4314" y="7043"/>
                    </a:cubicBezTo>
                    <a:cubicBezTo>
                      <a:pt x="6131" y="5563"/>
                      <a:pt x="8326" y="4623"/>
                      <a:pt x="10535" y="3841"/>
                    </a:cubicBezTo>
                    <a:cubicBezTo>
                      <a:pt x="11338" y="3557"/>
                      <a:pt x="12172" y="3277"/>
                      <a:pt x="12807" y="2709"/>
                    </a:cubicBezTo>
                    <a:cubicBezTo>
                      <a:pt x="13442" y="2142"/>
                      <a:pt x="13829" y="1198"/>
                      <a:pt x="13486" y="418"/>
                    </a:cubicBezTo>
                    <a:lnTo>
                      <a:pt x="13486" y="418"/>
                    </a:lnTo>
                    <a:lnTo>
                      <a:pt x="13514" y="722"/>
                    </a:lnTo>
                    <a:cubicBezTo>
                      <a:pt x="13425" y="236"/>
                      <a:pt x="12946" y="1"/>
                      <a:pt x="12439" y="1"/>
                    </a:cubicBezTo>
                    <a:close/>
                  </a:path>
                </a:pathLst>
              </a:custGeom>
              <a:solidFill>
                <a:srgbClr val="FFCB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297125" y="1463975"/>
                <a:ext cx="303150" cy="230125"/>
              </a:xfrm>
              <a:custGeom>
                <a:rect b="b" l="l" r="r" t="t"/>
                <a:pathLst>
                  <a:path extrusionOk="0" h="9205" w="12126">
                    <a:moveTo>
                      <a:pt x="11189" y="1"/>
                    </a:moveTo>
                    <a:cubicBezTo>
                      <a:pt x="8597" y="1877"/>
                      <a:pt x="5718" y="3323"/>
                      <a:pt x="2666" y="4282"/>
                    </a:cubicBezTo>
                    <a:cubicBezTo>
                      <a:pt x="2076" y="4467"/>
                      <a:pt x="1462" y="4643"/>
                      <a:pt x="987" y="5039"/>
                    </a:cubicBezTo>
                    <a:cubicBezTo>
                      <a:pt x="832" y="5168"/>
                      <a:pt x="685" y="5350"/>
                      <a:pt x="714" y="5550"/>
                    </a:cubicBezTo>
                    <a:cubicBezTo>
                      <a:pt x="753" y="5822"/>
                      <a:pt x="1074" y="5939"/>
                      <a:pt x="1342" y="6002"/>
                    </a:cubicBezTo>
                    <a:lnTo>
                      <a:pt x="2369" y="6241"/>
                    </a:lnTo>
                    <a:cubicBezTo>
                      <a:pt x="1698" y="6661"/>
                      <a:pt x="1068" y="7143"/>
                      <a:pt x="486" y="7680"/>
                    </a:cubicBezTo>
                    <a:cubicBezTo>
                      <a:pt x="248" y="7900"/>
                      <a:pt x="0" y="8171"/>
                      <a:pt x="23" y="8494"/>
                    </a:cubicBezTo>
                    <a:cubicBezTo>
                      <a:pt x="61" y="9011"/>
                      <a:pt x="719" y="9204"/>
                      <a:pt x="1238" y="9204"/>
                    </a:cubicBezTo>
                    <a:cubicBezTo>
                      <a:pt x="1241" y="9204"/>
                      <a:pt x="1245" y="9204"/>
                      <a:pt x="1248" y="9204"/>
                    </a:cubicBezTo>
                    <a:cubicBezTo>
                      <a:pt x="3347" y="9190"/>
                      <a:pt x="5323" y="8206"/>
                      <a:pt x="7048" y="7012"/>
                    </a:cubicBezTo>
                    <a:cubicBezTo>
                      <a:pt x="8773" y="5816"/>
                      <a:pt x="10334" y="4388"/>
                      <a:pt x="12125" y="3293"/>
                    </a:cubicBezTo>
                    <a:lnTo>
                      <a:pt x="11189" y="1"/>
                    </a:lnTo>
                    <a:close/>
                  </a:path>
                </a:pathLst>
              </a:custGeom>
              <a:solidFill>
                <a:srgbClr val="8EBB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821" name="Google Shape;8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27" y="1034095"/>
            <a:ext cx="2450401" cy="9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034" y="3870400"/>
            <a:ext cx="1143027" cy="92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29"/>
          <p:cNvPicPr preferRelativeResize="0"/>
          <p:nvPr/>
        </p:nvPicPr>
        <p:blipFill rotWithShape="1">
          <a:blip r:embed="rId5">
            <a:alphaModFix/>
          </a:blip>
          <a:srcRect b="15081" l="0" r="0" t="0"/>
          <a:stretch/>
        </p:blipFill>
        <p:spPr>
          <a:xfrm>
            <a:off x="1937825" y="1782624"/>
            <a:ext cx="4204649" cy="15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9"/>
          <p:cNvPicPr preferRelativeResize="0"/>
          <p:nvPr/>
        </p:nvPicPr>
        <p:blipFill rotWithShape="1">
          <a:blip r:embed="rId6">
            <a:alphaModFix/>
          </a:blip>
          <a:srcRect b="25336" l="0" r="0" t="23071"/>
          <a:stretch/>
        </p:blipFill>
        <p:spPr>
          <a:xfrm>
            <a:off x="-15500" y="3134350"/>
            <a:ext cx="5207334" cy="15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425" y="2164700"/>
            <a:ext cx="2009174" cy="110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0"/>
          <p:cNvSpPr txBox="1"/>
          <p:nvPr>
            <p:ph type="title"/>
          </p:nvPr>
        </p:nvSpPr>
        <p:spPr>
          <a:xfrm>
            <a:off x="3104175" y="155975"/>
            <a:ext cx="603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li"/>
                <a:ea typeface="Mali"/>
                <a:cs typeface="Mali"/>
                <a:sym typeface="Mali"/>
              </a:rPr>
              <a:t>ประโยชน์ที่คาดว่าจะได้รับ</a:t>
            </a:r>
            <a:endParaRPr b="1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831" name="Google Shape;831;p30"/>
          <p:cNvSpPr txBox="1"/>
          <p:nvPr>
            <p:ph idx="1" type="subTitle"/>
          </p:nvPr>
        </p:nvSpPr>
        <p:spPr>
          <a:xfrm>
            <a:off x="3516075" y="3019575"/>
            <a:ext cx="56280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1.ได้เรียนรู้กระบสนการทำData Engineering</a:t>
            </a:r>
            <a:endParaRPr>
              <a:latin typeface="Mali"/>
              <a:ea typeface="Mali"/>
              <a:cs typeface="Mali"/>
              <a:sym typeface="Mal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2.ได้ประยุกต์ใช้งานกับฐานข้อมูล</a:t>
            </a:r>
            <a:endParaRPr>
              <a:latin typeface="Mali"/>
              <a:ea typeface="Mali"/>
              <a:cs typeface="Mali"/>
              <a:sym typeface="Mal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3.ได้รู้ความนิยมในแพลตฟอร์ม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  <p:grpSp>
        <p:nvGrpSpPr>
          <p:cNvPr id="832" name="Google Shape;832;p30"/>
          <p:cNvGrpSpPr/>
          <p:nvPr/>
        </p:nvGrpSpPr>
        <p:grpSpPr>
          <a:xfrm>
            <a:off x="1774278" y="1767608"/>
            <a:ext cx="1192478" cy="2005981"/>
            <a:chOff x="1151300" y="387650"/>
            <a:chExt cx="985275" cy="1657425"/>
          </a:xfrm>
        </p:grpSpPr>
        <p:sp>
          <p:nvSpPr>
            <p:cNvPr id="833" name="Google Shape;833;p30"/>
            <p:cNvSpPr/>
            <p:nvPr/>
          </p:nvSpPr>
          <p:spPr>
            <a:xfrm>
              <a:off x="1565400" y="387650"/>
              <a:ext cx="403475" cy="215550"/>
            </a:xfrm>
            <a:custGeom>
              <a:rect b="b" l="l" r="r" t="t"/>
              <a:pathLst>
                <a:path extrusionOk="0" h="8622" w="16139">
                  <a:moveTo>
                    <a:pt x="5896" y="0"/>
                  </a:moveTo>
                  <a:cubicBezTo>
                    <a:pt x="5668" y="0"/>
                    <a:pt x="5396" y="45"/>
                    <a:pt x="5071" y="145"/>
                  </a:cubicBezTo>
                  <a:cubicBezTo>
                    <a:pt x="2285" y="1002"/>
                    <a:pt x="1" y="7786"/>
                    <a:pt x="1" y="7786"/>
                  </a:cubicBezTo>
                  <a:cubicBezTo>
                    <a:pt x="100" y="7929"/>
                    <a:pt x="317" y="7987"/>
                    <a:pt x="621" y="7987"/>
                  </a:cubicBezTo>
                  <a:cubicBezTo>
                    <a:pt x="1929" y="7987"/>
                    <a:pt x="4860" y="6915"/>
                    <a:pt x="7110" y="6915"/>
                  </a:cubicBezTo>
                  <a:cubicBezTo>
                    <a:pt x="7456" y="6915"/>
                    <a:pt x="7786" y="6941"/>
                    <a:pt x="8091" y="6999"/>
                  </a:cubicBezTo>
                  <a:cubicBezTo>
                    <a:pt x="10428" y="7446"/>
                    <a:pt x="12592" y="8622"/>
                    <a:pt x="13714" y="8622"/>
                  </a:cubicBezTo>
                  <a:cubicBezTo>
                    <a:pt x="13914" y="8622"/>
                    <a:pt x="14081" y="8585"/>
                    <a:pt x="14210" y="8499"/>
                  </a:cubicBezTo>
                  <a:cubicBezTo>
                    <a:pt x="14210" y="8499"/>
                    <a:pt x="16139" y="7214"/>
                    <a:pt x="15424" y="5429"/>
                  </a:cubicBezTo>
                  <a:cubicBezTo>
                    <a:pt x="15092" y="4599"/>
                    <a:pt x="14436" y="4417"/>
                    <a:pt x="13800" y="4417"/>
                  </a:cubicBezTo>
                  <a:cubicBezTo>
                    <a:pt x="13304" y="4417"/>
                    <a:pt x="12820" y="4528"/>
                    <a:pt x="12513" y="4528"/>
                  </a:cubicBezTo>
                  <a:cubicBezTo>
                    <a:pt x="12366" y="4528"/>
                    <a:pt x="12260" y="4503"/>
                    <a:pt x="12211" y="4429"/>
                  </a:cubicBezTo>
                  <a:cubicBezTo>
                    <a:pt x="11925" y="4001"/>
                    <a:pt x="13495" y="1931"/>
                    <a:pt x="11425" y="1430"/>
                  </a:cubicBezTo>
                  <a:cubicBezTo>
                    <a:pt x="11207" y="1378"/>
                    <a:pt x="10998" y="1354"/>
                    <a:pt x="10796" y="1354"/>
                  </a:cubicBezTo>
                  <a:cubicBezTo>
                    <a:pt x="9198" y="1354"/>
                    <a:pt x="8095" y="2814"/>
                    <a:pt x="7485" y="2814"/>
                  </a:cubicBezTo>
                  <a:cubicBezTo>
                    <a:pt x="7439" y="2814"/>
                    <a:pt x="7396" y="2805"/>
                    <a:pt x="7355" y="2787"/>
                  </a:cubicBezTo>
                  <a:cubicBezTo>
                    <a:pt x="6787" y="2534"/>
                    <a:pt x="7611" y="0"/>
                    <a:pt x="5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1672950" y="427775"/>
              <a:ext cx="33450" cy="111000"/>
            </a:xfrm>
            <a:custGeom>
              <a:rect b="b" l="l" r="r" t="t"/>
              <a:pathLst>
                <a:path extrusionOk="0" h="4440" w="1338">
                  <a:moveTo>
                    <a:pt x="1187" y="1"/>
                  </a:moveTo>
                  <a:cubicBezTo>
                    <a:pt x="1150" y="1"/>
                    <a:pt x="1113" y="17"/>
                    <a:pt x="1087" y="56"/>
                  </a:cubicBezTo>
                  <a:lnTo>
                    <a:pt x="1084" y="61"/>
                  </a:lnTo>
                  <a:cubicBezTo>
                    <a:pt x="1084" y="61"/>
                    <a:pt x="931" y="285"/>
                    <a:pt x="770" y="676"/>
                  </a:cubicBezTo>
                  <a:cubicBezTo>
                    <a:pt x="698" y="869"/>
                    <a:pt x="569" y="1090"/>
                    <a:pt x="509" y="1341"/>
                  </a:cubicBezTo>
                  <a:cubicBezTo>
                    <a:pt x="438" y="1590"/>
                    <a:pt x="363" y="1857"/>
                    <a:pt x="287" y="2123"/>
                  </a:cubicBezTo>
                  <a:cubicBezTo>
                    <a:pt x="254" y="2258"/>
                    <a:pt x="221" y="2392"/>
                    <a:pt x="189" y="2524"/>
                  </a:cubicBezTo>
                  <a:cubicBezTo>
                    <a:pt x="170" y="2659"/>
                    <a:pt x="150" y="2791"/>
                    <a:pt x="132" y="2920"/>
                  </a:cubicBezTo>
                  <a:cubicBezTo>
                    <a:pt x="96" y="3177"/>
                    <a:pt x="75" y="3418"/>
                    <a:pt x="52" y="3624"/>
                  </a:cubicBezTo>
                  <a:cubicBezTo>
                    <a:pt x="12" y="4036"/>
                    <a:pt x="3" y="4311"/>
                    <a:pt x="3" y="4311"/>
                  </a:cubicBezTo>
                  <a:cubicBezTo>
                    <a:pt x="1" y="4373"/>
                    <a:pt x="44" y="4427"/>
                    <a:pt x="106" y="4438"/>
                  </a:cubicBezTo>
                  <a:cubicBezTo>
                    <a:pt x="112" y="4439"/>
                    <a:pt x="119" y="4440"/>
                    <a:pt x="125" y="4440"/>
                  </a:cubicBezTo>
                  <a:cubicBezTo>
                    <a:pt x="179" y="4440"/>
                    <a:pt x="228" y="4404"/>
                    <a:pt x="244" y="4351"/>
                  </a:cubicBezTo>
                  <a:lnTo>
                    <a:pt x="248" y="4338"/>
                  </a:lnTo>
                  <a:cubicBezTo>
                    <a:pt x="248" y="4338"/>
                    <a:pt x="326" y="4074"/>
                    <a:pt x="417" y="3679"/>
                  </a:cubicBezTo>
                  <a:cubicBezTo>
                    <a:pt x="460" y="3481"/>
                    <a:pt x="515" y="3251"/>
                    <a:pt x="561" y="3003"/>
                  </a:cubicBezTo>
                  <a:cubicBezTo>
                    <a:pt x="584" y="2879"/>
                    <a:pt x="608" y="2751"/>
                    <a:pt x="631" y="2621"/>
                  </a:cubicBezTo>
                  <a:cubicBezTo>
                    <a:pt x="667" y="2493"/>
                    <a:pt x="703" y="2364"/>
                    <a:pt x="740" y="2235"/>
                  </a:cubicBezTo>
                  <a:cubicBezTo>
                    <a:pt x="805" y="1975"/>
                    <a:pt x="870" y="1715"/>
                    <a:pt x="931" y="1470"/>
                  </a:cubicBezTo>
                  <a:cubicBezTo>
                    <a:pt x="985" y="1222"/>
                    <a:pt x="1064" y="1007"/>
                    <a:pt x="1118" y="813"/>
                  </a:cubicBezTo>
                  <a:cubicBezTo>
                    <a:pt x="1178" y="623"/>
                    <a:pt x="1207" y="456"/>
                    <a:pt x="1252" y="343"/>
                  </a:cubicBezTo>
                  <a:cubicBezTo>
                    <a:pt x="1289" y="229"/>
                    <a:pt x="1309" y="162"/>
                    <a:pt x="1309" y="162"/>
                  </a:cubicBezTo>
                  <a:lnTo>
                    <a:pt x="1309" y="163"/>
                  </a:lnTo>
                  <a:cubicBezTo>
                    <a:pt x="1338" y="71"/>
                    <a:pt x="1264" y="1"/>
                    <a:pt x="1187" y="1"/>
                  </a:cubicBezTo>
                  <a:close/>
                </a:path>
              </a:pathLst>
            </a:custGeom>
            <a:solidFill>
              <a:srgbClr val="2E1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776100" y="452675"/>
              <a:ext cx="63700" cy="86050"/>
            </a:xfrm>
            <a:custGeom>
              <a:rect b="b" l="l" r="r" t="t"/>
              <a:pathLst>
                <a:path extrusionOk="0" h="3442" w="2548">
                  <a:moveTo>
                    <a:pt x="2414" y="1"/>
                  </a:moveTo>
                  <a:cubicBezTo>
                    <a:pt x="2390" y="1"/>
                    <a:pt x="2365" y="7"/>
                    <a:pt x="2344" y="22"/>
                  </a:cubicBezTo>
                  <a:lnTo>
                    <a:pt x="2342" y="23"/>
                  </a:lnTo>
                  <a:cubicBezTo>
                    <a:pt x="2342" y="23"/>
                    <a:pt x="2130" y="166"/>
                    <a:pt x="1853" y="425"/>
                  </a:cubicBezTo>
                  <a:cubicBezTo>
                    <a:pt x="1715" y="554"/>
                    <a:pt x="1554" y="708"/>
                    <a:pt x="1396" y="885"/>
                  </a:cubicBezTo>
                  <a:cubicBezTo>
                    <a:pt x="1239" y="1063"/>
                    <a:pt x="1079" y="1260"/>
                    <a:pt x="921" y="1459"/>
                  </a:cubicBezTo>
                  <a:cubicBezTo>
                    <a:pt x="851" y="1564"/>
                    <a:pt x="780" y="1671"/>
                    <a:pt x="711" y="1776"/>
                  </a:cubicBezTo>
                  <a:cubicBezTo>
                    <a:pt x="644" y="1883"/>
                    <a:pt x="568" y="1979"/>
                    <a:pt x="514" y="2086"/>
                  </a:cubicBezTo>
                  <a:cubicBezTo>
                    <a:pt x="400" y="2299"/>
                    <a:pt x="300" y="2499"/>
                    <a:pt x="221" y="2674"/>
                  </a:cubicBezTo>
                  <a:cubicBezTo>
                    <a:pt x="91" y="3041"/>
                    <a:pt x="25" y="3286"/>
                    <a:pt x="25" y="3286"/>
                  </a:cubicBezTo>
                  <a:cubicBezTo>
                    <a:pt x="0" y="3376"/>
                    <a:pt x="73" y="3442"/>
                    <a:pt x="146" y="3442"/>
                  </a:cubicBezTo>
                  <a:cubicBezTo>
                    <a:pt x="185" y="3442"/>
                    <a:pt x="223" y="3424"/>
                    <a:pt x="249" y="3383"/>
                  </a:cubicBezTo>
                  <a:lnTo>
                    <a:pt x="258" y="3368"/>
                  </a:lnTo>
                  <a:cubicBezTo>
                    <a:pt x="258" y="3368"/>
                    <a:pt x="387" y="3157"/>
                    <a:pt x="553" y="2839"/>
                  </a:cubicBezTo>
                  <a:cubicBezTo>
                    <a:pt x="641" y="2683"/>
                    <a:pt x="769" y="2510"/>
                    <a:pt x="885" y="2318"/>
                  </a:cubicBezTo>
                  <a:cubicBezTo>
                    <a:pt x="940" y="2220"/>
                    <a:pt x="1016" y="2129"/>
                    <a:pt x="1084" y="2031"/>
                  </a:cubicBezTo>
                  <a:cubicBezTo>
                    <a:pt x="1154" y="1935"/>
                    <a:pt x="1225" y="1837"/>
                    <a:pt x="1296" y="1738"/>
                  </a:cubicBezTo>
                  <a:cubicBezTo>
                    <a:pt x="1446" y="1548"/>
                    <a:pt x="1586" y="1348"/>
                    <a:pt x="1732" y="1172"/>
                  </a:cubicBezTo>
                  <a:cubicBezTo>
                    <a:pt x="1881" y="1000"/>
                    <a:pt x="2002" y="820"/>
                    <a:pt x="2125" y="684"/>
                  </a:cubicBezTo>
                  <a:lnTo>
                    <a:pt x="2511" y="205"/>
                  </a:lnTo>
                  <a:cubicBezTo>
                    <a:pt x="2545" y="161"/>
                    <a:pt x="2547" y="101"/>
                    <a:pt x="2517" y="55"/>
                  </a:cubicBezTo>
                  <a:cubicBezTo>
                    <a:pt x="2492" y="19"/>
                    <a:pt x="2453" y="1"/>
                    <a:pt x="2414" y="1"/>
                  </a:cubicBezTo>
                  <a:close/>
                </a:path>
              </a:pathLst>
            </a:custGeom>
            <a:solidFill>
              <a:srgbClr val="2E1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870400" y="525850"/>
              <a:ext cx="61150" cy="41425"/>
            </a:xfrm>
            <a:custGeom>
              <a:rect b="b" l="l" r="r" t="t"/>
              <a:pathLst>
                <a:path extrusionOk="0" h="1657" w="2446">
                  <a:moveTo>
                    <a:pt x="2274" y="1"/>
                  </a:moveTo>
                  <a:cubicBezTo>
                    <a:pt x="2265" y="1"/>
                    <a:pt x="2255" y="2"/>
                    <a:pt x="2246" y="4"/>
                  </a:cubicBezTo>
                  <a:lnTo>
                    <a:pt x="2242" y="5"/>
                  </a:lnTo>
                  <a:cubicBezTo>
                    <a:pt x="2242" y="5"/>
                    <a:pt x="2082" y="39"/>
                    <a:pt x="1853" y="145"/>
                  </a:cubicBezTo>
                  <a:cubicBezTo>
                    <a:pt x="1739" y="198"/>
                    <a:pt x="1598" y="251"/>
                    <a:pt x="1472" y="335"/>
                  </a:cubicBezTo>
                  <a:cubicBezTo>
                    <a:pt x="1342" y="417"/>
                    <a:pt x="1200" y="500"/>
                    <a:pt x="1062" y="588"/>
                  </a:cubicBezTo>
                  <a:cubicBezTo>
                    <a:pt x="791" y="774"/>
                    <a:pt x="545" y="988"/>
                    <a:pt x="366" y="1156"/>
                  </a:cubicBezTo>
                  <a:cubicBezTo>
                    <a:pt x="186" y="1323"/>
                    <a:pt x="77" y="1446"/>
                    <a:pt x="77" y="1446"/>
                  </a:cubicBezTo>
                  <a:cubicBezTo>
                    <a:pt x="0" y="1533"/>
                    <a:pt x="71" y="1656"/>
                    <a:pt x="170" y="1656"/>
                  </a:cubicBezTo>
                  <a:cubicBezTo>
                    <a:pt x="187" y="1656"/>
                    <a:pt x="205" y="1652"/>
                    <a:pt x="224" y="1644"/>
                  </a:cubicBezTo>
                  <a:lnTo>
                    <a:pt x="231" y="1640"/>
                  </a:lnTo>
                  <a:cubicBezTo>
                    <a:pt x="231" y="1640"/>
                    <a:pt x="380" y="1572"/>
                    <a:pt x="588" y="1451"/>
                  </a:cubicBezTo>
                  <a:cubicBezTo>
                    <a:pt x="690" y="1387"/>
                    <a:pt x="813" y="1318"/>
                    <a:pt x="936" y="1234"/>
                  </a:cubicBezTo>
                  <a:cubicBezTo>
                    <a:pt x="1059" y="1149"/>
                    <a:pt x="1187" y="1053"/>
                    <a:pt x="1324" y="975"/>
                  </a:cubicBezTo>
                  <a:cubicBezTo>
                    <a:pt x="1588" y="800"/>
                    <a:pt x="1843" y="605"/>
                    <a:pt x="2033" y="472"/>
                  </a:cubicBezTo>
                  <a:cubicBezTo>
                    <a:pt x="2217" y="329"/>
                    <a:pt x="2351" y="226"/>
                    <a:pt x="2351" y="226"/>
                  </a:cubicBezTo>
                  <a:lnTo>
                    <a:pt x="2350" y="225"/>
                  </a:lnTo>
                  <a:cubicBezTo>
                    <a:pt x="2446" y="149"/>
                    <a:pt x="2386" y="1"/>
                    <a:pt x="2274" y="1"/>
                  </a:cubicBezTo>
                  <a:close/>
                </a:path>
              </a:pathLst>
            </a:custGeom>
            <a:solidFill>
              <a:srgbClr val="2E1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151300" y="533850"/>
              <a:ext cx="878200" cy="1511225"/>
            </a:xfrm>
            <a:custGeom>
              <a:rect b="b" l="l" r="r" t="t"/>
              <a:pathLst>
                <a:path extrusionOk="0" h="60449" w="35128">
                  <a:moveTo>
                    <a:pt x="23786" y="0"/>
                  </a:moveTo>
                  <a:cubicBezTo>
                    <a:pt x="18605" y="0"/>
                    <a:pt x="13036" y="3345"/>
                    <a:pt x="8994" y="6435"/>
                  </a:cubicBezTo>
                  <a:cubicBezTo>
                    <a:pt x="4139" y="10151"/>
                    <a:pt x="0" y="14861"/>
                    <a:pt x="1711" y="19290"/>
                  </a:cubicBezTo>
                  <a:cubicBezTo>
                    <a:pt x="3000" y="22618"/>
                    <a:pt x="5740" y="24009"/>
                    <a:pt x="8114" y="24009"/>
                  </a:cubicBezTo>
                  <a:cubicBezTo>
                    <a:pt x="8898" y="24009"/>
                    <a:pt x="9643" y="23857"/>
                    <a:pt x="10282" y="23572"/>
                  </a:cubicBezTo>
                  <a:cubicBezTo>
                    <a:pt x="12640" y="22527"/>
                    <a:pt x="15727" y="17741"/>
                    <a:pt x="17983" y="17741"/>
                  </a:cubicBezTo>
                  <a:cubicBezTo>
                    <a:pt x="18183" y="17741"/>
                    <a:pt x="18377" y="17779"/>
                    <a:pt x="18563" y="17860"/>
                  </a:cubicBezTo>
                  <a:cubicBezTo>
                    <a:pt x="19453" y="18248"/>
                    <a:pt x="19219" y="21061"/>
                    <a:pt x="18605" y="24927"/>
                  </a:cubicBezTo>
                  <a:cubicBezTo>
                    <a:pt x="18408" y="26182"/>
                    <a:pt x="18174" y="27551"/>
                    <a:pt x="17916" y="28985"/>
                  </a:cubicBezTo>
                  <a:cubicBezTo>
                    <a:pt x="17691" y="30278"/>
                    <a:pt x="17452" y="31628"/>
                    <a:pt x="17223" y="32992"/>
                  </a:cubicBezTo>
                  <a:cubicBezTo>
                    <a:pt x="16922" y="34745"/>
                    <a:pt x="16637" y="36530"/>
                    <a:pt x="16407" y="38274"/>
                  </a:cubicBezTo>
                  <a:cubicBezTo>
                    <a:pt x="16070" y="40809"/>
                    <a:pt x="15840" y="43260"/>
                    <a:pt x="15846" y="45392"/>
                  </a:cubicBezTo>
                  <a:cubicBezTo>
                    <a:pt x="15846" y="45500"/>
                    <a:pt x="15850" y="45608"/>
                    <a:pt x="15850" y="45711"/>
                  </a:cubicBezTo>
                  <a:cubicBezTo>
                    <a:pt x="15896" y="48772"/>
                    <a:pt x="16187" y="51306"/>
                    <a:pt x="16745" y="53363"/>
                  </a:cubicBezTo>
                  <a:cubicBezTo>
                    <a:pt x="17968" y="57928"/>
                    <a:pt x="20485" y="60126"/>
                    <a:pt x="24421" y="60421"/>
                  </a:cubicBezTo>
                  <a:cubicBezTo>
                    <a:pt x="24668" y="60439"/>
                    <a:pt x="24912" y="60448"/>
                    <a:pt x="25152" y="60448"/>
                  </a:cubicBezTo>
                  <a:cubicBezTo>
                    <a:pt x="30444" y="60448"/>
                    <a:pt x="33764" y="56006"/>
                    <a:pt x="31989" y="49994"/>
                  </a:cubicBezTo>
                  <a:cubicBezTo>
                    <a:pt x="31915" y="49742"/>
                    <a:pt x="31845" y="49478"/>
                    <a:pt x="31779" y="49202"/>
                  </a:cubicBezTo>
                  <a:cubicBezTo>
                    <a:pt x="31470" y="47951"/>
                    <a:pt x="31231" y="46447"/>
                    <a:pt x="31052" y="44779"/>
                  </a:cubicBezTo>
                  <a:cubicBezTo>
                    <a:pt x="30907" y="43462"/>
                    <a:pt x="30804" y="42046"/>
                    <a:pt x="30734" y="40566"/>
                  </a:cubicBezTo>
                  <a:cubicBezTo>
                    <a:pt x="30663" y="38986"/>
                    <a:pt x="30630" y="37342"/>
                    <a:pt x="30630" y="35677"/>
                  </a:cubicBezTo>
                  <a:cubicBezTo>
                    <a:pt x="30634" y="33588"/>
                    <a:pt x="30691" y="31473"/>
                    <a:pt x="30804" y="29435"/>
                  </a:cubicBezTo>
                  <a:cubicBezTo>
                    <a:pt x="30875" y="28161"/>
                    <a:pt x="30963" y="26918"/>
                    <a:pt x="31070" y="25733"/>
                  </a:cubicBezTo>
                  <a:cubicBezTo>
                    <a:pt x="31220" y="24041"/>
                    <a:pt x="31408" y="22466"/>
                    <a:pt x="31628" y="21074"/>
                  </a:cubicBezTo>
                  <a:cubicBezTo>
                    <a:pt x="32917" y="12934"/>
                    <a:pt x="35128" y="2938"/>
                    <a:pt x="26849" y="435"/>
                  </a:cubicBezTo>
                  <a:cubicBezTo>
                    <a:pt x="25854" y="136"/>
                    <a:pt x="24828" y="0"/>
                    <a:pt x="23786" y="0"/>
                  </a:cubicBezTo>
                  <a:close/>
                </a:path>
              </a:pathLst>
            </a:custGeom>
            <a:solidFill>
              <a:srgbClr val="7E6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1569925" y="1763900"/>
              <a:ext cx="425500" cy="281175"/>
            </a:xfrm>
            <a:custGeom>
              <a:rect b="b" l="l" r="r" t="t"/>
              <a:pathLst>
                <a:path extrusionOk="0" h="11247" w="17020">
                  <a:moveTo>
                    <a:pt x="15034" y="0"/>
                  </a:moveTo>
                  <a:lnTo>
                    <a:pt x="15034" y="0"/>
                  </a:lnTo>
                  <a:cubicBezTo>
                    <a:pt x="15057" y="422"/>
                    <a:pt x="15089" y="2761"/>
                    <a:pt x="13243" y="3182"/>
                  </a:cubicBezTo>
                  <a:cubicBezTo>
                    <a:pt x="13096" y="3216"/>
                    <a:pt x="12949" y="3231"/>
                    <a:pt x="12805" y="3231"/>
                  </a:cubicBezTo>
                  <a:cubicBezTo>
                    <a:pt x="10964" y="3231"/>
                    <a:pt x="9458" y="684"/>
                    <a:pt x="9458" y="684"/>
                  </a:cubicBezTo>
                  <a:lnTo>
                    <a:pt x="9458" y="684"/>
                  </a:lnTo>
                  <a:cubicBezTo>
                    <a:pt x="9458" y="684"/>
                    <a:pt x="9668" y="4139"/>
                    <a:pt x="7460" y="4434"/>
                  </a:cubicBezTo>
                  <a:cubicBezTo>
                    <a:pt x="7338" y="4450"/>
                    <a:pt x="7220" y="4458"/>
                    <a:pt x="7105" y="4458"/>
                  </a:cubicBezTo>
                  <a:cubicBezTo>
                    <a:pt x="4971" y="4458"/>
                    <a:pt x="4105" y="1757"/>
                    <a:pt x="4105" y="1757"/>
                  </a:cubicBezTo>
                  <a:cubicBezTo>
                    <a:pt x="4105" y="1757"/>
                    <a:pt x="4068" y="5076"/>
                    <a:pt x="2498" y="5291"/>
                  </a:cubicBezTo>
                  <a:cubicBezTo>
                    <a:pt x="2385" y="5307"/>
                    <a:pt x="2275" y="5314"/>
                    <a:pt x="2169" y="5314"/>
                  </a:cubicBezTo>
                  <a:cubicBezTo>
                    <a:pt x="966" y="5314"/>
                    <a:pt x="181" y="4394"/>
                    <a:pt x="1" y="4161"/>
                  </a:cubicBezTo>
                  <a:lnTo>
                    <a:pt x="1" y="4161"/>
                  </a:lnTo>
                  <a:cubicBezTo>
                    <a:pt x="1223" y="8726"/>
                    <a:pt x="3740" y="10923"/>
                    <a:pt x="7676" y="11219"/>
                  </a:cubicBezTo>
                  <a:cubicBezTo>
                    <a:pt x="7923" y="11237"/>
                    <a:pt x="8167" y="11246"/>
                    <a:pt x="8407" y="11246"/>
                  </a:cubicBezTo>
                  <a:cubicBezTo>
                    <a:pt x="13700" y="11246"/>
                    <a:pt x="17020" y="6804"/>
                    <a:pt x="15244" y="792"/>
                  </a:cubicBezTo>
                  <a:cubicBezTo>
                    <a:pt x="15170" y="540"/>
                    <a:pt x="15100" y="276"/>
                    <a:pt x="150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1547400" y="1642625"/>
              <a:ext cx="399775" cy="254150"/>
            </a:xfrm>
            <a:custGeom>
              <a:rect b="b" l="l" r="r" t="t"/>
              <a:pathLst>
                <a:path extrusionOk="0" h="10166" w="15991">
                  <a:moveTo>
                    <a:pt x="10433" y="1"/>
                  </a:moveTo>
                  <a:cubicBezTo>
                    <a:pt x="10433" y="1"/>
                    <a:pt x="9683" y="2892"/>
                    <a:pt x="7504" y="2892"/>
                  </a:cubicBezTo>
                  <a:cubicBezTo>
                    <a:pt x="5324" y="2892"/>
                    <a:pt x="4968" y="38"/>
                    <a:pt x="4968" y="38"/>
                  </a:cubicBezTo>
                  <a:cubicBezTo>
                    <a:pt x="4968" y="38"/>
                    <a:pt x="4574" y="3071"/>
                    <a:pt x="2681" y="3178"/>
                  </a:cubicBezTo>
                  <a:cubicBezTo>
                    <a:pt x="2638" y="3181"/>
                    <a:pt x="2594" y="3182"/>
                    <a:pt x="2552" y="3182"/>
                  </a:cubicBezTo>
                  <a:cubicBezTo>
                    <a:pt x="951" y="3182"/>
                    <a:pt x="156" y="1424"/>
                    <a:pt x="0" y="1041"/>
                  </a:cubicBezTo>
                  <a:lnTo>
                    <a:pt x="0" y="1041"/>
                  </a:lnTo>
                  <a:cubicBezTo>
                    <a:pt x="0" y="1149"/>
                    <a:pt x="5" y="1256"/>
                    <a:pt x="5" y="1360"/>
                  </a:cubicBezTo>
                  <a:cubicBezTo>
                    <a:pt x="52" y="4421"/>
                    <a:pt x="343" y="6955"/>
                    <a:pt x="901" y="9012"/>
                  </a:cubicBezTo>
                  <a:cubicBezTo>
                    <a:pt x="1081" y="9245"/>
                    <a:pt x="1867" y="10165"/>
                    <a:pt x="3069" y="10165"/>
                  </a:cubicBezTo>
                  <a:cubicBezTo>
                    <a:pt x="3175" y="10165"/>
                    <a:pt x="3285" y="10158"/>
                    <a:pt x="3398" y="10142"/>
                  </a:cubicBezTo>
                  <a:cubicBezTo>
                    <a:pt x="4968" y="9927"/>
                    <a:pt x="5006" y="6608"/>
                    <a:pt x="5006" y="6608"/>
                  </a:cubicBezTo>
                  <a:cubicBezTo>
                    <a:pt x="5006" y="6608"/>
                    <a:pt x="5872" y="9309"/>
                    <a:pt x="8006" y="9309"/>
                  </a:cubicBezTo>
                  <a:cubicBezTo>
                    <a:pt x="8121" y="9309"/>
                    <a:pt x="8239" y="9301"/>
                    <a:pt x="8361" y="9285"/>
                  </a:cubicBezTo>
                  <a:cubicBezTo>
                    <a:pt x="10569" y="8989"/>
                    <a:pt x="10359" y="5535"/>
                    <a:pt x="10359" y="5535"/>
                  </a:cubicBezTo>
                  <a:lnTo>
                    <a:pt x="10359" y="5535"/>
                  </a:lnTo>
                  <a:cubicBezTo>
                    <a:pt x="10359" y="5535"/>
                    <a:pt x="11865" y="8082"/>
                    <a:pt x="13706" y="8082"/>
                  </a:cubicBezTo>
                  <a:cubicBezTo>
                    <a:pt x="13850" y="8082"/>
                    <a:pt x="13997" y="8067"/>
                    <a:pt x="14144" y="8033"/>
                  </a:cubicBezTo>
                  <a:cubicBezTo>
                    <a:pt x="15990" y="7612"/>
                    <a:pt x="15958" y="5273"/>
                    <a:pt x="15935" y="4851"/>
                  </a:cubicBezTo>
                  <a:cubicBezTo>
                    <a:pt x="15626" y="3600"/>
                    <a:pt x="15386" y="2096"/>
                    <a:pt x="15208" y="428"/>
                  </a:cubicBezTo>
                  <a:lnTo>
                    <a:pt x="15180" y="432"/>
                  </a:lnTo>
                  <a:cubicBezTo>
                    <a:pt x="15180" y="432"/>
                    <a:pt x="14678" y="2499"/>
                    <a:pt x="12823" y="2499"/>
                  </a:cubicBezTo>
                  <a:cubicBezTo>
                    <a:pt x="10967" y="2499"/>
                    <a:pt x="10433" y="1"/>
                    <a:pt x="10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1547300" y="1489150"/>
              <a:ext cx="380350" cy="233025"/>
            </a:xfrm>
            <a:custGeom>
              <a:rect b="b" l="l" r="r" t="t"/>
              <a:pathLst>
                <a:path extrusionOk="0" h="9321" w="15214">
                  <a:moveTo>
                    <a:pt x="5684" y="0"/>
                  </a:moveTo>
                  <a:cubicBezTo>
                    <a:pt x="5684" y="1"/>
                    <a:pt x="4168" y="2510"/>
                    <a:pt x="2497" y="2510"/>
                  </a:cubicBezTo>
                  <a:cubicBezTo>
                    <a:pt x="2430" y="2510"/>
                    <a:pt x="2363" y="2506"/>
                    <a:pt x="2296" y="2498"/>
                  </a:cubicBezTo>
                  <a:cubicBezTo>
                    <a:pt x="544" y="2283"/>
                    <a:pt x="618" y="71"/>
                    <a:pt x="618" y="71"/>
                  </a:cubicBezTo>
                  <a:lnTo>
                    <a:pt x="567" y="62"/>
                  </a:lnTo>
                  <a:cubicBezTo>
                    <a:pt x="230" y="2596"/>
                    <a:pt x="1" y="5048"/>
                    <a:pt x="6" y="7180"/>
                  </a:cubicBezTo>
                  <a:cubicBezTo>
                    <a:pt x="161" y="7563"/>
                    <a:pt x="956" y="9320"/>
                    <a:pt x="2556" y="9320"/>
                  </a:cubicBezTo>
                  <a:cubicBezTo>
                    <a:pt x="2599" y="9320"/>
                    <a:pt x="2642" y="9319"/>
                    <a:pt x="2686" y="9316"/>
                  </a:cubicBezTo>
                  <a:cubicBezTo>
                    <a:pt x="4579" y="9209"/>
                    <a:pt x="4973" y="6177"/>
                    <a:pt x="4973" y="6177"/>
                  </a:cubicBezTo>
                  <a:cubicBezTo>
                    <a:pt x="4973" y="6177"/>
                    <a:pt x="5330" y="9031"/>
                    <a:pt x="7509" y="9031"/>
                  </a:cubicBezTo>
                  <a:cubicBezTo>
                    <a:pt x="9687" y="9031"/>
                    <a:pt x="10437" y="6140"/>
                    <a:pt x="10437" y="6140"/>
                  </a:cubicBezTo>
                  <a:cubicBezTo>
                    <a:pt x="10437" y="6140"/>
                    <a:pt x="10972" y="8637"/>
                    <a:pt x="12827" y="8637"/>
                  </a:cubicBezTo>
                  <a:cubicBezTo>
                    <a:pt x="14683" y="8637"/>
                    <a:pt x="15185" y="6571"/>
                    <a:pt x="15185" y="6571"/>
                  </a:cubicBezTo>
                  <a:lnTo>
                    <a:pt x="15213" y="6567"/>
                  </a:lnTo>
                  <a:cubicBezTo>
                    <a:pt x="15068" y="5250"/>
                    <a:pt x="14965" y="3834"/>
                    <a:pt x="14894" y="2354"/>
                  </a:cubicBezTo>
                  <a:lnTo>
                    <a:pt x="14829" y="2358"/>
                  </a:lnTo>
                  <a:cubicBezTo>
                    <a:pt x="14181" y="2766"/>
                    <a:pt x="13618" y="2929"/>
                    <a:pt x="13132" y="2929"/>
                  </a:cubicBezTo>
                  <a:cubicBezTo>
                    <a:pt x="11150" y="2929"/>
                    <a:pt x="10437" y="217"/>
                    <a:pt x="10437" y="217"/>
                  </a:cubicBezTo>
                  <a:cubicBezTo>
                    <a:pt x="10437" y="217"/>
                    <a:pt x="9823" y="3143"/>
                    <a:pt x="7952" y="3143"/>
                  </a:cubicBezTo>
                  <a:cubicBezTo>
                    <a:pt x="7923" y="3143"/>
                    <a:pt x="7893" y="3142"/>
                    <a:pt x="7864" y="3140"/>
                  </a:cubicBezTo>
                  <a:cubicBezTo>
                    <a:pt x="5653" y="3033"/>
                    <a:pt x="5684" y="1"/>
                    <a:pt x="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560850" y="1358650"/>
              <a:ext cx="358800" cy="209075"/>
            </a:xfrm>
            <a:custGeom>
              <a:rect b="b" l="l" r="r" t="t"/>
              <a:pathLst>
                <a:path extrusionOk="0" h="8363" w="14352">
                  <a:moveTo>
                    <a:pt x="839" y="0"/>
                  </a:moveTo>
                  <a:cubicBezTo>
                    <a:pt x="540" y="1753"/>
                    <a:pt x="254" y="3538"/>
                    <a:pt x="24" y="5282"/>
                  </a:cubicBezTo>
                  <a:lnTo>
                    <a:pt x="75" y="5291"/>
                  </a:lnTo>
                  <a:cubicBezTo>
                    <a:pt x="75" y="5291"/>
                    <a:pt x="1" y="7503"/>
                    <a:pt x="1753" y="7718"/>
                  </a:cubicBezTo>
                  <a:cubicBezTo>
                    <a:pt x="1820" y="7726"/>
                    <a:pt x="1887" y="7730"/>
                    <a:pt x="1953" y="7730"/>
                  </a:cubicBezTo>
                  <a:cubicBezTo>
                    <a:pt x="3625" y="7730"/>
                    <a:pt x="5141" y="5221"/>
                    <a:pt x="5141" y="5220"/>
                  </a:cubicBezTo>
                  <a:lnTo>
                    <a:pt x="5141" y="5220"/>
                  </a:lnTo>
                  <a:cubicBezTo>
                    <a:pt x="5141" y="5221"/>
                    <a:pt x="5109" y="8253"/>
                    <a:pt x="7321" y="8360"/>
                  </a:cubicBezTo>
                  <a:cubicBezTo>
                    <a:pt x="7350" y="8362"/>
                    <a:pt x="7380" y="8363"/>
                    <a:pt x="7409" y="8363"/>
                  </a:cubicBezTo>
                  <a:cubicBezTo>
                    <a:pt x="9281" y="8363"/>
                    <a:pt x="9894" y="5437"/>
                    <a:pt x="9894" y="5437"/>
                  </a:cubicBezTo>
                  <a:cubicBezTo>
                    <a:pt x="9894" y="5437"/>
                    <a:pt x="10607" y="8149"/>
                    <a:pt x="12589" y="8149"/>
                  </a:cubicBezTo>
                  <a:cubicBezTo>
                    <a:pt x="13075" y="8149"/>
                    <a:pt x="13638" y="7986"/>
                    <a:pt x="14286" y="7578"/>
                  </a:cubicBezTo>
                  <a:lnTo>
                    <a:pt x="14352" y="7574"/>
                  </a:lnTo>
                  <a:cubicBezTo>
                    <a:pt x="14281" y="5994"/>
                    <a:pt x="14248" y="4350"/>
                    <a:pt x="14248" y="2685"/>
                  </a:cubicBezTo>
                  <a:lnTo>
                    <a:pt x="14216" y="2685"/>
                  </a:lnTo>
                  <a:cubicBezTo>
                    <a:pt x="13878" y="2786"/>
                    <a:pt x="13562" y="2830"/>
                    <a:pt x="13268" y="2830"/>
                  </a:cubicBezTo>
                  <a:cubicBezTo>
                    <a:pt x="11169" y="2830"/>
                    <a:pt x="10181" y="577"/>
                    <a:pt x="10181" y="577"/>
                  </a:cubicBezTo>
                  <a:cubicBezTo>
                    <a:pt x="10181" y="577"/>
                    <a:pt x="9873" y="3295"/>
                    <a:pt x="7872" y="3295"/>
                  </a:cubicBezTo>
                  <a:cubicBezTo>
                    <a:pt x="7821" y="3295"/>
                    <a:pt x="7768" y="3293"/>
                    <a:pt x="7715" y="3290"/>
                  </a:cubicBezTo>
                  <a:cubicBezTo>
                    <a:pt x="5638" y="3153"/>
                    <a:pt x="5606" y="629"/>
                    <a:pt x="5606" y="478"/>
                  </a:cubicBezTo>
                  <a:cubicBezTo>
                    <a:pt x="5606" y="478"/>
                    <a:pt x="4608" y="2362"/>
                    <a:pt x="2968" y="2400"/>
                  </a:cubicBezTo>
                  <a:cubicBezTo>
                    <a:pt x="2956" y="2400"/>
                    <a:pt x="2943" y="2400"/>
                    <a:pt x="2931" y="2400"/>
                  </a:cubicBezTo>
                  <a:cubicBezTo>
                    <a:pt x="1315" y="2400"/>
                    <a:pt x="858" y="5"/>
                    <a:pt x="858" y="5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581850" y="1257075"/>
              <a:ext cx="339575" cy="184000"/>
            </a:xfrm>
            <a:custGeom>
              <a:rect b="b" l="l" r="r" t="t"/>
              <a:pathLst>
                <a:path extrusionOk="0" h="7360" w="13583">
                  <a:moveTo>
                    <a:pt x="9341" y="1"/>
                  </a:moveTo>
                  <a:cubicBezTo>
                    <a:pt x="9341" y="1"/>
                    <a:pt x="8878" y="2370"/>
                    <a:pt x="7262" y="2370"/>
                  </a:cubicBezTo>
                  <a:cubicBezTo>
                    <a:pt x="7195" y="2370"/>
                    <a:pt x="7125" y="2366"/>
                    <a:pt x="7053" y="2357"/>
                  </a:cubicBezTo>
                  <a:cubicBezTo>
                    <a:pt x="5268" y="2142"/>
                    <a:pt x="5128" y="286"/>
                    <a:pt x="5128" y="286"/>
                  </a:cubicBezTo>
                  <a:cubicBezTo>
                    <a:pt x="5128" y="286"/>
                    <a:pt x="4452" y="2505"/>
                    <a:pt x="3111" y="2505"/>
                  </a:cubicBezTo>
                  <a:cubicBezTo>
                    <a:pt x="3070" y="2505"/>
                    <a:pt x="3028" y="2502"/>
                    <a:pt x="2986" y="2498"/>
                  </a:cubicBezTo>
                  <a:cubicBezTo>
                    <a:pt x="1556" y="2357"/>
                    <a:pt x="770" y="70"/>
                    <a:pt x="770" y="70"/>
                  </a:cubicBezTo>
                  <a:lnTo>
                    <a:pt x="694" y="56"/>
                  </a:lnTo>
                  <a:cubicBezTo>
                    <a:pt x="469" y="1349"/>
                    <a:pt x="230" y="2699"/>
                    <a:pt x="1" y="4063"/>
                  </a:cubicBezTo>
                  <a:lnTo>
                    <a:pt x="20" y="4068"/>
                  </a:lnTo>
                  <a:cubicBezTo>
                    <a:pt x="20" y="4068"/>
                    <a:pt x="476" y="6463"/>
                    <a:pt x="2092" y="6463"/>
                  </a:cubicBezTo>
                  <a:cubicBezTo>
                    <a:pt x="2105" y="6463"/>
                    <a:pt x="2117" y="6463"/>
                    <a:pt x="2129" y="6463"/>
                  </a:cubicBezTo>
                  <a:cubicBezTo>
                    <a:pt x="3769" y="6425"/>
                    <a:pt x="4767" y="4541"/>
                    <a:pt x="4767" y="4541"/>
                  </a:cubicBezTo>
                  <a:cubicBezTo>
                    <a:pt x="4767" y="4692"/>
                    <a:pt x="4799" y="7216"/>
                    <a:pt x="6876" y="7354"/>
                  </a:cubicBezTo>
                  <a:cubicBezTo>
                    <a:pt x="6929" y="7357"/>
                    <a:pt x="6981" y="7359"/>
                    <a:pt x="7032" y="7359"/>
                  </a:cubicBezTo>
                  <a:cubicBezTo>
                    <a:pt x="9033" y="7359"/>
                    <a:pt x="9341" y="4640"/>
                    <a:pt x="9341" y="4640"/>
                  </a:cubicBezTo>
                  <a:cubicBezTo>
                    <a:pt x="9341" y="4640"/>
                    <a:pt x="10329" y="6894"/>
                    <a:pt x="12429" y="6894"/>
                  </a:cubicBezTo>
                  <a:cubicBezTo>
                    <a:pt x="12723" y="6894"/>
                    <a:pt x="13038" y="6850"/>
                    <a:pt x="13376" y="6749"/>
                  </a:cubicBezTo>
                  <a:lnTo>
                    <a:pt x="13409" y="6749"/>
                  </a:lnTo>
                  <a:cubicBezTo>
                    <a:pt x="13414" y="4659"/>
                    <a:pt x="13469" y="2545"/>
                    <a:pt x="13583" y="507"/>
                  </a:cubicBezTo>
                  <a:lnTo>
                    <a:pt x="13479" y="502"/>
                  </a:lnTo>
                  <a:cubicBezTo>
                    <a:pt x="13479" y="502"/>
                    <a:pt x="12866" y="2466"/>
                    <a:pt x="11468" y="2466"/>
                  </a:cubicBezTo>
                  <a:cubicBezTo>
                    <a:pt x="11359" y="2466"/>
                    <a:pt x="11245" y="2454"/>
                    <a:pt x="11127" y="2428"/>
                  </a:cubicBezTo>
                  <a:cubicBezTo>
                    <a:pt x="9796" y="2137"/>
                    <a:pt x="9341" y="1"/>
                    <a:pt x="9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599225" y="1157025"/>
              <a:ext cx="328825" cy="162675"/>
            </a:xfrm>
            <a:custGeom>
              <a:rect b="b" l="l" r="r" t="t"/>
              <a:pathLst>
                <a:path extrusionOk="0" h="6507" w="13153">
                  <a:moveTo>
                    <a:pt x="689" y="0"/>
                  </a:moveTo>
                  <a:cubicBezTo>
                    <a:pt x="491" y="1257"/>
                    <a:pt x="257" y="2624"/>
                    <a:pt x="0" y="4059"/>
                  </a:cubicBezTo>
                  <a:lnTo>
                    <a:pt x="75" y="4072"/>
                  </a:lnTo>
                  <a:cubicBezTo>
                    <a:pt x="75" y="4072"/>
                    <a:pt x="861" y="6361"/>
                    <a:pt x="2291" y="6500"/>
                  </a:cubicBezTo>
                  <a:cubicBezTo>
                    <a:pt x="2333" y="6505"/>
                    <a:pt x="2375" y="6507"/>
                    <a:pt x="2417" y="6507"/>
                  </a:cubicBezTo>
                  <a:cubicBezTo>
                    <a:pt x="3759" y="6507"/>
                    <a:pt x="4433" y="4289"/>
                    <a:pt x="4433" y="4289"/>
                  </a:cubicBezTo>
                  <a:cubicBezTo>
                    <a:pt x="4433" y="4289"/>
                    <a:pt x="4573" y="6144"/>
                    <a:pt x="6359" y="6361"/>
                  </a:cubicBezTo>
                  <a:cubicBezTo>
                    <a:pt x="6431" y="6369"/>
                    <a:pt x="6501" y="6373"/>
                    <a:pt x="6568" y="6373"/>
                  </a:cubicBezTo>
                  <a:cubicBezTo>
                    <a:pt x="8184" y="6373"/>
                    <a:pt x="8646" y="4003"/>
                    <a:pt x="8646" y="4003"/>
                  </a:cubicBezTo>
                  <a:cubicBezTo>
                    <a:pt x="8646" y="4003"/>
                    <a:pt x="9101" y="6139"/>
                    <a:pt x="10431" y="6430"/>
                  </a:cubicBezTo>
                  <a:cubicBezTo>
                    <a:pt x="10549" y="6456"/>
                    <a:pt x="10663" y="6468"/>
                    <a:pt x="10772" y="6468"/>
                  </a:cubicBezTo>
                  <a:cubicBezTo>
                    <a:pt x="12171" y="6468"/>
                    <a:pt x="12784" y="4504"/>
                    <a:pt x="12784" y="4504"/>
                  </a:cubicBezTo>
                  <a:lnTo>
                    <a:pt x="12887" y="4509"/>
                  </a:lnTo>
                  <a:cubicBezTo>
                    <a:pt x="12956" y="3234"/>
                    <a:pt x="13045" y="1992"/>
                    <a:pt x="13153" y="807"/>
                  </a:cubicBezTo>
                  <a:lnTo>
                    <a:pt x="13153" y="807"/>
                  </a:lnTo>
                  <a:cubicBezTo>
                    <a:pt x="12997" y="1427"/>
                    <a:pt x="12539" y="2790"/>
                    <a:pt x="11425" y="2790"/>
                  </a:cubicBezTo>
                  <a:cubicBezTo>
                    <a:pt x="11403" y="2790"/>
                    <a:pt x="11381" y="2790"/>
                    <a:pt x="11358" y="2789"/>
                  </a:cubicBezTo>
                  <a:cubicBezTo>
                    <a:pt x="9858" y="2718"/>
                    <a:pt x="8785" y="576"/>
                    <a:pt x="8785" y="576"/>
                  </a:cubicBezTo>
                  <a:cubicBezTo>
                    <a:pt x="8785" y="576"/>
                    <a:pt x="8583" y="2724"/>
                    <a:pt x="6945" y="2724"/>
                  </a:cubicBezTo>
                  <a:cubicBezTo>
                    <a:pt x="6894" y="2724"/>
                    <a:pt x="6842" y="2722"/>
                    <a:pt x="6789" y="2718"/>
                  </a:cubicBezTo>
                  <a:cubicBezTo>
                    <a:pt x="5005" y="2572"/>
                    <a:pt x="4718" y="502"/>
                    <a:pt x="4718" y="502"/>
                  </a:cubicBezTo>
                  <a:cubicBezTo>
                    <a:pt x="4718" y="502"/>
                    <a:pt x="4011" y="2502"/>
                    <a:pt x="2647" y="2502"/>
                  </a:cubicBezTo>
                  <a:cubicBezTo>
                    <a:pt x="1002" y="2502"/>
                    <a:pt x="716" y="5"/>
                    <a:pt x="716" y="5"/>
                  </a:cubicBezTo>
                  <a:lnTo>
                    <a:pt x="6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151300" y="533850"/>
              <a:ext cx="878250" cy="692925"/>
            </a:xfrm>
            <a:custGeom>
              <a:rect b="b" l="l" r="r" t="t"/>
              <a:pathLst>
                <a:path extrusionOk="0" h="27717" w="35130">
                  <a:moveTo>
                    <a:pt x="23786" y="0"/>
                  </a:moveTo>
                  <a:cubicBezTo>
                    <a:pt x="18605" y="0"/>
                    <a:pt x="13036" y="3345"/>
                    <a:pt x="8994" y="6435"/>
                  </a:cubicBezTo>
                  <a:cubicBezTo>
                    <a:pt x="4139" y="10151"/>
                    <a:pt x="0" y="14861"/>
                    <a:pt x="1711" y="19288"/>
                  </a:cubicBezTo>
                  <a:cubicBezTo>
                    <a:pt x="3000" y="22617"/>
                    <a:pt x="5741" y="24008"/>
                    <a:pt x="8115" y="24008"/>
                  </a:cubicBezTo>
                  <a:cubicBezTo>
                    <a:pt x="8899" y="24008"/>
                    <a:pt x="9644" y="23856"/>
                    <a:pt x="10282" y="23572"/>
                  </a:cubicBezTo>
                  <a:cubicBezTo>
                    <a:pt x="12642" y="22526"/>
                    <a:pt x="15727" y="17740"/>
                    <a:pt x="17983" y="17740"/>
                  </a:cubicBezTo>
                  <a:cubicBezTo>
                    <a:pt x="18183" y="17740"/>
                    <a:pt x="18377" y="17778"/>
                    <a:pt x="18563" y="17859"/>
                  </a:cubicBezTo>
                  <a:cubicBezTo>
                    <a:pt x="19454" y="18248"/>
                    <a:pt x="19220" y="21059"/>
                    <a:pt x="18606" y="24926"/>
                  </a:cubicBezTo>
                  <a:lnTo>
                    <a:pt x="18634" y="24932"/>
                  </a:lnTo>
                  <a:cubicBezTo>
                    <a:pt x="18634" y="24932"/>
                    <a:pt x="18919" y="27429"/>
                    <a:pt x="20564" y="27429"/>
                  </a:cubicBezTo>
                  <a:cubicBezTo>
                    <a:pt x="21928" y="27429"/>
                    <a:pt x="22635" y="25428"/>
                    <a:pt x="22635" y="25428"/>
                  </a:cubicBezTo>
                  <a:cubicBezTo>
                    <a:pt x="22635" y="25428"/>
                    <a:pt x="22921" y="27499"/>
                    <a:pt x="24706" y="27645"/>
                  </a:cubicBezTo>
                  <a:cubicBezTo>
                    <a:pt x="24759" y="27649"/>
                    <a:pt x="24811" y="27651"/>
                    <a:pt x="24862" y="27651"/>
                  </a:cubicBezTo>
                  <a:cubicBezTo>
                    <a:pt x="26500" y="27651"/>
                    <a:pt x="26703" y="25503"/>
                    <a:pt x="26703" y="25503"/>
                  </a:cubicBezTo>
                  <a:cubicBezTo>
                    <a:pt x="26703" y="25503"/>
                    <a:pt x="27776" y="27645"/>
                    <a:pt x="29276" y="27715"/>
                  </a:cubicBezTo>
                  <a:cubicBezTo>
                    <a:pt x="29299" y="27716"/>
                    <a:pt x="29322" y="27716"/>
                    <a:pt x="29344" y="27716"/>
                  </a:cubicBezTo>
                  <a:cubicBezTo>
                    <a:pt x="30457" y="27716"/>
                    <a:pt x="30914" y="26353"/>
                    <a:pt x="31071" y="25733"/>
                  </a:cubicBezTo>
                  <a:cubicBezTo>
                    <a:pt x="31221" y="24041"/>
                    <a:pt x="31408" y="22466"/>
                    <a:pt x="31628" y="21075"/>
                  </a:cubicBezTo>
                  <a:cubicBezTo>
                    <a:pt x="32917" y="12935"/>
                    <a:pt x="35129" y="2939"/>
                    <a:pt x="26849" y="435"/>
                  </a:cubicBezTo>
                  <a:cubicBezTo>
                    <a:pt x="25854" y="136"/>
                    <a:pt x="24828" y="0"/>
                    <a:pt x="23786" y="0"/>
                  </a:cubicBezTo>
                  <a:close/>
                </a:path>
              </a:pathLst>
            </a:custGeom>
            <a:solidFill>
              <a:srgbClr val="F68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573875" y="748750"/>
              <a:ext cx="157100" cy="155300"/>
            </a:xfrm>
            <a:custGeom>
              <a:rect b="b" l="l" r="r" t="t"/>
              <a:pathLst>
                <a:path extrusionOk="0" h="6212" w="6284">
                  <a:moveTo>
                    <a:pt x="3143" y="0"/>
                  </a:moveTo>
                  <a:cubicBezTo>
                    <a:pt x="1407" y="0"/>
                    <a:pt x="0" y="1391"/>
                    <a:pt x="0" y="3106"/>
                  </a:cubicBezTo>
                  <a:cubicBezTo>
                    <a:pt x="0" y="4822"/>
                    <a:pt x="1407" y="6212"/>
                    <a:pt x="3143" y="6212"/>
                  </a:cubicBezTo>
                  <a:cubicBezTo>
                    <a:pt x="4878" y="6212"/>
                    <a:pt x="6284" y="4822"/>
                    <a:pt x="6284" y="3106"/>
                  </a:cubicBezTo>
                  <a:cubicBezTo>
                    <a:pt x="6284" y="1391"/>
                    <a:pt x="4878" y="0"/>
                    <a:pt x="3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492200" y="925475"/>
              <a:ext cx="48500" cy="60500"/>
            </a:xfrm>
            <a:custGeom>
              <a:rect b="b" l="l" r="r" t="t"/>
              <a:pathLst>
                <a:path extrusionOk="0" h="2420" w="1940">
                  <a:moveTo>
                    <a:pt x="1714" y="1"/>
                  </a:moveTo>
                  <a:lnTo>
                    <a:pt x="1" y="1501"/>
                  </a:lnTo>
                  <a:cubicBezTo>
                    <a:pt x="1" y="1501"/>
                    <a:pt x="1062" y="2419"/>
                    <a:pt x="1352" y="2419"/>
                  </a:cubicBezTo>
                  <a:cubicBezTo>
                    <a:pt x="1368" y="2419"/>
                    <a:pt x="1382" y="2416"/>
                    <a:pt x="1393" y="2411"/>
                  </a:cubicBezTo>
                  <a:cubicBezTo>
                    <a:pt x="1940" y="2122"/>
                    <a:pt x="1714" y="1"/>
                    <a:pt x="1714" y="1"/>
                  </a:cubicBezTo>
                  <a:close/>
                </a:path>
              </a:pathLst>
            </a:custGeom>
            <a:solidFill>
              <a:srgbClr val="FCF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1465350" y="698350"/>
              <a:ext cx="134425" cy="108775"/>
            </a:xfrm>
            <a:custGeom>
              <a:rect b="b" l="l" r="r" t="t"/>
              <a:pathLst>
                <a:path extrusionOk="0" h="4351" w="5377">
                  <a:moveTo>
                    <a:pt x="4201" y="0"/>
                  </a:moveTo>
                  <a:cubicBezTo>
                    <a:pt x="3318" y="0"/>
                    <a:pt x="2021" y="303"/>
                    <a:pt x="1081" y="1542"/>
                  </a:cubicBezTo>
                  <a:cubicBezTo>
                    <a:pt x="0" y="2962"/>
                    <a:pt x="537" y="4351"/>
                    <a:pt x="1193" y="4351"/>
                  </a:cubicBezTo>
                  <a:cubicBezTo>
                    <a:pt x="1291" y="4351"/>
                    <a:pt x="1392" y="4320"/>
                    <a:pt x="1490" y="4254"/>
                  </a:cubicBezTo>
                  <a:cubicBezTo>
                    <a:pt x="2247" y="3745"/>
                    <a:pt x="1896" y="2736"/>
                    <a:pt x="3166" y="1436"/>
                  </a:cubicBezTo>
                  <a:cubicBezTo>
                    <a:pt x="3925" y="659"/>
                    <a:pt x="5376" y="468"/>
                    <a:pt x="5181" y="194"/>
                  </a:cubicBezTo>
                  <a:cubicBezTo>
                    <a:pt x="5122" y="112"/>
                    <a:pt x="4738" y="0"/>
                    <a:pt x="42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1858025" y="601800"/>
              <a:ext cx="278550" cy="265900"/>
            </a:xfrm>
            <a:custGeom>
              <a:rect b="b" l="l" r="r" t="t"/>
              <a:pathLst>
                <a:path extrusionOk="0" h="10636" w="11142">
                  <a:moveTo>
                    <a:pt x="7926" y="1"/>
                  </a:moveTo>
                  <a:cubicBezTo>
                    <a:pt x="5862" y="1"/>
                    <a:pt x="2756" y="1866"/>
                    <a:pt x="1617" y="3051"/>
                  </a:cubicBezTo>
                  <a:cubicBezTo>
                    <a:pt x="0" y="4732"/>
                    <a:pt x="646" y="7965"/>
                    <a:pt x="2264" y="9130"/>
                  </a:cubicBezTo>
                  <a:cubicBezTo>
                    <a:pt x="3309" y="9882"/>
                    <a:pt x="5655" y="10635"/>
                    <a:pt x="7443" y="10635"/>
                  </a:cubicBezTo>
                  <a:cubicBezTo>
                    <a:pt x="8419" y="10635"/>
                    <a:pt x="9228" y="10411"/>
                    <a:pt x="9571" y="9841"/>
                  </a:cubicBezTo>
                  <a:cubicBezTo>
                    <a:pt x="9963" y="9186"/>
                    <a:pt x="9582" y="8415"/>
                    <a:pt x="8968" y="7789"/>
                  </a:cubicBezTo>
                  <a:cubicBezTo>
                    <a:pt x="10069" y="7226"/>
                    <a:pt x="11142" y="6621"/>
                    <a:pt x="10918" y="5059"/>
                  </a:cubicBezTo>
                  <a:cubicBezTo>
                    <a:pt x="10743" y="3829"/>
                    <a:pt x="9212" y="3549"/>
                    <a:pt x="8371" y="3360"/>
                  </a:cubicBezTo>
                  <a:cubicBezTo>
                    <a:pt x="9108" y="2715"/>
                    <a:pt x="10126" y="1820"/>
                    <a:pt x="9625" y="874"/>
                  </a:cubicBezTo>
                  <a:cubicBezTo>
                    <a:pt x="9296" y="250"/>
                    <a:pt x="8681" y="1"/>
                    <a:pt x="7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1909575" y="653075"/>
              <a:ext cx="136650" cy="77150"/>
            </a:xfrm>
            <a:custGeom>
              <a:rect b="b" l="l" r="r" t="t"/>
              <a:pathLst>
                <a:path extrusionOk="0" h="3086" w="5466">
                  <a:moveTo>
                    <a:pt x="5329" y="0"/>
                  </a:moveTo>
                  <a:cubicBezTo>
                    <a:pt x="5320" y="0"/>
                    <a:pt x="5311" y="1"/>
                    <a:pt x="5302" y="4"/>
                  </a:cubicBezTo>
                  <a:cubicBezTo>
                    <a:pt x="5302" y="4"/>
                    <a:pt x="4935" y="86"/>
                    <a:pt x="4388" y="238"/>
                  </a:cubicBezTo>
                  <a:cubicBezTo>
                    <a:pt x="4253" y="280"/>
                    <a:pt x="4100" y="311"/>
                    <a:pt x="3950" y="373"/>
                  </a:cubicBezTo>
                  <a:cubicBezTo>
                    <a:pt x="3798" y="432"/>
                    <a:pt x="3638" y="491"/>
                    <a:pt x="3473" y="558"/>
                  </a:cubicBezTo>
                  <a:cubicBezTo>
                    <a:pt x="3309" y="627"/>
                    <a:pt x="3139" y="698"/>
                    <a:pt x="2967" y="769"/>
                  </a:cubicBezTo>
                  <a:lnTo>
                    <a:pt x="2463" y="1028"/>
                  </a:lnTo>
                  <a:cubicBezTo>
                    <a:pt x="2297" y="1118"/>
                    <a:pt x="2127" y="1203"/>
                    <a:pt x="1969" y="1305"/>
                  </a:cubicBezTo>
                  <a:cubicBezTo>
                    <a:pt x="1813" y="1408"/>
                    <a:pt x="1659" y="1509"/>
                    <a:pt x="1510" y="1606"/>
                  </a:cubicBezTo>
                  <a:cubicBezTo>
                    <a:pt x="1358" y="1698"/>
                    <a:pt x="1222" y="1805"/>
                    <a:pt x="1096" y="1910"/>
                  </a:cubicBezTo>
                  <a:lnTo>
                    <a:pt x="738" y="2199"/>
                  </a:lnTo>
                  <a:cubicBezTo>
                    <a:pt x="525" y="2391"/>
                    <a:pt x="357" y="2557"/>
                    <a:pt x="242" y="2683"/>
                  </a:cubicBezTo>
                  <a:cubicBezTo>
                    <a:pt x="182" y="2746"/>
                    <a:pt x="125" y="2812"/>
                    <a:pt x="72" y="2882"/>
                  </a:cubicBezTo>
                  <a:lnTo>
                    <a:pt x="67" y="2888"/>
                  </a:lnTo>
                  <a:cubicBezTo>
                    <a:pt x="1" y="2980"/>
                    <a:pt x="79" y="3086"/>
                    <a:pt x="169" y="3086"/>
                  </a:cubicBezTo>
                  <a:cubicBezTo>
                    <a:pt x="196" y="3086"/>
                    <a:pt x="225" y="3076"/>
                    <a:pt x="251" y="3052"/>
                  </a:cubicBezTo>
                  <a:cubicBezTo>
                    <a:pt x="251" y="3052"/>
                    <a:pt x="322" y="2987"/>
                    <a:pt x="445" y="2892"/>
                  </a:cubicBezTo>
                  <a:cubicBezTo>
                    <a:pt x="563" y="2786"/>
                    <a:pt x="757" y="2660"/>
                    <a:pt x="971" y="2491"/>
                  </a:cubicBezTo>
                  <a:cubicBezTo>
                    <a:pt x="1199" y="2337"/>
                    <a:pt x="1458" y="2151"/>
                    <a:pt x="1752" y="1973"/>
                  </a:cubicBezTo>
                  <a:lnTo>
                    <a:pt x="2202" y="1697"/>
                  </a:lnTo>
                  <a:cubicBezTo>
                    <a:pt x="2354" y="1600"/>
                    <a:pt x="2524" y="1529"/>
                    <a:pt x="2683" y="1439"/>
                  </a:cubicBezTo>
                  <a:cubicBezTo>
                    <a:pt x="2844" y="1351"/>
                    <a:pt x="3005" y="1262"/>
                    <a:pt x="3163" y="1176"/>
                  </a:cubicBezTo>
                  <a:cubicBezTo>
                    <a:pt x="3328" y="1103"/>
                    <a:pt x="3488" y="1028"/>
                    <a:pt x="3647" y="961"/>
                  </a:cubicBezTo>
                  <a:cubicBezTo>
                    <a:pt x="3804" y="893"/>
                    <a:pt x="3953" y="818"/>
                    <a:pt x="4097" y="750"/>
                  </a:cubicBezTo>
                  <a:cubicBezTo>
                    <a:pt x="4237" y="679"/>
                    <a:pt x="4382" y="639"/>
                    <a:pt x="4511" y="587"/>
                  </a:cubicBezTo>
                  <a:cubicBezTo>
                    <a:pt x="5025" y="389"/>
                    <a:pt x="5368" y="241"/>
                    <a:pt x="5368" y="241"/>
                  </a:cubicBezTo>
                  <a:lnTo>
                    <a:pt x="5378" y="237"/>
                  </a:lnTo>
                  <a:cubicBezTo>
                    <a:pt x="5437" y="212"/>
                    <a:pt x="5465" y="146"/>
                    <a:pt x="5446" y="85"/>
                  </a:cubicBezTo>
                  <a:cubicBezTo>
                    <a:pt x="5429" y="34"/>
                    <a:pt x="5381" y="0"/>
                    <a:pt x="5329" y="0"/>
                  </a:cubicBezTo>
                  <a:close/>
                </a:path>
              </a:pathLst>
            </a:custGeom>
            <a:solidFill>
              <a:srgbClr val="2E1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1908875" y="731425"/>
              <a:ext cx="158375" cy="19900"/>
            </a:xfrm>
            <a:custGeom>
              <a:rect b="b" l="l" r="r" t="t"/>
              <a:pathLst>
                <a:path extrusionOk="0" h="796" w="6335">
                  <a:moveTo>
                    <a:pt x="4288" y="1"/>
                  </a:moveTo>
                  <a:lnTo>
                    <a:pt x="3726" y="2"/>
                  </a:lnTo>
                  <a:cubicBezTo>
                    <a:pt x="3533" y="6"/>
                    <a:pt x="3338" y="0"/>
                    <a:pt x="3144" y="12"/>
                  </a:cubicBezTo>
                  <a:cubicBezTo>
                    <a:pt x="2758" y="50"/>
                    <a:pt x="2369" y="73"/>
                    <a:pt x="2010" y="131"/>
                  </a:cubicBezTo>
                  <a:cubicBezTo>
                    <a:pt x="1651" y="179"/>
                    <a:pt x="1318" y="245"/>
                    <a:pt x="1034" y="308"/>
                  </a:cubicBezTo>
                  <a:cubicBezTo>
                    <a:pt x="465" y="427"/>
                    <a:pt x="97" y="554"/>
                    <a:pt x="97" y="554"/>
                  </a:cubicBezTo>
                  <a:lnTo>
                    <a:pt x="97" y="553"/>
                  </a:lnTo>
                  <a:cubicBezTo>
                    <a:pt x="37" y="573"/>
                    <a:pt x="0" y="635"/>
                    <a:pt x="14" y="698"/>
                  </a:cubicBezTo>
                  <a:cubicBezTo>
                    <a:pt x="27" y="756"/>
                    <a:pt x="78" y="795"/>
                    <a:pt x="135" y="795"/>
                  </a:cubicBezTo>
                  <a:cubicBezTo>
                    <a:pt x="141" y="795"/>
                    <a:pt x="146" y="795"/>
                    <a:pt x="152" y="794"/>
                  </a:cubicBezTo>
                  <a:lnTo>
                    <a:pt x="1097" y="676"/>
                  </a:lnTo>
                  <a:cubicBezTo>
                    <a:pt x="1379" y="632"/>
                    <a:pt x="1711" y="612"/>
                    <a:pt x="2064" y="568"/>
                  </a:cubicBezTo>
                  <a:cubicBezTo>
                    <a:pt x="2416" y="518"/>
                    <a:pt x="2795" y="512"/>
                    <a:pt x="3172" y="477"/>
                  </a:cubicBezTo>
                  <a:cubicBezTo>
                    <a:pt x="3360" y="460"/>
                    <a:pt x="3548" y="463"/>
                    <a:pt x="3734" y="454"/>
                  </a:cubicBezTo>
                  <a:lnTo>
                    <a:pt x="4278" y="439"/>
                  </a:lnTo>
                  <a:cubicBezTo>
                    <a:pt x="4629" y="458"/>
                    <a:pt x="4957" y="463"/>
                    <a:pt x="5239" y="473"/>
                  </a:cubicBezTo>
                  <a:cubicBezTo>
                    <a:pt x="5789" y="559"/>
                    <a:pt x="6168" y="599"/>
                    <a:pt x="6168" y="599"/>
                  </a:cubicBezTo>
                  <a:lnTo>
                    <a:pt x="6189" y="601"/>
                  </a:lnTo>
                  <a:cubicBezTo>
                    <a:pt x="6193" y="602"/>
                    <a:pt x="6197" y="602"/>
                    <a:pt x="6201" y="602"/>
                  </a:cubicBezTo>
                  <a:cubicBezTo>
                    <a:pt x="6259" y="602"/>
                    <a:pt x="6311" y="562"/>
                    <a:pt x="6322" y="503"/>
                  </a:cubicBezTo>
                  <a:cubicBezTo>
                    <a:pt x="6335" y="441"/>
                    <a:pt x="6298" y="380"/>
                    <a:pt x="6238" y="362"/>
                  </a:cubicBezTo>
                  <a:cubicBezTo>
                    <a:pt x="6238" y="362"/>
                    <a:pt x="5865" y="250"/>
                    <a:pt x="5286" y="107"/>
                  </a:cubicBezTo>
                  <a:cubicBezTo>
                    <a:pt x="4995" y="77"/>
                    <a:pt x="4655" y="33"/>
                    <a:pt x="4288" y="1"/>
                  </a:cubicBezTo>
                  <a:close/>
                </a:path>
              </a:pathLst>
            </a:custGeom>
            <a:solidFill>
              <a:srgbClr val="2E1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1912850" y="775925"/>
              <a:ext cx="123125" cy="49800"/>
            </a:xfrm>
            <a:custGeom>
              <a:rect b="b" l="l" r="r" t="t"/>
              <a:pathLst>
                <a:path extrusionOk="0" h="1992" w="4925">
                  <a:moveTo>
                    <a:pt x="183" y="1"/>
                  </a:moveTo>
                  <a:lnTo>
                    <a:pt x="180" y="2"/>
                  </a:lnTo>
                  <a:cubicBezTo>
                    <a:pt x="177" y="2"/>
                    <a:pt x="174" y="2"/>
                    <a:pt x="171" y="2"/>
                  </a:cubicBezTo>
                  <a:cubicBezTo>
                    <a:pt x="33" y="2"/>
                    <a:pt x="0" y="203"/>
                    <a:pt x="137" y="244"/>
                  </a:cubicBezTo>
                  <a:lnTo>
                    <a:pt x="875" y="467"/>
                  </a:lnTo>
                  <a:cubicBezTo>
                    <a:pt x="1098" y="525"/>
                    <a:pt x="1352" y="614"/>
                    <a:pt x="1628" y="694"/>
                  </a:cubicBezTo>
                  <a:cubicBezTo>
                    <a:pt x="1906" y="767"/>
                    <a:pt x="2191" y="876"/>
                    <a:pt x="2481" y="970"/>
                  </a:cubicBezTo>
                  <a:cubicBezTo>
                    <a:pt x="2774" y="1055"/>
                    <a:pt x="3050" y="1178"/>
                    <a:pt x="3320" y="1273"/>
                  </a:cubicBezTo>
                  <a:cubicBezTo>
                    <a:pt x="3581" y="1381"/>
                    <a:pt x="3815" y="1495"/>
                    <a:pt x="4025" y="1586"/>
                  </a:cubicBezTo>
                  <a:cubicBezTo>
                    <a:pt x="4130" y="1630"/>
                    <a:pt x="4207" y="1693"/>
                    <a:pt x="4287" y="1736"/>
                  </a:cubicBezTo>
                  <a:cubicBezTo>
                    <a:pt x="4364" y="1784"/>
                    <a:pt x="4433" y="1824"/>
                    <a:pt x="4488" y="1857"/>
                  </a:cubicBezTo>
                  <a:cubicBezTo>
                    <a:pt x="4603" y="1923"/>
                    <a:pt x="4668" y="1961"/>
                    <a:pt x="4668" y="1961"/>
                  </a:cubicBezTo>
                  <a:lnTo>
                    <a:pt x="4693" y="1974"/>
                  </a:lnTo>
                  <a:cubicBezTo>
                    <a:pt x="4714" y="1986"/>
                    <a:pt x="4735" y="1991"/>
                    <a:pt x="4755" y="1991"/>
                  </a:cubicBezTo>
                  <a:cubicBezTo>
                    <a:pt x="4854" y="1991"/>
                    <a:pt x="4925" y="1859"/>
                    <a:pt x="4834" y="1778"/>
                  </a:cubicBezTo>
                  <a:lnTo>
                    <a:pt x="4668" y="1631"/>
                  </a:lnTo>
                  <a:lnTo>
                    <a:pt x="4473" y="1468"/>
                  </a:lnTo>
                  <a:cubicBezTo>
                    <a:pt x="4395" y="1409"/>
                    <a:pt x="4316" y="1320"/>
                    <a:pt x="4209" y="1267"/>
                  </a:cubicBezTo>
                  <a:lnTo>
                    <a:pt x="3874" y="1074"/>
                  </a:lnTo>
                  <a:cubicBezTo>
                    <a:pt x="3754" y="1010"/>
                    <a:pt x="3632" y="924"/>
                    <a:pt x="3493" y="872"/>
                  </a:cubicBezTo>
                  <a:cubicBezTo>
                    <a:pt x="3218" y="763"/>
                    <a:pt x="2930" y="625"/>
                    <a:pt x="2632" y="527"/>
                  </a:cubicBezTo>
                  <a:cubicBezTo>
                    <a:pt x="2332" y="433"/>
                    <a:pt x="2031" y="337"/>
                    <a:pt x="1745" y="269"/>
                  </a:cubicBezTo>
                  <a:cubicBezTo>
                    <a:pt x="1462" y="191"/>
                    <a:pt x="1191" y="145"/>
                    <a:pt x="960" y="102"/>
                  </a:cubicBezTo>
                  <a:cubicBezTo>
                    <a:pt x="497" y="20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2E1A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1228050" y="813850"/>
              <a:ext cx="394950" cy="267400"/>
            </a:xfrm>
            <a:custGeom>
              <a:rect b="b" l="l" r="r" t="t"/>
              <a:pathLst>
                <a:path extrusionOk="0" h="10696" w="15798">
                  <a:moveTo>
                    <a:pt x="15659" y="0"/>
                  </a:moveTo>
                  <a:cubicBezTo>
                    <a:pt x="15613" y="0"/>
                    <a:pt x="15570" y="25"/>
                    <a:pt x="15549" y="68"/>
                  </a:cubicBezTo>
                  <a:lnTo>
                    <a:pt x="15539" y="87"/>
                  </a:lnTo>
                  <a:cubicBezTo>
                    <a:pt x="15539" y="87"/>
                    <a:pt x="15409" y="353"/>
                    <a:pt x="15184" y="817"/>
                  </a:cubicBezTo>
                  <a:cubicBezTo>
                    <a:pt x="15048" y="1038"/>
                    <a:pt x="14866" y="1297"/>
                    <a:pt x="14667" y="1598"/>
                  </a:cubicBezTo>
                  <a:cubicBezTo>
                    <a:pt x="14444" y="1884"/>
                    <a:pt x="14181" y="2200"/>
                    <a:pt x="13894" y="2542"/>
                  </a:cubicBezTo>
                  <a:cubicBezTo>
                    <a:pt x="13578" y="2860"/>
                    <a:pt x="13268" y="3234"/>
                    <a:pt x="12882" y="3577"/>
                  </a:cubicBezTo>
                  <a:cubicBezTo>
                    <a:pt x="12508" y="3932"/>
                    <a:pt x="12108" y="4298"/>
                    <a:pt x="11673" y="4655"/>
                  </a:cubicBezTo>
                  <a:cubicBezTo>
                    <a:pt x="11252" y="5028"/>
                    <a:pt x="10784" y="5374"/>
                    <a:pt x="10317" y="5735"/>
                  </a:cubicBezTo>
                  <a:cubicBezTo>
                    <a:pt x="9844" y="6090"/>
                    <a:pt x="9348" y="6430"/>
                    <a:pt x="8852" y="6767"/>
                  </a:cubicBezTo>
                  <a:cubicBezTo>
                    <a:pt x="8345" y="7087"/>
                    <a:pt x="7853" y="7433"/>
                    <a:pt x="7337" y="7722"/>
                  </a:cubicBezTo>
                  <a:lnTo>
                    <a:pt x="6578" y="8165"/>
                  </a:lnTo>
                  <a:cubicBezTo>
                    <a:pt x="6323" y="8300"/>
                    <a:pt x="6070" y="8433"/>
                    <a:pt x="5821" y="8564"/>
                  </a:cubicBezTo>
                  <a:cubicBezTo>
                    <a:pt x="5329" y="8838"/>
                    <a:pt x="4826" y="9043"/>
                    <a:pt x="4364" y="9273"/>
                  </a:cubicBezTo>
                  <a:cubicBezTo>
                    <a:pt x="3891" y="9474"/>
                    <a:pt x="3440" y="9656"/>
                    <a:pt x="3020" y="9810"/>
                  </a:cubicBezTo>
                  <a:cubicBezTo>
                    <a:pt x="2591" y="9935"/>
                    <a:pt x="2203" y="10090"/>
                    <a:pt x="1854" y="10168"/>
                  </a:cubicBezTo>
                  <a:cubicBezTo>
                    <a:pt x="1504" y="10242"/>
                    <a:pt x="1205" y="10332"/>
                    <a:pt x="943" y="10363"/>
                  </a:cubicBezTo>
                  <a:cubicBezTo>
                    <a:pt x="415" y="10418"/>
                    <a:pt x="115" y="10447"/>
                    <a:pt x="115" y="10447"/>
                  </a:cubicBezTo>
                  <a:cubicBezTo>
                    <a:pt x="49" y="10455"/>
                    <a:pt x="0" y="10513"/>
                    <a:pt x="4" y="10579"/>
                  </a:cubicBezTo>
                  <a:cubicBezTo>
                    <a:pt x="7" y="10645"/>
                    <a:pt x="62" y="10695"/>
                    <a:pt x="125" y="10695"/>
                  </a:cubicBezTo>
                  <a:cubicBezTo>
                    <a:pt x="128" y="10695"/>
                    <a:pt x="131" y="10695"/>
                    <a:pt x="134" y="10695"/>
                  </a:cubicBezTo>
                  <a:cubicBezTo>
                    <a:pt x="134" y="10695"/>
                    <a:pt x="436" y="10679"/>
                    <a:pt x="964" y="10650"/>
                  </a:cubicBezTo>
                  <a:cubicBezTo>
                    <a:pt x="1228" y="10630"/>
                    <a:pt x="1554" y="10553"/>
                    <a:pt x="1926" y="10491"/>
                  </a:cubicBezTo>
                  <a:cubicBezTo>
                    <a:pt x="2300" y="10426"/>
                    <a:pt x="2695" y="10288"/>
                    <a:pt x="3139" y="10166"/>
                  </a:cubicBezTo>
                  <a:cubicBezTo>
                    <a:pt x="3573" y="10018"/>
                    <a:pt x="4038" y="9844"/>
                    <a:pt x="4527" y="9651"/>
                  </a:cubicBezTo>
                  <a:cubicBezTo>
                    <a:pt x="5002" y="9434"/>
                    <a:pt x="5522" y="9234"/>
                    <a:pt x="6022" y="8958"/>
                  </a:cubicBezTo>
                  <a:lnTo>
                    <a:pt x="6795" y="8558"/>
                  </a:lnTo>
                  <a:cubicBezTo>
                    <a:pt x="7050" y="8411"/>
                    <a:pt x="7308" y="8263"/>
                    <a:pt x="7567" y="8114"/>
                  </a:cubicBezTo>
                  <a:cubicBezTo>
                    <a:pt x="8093" y="7824"/>
                    <a:pt x="8598" y="7484"/>
                    <a:pt x="9111" y="7156"/>
                  </a:cubicBezTo>
                  <a:cubicBezTo>
                    <a:pt x="9613" y="6809"/>
                    <a:pt x="10112" y="6460"/>
                    <a:pt x="10589" y="6097"/>
                  </a:cubicBezTo>
                  <a:cubicBezTo>
                    <a:pt x="11061" y="5727"/>
                    <a:pt x="11532" y="5372"/>
                    <a:pt x="11958" y="4989"/>
                  </a:cubicBezTo>
                  <a:cubicBezTo>
                    <a:pt x="12399" y="4625"/>
                    <a:pt x="12793" y="4236"/>
                    <a:pt x="13166" y="3868"/>
                  </a:cubicBezTo>
                  <a:cubicBezTo>
                    <a:pt x="13549" y="3510"/>
                    <a:pt x="13860" y="3117"/>
                    <a:pt x="14174" y="2784"/>
                  </a:cubicBezTo>
                  <a:cubicBezTo>
                    <a:pt x="14464" y="2427"/>
                    <a:pt x="14717" y="2090"/>
                    <a:pt x="14934" y="1786"/>
                  </a:cubicBezTo>
                  <a:cubicBezTo>
                    <a:pt x="15128" y="1463"/>
                    <a:pt x="15303" y="1187"/>
                    <a:pt x="15434" y="953"/>
                  </a:cubicBezTo>
                  <a:cubicBezTo>
                    <a:pt x="15649" y="455"/>
                    <a:pt x="15772" y="171"/>
                    <a:pt x="15772" y="171"/>
                  </a:cubicBezTo>
                  <a:cubicBezTo>
                    <a:pt x="15797" y="109"/>
                    <a:pt x="15770" y="38"/>
                    <a:pt x="15710" y="11"/>
                  </a:cubicBezTo>
                  <a:cubicBezTo>
                    <a:pt x="15693" y="4"/>
                    <a:pt x="15676" y="0"/>
                    <a:pt x="156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259100" y="966000"/>
              <a:ext cx="30300" cy="46275"/>
            </a:xfrm>
            <a:custGeom>
              <a:rect b="b" l="l" r="r" t="t"/>
              <a:pathLst>
                <a:path extrusionOk="0" h="1851" w="1212">
                  <a:moveTo>
                    <a:pt x="870" y="1"/>
                  </a:moveTo>
                  <a:cubicBezTo>
                    <a:pt x="853" y="1"/>
                    <a:pt x="836" y="5"/>
                    <a:pt x="817" y="13"/>
                  </a:cubicBezTo>
                  <a:cubicBezTo>
                    <a:pt x="387" y="208"/>
                    <a:pt x="0" y="1802"/>
                    <a:pt x="348" y="1849"/>
                  </a:cubicBezTo>
                  <a:cubicBezTo>
                    <a:pt x="359" y="1850"/>
                    <a:pt x="370" y="1851"/>
                    <a:pt x="380" y="1851"/>
                  </a:cubicBezTo>
                  <a:cubicBezTo>
                    <a:pt x="920" y="1851"/>
                    <a:pt x="1211" y="1"/>
                    <a:pt x="8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0"/>
          <p:cNvGrpSpPr/>
          <p:nvPr/>
        </p:nvGrpSpPr>
        <p:grpSpPr>
          <a:xfrm>
            <a:off x="350860" y="1729015"/>
            <a:ext cx="1535175" cy="2083168"/>
            <a:chOff x="3563175" y="3737400"/>
            <a:chExt cx="1268425" cy="1721200"/>
          </a:xfrm>
        </p:grpSpPr>
        <p:sp>
          <p:nvSpPr>
            <p:cNvPr id="855" name="Google Shape;855;p30"/>
            <p:cNvSpPr/>
            <p:nvPr/>
          </p:nvSpPr>
          <p:spPr>
            <a:xfrm>
              <a:off x="4090100" y="3737400"/>
              <a:ext cx="91775" cy="264125"/>
            </a:xfrm>
            <a:custGeom>
              <a:rect b="b" l="l" r="r" t="t"/>
              <a:pathLst>
                <a:path extrusionOk="0" h="10565" w="3671">
                  <a:moveTo>
                    <a:pt x="1903" y="1"/>
                  </a:moveTo>
                  <a:cubicBezTo>
                    <a:pt x="1359" y="1"/>
                    <a:pt x="836" y="301"/>
                    <a:pt x="625" y="829"/>
                  </a:cubicBezTo>
                  <a:cubicBezTo>
                    <a:pt x="0" y="2391"/>
                    <a:pt x="1250" y="3563"/>
                    <a:pt x="1250" y="3563"/>
                  </a:cubicBezTo>
                  <a:lnTo>
                    <a:pt x="1132" y="10202"/>
                  </a:lnTo>
                  <a:cubicBezTo>
                    <a:pt x="1132" y="10202"/>
                    <a:pt x="1713" y="10564"/>
                    <a:pt x="2319" y="10564"/>
                  </a:cubicBezTo>
                  <a:cubicBezTo>
                    <a:pt x="2649" y="10564"/>
                    <a:pt x="2987" y="10457"/>
                    <a:pt x="3242" y="10124"/>
                  </a:cubicBezTo>
                  <a:lnTo>
                    <a:pt x="2616" y="3407"/>
                  </a:lnTo>
                  <a:cubicBezTo>
                    <a:pt x="2616" y="3407"/>
                    <a:pt x="3670" y="2664"/>
                    <a:pt x="3476" y="1532"/>
                  </a:cubicBezTo>
                  <a:cubicBezTo>
                    <a:pt x="3292" y="465"/>
                    <a:pt x="2581" y="1"/>
                    <a:pt x="1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3563175" y="3990125"/>
              <a:ext cx="1268425" cy="1468475"/>
            </a:xfrm>
            <a:custGeom>
              <a:rect b="b" l="l" r="r" t="t"/>
              <a:pathLst>
                <a:path extrusionOk="0" h="58739" w="50737">
                  <a:moveTo>
                    <a:pt x="24067" y="20583"/>
                  </a:moveTo>
                  <a:cubicBezTo>
                    <a:pt x="28226" y="20583"/>
                    <a:pt x="30575" y="24671"/>
                    <a:pt x="30891" y="29283"/>
                  </a:cubicBezTo>
                  <a:cubicBezTo>
                    <a:pt x="31205" y="33884"/>
                    <a:pt x="29673" y="39850"/>
                    <a:pt x="24443" y="40173"/>
                  </a:cubicBezTo>
                  <a:cubicBezTo>
                    <a:pt x="24264" y="40185"/>
                    <a:pt x="24089" y="40190"/>
                    <a:pt x="23916" y="40190"/>
                  </a:cubicBezTo>
                  <a:cubicBezTo>
                    <a:pt x="19044" y="40190"/>
                    <a:pt x="16716" y="35747"/>
                    <a:pt x="17146" y="29447"/>
                  </a:cubicBezTo>
                  <a:cubicBezTo>
                    <a:pt x="17516" y="23973"/>
                    <a:pt x="20202" y="21110"/>
                    <a:pt x="23003" y="20668"/>
                  </a:cubicBezTo>
                  <a:cubicBezTo>
                    <a:pt x="23370" y="20611"/>
                    <a:pt x="23725" y="20583"/>
                    <a:pt x="24067" y="20583"/>
                  </a:cubicBezTo>
                  <a:close/>
                  <a:moveTo>
                    <a:pt x="23974" y="1"/>
                  </a:moveTo>
                  <a:cubicBezTo>
                    <a:pt x="22842" y="1"/>
                    <a:pt x="21665" y="62"/>
                    <a:pt x="20441" y="188"/>
                  </a:cubicBezTo>
                  <a:cubicBezTo>
                    <a:pt x="7431" y="1534"/>
                    <a:pt x="917" y="15017"/>
                    <a:pt x="448" y="27838"/>
                  </a:cubicBezTo>
                  <a:cubicBezTo>
                    <a:pt x="1" y="40080"/>
                    <a:pt x="3984" y="58739"/>
                    <a:pt x="24901" y="58739"/>
                  </a:cubicBezTo>
                  <a:cubicBezTo>
                    <a:pt x="25876" y="58739"/>
                    <a:pt x="26889" y="58698"/>
                    <a:pt x="27939" y="58615"/>
                  </a:cubicBezTo>
                  <a:cubicBezTo>
                    <a:pt x="49496" y="56894"/>
                    <a:pt x="50737" y="34817"/>
                    <a:pt x="48559" y="22843"/>
                  </a:cubicBezTo>
                  <a:cubicBezTo>
                    <a:pt x="46522" y="11626"/>
                    <a:pt x="39592" y="1"/>
                    <a:pt x="23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011950" y="4088000"/>
              <a:ext cx="267800" cy="260300"/>
            </a:xfrm>
            <a:custGeom>
              <a:rect b="b" l="l" r="r" t="t"/>
              <a:pathLst>
                <a:path extrusionOk="0" h="10412" w="10712">
                  <a:moveTo>
                    <a:pt x="5363" y="1"/>
                  </a:moveTo>
                  <a:cubicBezTo>
                    <a:pt x="5266" y="1"/>
                    <a:pt x="5169" y="3"/>
                    <a:pt x="5071" y="9"/>
                  </a:cubicBezTo>
                  <a:cubicBezTo>
                    <a:pt x="2200" y="167"/>
                    <a:pt x="0" y="2620"/>
                    <a:pt x="158" y="5491"/>
                  </a:cubicBezTo>
                  <a:cubicBezTo>
                    <a:pt x="311" y="8266"/>
                    <a:pt x="2608" y="10411"/>
                    <a:pt x="5351" y="10411"/>
                  </a:cubicBezTo>
                  <a:cubicBezTo>
                    <a:pt x="5447" y="10411"/>
                    <a:pt x="5543" y="10409"/>
                    <a:pt x="5640" y="10403"/>
                  </a:cubicBezTo>
                  <a:cubicBezTo>
                    <a:pt x="8512" y="10246"/>
                    <a:pt x="10711" y="7791"/>
                    <a:pt x="10553" y="4921"/>
                  </a:cubicBezTo>
                  <a:cubicBezTo>
                    <a:pt x="10401" y="2147"/>
                    <a:pt x="8105" y="1"/>
                    <a:pt x="5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097500" y="4159550"/>
              <a:ext cx="91175" cy="115600"/>
            </a:xfrm>
            <a:custGeom>
              <a:rect b="b" l="l" r="r" t="t"/>
              <a:pathLst>
                <a:path extrusionOk="0" h="4624" w="3647">
                  <a:moveTo>
                    <a:pt x="1770" y="1"/>
                  </a:moveTo>
                  <a:cubicBezTo>
                    <a:pt x="1745" y="1"/>
                    <a:pt x="1721" y="1"/>
                    <a:pt x="1697" y="3"/>
                  </a:cubicBezTo>
                  <a:cubicBezTo>
                    <a:pt x="728" y="56"/>
                    <a:pt x="0" y="1133"/>
                    <a:pt x="70" y="2408"/>
                  </a:cubicBezTo>
                  <a:cubicBezTo>
                    <a:pt x="138" y="3651"/>
                    <a:pt x="938" y="4624"/>
                    <a:pt x="1874" y="4624"/>
                  </a:cubicBezTo>
                  <a:cubicBezTo>
                    <a:pt x="1899" y="4624"/>
                    <a:pt x="1924" y="4623"/>
                    <a:pt x="1950" y="4622"/>
                  </a:cubicBezTo>
                  <a:cubicBezTo>
                    <a:pt x="2919" y="4567"/>
                    <a:pt x="3646" y="3492"/>
                    <a:pt x="3577" y="2215"/>
                  </a:cubicBezTo>
                  <a:cubicBezTo>
                    <a:pt x="3509" y="972"/>
                    <a:pt x="2706" y="1"/>
                    <a:pt x="1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3763750" y="4184300"/>
              <a:ext cx="226525" cy="226500"/>
            </a:xfrm>
            <a:custGeom>
              <a:rect b="b" l="l" r="r" t="t"/>
              <a:pathLst>
                <a:path extrusionOk="0" h="9060" w="9061">
                  <a:moveTo>
                    <a:pt x="4530" y="1"/>
                  </a:moveTo>
                  <a:cubicBezTo>
                    <a:pt x="2028" y="1"/>
                    <a:pt x="1" y="2028"/>
                    <a:pt x="1" y="4531"/>
                  </a:cubicBezTo>
                  <a:cubicBezTo>
                    <a:pt x="1" y="7033"/>
                    <a:pt x="2028" y="9060"/>
                    <a:pt x="4530" y="9060"/>
                  </a:cubicBezTo>
                  <a:cubicBezTo>
                    <a:pt x="7032" y="9060"/>
                    <a:pt x="9060" y="7032"/>
                    <a:pt x="9060" y="4531"/>
                  </a:cubicBezTo>
                  <a:cubicBezTo>
                    <a:pt x="9060" y="2028"/>
                    <a:pt x="7032" y="1"/>
                    <a:pt x="45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4325150" y="4143275"/>
              <a:ext cx="226500" cy="226525"/>
            </a:xfrm>
            <a:custGeom>
              <a:rect b="b" l="l" r="r" t="t"/>
              <a:pathLst>
                <a:path extrusionOk="0" h="9061" w="9060">
                  <a:moveTo>
                    <a:pt x="4529" y="1"/>
                  </a:moveTo>
                  <a:cubicBezTo>
                    <a:pt x="2028" y="1"/>
                    <a:pt x="0" y="2028"/>
                    <a:pt x="0" y="4531"/>
                  </a:cubicBezTo>
                  <a:cubicBezTo>
                    <a:pt x="0" y="7033"/>
                    <a:pt x="2028" y="9061"/>
                    <a:pt x="4529" y="9061"/>
                  </a:cubicBezTo>
                  <a:cubicBezTo>
                    <a:pt x="7032" y="9061"/>
                    <a:pt x="9060" y="7033"/>
                    <a:pt x="9060" y="4531"/>
                  </a:cubicBezTo>
                  <a:cubicBezTo>
                    <a:pt x="9060" y="2028"/>
                    <a:pt x="7032" y="1"/>
                    <a:pt x="45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3913800" y="4245675"/>
              <a:ext cx="476800" cy="182825"/>
            </a:xfrm>
            <a:custGeom>
              <a:rect b="b" l="l" r="r" t="t"/>
              <a:pathLst>
                <a:path extrusionOk="0" h="7313" w="19072">
                  <a:moveTo>
                    <a:pt x="18679" y="1"/>
                  </a:moveTo>
                  <a:cubicBezTo>
                    <a:pt x="18522" y="1"/>
                    <a:pt x="18377" y="102"/>
                    <a:pt x="18327" y="257"/>
                  </a:cubicBezTo>
                  <a:lnTo>
                    <a:pt x="18316" y="295"/>
                  </a:lnTo>
                  <a:cubicBezTo>
                    <a:pt x="18316" y="295"/>
                    <a:pt x="18292" y="367"/>
                    <a:pt x="18248" y="506"/>
                  </a:cubicBezTo>
                  <a:cubicBezTo>
                    <a:pt x="18200" y="651"/>
                    <a:pt x="18111" y="861"/>
                    <a:pt x="17998" y="1127"/>
                  </a:cubicBezTo>
                  <a:cubicBezTo>
                    <a:pt x="17853" y="1443"/>
                    <a:pt x="17687" y="1749"/>
                    <a:pt x="17504" y="2045"/>
                  </a:cubicBezTo>
                  <a:cubicBezTo>
                    <a:pt x="17260" y="2421"/>
                    <a:pt x="16988" y="2778"/>
                    <a:pt x="16690" y="3113"/>
                  </a:cubicBezTo>
                  <a:cubicBezTo>
                    <a:pt x="16361" y="3475"/>
                    <a:pt x="15976" y="3841"/>
                    <a:pt x="15525" y="4166"/>
                  </a:cubicBezTo>
                  <a:cubicBezTo>
                    <a:pt x="15299" y="4330"/>
                    <a:pt x="15070" y="4501"/>
                    <a:pt x="14806" y="4632"/>
                  </a:cubicBezTo>
                  <a:cubicBezTo>
                    <a:pt x="14552" y="4777"/>
                    <a:pt x="14294" y="4927"/>
                    <a:pt x="14008" y="5037"/>
                  </a:cubicBezTo>
                  <a:cubicBezTo>
                    <a:pt x="13729" y="5159"/>
                    <a:pt x="13447" y="5290"/>
                    <a:pt x="13139" y="5368"/>
                  </a:cubicBezTo>
                  <a:cubicBezTo>
                    <a:pt x="12836" y="5455"/>
                    <a:pt x="12532" y="5571"/>
                    <a:pt x="12222" y="5617"/>
                  </a:cubicBezTo>
                  <a:cubicBezTo>
                    <a:pt x="11907" y="5671"/>
                    <a:pt x="11619" y="5756"/>
                    <a:pt x="11276" y="5794"/>
                  </a:cubicBezTo>
                  <a:cubicBezTo>
                    <a:pt x="10928" y="5827"/>
                    <a:pt x="10578" y="5861"/>
                    <a:pt x="10229" y="5895"/>
                  </a:cubicBezTo>
                  <a:lnTo>
                    <a:pt x="10124" y="5904"/>
                  </a:lnTo>
                  <a:lnTo>
                    <a:pt x="10008" y="5904"/>
                  </a:lnTo>
                  <a:lnTo>
                    <a:pt x="9758" y="5908"/>
                  </a:lnTo>
                  <a:lnTo>
                    <a:pt x="9261" y="5914"/>
                  </a:lnTo>
                  <a:cubicBezTo>
                    <a:pt x="9210" y="5917"/>
                    <a:pt x="9160" y="5918"/>
                    <a:pt x="9109" y="5918"/>
                  </a:cubicBezTo>
                  <a:cubicBezTo>
                    <a:pt x="8829" y="5918"/>
                    <a:pt x="8553" y="5877"/>
                    <a:pt x="8277" y="5863"/>
                  </a:cubicBezTo>
                  <a:cubicBezTo>
                    <a:pt x="7949" y="5851"/>
                    <a:pt x="7632" y="5782"/>
                    <a:pt x="7316" y="5736"/>
                  </a:cubicBezTo>
                  <a:cubicBezTo>
                    <a:pt x="6998" y="5698"/>
                    <a:pt x="6694" y="5617"/>
                    <a:pt x="6393" y="5541"/>
                  </a:cubicBezTo>
                  <a:cubicBezTo>
                    <a:pt x="6088" y="5477"/>
                    <a:pt x="5802" y="5374"/>
                    <a:pt x="5519" y="5278"/>
                  </a:cubicBezTo>
                  <a:cubicBezTo>
                    <a:pt x="5230" y="5194"/>
                    <a:pt x="4964" y="5075"/>
                    <a:pt x="4701" y="4964"/>
                  </a:cubicBezTo>
                  <a:cubicBezTo>
                    <a:pt x="4176" y="4741"/>
                    <a:pt x="3699" y="4482"/>
                    <a:pt x="3270" y="4224"/>
                  </a:cubicBezTo>
                  <a:cubicBezTo>
                    <a:pt x="2881" y="3985"/>
                    <a:pt x="2503" y="3726"/>
                    <a:pt x="2141" y="3449"/>
                  </a:cubicBezTo>
                  <a:cubicBezTo>
                    <a:pt x="1818" y="3197"/>
                    <a:pt x="1550" y="2960"/>
                    <a:pt x="1337" y="2757"/>
                  </a:cubicBezTo>
                  <a:cubicBezTo>
                    <a:pt x="1127" y="2551"/>
                    <a:pt x="965" y="2389"/>
                    <a:pt x="860" y="2273"/>
                  </a:cubicBezTo>
                  <a:cubicBezTo>
                    <a:pt x="764" y="2168"/>
                    <a:pt x="707" y="2098"/>
                    <a:pt x="707" y="2098"/>
                  </a:cubicBezTo>
                  <a:cubicBezTo>
                    <a:pt x="634" y="2008"/>
                    <a:pt x="527" y="1961"/>
                    <a:pt x="418" y="1961"/>
                  </a:cubicBezTo>
                  <a:cubicBezTo>
                    <a:pt x="345" y="1961"/>
                    <a:pt x="271" y="1983"/>
                    <a:pt x="207" y="2027"/>
                  </a:cubicBezTo>
                  <a:cubicBezTo>
                    <a:pt x="48" y="2138"/>
                    <a:pt x="1" y="2354"/>
                    <a:pt x="99" y="2522"/>
                  </a:cubicBezTo>
                  <a:cubicBezTo>
                    <a:pt x="99" y="2522"/>
                    <a:pt x="143" y="2596"/>
                    <a:pt x="246" y="2751"/>
                  </a:cubicBezTo>
                  <a:cubicBezTo>
                    <a:pt x="387" y="2958"/>
                    <a:pt x="537" y="3159"/>
                    <a:pt x="697" y="3351"/>
                  </a:cubicBezTo>
                  <a:cubicBezTo>
                    <a:pt x="1112" y="3840"/>
                    <a:pt x="1741" y="4519"/>
                    <a:pt x="2643" y="5164"/>
                  </a:cubicBezTo>
                  <a:cubicBezTo>
                    <a:pt x="3090" y="5488"/>
                    <a:pt x="3600" y="5812"/>
                    <a:pt x="4173" y="6091"/>
                  </a:cubicBezTo>
                  <a:cubicBezTo>
                    <a:pt x="4459" y="6231"/>
                    <a:pt x="4751" y="6380"/>
                    <a:pt x="5067" y="6492"/>
                  </a:cubicBezTo>
                  <a:cubicBezTo>
                    <a:pt x="5379" y="6615"/>
                    <a:pt x="5699" y="6738"/>
                    <a:pt x="6037" y="6825"/>
                  </a:cubicBezTo>
                  <a:cubicBezTo>
                    <a:pt x="6372" y="6922"/>
                    <a:pt x="6713" y="7022"/>
                    <a:pt x="7066" y="7078"/>
                  </a:cubicBezTo>
                  <a:cubicBezTo>
                    <a:pt x="7418" y="7147"/>
                    <a:pt x="7775" y="7220"/>
                    <a:pt x="8140" y="7240"/>
                  </a:cubicBezTo>
                  <a:cubicBezTo>
                    <a:pt x="8589" y="7292"/>
                    <a:pt x="9024" y="7313"/>
                    <a:pt x="9476" y="7313"/>
                  </a:cubicBezTo>
                  <a:cubicBezTo>
                    <a:pt x="9765" y="7313"/>
                    <a:pt x="10062" y="7304"/>
                    <a:pt x="10372" y="7290"/>
                  </a:cubicBezTo>
                  <a:cubicBezTo>
                    <a:pt x="10722" y="7252"/>
                    <a:pt x="11070" y="7215"/>
                    <a:pt x="11418" y="7177"/>
                  </a:cubicBezTo>
                  <a:cubicBezTo>
                    <a:pt x="11769" y="7136"/>
                    <a:pt x="12157" y="7035"/>
                    <a:pt x="12521" y="6963"/>
                  </a:cubicBezTo>
                  <a:cubicBezTo>
                    <a:pt x="12897" y="6903"/>
                    <a:pt x="13232" y="6756"/>
                    <a:pt x="13577" y="6646"/>
                  </a:cubicBezTo>
                  <a:cubicBezTo>
                    <a:pt x="13924" y="6544"/>
                    <a:pt x="14248" y="6385"/>
                    <a:pt x="14567" y="6232"/>
                  </a:cubicBezTo>
                  <a:cubicBezTo>
                    <a:pt x="14725" y="6153"/>
                    <a:pt x="14889" y="6089"/>
                    <a:pt x="15038" y="5998"/>
                  </a:cubicBezTo>
                  <a:lnTo>
                    <a:pt x="15476" y="5722"/>
                  </a:lnTo>
                  <a:cubicBezTo>
                    <a:pt x="15772" y="5551"/>
                    <a:pt x="16030" y="5338"/>
                    <a:pt x="16283" y="5133"/>
                  </a:cubicBezTo>
                  <a:cubicBezTo>
                    <a:pt x="16792" y="4728"/>
                    <a:pt x="17203" y="4266"/>
                    <a:pt x="17551" y="3822"/>
                  </a:cubicBezTo>
                  <a:cubicBezTo>
                    <a:pt x="17899" y="3378"/>
                    <a:pt x="18155" y="2928"/>
                    <a:pt x="18362" y="2523"/>
                  </a:cubicBezTo>
                  <a:cubicBezTo>
                    <a:pt x="18533" y="2170"/>
                    <a:pt x="18682" y="1808"/>
                    <a:pt x="18809" y="1437"/>
                  </a:cubicBezTo>
                  <a:cubicBezTo>
                    <a:pt x="18886" y="1195"/>
                    <a:pt x="18950" y="951"/>
                    <a:pt x="18999" y="702"/>
                  </a:cubicBezTo>
                  <a:cubicBezTo>
                    <a:pt x="19015" y="613"/>
                    <a:pt x="19027" y="546"/>
                    <a:pt x="19035" y="499"/>
                  </a:cubicBezTo>
                  <a:cubicBezTo>
                    <a:pt x="19042" y="448"/>
                    <a:pt x="19045" y="421"/>
                    <a:pt x="19045" y="421"/>
                  </a:cubicBezTo>
                  <a:cubicBezTo>
                    <a:pt x="19072" y="231"/>
                    <a:pt x="18948" y="53"/>
                    <a:pt x="18762" y="10"/>
                  </a:cubicBezTo>
                  <a:cubicBezTo>
                    <a:pt x="18734" y="4"/>
                    <a:pt x="18706" y="1"/>
                    <a:pt x="18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4680550" y="4749850"/>
              <a:ext cx="66375" cy="84425"/>
            </a:xfrm>
            <a:custGeom>
              <a:rect b="b" l="l" r="r" t="t"/>
              <a:pathLst>
                <a:path extrusionOk="0" h="3377" w="2655">
                  <a:moveTo>
                    <a:pt x="1749" y="0"/>
                  </a:moveTo>
                  <a:cubicBezTo>
                    <a:pt x="1598" y="0"/>
                    <a:pt x="1473" y="91"/>
                    <a:pt x="1404" y="260"/>
                  </a:cubicBezTo>
                  <a:cubicBezTo>
                    <a:pt x="1270" y="581"/>
                    <a:pt x="1280" y="924"/>
                    <a:pt x="1240" y="1254"/>
                  </a:cubicBezTo>
                  <a:cubicBezTo>
                    <a:pt x="1102" y="1168"/>
                    <a:pt x="946" y="1116"/>
                    <a:pt x="784" y="1105"/>
                  </a:cubicBezTo>
                  <a:cubicBezTo>
                    <a:pt x="766" y="1104"/>
                    <a:pt x="748" y="1103"/>
                    <a:pt x="730" y="1103"/>
                  </a:cubicBezTo>
                  <a:cubicBezTo>
                    <a:pt x="234" y="1103"/>
                    <a:pt x="1" y="1623"/>
                    <a:pt x="64" y="2051"/>
                  </a:cubicBezTo>
                  <a:cubicBezTo>
                    <a:pt x="119" y="2439"/>
                    <a:pt x="643" y="2872"/>
                    <a:pt x="914" y="3149"/>
                  </a:cubicBezTo>
                  <a:cubicBezTo>
                    <a:pt x="1059" y="3297"/>
                    <a:pt x="1270" y="3376"/>
                    <a:pt x="1479" y="3376"/>
                  </a:cubicBezTo>
                  <a:cubicBezTo>
                    <a:pt x="1679" y="3376"/>
                    <a:pt x="1878" y="3303"/>
                    <a:pt x="2014" y="3149"/>
                  </a:cubicBezTo>
                  <a:cubicBezTo>
                    <a:pt x="2449" y="2661"/>
                    <a:pt x="2653" y="2133"/>
                    <a:pt x="2655" y="1479"/>
                  </a:cubicBezTo>
                  <a:cubicBezTo>
                    <a:pt x="2655" y="962"/>
                    <a:pt x="2449" y="266"/>
                    <a:pt x="1936" y="42"/>
                  </a:cubicBezTo>
                  <a:cubicBezTo>
                    <a:pt x="1871" y="14"/>
                    <a:pt x="1808" y="0"/>
                    <a:pt x="1749" y="0"/>
                  </a:cubicBezTo>
                  <a:close/>
                </a:path>
              </a:pathLst>
            </a:custGeom>
            <a:solidFill>
              <a:srgbClr val="469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4588925" y="4806250"/>
              <a:ext cx="87225" cy="67125"/>
            </a:xfrm>
            <a:custGeom>
              <a:rect b="b" l="l" r="r" t="t"/>
              <a:pathLst>
                <a:path extrusionOk="0" h="2685" w="3489">
                  <a:moveTo>
                    <a:pt x="2466" y="1"/>
                  </a:moveTo>
                  <a:cubicBezTo>
                    <a:pt x="2143" y="1"/>
                    <a:pt x="1820" y="167"/>
                    <a:pt x="1662" y="456"/>
                  </a:cubicBezTo>
                  <a:cubicBezTo>
                    <a:pt x="1605" y="560"/>
                    <a:pt x="1557" y="670"/>
                    <a:pt x="1523" y="784"/>
                  </a:cubicBezTo>
                  <a:cubicBezTo>
                    <a:pt x="1392" y="749"/>
                    <a:pt x="1240" y="709"/>
                    <a:pt x="1108" y="709"/>
                  </a:cubicBezTo>
                  <a:cubicBezTo>
                    <a:pt x="961" y="729"/>
                    <a:pt x="886" y="740"/>
                    <a:pt x="883" y="740"/>
                  </a:cubicBezTo>
                  <a:cubicBezTo>
                    <a:pt x="880" y="740"/>
                    <a:pt x="909" y="735"/>
                    <a:pt x="968" y="726"/>
                  </a:cubicBezTo>
                  <a:cubicBezTo>
                    <a:pt x="842" y="726"/>
                    <a:pt x="717" y="760"/>
                    <a:pt x="609" y="824"/>
                  </a:cubicBezTo>
                  <a:cubicBezTo>
                    <a:pt x="465" y="932"/>
                    <a:pt x="365" y="1016"/>
                    <a:pt x="302" y="1191"/>
                  </a:cubicBezTo>
                  <a:cubicBezTo>
                    <a:pt x="0" y="2040"/>
                    <a:pt x="1093" y="2685"/>
                    <a:pt x="1805" y="2685"/>
                  </a:cubicBezTo>
                  <a:cubicBezTo>
                    <a:pt x="1810" y="2685"/>
                    <a:pt x="1815" y="2685"/>
                    <a:pt x="1820" y="2685"/>
                  </a:cubicBezTo>
                  <a:cubicBezTo>
                    <a:pt x="2671" y="2674"/>
                    <a:pt x="3488" y="1784"/>
                    <a:pt x="3379" y="922"/>
                  </a:cubicBezTo>
                  <a:cubicBezTo>
                    <a:pt x="3327" y="506"/>
                    <a:pt x="3136" y="152"/>
                    <a:pt x="2704" y="32"/>
                  </a:cubicBezTo>
                  <a:cubicBezTo>
                    <a:pt x="2626" y="11"/>
                    <a:pt x="2546" y="1"/>
                    <a:pt x="2466" y="1"/>
                  </a:cubicBezTo>
                  <a:close/>
                </a:path>
              </a:pathLst>
            </a:custGeom>
            <a:solidFill>
              <a:srgbClr val="469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4653125" y="4892975"/>
              <a:ext cx="77050" cy="69800"/>
            </a:xfrm>
            <a:custGeom>
              <a:rect b="b" l="l" r="r" t="t"/>
              <a:pathLst>
                <a:path extrusionOk="0" h="2792" w="3082">
                  <a:moveTo>
                    <a:pt x="2099" y="1"/>
                  </a:moveTo>
                  <a:cubicBezTo>
                    <a:pt x="1816" y="1"/>
                    <a:pt x="1524" y="135"/>
                    <a:pt x="1351" y="395"/>
                  </a:cubicBezTo>
                  <a:cubicBezTo>
                    <a:pt x="1261" y="531"/>
                    <a:pt x="1216" y="681"/>
                    <a:pt x="1175" y="834"/>
                  </a:cubicBezTo>
                  <a:cubicBezTo>
                    <a:pt x="1136" y="796"/>
                    <a:pt x="1098" y="757"/>
                    <a:pt x="1055" y="723"/>
                  </a:cubicBezTo>
                  <a:cubicBezTo>
                    <a:pt x="942" y="633"/>
                    <a:pt x="798" y="585"/>
                    <a:pt x="659" y="585"/>
                  </a:cubicBezTo>
                  <a:cubicBezTo>
                    <a:pt x="446" y="585"/>
                    <a:pt x="244" y="700"/>
                    <a:pt x="183" y="954"/>
                  </a:cubicBezTo>
                  <a:cubicBezTo>
                    <a:pt x="1" y="1715"/>
                    <a:pt x="473" y="2792"/>
                    <a:pt x="1366" y="2792"/>
                  </a:cubicBezTo>
                  <a:cubicBezTo>
                    <a:pt x="1393" y="2792"/>
                    <a:pt x="1420" y="2791"/>
                    <a:pt x="1448" y="2789"/>
                  </a:cubicBezTo>
                  <a:cubicBezTo>
                    <a:pt x="2408" y="2719"/>
                    <a:pt x="3082" y="1469"/>
                    <a:pt x="2865" y="593"/>
                  </a:cubicBezTo>
                  <a:cubicBezTo>
                    <a:pt x="2767" y="193"/>
                    <a:pt x="2439" y="1"/>
                    <a:pt x="2099" y="1"/>
                  </a:cubicBezTo>
                  <a:close/>
                </a:path>
              </a:pathLst>
            </a:custGeom>
            <a:solidFill>
              <a:srgbClr val="469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3814025" y="5048300"/>
              <a:ext cx="79850" cy="79975"/>
            </a:xfrm>
            <a:custGeom>
              <a:rect b="b" l="l" r="r" t="t"/>
              <a:pathLst>
                <a:path extrusionOk="0" h="3199" w="3194">
                  <a:moveTo>
                    <a:pt x="968" y="1"/>
                  </a:moveTo>
                  <a:cubicBezTo>
                    <a:pt x="796" y="1"/>
                    <a:pt x="627" y="62"/>
                    <a:pt x="511" y="192"/>
                  </a:cubicBezTo>
                  <a:cubicBezTo>
                    <a:pt x="186" y="559"/>
                    <a:pt x="76" y="903"/>
                    <a:pt x="38" y="1387"/>
                  </a:cubicBezTo>
                  <a:cubicBezTo>
                    <a:pt x="0" y="1871"/>
                    <a:pt x="189" y="2347"/>
                    <a:pt x="511" y="2703"/>
                  </a:cubicBezTo>
                  <a:cubicBezTo>
                    <a:pt x="812" y="3037"/>
                    <a:pt x="1261" y="3198"/>
                    <a:pt x="1705" y="3198"/>
                  </a:cubicBezTo>
                  <a:cubicBezTo>
                    <a:pt x="2429" y="3198"/>
                    <a:pt x="3140" y="2768"/>
                    <a:pt x="3173" y="1951"/>
                  </a:cubicBezTo>
                  <a:cubicBezTo>
                    <a:pt x="3193" y="1487"/>
                    <a:pt x="2849" y="1127"/>
                    <a:pt x="2437" y="984"/>
                  </a:cubicBezTo>
                  <a:cubicBezTo>
                    <a:pt x="2337" y="950"/>
                    <a:pt x="2242" y="937"/>
                    <a:pt x="2148" y="937"/>
                  </a:cubicBezTo>
                  <a:cubicBezTo>
                    <a:pt x="2052" y="937"/>
                    <a:pt x="1957" y="950"/>
                    <a:pt x="1859" y="966"/>
                  </a:cubicBezTo>
                  <a:cubicBezTo>
                    <a:pt x="1846" y="945"/>
                    <a:pt x="1831" y="927"/>
                    <a:pt x="1820" y="905"/>
                  </a:cubicBezTo>
                  <a:cubicBezTo>
                    <a:pt x="1815" y="895"/>
                    <a:pt x="1813" y="892"/>
                    <a:pt x="1810" y="885"/>
                  </a:cubicBezTo>
                  <a:cubicBezTo>
                    <a:pt x="1794" y="838"/>
                    <a:pt x="1777" y="792"/>
                    <a:pt x="1759" y="747"/>
                  </a:cubicBezTo>
                  <a:cubicBezTo>
                    <a:pt x="1695" y="596"/>
                    <a:pt x="1620" y="469"/>
                    <a:pt x="1546" y="326"/>
                  </a:cubicBezTo>
                  <a:cubicBezTo>
                    <a:pt x="1438" y="115"/>
                    <a:pt x="1201" y="1"/>
                    <a:pt x="968" y="1"/>
                  </a:cubicBezTo>
                  <a:close/>
                </a:path>
              </a:pathLst>
            </a:custGeom>
            <a:solidFill>
              <a:srgbClr val="469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3907100" y="5102150"/>
              <a:ext cx="89075" cy="64250"/>
            </a:xfrm>
            <a:custGeom>
              <a:rect b="b" l="l" r="r" t="t"/>
              <a:pathLst>
                <a:path extrusionOk="0" h="2570" w="3563">
                  <a:moveTo>
                    <a:pt x="1367" y="663"/>
                  </a:moveTo>
                  <a:lnTo>
                    <a:pt x="1367" y="663"/>
                  </a:lnTo>
                  <a:cubicBezTo>
                    <a:pt x="1370" y="664"/>
                    <a:pt x="1372" y="665"/>
                    <a:pt x="1375" y="666"/>
                  </a:cubicBezTo>
                  <a:cubicBezTo>
                    <a:pt x="1372" y="665"/>
                    <a:pt x="1370" y="664"/>
                    <a:pt x="1367" y="663"/>
                  </a:cubicBezTo>
                  <a:close/>
                  <a:moveTo>
                    <a:pt x="2537" y="1"/>
                  </a:moveTo>
                  <a:cubicBezTo>
                    <a:pt x="2209" y="1"/>
                    <a:pt x="1896" y="182"/>
                    <a:pt x="1697" y="473"/>
                  </a:cubicBezTo>
                  <a:cubicBezTo>
                    <a:pt x="1640" y="554"/>
                    <a:pt x="1593" y="640"/>
                    <a:pt x="1543" y="724"/>
                  </a:cubicBezTo>
                  <a:cubicBezTo>
                    <a:pt x="1422" y="694"/>
                    <a:pt x="1270" y="656"/>
                    <a:pt x="1240" y="651"/>
                  </a:cubicBezTo>
                  <a:lnTo>
                    <a:pt x="1240" y="651"/>
                  </a:lnTo>
                  <a:cubicBezTo>
                    <a:pt x="1302" y="660"/>
                    <a:pt x="1340" y="665"/>
                    <a:pt x="1354" y="665"/>
                  </a:cubicBezTo>
                  <a:cubicBezTo>
                    <a:pt x="1362" y="665"/>
                    <a:pt x="1363" y="663"/>
                    <a:pt x="1356" y="660"/>
                  </a:cubicBezTo>
                  <a:lnTo>
                    <a:pt x="1356" y="660"/>
                  </a:lnTo>
                  <a:cubicBezTo>
                    <a:pt x="1360" y="661"/>
                    <a:pt x="1364" y="662"/>
                    <a:pt x="1367" y="663"/>
                  </a:cubicBezTo>
                  <a:lnTo>
                    <a:pt x="1367" y="663"/>
                  </a:lnTo>
                  <a:cubicBezTo>
                    <a:pt x="1348" y="657"/>
                    <a:pt x="1330" y="648"/>
                    <a:pt x="1311" y="640"/>
                  </a:cubicBezTo>
                  <a:cubicBezTo>
                    <a:pt x="1181" y="571"/>
                    <a:pt x="1033" y="519"/>
                    <a:pt x="888" y="519"/>
                  </a:cubicBezTo>
                  <a:cubicBezTo>
                    <a:pt x="758" y="519"/>
                    <a:pt x="631" y="561"/>
                    <a:pt x="526" y="670"/>
                  </a:cubicBezTo>
                  <a:cubicBezTo>
                    <a:pt x="0" y="1208"/>
                    <a:pt x="567" y="2171"/>
                    <a:pt x="1118" y="2422"/>
                  </a:cubicBezTo>
                  <a:cubicBezTo>
                    <a:pt x="1342" y="2523"/>
                    <a:pt x="1567" y="2570"/>
                    <a:pt x="1783" y="2570"/>
                  </a:cubicBezTo>
                  <a:cubicBezTo>
                    <a:pt x="2542" y="2570"/>
                    <a:pt x="3206" y="1998"/>
                    <a:pt x="3441" y="1208"/>
                  </a:cubicBezTo>
                  <a:cubicBezTo>
                    <a:pt x="3563" y="799"/>
                    <a:pt x="3366" y="344"/>
                    <a:pt x="3003" y="130"/>
                  </a:cubicBezTo>
                  <a:cubicBezTo>
                    <a:pt x="2851" y="41"/>
                    <a:pt x="2692" y="1"/>
                    <a:pt x="2537" y="1"/>
                  </a:cubicBezTo>
                  <a:close/>
                </a:path>
              </a:pathLst>
            </a:custGeom>
            <a:solidFill>
              <a:srgbClr val="469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941475" y="5118800"/>
              <a:ext cx="725" cy="250"/>
            </a:xfrm>
            <a:custGeom>
              <a:rect b="b" l="l" r="r" t="t"/>
              <a:pathLst>
                <a:path extrusionOk="0" h="10" w="29">
                  <a:moveTo>
                    <a:pt x="0" y="0"/>
                  </a:moveTo>
                  <a:cubicBezTo>
                    <a:pt x="16" y="6"/>
                    <a:pt x="28" y="9"/>
                    <a:pt x="28" y="9"/>
                  </a:cubicBezTo>
                  <a:cubicBezTo>
                    <a:pt x="29" y="9"/>
                    <a:pt x="21" y="7"/>
                    <a:pt x="0" y="0"/>
                  </a:cubicBezTo>
                  <a:close/>
                </a:path>
              </a:pathLst>
            </a:custGeom>
            <a:solidFill>
              <a:srgbClr val="469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843700" y="5165325"/>
              <a:ext cx="84225" cy="59025"/>
            </a:xfrm>
            <a:custGeom>
              <a:rect b="b" l="l" r="r" t="t"/>
              <a:pathLst>
                <a:path extrusionOk="0" h="2361" w="3369">
                  <a:moveTo>
                    <a:pt x="2197" y="0"/>
                  </a:moveTo>
                  <a:cubicBezTo>
                    <a:pt x="1984" y="0"/>
                    <a:pt x="1762" y="82"/>
                    <a:pt x="1563" y="272"/>
                  </a:cubicBezTo>
                  <a:cubicBezTo>
                    <a:pt x="1505" y="321"/>
                    <a:pt x="1453" y="376"/>
                    <a:pt x="1406" y="438"/>
                  </a:cubicBezTo>
                  <a:cubicBezTo>
                    <a:pt x="1382" y="462"/>
                    <a:pt x="1356" y="484"/>
                    <a:pt x="1328" y="505"/>
                  </a:cubicBezTo>
                  <a:cubicBezTo>
                    <a:pt x="1306" y="496"/>
                    <a:pt x="1282" y="485"/>
                    <a:pt x="1261" y="473"/>
                  </a:cubicBezTo>
                  <a:cubicBezTo>
                    <a:pt x="1166" y="415"/>
                    <a:pt x="1076" y="350"/>
                    <a:pt x="978" y="296"/>
                  </a:cubicBezTo>
                  <a:cubicBezTo>
                    <a:pt x="875" y="239"/>
                    <a:pt x="767" y="213"/>
                    <a:pt x="661" y="213"/>
                  </a:cubicBezTo>
                  <a:cubicBezTo>
                    <a:pt x="326" y="213"/>
                    <a:pt x="21" y="475"/>
                    <a:pt x="14" y="850"/>
                  </a:cubicBezTo>
                  <a:cubicBezTo>
                    <a:pt x="1" y="1487"/>
                    <a:pt x="474" y="2055"/>
                    <a:pt x="1048" y="2274"/>
                  </a:cubicBezTo>
                  <a:cubicBezTo>
                    <a:pt x="1202" y="2333"/>
                    <a:pt x="1361" y="2360"/>
                    <a:pt x="1519" y="2360"/>
                  </a:cubicBezTo>
                  <a:cubicBezTo>
                    <a:pt x="2137" y="2360"/>
                    <a:pt x="2745" y="1946"/>
                    <a:pt x="3020" y="1396"/>
                  </a:cubicBezTo>
                  <a:cubicBezTo>
                    <a:pt x="3369" y="701"/>
                    <a:pt x="2823" y="0"/>
                    <a:pt x="2197" y="0"/>
                  </a:cubicBezTo>
                  <a:close/>
                </a:path>
              </a:pathLst>
            </a:custGeom>
            <a:solidFill>
              <a:srgbClr val="469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3777450" y="4608500"/>
              <a:ext cx="85475" cy="67700"/>
            </a:xfrm>
            <a:custGeom>
              <a:rect b="b" l="l" r="r" t="t"/>
              <a:pathLst>
                <a:path extrusionOk="0" h="2708" w="3419">
                  <a:moveTo>
                    <a:pt x="921" y="0"/>
                  </a:moveTo>
                  <a:cubicBezTo>
                    <a:pt x="757" y="0"/>
                    <a:pt x="584" y="86"/>
                    <a:pt x="494" y="217"/>
                  </a:cubicBezTo>
                  <a:cubicBezTo>
                    <a:pt x="1" y="941"/>
                    <a:pt x="185" y="2132"/>
                    <a:pt x="1010" y="2546"/>
                  </a:cubicBezTo>
                  <a:cubicBezTo>
                    <a:pt x="1220" y="2651"/>
                    <a:pt x="1452" y="2707"/>
                    <a:pt x="1684" y="2707"/>
                  </a:cubicBezTo>
                  <a:cubicBezTo>
                    <a:pt x="1953" y="2707"/>
                    <a:pt x="2220" y="2632"/>
                    <a:pt x="2447" y="2471"/>
                  </a:cubicBezTo>
                  <a:cubicBezTo>
                    <a:pt x="2961" y="2108"/>
                    <a:pt x="3419" y="1441"/>
                    <a:pt x="3193" y="789"/>
                  </a:cubicBezTo>
                  <a:cubicBezTo>
                    <a:pt x="3072" y="438"/>
                    <a:pt x="2747" y="189"/>
                    <a:pt x="2398" y="189"/>
                  </a:cubicBezTo>
                  <a:cubicBezTo>
                    <a:pt x="2266" y="189"/>
                    <a:pt x="2131" y="225"/>
                    <a:pt x="2001" y="304"/>
                  </a:cubicBezTo>
                  <a:cubicBezTo>
                    <a:pt x="1832" y="407"/>
                    <a:pt x="1630" y="579"/>
                    <a:pt x="1530" y="763"/>
                  </a:cubicBezTo>
                  <a:cubicBezTo>
                    <a:pt x="1426" y="585"/>
                    <a:pt x="1357" y="430"/>
                    <a:pt x="1263" y="217"/>
                  </a:cubicBezTo>
                  <a:cubicBezTo>
                    <a:pt x="1196" y="64"/>
                    <a:pt x="1062" y="0"/>
                    <a:pt x="921" y="0"/>
                  </a:cubicBezTo>
                  <a:close/>
                </a:path>
              </a:pathLst>
            </a:custGeom>
            <a:solidFill>
              <a:srgbClr val="469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lling Workshop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D230"/>
      </a:accent1>
      <a:accent2>
        <a:srgbClr val="39BAB0"/>
      </a:accent2>
      <a:accent3>
        <a:srgbClr val="FA4F2F"/>
      </a:accent3>
      <a:accent4>
        <a:srgbClr val="AEE63F"/>
      </a:accent4>
      <a:accent5>
        <a:srgbClr val="F95771"/>
      </a:accent5>
      <a:accent6>
        <a:srgbClr val="F68CB7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