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04"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2EB667E9-C0B4-4EF1-9943-18F056539698}" type="datetimeFigureOut">
              <a:rPr lang="en-US" smtClean="0"/>
              <a:t>12/17/2015</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667E9-C0B4-4EF1-9943-18F056539698}"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667E9-C0B4-4EF1-9943-18F056539698}"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667E9-C0B4-4EF1-9943-18F056539698}"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0E13-62EF-4ED2-8FD0-030970D720B4}"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B667E9-C0B4-4EF1-9943-18F056539698}"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80E13-62EF-4ED2-8FD0-030970D720B4}"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EB667E9-C0B4-4EF1-9943-18F056539698}"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0E13-62EF-4ED2-8FD0-030970D720B4}"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EB667E9-C0B4-4EF1-9943-18F056539698}" type="datetimeFigureOut">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B667E9-C0B4-4EF1-9943-18F056539698}" type="datetimeFigureOut">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80E13-62EF-4ED2-8FD0-030970D720B4}"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EB667E9-C0B4-4EF1-9943-18F056539698}"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67E9-C0B4-4EF1-9943-18F056539698}"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0E13-62EF-4ED2-8FD0-030970D720B4}"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67E9-C0B4-4EF1-9943-18F056539698}"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80E13-62EF-4ED2-8FD0-030970D720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2EB667E9-C0B4-4EF1-9943-18F056539698}" type="datetimeFigureOut">
              <a:rPr lang="en-US" smtClean="0"/>
              <a:t>12/17/2015</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A6B80E13-62EF-4ED2-8FD0-030970D720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477 Final </a:t>
            </a:r>
            <a:r>
              <a:rPr lang="en-US" dirty="0" smtClean="0"/>
              <a:t>Project:</a:t>
            </a:r>
            <a:r>
              <a:rPr lang="en-US" dirty="0" smtClean="0"/>
              <a:t/>
            </a:r>
            <a:br>
              <a:rPr lang="en-US" dirty="0" smtClean="0"/>
            </a:br>
            <a:r>
              <a:rPr lang="en-US" dirty="0" smtClean="0"/>
              <a:t>Music Composition</a:t>
            </a:r>
            <a:endParaRPr lang="en-US" dirty="0"/>
          </a:p>
        </p:txBody>
      </p:sp>
      <p:sp>
        <p:nvSpPr>
          <p:cNvPr id="3" name="Subtitle 2"/>
          <p:cNvSpPr>
            <a:spLocks noGrp="1"/>
          </p:cNvSpPr>
          <p:nvPr>
            <p:ph type="subTitle" idx="1"/>
          </p:nvPr>
        </p:nvSpPr>
        <p:spPr/>
        <p:txBody>
          <a:bodyPr/>
          <a:lstStyle/>
          <a:p>
            <a:r>
              <a:rPr lang="en-US" dirty="0" smtClean="0"/>
              <a:t>Billy Paustian</a:t>
            </a:r>
            <a:endParaRPr lang="en-US" dirty="0"/>
          </a:p>
        </p:txBody>
      </p:sp>
    </p:spTree>
    <p:extLst>
      <p:ext uri="{BB962C8B-B14F-4D97-AF65-F5344CB8AC3E}">
        <p14:creationId xmlns:p14="http://schemas.microsoft.com/office/powerpoint/2010/main" val="3603842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a:t>
            </a:r>
            <a:endParaRPr lang="en-US" dirty="0"/>
          </a:p>
        </p:txBody>
      </p:sp>
      <p:sp>
        <p:nvSpPr>
          <p:cNvPr id="3" name="Content Placeholder 2"/>
          <p:cNvSpPr>
            <a:spLocks noGrp="1"/>
          </p:cNvSpPr>
          <p:nvPr>
            <p:ph idx="1"/>
          </p:nvPr>
        </p:nvSpPr>
        <p:spPr/>
        <p:txBody>
          <a:bodyPr/>
          <a:lstStyle/>
          <a:p>
            <a:r>
              <a:rPr lang="en-US" dirty="0" smtClean="0"/>
              <a:t>Using user or computer based input, the computer will a develop either piano music or using instruments that user has chosen.</a:t>
            </a:r>
          </a:p>
          <a:p>
            <a:r>
              <a:rPr lang="en-US" dirty="0" smtClean="0"/>
              <a:t>Afterwards the computer will output both the MIDI file with the finished music and </a:t>
            </a:r>
            <a:r>
              <a:rPr lang="en-US" dirty="0" smtClean="0"/>
              <a:t>text files </a:t>
            </a:r>
            <a:r>
              <a:rPr lang="en-US" dirty="0" smtClean="0"/>
              <a:t>with the music written in a readable </a:t>
            </a:r>
            <a:r>
              <a:rPr lang="en-US" dirty="0" smtClean="0"/>
              <a:t>format, and evolution of melody </a:t>
            </a:r>
            <a:r>
              <a:rPr lang="en-US" smtClean="0"/>
              <a:t>and rhythm</a:t>
            </a:r>
            <a:endParaRPr lang="en-US" dirty="0" smtClean="0"/>
          </a:p>
        </p:txBody>
      </p:sp>
    </p:spTree>
    <p:extLst>
      <p:ext uri="{BB962C8B-B14F-4D97-AF65-F5344CB8AC3E}">
        <p14:creationId xmlns:p14="http://schemas.microsoft.com/office/powerpoint/2010/main" val="124639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Intelligence </a:t>
            </a:r>
            <a:endParaRPr lang="en-US" dirty="0"/>
          </a:p>
        </p:txBody>
      </p:sp>
      <p:sp>
        <p:nvSpPr>
          <p:cNvPr id="3" name="Content Placeholder 2"/>
          <p:cNvSpPr>
            <a:spLocks noGrp="1"/>
          </p:cNvSpPr>
          <p:nvPr>
            <p:ph idx="1"/>
          </p:nvPr>
        </p:nvSpPr>
        <p:spPr/>
        <p:txBody>
          <a:bodyPr/>
          <a:lstStyle/>
          <a:p>
            <a:r>
              <a:rPr lang="en-US" dirty="0"/>
              <a:t>M</a:t>
            </a:r>
            <a:r>
              <a:rPr lang="en-US" dirty="0" smtClean="0"/>
              <a:t>ain aspects:</a:t>
            </a:r>
          </a:p>
          <a:p>
            <a:pPr lvl="1"/>
            <a:r>
              <a:rPr lang="en-US" dirty="0" smtClean="0"/>
              <a:t>Developing the backbone of the rhythm.</a:t>
            </a:r>
          </a:p>
          <a:p>
            <a:pPr lvl="1"/>
            <a:r>
              <a:rPr lang="en-US" dirty="0" smtClean="0"/>
              <a:t>Checking the rhythm to if it is good enough</a:t>
            </a:r>
          </a:p>
          <a:p>
            <a:pPr lvl="2"/>
            <a:r>
              <a:rPr lang="en-US" dirty="0" smtClean="0"/>
              <a:t>If it is not, then it divides notes until it is.</a:t>
            </a:r>
          </a:p>
          <a:p>
            <a:pPr lvl="1"/>
            <a:r>
              <a:rPr lang="en-US" dirty="0" smtClean="0"/>
              <a:t>Developing consonant notes/passing notes.</a:t>
            </a:r>
          </a:p>
          <a:p>
            <a:pPr lvl="1"/>
            <a:r>
              <a:rPr lang="en-US" dirty="0" smtClean="0"/>
              <a:t>Running the melody </a:t>
            </a:r>
            <a:r>
              <a:rPr lang="en-US" dirty="0"/>
              <a:t>2</a:t>
            </a:r>
            <a:r>
              <a:rPr lang="en-US" dirty="0" smtClean="0"/>
              <a:t>,000 times in order to produce the best melodies possible.</a:t>
            </a:r>
          </a:p>
          <a:p>
            <a:pPr lvl="1"/>
            <a:r>
              <a:rPr lang="en-US" dirty="0" smtClean="0"/>
              <a:t>Scoring those melodies based on fitness functions.</a:t>
            </a:r>
          </a:p>
          <a:p>
            <a:pPr lvl="1"/>
            <a:r>
              <a:rPr lang="en-US" dirty="0" smtClean="0"/>
              <a:t>Choosing the best one out of all of them.</a:t>
            </a:r>
          </a:p>
          <a:p>
            <a:pPr lvl="2"/>
            <a:endParaRPr lang="en-US" dirty="0"/>
          </a:p>
        </p:txBody>
      </p:sp>
    </p:spTree>
    <p:extLst>
      <p:ext uri="{BB962C8B-B14F-4D97-AF65-F5344CB8AC3E}">
        <p14:creationId xmlns:p14="http://schemas.microsoft.com/office/powerpoint/2010/main" val="2714555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Hand/Bass</a:t>
            </a:r>
            <a:endParaRPr lang="en-US" dirty="0"/>
          </a:p>
        </p:txBody>
      </p:sp>
      <p:sp>
        <p:nvSpPr>
          <p:cNvPr id="3" name="Content Placeholder 2"/>
          <p:cNvSpPr>
            <a:spLocks noGrp="1"/>
          </p:cNvSpPr>
          <p:nvPr>
            <p:ph idx="1"/>
          </p:nvPr>
        </p:nvSpPr>
        <p:spPr>
          <a:xfrm>
            <a:off x="1371600" y="2133600"/>
            <a:ext cx="6400800" cy="3352801"/>
          </a:xfrm>
        </p:spPr>
        <p:txBody>
          <a:bodyPr>
            <a:normAutofit/>
          </a:bodyPr>
          <a:lstStyle/>
          <a:p>
            <a:pPr>
              <a:lnSpc>
                <a:spcPct val="100000"/>
              </a:lnSpc>
            </a:pPr>
            <a:r>
              <a:rPr lang="en-US" dirty="0" smtClean="0"/>
              <a:t>Starts by creating the backbone of the rhythm for the bass if the bass is ostinato.  Otherwise it is programmed to develop the rhythm differently.</a:t>
            </a:r>
          </a:p>
          <a:p>
            <a:pPr lvl="1"/>
            <a:r>
              <a:rPr lang="en-US" sz="1800" dirty="0" smtClean="0"/>
              <a:t>Looks at the notes it has and the top of the time signature and chooses the ones it can use at that time.  If there are more than one, it will choose randomly.</a:t>
            </a:r>
          </a:p>
          <a:p>
            <a:pPr>
              <a:lnSpc>
                <a:spcPct val="100000"/>
              </a:lnSpc>
            </a:pPr>
            <a:r>
              <a:rPr lang="en-US" dirty="0" smtClean="0"/>
              <a:t>Afterwards it will assign notes to the bass based on a fitness function which chooses either to move up, down or stay and then chooses the amount of half steps.</a:t>
            </a:r>
          </a:p>
          <a:p>
            <a:pPr>
              <a:lnSpc>
                <a:spcPct val="100000"/>
              </a:lnSpc>
            </a:pPr>
            <a:endParaRPr lang="en-US" sz="1400" dirty="0" smtClean="0"/>
          </a:p>
        </p:txBody>
      </p:sp>
    </p:spTree>
    <p:extLst>
      <p:ext uri="{BB962C8B-B14F-4D97-AF65-F5344CB8AC3E}">
        <p14:creationId xmlns:p14="http://schemas.microsoft.com/office/powerpoint/2010/main" val="1658931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Rhythm </a:t>
            </a:r>
            <a:endParaRPr lang="en-US" dirty="0"/>
          </a:p>
        </p:txBody>
      </p:sp>
      <p:sp>
        <p:nvSpPr>
          <p:cNvPr id="3" name="Content Placeholder 2"/>
          <p:cNvSpPr>
            <a:spLocks noGrp="1"/>
          </p:cNvSpPr>
          <p:nvPr>
            <p:ph idx="1"/>
          </p:nvPr>
        </p:nvSpPr>
        <p:spPr/>
        <p:txBody>
          <a:bodyPr/>
          <a:lstStyle/>
          <a:p>
            <a:r>
              <a:rPr lang="en-US" dirty="0" smtClean="0"/>
              <a:t>Fitness function to see if the rhythm it created is good enough.</a:t>
            </a:r>
          </a:p>
          <a:p>
            <a:r>
              <a:rPr lang="en-US" dirty="0" smtClean="0"/>
              <a:t>If it isn’t it will be sent to a function that will divide a random note, as long as it isn’t an eighth note, and divide it into two new notes.</a:t>
            </a:r>
          </a:p>
          <a:p>
            <a:pPr lvl="1"/>
            <a:r>
              <a:rPr lang="en-US" dirty="0" smtClean="0"/>
              <a:t>Ex: H </a:t>
            </a:r>
            <a:r>
              <a:rPr lang="en-US" dirty="0" err="1" smtClean="0"/>
              <a:t>H</a:t>
            </a:r>
            <a:endParaRPr lang="en-US" dirty="0" smtClean="0"/>
          </a:p>
          <a:p>
            <a:pPr lvl="1"/>
            <a:r>
              <a:rPr lang="en-US" dirty="0" smtClean="0">
                <a:sym typeface="Wingdings" panose="05000000000000000000" pitchFamily="2" charset="2"/>
              </a:rPr>
              <a:t>Chooses the second note</a:t>
            </a:r>
          </a:p>
          <a:p>
            <a:pPr lvl="1"/>
            <a:r>
              <a:rPr lang="en-US" dirty="0" smtClean="0">
                <a:sym typeface="Wingdings" panose="05000000000000000000" pitchFamily="2" charset="2"/>
              </a:rPr>
              <a:t>H </a:t>
            </a:r>
            <a:r>
              <a:rPr lang="en-US" dirty="0">
                <a:sym typeface="Wingdings" panose="05000000000000000000" pitchFamily="2" charset="2"/>
              </a:rPr>
              <a:t> </a:t>
            </a:r>
            <a:r>
              <a:rPr lang="en-US" dirty="0" err="1" smtClean="0">
                <a:sym typeface="Wingdings" panose="05000000000000000000" pitchFamily="2" charset="2"/>
              </a:rPr>
              <a:t>H</a:t>
            </a:r>
            <a:r>
              <a:rPr lang="en-US" dirty="0" smtClean="0">
                <a:sym typeface="Wingdings" panose="05000000000000000000" pitchFamily="2" charset="2"/>
              </a:rPr>
              <a:t>  H  Q  </a:t>
            </a:r>
            <a:r>
              <a:rPr lang="en-US" dirty="0" err="1" smtClean="0">
                <a:sym typeface="Wingdings" panose="05000000000000000000" pitchFamily="2" charset="2"/>
              </a:rPr>
              <a:t>Q</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1512088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the melody</a:t>
            </a:r>
            <a:endParaRPr lang="en-US" dirty="0"/>
          </a:p>
        </p:txBody>
      </p:sp>
      <p:sp>
        <p:nvSpPr>
          <p:cNvPr id="3" name="Content Placeholder 2"/>
          <p:cNvSpPr>
            <a:spLocks noGrp="1"/>
          </p:cNvSpPr>
          <p:nvPr>
            <p:ph idx="1"/>
          </p:nvPr>
        </p:nvSpPr>
        <p:spPr/>
        <p:txBody>
          <a:bodyPr/>
          <a:lstStyle/>
          <a:p>
            <a:pPr>
              <a:lnSpc>
                <a:spcPct val="100000"/>
              </a:lnSpc>
            </a:pPr>
            <a:r>
              <a:rPr lang="en-US" dirty="0" smtClean="0"/>
              <a:t>After developing the rhythm of the entire piece it will take the bass and the melody and start to develop the melody.  </a:t>
            </a:r>
          </a:p>
          <a:p>
            <a:pPr>
              <a:lnSpc>
                <a:spcPct val="100000"/>
              </a:lnSpc>
            </a:pPr>
            <a:r>
              <a:rPr lang="en-US" dirty="0" smtClean="0"/>
              <a:t>It will look at the bass and find each note and after it finds a note, it will look for a note in the same place in the melody. If it exists then it will develop notes that will sound the best with the bass note.</a:t>
            </a:r>
          </a:p>
          <a:p>
            <a:pPr>
              <a:lnSpc>
                <a:spcPct val="100000"/>
              </a:lnSpc>
            </a:pPr>
            <a:r>
              <a:rPr lang="en-US" dirty="0" smtClean="0"/>
              <a:t>If there is no note then it does nothing.</a:t>
            </a:r>
          </a:p>
          <a:p>
            <a:pPr>
              <a:lnSpc>
                <a:spcPct val="100000"/>
              </a:lnSpc>
            </a:pPr>
            <a:r>
              <a:rPr lang="en-US" dirty="0" smtClean="0"/>
              <a:t>If there a note on the way but does not correspond with a note in the bass then it will create a passing note using the function used for the bass.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23875"/>
            <a:ext cx="78390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77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sp>
        <p:nvSpPr>
          <p:cNvPr id="3" name="Content Placeholder 2"/>
          <p:cNvSpPr>
            <a:spLocks noGrp="1"/>
          </p:cNvSpPr>
          <p:nvPr>
            <p:ph idx="1"/>
          </p:nvPr>
        </p:nvSpPr>
        <p:spPr/>
        <p:txBody>
          <a:bodyPr/>
          <a:lstStyle/>
          <a:p>
            <a:r>
              <a:rPr lang="en-US" dirty="0" smtClean="0"/>
              <a:t>After </a:t>
            </a:r>
            <a:r>
              <a:rPr lang="en-US" smtClean="0"/>
              <a:t>creating 2,000 </a:t>
            </a:r>
            <a:r>
              <a:rPr lang="en-US" dirty="0" smtClean="0"/>
              <a:t>melodies, they will each be scored.</a:t>
            </a:r>
          </a:p>
          <a:p>
            <a:r>
              <a:rPr lang="en-US" dirty="0" smtClean="0"/>
              <a:t>Scored based off of:</a:t>
            </a:r>
          </a:p>
          <a:p>
            <a:pPr lvl="1"/>
            <a:r>
              <a:rPr lang="en-US" dirty="0" smtClean="0"/>
              <a:t>Times it visits the tonic note.</a:t>
            </a:r>
          </a:p>
          <a:p>
            <a:pPr lvl="1"/>
            <a:r>
              <a:rPr lang="en-US" dirty="0" smtClean="0"/>
              <a:t>Times it visits a note in the key.</a:t>
            </a:r>
          </a:p>
          <a:p>
            <a:pPr lvl="1"/>
            <a:r>
              <a:rPr lang="en-US" dirty="0" smtClean="0"/>
              <a:t>And number of the total amount of intervals between notes.</a:t>
            </a:r>
          </a:p>
          <a:p>
            <a:pPr lvl="2"/>
            <a:r>
              <a:rPr lang="en-US" dirty="0" smtClean="0"/>
              <a:t>More intervals equals a bad melody.</a:t>
            </a:r>
            <a:endParaRPr lang="en-US" dirty="0"/>
          </a:p>
        </p:txBody>
      </p:sp>
    </p:spTree>
    <p:extLst>
      <p:ext uri="{BB962C8B-B14F-4D97-AF65-F5344CB8AC3E}">
        <p14:creationId xmlns:p14="http://schemas.microsoft.com/office/powerpoint/2010/main" val="1599579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smtClean="0"/>
              <a:t>How to develop music using C++ code and raw data</a:t>
            </a:r>
          </a:p>
          <a:p>
            <a:r>
              <a:rPr lang="en-US" smtClean="0"/>
              <a:t>Creating </a:t>
            </a:r>
            <a:r>
              <a:rPr lang="en-US" dirty="0" smtClean="0"/>
              <a:t>a MIDI file</a:t>
            </a:r>
          </a:p>
          <a:p>
            <a:r>
              <a:rPr lang="en-US" dirty="0" smtClean="0"/>
              <a:t>Evolutionary </a:t>
            </a:r>
            <a:r>
              <a:rPr lang="en-US" dirty="0"/>
              <a:t>a</a:t>
            </a:r>
            <a:r>
              <a:rPr lang="en-US" dirty="0" smtClean="0"/>
              <a:t>lgorithms</a:t>
            </a:r>
          </a:p>
          <a:p>
            <a:r>
              <a:rPr lang="en-US" dirty="0" smtClean="0"/>
              <a:t>Time </a:t>
            </a:r>
            <a:r>
              <a:rPr lang="en-US" dirty="0"/>
              <a:t>m</a:t>
            </a:r>
            <a:r>
              <a:rPr lang="en-US" dirty="0" smtClean="0"/>
              <a:t>anagement skills</a:t>
            </a:r>
            <a:endParaRPr lang="en-US" dirty="0"/>
          </a:p>
        </p:txBody>
      </p:sp>
    </p:spTree>
    <p:extLst>
      <p:ext uri="{BB962C8B-B14F-4D97-AF65-F5344CB8AC3E}">
        <p14:creationId xmlns:p14="http://schemas.microsoft.com/office/powerpoint/2010/main" val="140768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134</TotalTime>
  <Words>484</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Couture</vt:lpstr>
      <vt:lpstr>CS 477 Final Project: Music Composition</vt:lpstr>
      <vt:lpstr>Project Description </vt:lpstr>
      <vt:lpstr>Artificial Intelligence </vt:lpstr>
      <vt:lpstr>Left Hand/Bass</vt:lpstr>
      <vt:lpstr>Rhythm </vt:lpstr>
      <vt:lpstr>Developing the melody</vt:lpstr>
      <vt:lpstr>Scoring</vt:lpstr>
      <vt:lpstr>What I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2015-12-14T04:08:24Z</dcterms:created>
  <dcterms:modified xsi:type="dcterms:W3CDTF">2015-12-17T18:04:50Z</dcterms:modified>
</cp:coreProperties>
</file>