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4" d="100"/>
          <a:sy n="124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47E59-A3D0-4647-82B0-4FDEB3D1DBE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D276-54CF-C04B-A970-6BD9BE66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6190-970C-5F48-88DA-2957C2CC201F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4D2E-A5FC-C346-BD6E-2A71D1C4D071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5279-9D63-1E4B-A06D-9C6E2C4BF307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872B-1368-7E43-918C-1F4FFB6B4734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DD7-C574-6344-977C-ED65D6695B96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C6B-C9FA-5446-8DB6-26995DBF2DA6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3C92-FB84-0847-8435-63FCD3E0E3B6}" type="datetime1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D5A3-1CE9-EC47-B57E-6863C8B3688F}" type="datetime1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15EE-D31D-024A-9726-655BAE410087}" type="datetime1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3792-4B01-7648-81E1-9AD61D47C503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6E41-F6C5-5943-A866-8E5A8F209B43}" type="datetime1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Wipple © 2024 Wilson Gramer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340A6-09C1-9340-B725-3125FF291610}" type="datetime1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Teach Wipple © 2024 Wilson Gramer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C3C8A-596D-AC4D-8BB2-7C908E3A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374099-C5CF-D3C1-E738-B45FE100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12" y="457230"/>
            <a:ext cx="917363" cy="91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0612D-CF61-6ADC-CEB6-FBEB34A918AC}"/>
              </a:ext>
            </a:extLst>
          </p:cNvPr>
          <p:cNvSpPr txBox="1"/>
          <p:nvPr/>
        </p:nvSpPr>
        <p:spPr>
          <a:xfrm>
            <a:off x="457112" y="1546043"/>
            <a:ext cx="822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Drawing with Turtle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1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67573-AD03-3CA2-07F8-B3E916EE2341}"/>
              </a:ext>
            </a:extLst>
          </p:cNvPr>
          <p:cNvSpPr txBox="1"/>
          <p:nvPr/>
        </p:nvSpPr>
        <p:spPr>
          <a:xfrm>
            <a:off x="457112" y="2377040"/>
            <a:ext cx="822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ter Medium" panose="02000503000000020004" pitchFamily="2" charset="0"/>
                <a:ea typeface="Inter Medium" panose="02000503000000020004" pitchFamily="2" charset="0"/>
                <a:cs typeface="Inter Medium" panose="02000503000000020004" pitchFamily="2" charset="0"/>
              </a:rPr>
              <a:t>September 5, 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8C26E6-2309-3C02-EF5C-DD440D07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12" y="6218207"/>
            <a:ext cx="3086100" cy="365125"/>
          </a:xfrm>
        </p:spPr>
        <p:txBody>
          <a:bodyPr/>
          <a:lstStyle/>
          <a:p>
            <a:pPr algn="l"/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Teach Wipple © 2024 Wilson Gramer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1BA5F-1DD0-D0F3-7CD4-DA462145E003}"/>
              </a:ext>
            </a:extLst>
          </p:cNvPr>
          <p:cNvSpPr txBox="1"/>
          <p:nvPr/>
        </p:nvSpPr>
        <p:spPr>
          <a:xfrm>
            <a:off x="457112" y="3198167"/>
            <a:ext cx="4043768" cy="27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bIns="182880" rtlCol="0">
            <a:no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Inter Medium" panose="02000503000000020004" pitchFamily="2" charset="0"/>
              </a:rPr>
              <a:t>Students will be able to: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Navigate the Wipple Playground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Move the Turtle to draw a shape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Use the </a:t>
            </a:r>
            <a:r>
              <a:rPr lang="en-US" sz="16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repeat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command to make a spirograph</a:t>
            </a: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342900" indent="-34290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25455-38A9-4E89-007C-5DCF1F3E865E}"/>
              </a:ext>
            </a:extLst>
          </p:cNvPr>
          <p:cNvSpPr txBox="1"/>
          <p:nvPr/>
        </p:nvSpPr>
        <p:spPr>
          <a:xfrm>
            <a:off x="4643120" y="3208037"/>
            <a:ext cx="4043768" cy="27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bIns="18288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 Medium" panose="02000503000000020004" pitchFamily="2" charset="0"/>
                <a:ea typeface="Inter Medium" panose="02000503000000020004" pitchFamily="2" charset="0"/>
                <a:cs typeface="Inter Medium" panose="02000503000000020004" pitchFamily="2" charset="0"/>
              </a:rPr>
              <a:t>Today</a:t>
            </a:r>
            <a:r>
              <a:rPr lang="en-US" b="1" dirty="0">
                <a:solidFill>
                  <a:prstClr val="black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 Medium" panose="02000503000000020004" pitchFamily="2" charset="0"/>
              </a:rPr>
              <a:t>’s plan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 Medium" panose="02000503000000020004" pitchFamily="2" charset="0"/>
                <a:ea typeface="Inter Medium" panose="02000503000000020004" pitchFamily="2" charset="0"/>
                <a:cs typeface="Inter Medium" panose="02000503000000020004" pitchFamily="2" charset="0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Warm up: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Spirograph</a:t>
            </a:r>
          </a:p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Guided practice: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Setting up Wipple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Turn and talk: </a:t>
            </a:r>
            <a:r>
              <a:rPr lang="en-US" sz="1600" dirty="0">
                <a:solidFill>
                  <a:prstClr val="black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repeat</a:t>
            </a:r>
            <a:r>
              <a:rPr lang="en-US" sz="1600" dirty="0">
                <a:solidFill>
                  <a:prstClr val="black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command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Partner activity: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Spirograph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10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Turn and talk: The </a:t>
            </a:r>
            <a:r>
              <a:rPr lang="en-US" sz="3500" b="1" dirty="0">
                <a:latin typeface="JetBrains Mono" panose="020B0509020102050004" pitchFamily="49" charset="77"/>
                <a:ea typeface="Inter SemiBold" panose="02000503000000020004" pitchFamily="2" charset="0"/>
                <a:cs typeface="Inter SemiBold" panose="02000503000000020004" pitchFamily="2" charset="0"/>
              </a:rPr>
              <a:t>repeat</a:t>
            </a:r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8FD8A-E414-B3A5-C509-D46D63FA9AFD}"/>
              </a:ext>
            </a:extLst>
          </p:cNvPr>
          <p:cNvSpPr txBox="1"/>
          <p:nvPr/>
        </p:nvSpPr>
        <p:spPr>
          <a:xfrm>
            <a:off x="457112" y="1500329"/>
            <a:ext cx="8229776" cy="430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Read your instructions for drawing a square. How many instructions do you have? How could you use fewer instructions?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6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Listen for</a:t>
            </a:r>
            <a:r>
              <a:rPr lang="en-US" sz="36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: repeat, times, again</a:t>
            </a:r>
          </a:p>
        </p:txBody>
      </p:sp>
    </p:spTree>
    <p:extLst>
      <p:ext uri="{BB962C8B-B14F-4D97-AF65-F5344CB8AC3E}">
        <p14:creationId xmlns:p14="http://schemas.microsoft.com/office/powerpoint/2010/main" val="357084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11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The </a:t>
            </a:r>
            <a:r>
              <a:rPr lang="en-US" sz="3500" b="1" dirty="0">
                <a:latin typeface="JetBrains Mono" panose="020B0509020102050004" pitchFamily="49" charset="77"/>
                <a:ea typeface="Inter SemiBold" panose="02000503000000020004" pitchFamily="2" charset="0"/>
                <a:cs typeface="Inter SemiBold" panose="02000503000000020004" pitchFamily="2" charset="0"/>
              </a:rPr>
              <a:t>repeat</a:t>
            </a:r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 command</a:t>
            </a:r>
          </a:p>
        </p:txBody>
      </p:sp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95A1AAFE-2FFE-B13F-7EAB-E2E8467B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9861"/>
            <a:ext cx="7772400" cy="1246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3F870-DCDB-6DD3-0D01-891AA4E4DAE8}"/>
              </a:ext>
            </a:extLst>
          </p:cNvPr>
          <p:cNvSpPr txBox="1"/>
          <p:nvPr/>
        </p:nvSpPr>
        <p:spPr>
          <a:xfrm>
            <a:off x="685800" y="4080722"/>
            <a:ext cx="7772400" cy="83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{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means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begin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}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means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66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12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Partner activity: Spirograph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534E6-C009-EDB8-D8C7-9F18843BC8F0}"/>
              </a:ext>
            </a:extLst>
          </p:cNvPr>
          <p:cNvSpPr txBox="1"/>
          <p:nvPr/>
        </p:nvSpPr>
        <p:spPr>
          <a:xfrm>
            <a:off x="457112" y="1123809"/>
            <a:ext cx="8229776" cy="527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Use the commands you learned today and </a:t>
            </a:r>
            <a:r>
              <a:rPr lang="en-US" sz="2300" b="1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repeat</a:t>
            </a: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to draw a spirograph!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Work with your partner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       to save</a:t>
            </a:r>
            <a:b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 photo when you’re</a:t>
            </a:r>
            <a:b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done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Tip: </a:t>
            </a: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Drag </a:t>
            </a:r>
            <a:r>
              <a:rPr lang="en-US" sz="23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speed</a:t>
            </a: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into</a:t>
            </a:r>
            <a:b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your code to make the</a:t>
            </a:r>
            <a:b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en-US" sz="23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turtle go faster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ED0EF-BC2B-D832-AD07-90682BEC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29" y="2025255"/>
            <a:ext cx="3945441" cy="400346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0E1A6F2-C8DF-9DD0-ECFE-98B740FC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38" y="3124579"/>
            <a:ext cx="436792" cy="4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64354-950A-E51C-9177-040932B8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C8F6-5112-3BE6-4835-30A594DE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13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E0E4C-C4C4-08AF-F12A-2C1F97A592C1}"/>
              </a:ext>
            </a:extLst>
          </p:cNvPr>
          <p:cNvSpPr txBox="1"/>
          <p:nvPr/>
        </p:nvSpPr>
        <p:spPr>
          <a:xfrm>
            <a:off x="457112" y="455445"/>
            <a:ext cx="8229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Exit ticket (on your 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A7F66-4EA7-BD99-AD69-126F9451C1B1}"/>
              </a:ext>
            </a:extLst>
          </p:cNvPr>
          <p:cNvSpPr txBox="1"/>
          <p:nvPr/>
        </p:nvSpPr>
        <p:spPr>
          <a:xfrm>
            <a:off x="457112" y="1301493"/>
            <a:ext cx="8229776" cy="470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3000"/>
              </a:spcAft>
            </a:pP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Upload your photo</a:t>
            </a:r>
          </a:p>
          <a:p>
            <a:pPr algn="ctr">
              <a:lnSpc>
                <a:spcPct val="150000"/>
              </a:lnSpc>
              <a:spcAft>
                <a:spcPts val="3000"/>
              </a:spcAft>
            </a:pP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How many </a:t>
            </a:r>
            <a:r>
              <a:rPr lang="en-US" sz="3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times</a:t>
            </a: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did you </a:t>
            </a:r>
            <a:r>
              <a:rPr lang="en-US" sz="3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repeat</a:t>
            </a: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to draw your spirograph?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Could you draw your spirograph </a:t>
            </a:r>
            <a:r>
              <a:rPr lang="en-US" sz="3400" i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without</a:t>
            </a: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 </a:t>
            </a:r>
            <a:r>
              <a:rPr lang="en-US" sz="3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repeat</a:t>
            </a:r>
            <a:r>
              <a:rPr lang="en-US" sz="3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7886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2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Warm up: Spirograph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3E490D-0CCE-582E-6BE3-C1B9EEEFD4DF}"/>
              </a:ext>
            </a:extLst>
          </p:cNvPr>
          <p:cNvGrpSpPr/>
          <p:nvPr/>
        </p:nvGrpSpPr>
        <p:grpSpPr>
          <a:xfrm>
            <a:off x="3934594" y="1162067"/>
            <a:ext cx="5091341" cy="4981382"/>
            <a:chOff x="2013786" y="1101777"/>
            <a:chExt cx="5091341" cy="49813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F58A7C-D7AB-9E25-F97B-ABD98495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013786" y="1101777"/>
              <a:ext cx="4981381" cy="49813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A0FBB-CAD9-464B-4638-8CA56B85DF65}"/>
                </a:ext>
              </a:extLst>
            </p:cNvPr>
            <p:cNvSpPr txBox="1"/>
            <p:nvPr/>
          </p:nvSpPr>
          <p:spPr>
            <a:xfrm>
              <a:off x="5426798" y="5621494"/>
              <a:ext cx="1678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  <a:cs typeface="Inter" panose="02000503000000020004" pitchFamily="2" charset="0"/>
                </a:rPr>
                <a:t>Spirograph image: Pixabay, CC0 1.0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8C8CA6-BEA0-6C3C-E06B-E4FC9CD14F50}"/>
              </a:ext>
            </a:extLst>
          </p:cNvPr>
          <p:cNvSpPr txBox="1"/>
          <p:nvPr/>
        </p:nvSpPr>
        <p:spPr>
          <a:xfrm>
            <a:off x="457112" y="1162067"/>
            <a:ext cx="6890494" cy="506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Work with your table to draw a shape using the spirograph.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Discuss: How often does the shape repeat?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Brainstorm instructions so another table can draw your shape.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Exchange instructions with the table on your left. Were your instructions effective? How could you make your instructions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26219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3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C8CA6-BEA0-6C3C-E06B-E4FC9CD14F50}"/>
              </a:ext>
            </a:extLst>
          </p:cNvPr>
          <p:cNvSpPr txBox="1"/>
          <p:nvPr/>
        </p:nvSpPr>
        <p:spPr>
          <a:xfrm>
            <a:off x="457112" y="1236823"/>
            <a:ext cx="8229776" cy="25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You can make a computer draw your spirograph using the same instructions!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Work with a partner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Open your computers and go to </a:t>
            </a:r>
            <a:r>
              <a:rPr lang="en-US" sz="2400" b="1" dirty="0">
                <a:solidFill>
                  <a:srgbClr val="00B0F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wipple.org</a:t>
            </a:r>
          </a:p>
        </p:txBody>
      </p:sp>
      <p:pic>
        <p:nvPicPr>
          <p:cNvPr id="4" name="Picture 3" descr="A screen shot of a white board&#10;&#10;Description automatically generated">
            <a:extLst>
              <a:ext uri="{FF2B5EF4-FFF2-40B4-BE49-F238E27FC236}">
                <a16:creationId xmlns:a16="http://schemas.microsoft.com/office/drawing/2014/main" id="{E6F3CEFD-6817-0CAA-6A6C-E34C231B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8" y="3932641"/>
            <a:ext cx="4079035" cy="247574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9A95A177-B26A-7156-B3E9-6AFDC99FFADD}"/>
              </a:ext>
            </a:extLst>
          </p:cNvPr>
          <p:cNvSpPr/>
          <p:nvPr/>
        </p:nvSpPr>
        <p:spPr>
          <a:xfrm rot="20831716">
            <a:off x="3526986" y="5732143"/>
            <a:ext cx="1456125" cy="41865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AA66-9AE0-BDE7-777E-F5F42A451FAF}"/>
              </a:ext>
            </a:extLst>
          </p:cNvPr>
          <p:cNvSpPr txBox="1"/>
          <p:nvPr/>
        </p:nvSpPr>
        <p:spPr>
          <a:xfrm>
            <a:off x="5012185" y="5479806"/>
            <a:ext cx="27511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38211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4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D2F73E2-4161-08BD-5741-454DB6C0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6" y="1275218"/>
            <a:ext cx="4738283" cy="4732285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9A95A177-B26A-7156-B3E9-6AFDC99FFADD}"/>
              </a:ext>
            </a:extLst>
          </p:cNvPr>
          <p:cNvSpPr/>
          <p:nvPr/>
        </p:nvSpPr>
        <p:spPr>
          <a:xfrm>
            <a:off x="3703042" y="5404780"/>
            <a:ext cx="1456125" cy="41865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AA66-9AE0-BDE7-777E-F5F42A451FAF}"/>
              </a:ext>
            </a:extLst>
          </p:cNvPr>
          <p:cNvSpPr txBox="1"/>
          <p:nvPr/>
        </p:nvSpPr>
        <p:spPr>
          <a:xfrm>
            <a:off x="5159167" y="5383275"/>
            <a:ext cx="3095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Continue as Guest</a:t>
            </a:r>
          </a:p>
        </p:txBody>
      </p:sp>
    </p:spTree>
    <p:extLst>
      <p:ext uri="{BB962C8B-B14F-4D97-AF65-F5344CB8AC3E}">
        <p14:creationId xmlns:p14="http://schemas.microsoft.com/office/powerpoint/2010/main" val="6452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65D446-7473-A005-017E-D43EAB9A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7332"/>
            <a:ext cx="7772400" cy="48853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5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A95A177-B26A-7156-B3E9-6AFDC99FFADD}"/>
              </a:ext>
            </a:extLst>
          </p:cNvPr>
          <p:cNvSpPr/>
          <p:nvPr/>
        </p:nvSpPr>
        <p:spPr>
          <a:xfrm rot="2218391">
            <a:off x="2107589" y="2671574"/>
            <a:ext cx="1456125" cy="41865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AA66-9AE0-BDE7-777E-F5F42A451FAF}"/>
              </a:ext>
            </a:extLst>
          </p:cNvPr>
          <p:cNvSpPr txBox="1"/>
          <p:nvPr/>
        </p:nvSpPr>
        <p:spPr>
          <a:xfrm>
            <a:off x="3461093" y="3278343"/>
            <a:ext cx="3095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New Playground</a:t>
            </a:r>
          </a:p>
        </p:txBody>
      </p:sp>
    </p:spTree>
    <p:extLst>
      <p:ext uri="{BB962C8B-B14F-4D97-AF65-F5344CB8AC3E}">
        <p14:creationId xmlns:p14="http://schemas.microsoft.com/office/powerpoint/2010/main" val="35832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32C3C-6A62-45D1-ABE8-166F722B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91310"/>
            <a:ext cx="7772400" cy="38357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6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A95A177-B26A-7156-B3E9-6AFDC99FFADD}"/>
              </a:ext>
            </a:extLst>
          </p:cNvPr>
          <p:cNvSpPr/>
          <p:nvPr/>
        </p:nvSpPr>
        <p:spPr>
          <a:xfrm rot="19392171">
            <a:off x="3641650" y="2168179"/>
            <a:ext cx="1456125" cy="41865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AA66-9AE0-BDE7-777E-F5F42A451FAF}"/>
              </a:ext>
            </a:extLst>
          </p:cNvPr>
          <p:cNvSpPr txBox="1"/>
          <p:nvPr/>
        </p:nvSpPr>
        <p:spPr>
          <a:xfrm>
            <a:off x="5078102" y="1662111"/>
            <a:ext cx="3095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Turtle</a:t>
            </a:r>
          </a:p>
        </p:txBody>
      </p:sp>
    </p:spTree>
    <p:extLst>
      <p:ext uri="{BB962C8B-B14F-4D97-AF65-F5344CB8AC3E}">
        <p14:creationId xmlns:p14="http://schemas.microsoft.com/office/powerpoint/2010/main" val="58556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5D26C1-1CD8-2024-0C71-320FD8DD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2" y="1101776"/>
            <a:ext cx="6545572" cy="4986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7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A95A177-B26A-7156-B3E9-6AFDC99FFADD}"/>
              </a:ext>
            </a:extLst>
          </p:cNvPr>
          <p:cNvSpPr/>
          <p:nvPr/>
        </p:nvSpPr>
        <p:spPr>
          <a:xfrm rot="20654599">
            <a:off x="2170801" y="2221017"/>
            <a:ext cx="1456125" cy="41865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AA66-9AE0-BDE7-777E-F5F42A451FAF}"/>
              </a:ext>
            </a:extLst>
          </p:cNvPr>
          <p:cNvSpPr txBox="1"/>
          <p:nvPr/>
        </p:nvSpPr>
        <p:spPr>
          <a:xfrm>
            <a:off x="3656412" y="1968680"/>
            <a:ext cx="3095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and drag</a:t>
            </a:r>
          </a:p>
        </p:txBody>
      </p:sp>
    </p:spTree>
    <p:extLst>
      <p:ext uri="{BB962C8B-B14F-4D97-AF65-F5344CB8AC3E}">
        <p14:creationId xmlns:p14="http://schemas.microsoft.com/office/powerpoint/2010/main" val="42558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8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pic>
        <p:nvPicPr>
          <p:cNvPr id="7" name="Picture 6" descr="A green turtle on a stick&#10;&#10;Description automatically generated">
            <a:extLst>
              <a:ext uri="{FF2B5EF4-FFF2-40B4-BE49-F238E27FC236}">
                <a16:creationId xmlns:a16="http://schemas.microsoft.com/office/drawing/2014/main" id="{32D62517-1F3F-91CC-B806-2CD415B0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81" y="1893787"/>
            <a:ext cx="3532407" cy="353240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46838A-129A-62E8-C545-B48A3658C5E4}"/>
              </a:ext>
            </a:extLst>
          </p:cNvPr>
          <p:cNvSpPr txBox="1"/>
          <p:nvPr/>
        </p:nvSpPr>
        <p:spPr>
          <a:xfrm>
            <a:off x="457112" y="1676500"/>
            <a:ext cx="4572000" cy="396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“Start coding now”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“Continue as Guest”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“New Playground”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“Turtle”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Click ”Add” and drag </a:t>
            </a:r>
            <a:r>
              <a:rPr lang="en-US" sz="2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forward 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into code box</a:t>
            </a:r>
          </a:p>
        </p:txBody>
      </p:sp>
    </p:spTree>
    <p:extLst>
      <p:ext uri="{BB962C8B-B14F-4D97-AF65-F5344CB8AC3E}">
        <p14:creationId xmlns:p14="http://schemas.microsoft.com/office/powerpoint/2010/main" val="292400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F3F-D0B9-E1DC-5198-7340D78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18207"/>
            <a:ext cx="2057400" cy="365125"/>
          </a:xfrm>
        </p:spPr>
        <p:txBody>
          <a:bodyPr/>
          <a:lstStyle/>
          <a:p>
            <a:fld id="{ADCC3C8A-596D-AC4D-8BB2-7C908E3AC21F}" type="slidenum">
              <a:rPr lang="en-US" smtClean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9</a:t>
            </a:fld>
            <a:endParaRPr lang="en-US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7BDC4-DB9A-7A16-3B86-A75FF7F47D0A}"/>
              </a:ext>
            </a:extLst>
          </p:cNvPr>
          <p:cNvSpPr txBox="1"/>
          <p:nvPr/>
        </p:nvSpPr>
        <p:spPr>
          <a:xfrm>
            <a:off x="457112" y="455445"/>
            <a:ext cx="82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ter SemiBold" panose="02000503000000020004" pitchFamily="2" charset="0"/>
                <a:ea typeface="Inter SemiBold" panose="02000503000000020004" pitchFamily="2" charset="0"/>
                <a:cs typeface="Inter SemiBold" panose="02000503000000020004" pitchFamily="2" charset="0"/>
              </a:rPr>
              <a:t>Guided practice: Setting up Wipple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8FD8A-E414-B3A5-C509-D46D63FA9AFD}"/>
              </a:ext>
            </a:extLst>
          </p:cNvPr>
          <p:cNvSpPr txBox="1"/>
          <p:nvPr/>
        </p:nvSpPr>
        <p:spPr>
          <a:xfrm>
            <a:off x="457112" y="1236823"/>
            <a:ext cx="8229776" cy="412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Try all the commands: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forward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backward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left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JetBrains Mono" panose="020B0509020102050004" pitchFamily="49" charset="77"/>
                <a:ea typeface="Inter" panose="02000503000000020004" pitchFamily="2" charset="0"/>
                <a:cs typeface="Inter" panose="02000503000000020004" pitchFamily="2" charset="0"/>
              </a:rPr>
              <a:t>right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Can you make a square?</a:t>
            </a:r>
          </a:p>
        </p:txBody>
      </p:sp>
      <p:pic>
        <p:nvPicPr>
          <p:cNvPr id="5" name="Picture 4" descr="A turtle with a square in the middle&#10;&#10;Description automatically generated">
            <a:extLst>
              <a:ext uri="{FF2B5EF4-FFF2-40B4-BE49-F238E27FC236}">
                <a16:creationId xmlns:a16="http://schemas.microsoft.com/office/drawing/2014/main" id="{047B2653-9FAE-46F9-5912-251F7B57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12" y="2010439"/>
            <a:ext cx="3610738" cy="36107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13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394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Inter Medium</vt:lpstr>
      <vt:lpstr>Inter SemiBold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Gramer</dc:creator>
  <cp:lastModifiedBy>Wilson Gramer</cp:lastModifiedBy>
  <cp:revision>175</cp:revision>
  <dcterms:created xsi:type="dcterms:W3CDTF">2024-08-27T15:10:24Z</dcterms:created>
  <dcterms:modified xsi:type="dcterms:W3CDTF">2024-08-30T12:50:41Z</dcterms:modified>
</cp:coreProperties>
</file>