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9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6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6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8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092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73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9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10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7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5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5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2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7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7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5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2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89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%3cpor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pro-ivan/WesthamBook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69B8-3F2D-4BD5-9B1A-A7764BD07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12/10/2017 Scrum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56DB5-7A99-459F-9C03-9C56C3454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Tasks for the day 	</a:t>
            </a:r>
          </a:p>
        </p:txBody>
      </p:sp>
    </p:spTree>
    <p:extLst>
      <p:ext uri="{BB962C8B-B14F-4D97-AF65-F5344CB8AC3E}">
        <p14:creationId xmlns:p14="http://schemas.microsoft.com/office/powerpoint/2010/main" val="273608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923FB-9622-4BB5-8A27-E419D6DDC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07" y="-68366"/>
            <a:ext cx="9905998" cy="1478570"/>
          </a:xfrm>
        </p:spPr>
        <p:txBody>
          <a:bodyPr/>
          <a:lstStyle/>
          <a:p>
            <a:r>
              <a:rPr lang="en-GB" dirty="0"/>
              <a:t>Progress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794E5-D0C5-47A4-8E9A-A3256272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493" y="865482"/>
            <a:ext cx="10820943" cy="5799088"/>
          </a:xfrm>
        </p:spPr>
        <p:txBody>
          <a:bodyPr>
            <a:normAutofit/>
          </a:bodyPr>
          <a:lstStyle/>
          <a:p>
            <a:r>
              <a:rPr lang="en-GB" sz="1600" dirty="0"/>
              <a:t>Tasks:</a:t>
            </a:r>
          </a:p>
          <a:p>
            <a:pPr lvl="1"/>
            <a:r>
              <a:rPr lang="en-GB" sz="1600" dirty="0">
                <a:solidFill>
                  <a:srgbClr val="00B050"/>
                </a:solidFill>
              </a:rPr>
              <a:t>Complete login functionality of Login site</a:t>
            </a:r>
          </a:p>
          <a:p>
            <a:pPr lvl="2"/>
            <a:r>
              <a:rPr lang="en-GB" sz="1600" dirty="0" err="1">
                <a:solidFill>
                  <a:srgbClr val="00B050"/>
                </a:solidFill>
              </a:rPr>
              <a:t>dbUtil</a:t>
            </a:r>
            <a:r>
              <a:rPr lang="en-GB" sz="1600" dirty="0">
                <a:solidFill>
                  <a:srgbClr val="00B050"/>
                </a:solidFill>
              </a:rPr>
              <a:t> class</a:t>
            </a:r>
          </a:p>
          <a:p>
            <a:pPr lvl="2"/>
            <a:r>
              <a:rPr lang="en-GB" sz="1600" dirty="0">
                <a:solidFill>
                  <a:srgbClr val="00B050"/>
                </a:solidFill>
              </a:rPr>
              <a:t>Login DAO class</a:t>
            </a:r>
          </a:p>
          <a:p>
            <a:pPr lvl="2"/>
            <a:r>
              <a:rPr lang="en-GB" sz="1600" dirty="0">
                <a:solidFill>
                  <a:srgbClr val="00B050"/>
                </a:solidFill>
              </a:rPr>
              <a:t>User bean </a:t>
            </a:r>
          </a:p>
          <a:p>
            <a:pPr lvl="2"/>
            <a:r>
              <a:rPr lang="en-GB" sz="1600" dirty="0">
                <a:solidFill>
                  <a:srgbClr val="00B050"/>
                </a:solidFill>
              </a:rPr>
              <a:t>Login page HTML</a:t>
            </a:r>
          </a:p>
          <a:p>
            <a:pPr lvl="2"/>
            <a:r>
              <a:rPr lang="en-GB" sz="1600" dirty="0">
                <a:solidFill>
                  <a:srgbClr val="00B050"/>
                </a:solidFill>
              </a:rPr>
              <a:t>Login servlet </a:t>
            </a:r>
          </a:p>
          <a:p>
            <a:pPr lvl="1"/>
            <a:r>
              <a:rPr lang="en-GB" sz="1800" dirty="0"/>
              <a:t>Complete Registration Page (Emile, Said, Ashley)</a:t>
            </a:r>
          </a:p>
          <a:p>
            <a:pPr lvl="2"/>
            <a:r>
              <a:rPr lang="en-GB" sz="1600" dirty="0">
                <a:solidFill>
                  <a:srgbClr val="00B050"/>
                </a:solidFill>
              </a:rPr>
              <a:t>Registration page HTML </a:t>
            </a:r>
          </a:p>
          <a:p>
            <a:pPr lvl="2"/>
            <a:r>
              <a:rPr lang="en-GB" sz="1600" dirty="0">
                <a:solidFill>
                  <a:srgbClr val="FF0000"/>
                </a:solidFill>
              </a:rPr>
              <a:t>DAO for registration: </a:t>
            </a:r>
            <a:r>
              <a:rPr lang="en-GB" sz="1600" dirty="0" err="1">
                <a:solidFill>
                  <a:srgbClr val="FF0000"/>
                </a:solidFill>
              </a:rPr>
              <a:t>createCustomer</a:t>
            </a:r>
            <a:endParaRPr lang="en-GB" sz="1600" dirty="0">
              <a:solidFill>
                <a:srgbClr val="FF0000"/>
              </a:solidFill>
            </a:endParaRPr>
          </a:p>
          <a:p>
            <a:pPr lvl="2"/>
            <a:r>
              <a:rPr lang="en-GB" sz="1600" dirty="0">
                <a:solidFill>
                  <a:srgbClr val="FF0000"/>
                </a:solidFill>
              </a:rPr>
              <a:t>Servlet &amp; XML code to take in data from form and execute DAO functions</a:t>
            </a:r>
          </a:p>
          <a:p>
            <a:pPr lvl="2"/>
            <a:r>
              <a:rPr lang="en-GB" sz="1600" dirty="0"/>
              <a:t>Note: we can use the User bean for the registration page</a:t>
            </a:r>
          </a:p>
          <a:p>
            <a:pPr lvl="1"/>
            <a:r>
              <a:rPr lang="en-GB" sz="1600" dirty="0"/>
              <a:t>Complete forgotten password functionality (Ivan, Tobi, $Money$)</a:t>
            </a:r>
          </a:p>
          <a:p>
            <a:pPr lvl="2"/>
            <a:r>
              <a:rPr lang="en-GB" sz="1400" dirty="0">
                <a:solidFill>
                  <a:srgbClr val="FF0000"/>
                </a:solidFill>
              </a:rPr>
              <a:t>Find a free, easy to use email sending API to use to send emails</a:t>
            </a:r>
          </a:p>
          <a:p>
            <a:pPr lvl="2"/>
            <a:r>
              <a:rPr lang="en-GB" sz="1400" dirty="0">
                <a:solidFill>
                  <a:srgbClr val="FF0000"/>
                </a:solidFill>
              </a:rPr>
              <a:t>Provide link to forgotten password page in email (</a:t>
            </a:r>
            <a:r>
              <a:rPr lang="en-GB" sz="1400" dirty="0">
                <a:solidFill>
                  <a:srgbClr val="FF0000"/>
                </a:solidFill>
                <a:hlinkClick r:id="rId2"/>
              </a:rPr>
              <a:t>http://localhost:&lt;port</a:t>
            </a:r>
            <a:r>
              <a:rPr lang="en-GB" sz="1400" dirty="0">
                <a:solidFill>
                  <a:srgbClr val="FF0000"/>
                </a:solidFill>
              </a:rPr>
              <a:t>&gt;...)</a:t>
            </a:r>
          </a:p>
          <a:p>
            <a:pPr lvl="2"/>
            <a:r>
              <a:rPr lang="en-GB" sz="1400" dirty="0">
                <a:solidFill>
                  <a:srgbClr val="FF0000"/>
                </a:solidFill>
              </a:rPr>
              <a:t>DAO function for updating password</a:t>
            </a:r>
          </a:p>
          <a:p>
            <a:pPr lvl="2"/>
            <a:endParaRPr lang="en-GB" sz="1400" dirty="0">
              <a:solidFill>
                <a:srgbClr val="FF0000"/>
              </a:solidFill>
            </a:endParaRPr>
          </a:p>
          <a:p>
            <a:pPr lvl="2"/>
            <a:endParaRPr lang="en-GB" sz="1400" dirty="0">
              <a:solidFill>
                <a:srgbClr val="FF0000"/>
              </a:solidFill>
            </a:endParaRPr>
          </a:p>
          <a:p>
            <a:pPr lvl="2"/>
            <a:endParaRPr lang="en-GB" sz="1400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endParaRPr lang="en-GB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00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FBB2-C3BD-468A-A274-B8999240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628" y="0"/>
            <a:ext cx="9905998" cy="870438"/>
          </a:xfrm>
        </p:spPr>
        <p:txBody>
          <a:bodyPr/>
          <a:lstStyle/>
          <a:p>
            <a:r>
              <a:rPr lang="en-GB" dirty="0"/>
              <a:t>Registration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D5B59-4351-46A6-8116-A41D12E0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068" y="676640"/>
            <a:ext cx="9905999" cy="5883398"/>
          </a:xfrm>
        </p:spPr>
        <p:txBody>
          <a:bodyPr>
            <a:normAutofit/>
          </a:bodyPr>
          <a:lstStyle/>
          <a:p>
            <a:r>
              <a:rPr lang="en-GB" dirty="0"/>
              <a:t>You can refer to the Login Servlet and current project .xml file to get an idea of how to write the code for this.</a:t>
            </a:r>
          </a:p>
          <a:p>
            <a:r>
              <a:rPr lang="en-GB" dirty="0"/>
              <a:t>May need to talk to Emile and </a:t>
            </a:r>
            <a:r>
              <a:rPr lang="en-GB" dirty="0" err="1"/>
              <a:t>Munya</a:t>
            </a:r>
            <a:r>
              <a:rPr lang="en-GB" dirty="0"/>
              <a:t> to collaborate on the functionality where the registration won’t happen if password isn’t the same as confirm password </a:t>
            </a:r>
          </a:p>
          <a:p>
            <a:r>
              <a:rPr lang="en-GB" dirty="0"/>
              <a:t>Functions needed:</a:t>
            </a:r>
          </a:p>
          <a:p>
            <a:pPr lvl="1"/>
            <a:r>
              <a:rPr lang="en-GB" sz="2400" b="1" dirty="0" err="1"/>
              <a:t>createCustomer</a:t>
            </a:r>
            <a:r>
              <a:rPr lang="en-GB" sz="2400" b="1" dirty="0"/>
              <a:t>:</a:t>
            </a:r>
          </a:p>
          <a:p>
            <a:pPr lvl="2"/>
            <a:r>
              <a:rPr lang="en-GB" sz="2400" dirty="0"/>
              <a:t>INPUTS: String </a:t>
            </a:r>
            <a:r>
              <a:rPr lang="en-GB" sz="2400" dirty="0" err="1"/>
              <a:t>firstName</a:t>
            </a:r>
            <a:r>
              <a:rPr lang="en-GB" sz="2400" dirty="0"/>
              <a:t>, String surname, String email address, String password, String </a:t>
            </a:r>
            <a:r>
              <a:rPr lang="en-GB" sz="2400" dirty="0" err="1"/>
              <a:t>dateOfBirth</a:t>
            </a:r>
            <a:r>
              <a:rPr lang="en-GB" sz="2400" dirty="0"/>
              <a:t> </a:t>
            </a:r>
          </a:p>
          <a:p>
            <a:pPr lvl="2"/>
            <a:r>
              <a:rPr lang="en-GB" sz="2400" dirty="0"/>
              <a:t>FUNCTION: insert into </a:t>
            </a:r>
            <a:r>
              <a:rPr lang="en-GB" sz="2400" dirty="0" err="1"/>
              <a:t>BookUsers</a:t>
            </a:r>
            <a:r>
              <a:rPr lang="en-GB" sz="2400" dirty="0"/>
              <a:t> </a:t>
            </a:r>
            <a:r>
              <a:rPr lang="en-GB" sz="2400" dirty="0" err="1"/>
              <a:t>sql</a:t>
            </a:r>
            <a:r>
              <a:rPr lang="en-GB" sz="2400" dirty="0"/>
              <a:t> table a new row with the input details into columns </a:t>
            </a:r>
            <a:r>
              <a:rPr lang="en-GB" sz="2400" dirty="0" err="1"/>
              <a:t>firstName</a:t>
            </a:r>
            <a:r>
              <a:rPr lang="en-GB" sz="2400" dirty="0"/>
              <a:t>, </a:t>
            </a:r>
            <a:r>
              <a:rPr lang="en-GB" sz="2400" dirty="0" err="1"/>
              <a:t>lastName</a:t>
            </a:r>
            <a:r>
              <a:rPr lang="en-GB" sz="2400" dirty="0"/>
              <a:t>, </a:t>
            </a:r>
            <a:r>
              <a:rPr lang="en-GB" sz="2400" dirty="0" err="1"/>
              <a:t>emailAddr</a:t>
            </a:r>
            <a:r>
              <a:rPr lang="en-GB" sz="2400" dirty="0"/>
              <a:t>, password, </a:t>
            </a:r>
            <a:r>
              <a:rPr lang="en-GB" sz="2400" dirty="0" err="1"/>
              <a:t>dateOfBirth</a:t>
            </a:r>
            <a:endParaRPr lang="en-GB" sz="2400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63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5BBD-52AF-4E74-AB86-E3C369E02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583749"/>
          </a:xfrm>
        </p:spPr>
        <p:txBody>
          <a:bodyPr>
            <a:normAutofit fontScale="90000"/>
          </a:bodyPr>
          <a:lstStyle/>
          <a:p>
            <a:r>
              <a:rPr lang="en-GB" dirty="0"/>
              <a:t>Forgotten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D285-C923-4571-BE34-AC552C1E6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78" y="583749"/>
            <a:ext cx="11795655" cy="5630784"/>
          </a:xfrm>
        </p:spPr>
        <p:txBody>
          <a:bodyPr>
            <a:normAutofit fontScale="92500" lnSpcReduction="10000"/>
          </a:bodyPr>
          <a:lstStyle/>
          <a:p>
            <a:r>
              <a:rPr lang="en-GB" sz="3200" dirty="0"/>
              <a:t>Reuse the </a:t>
            </a:r>
            <a:r>
              <a:rPr lang="en-GB" sz="3200" dirty="0" err="1"/>
              <a:t>checkUser</a:t>
            </a:r>
            <a:r>
              <a:rPr lang="en-GB" sz="3200" dirty="0"/>
              <a:t> function in the </a:t>
            </a:r>
            <a:r>
              <a:rPr lang="en-GB" sz="3200" dirty="0" err="1"/>
              <a:t>LoginDAO</a:t>
            </a:r>
            <a:r>
              <a:rPr lang="en-GB" sz="3200" dirty="0"/>
              <a:t> to check whether email address for user exists or not</a:t>
            </a:r>
          </a:p>
          <a:p>
            <a:r>
              <a:rPr lang="en-GB" sz="3200" dirty="0"/>
              <a:t>Find email API to use to send email</a:t>
            </a:r>
          </a:p>
          <a:p>
            <a:r>
              <a:rPr lang="en-GB" sz="3200" dirty="0"/>
              <a:t>Link in email should include the path for the forgotten password page in our project </a:t>
            </a:r>
          </a:p>
          <a:p>
            <a:r>
              <a:rPr lang="en-GB" sz="3200" dirty="0"/>
              <a:t>Need </a:t>
            </a:r>
            <a:r>
              <a:rPr lang="en-GB" sz="3200" dirty="0" err="1"/>
              <a:t>updatePassword</a:t>
            </a:r>
            <a:r>
              <a:rPr lang="en-GB" sz="3200" dirty="0"/>
              <a:t> function in </a:t>
            </a:r>
            <a:r>
              <a:rPr lang="en-GB" sz="3200" dirty="0" err="1"/>
              <a:t>UserDAO</a:t>
            </a:r>
            <a:r>
              <a:rPr lang="en-GB" sz="3200" dirty="0"/>
              <a:t> (you may need to create this in the </a:t>
            </a:r>
            <a:r>
              <a:rPr lang="en-GB" sz="3200" dirty="0" err="1"/>
              <a:t>dao</a:t>
            </a:r>
            <a:r>
              <a:rPr lang="en-GB" sz="3200" dirty="0"/>
              <a:t> package) to update password in </a:t>
            </a:r>
            <a:r>
              <a:rPr lang="en-GB" sz="3200" dirty="0" err="1"/>
              <a:t>sql</a:t>
            </a:r>
            <a:r>
              <a:rPr lang="en-GB" sz="3200" dirty="0"/>
              <a:t> table</a:t>
            </a:r>
          </a:p>
          <a:p>
            <a:pPr lvl="1"/>
            <a:r>
              <a:rPr lang="en-GB" sz="2800" dirty="0"/>
              <a:t>INPUTS: String email address, String password</a:t>
            </a:r>
          </a:p>
          <a:p>
            <a:pPr lvl="1"/>
            <a:r>
              <a:rPr lang="en-GB" sz="2800" dirty="0"/>
              <a:t>Set the password to input password where the email address is the input email address</a:t>
            </a:r>
          </a:p>
        </p:txBody>
      </p:sp>
    </p:spTree>
    <p:extLst>
      <p:ext uri="{BB962C8B-B14F-4D97-AF65-F5344CB8AC3E}">
        <p14:creationId xmlns:p14="http://schemas.microsoft.com/office/powerpoint/2010/main" val="86565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5469-C1E2-43A3-A060-C8ED3AD5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Links and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23987-7995-44C3-8D24-4B61569AC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783366" cy="4138787"/>
          </a:xfrm>
        </p:spPr>
        <p:txBody>
          <a:bodyPr/>
          <a:lstStyle/>
          <a:p>
            <a:r>
              <a:rPr lang="en-GB" sz="2800" dirty="0"/>
              <a:t>Link to github here: </a:t>
            </a:r>
            <a:r>
              <a:rPr lang="en-GB" sz="2800" dirty="0">
                <a:hlinkClick r:id="rId2"/>
              </a:rPr>
              <a:t>https://github.com/wipro-ivan/WesthamBookProject</a:t>
            </a:r>
            <a:r>
              <a:rPr lang="en-GB" sz="2800" dirty="0"/>
              <a:t> </a:t>
            </a:r>
          </a:p>
          <a:p>
            <a:pPr lvl="1"/>
            <a:r>
              <a:rPr lang="en-GB" sz="2800" dirty="0"/>
              <a:t>Eclipse project files in “bookSite” folder</a:t>
            </a:r>
          </a:p>
          <a:p>
            <a:pPr lvl="1"/>
            <a:r>
              <a:rPr lang="en-GB" sz="2800" dirty="0"/>
              <a:t>Each time a team updates a file, please upload it into the correct folder in the github and add a commit comment of what you have done</a:t>
            </a:r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0368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90</TotalTime>
  <Words>360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12/10/2017 Scrum </vt:lpstr>
      <vt:lpstr>Progress </vt:lpstr>
      <vt:lpstr>Registration Page</vt:lpstr>
      <vt:lpstr>Forgotten Password</vt:lpstr>
      <vt:lpstr>Links and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10/10/2017 Scrum</dc:title>
  <dc:creator>Ivan Yohuno (MIT)</dc:creator>
  <cp:lastModifiedBy>Ivan Yohuno (MIT)</cp:lastModifiedBy>
  <cp:revision>8</cp:revision>
  <dcterms:created xsi:type="dcterms:W3CDTF">2017-10-10T11:58:54Z</dcterms:created>
  <dcterms:modified xsi:type="dcterms:W3CDTF">2017-10-12T11:46:42Z</dcterms:modified>
</cp:coreProperties>
</file>