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6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9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7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1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pro-ivan/WesthamBook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69B8-3F2D-4BD5-9B1A-A7764BD07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10/10/2017 Scrum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56DB5-7A99-459F-9C03-9C56C3454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Tasks for the day 	</a:t>
            </a:r>
          </a:p>
        </p:txBody>
      </p:sp>
    </p:spTree>
    <p:extLst>
      <p:ext uri="{BB962C8B-B14F-4D97-AF65-F5344CB8AC3E}">
        <p14:creationId xmlns:p14="http://schemas.microsoft.com/office/powerpoint/2010/main" val="273608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23FB-9622-4BB5-8A27-E419D6DD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61" y="555888"/>
            <a:ext cx="9905998" cy="1478570"/>
          </a:xfrm>
        </p:spPr>
        <p:txBody>
          <a:bodyPr/>
          <a:lstStyle/>
          <a:p>
            <a:r>
              <a:rPr lang="en-GB" dirty="0"/>
              <a:t>Yesterday's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94E5-D0C5-47A4-8E9A-A3256272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46" y="1735920"/>
            <a:ext cx="10820943" cy="5122080"/>
          </a:xfrm>
        </p:spPr>
        <p:txBody>
          <a:bodyPr>
            <a:normAutofit/>
          </a:bodyPr>
          <a:lstStyle/>
          <a:p>
            <a:r>
              <a:rPr lang="en-GB" dirty="0"/>
              <a:t>Tasks:</a:t>
            </a:r>
          </a:p>
          <a:p>
            <a:pPr lvl="1"/>
            <a:r>
              <a:rPr lang="en-GB" sz="2400" dirty="0"/>
              <a:t>Complete login functionality of site</a:t>
            </a:r>
          </a:p>
          <a:p>
            <a:pPr lvl="2"/>
            <a:r>
              <a:rPr lang="en-GB" sz="2400" dirty="0">
                <a:solidFill>
                  <a:srgbClr val="00B050"/>
                </a:solidFill>
              </a:rPr>
              <a:t>Login dbUtil class</a:t>
            </a:r>
          </a:p>
          <a:p>
            <a:pPr lvl="2"/>
            <a:r>
              <a:rPr lang="en-GB" sz="2400" dirty="0">
                <a:solidFill>
                  <a:srgbClr val="00B050"/>
                </a:solidFill>
              </a:rPr>
              <a:t>Login DAO class</a:t>
            </a:r>
          </a:p>
          <a:p>
            <a:pPr lvl="2"/>
            <a:r>
              <a:rPr lang="en-GB" sz="2400" dirty="0">
                <a:solidFill>
                  <a:srgbClr val="00B050"/>
                </a:solidFill>
              </a:rPr>
              <a:t>Login bean </a:t>
            </a:r>
          </a:p>
          <a:p>
            <a:pPr lvl="2"/>
            <a:r>
              <a:rPr lang="en-GB" sz="2400" dirty="0">
                <a:solidFill>
                  <a:srgbClr val="00B050"/>
                </a:solidFill>
              </a:rPr>
              <a:t>Login page (w/out register)</a:t>
            </a:r>
          </a:p>
          <a:p>
            <a:pPr lvl="2"/>
            <a:r>
              <a:rPr lang="en-GB" sz="2400" dirty="0">
                <a:solidFill>
                  <a:srgbClr val="FF0000"/>
                </a:solidFill>
              </a:rPr>
              <a:t>Login servlet </a:t>
            </a:r>
          </a:p>
          <a:p>
            <a:pPr lvl="1"/>
            <a:r>
              <a:rPr lang="en-GB" sz="2400" dirty="0"/>
              <a:t>Ivan &amp; Said to work on finishing servlet</a:t>
            </a:r>
          </a:p>
          <a:p>
            <a:pPr lvl="1"/>
            <a:r>
              <a:rPr lang="en-GB" sz="2400" dirty="0"/>
              <a:t>Finish and test login section </a:t>
            </a:r>
          </a:p>
        </p:txBody>
      </p:sp>
    </p:spTree>
    <p:extLst>
      <p:ext uri="{BB962C8B-B14F-4D97-AF65-F5344CB8AC3E}">
        <p14:creationId xmlns:p14="http://schemas.microsoft.com/office/powerpoint/2010/main" val="24620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BB2-C3BD-468A-A274-B8999240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Scrum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5B59-4351-46A6-8116-A41D12E0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Register feature </a:t>
            </a:r>
          </a:p>
          <a:p>
            <a:pPr lvl="1"/>
            <a:r>
              <a:rPr lang="en-GB" dirty="0"/>
              <a:t>Register Bean &amp; Servlet (Ashley &amp; Said)</a:t>
            </a:r>
          </a:p>
          <a:p>
            <a:pPr lvl="1"/>
            <a:r>
              <a:rPr lang="en-GB" dirty="0"/>
              <a:t>Register dBUtil &amp; DAO (Ivan, Tobi)</a:t>
            </a:r>
          </a:p>
          <a:p>
            <a:pPr lvl="1"/>
            <a:r>
              <a:rPr lang="en-GB" dirty="0"/>
              <a:t>Register HTML interface (Emile, Money) – if you have finished this, move onto forgotten password page</a:t>
            </a:r>
          </a:p>
          <a:p>
            <a:r>
              <a:rPr lang="en-GB" dirty="0"/>
              <a:t>Goal to have working prototype of next version with working Login/Register page done by 4pm.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6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469-C1E2-43A3-A060-C8ED3AD5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and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3987-7995-44C3-8D24-4B61569A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783366" cy="4138787"/>
          </a:xfrm>
        </p:spPr>
        <p:txBody>
          <a:bodyPr/>
          <a:lstStyle/>
          <a:p>
            <a:r>
              <a:rPr lang="en-GB" sz="2800" dirty="0"/>
              <a:t>Link to github here: </a:t>
            </a:r>
            <a:r>
              <a:rPr lang="en-GB" sz="2800" dirty="0">
                <a:hlinkClick r:id="rId2"/>
              </a:rPr>
              <a:t>https://github.com/wipro-ivan/WesthamBookProject</a:t>
            </a:r>
            <a:r>
              <a:rPr lang="en-GB" sz="2800" dirty="0"/>
              <a:t> </a:t>
            </a:r>
          </a:p>
          <a:p>
            <a:pPr lvl="1"/>
            <a:r>
              <a:rPr lang="en-GB" sz="2800" dirty="0"/>
              <a:t>Eclipse project files in “bookSite” folder</a:t>
            </a:r>
          </a:p>
          <a:p>
            <a:pPr lvl="1"/>
            <a:r>
              <a:rPr lang="en-GB" sz="2800" dirty="0"/>
              <a:t>Each time a team updates a file, please upload it into the correct folder in the github and add a commit comment of what you have done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36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159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10/10/2017 Scrum </vt:lpstr>
      <vt:lpstr>Yesterday's Progress </vt:lpstr>
      <vt:lpstr>Next Scrum  </vt:lpstr>
      <vt:lpstr>Links and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10/10/2017 Scrum</dc:title>
  <dc:creator>Ivan Yohuno (MIT)</dc:creator>
  <cp:lastModifiedBy>Ivan Yohuno (MIT)</cp:lastModifiedBy>
  <cp:revision>2</cp:revision>
  <dcterms:created xsi:type="dcterms:W3CDTF">2017-10-10T11:58:54Z</dcterms:created>
  <dcterms:modified xsi:type="dcterms:W3CDTF">2017-10-10T12:15:01Z</dcterms:modified>
</cp:coreProperties>
</file>