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E9106-3031-462E-82AE-AAE841DD1890}" type="datetimeFigureOut">
              <a:rPr lang="nl-NL" smtClean="0"/>
              <a:t>11-8-2022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7B5F2-6C1C-408E-A604-16DD587A7C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2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7B5F2-6C1C-408E-A604-16DD587A7CF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780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2753-18FA-5507-1964-C3C173917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F2187-A12C-C408-21EE-858E37781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56E21-5048-4E73-EC78-20233E6D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11-8-2022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6575F-1AF8-53DB-72AD-025F31C9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42240-F2C2-3DBD-8B88-31E106F6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647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D50A-52A1-57A8-6A00-11748778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2F35E-A473-5873-4767-3A4AC396F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231E7-7B1B-46C4-C9F3-F76C0715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11-8-2022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9FA46-2734-E29C-F7A2-EF8FD6DB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0838B-6635-F2AD-C2E6-817CF6B1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456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F5B91-5D33-50CD-7957-17C52B33D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A3CBF-697F-DCDD-7796-E30488FD7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D7672-3EB8-5E26-A7C1-ED68E570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11-8-2022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01768-738B-3558-46BB-17CA5C64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E1F7-7D9B-6180-6582-8A7AD82A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08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5918-99E7-01C2-EC0B-1BC9EC42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0FD3-BAF6-ACFE-BAEB-114EA9819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DFADE-2DFD-9A59-4B2F-41B6FEE3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11-8-2022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D6963-5BCC-745B-9F0B-CEE804DB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88DAC-5481-C8B2-E070-9B4E7CCD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84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F86F-4D3A-5D70-4F24-B4184A11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E7A92-79C5-EB16-24C9-74315E597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4DAA-DFE5-D5DD-CDA8-38EDA33F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11-8-2022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EAE67-0C7E-4DA6-59A7-27A89E07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AC262-F320-4E84-1E94-75668786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319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7CBC-F64C-E603-858B-35FC0E7F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91F9E-0E4D-FAA3-A4EC-68FC6E1C0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F3746-6DE0-64B6-742E-5CF457F33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23FF3-ACB7-FCE6-7929-77BEA9E6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11-8-2022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A349F-1CDE-8DA5-EEE6-3CA53220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5D600-2963-60C1-27AE-2F9598A4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053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D540-4CEE-45A1-AFA4-83E90AC7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6C028-6CEF-A0FB-BEDA-750F3AB8F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46B07-8F8D-D1BF-7787-600DC4503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C2018-0B65-A25B-C520-AEBBC9130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3140C-19A4-FF16-2065-BFA7CB13F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3EA2C-D15D-7A17-0BAA-1EB019F0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11-8-2022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28BFC-40BD-5E90-2287-F311DC54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39368-0087-7264-FE74-6E04B9B3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43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0974-CCD2-079F-BA82-633B26AB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90CDF-2399-1F94-FA19-5906AC61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11-8-2022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8B4AB-59EA-13A4-691C-36843DCA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F0270-517C-8B15-4230-F50AD07E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025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45CC2-DCAE-CC7B-F12A-59A2C48E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11-8-2022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92725-53FB-ED2C-3C6A-30995BAC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7079E-1E6D-9817-EAD7-AB694C42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634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2C42-7BA6-4796-5F9D-DFE04C94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4F455-5779-3F9A-4026-B7E5200D6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93226-C654-97BF-9446-7CA2335A8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04B21-C83D-66C2-5FC7-BF87E7FB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11-8-2022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74061-3419-826C-91BB-A6099BD7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0E879-38F9-904D-309C-D05B369A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921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63A4-9A09-CC1F-5763-AE051C99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1569C-6773-5FBD-091A-0A72F1DBB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2EC2C-021C-E486-6731-27951EA5E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9E149-6895-240F-5B4E-FB60D1F0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11-8-2022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A54AC-293E-C88D-C181-E5527C4A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D9297-6607-42AB-9248-05F043AF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518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ECB85-6297-7E59-35DE-42FC1AF6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AF626-2C4B-D622-B256-812500FDE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B29F8-2E63-5783-7703-901B73C4B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03295-0AB4-4C47-8703-CF9857901F3C}" type="datetimeFigureOut">
              <a:rPr lang="nl-NL" smtClean="0"/>
              <a:t>11-8-2022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24516-7A7D-77B8-F04A-AAE8F2D06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A5B80-BF90-785D-A9D0-98E03679C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441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DFFDC50-2DE4-D8A6-4DC9-82531B64C8AB}"/>
              </a:ext>
            </a:extLst>
          </p:cNvPr>
          <p:cNvGrpSpPr>
            <a:grpSpLocks noChangeAspect="1"/>
          </p:cNvGrpSpPr>
          <p:nvPr/>
        </p:nvGrpSpPr>
        <p:grpSpPr>
          <a:xfrm>
            <a:off x="4297211" y="564506"/>
            <a:ext cx="2888825" cy="5647245"/>
            <a:chOff x="2313542" y="0"/>
            <a:chExt cx="3514380" cy="6870117"/>
          </a:xfrm>
        </p:grpSpPr>
        <p:sp>
          <p:nvSpPr>
            <p:cNvPr id="16" name="Flowchart: Extract 15">
              <a:extLst>
                <a:ext uri="{FF2B5EF4-FFF2-40B4-BE49-F238E27FC236}">
                  <a16:creationId xmlns:a16="http://schemas.microsoft.com/office/drawing/2014/main" id="{2BB931D8-2AC6-9CB9-F0E2-4D0F37825E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3542" y="0"/>
              <a:ext cx="3514380" cy="3029638"/>
            </a:xfrm>
            <a:prstGeom prst="flowChartExtra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1005840" rtlCol="0" anchor="ctr" anchorCtr="0">
              <a:noAutofit/>
            </a:bodyPr>
            <a:lstStyle/>
            <a:p>
              <a:pPr algn="ctr"/>
              <a:r>
                <a:rPr lang="en-US" sz="11600">
                  <a:solidFill>
                    <a:schemeClr val="tx1"/>
                  </a:solidFill>
                  <a:latin typeface="Helvetica Neue"/>
                </a:rPr>
                <a:t>|</a:t>
              </a:r>
              <a:endParaRPr lang="nl-NL" sz="1160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4FAD79-C2F5-AA36-F779-98B07386C767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4070732" y="3029637"/>
              <a:ext cx="0" cy="384048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B574E9B-56B6-0823-F1BF-51882B1C2C4C}"/>
                </a:ext>
              </a:extLst>
            </p:cNvPr>
            <p:cNvCxnSpPr>
              <a:cxnSpLocks/>
            </p:cNvCxnSpPr>
            <p:nvPr/>
          </p:nvCxnSpPr>
          <p:spPr>
            <a:xfrm>
              <a:off x="2313542" y="6824949"/>
              <a:ext cx="351438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2584D90-687D-D5B0-6689-4760CDDE2B67}"/>
              </a:ext>
            </a:extLst>
          </p:cNvPr>
          <p:cNvGrpSpPr/>
          <p:nvPr/>
        </p:nvGrpSpPr>
        <p:grpSpPr>
          <a:xfrm>
            <a:off x="652464" y="605377"/>
            <a:ext cx="2888825" cy="5647245"/>
            <a:chOff x="652464" y="605377"/>
            <a:chExt cx="2888825" cy="5647245"/>
          </a:xfrm>
        </p:grpSpPr>
        <p:sp>
          <p:nvSpPr>
            <p:cNvPr id="2" name="Flowchart: Extract 1">
              <a:extLst>
                <a:ext uri="{FF2B5EF4-FFF2-40B4-BE49-F238E27FC236}">
                  <a16:creationId xmlns:a16="http://schemas.microsoft.com/office/drawing/2014/main" id="{31B96776-CA32-E0CC-2E0C-2A02C6B278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464" y="605377"/>
              <a:ext cx="2888825" cy="2490366"/>
            </a:xfrm>
            <a:prstGeom prst="flowChartExtra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274320" rtlCol="0" anchor="ctr" anchorCtr="0">
              <a:noAutofit/>
            </a:bodyPr>
            <a:lstStyle/>
            <a:p>
              <a:pPr algn="ctr"/>
              <a:endParaRPr lang="nl-NL" sz="1670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3470EE2-195E-3635-F9C1-803A4E2400E6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2096877" y="3095743"/>
              <a:ext cx="0" cy="315687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1389C9D-BB43-6426-2FFA-BC700FEFF68B}"/>
                </a:ext>
              </a:extLst>
            </p:cNvPr>
            <p:cNvCxnSpPr>
              <a:cxnSpLocks/>
            </p:cNvCxnSpPr>
            <p:nvPr/>
          </p:nvCxnSpPr>
          <p:spPr>
            <a:xfrm>
              <a:off x="652464" y="6215494"/>
              <a:ext cx="2888825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544EDF-3452-19F2-DD7D-197960BAA4CD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096877" y="1679394"/>
              <a:ext cx="0" cy="118872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F3C20A-B0D2-8138-F65A-3AA67D3A8F41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2096877" y="1679393"/>
              <a:ext cx="0" cy="118872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5A9E200-F181-703C-6CAB-6F0716D44523}"/>
              </a:ext>
            </a:extLst>
          </p:cNvPr>
          <p:cNvGrpSpPr/>
          <p:nvPr/>
        </p:nvGrpSpPr>
        <p:grpSpPr>
          <a:xfrm>
            <a:off x="7941958" y="605377"/>
            <a:ext cx="2888825" cy="5647245"/>
            <a:chOff x="7941958" y="605377"/>
            <a:chExt cx="2888825" cy="5647245"/>
          </a:xfrm>
        </p:grpSpPr>
        <p:sp>
          <p:nvSpPr>
            <p:cNvPr id="20" name="Flowchart: Extract 19">
              <a:extLst>
                <a:ext uri="{FF2B5EF4-FFF2-40B4-BE49-F238E27FC236}">
                  <a16:creationId xmlns:a16="http://schemas.microsoft.com/office/drawing/2014/main" id="{117C69FE-EF95-DBD9-E80F-0055AD3BAC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41958" y="605377"/>
              <a:ext cx="2888825" cy="2490366"/>
            </a:xfrm>
            <a:prstGeom prst="flowChartExtra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457200" rtlCol="0" anchor="ctr" anchorCtr="0">
              <a:noAutofit/>
            </a:bodyPr>
            <a:lstStyle/>
            <a:p>
              <a:pPr algn="ctr"/>
              <a:endParaRPr lang="nl-NL" sz="1670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A8D03DD-E69F-25D0-695C-F89496E2A4CF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9386371" y="3095743"/>
              <a:ext cx="0" cy="315687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00EBA2-C067-76BD-6150-FC2CF87E32AE}"/>
                </a:ext>
              </a:extLst>
            </p:cNvPr>
            <p:cNvCxnSpPr>
              <a:cxnSpLocks/>
            </p:cNvCxnSpPr>
            <p:nvPr/>
          </p:nvCxnSpPr>
          <p:spPr>
            <a:xfrm>
              <a:off x="7941958" y="6215494"/>
              <a:ext cx="2888825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4EDAC8-40BA-7938-7E13-E813D9BEE7FE}"/>
                </a:ext>
              </a:extLst>
            </p:cNvPr>
            <p:cNvCxnSpPr>
              <a:cxnSpLocks/>
            </p:cNvCxnSpPr>
            <p:nvPr/>
          </p:nvCxnSpPr>
          <p:spPr>
            <a:xfrm>
              <a:off x="9386371" y="1609945"/>
              <a:ext cx="0" cy="118872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30C0C08-8DFD-803E-C0FE-8BF882D1214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386371" y="1609944"/>
              <a:ext cx="0" cy="118872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378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1D71DF9-114A-47E5-95F6-A8F1A7F4A98C}"/>
              </a:ext>
            </a:extLst>
          </p:cNvPr>
          <p:cNvGrpSpPr>
            <a:grpSpLocks noChangeAspect="1"/>
          </p:cNvGrpSpPr>
          <p:nvPr/>
        </p:nvGrpSpPr>
        <p:grpSpPr>
          <a:xfrm>
            <a:off x="652464" y="605377"/>
            <a:ext cx="2888825" cy="5647245"/>
            <a:chOff x="2313542" y="0"/>
            <a:chExt cx="3514380" cy="6870117"/>
          </a:xfrm>
        </p:grpSpPr>
        <p:sp>
          <p:nvSpPr>
            <p:cNvPr id="2" name="Flowchart: Extract 1">
              <a:extLst>
                <a:ext uri="{FF2B5EF4-FFF2-40B4-BE49-F238E27FC236}">
                  <a16:creationId xmlns:a16="http://schemas.microsoft.com/office/drawing/2014/main" id="{31B96776-CA32-E0CC-2E0C-2A02C6B2787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2313542" y="0"/>
              <a:ext cx="3514380" cy="3029638"/>
            </a:xfrm>
            <a:prstGeom prst="flowChartExtra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274320" rtlCol="0" anchor="ctr" anchorCtr="0">
              <a:noAutofit/>
            </a:bodyPr>
            <a:lstStyle/>
            <a:p>
              <a:pPr algn="ctr"/>
              <a:endParaRPr lang="nl-NL" sz="1670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3470EE2-195E-3635-F9C1-803A4E2400E6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>
              <a:off x="4070733" y="3029638"/>
              <a:ext cx="0" cy="384047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1389C9D-BB43-6426-2FFA-BC700FEFF68B}"/>
                </a:ext>
              </a:extLst>
            </p:cNvPr>
            <p:cNvCxnSpPr>
              <a:cxnSpLocks/>
            </p:cNvCxnSpPr>
            <p:nvPr/>
          </p:nvCxnSpPr>
          <p:spPr>
            <a:xfrm>
              <a:off x="2313542" y="6824949"/>
              <a:ext cx="351438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9371B1-F754-4D5F-348D-49A13EB467C5}"/>
              </a:ext>
            </a:extLst>
          </p:cNvPr>
          <p:cNvGrpSpPr/>
          <p:nvPr/>
        </p:nvGrpSpPr>
        <p:grpSpPr>
          <a:xfrm>
            <a:off x="8450570" y="605377"/>
            <a:ext cx="2888825" cy="5647245"/>
            <a:chOff x="8450570" y="605377"/>
            <a:chExt cx="2888825" cy="564724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38CC720-9DF5-0785-5740-79C08E9EF3B2}"/>
                </a:ext>
              </a:extLst>
            </p:cNvPr>
            <p:cNvSpPr>
              <a:spLocks/>
            </p:cNvSpPr>
            <p:nvPr/>
          </p:nvSpPr>
          <p:spPr>
            <a:xfrm flipV="1">
              <a:off x="8450570" y="605377"/>
              <a:ext cx="2888825" cy="2889504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274320" rtlCol="0" anchor="ctr" anchorCtr="0">
              <a:noAutofit/>
            </a:bodyPr>
            <a:lstStyle/>
            <a:p>
              <a:pPr algn="ctr"/>
              <a:endParaRPr lang="nl-NL" sz="1670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53FFD2-741D-5531-E02C-2DA456E8140D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>
              <a:off x="9894983" y="3494881"/>
              <a:ext cx="0" cy="2757741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9A96733-311C-B7D8-AC93-2E9A5C58CB22}"/>
                </a:ext>
              </a:extLst>
            </p:cNvPr>
            <p:cNvCxnSpPr>
              <a:cxnSpLocks/>
            </p:cNvCxnSpPr>
            <p:nvPr/>
          </p:nvCxnSpPr>
          <p:spPr>
            <a:xfrm>
              <a:off x="8450570" y="6215494"/>
              <a:ext cx="2888825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Extract 26">
              <a:extLst>
                <a:ext uri="{FF2B5EF4-FFF2-40B4-BE49-F238E27FC236}">
                  <a16:creationId xmlns:a16="http://schemas.microsoft.com/office/drawing/2014/main" id="{CD05E2C8-19E0-6E58-F4CE-F09A99A1765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067038" y="1557345"/>
              <a:ext cx="1655888" cy="1427490"/>
            </a:xfrm>
            <a:prstGeom prst="flowChartExtra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274320" rtlCol="0" anchor="ctr" anchorCtr="0">
              <a:noAutofit/>
            </a:bodyPr>
            <a:lstStyle/>
            <a:p>
              <a:pPr algn="ctr"/>
              <a:endParaRPr lang="nl-NL" sz="1670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E063C95-4A25-1FD9-AA57-BD3E77BAF119}"/>
              </a:ext>
            </a:extLst>
          </p:cNvPr>
          <p:cNvGrpSpPr/>
          <p:nvPr/>
        </p:nvGrpSpPr>
        <p:grpSpPr>
          <a:xfrm>
            <a:off x="4297211" y="564506"/>
            <a:ext cx="2888825" cy="5647245"/>
            <a:chOff x="4297211" y="564506"/>
            <a:chExt cx="2888825" cy="5647245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2BB931D8-2AC6-9CB9-F0E2-4D0F37825EC6}"/>
                </a:ext>
              </a:extLst>
            </p:cNvPr>
            <p:cNvSpPr>
              <a:spLocks/>
            </p:cNvSpPr>
            <p:nvPr/>
          </p:nvSpPr>
          <p:spPr>
            <a:xfrm>
              <a:off x="4297211" y="564506"/>
              <a:ext cx="2888825" cy="4206240"/>
            </a:xfrm>
            <a:prstGeom prst="diamond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548640" rtlCol="0" anchor="ctr" anchorCtr="0">
              <a:noAutofit/>
            </a:bodyPr>
            <a:lstStyle/>
            <a:p>
              <a:pPr algn="ctr"/>
              <a:endParaRPr lang="nl-NL" sz="4150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4FAD79-C2F5-AA36-F779-98B07386C767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5741624" y="4770746"/>
              <a:ext cx="0" cy="1441005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B574E9B-56B6-0823-F1BF-51882B1C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297211" y="6174623"/>
              <a:ext cx="2888825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DD4D0766-1EE5-9BD1-2F24-E941678E85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0230" y="1690054"/>
              <a:ext cx="1342784" cy="1955145"/>
            </a:xfrm>
            <a:prstGeom prst="diamond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548640" rtlCol="0" anchor="ctr" anchorCtr="0">
              <a:noAutofit/>
            </a:bodyPr>
            <a:lstStyle/>
            <a:p>
              <a:pPr algn="ctr"/>
              <a:endParaRPr lang="nl-NL" sz="415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619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</Words>
  <Application>Microsoft Office PowerPoint</Application>
  <PresentationFormat>Widescreen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Wirash Ganesh</dc:creator>
  <cp:lastModifiedBy>Wirash Ganesh</cp:lastModifiedBy>
  <cp:revision>16</cp:revision>
  <dcterms:created xsi:type="dcterms:W3CDTF">2022-08-10T05:12:37Z</dcterms:created>
  <dcterms:modified xsi:type="dcterms:W3CDTF">2022-08-12T01:13:39Z</dcterms:modified>
</cp:coreProperties>
</file>