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9.371062992125985E-3"/>
                  <c:y val="-2.570503040692484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912-42D0-88D5-D44D0C15532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6B21364-7901-4E6C-8002-582DFDC13DF6}" type="VALUE">
                      <a:rPr lang="en-US">
                        <a:solidFill>
                          <a:srgbClr val="4472C4"/>
                        </a:solidFill>
                      </a:rPr>
                      <a:pPr/>
                      <a:t>[VALUE]</a:t>
                    </a:fld>
                    <a:endParaRPr lang="th-TH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C8F-4E5A-8CF4-C3A3E62802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7"/>
                <c:pt idx="0">
                  <c:v>start</c:v>
                </c:pt>
                <c:pt idx="1">
                  <c:v>Sprint 3/1</c:v>
                </c:pt>
                <c:pt idx="2">
                  <c:v>Sprint 3/2</c:v>
                </c:pt>
                <c:pt idx="3">
                  <c:v>Sprint 3/3</c:v>
                </c:pt>
                <c:pt idx="4">
                  <c:v>Sprint 3/4</c:v>
                </c:pt>
                <c:pt idx="5">
                  <c:v>Sprint 3/5</c:v>
                </c:pt>
                <c:pt idx="6">
                  <c:v>Sprint 3/6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583</c:v>
                </c:pt>
                <c:pt idx="1">
                  <c:v>454</c:v>
                </c:pt>
                <c:pt idx="2">
                  <c:v>334</c:v>
                </c:pt>
                <c:pt idx="3">
                  <c:v>230</c:v>
                </c:pt>
                <c:pt idx="4">
                  <c:v>118</c:v>
                </c:pt>
                <c:pt idx="5">
                  <c:v>76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2.90625E-3"/>
                  <c:y val="-2.10175306952799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dLbl>
              <c:idx val="2"/>
              <c:layout>
                <c:manualLayout>
                  <c:x val="-3.1289370078740157E-3"/>
                  <c:y val="-2.33612805511023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8F-4E5A-8CF4-C3A3E6280297}"/>
                </c:ext>
              </c:extLst>
            </c:dLbl>
            <c:dLbl>
              <c:idx val="3"/>
              <c:layout>
                <c:manualLayout>
                  <c:x val="-3.128937007874073E-3"/>
                  <c:y val="-2.80487802627472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A9-4FF7-8D70-7D0FAD8496CE}"/>
                </c:ext>
              </c:extLst>
            </c:dLbl>
            <c:dLbl>
              <c:idx val="4"/>
              <c:layout>
                <c:manualLayout>
                  <c:x val="3.121062992125927E-3"/>
                  <c:y val="-3.50800298302147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B3-4D9F-83E0-54EA909DC03D}"/>
                </c:ext>
              </c:extLst>
            </c:dLbl>
            <c:dLbl>
              <c:idx val="5"/>
              <c:layout>
                <c:manualLayout>
                  <c:x val="9.6327509842519688E-3"/>
                  <c:y val="-3.27362799743922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EB3-4D9F-83E0-54EA909DC03D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7"/>
                <c:pt idx="0">
                  <c:v>start</c:v>
                </c:pt>
                <c:pt idx="1">
                  <c:v>Sprint 3/1</c:v>
                </c:pt>
                <c:pt idx="2">
                  <c:v>Sprint 3/2</c:v>
                </c:pt>
                <c:pt idx="3">
                  <c:v>Sprint 3/3</c:v>
                </c:pt>
                <c:pt idx="4">
                  <c:v>Sprint 3/4</c:v>
                </c:pt>
                <c:pt idx="5">
                  <c:v>Sprint 3/5</c:v>
                </c:pt>
                <c:pt idx="6">
                  <c:v>Sprint 3/6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567</c:v>
                </c:pt>
                <c:pt idx="1">
                  <c:v>438</c:v>
                </c:pt>
                <c:pt idx="2">
                  <c:v>318</c:v>
                </c:pt>
                <c:pt idx="3">
                  <c:v>213</c:v>
                </c:pt>
                <c:pt idx="4">
                  <c:v>109</c:v>
                </c:pt>
                <c:pt idx="5">
                  <c:v>70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6 </a:t>
            </a:r>
            <a:endParaRPr lang="th-TH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1555979330708664E-2"/>
          <c:y val="0.17193158391168897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4.6874999999999998E-3"/>
                  <c:y val="3.04687481256921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CA-4034-882B-9A4292843348}"/>
                </c:ext>
              </c:extLst>
            </c:dLbl>
            <c:dLbl>
              <c:idx val="4"/>
              <c:layout>
                <c:manualLayout>
                  <c:x val="-1.40625E-2"/>
                  <c:y val="-4.21874974048046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D15-4E79-9FD2-47E0F59F84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6"/>
                <c:pt idx="0">
                  <c:v>Sprint 3/1</c:v>
                </c:pt>
                <c:pt idx="1">
                  <c:v>Sprint 3/2</c:v>
                </c:pt>
                <c:pt idx="2">
                  <c:v>Sprint 3/3</c:v>
                </c:pt>
                <c:pt idx="3">
                  <c:v>Sprint 3/4</c:v>
                </c:pt>
                <c:pt idx="4">
                  <c:v>Sprint 3/5</c:v>
                </c:pt>
                <c:pt idx="5">
                  <c:v>Sprint 3/6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129</c:v>
                </c:pt>
                <c:pt idx="1">
                  <c:v>120</c:v>
                </c:pt>
                <c:pt idx="2">
                  <c:v>104</c:v>
                </c:pt>
                <c:pt idx="3">
                  <c:v>112</c:v>
                </c:pt>
                <c:pt idx="4">
                  <c:v>42</c:v>
                </c:pt>
                <c:pt idx="5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3.7503937007874071E-2"/>
                  <c:y val="3.52324658444595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3CA-4034-882B-9A4292843348}"/>
                </c:ext>
              </c:extLst>
            </c:dLbl>
            <c:dLbl>
              <c:idx val="4"/>
              <c:layout>
                <c:manualLayout>
                  <c:x val="-9.1172490157480322E-3"/>
                  <c:y val="3.28887159886371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D15-4E79-9FD2-47E0F59F841C}"/>
                </c:ext>
              </c:extLst>
            </c:dLbl>
            <c:dLbl>
              <c:idx val="5"/>
              <c:layout>
                <c:manualLayout>
                  <c:x val="-1.2242249015748032E-2"/>
                  <c:y val="1.882621685370221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D15-4E79-9FD2-47E0F59F84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6"/>
                <c:pt idx="0">
                  <c:v>Sprint 3/1</c:v>
                </c:pt>
                <c:pt idx="1">
                  <c:v>Sprint 3/2</c:v>
                </c:pt>
                <c:pt idx="2">
                  <c:v>Sprint 3/3</c:v>
                </c:pt>
                <c:pt idx="3">
                  <c:v>Sprint 3/4</c:v>
                </c:pt>
                <c:pt idx="4">
                  <c:v>Sprint 3/5</c:v>
                </c:pt>
                <c:pt idx="5">
                  <c:v>Sprint 3/6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129</c:v>
                </c:pt>
                <c:pt idx="1">
                  <c:v>120</c:v>
                </c:pt>
                <c:pt idx="2">
                  <c:v>105</c:v>
                </c:pt>
                <c:pt idx="3">
                  <c:v>104</c:v>
                </c:pt>
                <c:pt idx="4">
                  <c:v>39</c:v>
                </c:pt>
                <c:pt idx="5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08/01/65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08/01/65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08/01/65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08/01/65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08/01/65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08/01/65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08/01/65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08/01/65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08/01/65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08/01/65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08/01/65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08/01/65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96378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2286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38</Words>
  <Application>Microsoft Office PowerPoint</Application>
  <PresentationFormat>แบบจอกว้าง</PresentationFormat>
  <Paragraphs>16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Preechaya Choosrithong</cp:lastModifiedBy>
  <cp:revision>38</cp:revision>
  <dcterms:created xsi:type="dcterms:W3CDTF">2021-08-04T13:45:25Z</dcterms:created>
  <dcterms:modified xsi:type="dcterms:W3CDTF">2022-01-08T13:43:39Z</dcterms:modified>
</cp:coreProperties>
</file>