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9.371062992125985E-3"/>
                  <c:y val="-2.570503040692484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6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507</c:v>
                </c:pt>
                <c:pt idx="1">
                  <c:v>378</c:v>
                </c:pt>
                <c:pt idx="2">
                  <c:v>258</c:v>
                </c:pt>
                <c:pt idx="3">
                  <c:v>154</c:v>
                </c:pt>
                <c:pt idx="4">
                  <c:v>42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2.90625E-3"/>
                  <c:y val="-2.10175306952799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3.1289370078740157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3.128937007874073E-3"/>
                  <c:y val="-2.804878026274727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1.3047490157480888E-3"/>
                  <c:y val="-3.27362799743922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E2E-413D-BA90-302177969F4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6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  <c:pt idx="3">
                  <c:v>Sprint 3/3</c:v>
                </c:pt>
                <c:pt idx="4">
                  <c:v>Sprint 3/4</c:v>
                </c:pt>
                <c:pt idx="5">
                  <c:v>Sprint 3/5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497</c:v>
                </c:pt>
                <c:pt idx="1">
                  <c:v>368</c:v>
                </c:pt>
                <c:pt idx="2">
                  <c:v>248</c:v>
                </c:pt>
                <c:pt idx="3">
                  <c:v>143</c:v>
                </c:pt>
                <c:pt idx="4">
                  <c:v>39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5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6874999999999998E-3"/>
                  <c:y val="3.04687481256921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5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104</c:v>
                </c:pt>
                <c:pt idx="3">
                  <c:v>112</c:v>
                </c:pt>
                <c:pt idx="4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1.5664370078740158E-3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3CA-4034-882B-9A4292843348}"/>
                </c:ext>
              </c:extLst>
            </c:dLbl>
            <c:dLbl>
              <c:idx val="4"/>
              <c:layout>
                <c:manualLayout>
                  <c:x val="-1.2242249015748089E-2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BB-4FEA-A391-8B2EB5F15CC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5"/>
                <c:pt idx="0">
                  <c:v>Sprint 3/1</c:v>
                </c:pt>
                <c:pt idx="1">
                  <c:v>Sprint 3/2</c:v>
                </c:pt>
                <c:pt idx="2">
                  <c:v>Sprint 3/3</c:v>
                </c:pt>
                <c:pt idx="3">
                  <c:v>Sprint 3/4</c:v>
                </c:pt>
                <c:pt idx="4">
                  <c:v>Sprint 3/5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  <c:pt idx="2">
                  <c:v>105</c:v>
                </c:pt>
                <c:pt idx="3">
                  <c:v>104</c:v>
                </c:pt>
                <c:pt idx="4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08/01/65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12192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9872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35</Words>
  <Application>Microsoft Office PowerPoint</Application>
  <PresentationFormat>แบบจอกว้าง</PresentationFormat>
  <Paragraphs>13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37</cp:revision>
  <dcterms:created xsi:type="dcterms:W3CDTF">2021-08-04T13:45:25Z</dcterms:created>
  <dcterms:modified xsi:type="dcterms:W3CDTF">2022-01-08T13:30:29Z</dcterms:modified>
</cp:coreProperties>
</file>