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ิศรา ฤทธิศร" userId="2a6a4ade43ed4682" providerId="LiveId" clId="{8A99D2B7-B889-41AF-8EB9-3832F3A11587}"/>
    <pc:docChg chg="undo custSel addSld delSld modSld sldOrd">
      <pc:chgData name="วริศรา ฤทธิศร" userId="2a6a4ade43ed4682" providerId="LiveId" clId="{8A99D2B7-B889-41AF-8EB9-3832F3A11587}" dt="2021-07-17T08:45:13.605" v="1807" actId="14100"/>
      <pc:docMkLst>
        <pc:docMk/>
      </pc:docMkLst>
      <pc:sldChg chg="addSp delSp modSp mod">
        <pc:chgData name="วริศรา ฤทธิศร" userId="2a6a4ade43ed4682" providerId="LiveId" clId="{8A99D2B7-B889-41AF-8EB9-3832F3A11587}" dt="2021-07-17T07:36:59.124" v="1194" actId="1076"/>
        <pc:sldMkLst>
          <pc:docMk/>
          <pc:sldMk cId="564242405" sldId="256"/>
        </pc:sldMkLst>
        <pc:spChg chg="add mod">
          <ac:chgData name="วริศรา ฤทธิศร" userId="2a6a4ade43ed4682" providerId="LiveId" clId="{8A99D2B7-B889-41AF-8EB9-3832F3A11587}" dt="2021-07-17T07:36:39.689" v="1192" actId="1076"/>
          <ac:spMkLst>
            <pc:docMk/>
            <pc:sldMk cId="564242405" sldId="256"/>
            <ac:spMk id="2" creationId="{AEC95A63-6D0B-4923-A2E7-8B53B7825761}"/>
          </ac:spMkLst>
        </pc:spChg>
        <pc:spChg chg="del">
          <ac:chgData name="วริศรา ฤทธิศร" userId="2a6a4ade43ed4682" providerId="LiveId" clId="{8A99D2B7-B889-41AF-8EB9-3832F3A11587}" dt="2021-07-17T07:24:06.103" v="1117" actId="478"/>
          <ac:spMkLst>
            <pc:docMk/>
            <pc:sldMk cId="564242405" sldId="256"/>
            <ac:spMk id="408" creationId="{B6E6FE81-8CEE-4927-AA20-4EC79D062864}"/>
          </ac:spMkLst>
        </pc:spChg>
        <pc:spChg chg="del mod">
          <ac:chgData name="วริศรา ฤทธิศร" userId="2a6a4ade43ed4682" providerId="LiveId" clId="{8A99D2B7-B889-41AF-8EB9-3832F3A11587}" dt="2021-07-17T07:35:33.995" v="1180" actId="478"/>
          <ac:spMkLst>
            <pc:docMk/>
            <pc:sldMk cId="564242405" sldId="256"/>
            <ac:spMk id="482" creationId="{67C599DF-83DA-49FB-9369-50876AD22738}"/>
          </ac:spMkLst>
        </pc:spChg>
        <pc:spChg chg="add del mod">
          <ac:chgData name="วริศรา ฤทธิศร" userId="2a6a4ade43ed4682" providerId="LiveId" clId="{8A99D2B7-B889-41AF-8EB9-3832F3A11587}" dt="2021-07-17T07:24:11.901" v="1120" actId="478"/>
          <ac:spMkLst>
            <pc:docMk/>
            <pc:sldMk cId="564242405" sldId="256"/>
            <ac:spMk id="711" creationId="{DAA07F10-BC39-4336-9C7A-77ED1861D4CC}"/>
          </ac:spMkLst>
        </pc:spChg>
        <pc:spChg chg="add mod">
          <ac:chgData name="วริศรา ฤทธิศร" userId="2a6a4ade43ed4682" providerId="LiveId" clId="{8A99D2B7-B889-41AF-8EB9-3832F3A11587}" dt="2021-07-17T07:24:17.811" v="1122"/>
          <ac:spMkLst>
            <pc:docMk/>
            <pc:sldMk cId="564242405" sldId="256"/>
            <ac:spMk id="712" creationId="{08599EA0-835A-4135-ADF4-3921978E5937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4" creationId="{2EE65FD6-CC1D-4BF1-921E-A0264903736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5" creationId="{FA6C285C-8CB7-4104-BFE5-CDE64FCB01D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6" creationId="{1835ADF0-89C2-4960-B21D-4CE35E5DB5B8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7" creationId="{9A7AED50-6021-4834-8234-49A4F8236103}"/>
          </ac:spMkLst>
        </pc:spChg>
        <pc:spChg chg="add mod">
          <ac:chgData name="วริศรา ฤทธิศร" userId="2a6a4ade43ed4682" providerId="LiveId" clId="{8A99D2B7-B889-41AF-8EB9-3832F3A11587}" dt="2021-07-17T07:34:35.048" v="1166" actId="1076"/>
          <ac:spMkLst>
            <pc:docMk/>
            <pc:sldMk cId="564242405" sldId="256"/>
            <ac:spMk id="718" creationId="{08092D82-C591-4165-A0F7-67C0C1AE34A2}"/>
          </ac:spMkLst>
        </pc:spChg>
        <pc:spChg chg="add mod">
          <ac:chgData name="วริศรา ฤทธิศร" userId="2a6a4ade43ed4682" providerId="LiveId" clId="{8A99D2B7-B889-41AF-8EB9-3832F3A11587}" dt="2021-07-17T07:34:53.838" v="1174" actId="113"/>
          <ac:spMkLst>
            <pc:docMk/>
            <pc:sldMk cId="564242405" sldId="256"/>
            <ac:spMk id="719" creationId="{23640B20-CB41-4B59-BC23-4A3742167061}"/>
          </ac:spMkLst>
        </pc:spChg>
        <pc:grpChg chg="del">
          <ac:chgData name="วริศรา ฤทธิศร" userId="2a6a4ade43ed4682" providerId="LiveId" clId="{8A99D2B7-B889-41AF-8EB9-3832F3A11587}" dt="2021-07-17T07:24:02.926" v="1116" actId="478"/>
          <ac:grpSpMkLst>
            <pc:docMk/>
            <pc:sldMk cId="564242405" sldId="256"/>
            <ac:grpSpMk id="410" creationId="{B040DD30-95FA-467D-AB7B-B6A2495DF783}"/>
          </ac:grpSpMkLst>
        </pc:grpChg>
        <pc:grpChg chg="del">
          <ac:chgData name="วริศรา ฤทธิศร" userId="2a6a4ade43ed4682" providerId="LiveId" clId="{8A99D2B7-B889-41AF-8EB9-3832F3A11587}" dt="2021-07-17T07:24:07.833" v="1118" actId="478"/>
          <ac:grpSpMkLst>
            <pc:docMk/>
            <pc:sldMk cId="564242405" sldId="256"/>
            <ac:grpSpMk id="484" creationId="{BB27A872-8CDF-47E6-B6A6-F8654D8062C9}"/>
          </ac:grpSpMkLst>
        </pc:grpChg>
        <pc:grpChg chg="mod">
          <ac:chgData name="วริศรา ฤทธิศร" userId="2a6a4ade43ed4682" providerId="LiveId" clId="{8A99D2B7-B889-41AF-8EB9-3832F3A11587}" dt="2021-07-17T07:24:16.284" v="1121" actId="1076"/>
          <ac:grpSpMkLst>
            <pc:docMk/>
            <pc:sldMk cId="564242405" sldId="256"/>
            <ac:grpSpMk id="706" creationId="{15D329E7-B2AE-469F-9A6B-F30F22455158}"/>
          </ac:grpSpMkLst>
        </pc:grpChg>
        <pc:grpChg chg="add mod">
          <ac:chgData name="วริศรา ฤทธิศร" userId="2a6a4ade43ed4682" providerId="LiveId" clId="{8A99D2B7-B889-41AF-8EB9-3832F3A11587}" dt="2021-07-17T07:31:56.913" v="1125" actId="1076"/>
          <ac:grpSpMkLst>
            <pc:docMk/>
            <pc:sldMk cId="564242405" sldId="256"/>
            <ac:grpSpMk id="713" creationId="{4EF580F0-CF13-4942-A593-61E6304CF269}"/>
          </ac:grpSpMkLst>
        </pc:grpChg>
        <pc:picChg chg="mod">
          <ac:chgData name="วริศรา ฤทธิศร" userId="2a6a4ade43ed4682" providerId="LiveId" clId="{8A99D2B7-B889-41AF-8EB9-3832F3A11587}" dt="2021-07-17T07:31:37.976" v="1123" actId="1076"/>
          <ac:picMkLst>
            <pc:docMk/>
            <pc:sldMk cId="564242405" sldId="256"/>
            <ac:picMk id="474" creationId="{E3089F8A-DBB5-4D77-A840-7BF1EAEFA657}"/>
          </ac:picMkLst>
        </pc:picChg>
        <pc:picChg chg="add mod">
          <ac:chgData name="วริศรา ฤทธิศร" userId="2a6a4ade43ed4682" providerId="LiveId" clId="{8A99D2B7-B889-41AF-8EB9-3832F3A11587}" dt="2021-07-17T07:36:59.124" v="1194" actId="1076"/>
          <ac:picMkLst>
            <pc:docMk/>
            <pc:sldMk cId="564242405" sldId="256"/>
            <ac:picMk id="720" creationId="{C60B6ED8-A7E0-47D6-A90B-98ED07BCA968}"/>
          </ac:picMkLst>
        </pc:picChg>
      </pc:sldChg>
      <pc:sldChg chg="del">
        <pc:chgData name="วริศรา ฤทธิศร" userId="2a6a4ade43ed4682" providerId="LiveId" clId="{8A99D2B7-B889-41AF-8EB9-3832F3A11587}" dt="2021-07-17T08:36:05.794" v="1675" actId="47"/>
        <pc:sldMkLst>
          <pc:docMk/>
          <pc:sldMk cId="1421342262" sldId="257"/>
        </pc:sldMkLst>
      </pc:sldChg>
      <pc:sldChg chg="modSp mod">
        <pc:chgData name="วริศรา ฤทธิศร" userId="2a6a4ade43ed4682" providerId="LiveId" clId="{8A99D2B7-B889-41AF-8EB9-3832F3A11587}" dt="2021-07-17T08:44:14.302" v="1779" actId="20577"/>
        <pc:sldMkLst>
          <pc:docMk/>
          <pc:sldMk cId="3121847407" sldId="258"/>
        </pc:sldMkLst>
        <pc:spChg chg="mod">
          <ac:chgData name="วริศรา ฤทธิศร" userId="2a6a4ade43ed4682" providerId="LiveId" clId="{8A99D2B7-B889-41AF-8EB9-3832F3A11587}" dt="2021-07-17T08:44:14.302" v="1779" actId="20577"/>
          <ac:spMkLst>
            <pc:docMk/>
            <pc:sldMk cId="3121847407" sldId="258"/>
            <ac:spMk id="1060" creationId="{E66B96F0-AA2F-46A6-BFA3-0CC0EEA305B1}"/>
          </ac:spMkLst>
        </pc:spChg>
      </pc:sldChg>
      <pc:sldChg chg="del">
        <pc:chgData name="วริศรา ฤทธิศร" userId="2a6a4ade43ed4682" providerId="LiveId" clId="{8A99D2B7-B889-41AF-8EB9-3832F3A11587}" dt="2021-07-17T08:36:12.414" v="1684" actId="47"/>
        <pc:sldMkLst>
          <pc:docMk/>
          <pc:sldMk cId="3036407232" sldId="259"/>
        </pc:sldMkLst>
      </pc:sldChg>
      <pc:sldChg chg="del">
        <pc:chgData name="วริศรา ฤทธิศร" userId="2a6a4ade43ed4682" providerId="LiveId" clId="{8A99D2B7-B889-41AF-8EB9-3832F3A11587}" dt="2021-07-17T08:36:06.171" v="1676" actId="47"/>
        <pc:sldMkLst>
          <pc:docMk/>
          <pc:sldMk cId="2627945482" sldId="260"/>
        </pc:sldMkLst>
      </pc:sldChg>
      <pc:sldChg chg="modSp del mod ord">
        <pc:chgData name="วริศรา ฤทธิศร" userId="2a6a4ade43ed4682" providerId="LiveId" clId="{8A99D2B7-B889-41AF-8EB9-3832F3A11587}" dt="2021-07-17T07:37:07.158" v="1195" actId="47"/>
        <pc:sldMkLst>
          <pc:docMk/>
          <pc:sldMk cId="1036161578" sldId="261"/>
        </pc:sldMkLst>
        <pc:spChg chg="mod">
          <ac:chgData name="วริศรา ฤทธิศร" userId="2a6a4ade43ed4682" providerId="LiveId" clId="{8A99D2B7-B889-41AF-8EB9-3832F3A11587}" dt="2021-07-17T07:32:08.422" v="1127" actId="1076"/>
          <ac:spMkLst>
            <pc:docMk/>
            <pc:sldMk cId="1036161578" sldId="261"/>
            <ac:spMk id="14" creationId="{7B1838FB-DFF9-4B5A-96F3-B0CA25BB3ED8}"/>
          </ac:spMkLst>
        </pc:spChg>
      </pc:sldChg>
      <pc:sldChg chg="del">
        <pc:chgData name="วริศรา ฤทธิศร" userId="2a6a4ade43ed4682" providerId="LiveId" clId="{8A99D2B7-B889-41AF-8EB9-3832F3A11587}" dt="2021-07-17T08:36:06.422" v="1677" actId="47"/>
        <pc:sldMkLst>
          <pc:docMk/>
          <pc:sldMk cId="3151299165" sldId="262"/>
        </pc:sldMkLst>
      </pc:sldChg>
      <pc:sldChg chg="del">
        <pc:chgData name="วริศรา ฤทธิศร" userId="2a6a4ade43ed4682" providerId="LiveId" clId="{8A99D2B7-B889-41AF-8EB9-3832F3A11587}" dt="2021-07-17T08:36:06.632" v="1678" actId="47"/>
        <pc:sldMkLst>
          <pc:docMk/>
          <pc:sldMk cId="3578422389" sldId="263"/>
        </pc:sldMkLst>
      </pc:sldChg>
      <pc:sldChg chg="del">
        <pc:chgData name="วริศรา ฤทธิศร" userId="2a6a4ade43ed4682" providerId="LiveId" clId="{8A99D2B7-B889-41AF-8EB9-3832F3A11587}" dt="2021-07-17T08:36:06.792" v="1679" actId="47"/>
        <pc:sldMkLst>
          <pc:docMk/>
          <pc:sldMk cId="3235983996" sldId="264"/>
        </pc:sldMkLst>
      </pc:sldChg>
      <pc:sldChg chg="del">
        <pc:chgData name="วริศรา ฤทธิศร" userId="2a6a4ade43ed4682" providerId="LiveId" clId="{8A99D2B7-B889-41AF-8EB9-3832F3A11587}" dt="2021-07-17T08:36:07.968" v="1680" actId="47"/>
        <pc:sldMkLst>
          <pc:docMk/>
          <pc:sldMk cId="3936024081" sldId="265"/>
        </pc:sldMkLst>
      </pc:sldChg>
      <pc:sldChg chg="addSp modSp mod">
        <pc:chgData name="วริศรา ฤทธิศร" userId="2a6a4ade43ed4682" providerId="LiveId" clId="{8A99D2B7-B889-41AF-8EB9-3832F3A11587}" dt="2021-07-17T07:42:30.193" v="1226" actId="1076"/>
        <pc:sldMkLst>
          <pc:docMk/>
          <pc:sldMk cId="1506642603" sldId="266"/>
        </pc:sldMkLst>
        <pc:spChg chg="add mod">
          <ac:chgData name="วริศรา ฤทธิศร" userId="2a6a4ade43ed4682" providerId="LiveId" clId="{8A99D2B7-B889-41AF-8EB9-3832F3A11587}" dt="2021-07-17T07:13:47.946" v="274" actId="20577"/>
          <ac:spMkLst>
            <pc:docMk/>
            <pc:sldMk cId="1506642603" sldId="266"/>
            <ac:spMk id="16" creationId="{E0017B5E-689F-498A-9685-CC2174C25558}"/>
          </ac:spMkLst>
        </pc:spChg>
        <pc:spChg chg="add mod">
          <ac:chgData name="วริศรา ฤทธิศร" userId="2a6a4ade43ed4682" providerId="LiveId" clId="{8A99D2B7-B889-41AF-8EB9-3832F3A11587}" dt="2021-07-17T07:12:23.544" v="272" actId="20577"/>
          <ac:spMkLst>
            <pc:docMk/>
            <pc:sldMk cId="1506642603" sldId="266"/>
            <ac:spMk id="18" creationId="{8F467E14-B001-4DE6-92D8-646B6F57D0B6}"/>
          </ac:spMkLst>
        </pc:spChg>
        <pc:spChg chg="mod">
          <ac:chgData name="วริศรา ฤทธิศร" userId="2a6a4ade43ed4682" providerId="LiveId" clId="{8A99D2B7-B889-41AF-8EB9-3832F3A11587}" dt="2021-07-17T07:00:40.811" v="50" actId="20577"/>
          <ac:spMkLst>
            <pc:docMk/>
            <pc:sldMk cId="1506642603" sldId="266"/>
            <ac:spMk id="20" creationId="{50D9A8B2-DD96-49E7-B49F-233D03B1FAF5}"/>
          </ac:spMkLst>
        </pc:spChg>
        <pc:picChg chg="add mod">
          <ac:chgData name="วริศรา ฤทธิศร" userId="2a6a4ade43ed4682" providerId="LiveId" clId="{8A99D2B7-B889-41AF-8EB9-3832F3A11587}" dt="2021-07-17T07:42:30.193" v="1226" actId="1076"/>
          <ac:picMkLst>
            <pc:docMk/>
            <pc:sldMk cId="1506642603" sldId="266"/>
            <ac:picMk id="5" creationId="{8FDBDB02-785C-423D-BAD9-FF7360D07974}"/>
          </ac:picMkLst>
        </pc:picChg>
      </pc:sldChg>
      <pc:sldChg chg="del">
        <pc:chgData name="วริศรา ฤทธิศร" userId="2a6a4ade43ed4682" providerId="LiveId" clId="{8A99D2B7-B889-41AF-8EB9-3832F3A11587}" dt="2021-07-17T08:36:08.611" v="1681" actId="47"/>
        <pc:sldMkLst>
          <pc:docMk/>
          <pc:sldMk cId="2237434811" sldId="267"/>
        </pc:sldMkLst>
      </pc:sldChg>
      <pc:sldChg chg="del">
        <pc:chgData name="วริศรา ฤทธิศร" userId="2a6a4ade43ed4682" providerId="LiveId" clId="{8A99D2B7-B889-41AF-8EB9-3832F3A11587}" dt="2021-07-17T08:36:09.734" v="1682" actId="47"/>
        <pc:sldMkLst>
          <pc:docMk/>
          <pc:sldMk cId="2924965681" sldId="268"/>
        </pc:sldMkLst>
      </pc:sldChg>
      <pc:sldChg chg="del">
        <pc:chgData name="วริศรา ฤทธิศร" userId="2a6a4ade43ed4682" providerId="LiveId" clId="{8A99D2B7-B889-41AF-8EB9-3832F3A11587}" dt="2021-07-17T08:35:51.009" v="1671" actId="47"/>
        <pc:sldMkLst>
          <pc:docMk/>
          <pc:sldMk cId="4026775004" sldId="269"/>
        </pc:sldMkLst>
      </pc:sldChg>
      <pc:sldChg chg="del">
        <pc:chgData name="วริศรา ฤทธิศร" userId="2a6a4ade43ed4682" providerId="LiveId" clId="{8A99D2B7-B889-41AF-8EB9-3832F3A11587}" dt="2021-07-17T08:35:51.339" v="1672" actId="47"/>
        <pc:sldMkLst>
          <pc:docMk/>
          <pc:sldMk cId="201107798" sldId="270"/>
        </pc:sldMkLst>
      </pc:sldChg>
      <pc:sldChg chg="del">
        <pc:chgData name="วริศรา ฤทธิศร" userId="2a6a4ade43ed4682" providerId="LiveId" clId="{8A99D2B7-B889-41AF-8EB9-3832F3A11587}" dt="2021-07-17T08:35:50.718" v="1670" actId="47"/>
        <pc:sldMkLst>
          <pc:docMk/>
          <pc:sldMk cId="2933653083" sldId="271"/>
        </pc:sldMkLst>
      </pc:sldChg>
      <pc:sldChg chg="del">
        <pc:chgData name="วริศรา ฤทธิศร" userId="2a6a4ade43ed4682" providerId="LiveId" clId="{8A99D2B7-B889-41AF-8EB9-3832F3A11587}" dt="2021-07-17T08:36:10.486" v="1683" actId="47"/>
        <pc:sldMkLst>
          <pc:docMk/>
          <pc:sldMk cId="2156034047" sldId="272"/>
        </pc:sldMkLst>
      </pc:sldChg>
      <pc:sldChg chg="del">
        <pc:chgData name="วริศรา ฤทธิศร" userId="2a6a4ade43ed4682" providerId="LiveId" clId="{8A99D2B7-B889-41AF-8EB9-3832F3A11587}" dt="2021-07-17T08:35:48.325" v="1669" actId="47"/>
        <pc:sldMkLst>
          <pc:docMk/>
          <pc:sldMk cId="2432271600" sldId="273"/>
        </pc:sldMkLst>
      </pc:sldChg>
      <pc:sldChg chg="delSp modSp add del mod">
        <pc:chgData name="วริศรา ฤทธิศร" userId="2a6a4ade43ed4682" providerId="LiveId" clId="{8A99D2B7-B889-41AF-8EB9-3832F3A11587}" dt="2021-07-17T08:38:11.745" v="1723" actId="1076"/>
        <pc:sldMkLst>
          <pc:docMk/>
          <pc:sldMk cId="450583623" sldId="275"/>
        </pc:sldMkLst>
        <pc:spChg chg="mod">
          <ac:chgData name="วริศรา ฤทธิศร" userId="2a6a4ade43ed4682" providerId="LiveId" clId="{8A99D2B7-B889-41AF-8EB9-3832F3A11587}" dt="2021-07-17T08:37:39.175" v="1717" actId="14100"/>
          <ac:spMkLst>
            <pc:docMk/>
            <pc:sldMk cId="450583623" sldId="275"/>
            <ac:spMk id="2" creationId="{3A8FDAC8-49DC-4333-A050-A550398D0D11}"/>
          </ac:spMkLst>
        </pc:spChg>
        <pc:spChg chg="mod">
          <ac:chgData name="วริศรา ฤทธิศร" userId="2a6a4ade43ed4682" providerId="LiveId" clId="{8A99D2B7-B889-41AF-8EB9-3832F3A11587}" dt="2021-07-17T08:37:43.549" v="1718" actId="1076"/>
          <ac:spMkLst>
            <pc:docMk/>
            <pc:sldMk cId="450583623" sldId="275"/>
            <ac:spMk id="5" creationId="{5661BCA8-7C31-4A92-90A4-A2F8EF11CEF2}"/>
          </ac:spMkLst>
        </pc:spChg>
        <pc:spChg chg="mod">
          <ac:chgData name="วริศรา ฤทธิศร" userId="2a6a4ade43ed4682" providerId="LiveId" clId="{8A99D2B7-B889-41AF-8EB9-3832F3A11587}" dt="2021-07-17T08:38:11.745" v="1723" actId="1076"/>
          <ac:spMkLst>
            <pc:docMk/>
            <pc:sldMk cId="450583623" sldId="275"/>
            <ac:spMk id="6" creationId="{306FAEFA-687B-476D-8095-473685BABD99}"/>
          </ac:spMkLst>
        </pc:spChg>
        <pc:spChg chg="del">
          <ac:chgData name="วริศรา ฤทธิศร" userId="2a6a4ade43ed4682" providerId="LiveId" clId="{8A99D2B7-B889-41AF-8EB9-3832F3A11587}" dt="2021-07-17T08:36:27.719" v="1685" actId="478"/>
          <ac:spMkLst>
            <pc:docMk/>
            <pc:sldMk cId="450583623" sldId="275"/>
            <ac:spMk id="7" creationId="{E84A463C-F0F5-47FA-B36F-67459D59407E}"/>
          </ac:spMkLst>
        </pc:spChg>
      </pc:sldChg>
      <pc:sldChg chg="del">
        <pc:chgData name="วริศรา ฤทธิศร" userId="2a6a4ade43ed4682" providerId="LiveId" clId="{8A99D2B7-B889-41AF-8EB9-3832F3A11587}" dt="2021-07-17T08:35:47.285" v="1668" actId="47"/>
        <pc:sldMkLst>
          <pc:docMk/>
          <pc:sldMk cId="2432411712" sldId="276"/>
        </pc:sldMkLst>
      </pc:sldChg>
      <pc:sldChg chg="addSp modSp mod">
        <pc:chgData name="วริศรา ฤทธิศร" userId="2a6a4ade43ed4682" providerId="LiveId" clId="{8A99D2B7-B889-41AF-8EB9-3832F3A11587}" dt="2021-07-17T07:44:18.314" v="1239" actId="1076"/>
        <pc:sldMkLst>
          <pc:docMk/>
          <pc:sldMk cId="1976103265" sldId="277"/>
        </pc:sldMkLst>
        <pc:spChg chg="mod">
          <ac:chgData name="วริศรา ฤทธิศร" userId="2a6a4ade43ed4682" providerId="LiveId" clId="{8A99D2B7-B889-41AF-8EB9-3832F3A11587}" dt="2021-07-17T07:00:50.941" v="52" actId="20577"/>
          <ac:spMkLst>
            <pc:docMk/>
            <pc:sldMk cId="1976103265" sldId="277"/>
            <ac:spMk id="11" creationId="{0FAD964B-12A5-4892-A607-36E803799FCE}"/>
          </ac:spMkLst>
        </pc:spChg>
        <pc:spChg chg="add mod">
          <ac:chgData name="วริศรา ฤทธิศร" userId="2a6a4ade43ed4682" providerId="LiveId" clId="{8A99D2B7-B889-41AF-8EB9-3832F3A11587}" dt="2021-07-17T07:14:01.057" v="275"/>
          <ac:spMkLst>
            <pc:docMk/>
            <pc:sldMk cId="1976103265" sldId="277"/>
            <ac:spMk id="16" creationId="{1A2DDCA6-0E3C-404A-9D4E-523764E8137C}"/>
          </ac:spMkLst>
        </pc:spChg>
        <pc:spChg chg="add mod">
          <ac:chgData name="วริศรา ฤทธิศร" userId="2a6a4ade43ed4682" providerId="LiveId" clId="{8A99D2B7-B889-41AF-8EB9-3832F3A11587}" dt="2021-07-17T07:14:22.536" v="315" actId="20577"/>
          <ac:spMkLst>
            <pc:docMk/>
            <pc:sldMk cId="1976103265" sldId="277"/>
            <ac:spMk id="17" creationId="{B06C7D41-F10E-4C6E-B566-C5AE3A4554E3}"/>
          </ac:spMkLst>
        </pc:spChg>
        <pc:picChg chg="add mod">
          <ac:chgData name="วริศรา ฤทธิศร" userId="2a6a4ade43ed4682" providerId="LiveId" clId="{8A99D2B7-B889-41AF-8EB9-3832F3A11587}" dt="2021-07-17T07:44:18.314" v="1239" actId="1076"/>
          <ac:picMkLst>
            <pc:docMk/>
            <pc:sldMk cId="1976103265" sldId="277"/>
            <ac:picMk id="19" creationId="{AE41C0F4-43AA-4383-87B1-E045DAC756F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51:33.795" v="1290" actId="1440"/>
        <pc:sldMkLst>
          <pc:docMk/>
          <pc:sldMk cId="61397725" sldId="278"/>
        </pc:sldMkLst>
        <pc:spChg chg="mod">
          <ac:chgData name="วริศรา ฤทธิศร" userId="2a6a4ade43ed4682" providerId="LiveId" clId="{8A99D2B7-B889-41AF-8EB9-3832F3A11587}" dt="2021-07-17T07:00:57.969" v="54" actId="20577"/>
          <ac:spMkLst>
            <pc:docMk/>
            <pc:sldMk cId="61397725" sldId="278"/>
            <ac:spMk id="11" creationId="{5D7484A6-C9D2-40BA-BD6C-8F08D41C750B}"/>
          </ac:spMkLst>
        </pc:spChg>
        <pc:spChg chg="add mod">
          <ac:chgData name="วริศรา ฤทธิศร" userId="2a6a4ade43ed4682" providerId="LiveId" clId="{8A99D2B7-B889-41AF-8EB9-3832F3A11587}" dt="2021-07-17T07:14:32.510" v="316"/>
          <ac:spMkLst>
            <pc:docMk/>
            <pc:sldMk cId="61397725" sldId="278"/>
            <ac:spMk id="16" creationId="{57C4FDCB-672B-4617-A576-9E5EA8D2DDA9}"/>
          </ac:spMkLst>
        </pc:spChg>
        <pc:spChg chg="add mod">
          <ac:chgData name="วริศรา ฤทธิศร" userId="2a6a4ade43ed4682" providerId="LiveId" clId="{8A99D2B7-B889-41AF-8EB9-3832F3A11587}" dt="2021-07-17T07:14:54.252" v="358" actId="20577"/>
          <ac:spMkLst>
            <pc:docMk/>
            <pc:sldMk cId="61397725" sldId="278"/>
            <ac:spMk id="17" creationId="{6AFCAE5E-FF65-440C-8C4D-84014233B18B}"/>
          </ac:spMkLst>
        </pc:spChg>
        <pc:picChg chg="add mod">
          <ac:chgData name="วริศรา ฤทธิศร" userId="2a6a4ade43ed4682" providerId="LiveId" clId="{8A99D2B7-B889-41AF-8EB9-3832F3A11587}" dt="2021-07-17T07:51:33.795" v="1290" actId="1440"/>
          <ac:picMkLst>
            <pc:docMk/>
            <pc:sldMk cId="61397725" sldId="278"/>
            <ac:picMk id="19" creationId="{E88876F2-5510-4C88-B441-B020F75E3EBB}"/>
          </ac:picMkLst>
        </pc:picChg>
      </pc:sldChg>
      <pc:sldChg chg="addSp delSp modSp mod">
        <pc:chgData name="วริศรา ฤทธิศร" userId="2a6a4ade43ed4682" providerId="LiveId" clId="{8A99D2B7-B889-41AF-8EB9-3832F3A11587}" dt="2021-07-17T08:32:37.592" v="1623" actId="1076"/>
        <pc:sldMkLst>
          <pc:docMk/>
          <pc:sldMk cId="75597252" sldId="279"/>
        </pc:sldMkLst>
        <pc:spChg chg="mod">
          <ac:chgData name="วริศรา ฤทธิศร" userId="2a6a4ade43ed4682" providerId="LiveId" clId="{8A99D2B7-B889-41AF-8EB9-3832F3A11587}" dt="2021-07-17T07:01:04.420" v="56" actId="20577"/>
          <ac:spMkLst>
            <pc:docMk/>
            <pc:sldMk cId="75597252" sldId="279"/>
            <ac:spMk id="11" creationId="{7CF449B1-10DC-4749-A7A4-5E6D10787A74}"/>
          </ac:spMkLst>
        </pc:spChg>
        <pc:spChg chg="add mod">
          <ac:chgData name="วริศรา ฤทธิศร" userId="2a6a4ade43ed4682" providerId="LiveId" clId="{8A99D2B7-B889-41AF-8EB9-3832F3A11587}" dt="2021-07-17T07:14:59.020" v="359"/>
          <ac:spMkLst>
            <pc:docMk/>
            <pc:sldMk cId="75597252" sldId="279"/>
            <ac:spMk id="16" creationId="{E8B8DC35-B8B4-4C49-BAB5-1CC03058E29D}"/>
          </ac:spMkLst>
        </pc:spChg>
        <pc:spChg chg="add mod">
          <ac:chgData name="วริศรา ฤทธิศร" userId="2a6a4ade43ed4682" providerId="LiveId" clId="{8A99D2B7-B889-41AF-8EB9-3832F3A11587}" dt="2021-07-17T07:15:22.742" v="410" actId="20577"/>
          <ac:spMkLst>
            <pc:docMk/>
            <pc:sldMk cId="75597252" sldId="279"/>
            <ac:spMk id="17" creationId="{4EAF0DD2-04B8-475C-9A0E-FF9648406DC8}"/>
          </ac:spMkLst>
        </pc:spChg>
        <pc:picChg chg="add del mod">
          <ac:chgData name="วริศรา ฤทธิศร" userId="2a6a4ade43ed4682" providerId="LiveId" clId="{8A99D2B7-B889-41AF-8EB9-3832F3A11587}" dt="2021-07-17T08:31:34.581" v="1593" actId="478"/>
          <ac:picMkLst>
            <pc:docMk/>
            <pc:sldMk cId="75597252" sldId="279"/>
            <ac:picMk id="19" creationId="{2C349E42-1213-40C4-9593-A0027174A10B}"/>
          </ac:picMkLst>
        </pc:picChg>
        <pc:picChg chg="add mod">
          <ac:chgData name="วริศรา ฤทธิศร" userId="2a6a4ade43ed4682" providerId="LiveId" clId="{8A99D2B7-B889-41AF-8EB9-3832F3A11587}" dt="2021-07-17T08:32:37.592" v="1623" actId="1076"/>
          <ac:picMkLst>
            <pc:docMk/>
            <pc:sldMk cId="75597252" sldId="279"/>
            <ac:picMk id="21" creationId="{04ADB7C4-4B23-4B1E-9E09-C37B3C4F4810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46:27.565" v="1253" actId="1076"/>
        <pc:sldMkLst>
          <pc:docMk/>
          <pc:sldMk cId="2685250831" sldId="280"/>
        </pc:sldMkLst>
        <pc:spChg chg="mod">
          <ac:chgData name="วริศรา ฤทธิศร" userId="2a6a4ade43ed4682" providerId="LiveId" clId="{8A99D2B7-B889-41AF-8EB9-3832F3A11587}" dt="2021-07-17T07:01:08.133" v="58" actId="20577"/>
          <ac:spMkLst>
            <pc:docMk/>
            <pc:sldMk cId="2685250831" sldId="280"/>
            <ac:spMk id="11" creationId="{008A6D94-ABA6-410C-84DF-C15D979945F6}"/>
          </ac:spMkLst>
        </pc:spChg>
        <pc:spChg chg="add mod">
          <ac:chgData name="วริศรา ฤทธิศร" userId="2a6a4ade43ed4682" providerId="LiveId" clId="{8A99D2B7-B889-41AF-8EB9-3832F3A11587}" dt="2021-07-17T07:15:31.162" v="411"/>
          <ac:spMkLst>
            <pc:docMk/>
            <pc:sldMk cId="2685250831" sldId="280"/>
            <ac:spMk id="16" creationId="{98C21730-2E14-461A-AC5B-632690128153}"/>
          </ac:spMkLst>
        </pc:spChg>
        <pc:spChg chg="add mod">
          <ac:chgData name="วริศรา ฤทธิศร" userId="2a6a4ade43ed4682" providerId="LiveId" clId="{8A99D2B7-B889-41AF-8EB9-3832F3A11587}" dt="2021-07-17T07:15:46.039" v="439" actId="20577"/>
          <ac:spMkLst>
            <pc:docMk/>
            <pc:sldMk cId="2685250831" sldId="280"/>
            <ac:spMk id="17" creationId="{4A7ADBFD-1549-49E8-B6F2-64DB985111D4}"/>
          </ac:spMkLst>
        </pc:spChg>
        <pc:picChg chg="mod">
          <ac:chgData name="วริศรา ฤทธิศร" userId="2a6a4ade43ed4682" providerId="LiveId" clId="{8A99D2B7-B889-41AF-8EB9-3832F3A11587}" dt="2021-07-17T07:45:48.669" v="1241" actId="1076"/>
          <ac:picMkLst>
            <pc:docMk/>
            <pc:sldMk cId="2685250831" sldId="280"/>
            <ac:picMk id="3" creationId="{CA706A29-CBD5-445D-9993-63A1307AD5E5}"/>
          </ac:picMkLst>
        </pc:picChg>
        <pc:picChg chg="add mod">
          <ac:chgData name="วริศรา ฤทธิศร" userId="2a6a4ade43ed4682" providerId="LiveId" clId="{8A99D2B7-B889-41AF-8EB9-3832F3A11587}" dt="2021-07-17T07:46:27.565" v="1253" actId="1076"/>
          <ac:picMkLst>
            <pc:docMk/>
            <pc:sldMk cId="2685250831" sldId="280"/>
            <ac:picMk id="19" creationId="{327B0967-BFCC-4F89-BC0C-E540E31A8D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3:09.315" v="1409" actId="1076"/>
        <pc:sldMkLst>
          <pc:docMk/>
          <pc:sldMk cId="763509597" sldId="281"/>
        </pc:sldMkLst>
        <pc:spChg chg="mod">
          <ac:chgData name="วริศรา ฤทธิศร" userId="2a6a4ade43ed4682" providerId="LiveId" clId="{8A99D2B7-B889-41AF-8EB9-3832F3A11587}" dt="2021-07-17T07:01:12.119" v="60" actId="20577"/>
          <ac:spMkLst>
            <pc:docMk/>
            <pc:sldMk cId="763509597" sldId="281"/>
            <ac:spMk id="11" creationId="{9C755C43-30EA-4661-951C-98FA2A829F28}"/>
          </ac:spMkLst>
        </pc:spChg>
        <pc:spChg chg="add mod">
          <ac:chgData name="วริศรา ฤทธิศร" userId="2a6a4ade43ed4682" providerId="LiveId" clId="{8A99D2B7-B889-41AF-8EB9-3832F3A11587}" dt="2021-07-17T07:15:51.914" v="440"/>
          <ac:spMkLst>
            <pc:docMk/>
            <pc:sldMk cId="763509597" sldId="281"/>
            <ac:spMk id="16" creationId="{45DE4615-2613-49BA-98EC-051A2CF22BF0}"/>
          </ac:spMkLst>
        </pc:spChg>
        <pc:spChg chg="add mod">
          <ac:chgData name="วริศรา ฤทธิศร" userId="2a6a4ade43ed4682" providerId="LiveId" clId="{8A99D2B7-B889-41AF-8EB9-3832F3A11587}" dt="2021-07-17T07:16:36.860" v="501" actId="20577"/>
          <ac:spMkLst>
            <pc:docMk/>
            <pc:sldMk cId="763509597" sldId="281"/>
            <ac:spMk id="17" creationId="{0D13885A-7975-42B3-899F-4915CC64AD12}"/>
          </ac:spMkLst>
        </pc:spChg>
        <pc:picChg chg="add mod">
          <ac:chgData name="วริศรา ฤทธิศร" userId="2a6a4ade43ed4682" providerId="LiveId" clId="{8A99D2B7-B889-41AF-8EB9-3832F3A11587}" dt="2021-07-17T08:03:09.315" v="1409" actId="1076"/>
          <ac:picMkLst>
            <pc:docMk/>
            <pc:sldMk cId="763509597" sldId="281"/>
            <ac:picMk id="19" creationId="{31AF1A78-D191-4AB7-B27B-1A75C30F3F3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7:43.831" v="1445" actId="1076"/>
        <pc:sldMkLst>
          <pc:docMk/>
          <pc:sldMk cId="1830370285" sldId="282"/>
        </pc:sldMkLst>
        <pc:spChg chg="mod">
          <ac:chgData name="วริศรา ฤทธิศร" userId="2a6a4ade43ed4682" providerId="LiveId" clId="{8A99D2B7-B889-41AF-8EB9-3832F3A11587}" dt="2021-07-17T07:01:16.111" v="62" actId="20577"/>
          <ac:spMkLst>
            <pc:docMk/>
            <pc:sldMk cId="1830370285" sldId="282"/>
            <ac:spMk id="11" creationId="{C5FB8CD9-343F-4CAF-8B39-1B0B72061433}"/>
          </ac:spMkLst>
        </pc:spChg>
        <pc:spChg chg="add mod">
          <ac:chgData name="วริศรา ฤทธิศร" userId="2a6a4ade43ed4682" providerId="LiveId" clId="{8A99D2B7-B889-41AF-8EB9-3832F3A11587}" dt="2021-07-17T07:16:59.619" v="502"/>
          <ac:spMkLst>
            <pc:docMk/>
            <pc:sldMk cId="1830370285" sldId="282"/>
            <ac:spMk id="16" creationId="{53A95FD0-8BB7-4C28-84D3-CE1D107B7565}"/>
          </ac:spMkLst>
        </pc:spChg>
        <pc:spChg chg="add mod">
          <ac:chgData name="วริศรา ฤทธิศร" userId="2a6a4ade43ed4682" providerId="LiveId" clId="{8A99D2B7-B889-41AF-8EB9-3832F3A11587}" dt="2021-07-17T07:17:17.381" v="544" actId="20577"/>
          <ac:spMkLst>
            <pc:docMk/>
            <pc:sldMk cId="1830370285" sldId="282"/>
            <ac:spMk id="17" creationId="{14C7D4FA-A3B5-4C73-91AA-69CC5BBF4983}"/>
          </ac:spMkLst>
        </pc:spChg>
        <pc:picChg chg="add mod">
          <ac:chgData name="วริศรา ฤทธิศร" userId="2a6a4ade43ed4682" providerId="LiveId" clId="{8A99D2B7-B889-41AF-8EB9-3832F3A11587}" dt="2021-07-17T08:07:43.831" v="1445" actId="1076"/>
          <ac:picMkLst>
            <pc:docMk/>
            <pc:sldMk cId="1830370285" sldId="282"/>
            <ac:picMk id="19" creationId="{79B2DB61-E7AA-4EEE-8E8A-760C182A307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9:31.186" v="1458" actId="1076"/>
        <pc:sldMkLst>
          <pc:docMk/>
          <pc:sldMk cId="1554708634" sldId="283"/>
        </pc:sldMkLst>
        <pc:spChg chg="mod">
          <ac:chgData name="วริศรา ฤทธิศร" userId="2a6a4ade43ed4682" providerId="LiveId" clId="{8A99D2B7-B889-41AF-8EB9-3832F3A11587}" dt="2021-07-17T07:01:54.444" v="66" actId="20577"/>
          <ac:spMkLst>
            <pc:docMk/>
            <pc:sldMk cId="1554708634" sldId="283"/>
            <ac:spMk id="11" creationId="{FD4E1A93-58C3-4A67-8327-A9B9D7BAD370}"/>
          </ac:spMkLst>
        </pc:spChg>
        <pc:spChg chg="add mod">
          <ac:chgData name="วริศรา ฤทธิศร" userId="2a6a4ade43ed4682" providerId="LiveId" clId="{8A99D2B7-B889-41AF-8EB9-3832F3A11587}" dt="2021-07-17T07:17:24.367" v="545"/>
          <ac:spMkLst>
            <pc:docMk/>
            <pc:sldMk cId="1554708634" sldId="283"/>
            <ac:spMk id="16" creationId="{50E42F44-CDB6-4470-B4AD-16D77F332DE6}"/>
          </ac:spMkLst>
        </pc:spChg>
        <pc:spChg chg="add mod">
          <ac:chgData name="วริศรา ฤทธิศร" userId="2a6a4ade43ed4682" providerId="LiveId" clId="{8A99D2B7-B889-41AF-8EB9-3832F3A11587}" dt="2021-07-17T07:17:49.257" v="583" actId="20577"/>
          <ac:spMkLst>
            <pc:docMk/>
            <pc:sldMk cId="1554708634" sldId="283"/>
            <ac:spMk id="17" creationId="{9A9107F1-CE14-4BB9-9DAA-17518D97CF7C}"/>
          </ac:spMkLst>
        </pc:spChg>
        <pc:picChg chg="add mod">
          <ac:chgData name="วริศรา ฤทธิศร" userId="2a6a4ade43ed4682" providerId="LiveId" clId="{8A99D2B7-B889-41AF-8EB9-3832F3A11587}" dt="2021-07-17T08:09:31.186" v="1458" actId="1076"/>
          <ac:picMkLst>
            <pc:docMk/>
            <pc:sldMk cId="1554708634" sldId="283"/>
            <ac:picMk id="19" creationId="{869B1AD3-F0BC-4CA2-8876-3BFB31C6AD44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2:16.713" v="1489" actId="1076"/>
        <pc:sldMkLst>
          <pc:docMk/>
          <pc:sldMk cId="490886142" sldId="284"/>
        </pc:sldMkLst>
        <pc:spChg chg="mod">
          <ac:chgData name="วริศรา ฤทธิศร" userId="2a6a4ade43ed4682" providerId="LiveId" clId="{8A99D2B7-B889-41AF-8EB9-3832F3A11587}" dt="2021-07-17T07:01:59.871" v="68" actId="20577"/>
          <ac:spMkLst>
            <pc:docMk/>
            <pc:sldMk cId="490886142" sldId="284"/>
            <ac:spMk id="11" creationId="{3C33B503-0FE5-44DB-84D4-D9A3D689B513}"/>
          </ac:spMkLst>
        </pc:spChg>
        <pc:spChg chg="mod">
          <ac:chgData name="วริศรา ฤทธิศร" userId="2a6a4ade43ed4682" providerId="LiveId" clId="{8A99D2B7-B889-41AF-8EB9-3832F3A11587}" dt="2021-07-17T07:18:02.759" v="587" actId="20577"/>
          <ac:spMkLst>
            <pc:docMk/>
            <pc:sldMk cId="490886142" sldId="284"/>
            <ac:spMk id="12" creationId="{FD9CF1C6-1797-4F8C-85B7-3A3AD90A490F}"/>
          </ac:spMkLst>
        </pc:spChg>
        <pc:spChg chg="mod">
          <ac:chgData name="วริศรา ฤทธิศร" userId="2a6a4ade43ed4682" providerId="LiveId" clId="{8A99D2B7-B889-41AF-8EB9-3832F3A11587}" dt="2021-07-17T07:17:57.659" v="585" actId="20577"/>
          <ac:spMkLst>
            <pc:docMk/>
            <pc:sldMk cId="490886142" sldId="284"/>
            <ac:spMk id="15" creationId="{CC8665F6-8C91-4502-8426-199032C322D7}"/>
          </ac:spMkLst>
        </pc:spChg>
        <pc:spChg chg="add mod">
          <ac:chgData name="วริศรา ฤทธิศร" userId="2a6a4ade43ed4682" providerId="LiveId" clId="{8A99D2B7-B889-41AF-8EB9-3832F3A11587}" dt="2021-07-17T07:17:54.326" v="584"/>
          <ac:spMkLst>
            <pc:docMk/>
            <pc:sldMk cId="490886142" sldId="284"/>
            <ac:spMk id="16" creationId="{51B509B5-73DA-43EF-B1FF-F006A197B7CD}"/>
          </ac:spMkLst>
        </pc:spChg>
        <pc:spChg chg="add mod">
          <ac:chgData name="วริศรา ฤทธิศร" userId="2a6a4ade43ed4682" providerId="LiveId" clId="{8A99D2B7-B889-41AF-8EB9-3832F3A11587}" dt="2021-07-17T07:18:31.665" v="634" actId="20577"/>
          <ac:spMkLst>
            <pc:docMk/>
            <pc:sldMk cId="490886142" sldId="284"/>
            <ac:spMk id="17" creationId="{3C7B06D6-3077-43F1-A6D6-CCFD715E4FD4}"/>
          </ac:spMkLst>
        </pc:spChg>
        <pc:picChg chg="add mod">
          <ac:chgData name="วริศรา ฤทธิศร" userId="2a6a4ade43ed4682" providerId="LiveId" clId="{8A99D2B7-B889-41AF-8EB9-3832F3A11587}" dt="2021-07-17T08:12:16.713" v="1489" actId="1076"/>
          <ac:picMkLst>
            <pc:docMk/>
            <pc:sldMk cId="490886142" sldId="284"/>
            <ac:picMk id="19" creationId="{5DE35789-1182-4714-BD2C-4FCD86A833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3:48.316" v="1493" actId="1076"/>
        <pc:sldMkLst>
          <pc:docMk/>
          <pc:sldMk cId="3591396964" sldId="285"/>
        </pc:sldMkLst>
        <pc:spChg chg="mod">
          <ac:chgData name="วริศรา ฤทธิศร" userId="2a6a4ade43ed4682" providerId="LiveId" clId="{8A99D2B7-B889-41AF-8EB9-3832F3A11587}" dt="2021-07-17T07:02:05.077" v="70" actId="20577"/>
          <ac:spMkLst>
            <pc:docMk/>
            <pc:sldMk cId="3591396964" sldId="285"/>
            <ac:spMk id="11" creationId="{F9FA0393-3ACA-4180-AC34-4438447FEE3C}"/>
          </ac:spMkLst>
        </pc:spChg>
        <pc:spChg chg="add mod">
          <ac:chgData name="วริศรา ฤทธิศร" userId="2a6a4ade43ed4682" providerId="LiveId" clId="{8A99D2B7-B889-41AF-8EB9-3832F3A11587}" dt="2021-07-17T07:18:36.349" v="635"/>
          <ac:spMkLst>
            <pc:docMk/>
            <pc:sldMk cId="3591396964" sldId="285"/>
            <ac:spMk id="16" creationId="{1C7988D3-CF29-42E5-AF7F-8406A39B0F55}"/>
          </ac:spMkLst>
        </pc:spChg>
        <pc:spChg chg="add mod">
          <ac:chgData name="วริศรา ฤทธิศร" userId="2a6a4ade43ed4682" providerId="LiveId" clId="{8A99D2B7-B889-41AF-8EB9-3832F3A11587}" dt="2021-07-17T07:19:28.754" v="704" actId="20577"/>
          <ac:spMkLst>
            <pc:docMk/>
            <pc:sldMk cId="3591396964" sldId="285"/>
            <ac:spMk id="17" creationId="{0220F8DB-E071-454C-B5EA-ED23159AF0D0}"/>
          </ac:spMkLst>
        </pc:spChg>
        <pc:picChg chg="add mod">
          <ac:chgData name="วริศรา ฤทธิศร" userId="2a6a4ade43ed4682" providerId="LiveId" clId="{8A99D2B7-B889-41AF-8EB9-3832F3A11587}" dt="2021-07-17T08:13:48.316" v="1493" actId="1076"/>
          <ac:picMkLst>
            <pc:docMk/>
            <pc:sldMk cId="3591396964" sldId="285"/>
            <ac:picMk id="19" creationId="{8EEC4D35-91BA-458D-9232-9B752EC3689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6:11.666" v="1511" actId="1076"/>
        <pc:sldMkLst>
          <pc:docMk/>
          <pc:sldMk cId="1795019485" sldId="286"/>
        </pc:sldMkLst>
        <pc:spChg chg="mod">
          <ac:chgData name="วริศรา ฤทธิศร" userId="2a6a4ade43ed4682" providerId="LiveId" clId="{8A99D2B7-B889-41AF-8EB9-3832F3A11587}" dt="2021-07-17T07:02:09.922" v="72" actId="20577"/>
          <ac:spMkLst>
            <pc:docMk/>
            <pc:sldMk cId="1795019485" sldId="286"/>
            <ac:spMk id="11" creationId="{F02679D8-AE62-4D4C-99BE-0D990783C90B}"/>
          </ac:spMkLst>
        </pc:spChg>
        <pc:spChg chg="add mod">
          <ac:chgData name="วริศรา ฤทธิศร" userId="2a6a4ade43ed4682" providerId="LiveId" clId="{8A99D2B7-B889-41AF-8EB9-3832F3A11587}" dt="2021-07-17T07:19:37.427" v="705"/>
          <ac:spMkLst>
            <pc:docMk/>
            <pc:sldMk cId="1795019485" sldId="286"/>
            <ac:spMk id="16" creationId="{70A0ECE1-AA9B-417F-A54C-D7179E18A455}"/>
          </ac:spMkLst>
        </pc:spChg>
        <pc:spChg chg="add mod">
          <ac:chgData name="วริศรา ฤทธิศร" userId="2a6a4ade43ed4682" providerId="LiveId" clId="{8A99D2B7-B889-41AF-8EB9-3832F3A11587}" dt="2021-07-17T07:20:00.265" v="750" actId="20577"/>
          <ac:spMkLst>
            <pc:docMk/>
            <pc:sldMk cId="1795019485" sldId="286"/>
            <ac:spMk id="17" creationId="{274A5EA3-275A-407B-886E-F6E3F802CB79}"/>
          </ac:spMkLst>
        </pc:spChg>
        <pc:picChg chg="add mod">
          <ac:chgData name="วริศรา ฤทธิศร" userId="2a6a4ade43ed4682" providerId="LiveId" clId="{8A99D2B7-B889-41AF-8EB9-3832F3A11587}" dt="2021-07-17T08:16:11.666" v="1511" actId="1076"/>
          <ac:picMkLst>
            <pc:docMk/>
            <pc:sldMk cId="1795019485" sldId="286"/>
            <ac:picMk id="19" creationId="{C1680FB0-B58F-4F1C-87B1-D60E889956A0}"/>
          </ac:picMkLst>
        </pc:picChg>
      </pc:sldChg>
      <pc:sldChg chg="modSp mod">
        <pc:chgData name="วริศรา ฤทธิศร" userId="2a6a4ade43ed4682" providerId="LiveId" clId="{8A99D2B7-B889-41AF-8EB9-3832F3A11587}" dt="2021-07-17T08:45:13.605" v="1807" actId="14100"/>
        <pc:sldMkLst>
          <pc:docMk/>
          <pc:sldMk cId="2503760704" sldId="287"/>
        </pc:sldMkLst>
        <pc:spChg chg="mod">
          <ac:chgData name="วริศรา ฤทธิศร" userId="2a6a4ade43ed4682" providerId="LiveId" clId="{8A99D2B7-B889-41AF-8EB9-3832F3A11587}" dt="2021-07-17T08:45:13.605" v="1807" actId="14100"/>
          <ac:spMkLst>
            <pc:docMk/>
            <pc:sldMk cId="2503760704" sldId="287"/>
            <ac:spMk id="8" creationId="{6292AF73-E3C0-4FE2-BC88-83674CD139E2}"/>
          </ac:spMkLst>
        </pc:spChg>
      </pc:sldChg>
      <pc:sldChg chg="addSp modSp mod">
        <pc:chgData name="วริศรา ฤทธิศร" userId="2a6a4ade43ed4682" providerId="LiveId" clId="{8A99D2B7-B889-41AF-8EB9-3832F3A11587}" dt="2021-07-17T08:18:32.867" v="1527" actId="1076"/>
        <pc:sldMkLst>
          <pc:docMk/>
          <pc:sldMk cId="260383117" sldId="288"/>
        </pc:sldMkLst>
        <pc:spChg chg="mod">
          <ac:chgData name="วริศรา ฤทธิศร" userId="2a6a4ade43ed4682" providerId="LiveId" clId="{8A99D2B7-B889-41AF-8EB9-3832F3A11587}" dt="2021-07-17T07:02:13.276" v="74" actId="20577"/>
          <ac:spMkLst>
            <pc:docMk/>
            <pc:sldMk cId="260383117" sldId="288"/>
            <ac:spMk id="11" creationId="{4A86633C-5379-48E7-87AC-819CA4EFFCD2}"/>
          </ac:spMkLst>
        </pc:spChg>
        <pc:spChg chg="add mod">
          <ac:chgData name="วริศรา ฤทธิศร" userId="2a6a4ade43ed4682" providerId="LiveId" clId="{8A99D2B7-B889-41AF-8EB9-3832F3A11587}" dt="2021-07-17T07:20:03.926" v="751"/>
          <ac:spMkLst>
            <pc:docMk/>
            <pc:sldMk cId="260383117" sldId="288"/>
            <ac:spMk id="16" creationId="{BC62DEA8-FD8C-4609-9402-DA4E5E01E498}"/>
          </ac:spMkLst>
        </pc:spChg>
        <pc:spChg chg="add mod">
          <ac:chgData name="วริศรา ฤทธิศร" userId="2a6a4ade43ed4682" providerId="LiveId" clId="{8A99D2B7-B889-41AF-8EB9-3832F3A11587}" dt="2021-07-17T07:20:27.515" v="791" actId="20577"/>
          <ac:spMkLst>
            <pc:docMk/>
            <pc:sldMk cId="260383117" sldId="288"/>
            <ac:spMk id="17" creationId="{93A0F349-5C8E-49DE-8017-218EB60F0A61}"/>
          </ac:spMkLst>
        </pc:spChg>
        <pc:picChg chg="add mod">
          <ac:chgData name="วริศรา ฤทธิศร" userId="2a6a4ade43ed4682" providerId="LiveId" clId="{8A99D2B7-B889-41AF-8EB9-3832F3A11587}" dt="2021-07-17T08:18:32.867" v="1527" actId="1076"/>
          <ac:picMkLst>
            <pc:docMk/>
            <pc:sldMk cId="260383117" sldId="288"/>
            <ac:picMk id="19" creationId="{5A817734-C1C5-4375-B26D-D613BE44E781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1:46.016" v="1551" actId="1076"/>
        <pc:sldMkLst>
          <pc:docMk/>
          <pc:sldMk cId="3090707313" sldId="289"/>
        </pc:sldMkLst>
        <pc:spChg chg="mod">
          <ac:chgData name="วริศรา ฤทธิศร" userId="2a6a4ade43ed4682" providerId="LiveId" clId="{8A99D2B7-B889-41AF-8EB9-3832F3A11587}" dt="2021-07-17T07:02:17.894" v="76" actId="20577"/>
          <ac:spMkLst>
            <pc:docMk/>
            <pc:sldMk cId="3090707313" sldId="289"/>
            <ac:spMk id="11" creationId="{085F7501-7706-47DC-B57E-6AB5D7573039}"/>
          </ac:spMkLst>
        </pc:spChg>
        <pc:spChg chg="add mod">
          <ac:chgData name="วริศรา ฤทธิศร" userId="2a6a4ade43ed4682" providerId="LiveId" clId="{8A99D2B7-B889-41AF-8EB9-3832F3A11587}" dt="2021-07-17T07:20:30.551" v="792"/>
          <ac:spMkLst>
            <pc:docMk/>
            <pc:sldMk cId="3090707313" sldId="289"/>
            <ac:spMk id="16" creationId="{BA875742-F266-4086-8665-1FC73DDBCA79}"/>
          </ac:spMkLst>
        </pc:spChg>
        <pc:spChg chg="add mod">
          <ac:chgData name="วริศรา ฤทธิศร" userId="2a6a4ade43ed4682" providerId="LiveId" clId="{8A99D2B7-B889-41AF-8EB9-3832F3A11587}" dt="2021-07-17T07:21:49.032" v="925" actId="20577"/>
          <ac:spMkLst>
            <pc:docMk/>
            <pc:sldMk cId="3090707313" sldId="289"/>
            <ac:spMk id="17" creationId="{84AE0A94-92DA-470A-BFCB-02A966E83B24}"/>
          </ac:spMkLst>
        </pc:spChg>
        <pc:picChg chg="add mod">
          <ac:chgData name="วริศรา ฤทธิศร" userId="2a6a4ade43ed4682" providerId="LiveId" clId="{8A99D2B7-B889-41AF-8EB9-3832F3A11587}" dt="2021-07-17T08:21:46.016" v="1551" actId="1076"/>
          <ac:picMkLst>
            <pc:docMk/>
            <pc:sldMk cId="3090707313" sldId="289"/>
            <ac:picMk id="19" creationId="{EF6CC00A-0A3D-42EA-BC69-A44217851E9E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6:52.564" v="1576" actId="1076"/>
        <pc:sldMkLst>
          <pc:docMk/>
          <pc:sldMk cId="2723584900" sldId="290"/>
        </pc:sldMkLst>
        <pc:spChg chg="mod">
          <ac:chgData name="วริศรา ฤทธิศร" userId="2a6a4ade43ed4682" providerId="LiveId" clId="{8A99D2B7-B889-41AF-8EB9-3832F3A11587}" dt="2021-07-17T07:02:20.719" v="78" actId="20577"/>
          <ac:spMkLst>
            <pc:docMk/>
            <pc:sldMk cId="2723584900" sldId="290"/>
            <ac:spMk id="11" creationId="{E49C8309-764C-478F-8B5D-D4C3F036EFB9}"/>
          </ac:spMkLst>
        </pc:spChg>
        <pc:spChg chg="add mod">
          <ac:chgData name="วริศรา ฤทธิศร" userId="2a6a4ade43ed4682" providerId="LiveId" clId="{8A99D2B7-B889-41AF-8EB9-3832F3A11587}" dt="2021-07-17T07:21:52.650" v="926"/>
          <ac:spMkLst>
            <pc:docMk/>
            <pc:sldMk cId="2723584900" sldId="290"/>
            <ac:spMk id="16" creationId="{FCC56679-A25E-4885-BC66-94DC73AFDBB7}"/>
          </ac:spMkLst>
        </pc:spChg>
        <pc:spChg chg="add mod">
          <ac:chgData name="วริศรา ฤทธิศร" userId="2a6a4ade43ed4682" providerId="LiveId" clId="{8A99D2B7-B889-41AF-8EB9-3832F3A11587}" dt="2021-07-17T07:22:13.694" v="965" actId="20577"/>
          <ac:spMkLst>
            <pc:docMk/>
            <pc:sldMk cId="2723584900" sldId="290"/>
            <ac:spMk id="17" creationId="{F18DA215-2E42-4A85-83E1-AAA3436819AE}"/>
          </ac:spMkLst>
        </pc:spChg>
        <pc:picChg chg="add mod">
          <ac:chgData name="วริศรา ฤทธิศร" userId="2a6a4ade43ed4682" providerId="LiveId" clId="{8A99D2B7-B889-41AF-8EB9-3832F3A11587}" dt="2021-07-17T08:26:52.564" v="1576" actId="1076"/>
          <ac:picMkLst>
            <pc:docMk/>
            <pc:sldMk cId="2723584900" sldId="290"/>
            <ac:picMk id="19" creationId="{AF8E433F-E3C4-4A4E-913F-755DD29B37B6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9:18.043" v="1592" actId="1076"/>
        <pc:sldMkLst>
          <pc:docMk/>
          <pc:sldMk cId="1449915399" sldId="291"/>
        </pc:sldMkLst>
        <pc:spChg chg="mod">
          <ac:chgData name="วริศรา ฤทธิศร" userId="2a6a4ade43ed4682" providerId="LiveId" clId="{8A99D2B7-B889-41AF-8EB9-3832F3A11587}" dt="2021-07-17T07:02:24.187" v="80" actId="20577"/>
          <ac:spMkLst>
            <pc:docMk/>
            <pc:sldMk cId="1449915399" sldId="291"/>
            <ac:spMk id="11" creationId="{2F2E5843-2531-4EB0-BDEC-0AAF231ACF26}"/>
          </ac:spMkLst>
        </pc:spChg>
        <pc:spChg chg="add mod">
          <ac:chgData name="วริศรา ฤทธิศร" userId="2a6a4ade43ed4682" providerId="LiveId" clId="{8A99D2B7-B889-41AF-8EB9-3832F3A11587}" dt="2021-07-17T07:22:16.750" v="966"/>
          <ac:spMkLst>
            <pc:docMk/>
            <pc:sldMk cId="1449915399" sldId="291"/>
            <ac:spMk id="16" creationId="{671E51B9-DEF6-4CB5-8C73-94D529F5AF12}"/>
          </ac:spMkLst>
        </pc:spChg>
        <pc:spChg chg="add mod">
          <ac:chgData name="วริศรา ฤทธิศร" userId="2a6a4ade43ed4682" providerId="LiveId" clId="{8A99D2B7-B889-41AF-8EB9-3832F3A11587}" dt="2021-07-17T07:22:42.111" v="1030" actId="20577"/>
          <ac:spMkLst>
            <pc:docMk/>
            <pc:sldMk cId="1449915399" sldId="291"/>
            <ac:spMk id="17" creationId="{27094845-F114-4804-B3DC-0C38B3434AD6}"/>
          </ac:spMkLst>
        </pc:spChg>
        <pc:picChg chg="add mod">
          <ac:chgData name="วริศรา ฤทธิศร" userId="2a6a4ade43ed4682" providerId="LiveId" clId="{8A99D2B7-B889-41AF-8EB9-3832F3A11587}" dt="2021-07-17T08:29:18.043" v="1592" actId="1076"/>
          <ac:picMkLst>
            <pc:docMk/>
            <pc:sldMk cId="1449915399" sldId="291"/>
            <ac:picMk id="19" creationId="{885133F7-73B5-4718-A995-2595DE8954E7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3:52.726" v="1641" actId="1076"/>
        <pc:sldMkLst>
          <pc:docMk/>
          <pc:sldMk cId="3654053711" sldId="292"/>
        </pc:sldMkLst>
        <pc:spChg chg="mod">
          <ac:chgData name="วริศรา ฤทธิศร" userId="2a6a4ade43ed4682" providerId="LiveId" clId="{8A99D2B7-B889-41AF-8EB9-3832F3A11587}" dt="2021-07-17T07:02:28.158" v="82" actId="20577"/>
          <ac:spMkLst>
            <pc:docMk/>
            <pc:sldMk cId="3654053711" sldId="292"/>
            <ac:spMk id="11" creationId="{E676ADE9-4EEA-4C75-8245-85194F845060}"/>
          </ac:spMkLst>
        </pc:spChg>
        <pc:spChg chg="add mod">
          <ac:chgData name="วริศรา ฤทธิศร" userId="2a6a4ade43ed4682" providerId="LiveId" clId="{8A99D2B7-B889-41AF-8EB9-3832F3A11587}" dt="2021-07-17T07:22:47.341" v="1031"/>
          <ac:spMkLst>
            <pc:docMk/>
            <pc:sldMk cId="3654053711" sldId="292"/>
            <ac:spMk id="16" creationId="{49AC15C2-A8EB-4C1D-9638-85B1FC415148}"/>
          </ac:spMkLst>
        </pc:spChg>
        <pc:spChg chg="add mod">
          <ac:chgData name="วริศรา ฤทธิศร" userId="2a6a4ade43ed4682" providerId="LiveId" clId="{8A99D2B7-B889-41AF-8EB9-3832F3A11587}" dt="2021-07-17T07:23:04.866" v="1092" actId="20577"/>
          <ac:spMkLst>
            <pc:docMk/>
            <pc:sldMk cId="3654053711" sldId="292"/>
            <ac:spMk id="17" creationId="{51304C24-FA1B-45C8-A8CA-33DDB30CB137}"/>
          </ac:spMkLst>
        </pc:spChg>
        <pc:picChg chg="add mod">
          <ac:chgData name="วริศรา ฤทธิศร" userId="2a6a4ade43ed4682" providerId="LiveId" clId="{8A99D2B7-B889-41AF-8EB9-3832F3A11587}" dt="2021-07-17T08:33:52.726" v="1641" actId="1076"/>
          <ac:picMkLst>
            <pc:docMk/>
            <pc:sldMk cId="3654053711" sldId="292"/>
            <ac:picMk id="19" creationId="{97F95A7D-66AB-4855-A27A-A354EA9205F9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5:39.266" v="1667" actId="1076"/>
        <pc:sldMkLst>
          <pc:docMk/>
          <pc:sldMk cId="2908245963" sldId="293"/>
        </pc:sldMkLst>
        <pc:spChg chg="mod">
          <ac:chgData name="วริศรา ฤทธิศร" userId="2a6a4ade43ed4682" providerId="LiveId" clId="{8A99D2B7-B889-41AF-8EB9-3832F3A11587}" dt="2021-07-17T07:02:30.938" v="84" actId="20577"/>
          <ac:spMkLst>
            <pc:docMk/>
            <pc:sldMk cId="2908245963" sldId="293"/>
            <ac:spMk id="11" creationId="{F2FAB5C3-1394-41E5-AA00-AE685F52CF0D}"/>
          </ac:spMkLst>
        </pc:spChg>
        <pc:spChg chg="add mod">
          <ac:chgData name="วริศรา ฤทธิศร" userId="2a6a4ade43ed4682" providerId="LiveId" clId="{8A99D2B7-B889-41AF-8EB9-3832F3A11587}" dt="2021-07-17T07:23:09.365" v="1093"/>
          <ac:spMkLst>
            <pc:docMk/>
            <pc:sldMk cId="2908245963" sldId="293"/>
            <ac:spMk id="16" creationId="{9814F6E6-4890-4115-9AD3-3EE5B23912CB}"/>
          </ac:spMkLst>
        </pc:spChg>
        <pc:spChg chg="add mod">
          <ac:chgData name="วริศรา ฤทธิศร" userId="2a6a4ade43ed4682" providerId="LiveId" clId="{8A99D2B7-B889-41AF-8EB9-3832F3A11587}" dt="2021-07-17T07:23:17.041" v="1113" actId="20577"/>
          <ac:spMkLst>
            <pc:docMk/>
            <pc:sldMk cId="2908245963" sldId="293"/>
            <ac:spMk id="17" creationId="{4A8C3CD6-95EE-48F7-9B05-011E6805CE2B}"/>
          </ac:spMkLst>
        </pc:spChg>
        <pc:picChg chg="add mod">
          <ac:chgData name="วริศรา ฤทธิศร" userId="2a6a4ade43ed4682" providerId="LiveId" clId="{8A99D2B7-B889-41AF-8EB9-3832F3A11587}" dt="2021-07-17T08:35:39.266" v="1667" actId="1076"/>
          <ac:picMkLst>
            <pc:docMk/>
            <pc:sldMk cId="2908245963" sldId="293"/>
            <ac:picMk id="19" creationId="{B2A68C29-CF7D-4FB5-B8DC-667EB6EDE4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3AF-2B01-4592-9468-F16156BB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8B6C-1A22-4E7B-A4B3-3EB452D25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02F-0962-46B4-98C4-471D1B2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08F-5B52-49EE-8ED4-C6939F1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0580-1455-4D5A-A675-9558C285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0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FBB4-F524-4F1E-8795-7C65D663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9102-9383-46BE-9918-AD75F34D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4D4-D239-4A0E-AB2E-06CB80B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2FAE-D11F-4FCE-B953-F01330C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F7C5-9A5D-497C-8F8D-92C3265E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1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77B8-0CFF-4BC0-9AC1-685E3C1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21E4-434D-4546-8125-783C44DD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1CC-0E8C-4E1E-8721-9409FD6C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5FEC-5EFE-4656-8D23-F7FB0A3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1B77-2557-428E-BC85-69942629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5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35-8C7D-40A1-9A07-98824C2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E35C-2368-4DF5-8386-E9AB50C4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BDA1-E274-49BC-97D2-22EE7940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EC4B-6938-4449-8D4F-1E5628EE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55B0-4594-4813-9BAA-B4039BC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4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683-8AAB-4BDC-A4F5-43CA0DC7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856A-DBCF-4B14-AB32-A337D940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F0C-7178-43F9-8D0E-0B659EB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1DC2-1CE4-49A8-B455-5F9C8FC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DBA-3039-4218-9627-8B5AD91A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8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7DA4-F422-49CE-A6CE-33BBC93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2EAC-5868-46E4-9F73-CBDEB5BD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7B56-5B44-45AE-A47F-66CA7ADC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F0F-FCB7-4BE8-A752-F79FAA6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F12C-D521-4116-A51A-813ED46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9889-12C0-4F35-A46E-A68C62BD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9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047-D68B-4C88-90C1-C3A1969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2CD1-1821-4D11-A729-B9C4F72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B2AD-020F-4459-9FEB-510DB33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B488-CD34-49D3-9FE6-25FAC7A0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EBE9-B0A1-425D-804F-F6663785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A7EF4-3676-4303-A1E1-2816B24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5B2FC-B4C3-46B1-911C-4430104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BC505-36F6-4874-B2C1-F3EB14C1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9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D353-009D-4906-AD27-7EF24728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3695-21EA-4A7E-822A-83173A8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4B3A-2A30-4536-AE99-69E1FD3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03BC-F30E-4A2D-844B-8BC15A2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49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2E541-2EC3-4911-B778-A9E29B4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A5F17-EFE9-4B4B-B59F-7E5FA955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5B7C-376C-40AA-8BF6-FDB971A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5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50B6-7F2B-46BB-8912-9015B6B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FB03-684C-4DC5-8DBA-189F74AA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AF73-3216-4689-9E2F-4349C10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7223-FF4A-4861-8E6F-F93BC7E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B59F-7403-45A5-98E6-239CEAC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860-434D-47C7-9294-B5C2D30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DE0-ECC1-4749-AA04-774EDFF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43BE3-82D3-441C-A38E-49D11699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24BE-C49B-48E4-9161-09D299B7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62E5-04B5-4C40-9D22-840F936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7A19-DD53-458D-9749-FEAA99D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E74B-4A47-4D61-B0ED-F18B6EE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4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C03E-E23D-4CEE-9C32-8973519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D316-D213-4B85-9C8C-754C6715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90B3-76D4-4CE0-875F-A944C398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D877-E5A5-4FDB-AD61-EBD7CF1A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FF9-2A8F-4ABC-963D-DAB20F5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3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64AC4EC0-18C7-4A8D-88B5-1E9B553D7080}"/>
              </a:ext>
            </a:extLst>
          </p:cNvPr>
          <p:cNvGrpSpPr/>
          <p:nvPr/>
        </p:nvGrpSpPr>
        <p:grpSpPr>
          <a:xfrm>
            <a:off x="-18" y="5638800"/>
            <a:ext cx="12193390" cy="1218708"/>
            <a:chOff x="-18" y="5638800"/>
            <a:chExt cx="12193390" cy="1218708"/>
          </a:xfrm>
          <a:solidFill>
            <a:srgbClr val="FFFFFF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5E0EA32-2678-4CD1-AE06-EFB2BAAE45F6}"/>
                </a:ext>
              </a:extLst>
            </p:cNvPr>
            <p:cNvSpPr/>
            <p:nvPr/>
          </p:nvSpPr>
          <p:spPr>
            <a:xfrm>
              <a:off x="4414315" y="5641405"/>
              <a:ext cx="32255" cy="2949"/>
            </a:xfrm>
            <a:custGeom>
              <a:avLst/>
              <a:gdLst>
                <a:gd name="connsiteX0" fmla="*/ 10605 w 32255"/>
                <a:gd name="connsiteY0" fmla="*/ 2950 h 2949"/>
                <a:gd name="connsiteX1" fmla="*/ 997 w 32255"/>
                <a:gd name="connsiteY1" fmla="*/ 1475 h 2949"/>
                <a:gd name="connsiteX2" fmla="*/ 21651 w 32255"/>
                <a:gd name="connsiteY2" fmla="*/ 0 h 2949"/>
                <a:gd name="connsiteX3" fmla="*/ 31290 w 32255"/>
                <a:gd name="connsiteY3" fmla="*/ 1475 h 2949"/>
                <a:gd name="connsiteX4" fmla="*/ 10605 w 3225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5" h="2949">
                  <a:moveTo>
                    <a:pt x="10605" y="2950"/>
                  </a:moveTo>
                  <a:cubicBezTo>
                    <a:pt x="2224" y="2950"/>
                    <a:pt x="-2086" y="2261"/>
                    <a:pt x="997" y="1475"/>
                  </a:cubicBezTo>
                  <a:cubicBezTo>
                    <a:pt x="4080" y="639"/>
                    <a:pt x="13329" y="0"/>
                    <a:pt x="21651" y="0"/>
                  </a:cubicBezTo>
                  <a:cubicBezTo>
                    <a:pt x="30002" y="0"/>
                    <a:pt x="34313" y="639"/>
                    <a:pt x="31290" y="1475"/>
                  </a:cubicBezTo>
                  <a:cubicBezTo>
                    <a:pt x="28266" y="2261"/>
                    <a:pt x="18987" y="2950"/>
                    <a:pt x="10605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186B14-16C9-4B6B-867B-7C113ECAD344}"/>
                </a:ext>
              </a:extLst>
            </p:cNvPr>
            <p:cNvSpPr/>
            <p:nvPr/>
          </p:nvSpPr>
          <p:spPr>
            <a:xfrm>
              <a:off x="4349419" y="5658906"/>
              <a:ext cx="33687" cy="3244"/>
            </a:xfrm>
            <a:custGeom>
              <a:avLst/>
              <a:gdLst>
                <a:gd name="connsiteX0" fmla="*/ 10875 w 33687"/>
                <a:gd name="connsiteY0" fmla="*/ 3245 h 3244"/>
                <a:gd name="connsiteX1" fmla="*/ 1116 w 33687"/>
                <a:gd name="connsiteY1" fmla="*/ 1622 h 3244"/>
                <a:gd name="connsiteX2" fmla="*/ 22818 w 33687"/>
                <a:gd name="connsiteY2" fmla="*/ 0 h 3244"/>
                <a:gd name="connsiteX3" fmla="*/ 32607 w 33687"/>
                <a:gd name="connsiteY3" fmla="*/ 1622 h 3244"/>
                <a:gd name="connsiteX4" fmla="*/ 10875 w 3368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87" h="3244">
                  <a:moveTo>
                    <a:pt x="10875" y="3245"/>
                  </a:moveTo>
                  <a:cubicBezTo>
                    <a:pt x="2134" y="3245"/>
                    <a:pt x="-2206" y="2507"/>
                    <a:pt x="1116" y="1622"/>
                  </a:cubicBezTo>
                  <a:cubicBezTo>
                    <a:pt x="4439" y="737"/>
                    <a:pt x="14167" y="0"/>
                    <a:pt x="22818" y="0"/>
                  </a:cubicBezTo>
                  <a:cubicBezTo>
                    <a:pt x="31499" y="0"/>
                    <a:pt x="35869" y="737"/>
                    <a:pt x="32607" y="1622"/>
                  </a:cubicBezTo>
                  <a:cubicBezTo>
                    <a:pt x="29344" y="2507"/>
                    <a:pt x="19586" y="3245"/>
                    <a:pt x="10875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F49E8-54E3-4120-A5B1-32EBFDF3050F}"/>
                </a:ext>
              </a:extLst>
            </p:cNvPr>
            <p:cNvSpPr/>
            <p:nvPr/>
          </p:nvSpPr>
          <p:spPr>
            <a:xfrm>
              <a:off x="4279077" y="5677932"/>
              <a:ext cx="35297" cy="3490"/>
            </a:xfrm>
            <a:custGeom>
              <a:avLst/>
              <a:gdLst>
                <a:gd name="connsiteX0" fmla="*/ 11172 w 35297"/>
                <a:gd name="connsiteY0" fmla="*/ 3490 h 3490"/>
                <a:gd name="connsiteX1" fmla="*/ 1263 w 35297"/>
                <a:gd name="connsiteY1" fmla="*/ 1721 h 3490"/>
                <a:gd name="connsiteX2" fmla="*/ 24133 w 35297"/>
                <a:gd name="connsiteY2" fmla="*/ 0 h 3490"/>
                <a:gd name="connsiteX3" fmla="*/ 34071 w 35297"/>
                <a:gd name="connsiteY3" fmla="*/ 1721 h 3490"/>
                <a:gd name="connsiteX4" fmla="*/ 11172 w 352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7" h="3490">
                  <a:moveTo>
                    <a:pt x="11172" y="3490"/>
                  </a:moveTo>
                  <a:cubicBezTo>
                    <a:pt x="2072" y="3490"/>
                    <a:pt x="-2359" y="2704"/>
                    <a:pt x="1263" y="1721"/>
                  </a:cubicBezTo>
                  <a:cubicBezTo>
                    <a:pt x="4856" y="737"/>
                    <a:pt x="15093" y="0"/>
                    <a:pt x="24133" y="0"/>
                  </a:cubicBezTo>
                  <a:cubicBezTo>
                    <a:pt x="33173" y="0"/>
                    <a:pt x="37633" y="787"/>
                    <a:pt x="34071" y="1721"/>
                  </a:cubicBezTo>
                  <a:cubicBezTo>
                    <a:pt x="30539" y="2704"/>
                    <a:pt x="20272" y="3490"/>
                    <a:pt x="1117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6F773-A184-49A2-84A1-421CE90046A4}"/>
                </a:ext>
              </a:extLst>
            </p:cNvPr>
            <p:cNvSpPr/>
            <p:nvPr/>
          </p:nvSpPr>
          <p:spPr>
            <a:xfrm>
              <a:off x="4202652" y="5698530"/>
              <a:ext cx="37041" cy="3834"/>
            </a:xfrm>
            <a:custGeom>
              <a:avLst/>
              <a:gdLst>
                <a:gd name="connsiteX0" fmla="*/ 11475 w 37041"/>
                <a:gd name="connsiteY0" fmla="*/ 3835 h 3834"/>
                <a:gd name="connsiteX1" fmla="*/ 1418 w 37041"/>
                <a:gd name="connsiteY1" fmla="*/ 1917 h 3834"/>
                <a:gd name="connsiteX2" fmla="*/ 25574 w 37041"/>
                <a:gd name="connsiteY2" fmla="*/ 0 h 3834"/>
                <a:gd name="connsiteX3" fmla="*/ 35662 w 37041"/>
                <a:gd name="connsiteY3" fmla="*/ 1917 h 3834"/>
                <a:gd name="connsiteX4" fmla="*/ 11475 w 3704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41" h="3834">
                  <a:moveTo>
                    <a:pt x="11475" y="3835"/>
                  </a:moveTo>
                  <a:cubicBezTo>
                    <a:pt x="1987" y="3835"/>
                    <a:pt x="-2504" y="2999"/>
                    <a:pt x="1418" y="1917"/>
                  </a:cubicBezTo>
                  <a:cubicBezTo>
                    <a:pt x="5339" y="885"/>
                    <a:pt x="16145" y="0"/>
                    <a:pt x="25574" y="0"/>
                  </a:cubicBezTo>
                  <a:cubicBezTo>
                    <a:pt x="35003" y="0"/>
                    <a:pt x="39523" y="836"/>
                    <a:pt x="35662" y="1917"/>
                  </a:cubicBezTo>
                  <a:cubicBezTo>
                    <a:pt x="31830" y="2999"/>
                    <a:pt x="20994" y="3835"/>
                    <a:pt x="11475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C2F523-D42C-4563-8FCD-8841BE7A94D9}"/>
                </a:ext>
              </a:extLst>
            </p:cNvPr>
            <p:cNvSpPr/>
            <p:nvPr/>
          </p:nvSpPr>
          <p:spPr>
            <a:xfrm>
              <a:off x="4119300" y="5721145"/>
              <a:ext cx="38967" cy="4129"/>
            </a:xfrm>
            <a:custGeom>
              <a:avLst/>
              <a:gdLst>
                <a:gd name="connsiteX0" fmla="*/ 11791 w 38967"/>
                <a:gd name="connsiteY0" fmla="*/ 4130 h 4129"/>
                <a:gd name="connsiteX1" fmla="*/ 1614 w 38967"/>
                <a:gd name="connsiteY1" fmla="*/ 2065 h 4129"/>
                <a:gd name="connsiteX2" fmla="*/ 27177 w 38967"/>
                <a:gd name="connsiteY2" fmla="*/ 0 h 4129"/>
                <a:gd name="connsiteX3" fmla="*/ 37415 w 38967"/>
                <a:gd name="connsiteY3" fmla="*/ 2065 h 4129"/>
                <a:gd name="connsiteX4" fmla="*/ 11791 w 3896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67" h="4129">
                  <a:moveTo>
                    <a:pt x="11791" y="4130"/>
                  </a:moveTo>
                  <a:cubicBezTo>
                    <a:pt x="1853" y="4130"/>
                    <a:pt x="-2667" y="3195"/>
                    <a:pt x="1614" y="2065"/>
                  </a:cubicBezTo>
                  <a:cubicBezTo>
                    <a:pt x="5894" y="934"/>
                    <a:pt x="17329" y="0"/>
                    <a:pt x="27177" y="0"/>
                  </a:cubicBezTo>
                  <a:cubicBezTo>
                    <a:pt x="37025" y="0"/>
                    <a:pt x="41605" y="934"/>
                    <a:pt x="37415" y="2065"/>
                  </a:cubicBezTo>
                  <a:cubicBezTo>
                    <a:pt x="33194" y="3195"/>
                    <a:pt x="21699" y="4130"/>
                    <a:pt x="117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E0405D-73A1-4985-9907-05CB8F90BD54}"/>
                </a:ext>
              </a:extLst>
            </p:cNvPr>
            <p:cNvSpPr/>
            <p:nvPr/>
          </p:nvSpPr>
          <p:spPr>
            <a:xfrm>
              <a:off x="4027966" y="5745725"/>
              <a:ext cx="41131" cy="4572"/>
            </a:xfrm>
            <a:custGeom>
              <a:avLst/>
              <a:gdLst>
                <a:gd name="connsiteX0" fmla="*/ 12126 w 41131"/>
                <a:gd name="connsiteY0" fmla="*/ 4572 h 4572"/>
                <a:gd name="connsiteX1" fmla="*/ 1859 w 41131"/>
                <a:gd name="connsiteY1" fmla="*/ 2261 h 4572"/>
                <a:gd name="connsiteX2" fmla="*/ 29008 w 41131"/>
                <a:gd name="connsiteY2" fmla="*/ 0 h 4572"/>
                <a:gd name="connsiteX3" fmla="*/ 39366 w 41131"/>
                <a:gd name="connsiteY3" fmla="*/ 2261 h 4572"/>
                <a:gd name="connsiteX4" fmla="*/ 12126 w 41131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4572">
                  <a:moveTo>
                    <a:pt x="12126" y="4572"/>
                  </a:moveTo>
                  <a:cubicBezTo>
                    <a:pt x="1739" y="4572"/>
                    <a:pt x="-2871" y="3540"/>
                    <a:pt x="1859" y="2261"/>
                  </a:cubicBezTo>
                  <a:cubicBezTo>
                    <a:pt x="6558" y="983"/>
                    <a:pt x="18711" y="0"/>
                    <a:pt x="29008" y="0"/>
                  </a:cubicBezTo>
                  <a:cubicBezTo>
                    <a:pt x="39306" y="0"/>
                    <a:pt x="43946" y="1032"/>
                    <a:pt x="39366" y="2261"/>
                  </a:cubicBezTo>
                  <a:cubicBezTo>
                    <a:pt x="34726" y="3540"/>
                    <a:pt x="22513" y="4572"/>
                    <a:pt x="1212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9FC4C0-4F3C-4293-AA3C-D5CC5B478CD2}"/>
                </a:ext>
              </a:extLst>
            </p:cNvPr>
            <p:cNvSpPr/>
            <p:nvPr/>
          </p:nvSpPr>
          <p:spPr>
            <a:xfrm>
              <a:off x="3927513" y="5772862"/>
              <a:ext cx="43545" cy="5014"/>
            </a:xfrm>
            <a:custGeom>
              <a:avLst/>
              <a:gdLst>
                <a:gd name="connsiteX0" fmla="*/ 12481 w 43545"/>
                <a:gd name="connsiteY0" fmla="*/ 5014 h 5014"/>
                <a:gd name="connsiteX1" fmla="*/ 2124 w 43545"/>
                <a:gd name="connsiteY1" fmla="*/ 2507 h 5014"/>
                <a:gd name="connsiteX2" fmla="*/ 31070 w 43545"/>
                <a:gd name="connsiteY2" fmla="*/ 0 h 5014"/>
                <a:gd name="connsiteX3" fmla="*/ 41487 w 43545"/>
                <a:gd name="connsiteY3" fmla="*/ 2507 h 5014"/>
                <a:gd name="connsiteX4" fmla="*/ 12481 w 43545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5" h="5014">
                  <a:moveTo>
                    <a:pt x="12481" y="5014"/>
                  </a:moveTo>
                  <a:cubicBezTo>
                    <a:pt x="1555" y="5014"/>
                    <a:pt x="-3054" y="3884"/>
                    <a:pt x="2124" y="2507"/>
                  </a:cubicBezTo>
                  <a:cubicBezTo>
                    <a:pt x="7303" y="1131"/>
                    <a:pt x="20234" y="0"/>
                    <a:pt x="31070" y="0"/>
                  </a:cubicBezTo>
                  <a:cubicBezTo>
                    <a:pt x="41906" y="0"/>
                    <a:pt x="46576" y="1131"/>
                    <a:pt x="41487" y="2507"/>
                  </a:cubicBezTo>
                  <a:cubicBezTo>
                    <a:pt x="36398" y="3884"/>
                    <a:pt x="23407" y="5014"/>
                    <a:pt x="1248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CB3388-C52C-4B14-8168-4A1B2726C6B7}"/>
                </a:ext>
              </a:extLst>
            </p:cNvPr>
            <p:cNvSpPr/>
            <p:nvPr/>
          </p:nvSpPr>
          <p:spPr>
            <a:xfrm>
              <a:off x="3816477" y="5802802"/>
              <a:ext cx="46267" cy="5555"/>
            </a:xfrm>
            <a:custGeom>
              <a:avLst/>
              <a:gdLst>
                <a:gd name="connsiteX0" fmla="*/ 12853 w 46267"/>
                <a:gd name="connsiteY0" fmla="*/ 5555 h 5555"/>
                <a:gd name="connsiteX1" fmla="*/ 2466 w 46267"/>
                <a:gd name="connsiteY1" fmla="*/ 2753 h 5555"/>
                <a:gd name="connsiteX2" fmla="*/ 33417 w 46267"/>
                <a:gd name="connsiteY2" fmla="*/ 0 h 5555"/>
                <a:gd name="connsiteX3" fmla="*/ 43894 w 46267"/>
                <a:gd name="connsiteY3" fmla="*/ 2753 h 5555"/>
                <a:gd name="connsiteX4" fmla="*/ 12853 w 4626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7" h="5555">
                  <a:moveTo>
                    <a:pt x="12853" y="5555"/>
                  </a:moveTo>
                  <a:cubicBezTo>
                    <a:pt x="1358" y="5555"/>
                    <a:pt x="-3282" y="4277"/>
                    <a:pt x="2466" y="2753"/>
                  </a:cubicBezTo>
                  <a:cubicBezTo>
                    <a:pt x="8183" y="1229"/>
                    <a:pt x="22042" y="0"/>
                    <a:pt x="33417" y="0"/>
                  </a:cubicBezTo>
                  <a:cubicBezTo>
                    <a:pt x="44792" y="0"/>
                    <a:pt x="49521" y="1229"/>
                    <a:pt x="43894" y="2753"/>
                  </a:cubicBezTo>
                  <a:cubicBezTo>
                    <a:pt x="38266" y="4277"/>
                    <a:pt x="24347" y="5555"/>
                    <a:pt x="12853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2ADC7E-8C3B-496D-B4C8-E75614BA0987}"/>
                </a:ext>
              </a:extLst>
            </p:cNvPr>
            <p:cNvSpPr/>
            <p:nvPr/>
          </p:nvSpPr>
          <p:spPr>
            <a:xfrm>
              <a:off x="3693095" y="5835985"/>
              <a:ext cx="49377" cy="6194"/>
            </a:xfrm>
            <a:custGeom>
              <a:avLst/>
              <a:gdLst>
                <a:gd name="connsiteX0" fmla="*/ 13237 w 49377"/>
                <a:gd name="connsiteY0" fmla="*/ 6194 h 6194"/>
                <a:gd name="connsiteX1" fmla="*/ 2880 w 49377"/>
                <a:gd name="connsiteY1" fmla="*/ 3097 h 6194"/>
                <a:gd name="connsiteX2" fmla="*/ 36136 w 49377"/>
                <a:gd name="connsiteY2" fmla="*/ 0 h 6194"/>
                <a:gd name="connsiteX3" fmla="*/ 46613 w 49377"/>
                <a:gd name="connsiteY3" fmla="*/ 3097 h 6194"/>
                <a:gd name="connsiteX4" fmla="*/ 13237 w 49377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6194">
                  <a:moveTo>
                    <a:pt x="13237" y="6194"/>
                  </a:moveTo>
                  <a:cubicBezTo>
                    <a:pt x="1114" y="6194"/>
                    <a:pt x="-3526" y="4818"/>
                    <a:pt x="2880" y="3097"/>
                  </a:cubicBezTo>
                  <a:cubicBezTo>
                    <a:pt x="9256" y="1377"/>
                    <a:pt x="24133" y="0"/>
                    <a:pt x="36136" y="0"/>
                  </a:cubicBezTo>
                  <a:cubicBezTo>
                    <a:pt x="48140" y="0"/>
                    <a:pt x="52869" y="1377"/>
                    <a:pt x="46613" y="3097"/>
                  </a:cubicBezTo>
                  <a:cubicBezTo>
                    <a:pt x="40327" y="4818"/>
                    <a:pt x="25360" y="6194"/>
                    <a:pt x="13237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C18103-1A5F-467B-A22E-31D30751F957}"/>
                </a:ext>
              </a:extLst>
            </p:cNvPr>
            <p:cNvSpPr/>
            <p:nvPr/>
          </p:nvSpPr>
          <p:spPr>
            <a:xfrm>
              <a:off x="3555172" y="5873151"/>
              <a:ext cx="52941" cy="6931"/>
            </a:xfrm>
            <a:custGeom>
              <a:avLst/>
              <a:gdLst>
                <a:gd name="connsiteX0" fmla="*/ 13644 w 52941"/>
                <a:gd name="connsiteY0" fmla="*/ 6932 h 6931"/>
                <a:gd name="connsiteX1" fmla="*/ 3377 w 52941"/>
                <a:gd name="connsiteY1" fmla="*/ 3441 h 6931"/>
                <a:gd name="connsiteX2" fmla="*/ 39298 w 52941"/>
                <a:gd name="connsiteY2" fmla="*/ 0 h 6931"/>
                <a:gd name="connsiteX3" fmla="*/ 49685 w 52941"/>
                <a:gd name="connsiteY3" fmla="*/ 3441 h 6931"/>
                <a:gd name="connsiteX4" fmla="*/ 13644 w 5294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1" h="6931">
                  <a:moveTo>
                    <a:pt x="13644" y="6932"/>
                  </a:moveTo>
                  <a:cubicBezTo>
                    <a:pt x="803" y="6932"/>
                    <a:pt x="-3777" y="5359"/>
                    <a:pt x="3377" y="3441"/>
                  </a:cubicBezTo>
                  <a:cubicBezTo>
                    <a:pt x="10501" y="1524"/>
                    <a:pt x="26576" y="0"/>
                    <a:pt x="39298" y="0"/>
                  </a:cubicBezTo>
                  <a:cubicBezTo>
                    <a:pt x="52019" y="0"/>
                    <a:pt x="56689" y="1524"/>
                    <a:pt x="49685" y="3441"/>
                  </a:cubicBezTo>
                  <a:cubicBezTo>
                    <a:pt x="42650" y="5359"/>
                    <a:pt x="26486" y="6932"/>
                    <a:pt x="1364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69E93-ED1E-4787-8129-13CA0A93D982}"/>
                </a:ext>
              </a:extLst>
            </p:cNvPr>
            <p:cNvSpPr/>
            <p:nvPr/>
          </p:nvSpPr>
          <p:spPr>
            <a:xfrm>
              <a:off x="3400013" y="5914840"/>
              <a:ext cx="57065" cy="7816"/>
            </a:xfrm>
            <a:custGeom>
              <a:avLst/>
              <a:gdLst>
                <a:gd name="connsiteX0" fmla="*/ 14076 w 57065"/>
                <a:gd name="connsiteY0" fmla="*/ 7817 h 7816"/>
                <a:gd name="connsiteX1" fmla="*/ 4018 w 57065"/>
                <a:gd name="connsiteY1" fmla="*/ 3884 h 7816"/>
                <a:gd name="connsiteX2" fmla="*/ 42992 w 57065"/>
                <a:gd name="connsiteY2" fmla="*/ 0 h 7816"/>
                <a:gd name="connsiteX3" fmla="*/ 53199 w 57065"/>
                <a:gd name="connsiteY3" fmla="*/ 3884 h 7816"/>
                <a:gd name="connsiteX4" fmla="*/ 14076 w 5706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5" h="7816">
                  <a:moveTo>
                    <a:pt x="14076" y="7817"/>
                  </a:moveTo>
                  <a:cubicBezTo>
                    <a:pt x="426" y="7817"/>
                    <a:pt x="-4064" y="6047"/>
                    <a:pt x="4018" y="3884"/>
                  </a:cubicBezTo>
                  <a:cubicBezTo>
                    <a:pt x="12070" y="1721"/>
                    <a:pt x="29492" y="0"/>
                    <a:pt x="42992" y="0"/>
                  </a:cubicBezTo>
                  <a:cubicBezTo>
                    <a:pt x="56492" y="0"/>
                    <a:pt x="61102" y="1721"/>
                    <a:pt x="53199" y="3884"/>
                  </a:cubicBezTo>
                  <a:cubicBezTo>
                    <a:pt x="45267" y="6047"/>
                    <a:pt x="27726" y="7817"/>
                    <a:pt x="1407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3F6C5E-A7DC-47B1-A8F1-39939A1A8D7E}"/>
                </a:ext>
              </a:extLst>
            </p:cNvPr>
            <p:cNvSpPr/>
            <p:nvPr/>
          </p:nvSpPr>
          <p:spPr>
            <a:xfrm>
              <a:off x="3224121" y="5962084"/>
              <a:ext cx="61911" cy="8898"/>
            </a:xfrm>
            <a:custGeom>
              <a:avLst/>
              <a:gdLst>
                <a:gd name="connsiteX0" fmla="*/ 14526 w 61911"/>
                <a:gd name="connsiteY0" fmla="*/ 8898 h 8898"/>
                <a:gd name="connsiteX1" fmla="*/ 4828 w 61911"/>
                <a:gd name="connsiteY1" fmla="*/ 4425 h 8898"/>
                <a:gd name="connsiteX2" fmla="*/ 47394 w 61911"/>
                <a:gd name="connsiteY2" fmla="*/ 0 h 8898"/>
                <a:gd name="connsiteX3" fmla="*/ 57271 w 61911"/>
                <a:gd name="connsiteY3" fmla="*/ 4425 h 8898"/>
                <a:gd name="connsiteX4" fmla="*/ 14526 w 6191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1" h="8898">
                  <a:moveTo>
                    <a:pt x="14526" y="8898"/>
                  </a:moveTo>
                  <a:cubicBezTo>
                    <a:pt x="-52" y="8898"/>
                    <a:pt x="-4362" y="6883"/>
                    <a:pt x="4828" y="4425"/>
                  </a:cubicBezTo>
                  <a:cubicBezTo>
                    <a:pt x="13957" y="1966"/>
                    <a:pt x="32995" y="0"/>
                    <a:pt x="47394" y="0"/>
                  </a:cubicBezTo>
                  <a:cubicBezTo>
                    <a:pt x="61791" y="0"/>
                    <a:pt x="66252" y="1966"/>
                    <a:pt x="57271" y="4425"/>
                  </a:cubicBezTo>
                  <a:cubicBezTo>
                    <a:pt x="48261" y="6883"/>
                    <a:pt x="29074" y="8898"/>
                    <a:pt x="14526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747840-4CAC-4D06-BB58-19B6F052AEE8}"/>
                </a:ext>
              </a:extLst>
            </p:cNvPr>
            <p:cNvSpPr/>
            <p:nvPr/>
          </p:nvSpPr>
          <p:spPr>
            <a:xfrm>
              <a:off x="3023070" y="6015916"/>
              <a:ext cx="67660" cy="10274"/>
            </a:xfrm>
            <a:custGeom>
              <a:avLst/>
              <a:gdLst>
                <a:gd name="connsiteX0" fmla="*/ 14991 w 67660"/>
                <a:gd name="connsiteY0" fmla="*/ 10275 h 10274"/>
                <a:gd name="connsiteX1" fmla="*/ 5862 w 67660"/>
                <a:gd name="connsiteY1" fmla="*/ 5113 h 10274"/>
                <a:gd name="connsiteX2" fmla="*/ 52678 w 67660"/>
                <a:gd name="connsiteY2" fmla="*/ 0 h 10274"/>
                <a:gd name="connsiteX3" fmla="*/ 62047 w 67660"/>
                <a:gd name="connsiteY3" fmla="*/ 5113 h 10274"/>
                <a:gd name="connsiteX4" fmla="*/ 14991 w 67660"/>
                <a:gd name="connsiteY4" fmla="*/ 10275 h 1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0" h="10274">
                  <a:moveTo>
                    <a:pt x="14991" y="10275"/>
                  </a:moveTo>
                  <a:cubicBezTo>
                    <a:pt x="-634" y="10275"/>
                    <a:pt x="-4675" y="7964"/>
                    <a:pt x="5862" y="5113"/>
                  </a:cubicBezTo>
                  <a:cubicBezTo>
                    <a:pt x="16338" y="2311"/>
                    <a:pt x="37262" y="0"/>
                    <a:pt x="52678" y="0"/>
                  </a:cubicBezTo>
                  <a:cubicBezTo>
                    <a:pt x="68094" y="0"/>
                    <a:pt x="72314" y="2261"/>
                    <a:pt x="62047" y="5113"/>
                  </a:cubicBezTo>
                  <a:cubicBezTo>
                    <a:pt x="51690" y="7964"/>
                    <a:pt x="30587" y="10275"/>
                    <a:pt x="14991" y="102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11D87C-4573-4699-B89B-7C65167BE3F5}"/>
                </a:ext>
              </a:extLst>
            </p:cNvPr>
            <p:cNvSpPr/>
            <p:nvPr/>
          </p:nvSpPr>
          <p:spPr>
            <a:xfrm>
              <a:off x="2791000" y="6078056"/>
              <a:ext cx="74610" cy="11897"/>
            </a:xfrm>
            <a:custGeom>
              <a:avLst/>
              <a:gdLst>
                <a:gd name="connsiteX0" fmla="*/ 15494 w 74610"/>
                <a:gd name="connsiteY0" fmla="*/ 11897 h 11897"/>
                <a:gd name="connsiteX1" fmla="*/ 7202 w 74610"/>
                <a:gd name="connsiteY1" fmla="*/ 5899 h 11897"/>
                <a:gd name="connsiteX2" fmla="*/ 59138 w 74610"/>
                <a:gd name="connsiteY2" fmla="*/ 0 h 11897"/>
                <a:gd name="connsiteX3" fmla="*/ 67699 w 74610"/>
                <a:gd name="connsiteY3" fmla="*/ 5899 h 11897"/>
                <a:gd name="connsiteX4" fmla="*/ 15494 w 74610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10" h="11897">
                  <a:moveTo>
                    <a:pt x="15494" y="11897"/>
                  </a:moveTo>
                  <a:cubicBezTo>
                    <a:pt x="-1329" y="11897"/>
                    <a:pt x="-5011" y="9193"/>
                    <a:pt x="7202" y="5899"/>
                  </a:cubicBezTo>
                  <a:cubicBezTo>
                    <a:pt x="19326" y="2606"/>
                    <a:pt x="42524" y="0"/>
                    <a:pt x="59138" y="0"/>
                  </a:cubicBezTo>
                  <a:cubicBezTo>
                    <a:pt x="75721" y="0"/>
                    <a:pt x="79612" y="2655"/>
                    <a:pt x="67699" y="5899"/>
                  </a:cubicBezTo>
                  <a:cubicBezTo>
                    <a:pt x="55755" y="9193"/>
                    <a:pt x="32317" y="11897"/>
                    <a:pt x="15494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E8E198-468F-4BF4-87A4-FD8B04D87156}"/>
                </a:ext>
              </a:extLst>
            </p:cNvPr>
            <p:cNvSpPr/>
            <p:nvPr/>
          </p:nvSpPr>
          <p:spPr>
            <a:xfrm>
              <a:off x="2520227" y="6150421"/>
              <a:ext cx="83136" cy="13961"/>
            </a:xfrm>
            <a:custGeom>
              <a:avLst/>
              <a:gdLst>
                <a:gd name="connsiteX0" fmla="*/ 15996 w 83136"/>
                <a:gd name="connsiteY0" fmla="*/ 13962 h 13961"/>
                <a:gd name="connsiteX1" fmla="*/ 8992 w 83136"/>
                <a:gd name="connsiteY1" fmla="*/ 6932 h 13961"/>
                <a:gd name="connsiteX2" fmla="*/ 67153 w 83136"/>
                <a:gd name="connsiteY2" fmla="*/ 0 h 13961"/>
                <a:gd name="connsiteX3" fmla="*/ 74517 w 83136"/>
                <a:gd name="connsiteY3" fmla="*/ 6932 h 13961"/>
                <a:gd name="connsiteX4" fmla="*/ 15996 w 83136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6" h="13961">
                  <a:moveTo>
                    <a:pt x="15996" y="13962"/>
                  </a:moveTo>
                  <a:cubicBezTo>
                    <a:pt x="-2233" y="13962"/>
                    <a:pt x="-5317" y="10815"/>
                    <a:pt x="8992" y="6932"/>
                  </a:cubicBezTo>
                  <a:cubicBezTo>
                    <a:pt x="23180" y="3097"/>
                    <a:pt x="49193" y="0"/>
                    <a:pt x="67153" y="0"/>
                  </a:cubicBezTo>
                  <a:cubicBezTo>
                    <a:pt x="85113" y="0"/>
                    <a:pt x="88466" y="3097"/>
                    <a:pt x="74517" y="6932"/>
                  </a:cubicBezTo>
                  <a:cubicBezTo>
                    <a:pt x="60478" y="10815"/>
                    <a:pt x="34226" y="13962"/>
                    <a:pt x="15996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5EAC0A-ECCF-444C-9141-1F0266D7FDA2}"/>
                </a:ext>
              </a:extLst>
            </p:cNvPr>
            <p:cNvSpPr/>
            <p:nvPr/>
          </p:nvSpPr>
          <p:spPr>
            <a:xfrm>
              <a:off x="2200029" y="6235814"/>
              <a:ext cx="93829" cy="16567"/>
            </a:xfrm>
            <a:custGeom>
              <a:avLst/>
              <a:gdLst>
                <a:gd name="connsiteX0" fmla="*/ 16531 w 93829"/>
                <a:gd name="connsiteY0" fmla="*/ 16567 h 16567"/>
                <a:gd name="connsiteX1" fmla="*/ 11443 w 93829"/>
                <a:gd name="connsiteY1" fmla="*/ 8210 h 16567"/>
                <a:gd name="connsiteX2" fmla="*/ 77327 w 93829"/>
                <a:gd name="connsiteY2" fmla="*/ 0 h 16567"/>
                <a:gd name="connsiteX3" fmla="*/ 82894 w 93829"/>
                <a:gd name="connsiteY3" fmla="*/ 8210 h 16567"/>
                <a:gd name="connsiteX4" fmla="*/ 16531 w 93829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9" h="16567">
                  <a:moveTo>
                    <a:pt x="16531" y="16567"/>
                  </a:moveTo>
                  <a:cubicBezTo>
                    <a:pt x="-3374" y="16567"/>
                    <a:pt x="-5590" y="12831"/>
                    <a:pt x="11443" y="8210"/>
                  </a:cubicBezTo>
                  <a:cubicBezTo>
                    <a:pt x="28325" y="3638"/>
                    <a:pt x="57750" y="0"/>
                    <a:pt x="77327" y="0"/>
                  </a:cubicBezTo>
                  <a:cubicBezTo>
                    <a:pt x="96904" y="0"/>
                    <a:pt x="99448" y="3687"/>
                    <a:pt x="82894" y="8210"/>
                  </a:cubicBezTo>
                  <a:cubicBezTo>
                    <a:pt x="66221" y="12831"/>
                    <a:pt x="36437" y="16567"/>
                    <a:pt x="16531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84A67A-A6A0-4B58-AD2C-180D11536590}"/>
                </a:ext>
              </a:extLst>
            </p:cNvPr>
            <p:cNvSpPr/>
            <p:nvPr/>
          </p:nvSpPr>
          <p:spPr>
            <a:xfrm>
              <a:off x="1815659" y="6338021"/>
              <a:ext cx="107569" cy="20057"/>
            </a:xfrm>
            <a:custGeom>
              <a:avLst/>
              <a:gdLst>
                <a:gd name="connsiteX0" fmla="*/ 17062 w 107569"/>
                <a:gd name="connsiteY0" fmla="*/ 20058 h 20057"/>
                <a:gd name="connsiteX1" fmla="*/ 14817 w 107569"/>
                <a:gd name="connsiteY1" fmla="*/ 9931 h 20057"/>
                <a:gd name="connsiteX2" fmla="*/ 90519 w 107569"/>
                <a:gd name="connsiteY2" fmla="*/ 0 h 20057"/>
                <a:gd name="connsiteX3" fmla="*/ 93423 w 107569"/>
                <a:gd name="connsiteY3" fmla="*/ 9931 h 20057"/>
                <a:gd name="connsiteX4" fmla="*/ 17062 w 107569"/>
                <a:gd name="connsiteY4" fmla="*/ 20058 h 2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9" h="20057">
                  <a:moveTo>
                    <a:pt x="17062" y="20058"/>
                  </a:moveTo>
                  <a:cubicBezTo>
                    <a:pt x="-4820" y="20058"/>
                    <a:pt x="-5747" y="15486"/>
                    <a:pt x="14817" y="9931"/>
                  </a:cubicBezTo>
                  <a:cubicBezTo>
                    <a:pt x="35172" y="4425"/>
                    <a:pt x="68997" y="0"/>
                    <a:pt x="90519" y="0"/>
                  </a:cubicBezTo>
                  <a:cubicBezTo>
                    <a:pt x="112042" y="0"/>
                    <a:pt x="113389" y="4425"/>
                    <a:pt x="93423" y="9931"/>
                  </a:cubicBezTo>
                  <a:cubicBezTo>
                    <a:pt x="73188" y="15486"/>
                    <a:pt x="38944" y="20058"/>
                    <a:pt x="17062" y="2005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4BFF73-F6C5-40B9-9535-9A956C61D5FF}"/>
                </a:ext>
              </a:extLst>
            </p:cNvPr>
            <p:cNvSpPr/>
            <p:nvPr/>
          </p:nvSpPr>
          <p:spPr>
            <a:xfrm>
              <a:off x="1345501" y="6462644"/>
              <a:ext cx="125733" cy="24728"/>
            </a:xfrm>
            <a:custGeom>
              <a:avLst/>
              <a:gdLst>
                <a:gd name="connsiteX0" fmla="*/ 17619 w 125733"/>
                <a:gd name="connsiteY0" fmla="*/ 24728 h 24728"/>
                <a:gd name="connsiteX1" fmla="*/ 19685 w 125733"/>
                <a:gd name="connsiteY1" fmla="*/ 12241 h 24728"/>
                <a:gd name="connsiteX2" fmla="*/ 108139 w 125733"/>
                <a:gd name="connsiteY2" fmla="*/ 0 h 24728"/>
                <a:gd name="connsiteX3" fmla="*/ 106971 w 125733"/>
                <a:gd name="connsiteY3" fmla="*/ 12241 h 24728"/>
                <a:gd name="connsiteX4" fmla="*/ 17619 w 125733"/>
                <a:gd name="connsiteY4" fmla="*/ 24728 h 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" h="24728">
                  <a:moveTo>
                    <a:pt x="17619" y="24728"/>
                  </a:moveTo>
                  <a:cubicBezTo>
                    <a:pt x="-6717" y="24728"/>
                    <a:pt x="-5669" y="19124"/>
                    <a:pt x="19685" y="12241"/>
                  </a:cubicBezTo>
                  <a:cubicBezTo>
                    <a:pt x="44769" y="5457"/>
                    <a:pt x="84252" y="0"/>
                    <a:pt x="108139" y="0"/>
                  </a:cubicBezTo>
                  <a:cubicBezTo>
                    <a:pt x="131996" y="0"/>
                    <a:pt x="131577" y="5457"/>
                    <a:pt x="106971" y="12241"/>
                  </a:cubicBezTo>
                  <a:cubicBezTo>
                    <a:pt x="82037" y="19124"/>
                    <a:pt x="41955" y="24728"/>
                    <a:pt x="17619" y="2472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1028E9-D227-468A-9D49-588AFCF07D59}"/>
                </a:ext>
              </a:extLst>
            </p:cNvPr>
            <p:cNvSpPr/>
            <p:nvPr/>
          </p:nvSpPr>
          <p:spPr>
            <a:xfrm>
              <a:off x="757248" y="6617945"/>
              <a:ext cx="150652" cy="31217"/>
            </a:xfrm>
            <a:custGeom>
              <a:avLst/>
              <a:gdLst>
                <a:gd name="connsiteX0" fmla="*/ 18184 w 150652"/>
                <a:gd name="connsiteY0" fmla="*/ 31217 h 31217"/>
                <a:gd name="connsiteX1" fmla="*/ 26894 w 150652"/>
                <a:gd name="connsiteY1" fmla="*/ 15437 h 31217"/>
                <a:gd name="connsiteX2" fmla="*/ 132501 w 150652"/>
                <a:gd name="connsiteY2" fmla="*/ 0 h 31217"/>
                <a:gd name="connsiteX3" fmla="*/ 125017 w 150652"/>
                <a:gd name="connsiteY3" fmla="*/ 15437 h 31217"/>
                <a:gd name="connsiteX4" fmla="*/ 18184 w 150652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652" h="31217">
                  <a:moveTo>
                    <a:pt x="18184" y="31217"/>
                  </a:moveTo>
                  <a:cubicBezTo>
                    <a:pt x="-9206" y="31217"/>
                    <a:pt x="-5135" y="24089"/>
                    <a:pt x="26894" y="15437"/>
                  </a:cubicBezTo>
                  <a:cubicBezTo>
                    <a:pt x="58564" y="6833"/>
                    <a:pt x="105680" y="0"/>
                    <a:pt x="132501" y="0"/>
                  </a:cubicBezTo>
                  <a:cubicBezTo>
                    <a:pt x="159291" y="0"/>
                    <a:pt x="156118" y="6883"/>
                    <a:pt x="125017" y="15437"/>
                  </a:cubicBezTo>
                  <a:cubicBezTo>
                    <a:pt x="93587" y="24138"/>
                    <a:pt x="45573" y="31217"/>
                    <a:pt x="18184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804EC7-0DAF-4BA6-92DE-DA67834F7881}"/>
                </a:ext>
              </a:extLst>
            </p:cNvPr>
            <p:cNvSpPr/>
            <p:nvPr/>
          </p:nvSpPr>
          <p:spPr>
            <a:xfrm>
              <a:off x="-18" y="6816753"/>
              <a:ext cx="186436" cy="40754"/>
            </a:xfrm>
            <a:custGeom>
              <a:avLst/>
              <a:gdLst>
                <a:gd name="connsiteX0" fmla="*/ 18757 w 186436"/>
                <a:gd name="connsiteY0" fmla="*/ 40755 h 40754"/>
                <a:gd name="connsiteX1" fmla="*/ 38154 w 186436"/>
                <a:gd name="connsiteY1" fmla="*/ 20107 h 40754"/>
                <a:gd name="connsiteX2" fmla="*/ 167737 w 186436"/>
                <a:gd name="connsiteY2" fmla="*/ 0 h 40754"/>
                <a:gd name="connsiteX3" fmla="*/ 150196 w 186436"/>
                <a:gd name="connsiteY3" fmla="*/ 20107 h 40754"/>
                <a:gd name="connsiteX4" fmla="*/ 18757 w 186436"/>
                <a:gd name="connsiteY4" fmla="*/ 40755 h 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36" h="40754">
                  <a:moveTo>
                    <a:pt x="18757" y="40755"/>
                  </a:moveTo>
                  <a:cubicBezTo>
                    <a:pt x="-12584" y="40755"/>
                    <a:pt x="-3664" y="31463"/>
                    <a:pt x="38154" y="20107"/>
                  </a:cubicBezTo>
                  <a:cubicBezTo>
                    <a:pt x="79372" y="8947"/>
                    <a:pt x="137174" y="0"/>
                    <a:pt x="167737" y="0"/>
                  </a:cubicBezTo>
                  <a:cubicBezTo>
                    <a:pt x="198299" y="0"/>
                    <a:pt x="190666" y="8947"/>
                    <a:pt x="150196" y="20107"/>
                  </a:cubicBezTo>
                  <a:cubicBezTo>
                    <a:pt x="109186" y="31463"/>
                    <a:pt x="50097" y="40755"/>
                    <a:pt x="18757" y="407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655E37-DD65-4291-AF79-44984E873682}"/>
                </a:ext>
              </a:extLst>
            </p:cNvPr>
            <p:cNvSpPr/>
            <p:nvPr/>
          </p:nvSpPr>
          <p:spPr>
            <a:xfrm>
              <a:off x="4587704" y="5641258"/>
              <a:ext cx="31871" cy="2949"/>
            </a:xfrm>
            <a:custGeom>
              <a:avLst/>
              <a:gdLst>
                <a:gd name="connsiteX0" fmla="*/ 10981 w 31871"/>
                <a:gd name="connsiteY0" fmla="*/ 2950 h 2949"/>
                <a:gd name="connsiteX1" fmla="*/ 804 w 31871"/>
                <a:gd name="connsiteY1" fmla="*/ 1475 h 2949"/>
                <a:gd name="connsiteX2" fmla="*/ 20889 w 31871"/>
                <a:gd name="connsiteY2" fmla="*/ 0 h 2949"/>
                <a:gd name="connsiteX3" fmla="*/ 31097 w 31871"/>
                <a:gd name="connsiteY3" fmla="*/ 1475 h 2949"/>
                <a:gd name="connsiteX4" fmla="*/ 10981 w 3187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1" h="2949">
                  <a:moveTo>
                    <a:pt x="10981" y="2950"/>
                  </a:moveTo>
                  <a:cubicBezTo>
                    <a:pt x="2600" y="2950"/>
                    <a:pt x="-1950" y="2261"/>
                    <a:pt x="804" y="1475"/>
                  </a:cubicBezTo>
                  <a:cubicBezTo>
                    <a:pt x="3558" y="639"/>
                    <a:pt x="12538" y="0"/>
                    <a:pt x="20889" y="0"/>
                  </a:cubicBezTo>
                  <a:cubicBezTo>
                    <a:pt x="29241" y="0"/>
                    <a:pt x="33791" y="639"/>
                    <a:pt x="31097" y="1475"/>
                  </a:cubicBezTo>
                  <a:cubicBezTo>
                    <a:pt x="28403" y="2261"/>
                    <a:pt x="19393" y="2950"/>
                    <a:pt x="109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C3A688-EE41-4F09-B4FA-2AF5169A6C62}"/>
                </a:ext>
              </a:extLst>
            </p:cNvPr>
            <p:cNvSpPr/>
            <p:nvPr/>
          </p:nvSpPr>
          <p:spPr>
            <a:xfrm>
              <a:off x="4529767" y="5658759"/>
              <a:ext cx="33272" cy="3244"/>
            </a:xfrm>
            <a:custGeom>
              <a:avLst/>
              <a:gdLst>
                <a:gd name="connsiteX0" fmla="*/ 11296 w 33272"/>
                <a:gd name="connsiteY0" fmla="*/ 3245 h 3244"/>
                <a:gd name="connsiteX1" fmla="*/ 909 w 33272"/>
                <a:gd name="connsiteY1" fmla="*/ 1622 h 3244"/>
                <a:gd name="connsiteX2" fmla="*/ 21982 w 33272"/>
                <a:gd name="connsiteY2" fmla="*/ 0 h 3244"/>
                <a:gd name="connsiteX3" fmla="*/ 32399 w 33272"/>
                <a:gd name="connsiteY3" fmla="*/ 1622 h 3244"/>
                <a:gd name="connsiteX4" fmla="*/ 11296 w 33272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2" h="3244">
                  <a:moveTo>
                    <a:pt x="11296" y="3245"/>
                  </a:moveTo>
                  <a:cubicBezTo>
                    <a:pt x="2556" y="3245"/>
                    <a:pt x="-2084" y="2507"/>
                    <a:pt x="909" y="1622"/>
                  </a:cubicBezTo>
                  <a:cubicBezTo>
                    <a:pt x="3873" y="737"/>
                    <a:pt x="13332" y="0"/>
                    <a:pt x="21982" y="0"/>
                  </a:cubicBezTo>
                  <a:cubicBezTo>
                    <a:pt x="30633" y="0"/>
                    <a:pt x="35333" y="737"/>
                    <a:pt x="32399" y="1622"/>
                  </a:cubicBezTo>
                  <a:cubicBezTo>
                    <a:pt x="29466" y="2507"/>
                    <a:pt x="20007" y="3245"/>
                    <a:pt x="11296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174DB-2BC2-4995-BC87-8A49B5755920}"/>
                </a:ext>
              </a:extLst>
            </p:cNvPr>
            <p:cNvSpPr/>
            <p:nvPr/>
          </p:nvSpPr>
          <p:spPr>
            <a:xfrm>
              <a:off x="4466978" y="5677784"/>
              <a:ext cx="34807" cy="3490"/>
            </a:xfrm>
            <a:custGeom>
              <a:avLst/>
              <a:gdLst>
                <a:gd name="connsiteX0" fmla="*/ 11613 w 34807"/>
                <a:gd name="connsiteY0" fmla="*/ 3490 h 3490"/>
                <a:gd name="connsiteX1" fmla="*/ 1017 w 34807"/>
                <a:gd name="connsiteY1" fmla="*/ 1721 h 3490"/>
                <a:gd name="connsiteX2" fmla="*/ 23198 w 34807"/>
                <a:gd name="connsiteY2" fmla="*/ 0 h 3490"/>
                <a:gd name="connsiteX3" fmla="*/ 33824 w 34807"/>
                <a:gd name="connsiteY3" fmla="*/ 1721 h 3490"/>
                <a:gd name="connsiteX4" fmla="*/ 11613 w 3480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07" h="3490">
                  <a:moveTo>
                    <a:pt x="11613" y="3490"/>
                  </a:moveTo>
                  <a:cubicBezTo>
                    <a:pt x="2513" y="3490"/>
                    <a:pt x="-2216" y="2704"/>
                    <a:pt x="1017" y="1721"/>
                  </a:cubicBezTo>
                  <a:cubicBezTo>
                    <a:pt x="4249" y="737"/>
                    <a:pt x="14158" y="0"/>
                    <a:pt x="23198" y="0"/>
                  </a:cubicBezTo>
                  <a:cubicBezTo>
                    <a:pt x="32238" y="0"/>
                    <a:pt x="36997" y="787"/>
                    <a:pt x="33824" y="1721"/>
                  </a:cubicBezTo>
                  <a:cubicBezTo>
                    <a:pt x="30681" y="2704"/>
                    <a:pt x="20713" y="3490"/>
                    <a:pt x="1161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571952-91A1-49C7-B9B7-67ACE0BD9B91}"/>
                </a:ext>
              </a:extLst>
            </p:cNvPr>
            <p:cNvSpPr/>
            <p:nvPr/>
          </p:nvSpPr>
          <p:spPr>
            <a:xfrm>
              <a:off x="4398768" y="5698383"/>
              <a:ext cx="36509" cy="3834"/>
            </a:xfrm>
            <a:custGeom>
              <a:avLst/>
              <a:gdLst>
                <a:gd name="connsiteX0" fmla="*/ 11934 w 36509"/>
                <a:gd name="connsiteY0" fmla="*/ 3835 h 3834"/>
                <a:gd name="connsiteX1" fmla="*/ 1158 w 36509"/>
                <a:gd name="connsiteY1" fmla="*/ 1917 h 3834"/>
                <a:gd name="connsiteX2" fmla="*/ 24566 w 36509"/>
                <a:gd name="connsiteY2" fmla="*/ 0 h 3834"/>
                <a:gd name="connsiteX3" fmla="*/ 35402 w 36509"/>
                <a:gd name="connsiteY3" fmla="*/ 1917 h 3834"/>
                <a:gd name="connsiteX4" fmla="*/ 11934 w 36509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" h="3834">
                  <a:moveTo>
                    <a:pt x="11934" y="3835"/>
                  </a:moveTo>
                  <a:cubicBezTo>
                    <a:pt x="2445" y="3835"/>
                    <a:pt x="-2374" y="2999"/>
                    <a:pt x="1158" y="1917"/>
                  </a:cubicBezTo>
                  <a:cubicBezTo>
                    <a:pt x="4660" y="885"/>
                    <a:pt x="15137" y="0"/>
                    <a:pt x="24566" y="0"/>
                  </a:cubicBezTo>
                  <a:cubicBezTo>
                    <a:pt x="33995" y="0"/>
                    <a:pt x="38844" y="836"/>
                    <a:pt x="35402" y="1917"/>
                  </a:cubicBezTo>
                  <a:cubicBezTo>
                    <a:pt x="31930" y="2950"/>
                    <a:pt x="21423" y="3835"/>
                    <a:pt x="11934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E44F6-AA49-49CC-A3DA-47DC9C7E57D5}"/>
                </a:ext>
              </a:extLst>
            </p:cNvPr>
            <p:cNvSpPr/>
            <p:nvPr/>
          </p:nvSpPr>
          <p:spPr>
            <a:xfrm>
              <a:off x="4324328" y="5720948"/>
              <a:ext cx="38353" cy="4129"/>
            </a:xfrm>
            <a:custGeom>
              <a:avLst/>
              <a:gdLst>
                <a:gd name="connsiteX0" fmla="*/ 12288 w 38353"/>
                <a:gd name="connsiteY0" fmla="*/ 4130 h 4129"/>
                <a:gd name="connsiteX1" fmla="*/ 1302 w 38353"/>
                <a:gd name="connsiteY1" fmla="*/ 2065 h 4129"/>
                <a:gd name="connsiteX2" fmla="*/ 26057 w 38353"/>
                <a:gd name="connsiteY2" fmla="*/ 0 h 4129"/>
                <a:gd name="connsiteX3" fmla="*/ 37103 w 38353"/>
                <a:gd name="connsiteY3" fmla="*/ 2065 h 4129"/>
                <a:gd name="connsiteX4" fmla="*/ 12288 w 3835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53" h="4129">
                  <a:moveTo>
                    <a:pt x="12288" y="4130"/>
                  </a:moveTo>
                  <a:cubicBezTo>
                    <a:pt x="2380" y="4130"/>
                    <a:pt x="-2529" y="3195"/>
                    <a:pt x="1302" y="2065"/>
                  </a:cubicBezTo>
                  <a:cubicBezTo>
                    <a:pt x="5134" y="934"/>
                    <a:pt x="16209" y="0"/>
                    <a:pt x="26057" y="0"/>
                  </a:cubicBezTo>
                  <a:cubicBezTo>
                    <a:pt x="35906" y="0"/>
                    <a:pt x="40845" y="934"/>
                    <a:pt x="37103" y="2065"/>
                  </a:cubicBezTo>
                  <a:cubicBezTo>
                    <a:pt x="33331" y="3195"/>
                    <a:pt x="22226" y="4130"/>
                    <a:pt x="1228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7D6D36-B66C-4447-AFC2-5E4343A43CC2}"/>
                </a:ext>
              </a:extLst>
            </p:cNvPr>
            <p:cNvSpPr/>
            <p:nvPr/>
          </p:nvSpPr>
          <p:spPr>
            <a:xfrm>
              <a:off x="4242831" y="5745529"/>
              <a:ext cx="40416" cy="4572"/>
            </a:xfrm>
            <a:custGeom>
              <a:avLst/>
              <a:gdLst>
                <a:gd name="connsiteX0" fmla="*/ 12664 w 40416"/>
                <a:gd name="connsiteY0" fmla="*/ 4572 h 4572"/>
                <a:gd name="connsiteX1" fmla="*/ 1499 w 40416"/>
                <a:gd name="connsiteY1" fmla="*/ 2261 h 4572"/>
                <a:gd name="connsiteX2" fmla="*/ 27751 w 40416"/>
                <a:gd name="connsiteY2" fmla="*/ 0 h 4572"/>
                <a:gd name="connsiteX3" fmla="*/ 38976 w 40416"/>
                <a:gd name="connsiteY3" fmla="*/ 2261 h 4572"/>
                <a:gd name="connsiteX4" fmla="*/ 12664 w 40416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16" h="4572">
                  <a:moveTo>
                    <a:pt x="12664" y="4572"/>
                  </a:moveTo>
                  <a:cubicBezTo>
                    <a:pt x="2277" y="4572"/>
                    <a:pt x="-2722" y="3540"/>
                    <a:pt x="1499" y="2261"/>
                  </a:cubicBezTo>
                  <a:cubicBezTo>
                    <a:pt x="5690" y="983"/>
                    <a:pt x="17453" y="0"/>
                    <a:pt x="27751" y="0"/>
                  </a:cubicBezTo>
                  <a:cubicBezTo>
                    <a:pt x="38048" y="0"/>
                    <a:pt x="43107" y="1032"/>
                    <a:pt x="38976" y="2261"/>
                  </a:cubicBezTo>
                  <a:cubicBezTo>
                    <a:pt x="34845" y="3540"/>
                    <a:pt x="23051" y="4572"/>
                    <a:pt x="12664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CA68FC-DF00-4FCC-BFBC-21CA3B691793}"/>
                </a:ext>
              </a:extLst>
            </p:cNvPr>
            <p:cNvSpPr/>
            <p:nvPr/>
          </p:nvSpPr>
          <p:spPr>
            <a:xfrm>
              <a:off x="4153137" y="5772617"/>
              <a:ext cx="42733" cy="5014"/>
            </a:xfrm>
            <a:custGeom>
              <a:avLst/>
              <a:gdLst>
                <a:gd name="connsiteX0" fmla="*/ 13066 w 42733"/>
                <a:gd name="connsiteY0" fmla="*/ 5014 h 5014"/>
                <a:gd name="connsiteX1" fmla="*/ 1721 w 42733"/>
                <a:gd name="connsiteY1" fmla="*/ 2507 h 5014"/>
                <a:gd name="connsiteX2" fmla="*/ 29679 w 42733"/>
                <a:gd name="connsiteY2" fmla="*/ 0 h 5014"/>
                <a:gd name="connsiteX3" fmla="*/ 41084 w 42733"/>
                <a:gd name="connsiteY3" fmla="*/ 2507 h 5014"/>
                <a:gd name="connsiteX4" fmla="*/ 13066 w 4273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3" h="5014">
                  <a:moveTo>
                    <a:pt x="13066" y="5014"/>
                  </a:moveTo>
                  <a:cubicBezTo>
                    <a:pt x="2140" y="5014"/>
                    <a:pt x="-2919" y="3884"/>
                    <a:pt x="1721" y="2507"/>
                  </a:cubicBezTo>
                  <a:cubicBezTo>
                    <a:pt x="6361" y="1131"/>
                    <a:pt x="18843" y="0"/>
                    <a:pt x="29679" y="0"/>
                  </a:cubicBezTo>
                  <a:cubicBezTo>
                    <a:pt x="40515" y="0"/>
                    <a:pt x="45604" y="1131"/>
                    <a:pt x="41084" y="2507"/>
                  </a:cubicBezTo>
                  <a:cubicBezTo>
                    <a:pt x="36534" y="3884"/>
                    <a:pt x="23992" y="5014"/>
                    <a:pt x="130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436B85-E1BF-473E-A4F1-E13788AB956E}"/>
                </a:ext>
              </a:extLst>
            </p:cNvPr>
            <p:cNvSpPr/>
            <p:nvPr/>
          </p:nvSpPr>
          <p:spPr>
            <a:xfrm>
              <a:off x="4054045" y="5802507"/>
              <a:ext cx="45353" cy="5555"/>
            </a:xfrm>
            <a:custGeom>
              <a:avLst/>
              <a:gdLst>
                <a:gd name="connsiteX0" fmla="*/ 13467 w 45353"/>
                <a:gd name="connsiteY0" fmla="*/ 5555 h 5555"/>
                <a:gd name="connsiteX1" fmla="*/ 2002 w 45353"/>
                <a:gd name="connsiteY1" fmla="*/ 2753 h 5555"/>
                <a:gd name="connsiteX2" fmla="*/ 31876 w 45353"/>
                <a:gd name="connsiteY2" fmla="*/ 0 h 5555"/>
                <a:gd name="connsiteX3" fmla="*/ 43431 w 45353"/>
                <a:gd name="connsiteY3" fmla="*/ 2753 h 5555"/>
                <a:gd name="connsiteX4" fmla="*/ 13467 w 4535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3" h="5555">
                  <a:moveTo>
                    <a:pt x="13467" y="5555"/>
                  </a:moveTo>
                  <a:cubicBezTo>
                    <a:pt x="1973" y="5555"/>
                    <a:pt x="-3146" y="4277"/>
                    <a:pt x="2002" y="2753"/>
                  </a:cubicBezTo>
                  <a:cubicBezTo>
                    <a:pt x="7121" y="1229"/>
                    <a:pt x="20472" y="0"/>
                    <a:pt x="31876" y="0"/>
                  </a:cubicBezTo>
                  <a:cubicBezTo>
                    <a:pt x="43281" y="0"/>
                    <a:pt x="48460" y="1229"/>
                    <a:pt x="43431" y="2753"/>
                  </a:cubicBezTo>
                  <a:cubicBezTo>
                    <a:pt x="38372" y="4326"/>
                    <a:pt x="24962" y="5555"/>
                    <a:pt x="1346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9EFB46-DAF6-4536-8A2F-9DD41A969CDC}"/>
                </a:ext>
              </a:extLst>
            </p:cNvPr>
            <p:cNvSpPr/>
            <p:nvPr/>
          </p:nvSpPr>
          <p:spPr>
            <a:xfrm>
              <a:off x="3943923" y="5835740"/>
              <a:ext cx="48256" cy="6194"/>
            </a:xfrm>
            <a:custGeom>
              <a:avLst/>
              <a:gdLst>
                <a:gd name="connsiteX0" fmla="*/ 13911 w 48256"/>
                <a:gd name="connsiteY0" fmla="*/ 6194 h 6194"/>
                <a:gd name="connsiteX1" fmla="*/ 2327 w 48256"/>
                <a:gd name="connsiteY1" fmla="*/ 3097 h 6194"/>
                <a:gd name="connsiteX2" fmla="*/ 34356 w 48256"/>
                <a:gd name="connsiteY2" fmla="*/ 0 h 6194"/>
                <a:gd name="connsiteX3" fmla="*/ 46030 w 48256"/>
                <a:gd name="connsiteY3" fmla="*/ 3097 h 6194"/>
                <a:gd name="connsiteX4" fmla="*/ 13911 w 4825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56" h="6194">
                  <a:moveTo>
                    <a:pt x="13911" y="6194"/>
                  </a:moveTo>
                  <a:cubicBezTo>
                    <a:pt x="1788" y="6194"/>
                    <a:pt x="-3390" y="4818"/>
                    <a:pt x="2327" y="3097"/>
                  </a:cubicBezTo>
                  <a:cubicBezTo>
                    <a:pt x="8014" y="1377"/>
                    <a:pt x="22353" y="0"/>
                    <a:pt x="34356" y="0"/>
                  </a:cubicBezTo>
                  <a:cubicBezTo>
                    <a:pt x="46360" y="0"/>
                    <a:pt x="51598" y="1377"/>
                    <a:pt x="46030" y="3097"/>
                  </a:cubicBezTo>
                  <a:cubicBezTo>
                    <a:pt x="40433" y="4769"/>
                    <a:pt x="26035" y="6194"/>
                    <a:pt x="1391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833480-3FB2-4291-B6C0-35D51B7E40CF}"/>
                </a:ext>
              </a:extLst>
            </p:cNvPr>
            <p:cNvSpPr/>
            <p:nvPr/>
          </p:nvSpPr>
          <p:spPr>
            <a:xfrm>
              <a:off x="3820853" y="5872807"/>
              <a:ext cx="51671" cy="6931"/>
            </a:xfrm>
            <a:custGeom>
              <a:avLst/>
              <a:gdLst>
                <a:gd name="connsiteX0" fmla="*/ 14373 w 51671"/>
                <a:gd name="connsiteY0" fmla="*/ 6932 h 6931"/>
                <a:gd name="connsiteX1" fmla="*/ 2759 w 51671"/>
                <a:gd name="connsiteY1" fmla="*/ 3441 h 6931"/>
                <a:gd name="connsiteX2" fmla="*/ 37303 w 51671"/>
                <a:gd name="connsiteY2" fmla="*/ 0 h 6931"/>
                <a:gd name="connsiteX3" fmla="*/ 49037 w 51671"/>
                <a:gd name="connsiteY3" fmla="*/ 3441 h 6931"/>
                <a:gd name="connsiteX4" fmla="*/ 14373 w 5167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1" h="6931">
                  <a:moveTo>
                    <a:pt x="14373" y="6932"/>
                  </a:moveTo>
                  <a:cubicBezTo>
                    <a:pt x="1532" y="6932"/>
                    <a:pt x="-3677" y="5359"/>
                    <a:pt x="2759" y="3441"/>
                  </a:cubicBezTo>
                  <a:cubicBezTo>
                    <a:pt x="9135" y="1524"/>
                    <a:pt x="24581" y="0"/>
                    <a:pt x="37303" y="0"/>
                  </a:cubicBezTo>
                  <a:cubicBezTo>
                    <a:pt x="50025" y="0"/>
                    <a:pt x="55293" y="1524"/>
                    <a:pt x="49037" y="3441"/>
                  </a:cubicBezTo>
                  <a:cubicBezTo>
                    <a:pt x="42751" y="5359"/>
                    <a:pt x="27215" y="6932"/>
                    <a:pt x="14373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9DAD7E-B274-48A4-8D31-7CA37B729A4C}"/>
                </a:ext>
              </a:extLst>
            </p:cNvPr>
            <p:cNvSpPr/>
            <p:nvPr/>
          </p:nvSpPr>
          <p:spPr>
            <a:xfrm>
              <a:off x="3682374" y="5914496"/>
              <a:ext cx="55543" cy="7816"/>
            </a:xfrm>
            <a:custGeom>
              <a:avLst/>
              <a:gdLst>
                <a:gd name="connsiteX0" fmla="*/ 14858 w 55543"/>
                <a:gd name="connsiteY0" fmla="*/ 7817 h 7816"/>
                <a:gd name="connsiteX1" fmla="*/ 3274 w 55543"/>
                <a:gd name="connsiteY1" fmla="*/ 3884 h 7816"/>
                <a:gd name="connsiteX2" fmla="*/ 40691 w 55543"/>
                <a:gd name="connsiteY2" fmla="*/ 0 h 7816"/>
                <a:gd name="connsiteX3" fmla="*/ 52425 w 55543"/>
                <a:gd name="connsiteY3" fmla="*/ 3884 h 7816"/>
                <a:gd name="connsiteX4" fmla="*/ 14858 w 55543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43" h="7816">
                  <a:moveTo>
                    <a:pt x="14858" y="7817"/>
                  </a:moveTo>
                  <a:cubicBezTo>
                    <a:pt x="1208" y="7817"/>
                    <a:pt x="-3970" y="6047"/>
                    <a:pt x="3274" y="3884"/>
                  </a:cubicBezTo>
                  <a:cubicBezTo>
                    <a:pt x="10458" y="1721"/>
                    <a:pt x="27191" y="0"/>
                    <a:pt x="40691" y="0"/>
                  </a:cubicBezTo>
                  <a:cubicBezTo>
                    <a:pt x="54191" y="0"/>
                    <a:pt x="59459" y="1721"/>
                    <a:pt x="52425" y="3884"/>
                  </a:cubicBezTo>
                  <a:cubicBezTo>
                    <a:pt x="45360" y="6047"/>
                    <a:pt x="28538" y="7817"/>
                    <a:pt x="14858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4B5853-0F45-4850-A04E-35920820E12E}"/>
                </a:ext>
              </a:extLst>
            </p:cNvPr>
            <p:cNvSpPr/>
            <p:nvPr/>
          </p:nvSpPr>
          <p:spPr>
            <a:xfrm>
              <a:off x="3525448" y="5961642"/>
              <a:ext cx="60078" cy="8898"/>
            </a:xfrm>
            <a:custGeom>
              <a:avLst/>
              <a:gdLst>
                <a:gd name="connsiteX0" fmla="*/ 15381 w 60078"/>
                <a:gd name="connsiteY0" fmla="*/ 8898 h 8898"/>
                <a:gd name="connsiteX1" fmla="*/ 3916 w 60078"/>
                <a:gd name="connsiteY1" fmla="*/ 4425 h 8898"/>
                <a:gd name="connsiteX2" fmla="*/ 44715 w 60078"/>
                <a:gd name="connsiteY2" fmla="*/ 0 h 8898"/>
                <a:gd name="connsiteX3" fmla="*/ 56330 w 60078"/>
                <a:gd name="connsiteY3" fmla="*/ 4425 h 8898"/>
                <a:gd name="connsiteX4" fmla="*/ 15381 w 6007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78" h="8898">
                  <a:moveTo>
                    <a:pt x="15381" y="8898"/>
                  </a:moveTo>
                  <a:cubicBezTo>
                    <a:pt x="803" y="8898"/>
                    <a:pt x="-4286" y="6883"/>
                    <a:pt x="3916" y="4425"/>
                  </a:cubicBezTo>
                  <a:cubicBezTo>
                    <a:pt x="12088" y="1966"/>
                    <a:pt x="30317" y="0"/>
                    <a:pt x="44715" y="0"/>
                  </a:cubicBezTo>
                  <a:cubicBezTo>
                    <a:pt x="59114" y="0"/>
                    <a:pt x="64322" y="1966"/>
                    <a:pt x="56330" y="4425"/>
                  </a:cubicBezTo>
                  <a:cubicBezTo>
                    <a:pt x="48308" y="6883"/>
                    <a:pt x="29928" y="8898"/>
                    <a:pt x="15381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131CFB-EA35-4F16-BB0D-BCAB9359923F}"/>
                </a:ext>
              </a:extLst>
            </p:cNvPr>
            <p:cNvSpPr/>
            <p:nvPr/>
          </p:nvSpPr>
          <p:spPr>
            <a:xfrm>
              <a:off x="3346087" y="6015522"/>
              <a:ext cx="65485" cy="10225"/>
            </a:xfrm>
            <a:custGeom>
              <a:avLst/>
              <a:gdLst>
                <a:gd name="connsiteX0" fmla="*/ 15917 w 65485"/>
                <a:gd name="connsiteY0" fmla="*/ 10226 h 10225"/>
                <a:gd name="connsiteX1" fmla="*/ 4752 w 65485"/>
                <a:gd name="connsiteY1" fmla="*/ 5064 h 10225"/>
                <a:gd name="connsiteX2" fmla="*/ 49562 w 65485"/>
                <a:gd name="connsiteY2" fmla="*/ 0 h 10225"/>
                <a:gd name="connsiteX3" fmla="*/ 60937 w 65485"/>
                <a:gd name="connsiteY3" fmla="*/ 5064 h 10225"/>
                <a:gd name="connsiteX4" fmla="*/ 15917 w 65485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85" h="10225">
                  <a:moveTo>
                    <a:pt x="15917" y="10226"/>
                  </a:moveTo>
                  <a:cubicBezTo>
                    <a:pt x="321" y="10226"/>
                    <a:pt x="-4648" y="7915"/>
                    <a:pt x="4752" y="5064"/>
                  </a:cubicBezTo>
                  <a:cubicBezTo>
                    <a:pt x="14121" y="2261"/>
                    <a:pt x="34146" y="0"/>
                    <a:pt x="49562" y="0"/>
                  </a:cubicBezTo>
                  <a:cubicBezTo>
                    <a:pt x="64978" y="0"/>
                    <a:pt x="70097" y="2261"/>
                    <a:pt x="60937" y="5064"/>
                  </a:cubicBezTo>
                  <a:cubicBezTo>
                    <a:pt x="51688" y="7866"/>
                    <a:pt x="31512" y="10226"/>
                    <a:pt x="15917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55F9C4-EA81-4CC5-A72E-523D625B47B7}"/>
                </a:ext>
              </a:extLst>
            </p:cNvPr>
            <p:cNvSpPr/>
            <p:nvPr/>
          </p:nvSpPr>
          <p:spPr>
            <a:xfrm>
              <a:off x="3139088" y="6077515"/>
              <a:ext cx="71927" cy="11897"/>
            </a:xfrm>
            <a:custGeom>
              <a:avLst/>
              <a:gdLst>
                <a:gd name="connsiteX0" fmla="*/ 16493 w 71927"/>
                <a:gd name="connsiteY0" fmla="*/ 11897 h 11897"/>
                <a:gd name="connsiteX1" fmla="*/ 5867 w 71927"/>
                <a:gd name="connsiteY1" fmla="*/ 5899 h 11897"/>
                <a:gd name="connsiteX2" fmla="*/ 55437 w 71927"/>
                <a:gd name="connsiteY2" fmla="*/ 0 h 11897"/>
                <a:gd name="connsiteX3" fmla="*/ 66333 w 71927"/>
                <a:gd name="connsiteY3" fmla="*/ 5899 h 11897"/>
                <a:gd name="connsiteX4" fmla="*/ 16493 w 71927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27" h="11897">
                  <a:moveTo>
                    <a:pt x="16493" y="11897"/>
                  </a:moveTo>
                  <a:cubicBezTo>
                    <a:pt x="-330" y="11897"/>
                    <a:pt x="-5029" y="9193"/>
                    <a:pt x="5867" y="5899"/>
                  </a:cubicBezTo>
                  <a:cubicBezTo>
                    <a:pt x="16703" y="2655"/>
                    <a:pt x="38854" y="0"/>
                    <a:pt x="55437" y="0"/>
                  </a:cubicBezTo>
                  <a:cubicBezTo>
                    <a:pt x="72020" y="0"/>
                    <a:pt x="76929" y="2606"/>
                    <a:pt x="66333" y="5899"/>
                  </a:cubicBezTo>
                  <a:cubicBezTo>
                    <a:pt x="55647" y="9193"/>
                    <a:pt x="33316" y="11897"/>
                    <a:pt x="16493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A59818-00F3-48CD-9A61-B65D82D6A87D}"/>
                </a:ext>
              </a:extLst>
            </p:cNvPr>
            <p:cNvSpPr/>
            <p:nvPr/>
          </p:nvSpPr>
          <p:spPr>
            <a:xfrm>
              <a:off x="2897572" y="6149782"/>
              <a:ext cx="79843" cy="13961"/>
            </a:xfrm>
            <a:custGeom>
              <a:avLst/>
              <a:gdLst>
                <a:gd name="connsiteX0" fmla="*/ 17102 w 79843"/>
                <a:gd name="connsiteY0" fmla="*/ 13962 h 13961"/>
                <a:gd name="connsiteX1" fmla="*/ 7344 w 79843"/>
                <a:gd name="connsiteY1" fmla="*/ 6932 h 13961"/>
                <a:gd name="connsiteX2" fmla="*/ 62751 w 79843"/>
                <a:gd name="connsiteY2" fmla="*/ 0 h 13961"/>
                <a:gd name="connsiteX3" fmla="*/ 72839 w 79843"/>
                <a:gd name="connsiteY3" fmla="*/ 6932 h 13961"/>
                <a:gd name="connsiteX4" fmla="*/ 17102 w 79843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3" h="13961">
                  <a:moveTo>
                    <a:pt x="17102" y="13962"/>
                  </a:moveTo>
                  <a:cubicBezTo>
                    <a:pt x="-1127" y="13962"/>
                    <a:pt x="-5438" y="10815"/>
                    <a:pt x="7344" y="6932"/>
                  </a:cubicBezTo>
                  <a:cubicBezTo>
                    <a:pt x="20036" y="3097"/>
                    <a:pt x="44791" y="0"/>
                    <a:pt x="62751" y="0"/>
                  </a:cubicBezTo>
                  <a:cubicBezTo>
                    <a:pt x="80711" y="0"/>
                    <a:pt x="85261" y="3097"/>
                    <a:pt x="72839" y="6932"/>
                  </a:cubicBezTo>
                  <a:cubicBezTo>
                    <a:pt x="60297" y="10815"/>
                    <a:pt x="35302" y="13962"/>
                    <a:pt x="17102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967071-6329-45A0-B5AD-CE79A98AF8D6}"/>
                </a:ext>
              </a:extLst>
            </p:cNvPr>
            <p:cNvSpPr/>
            <p:nvPr/>
          </p:nvSpPr>
          <p:spPr>
            <a:xfrm>
              <a:off x="2612043" y="6235028"/>
              <a:ext cx="89681" cy="16567"/>
            </a:xfrm>
            <a:custGeom>
              <a:avLst/>
              <a:gdLst>
                <a:gd name="connsiteX0" fmla="*/ 17723 w 89681"/>
                <a:gd name="connsiteY0" fmla="*/ 16567 h 16567"/>
                <a:gd name="connsiteX1" fmla="*/ 9341 w 89681"/>
                <a:gd name="connsiteY1" fmla="*/ 8210 h 16567"/>
                <a:gd name="connsiteX2" fmla="*/ 71963 w 89681"/>
                <a:gd name="connsiteY2" fmla="*/ 0 h 16567"/>
                <a:gd name="connsiteX3" fmla="*/ 80763 w 89681"/>
                <a:gd name="connsiteY3" fmla="*/ 8210 h 16567"/>
                <a:gd name="connsiteX4" fmla="*/ 17723 w 89681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81" h="16567">
                  <a:moveTo>
                    <a:pt x="17723" y="16567"/>
                  </a:moveTo>
                  <a:cubicBezTo>
                    <a:pt x="-2153" y="16567"/>
                    <a:pt x="-5835" y="12831"/>
                    <a:pt x="9341" y="8210"/>
                  </a:cubicBezTo>
                  <a:cubicBezTo>
                    <a:pt x="24398" y="3638"/>
                    <a:pt x="52386" y="0"/>
                    <a:pt x="71963" y="0"/>
                  </a:cubicBezTo>
                  <a:cubicBezTo>
                    <a:pt x="91539" y="0"/>
                    <a:pt x="95521" y="3638"/>
                    <a:pt x="80763" y="8210"/>
                  </a:cubicBezTo>
                  <a:cubicBezTo>
                    <a:pt x="65886" y="12831"/>
                    <a:pt x="37599" y="16567"/>
                    <a:pt x="17723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A9BF5B-D477-46D6-AFD4-04CD0C0D173D}"/>
                </a:ext>
              </a:extLst>
            </p:cNvPr>
            <p:cNvSpPr/>
            <p:nvPr/>
          </p:nvSpPr>
          <p:spPr>
            <a:xfrm>
              <a:off x="2269328" y="6337136"/>
              <a:ext cx="102249" cy="20008"/>
            </a:xfrm>
            <a:custGeom>
              <a:avLst/>
              <a:gdLst>
                <a:gd name="connsiteX0" fmla="*/ 18385 w 102249"/>
                <a:gd name="connsiteY0" fmla="*/ 20009 h 20008"/>
                <a:gd name="connsiteX1" fmla="*/ 12159 w 102249"/>
                <a:gd name="connsiteY1" fmla="*/ 9931 h 20008"/>
                <a:gd name="connsiteX2" fmla="*/ 83880 w 102249"/>
                <a:gd name="connsiteY2" fmla="*/ 0 h 20008"/>
                <a:gd name="connsiteX3" fmla="*/ 90675 w 102249"/>
                <a:gd name="connsiteY3" fmla="*/ 9931 h 20008"/>
                <a:gd name="connsiteX4" fmla="*/ 18385 w 102249"/>
                <a:gd name="connsiteY4" fmla="*/ 20009 h 2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49" h="20008">
                  <a:moveTo>
                    <a:pt x="18385" y="20009"/>
                  </a:moveTo>
                  <a:cubicBezTo>
                    <a:pt x="-3497" y="20009"/>
                    <a:pt x="-6191" y="15486"/>
                    <a:pt x="12159" y="9931"/>
                  </a:cubicBezTo>
                  <a:cubicBezTo>
                    <a:pt x="30358" y="4424"/>
                    <a:pt x="62387" y="0"/>
                    <a:pt x="83880" y="0"/>
                  </a:cubicBezTo>
                  <a:cubicBezTo>
                    <a:pt x="105372" y="0"/>
                    <a:pt x="108485" y="4424"/>
                    <a:pt x="90675" y="9931"/>
                  </a:cubicBezTo>
                  <a:cubicBezTo>
                    <a:pt x="72685" y="15437"/>
                    <a:pt x="40236" y="20009"/>
                    <a:pt x="18385" y="200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9C2CAB-3EF2-49F1-8E6C-8A707C2AC1C4}"/>
                </a:ext>
              </a:extLst>
            </p:cNvPr>
            <p:cNvSpPr/>
            <p:nvPr/>
          </p:nvSpPr>
          <p:spPr>
            <a:xfrm>
              <a:off x="1850233" y="6461514"/>
              <a:ext cx="118811" cy="24678"/>
            </a:xfrm>
            <a:custGeom>
              <a:avLst/>
              <a:gdLst>
                <a:gd name="connsiteX0" fmla="*/ 19067 w 118811"/>
                <a:gd name="connsiteY0" fmla="*/ 24679 h 24678"/>
                <a:gd name="connsiteX1" fmla="*/ 16223 w 118811"/>
                <a:gd name="connsiteY1" fmla="*/ 12241 h 24678"/>
                <a:gd name="connsiteX2" fmla="*/ 99768 w 118811"/>
                <a:gd name="connsiteY2" fmla="*/ 0 h 24678"/>
                <a:gd name="connsiteX3" fmla="*/ 103390 w 118811"/>
                <a:gd name="connsiteY3" fmla="*/ 12241 h 24678"/>
                <a:gd name="connsiteX4" fmla="*/ 19067 w 118811"/>
                <a:gd name="connsiteY4" fmla="*/ 24679 h 2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11" h="24678">
                  <a:moveTo>
                    <a:pt x="19067" y="24679"/>
                  </a:moveTo>
                  <a:cubicBezTo>
                    <a:pt x="-5240" y="24679"/>
                    <a:pt x="-6437" y="19075"/>
                    <a:pt x="16223" y="12241"/>
                  </a:cubicBezTo>
                  <a:cubicBezTo>
                    <a:pt x="38613" y="5457"/>
                    <a:pt x="75941" y="0"/>
                    <a:pt x="99768" y="0"/>
                  </a:cubicBezTo>
                  <a:cubicBezTo>
                    <a:pt x="123625" y="0"/>
                    <a:pt x="125331" y="5457"/>
                    <a:pt x="103390" y="12241"/>
                  </a:cubicBezTo>
                  <a:cubicBezTo>
                    <a:pt x="81239" y="19075"/>
                    <a:pt x="43373" y="24679"/>
                    <a:pt x="19067" y="2467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E92BA8-BAAB-4D5F-8D4E-81CC25CE8831}"/>
                </a:ext>
              </a:extLst>
            </p:cNvPr>
            <p:cNvSpPr/>
            <p:nvPr/>
          </p:nvSpPr>
          <p:spPr>
            <a:xfrm>
              <a:off x="1326032" y="6616470"/>
              <a:ext cx="141406" cy="31217"/>
            </a:xfrm>
            <a:custGeom>
              <a:avLst/>
              <a:gdLst>
                <a:gd name="connsiteX0" fmla="*/ 19758 w 141406"/>
                <a:gd name="connsiteY0" fmla="*/ 31217 h 31217"/>
                <a:gd name="connsiteX1" fmla="*/ 22272 w 141406"/>
                <a:gd name="connsiteY1" fmla="*/ 15437 h 31217"/>
                <a:gd name="connsiteX2" fmla="*/ 121682 w 141406"/>
                <a:gd name="connsiteY2" fmla="*/ 0 h 31217"/>
                <a:gd name="connsiteX3" fmla="*/ 120305 w 141406"/>
                <a:gd name="connsiteY3" fmla="*/ 15437 h 31217"/>
                <a:gd name="connsiteX4" fmla="*/ 19758 w 141406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06" h="31217">
                  <a:moveTo>
                    <a:pt x="19758" y="31217"/>
                  </a:moveTo>
                  <a:cubicBezTo>
                    <a:pt x="-7602" y="31217"/>
                    <a:pt x="-6345" y="24138"/>
                    <a:pt x="22272" y="15437"/>
                  </a:cubicBezTo>
                  <a:cubicBezTo>
                    <a:pt x="50529" y="6883"/>
                    <a:pt x="94921" y="0"/>
                    <a:pt x="121682" y="0"/>
                  </a:cubicBezTo>
                  <a:cubicBezTo>
                    <a:pt x="148443" y="0"/>
                    <a:pt x="147964" y="6883"/>
                    <a:pt x="120305" y="15437"/>
                  </a:cubicBezTo>
                  <a:cubicBezTo>
                    <a:pt x="92257" y="24138"/>
                    <a:pt x="47117" y="31217"/>
                    <a:pt x="19758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7A8D45-3366-4960-9C84-5E1E777009A8}"/>
                </a:ext>
              </a:extLst>
            </p:cNvPr>
            <p:cNvSpPr/>
            <p:nvPr/>
          </p:nvSpPr>
          <p:spPr>
            <a:xfrm>
              <a:off x="651416" y="6814885"/>
              <a:ext cx="173628" cy="40705"/>
            </a:xfrm>
            <a:custGeom>
              <a:avLst/>
              <a:gdLst>
                <a:gd name="connsiteX0" fmla="*/ 20475 w 173628"/>
                <a:gd name="connsiteY0" fmla="*/ 40706 h 40705"/>
                <a:gd name="connsiteX1" fmla="*/ 31700 w 173628"/>
                <a:gd name="connsiteY1" fmla="*/ 20107 h 40705"/>
                <a:gd name="connsiteX2" fmla="*/ 153201 w 173628"/>
                <a:gd name="connsiteY2" fmla="*/ 0 h 40705"/>
                <a:gd name="connsiteX3" fmla="*/ 143622 w 173628"/>
                <a:gd name="connsiteY3" fmla="*/ 20107 h 40705"/>
                <a:gd name="connsiteX4" fmla="*/ 20475 w 173628"/>
                <a:gd name="connsiteY4" fmla="*/ 40706 h 4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28" h="40705">
                  <a:moveTo>
                    <a:pt x="20475" y="40706"/>
                  </a:moveTo>
                  <a:cubicBezTo>
                    <a:pt x="-10836" y="40706"/>
                    <a:pt x="-5567" y="31414"/>
                    <a:pt x="31700" y="20107"/>
                  </a:cubicBezTo>
                  <a:cubicBezTo>
                    <a:pt x="68489" y="8947"/>
                    <a:pt x="122699" y="0"/>
                    <a:pt x="153201" y="0"/>
                  </a:cubicBezTo>
                  <a:cubicBezTo>
                    <a:pt x="183734" y="0"/>
                    <a:pt x="179633" y="8947"/>
                    <a:pt x="143622" y="20107"/>
                  </a:cubicBezTo>
                  <a:cubicBezTo>
                    <a:pt x="107133" y="31414"/>
                    <a:pt x="51786" y="40706"/>
                    <a:pt x="20475" y="407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59C181-6578-4464-BE3E-FF6AD280213D}"/>
                </a:ext>
              </a:extLst>
            </p:cNvPr>
            <p:cNvSpPr/>
            <p:nvPr/>
          </p:nvSpPr>
          <p:spPr>
            <a:xfrm>
              <a:off x="4761004" y="5641110"/>
              <a:ext cx="31515" cy="2949"/>
            </a:xfrm>
            <a:custGeom>
              <a:avLst/>
              <a:gdLst>
                <a:gd name="connsiteX0" fmla="*/ 11386 w 31515"/>
                <a:gd name="connsiteY0" fmla="*/ 2950 h 2949"/>
                <a:gd name="connsiteX1" fmla="*/ 640 w 31515"/>
                <a:gd name="connsiteY1" fmla="*/ 1475 h 2949"/>
                <a:gd name="connsiteX2" fmla="*/ 20127 w 31515"/>
                <a:gd name="connsiteY2" fmla="*/ 0 h 2949"/>
                <a:gd name="connsiteX3" fmla="*/ 30903 w 31515"/>
                <a:gd name="connsiteY3" fmla="*/ 1475 h 2949"/>
                <a:gd name="connsiteX4" fmla="*/ 11386 w 31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5" h="2949">
                  <a:moveTo>
                    <a:pt x="11386" y="2950"/>
                  </a:moveTo>
                  <a:cubicBezTo>
                    <a:pt x="3005" y="2950"/>
                    <a:pt x="-1814" y="2261"/>
                    <a:pt x="640" y="1475"/>
                  </a:cubicBezTo>
                  <a:cubicBezTo>
                    <a:pt x="3065" y="639"/>
                    <a:pt x="11805" y="0"/>
                    <a:pt x="20127" y="0"/>
                  </a:cubicBezTo>
                  <a:cubicBezTo>
                    <a:pt x="28449" y="0"/>
                    <a:pt x="33298" y="639"/>
                    <a:pt x="30903" y="1475"/>
                  </a:cubicBezTo>
                  <a:cubicBezTo>
                    <a:pt x="28509" y="2311"/>
                    <a:pt x="19768" y="2950"/>
                    <a:pt x="113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41AE9F-064A-4345-AD32-377DC5B7EF53}"/>
                </a:ext>
              </a:extLst>
            </p:cNvPr>
            <p:cNvSpPr/>
            <p:nvPr/>
          </p:nvSpPr>
          <p:spPr>
            <a:xfrm>
              <a:off x="4709986" y="5658612"/>
              <a:ext cx="32880" cy="3244"/>
            </a:xfrm>
            <a:custGeom>
              <a:avLst/>
              <a:gdLst>
                <a:gd name="connsiteX0" fmla="*/ 11727 w 32880"/>
                <a:gd name="connsiteY0" fmla="*/ 3245 h 3244"/>
                <a:gd name="connsiteX1" fmla="*/ 711 w 32880"/>
                <a:gd name="connsiteY1" fmla="*/ 1622 h 3244"/>
                <a:gd name="connsiteX2" fmla="*/ 21156 w 32880"/>
                <a:gd name="connsiteY2" fmla="*/ 0 h 3244"/>
                <a:gd name="connsiteX3" fmla="*/ 32201 w 32880"/>
                <a:gd name="connsiteY3" fmla="*/ 1622 h 3244"/>
                <a:gd name="connsiteX4" fmla="*/ 11727 w 32880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0" h="3244">
                  <a:moveTo>
                    <a:pt x="11727" y="3245"/>
                  </a:moveTo>
                  <a:cubicBezTo>
                    <a:pt x="2986" y="3245"/>
                    <a:pt x="-1923" y="2507"/>
                    <a:pt x="711" y="1622"/>
                  </a:cubicBezTo>
                  <a:cubicBezTo>
                    <a:pt x="3345" y="737"/>
                    <a:pt x="12505" y="0"/>
                    <a:pt x="21156" y="0"/>
                  </a:cubicBezTo>
                  <a:cubicBezTo>
                    <a:pt x="29807" y="0"/>
                    <a:pt x="34776" y="737"/>
                    <a:pt x="32201" y="1622"/>
                  </a:cubicBezTo>
                  <a:cubicBezTo>
                    <a:pt x="29627" y="2507"/>
                    <a:pt x="20438" y="3245"/>
                    <a:pt x="11727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29C793-D300-4768-BF4D-DB0D5FC63778}"/>
                </a:ext>
              </a:extLst>
            </p:cNvPr>
            <p:cNvSpPr/>
            <p:nvPr/>
          </p:nvSpPr>
          <p:spPr>
            <a:xfrm>
              <a:off x="4654751" y="5677588"/>
              <a:ext cx="34380" cy="3490"/>
            </a:xfrm>
            <a:custGeom>
              <a:avLst/>
              <a:gdLst>
                <a:gd name="connsiteX0" fmla="*/ 12064 w 34380"/>
                <a:gd name="connsiteY0" fmla="*/ 3490 h 3490"/>
                <a:gd name="connsiteX1" fmla="*/ 809 w 34380"/>
                <a:gd name="connsiteY1" fmla="*/ 1721 h 3490"/>
                <a:gd name="connsiteX2" fmla="*/ 22301 w 34380"/>
                <a:gd name="connsiteY2" fmla="*/ 0 h 3490"/>
                <a:gd name="connsiteX3" fmla="*/ 33616 w 34380"/>
                <a:gd name="connsiteY3" fmla="*/ 1721 h 3490"/>
                <a:gd name="connsiteX4" fmla="*/ 12064 w 3438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80" h="3490">
                  <a:moveTo>
                    <a:pt x="12064" y="3490"/>
                  </a:moveTo>
                  <a:cubicBezTo>
                    <a:pt x="2964" y="3490"/>
                    <a:pt x="-2065" y="2704"/>
                    <a:pt x="809" y="1721"/>
                  </a:cubicBezTo>
                  <a:cubicBezTo>
                    <a:pt x="3652" y="737"/>
                    <a:pt x="13261" y="0"/>
                    <a:pt x="22301" y="0"/>
                  </a:cubicBezTo>
                  <a:cubicBezTo>
                    <a:pt x="31341" y="0"/>
                    <a:pt x="36400" y="787"/>
                    <a:pt x="33616" y="1721"/>
                  </a:cubicBezTo>
                  <a:cubicBezTo>
                    <a:pt x="30802" y="2704"/>
                    <a:pt x="21163" y="3490"/>
                    <a:pt x="12064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86BD8E-4E79-4BCD-9ABA-2FBF6C3FA435}"/>
                </a:ext>
              </a:extLst>
            </p:cNvPr>
            <p:cNvSpPr/>
            <p:nvPr/>
          </p:nvSpPr>
          <p:spPr>
            <a:xfrm>
              <a:off x="4594694" y="5698186"/>
              <a:ext cx="36011" cy="3834"/>
            </a:xfrm>
            <a:custGeom>
              <a:avLst/>
              <a:gdLst>
                <a:gd name="connsiteX0" fmla="*/ 12432 w 36011"/>
                <a:gd name="connsiteY0" fmla="*/ 3835 h 3834"/>
                <a:gd name="connsiteX1" fmla="*/ 908 w 36011"/>
                <a:gd name="connsiteY1" fmla="*/ 1917 h 3834"/>
                <a:gd name="connsiteX2" fmla="*/ 23568 w 36011"/>
                <a:gd name="connsiteY2" fmla="*/ 0 h 3834"/>
                <a:gd name="connsiteX3" fmla="*/ 35152 w 36011"/>
                <a:gd name="connsiteY3" fmla="*/ 1917 h 3834"/>
                <a:gd name="connsiteX4" fmla="*/ 12432 w 3601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1" h="3834">
                  <a:moveTo>
                    <a:pt x="12432" y="3835"/>
                  </a:moveTo>
                  <a:cubicBezTo>
                    <a:pt x="2943" y="3835"/>
                    <a:pt x="-2205" y="2999"/>
                    <a:pt x="908" y="1917"/>
                  </a:cubicBezTo>
                  <a:cubicBezTo>
                    <a:pt x="4021" y="885"/>
                    <a:pt x="14139" y="0"/>
                    <a:pt x="23568" y="0"/>
                  </a:cubicBezTo>
                  <a:cubicBezTo>
                    <a:pt x="32967" y="0"/>
                    <a:pt x="38175" y="836"/>
                    <a:pt x="35152" y="1917"/>
                  </a:cubicBezTo>
                  <a:cubicBezTo>
                    <a:pt x="32099" y="2999"/>
                    <a:pt x="21922" y="3835"/>
                    <a:pt x="12432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C99F85-9A93-400E-A1CA-9F88123899CF}"/>
                </a:ext>
              </a:extLst>
            </p:cNvPr>
            <p:cNvSpPr/>
            <p:nvPr/>
          </p:nvSpPr>
          <p:spPr>
            <a:xfrm>
              <a:off x="4529191" y="5720751"/>
              <a:ext cx="37780" cy="4129"/>
            </a:xfrm>
            <a:custGeom>
              <a:avLst/>
              <a:gdLst>
                <a:gd name="connsiteX0" fmla="*/ 12830 w 37780"/>
                <a:gd name="connsiteY0" fmla="*/ 4130 h 4129"/>
                <a:gd name="connsiteX1" fmla="*/ 1036 w 37780"/>
                <a:gd name="connsiteY1" fmla="*/ 2065 h 4129"/>
                <a:gd name="connsiteX2" fmla="*/ 24953 w 37780"/>
                <a:gd name="connsiteY2" fmla="*/ 0 h 4129"/>
                <a:gd name="connsiteX3" fmla="*/ 36806 w 37780"/>
                <a:gd name="connsiteY3" fmla="*/ 2065 h 4129"/>
                <a:gd name="connsiteX4" fmla="*/ 12830 w 377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0" h="4129">
                  <a:moveTo>
                    <a:pt x="12830" y="4130"/>
                  </a:moveTo>
                  <a:cubicBezTo>
                    <a:pt x="2922" y="4130"/>
                    <a:pt x="-2377" y="3195"/>
                    <a:pt x="1036" y="2065"/>
                  </a:cubicBezTo>
                  <a:cubicBezTo>
                    <a:pt x="4418" y="934"/>
                    <a:pt x="15134" y="0"/>
                    <a:pt x="24953" y="0"/>
                  </a:cubicBezTo>
                  <a:cubicBezTo>
                    <a:pt x="34771" y="0"/>
                    <a:pt x="40099" y="934"/>
                    <a:pt x="36806" y="2065"/>
                  </a:cubicBezTo>
                  <a:cubicBezTo>
                    <a:pt x="33484" y="3195"/>
                    <a:pt x="22738" y="4130"/>
                    <a:pt x="1283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6952DB-8731-4A1F-928F-86D816749B80}"/>
                </a:ext>
              </a:extLst>
            </p:cNvPr>
            <p:cNvSpPr/>
            <p:nvPr/>
          </p:nvSpPr>
          <p:spPr>
            <a:xfrm>
              <a:off x="4457453" y="5745332"/>
              <a:ext cx="39770" cy="4572"/>
            </a:xfrm>
            <a:custGeom>
              <a:avLst/>
              <a:gdLst>
                <a:gd name="connsiteX0" fmla="*/ 13236 w 39770"/>
                <a:gd name="connsiteY0" fmla="*/ 4572 h 4572"/>
                <a:gd name="connsiteX1" fmla="*/ 1173 w 39770"/>
                <a:gd name="connsiteY1" fmla="*/ 2261 h 4572"/>
                <a:gd name="connsiteX2" fmla="*/ 26527 w 39770"/>
                <a:gd name="connsiteY2" fmla="*/ 0 h 4572"/>
                <a:gd name="connsiteX3" fmla="*/ 38650 w 39770"/>
                <a:gd name="connsiteY3" fmla="*/ 2261 h 4572"/>
                <a:gd name="connsiteX4" fmla="*/ 13236 w 39770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0" h="4572">
                  <a:moveTo>
                    <a:pt x="13236" y="4572"/>
                  </a:moveTo>
                  <a:cubicBezTo>
                    <a:pt x="2849" y="4572"/>
                    <a:pt x="-2539" y="3540"/>
                    <a:pt x="1173" y="2261"/>
                  </a:cubicBezTo>
                  <a:cubicBezTo>
                    <a:pt x="4885" y="983"/>
                    <a:pt x="16230" y="0"/>
                    <a:pt x="26527" y="0"/>
                  </a:cubicBezTo>
                  <a:cubicBezTo>
                    <a:pt x="36824" y="0"/>
                    <a:pt x="42272" y="1032"/>
                    <a:pt x="38650" y="2261"/>
                  </a:cubicBezTo>
                  <a:cubicBezTo>
                    <a:pt x="35028" y="3540"/>
                    <a:pt x="23653" y="4572"/>
                    <a:pt x="1323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6F11F2-DDE9-404A-805E-4A4EE8A5FD16}"/>
                </a:ext>
              </a:extLst>
            </p:cNvPr>
            <p:cNvSpPr/>
            <p:nvPr/>
          </p:nvSpPr>
          <p:spPr>
            <a:xfrm>
              <a:off x="4378573" y="5772371"/>
              <a:ext cx="42010" cy="5014"/>
            </a:xfrm>
            <a:custGeom>
              <a:avLst/>
              <a:gdLst>
                <a:gd name="connsiteX0" fmla="*/ 13660 w 42010"/>
                <a:gd name="connsiteY0" fmla="*/ 5014 h 5014"/>
                <a:gd name="connsiteX1" fmla="*/ 1357 w 42010"/>
                <a:gd name="connsiteY1" fmla="*/ 2507 h 5014"/>
                <a:gd name="connsiteX2" fmla="*/ 28327 w 42010"/>
                <a:gd name="connsiteY2" fmla="*/ 0 h 5014"/>
                <a:gd name="connsiteX3" fmla="*/ 40720 w 42010"/>
                <a:gd name="connsiteY3" fmla="*/ 2507 h 5014"/>
                <a:gd name="connsiteX4" fmla="*/ 13660 w 4201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" h="5014">
                  <a:moveTo>
                    <a:pt x="13660" y="5014"/>
                  </a:moveTo>
                  <a:cubicBezTo>
                    <a:pt x="2764" y="5014"/>
                    <a:pt x="-2744" y="3884"/>
                    <a:pt x="1357" y="2507"/>
                  </a:cubicBezTo>
                  <a:cubicBezTo>
                    <a:pt x="5428" y="1131"/>
                    <a:pt x="17491" y="0"/>
                    <a:pt x="28327" y="0"/>
                  </a:cubicBezTo>
                  <a:cubicBezTo>
                    <a:pt x="39163" y="0"/>
                    <a:pt x="44701" y="1131"/>
                    <a:pt x="40720" y="2507"/>
                  </a:cubicBezTo>
                  <a:cubicBezTo>
                    <a:pt x="36679" y="3884"/>
                    <a:pt x="24585" y="5014"/>
                    <a:pt x="1366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D87720-D20D-4CF3-83AF-9D925461ACBF}"/>
                </a:ext>
              </a:extLst>
            </p:cNvPr>
            <p:cNvSpPr/>
            <p:nvPr/>
          </p:nvSpPr>
          <p:spPr>
            <a:xfrm>
              <a:off x="4291377" y="5802261"/>
              <a:ext cx="44468" cy="5555"/>
            </a:xfrm>
            <a:custGeom>
              <a:avLst/>
              <a:gdLst>
                <a:gd name="connsiteX0" fmla="*/ 14137 w 44468"/>
                <a:gd name="connsiteY0" fmla="*/ 5555 h 5555"/>
                <a:gd name="connsiteX1" fmla="*/ 1565 w 44468"/>
                <a:gd name="connsiteY1" fmla="*/ 2753 h 5555"/>
                <a:gd name="connsiteX2" fmla="*/ 30331 w 44468"/>
                <a:gd name="connsiteY2" fmla="*/ 0 h 5555"/>
                <a:gd name="connsiteX3" fmla="*/ 42963 w 44468"/>
                <a:gd name="connsiteY3" fmla="*/ 2753 h 5555"/>
                <a:gd name="connsiteX4" fmla="*/ 14137 w 4446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8" h="5555">
                  <a:moveTo>
                    <a:pt x="14137" y="5555"/>
                  </a:moveTo>
                  <a:cubicBezTo>
                    <a:pt x="2643" y="5555"/>
                    <a:pt x="-2955" y="4277"/>
                    <a:pt x="1565" y="2753"/>
                  </a:cubicBezTo>
                  <a:cubicBezTo>
                    <a:pt x="6085" y="1229"/>
                    <a:pt x="18956" y="0"/>
                    <a:pt x="30331" y="0"/>
                  </a:cubicBezTo>
                  <a:cubicBezTo>
                    <a:pt x="41706" y="0"/>
                    <a:pt x="47393" y="1229"/>
                    <a:pt x="42963" y="2753"/>
                  </a:cubicBezTo>
                  <a:cubicBezTo>
                    <a:pt x="38533" y="4326"/>
                    <a:pt x="25602" y="5555"/>
                    <a:pt x="14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BDD630-BDD4-4C2A-A007-1D114CC11F70}"/>
                </a:ext>
              </a:extLst>
            </p:cNvPr>
            <p:cNvSpPr/>
            <p:nvPr/>
          </p:nvSpPr>
          <p:spPr>
            <a:xfrm>
              <a:off x="4194504" y="5835445"/>
              <a:ext cx="47295" cy="6194"/>
            </a:xfrm>
            <a:custGeom>
              <a:avLst/>
              <a:gdLst>
                <a:gd name="connsiteX0" fmla="*/ 14624 w 47295"/>
                <a:gd name="connsiteY0" fmla="*/ 6194 h 6194"/>
                <a:gd name="connsiteX1" fmla="*/ 1842 w 47295"/>
                <a:gd name="connsiteY1" fmla="*/ 3097 h 6194"/>
                <a:gd name="connsiteX2" fmla="*/ 32674 w 47295"/>
                <a:gd name="connsiteY2" fmla="*/ 0 h 6194"/>
                <a:gd name="connsiteX3" fmla="*/ 45545 w 47295"/>
                <a:gd name="connsiteY3" fmla="*/ 3097 h 6194"/>
                <a:gd name="connsiteX4" fmla="*/ 14624 w 47295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95" h="6194">
                  <a:moveTo>
                    <a:pt x="14624" y="6194"/>
                  </a:moveTo>
                  <a:cubicBezTo>
                    <a:pt x="2501" y="6194"/>
                    <a:pt x="-3217" y="4818"/>
                    <a:pt x="1842" y="3097"/>
                  </a:cubicBezTo>
                  <a:cubicBezTo>
                    <a:pt x="6871" y="1377"/>
                    <a:pt x="20641" y="0"/>
                    <a:pt x="32674" y="0"/>
                  </a:cubicBezTo>
                  <a:cubicBezTo>
                    <a:pt x="44677" y="0"/>
                    <a:pt x="50455" y="1377"/>
                    <a:pt x="45545" y="3097"/>
                  </a:cubicBezTo>
                  <a:cubicBezTo>
                    <a:pt x="40576" y="4769"/>
                    <a:pt x="26747" y="6194"/>
                    <a:pt x="1462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44A2BD-539A-4779-BAF3-6C7DFEF20159}"/>
                </a:ext>
              </a:extLst>
            </p:cNvPr>
            <p:cNvSpPr/>
            <p:nvPr/>
          </p:nvSpPr>
          <p:spPr>
            <a:xfrm>
              <a:off x="4086210" y="5872463"/>
              <a:ext cx="50482" cy="6931"/>
            </a:xfrm>
            <a:custGeom>
              <a:avLst/>
              <a:gdLst>
                <a:gd name="connsiteX0" fmla="*/ 15157 w 50482"/>
                <a:gd name="connsiteY0" fmla="*/ 6932 h 6931"/>
                <a:gd name="connsiteX1" fmla="*/ 2166 w 50482"/>
                <a:gd name="connsiteY1" fmla="*/ 3441 h 6931"/>
                <a:gd name="connsiteX2" fmla="*/ 35332 w 50482"/>
                <a:gd name="connsiteY2" fmla="*/ 0 h 6931"/>
                <a:gd name="connsiteX3" fmla="*/ 48413 w 50482"/>
                <a:gd name="connsiteY3" fmla="*/ 3441 h 6931"/>
                <a:gd name="connsiteX4" fmla="*/ 15157 w 50482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6931">
                  <a:moveTo>
                    <a:pt x="15157" y="6932"/>
                  </a:moveTo>
                  <a:cubicBezTo>
                    <a:pt x="2315" y="6932"/>
                    <a:pt x="-3492" y="5359"/>
                    <a:pt x="2166" y="3441"/>
                  </a:cubicBezTo>
                  <a:cubicBezTo>
                    <a:pt x="7793" y="1524"/>
                    <a:pt x="22610" y="0"/>
                    <a:pt x="35332" y="0"/>
                  </a:cubicBezTo>
                  <a:cubicBezTo>
                    <a:pt x="48054" y="0"/>
                    <a:pt x="53921" y="1524"/>
                    <a:pt x="48413" y="3441"/>
                  </a:cubicBezTo>
                  <a:cubicBezTo>
                    <a:pt x="42905" y="5408"/>
                    <a:pt x="27998" y="6932"/>
                    <a:pt x="15157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F12BF8-C365-43BA-A9FE-AC3278BBB7B1}"/>
                </a:ext>
              </a:extLst>
            </p:cNvPr>
            <p:cNvSpPr/>
            <p:nvPr/>
          </p:nvSpPr>
          <p:spPr>
            <a:xfrm>
              <a:off x="3964419" y="5914103"/>
              <a:ext cx="54178" cy="7816"/>
            </a:xfrm>
            <a:custGeom>
              <a:avLst/>
              <a:gdLst>
                <a:gd name="connsiteX0" fmla="*/ 15716 w 54178"/>
                <a:gd name="connsiteY0" fmla="*/ 7817 h 7816"/>
                <a:gd name="connsiteX1" fmla="*/ 2575 w 54178"/>
                <a:gd name="connsiteY1" fmla="*/ 3884 h 7816"/>
                <a:gd name="connsiteX2" fmla="*/ 38466 w 54178"/>
                <a:gd name="connsiteY2" fmla="*/ 0 h 7816"/>
                <a:gd name="connsiteX3" fmla="*/ 51727 w 54178"/>
                <a:gd name="connsiteY3" fmla="*/ 3884 h 7816"/>
                <a:gd name="connsiteX4" fmla="*/ 15716 w 54178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78" h="7816">
                  <a:moveTo>
                    <a:pt x="15716" y="7817"/>
                  </a:moveTo>
                  <a:cubicBezTo>
                    <a:pt x="2066" y="7817"/>
                    <a:pt x="-3801" y="6047"/>
                    <a:pt x="2575" y="3884"/>
                  </a:cubicBezTo>
                  <a:cubicBezTo>
                    <a:pt x="8921" y="1721"/>
                    <a:pt x="24966" y="0"/>
                    <a:pt x="38466" y="0"/>
                  </a:cubicBezTo>
                  <a:cubicBezTo>
                    <a:pt x="51966" y="0"/>
                    <a:pt x="57923" y="1721"/>
                    <a:pt x="51727" y="3884"/>
                  </a:cubicBezTo>
                  <a:cubicBezTo>
                    <a:pt x="45500" y="6047"/>
                    <a:pt x="29366" y="7817"/>
                    <a:pt x="1571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2E7031-6E76-44E3-A56C-C1065FD7B294}"/>
                </a:ext>
              </a:extLst>
            </p:cNvPr>
            <p:cNvSpPr/>
            <p:nvPr/>
          </p:nvSpPr>
          <p:spPr>
            <a:xfrm>
              <a:off x="3826383" y="5961248"/>
              <a:ext cx="58423" cy="8898"/>
            </a:xfrm>
            <a:custGeom>
              <a:avLst/>
              <a:gdLst>
                <a:gd name="connsiteX0" fmla="*/ 16297 w 58423"/>
                <a:gd name="connsiteY0" fmla="*/ 8898 h 8898"/>
                <a:gd name="connsiteX1" fmla="*/ 3096 w 58423"/>
                <a:gd name="connsiteY1" fmla="*/ 4425 h 8898"/>
                <a:gd name="connsiteX2" fmla="*/ 42130 w 58423"/>
                <a:gd name="connsiteY2" fmla="*/ 0 h 8898"/>
                <a:gd name="connsiteX3" fmla="*/ 55480 w 58423"/>
                <a:gd name="connsiteY3" fmla="*/ 4425 h 8898"/>
                <a:gd name="connsiteX4" fmla="*/ 16297 w 58423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23" h="8898">
                  <a:moveTo>
                    <a:pt x="16297" y="8898"/>
                  </a:moveTo>
                  <a:cubicBezTo>
                    <a:pt x="1749" y="8898"/>
                    <a:pt x="-4148" y="6883"/>
                    <a:pt x="3096" y="4425"/>
                  </a:cubicBezTo>
                  <a:cubicBezTo>
                    <a:pt x="10280" y="1966"/>
                    <a:pt x="27762" y="0"/>
                    <a:pt x="42130" y="0"/>
                  </a:cubicBezTo>
                  <a:cubicBezTo>
                    <a:pt x="56498" y="0"/>
                    <a:pt x="62515" y="1966"/>
                    <a:pt x="55480" y="4425"/>
                  </a:cubicBezTo>
                  <a:cubicBezTo>
                    <a:pt x="48446" y="6883"/>
                    <a:pt x="30875" y="8898"/>
                    <a:pt x="16297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56B33-580E-422C-B372-52781E650C7B}"/>
                </a:ext>
              </a:extLst>
            </p:cNvPr>
            <p:cNvSpPr/>
            <p:nvPr/>
          </p:nvSpPr>
          <p:spPr>
            <a:xfrm>
              <a:off x="3668655" y="6015031"/>
              <a:ext cx="63462" cy="10225"/>
            </a:xfrm>
            <a:custGeom>
              <a:avLst/>
              <a:gdLst>
                <a:gd name="connsiteX0" fmla="*/ 16932 w 63462"/>
                <a:gd name="connsiteY0" fmla="*/ 10226 h 10225"/>
                <a:gd name="connsiteX1" fmla="*/ 3761 w 63462"/>
                <a:gd name="connsiteY1" fmla="*/ 5064 h 10225"/>
                <a:gd name="connsiteX2" fmla="*/ 46537 w 63462"/>
                <a:gd name="connsiteY2" fmla="*/ 0 h 10225"/>
                <a:gd name="connsiteX3" fmla="*/ 59887 w 63462"/>
                <a:gd name="connsiteY3" fmla="*/ 5064 h 10225"/>
                <a:gd name="connsiteX4" fmla="*/ 16932 w 63462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62" h="10225">
                  <a:moveTo>
                    <a:pt x="16932" y="10226"/>
                  </a:moveTo>
                  <a:cubicBezTo>
                    <a:pt x="1337" y="10226"/>
                    <a:pt x="-4530" y="7915"/>
                    <a:pt x="3761" y="5064"/>
                  </a:cubicBezTo>
                  <a:cubicBezTo>
                    <a:pt x="11993" y="2261"/>
                    <a:pt x="31151" y="0"/>
                    <a:pt x="46537" y="0"/>
                  </a:cubicBezTo>
                  <a:cubicBezTo>
                    <a:pt x="61923" y="0"/>
                    <a:pt x="67940" y="2261"/>
                    <a:pt x="59887" y="5064"/>
                  </a:cubicBezTo>
                  <a:cubicBezTo>
                    <a:pt x="51775" y="7915"/>
                    <a:pt x="32528" y="10226"/>
                    <a:pt x="16932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9D6E3-BFB5-44AA-B0CC-959F24211019}"/>
                </a:ext>
              </a:extLst>
            </p:cNvPr>
            <p:cNvSpPr/>
            <p:nvPr/>
          </p:nvSpPr>
          <p:spPr>
            <a:xfrm>
              <a:off x="3486644" y="6077023"/>
              <a:ext cx="69476" cy="11847"/>
            </a:xfrm>
            <a:custGeom>
              <a:avLst/>
              <a:gdLst>
                <a:gd name="connsiteX0" fmla="*/ 17605 w 69476"/>
                <a:gd name="connsiteY0" fmla="*/ 11848 h 11847"/>
                <a:gd name="connsiteX1" fmla="*/ 4643 w 69476"/>
                <a:gd name="connsiteY1" fmla="*/ 5899 h 11847"/>
                <a:gd name="connsiteX2" fmla="*/ 51879 w 69476"/>
                <a:gd name="connsiteY2" fmla="*/ 0 h 11847"/>
                <a:gd name="connsiteX3" fmla="*/ 65050 w 69476"/>
                <a:gd name="connsiteY3" fmla="*/ 5899 h 11847"/>
                <a:gd name="connsiteX4" fmla="*/ 17605 w 69476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6" h="11847">
                  <a:moveTo>
                    <a:pt x="17605" y="11848"/>
                  </a:moveTo>
                  <a:cubicBezTo>
                    <a:pt x="812" y="11848"/>
                    <a:pt x="-4965" y="9144"/>
                    <a:pt x="4643" y="5899"/>
                  </a:cubicBezTo>
                  <a:cubicBezTo>
                    <a:pt x="14192" y="2655"/>
                    <a:pt x="35295" y="0"/>
                    <a:pt x="51879" y="0"/>
                  </a:cubicBezTo>
                  <a:cubicBezTo>
                    <a:pt x="68462" y="0"/>
                    <a:pt x="74389" y="2606"/>
                    <a:pt x="65050" y="5899"/>
                  </a:cubicBezTo>
                  <a:cubicBezTo>
                    <a:pt x="55680" y="9144"/>
                    <a:pt x="34398" y="11848"/>
                    <a:pt x="17605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7C7BF0-CB56-4B8A-9459-C0F76BED193F}"/>
                </a:ext>
              </a:extLst>
            </p:cNvPr>
            <p:cNvSpPr/>
            <p:nvPr/>
          </p:nvSpPr>
          <p:spPr>
            <a:xfrm>
              <a:off x="3274269" y="6149192"/>
              <a:ext cx="76802" cy="13863"/>
            </a:xfrm>
            <a:custGeom>
              <a:avLst/>
              <a:gdLst>
                <a:gd name="connsiteX0" fmla="*/ 18319 w 76802"/>
                <a:gd name="connsiteY0" fmla="*/ 13863 h 13863"/>
                <a:gd name="connsiteX1" fmla="*/ 5837 w 76802"/>
                <a:gd name="connsiteY1" fmla="*/ 6883 h 13863"/>
                <a:gd name="connsiteX2" fmla="*/ 58490 w 76802"/>
                <a:gd name="connsiteY2" fmla="*/ 0 h 13863"/>
                <a:gd name="connsiteX3" fmla="*/ 71272 w 76802"/>
                <a:gd name="connsiteY3" fmla="*/ 6883 h 13863"/>
                <a:gd name="connsiteX4" fmla="*/ 18319 w 76802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02" h="13863">
                  <a:moveTo>
                    <a:pt x="18319" y="13863"/>
                  </a:moveTo>
                  <a:cubicBezTo>
                    <a:pt x="119" y="13863"/>
                    <a:pt x="-5448" y="10717"/>
                    <a:pt x="5837" y="6883"/>
                  </a:cubicBezTo>
                  <a:cubicBezTo>
                    <a:pt x="17002" y="3048"/>
                    <a:pt x="40560" y="0"/>
                    <a:pt x="58490" y="0"/>
                  </a:cubicBezTo>
                  <a:cubicBezTo>
                    <a:pt x="76420" y="0"/>
                    <a:pt x="82198" y="3097"/>
                    <a:pt x="71272" y="6883"/>
                  </a:cubicBezTo>
                  <a:cubicBezTo>
                    <a:pt x="60286" y="10717"/>
                    <a:pt x="36549" y="13863"/>
                    <a:pt x="18319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1FCA45-B3E6-4637-A8F5-5F4855EFC9D3}"/>
                </a:ext>
              </a:extLst>
            </p:cNvPr>
            <p:cNvSpPr/>
            <p:nvPr/>
          </p:nvSpPr>
          <p:spPr>
            <a:xfrm>
              <a:off x="3023291" y="6234339"/>
              <a:ext cx="85822" cy="16518"/>
            </a:xfrm>
            <a:custGeom>
              <a:avLst/>
              <a:gdLst>
                <a:gd name="connsiteX0" fmla="*/ 19081 w 85822"/>
                <a:gd name="connsiteY0" fmla="*/ 16518 h 16518"/>
                <a:gd name="connsiteX1" fmla="*/ 7436 w 85822"/>
                <a:gd name="connsiteY1" fmla="*/ 8210 h 16518"/>
                <a:gd name="connsiteX2" fmla="*/ 66765 w 85822"/>
                <a:gd name="connsiteY2" fmla="*/ 0 h 16518"/>
                <a:gd name="connsiteX3" fmla="*/ 78769 w 85822"/>
                <a:gd name="connsiteY3" fmla="*/ 8210 h 16518"/>
                <a:gd name="connsiteX4" fmla="*/ 19081 w 8582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22" h="16518">
                  <a:moveTo>
                    <a:pt x="19081" y="16518"/>
                  </a:moveTo>
                  <a:cubicBezTo>
                    <a:pt x="-795" y="16518"/>
                    <a:pt x="-5944" y="12782"/>
                    <a:pt x="7436" y="8210"/>
                  </a:cubicBezTo>
                  <a:cubicBezTo>
                    <a:pt x="20697" y="3687"/>
                    <a:pt x="47218" y="0"/>
                    <a:pt x="66765" y="0"/>
                  </a:cubicBezTo>
                  <a:cubicBezTo>
                    <a:pt x="86312" y="0"/>
                    <a:pt x="91730" y="3638"/>
                    <a:pt x="78769" y="8210"/>
                  </a:cubicBezTo>
                  <a:cubicBezTo>
                    <a:pt x="65747" y="12733"/>
                    <a:pt x="38957" y="16518"/>
                    <a:pt x="19081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6BE939-66BC-4C9D-95F7-04DC8626D1E3}"/>
                </a:ext>
              </a:extLst>
            </p:cNvPr>
            <p:cNvSpPr/>
            <p:nvPr/>
          </p:nvSpPr>
          <p:spPr>
            <a:xfrm>
              <a:off x="2722085" y="6336251"/>
              <a:ext cx="97321" cy="19959"/>
            </a:xfrm>
            <a:custGeom>
              <a:avLst/>
              <a:gdLst>
                <a:gd name="connsiteX0" fmla="*/ 19872 w 97321"/>
                <a:gd name="connsiteY0" fmla="*/ 19959 h 19959"/>
                <a:gd name="connsiteX1" fmla="*/ 9695 w 97321"/>
                <a:gd name="connsiteY1" fmla="*/ 9881 h 19959"/>
                <a:gd name="connsiteX2" fmla="*/ 77465 w 97321"/>
                <a:gd name="connsiteY2" fmla="*/ 0 h 19959"/>
                <a:gd name="connsiteX3" fmla="*/ 88151 w 97321"/>
                <a:gd name="connsiteY3" fmla="*/ 9881 h 19959"/>
                <a:gd name="connsiteX4" fmla="*/ 19872 w 97321"/>
                <a:gd name="connsiteY4" fmla="*/ 19959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21" h="19959">
                  <a:moveTo>
                    <a:pt x="19872" y="19959"/>
                  </a:moveTo>
                  <a:cubicBezTo>
                    <a:pt x="-1979" y="19959"/>
                    <a:pt x="-6469" y="15437"/>
                    <a:pt x="9695" y="9881"/>
                  </a:cubicBezTo>
                  <a:cubicBezTo>
                    <a:pt x="25709" y="4375"/>
                    <a:pt x="56002" y="0"/>
                    <a:pt x="77465" y="0"/>
                  </a:cubicBezTo>
                  <a:cubicBezTo>
                    <a:pt x="98927" y="0"/>
                    <a:pt x="103776" y="4425"/>
                    <a:pt x="88151" y="9881"/>
                  </a:cubicBezTo>
                  <a:cubicBezTo>
                    <a:pt x="72376" y="15437"/>
                    <a:pt x="41724" y="19959"/>
                    <a:pt x="19872" y="1995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15AED9-F415-42ED-B03A-3A90EFF3F5AA}"/>
                </a:ext>
              </a:extLst>
            </p:cNvPr>
            <p:cNvSpPr/>
            <p:nvPr/>
          </p:nvSpPr>
          <p:spPr>
            <a:xfrm>
              <a:off x="2353874" y="6460432"/>
              <a:ext cx="112346" cy="24629"/>
            </a:xfrm>
            <a:custGeom>
              <a:avLst/>
              <a:gdLst>
                <a:gd name="connsiteX0" fmla="*/ 20707 w 112346"/>
                <a:gd name="connsiteY0" fmla="*/ 24630 h 24629"/>
                <a:gd name="connsiteX1" fmla="*/ 12954 w 112346"/>
                <a:gd name="connsiteY1" fmla="*/ 12192 h 24629"/>
                <a:gd name="connsiteX2" fmla="*/ 91650 w 112346"/>
                <a:gd name="connsiteY2" fmla="*/ 0 h 24629"/>
                <a:gd name="connsiteX3" fmla="*/ 100061 w 112346"/>
                <a:gd name="connsiteY3" fmla="*/ 12192 h 24629"/>
                <a:gd name="connsiteX4" fmla="*/ 20707 w 112346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46" h="24629">
                  <a:moveTo>
                    <a:pt x="20707" y="24630"/>
                  </a:moveTo>
                  <a:cubicBezTo>
                    <a:pt x="-3569" y="24630"/>
                    <a:pt x="-6952" y="19025"/>
                    <a:pt x="12954" y="12192"/>
                  </a:cubicBezTo>
                  <a:cubicBezTo>
                    <a:pt x="32681" y="5408"/>
                    <a:pt x="67823" y="0"/>
                    <a:pt x="91650" y="0"/>
                  </a:cubicBezTo>
                  <a:cubicBezTo>
                    <a:pt x="115477" y="0"/>
                    <a:pt x="119339" y="5457"/>
                    <a:pt x="100061" y="12192"/>
                  </a:cubicBezTo>
                  <a:cubicBezTo>
                    <a:pt x="80605" y="19025"/>
                    <a:pt x="44984" y="24630"/>
                    <a:pt x="20707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73ADC4-E417-41F6-B637-A5D9668D4CF4}"/>
                </a:ext>
              </a:extLst>
            </p:cNvPr>
            <p:cNvSpPr/>
            <p:nvPr/>
          </p:nvSpPr>
          <p:spPr>
            <a:xfrm>
              <a:off x="1893396" y="6615143"/>
              <a:ext cx="132663" cy="31119"/>
            </a:xfrm>
            <a:custGeom>
              <a:avLst/>
              <a:gdLst>
                <a:gd name="connsiteX0" fmla="*/ 21583 w 132663"/>
                <a:gd name="connsiteY0" fmla="*/ 31119 h 31119"/>
                <a:gd name="connsiteX1" fmla="*/ 17871 w 132663"/>
                <a:gd name="connsiteY1" fmla="*/ 15387 h 31119"/>
                <a:gd name="connsiteX2" fmla="*/ 111114 w 132663"/>
                <a:gd name="connsiteY2" fmla="*/ 0 h 31119"/>
                <a:gd name="connsiteX3" fmla="*/ 115784 w 132663"/>
                <a:gd name="connsiteY3" fmla="*/ 15387 h 31119"/>
                <a:gd name="connsiteX4" fmla="*/ 21583 w 132663"/>
                <a:gd name="connsiteY4" fmla="*/ 31119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63" h="31119">
                  <a:moveTo>
                    <a:pt x="21583" y="31119"/>
                  </a:moveTo>
                  <a:cubicBezTo>
                    <a:pt x="-5747" y="31119"/>
                    <a:pt x="-7274" y="24040"/>
                    <a:pt x="17871" y="15387"/>
                  </a:cubicBezTo>
                  <a:cubicBezTo>
                    <a:pt x="42746" y="6833"/>
                    <a:pt x="84383" y="0"/>
                    <a:pt x="111114" y="0"/>
                  </a:cubicBezTo>
                  <a:cubicBezTo>
                    <a:pt x="137845" y="0"/>
                    <a:pt x="140060" y="6833"/>
                    <a:pt x="115784" y="15387"/>
                  </a:cubicBezTo>
                  <a:cubicBezTo>
                    <a:pt x="91238" y="23991"/>
                    <a:pt x="48942" y="31119"/>
                    <a:pt x="21583" y="311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72442DC-BC8A-47FA-A970-A8B81C7116C3}"/>
                </a:ext>
              </a:extLst>
            </p:cNvPr>
            <p:cNvSpPr/>
            <p:nvPr/>
          </p:nvSpPr>
          <p:spPr>
            <a:xfrm>
              <a:off x="1301065" y="6813066"/>
              <a:ext cx="161555" cy="40607"/>
            </a:xfrm>
            <a:custGeom>
              <a:avLst/>
              <a:gdLst>
                <a:gd name="connsiteX0" fmla="*/ 22483 w 161555"/>
                <a:gd name="connsiteY0" fmla="*/ 40607 h 40607"/>
                <a:gd name="connsiteX1" fmla="*/ 25626 w 161555"/>
                <a:gd name="connsiteY1" fmla="*/ 20058 h 40607"/>
                <a:gd name="connsiteX2" fmla="*/ 139105 w 161555"/>
                <a:gd name="connsiteY2" fmla="*/ 0 h 40607"/>
                <a:gd name="connsiteX3" fmla="*/ 137428 w 161555"/>
                <a:gd name="connsiteY3" fmla="*/ 20058 h 40607"/>
                <a:gd name="connsiteX4" fmla="*/ 22483 w 161555"/>
                <a:gd name="connsiteY4" fmla="*/ 40607 h 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55" h="40607">
                  <a:moveTo>
                    <a:pt x="22483" y="40607"/>
                  </a:moveTo>
                  <a:cubicBezTo>
                    <a:pt x="-8768" y="40607"/>
                    <a:pt x="-7181" y="31365"/>
                    <a:pt x="25626" y="20058"/>
                  </a:cubicBezTo>
                  <a:cubicBezTo>
                    <a:pt x="57984" y="8947"/>
                    <a:pt x="108602" y="0"/>
                    <a:pt x="139105" y="0"/>
                  </a:cubicBezTo>
                  <a:cubicBezTo>
                    <a:pt x="169607" y="0"/>
                    <a:pt x="169008" y="8898"/>
                    <a:pt x="137428" y="20058"/>
                  </a:cubicBezTo>
                  <a:cubicBezTo>
                    <a:pt x="105369" y="31365"/>
                    <a:pt x="53734" y="40607"/>
                    <a:pt x="22483" y="4060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7D25B4-DB49-42D9-934C-A66D81DCAF9D}"/>
                </a:ext>
              </a:extLst>
            </p:cNvPr>
            <p:cNvSpPr/>
            <p:nvPr/>
          </p:nvSpPr>
          <p:spPr>
            <a:xfrm>
              <a:off x="4934119" y="5641012"/>
              <a:ext cx="31224" cy="2949"/>
            </a:xfrm>
            <a:custGeom>
              <a:avLst/>
              <a:gdLst>
                <a:gd name="connsiteX0" fmla="*/ 11828 w 31224"/>
                <a:gd name="connsiteY0" fmla="*/ 2950 h 2949"/>
                <a:gd name="connsiteX1" fmla="*/ 483 w 31224"/>
                <a:gd name="connsiteY1" fmla="*/ 1475 h 2949"/>
                <a:gd name="connsiteX2" fmla="*/ 19401 w 31224"/>
                <a:gd name="connsiteY2" fmla="*/ 0 h 2949"/>
                <a:gd name="connsiteX3" fmla="*/ 30776 w 31224"/>
                <a:gd name="connsiteY3" fmla="*/ 1475 h 2949"/>
                <a:gd name="connsiteX4" fmla="*/ 11828 w 3122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2949">
                  <a:moveTo>
                    <a:pt x="11828" y="2950"/>
                  </a:moveTo>
                  <a:cubicBezTo>
                    <a:pt x="3446" y="2950"/>
                    <a:pt x="-1642" y="2261"/>
                    <a:pt x="483" y="1475"/>
                  </a:cubicBezTo>
                  <a:cubicBezTo>
                    <a:pt x="2608" y="639"/>
                    <a:pt x="11050" y="0"/>
                    <a:pt x="19401" y="0"/>
                  </a:cubicBezTo>
                  <a:cubicBezTo>
                    <a:pt x="27723" y="0"/>
                    <a:pt x="32811" y="639"/>
                    <a:pt x="30776" y="1475"/>
                  </a:cubicBezTo>
                  <a:cubicBezTo>
                    <a:pt x="28710" y="2261"/>
                    <a:pt x="20209" y="2950"/>
                    <a:pt x="1182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3643FA-5AF6-452C-88E4-605F3380BA74}"/>
                </a:ext>
              </a:extLst>
            </p:cNvPr>
            <p:cNvSpPr/>
            <p:nvPr/>
          </p:nvSpPr>
          <p:spPr>
            <a:xfrm>
              <a:off x="4890066" y="5658464"/>
              <a:ext cx="32531" cy="3244"/>
            </a:xfrm>
            <a:custGeom>
              <a:avLst/>
              <a:gdLst>
                <a:gd name="connsiteX0" fmla="*/ 12178 w 32531"/>
                <a:gd name="connsiteY0" fmla="*/ 3245 h 3244"/>
                <a:gd name="connsiteX1" fmla="*/ 534 w 32531"/>
                <a:gd name="connsiteY1" fmla="*/ 1622 h 3244"/>
                <a:gd name="connsiteX2" fmla="*/ 20350 w 32531"/>
                <a:gd name="connsiteY2" fmla="*/ 0 h 3244"/>
                <a:gd name="connsiteX3" fmla="*/ 32024 w 32531"/>
                <a:gd name="connsiteY3" fmla="*/ 1622 h 3244"/>
                <a:gd name="connsiteX4" fmla="*/ 12178 w 3253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31" h="3244">
                  <a:moveTo>
                    <a:pt x="12178" y="3245"/>
                  </a:moveTo>
                  <a:cubicBezTo>
                    <a:pt x="3467" y="3245"/>
                    <a:pt x="-1741" y="2507"/>
                    <a:pt x="534" y="1622"/>
                  </a:cubicBezTo>
                  <a:cubicBezTo>
                    <a:pt x="2808" y="737"/>
                    <a:pt x="11669" y="0"/>
                    <a:pt x="20350" y="0"/>
                  </a:cubicBezTo>
                  <a:cubicBezTo>
                    <a:pt x="29000" y="0"/>
                    <a:pt x="34239" y="737"/>
                    <a:pt x="32024" y="1622"/>
                  </a:cubicBezTo>
                  <a:cubicBezTo>
                    <a:pt x="29779" y="2507"/>
                    <a:pt x="20888" y="3245"/>
                    <a:pt x="1217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C389E2-E5AB-432B-9B69-C5C444573369}"/>
                </a:ext>
              </a:extLst>
            </p:cNvPr>
            <p:cNvSpPr/>
            <p:nvPr/>
          </p:nvSpPr>
          <p:spPr>
            <a:xfrm>
              <a:off x="4842335" y="5677440"/>
              <a:ext cx="33968" cy="3490"/>
            </a:xfrm>
            <a:custGeom>
              <a:avLst/>
              <a:gdLst>
                <a:gd name="connsiteX0" fmla="*/ 12553 w 33968"/>
                <a:gd name="connsiteY0" fmla="*/ 3490 h 3490"/>
                <a:gd name="connsiteX1" fmla="*/ 610 w 33968"/>
                <a:gd name="connsiteY1" fmla="*/ 1721 h 3490"/>
                <a:gd name="connsiteX2" fmla="*/ 21414 w 33968"/>
                <a:gd name="connsiteY2" fmla="*/ 0 h 3490"/>
                <a:gd name="connsiteX3" fmla="*/ 33387 w 33968"/>
                <a:gd name="connsiteY3" fmla="*/ 1721 h 3490"/>
                <a:gd name="connsiteX4" fmla="*/ 12553 w 33968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8" h="3490">
                  <a:moveTo>
                    <a:pt x="12553" y="3490"/>
                  </a:moveTo>
                  <a:cubicBezTo>
                    <a:pt x="3453" y="3490"/>
                    <a:pt x="-1874" y="2704"/>
                    <a:pt x="610" y="1721"/>
                  </a:cubicBezTo>
                  <a:cubicBezTo>
                    <a:pt x="3094" y="737"/>
                    <a:pt x="12404" y="0"/>
                    <a:pt x="21414" y="0"/>
                  </a:cubicBezTo>
                  <a:cubicBezTo>
                    <a:pt x="30424" y="0"/>
                    <a:pt x="35812" y="787"/>
                    <a:pt x="33387" y="1721"/>
                  </a:cubicBezTo>
                  <a:cubicBezTo>
                    <a:pt x="30993" y="2704"/>
                    <a:pt x="21653" y="3490"/>
                    <a:pt x="1255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D2EBC5B-536F-4C9A-B1C3-6806D0A86B3F}"/>
                </a:ext>
              </a:extLst>
            </p:cNvPr>
            <p:cNvSpPr/>
            <p:nvPr/>
          </p:nvSpPr>
          <p:spPr>
            <a:xfrm>
              <a:off x="4790473" y="5698088"/>
              <a:ext cx="35556" cy="3785"/>
            </a:xfrm>
            <a:custGeom>
              <a:avLst/>
              <a:gdLst>
                <a:gd name="connsiteX0" fmla="*/ 12959 w 35556"/>
                <a:gd name="connsiteY0" fmla="*/ 3785 h 3785"/>
                <a:gd name="connsiteX1" fmla="*/ 686 w 35556"/>
                <a:gd name="connsiteY1" fmla="*/ 1868 h 3785"/>
                <a:gd name="connsiteX2" fmla="*/ 22598 w 35556"/>
                <a:gd name="connsiteY2" fmla="*/ 0 h 3785"/>
                <a:gd name="connsiteX3" fmla="*/ 34900 w 35556"/>
                <a:gd name="connsiteY3" fmla="*/ 1868 h 3785"/>
                <a:gd name="connsiteX4" fmla="*/ 12959 w 35556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" h="3785">
                  <a:moveTo>
                    <a:pt x="12959" y="3785"/>
                  </a:moveTo>
                  <a:cubicBezTo>
                    <a:pt x="3470" y="3785"/>
                    <a:pt x="-2008" y="2950"/>
                    <a:pt x="686" y="1868"/>
                  </a:cubicBezTo>
                  <a:cubicBezTo>
                    <a:pt x="3380" y="836"/>
                    <a:pt x="13169" y="0"/>
                    <a:pt x="22598" y="0"/>
                  </a:cubicBezTo>
                  <a:cubicBezTo>
                    <a:pt x="31997" y="0"/>
                    <a:pt x="37535" y="836"/>
                    <a:pt x="34900" y="1868"/>
                  </a:cubicBezTo>
                  <a:cubicBezTo>
                    <a:pt x="32266" y="2901"/>
                    <a:pt x="22418" y="3785"/>
                    <a:pt x="1295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B099D9-D257-4555-8F61-8F33C4DE582D}"/>
                </a:ext>
              </a:extLst>
            </p:cNvPr>
            <p:cNvSpPr/>
            <p:nvPr/>
          </p:nvSpPr>
          <p:spPr>
            <a:xfrm>
              <a:off x="4733886" y="5720555"/>
              <a:ext cx="37293" cy="4129"/>
            </a:xfrm>
            <a:custGeom>
              <a:avLst/>
              <a:gdLst>
                <a:gd name="connsiteX0" fmla="*/ 13390 w 37293"/>
                <a:gd name="connsiteY0" fmla="*/ 4130 h 4129"/>
                <a:gd name="connsiteX1" fmla="*/ 788 w 37293"/>
                <a:gd name="connsiteY1" fmla="*/ 2065 h 4129"/>
                <a:gd name="connsiteX2" fmla="*/ 23897 w 37293"/>
                <a:gd name="connsiteY2" fmla="*/ 0 h 4129"/>
                <a:gd name="connsiteX3" fmla="*/ 36559 w 37293"/>
                <a:gd name="connsiteY3" fmla="*/ 2065 h 4129"/>
                <a:gd name="connsiteX4" fmla="*/ 13390 w 3729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" h="4129">
                  <a:moveTo>
                    <a:pt x="13390" y="4130"/>
                  </a:moveTo>
                  <a:cubicBezTo>
                    <a:pt x="3482" y="4130"/>
                    <a:pt x="-2176" y="3195"/>
                    <a:pt x="788" y="2065"/>
                  </a:cubicBezTo>
                  <a:cubicBezTo>
                    <a:pt x="3721" y="934"/>
                    <a:pt x="14049" y="0"/>
                    <a:pt x="23897" y="0"/>
                  </a:cubicBezTo>
                  <a:cubicBezTo>
                    <a:pt x="33745" y="0"/>
                    <a:pt x="39402" y="934"/>
                    <a:pt x="36559" y="2065"/>
                  </a:cubicBezTo>
                  <a:cubicBezTo>
                    <a:pt x="33655" y="3195"/>
                    <a:pt x="23298" y="4130"/>
                    <a:pt x="1339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D09BB7A-5280-4594-8048-724CB480657B}"/>
                </a:ext>
              </a:extLst>
            </p:cNvPr>
            <p:cNvSpPr/>
            <p:nvPr/>
          </p:nvSpPr>
          <p:spPr>
            <a:xfrm>
              <a:off x="4671918" y="5745086"/>
              <a:ext cx="39181" cy="4571"/>
            </a:xfrm>
            <a:custGeom>
              <a:avLst/>
              <a:gdLst>
                <a:gd name="connsiteX0" fmla="*/ 13845 w 39181"/>
                <a:gd name="connsiteY0" fmla="*/ 4572 h 4571"/>
                <a:gd name="connsiteX1" fmla="*/ 883 w 39181"/>
                <a:gd name="connsiteY1" fmla="*/ 2261 h 4571"/>
                <a:gd name="connsiteX2" fmla="*/ 25339 w 39181"/>
                <a:gd name="connsiteY2" fmla="*/ 0 h 4571"/>
                <a:gd name="connsiteX3" fmla="*/ 38331 w 39181"/>
                <a:gd name="connsiteY3" fmla="*/ 2261 h 4571"/>
                <a:gd name="connsiteX4" fmla="*/ 13845 w 39181"/>
                <a:gd name="connsiteY4" fmla="*/ 4572 h 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1" h="4571">
                  <a:moveTo>
                    <a:pt x="13845" y="4572"/>
                  </a:moveTo>
                  <a:cubicBezTo>
                    <a:pt x="3458" y="4572"/>
                    <a:pt x="-2320" y="3540"/>
                    <a:pt x="883" y="2261"/>
                  </a:cubicBezTo>
                  <a:cubicBezTo>
                    <a:pt x="4086" y="983"/>
                    <a:pt x="15042" y="0"/>
                    <a:pt x="25339" y="0"/>
                  </a:cubicBezTo>
                  <a:cubicBezTo>
                    <a:pt x="35636" y="0"/>
                    <a:pt x="41473" y="1032"/>
                    <a:pt x="38331" y="2261"/>
                  </a:cubicBezTo>
                  <a:cubicBezTo>
                    <a:pt x="35217" y="3540"/>
                    <a:pt x="24231" y="4572"/>
                    <a:pt x="13845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FB11B7-BCC1-4BFB-AE03-0D71DB9B6CB9}"/>
                </a:ext>
              </a:extLst>
            </p:cNvPr>
            <p:cNvSpPr/>
            <p:nvPr/>
          </p:nvSpPr>
          <p:spPr>
            <a:xfrm>
              <a:off x="4603760" y="5772174"/>
              <a:ext cx="41340" cy="5014"/>
            </a:xfrm>
            <a:custGeom>
              <a:avLst/>
              <a:gdLst>
                <a:gd name="connsiteX0" fmla="*/ 14323 w 41340"/>
                <a:gd name="connsiteY0" fmla="*/ 5014 h 5014"/>
                <a:gd name="connsiteX1" fmla="*/ 1032 w 41340"/>
                <a:gd name="connsiteY1" fmla="*/ 2507 h 5014"/>
                <a:gd name="connsiteX2" fmla="*/ 27015 w 41340"/>
                <a:gd name="connsiteY2" fmla="*/ 0 h 5014"/>
                <a:gd name="connsiteX3" fmla="*/ 40365 w 41340"/>
                <a:gd name="connsiteY3" fmla="*/ 2507 h 5014"/>
                <a:gd name="connsiteX4" fmla="*/ 14323 w 4134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0" h="5014">
                  <a:moveTo>
                    <a:pt x="14323" y="5014"/>
                  </a:moveTo>
                  <a:cubicBezTo>
                    <a:pt x="3427" y="5014"/>
                    <a:pt x="-2530" y="3884"/>
                    <a:pt x="1032" y="2507"/>
                  </a:cubicBezTo>
                  <a:cubicBezTo>
                    <a:pt x="4564" y="1131"/>
                    <a:pt x="16179" y="0"/>
                    <a:pt x="27015" y="0"/>
                  </a:cubicBezTo>
                  <a:cubicBezTo>
                    <a:pt x="37851" y="0"/>
                    <a:pt x="43807" y="1131"/>
                    <a:pt x="40365" y="2507"/>
                  </a:cubicBezTo>
                  <a:cubicBezTo>
                    <a:pt x="36893" y="3884"/>
                    <a:pt x="25249" y="5014"/>
                    <a:pt x="14323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2985990-FA3F-4774-8A0F-C81F2326CF28}"/>
                </a:ext>
              </a:extLst>
            </p:cNvPr>
            <p:cNvSpPr/>
            <p:nvPr/>
          </p:nvSpPr>
          <p:spPr>
            <a:xfrm>
              <a:off x="4528468" y="5802015"/>
              <a:ext cx="43685" cy="5555"/>
            </a:xfrm>
            <a:custGeom>
              <a:avLst/>
              <a:gdLst>
                <a:gd name="connsiteX0" fmla="*/ 14840 w 43685"/>
                <a:gd name="connsiteY0" fmla="*/ 5555 h 5555"/>
                <a:gd name="connsiteX1" fmla="*/ 1191 w 43685"/>
                <a:gd name="connsiteY1" fmla="*/ 2753 h 5555"/>
                <a:gd name="connsiteX2" fmla="*/ 28849 w 43685"/>
                <a:gd name="connsiteY2" fmla="*/ 0 h 5555"/>
                <a:gd name="connsiteX3" fmla="*/ 42559 w 43685"/>
                <a:gd name="connsiteY3" fmla="*/ 2753 h 5555"/>
                <a:gd name="connsiteX4" fmla="*/ 14840 w 43685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5" h="5555">
                  <a:moveTo>
                    <a:pt x="14840" y="5555"/>
                  </a:moveTo>
                  <a:cubicBezTo>
                    <a:pt x="3346" y="5555"/>
                    <a:pt x="-2731" y="4277"/>
                    <a:pt x="1191" y="2753"/>
                  </a:cubicBezTo>
                  <a:cubicBezTo>
                    <a:pt x="5112" y="1229"/>
                    <a:pt x="17475" y="0"/>
                    <a:pt x="28849" y="0"/>
                  </a:cubicBezTo>
                  <a:cubicBezTo>
                    <a:pt x="40224" y="0"/>
                    <a:pt x="46360" y="1229"/>
                    <a:pt x="42559" y="2753"/>
                  </a:cubicBezTo>
                  <a:cubicBezTo>
                    <a:pt x="38728" y="4277"/>
                    <a:pt x="26305" y="5555"/>
                    <a:pt x="1484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E731F0-2354-4965-8ADF-D2B697B22717}"/>
                </a:ext>
              </a:extLst>
            </p:cNvPr>
            <p:cNvSpPr/>
            <p:nvPr/>
          </p:nvSpPr>
          <p:spPr>
            <a:xfrm>
              <a:off x="4444781" y="5835150"/>
              <a:ext cx="46391" cy="6194"/>
            </a:xfrm>
            <a:custGeom>
              <a:avLst/>
              <a:gdLst>
                <a:gd name="connsiteX0" fmla="*/ 15402 w 46391"/>
                <a:gd name="connsiteY0" fmla="*/ 6194 h 6194"/>
                <a:gd name="connsiteX1" fmla="*/ 1393 w 46391"/>
                <a:gd name="connsiteY1" fmla="*/ 3097 h 6194"/>
                <a:gd name="connsiteX2" fmla="*/ 30997 w 46391"/>
                <a:gd name="connsiteY2" fmla="*/ 0 h 6194"/>
                <a:gd name="connsiteX3" fmla="*/ 45066 w 46391"/>
                <a:gd name="connsiteY3" fmla="*/ 3097 h 6194"/>
                <a:gd name="connsiteX4" fmla="*/ 15402 w 46391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6194">
                  <a:moveTo>
                    <a:pt x="15402" y="6194"/>
                  </a:moveTo>
                  <a:cubicBezTo>
                    <a:pt x="3278" y="6194"/>
                    <a:pt x="-2978" y="4818"/>
                    <a:pt x="1393" y="3097"/>
                  </a:cubicBezTo>
                  <a:cubicBezTo>
                    <a:pt x="5733" y="1377"/>
                    <a:pt x="18994" y="0"/>
                    <a:pt x="30997" y="0"/>
                  </a:cubicBezTo>
                  <a:cubicBezTo>
                    <a:pt x="43000" y="0"/>
                    <a:pt x="49316" y="1377"/>
                    <a:pt x="45066" y="3097"/>
                  </a:cubicBezTo>
                  <a:cubicBezTo>
                    <a:pt x="40815" y="4818"/>
                    <a:pt x="27525" y="6194"/>
                    <a:pt x="15402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7D55A4-8C3E-4526-92A7-F4EC59838AFA}"/>
                </a:ext>
              </a:extLst>
            </p:cNvPr>
            <p:cNvSpPr/>
            <p:nvPr/>
          </p:nvSpPr>
          <p:spPr>
            <a:xfrm>
              <a:off x="4351279" y="5872168"/>
              <a:ext cx="49429" cy="6931"/>
            </a:xfrm>
            <a:custGeom>
              <a:avLst/>
              <a:gdLst>
                <a:gd name="connsiteX0" fmla="*/ 15989 w 49429"/>
                <a:gd name="connsiteY0" fmla="*/ 6932 h 6931"/>
                <a:gd name="connsiteX1" fmla="*/ 1651 w 49429"/>
                <a:gd name="connsiteY1" fmla="*/ 3441 h 6931"/>
                <a:gd name="connsiteX2" fmla="*/ 33441 w 49429"/>
                <a:gd name="connsiteY2" fmla="*/ 0 h 6931"/>
                <a:gd name="connsiteX3" fmla="*/ 47869 w 49429"/>
                <a:gd name="connsiteY3" fmla="*/ 3441 h 6931"/>
                <a:gd name="connsiteX4" fmla="*/ 15989 w 4942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9" h="6931">
                  <a:moveTo>
                    <a:pt x="15989" y="6932"/>
                  </a:moveTo>
                  <a:cubicBezTo>
                    <a:pt x="3148" y="6932"/>
                    <a:pt x="-3258" y="5359"/>
                    <a:pt x="1651" y="3441"/>
                  </a:cubicBezTo>
                  <a:cubicBezTo>
                    <a:pt x="6530" y="1524"/>
                    <a:pt x="20749" y="0"/>
                    <a:pt x="33441" y="0"/>
                  </a:cubicBezTo>
                  <a:cubicBezTo>
                    <a:pt x="46133" y="0"/>
                    <a:pt x="52628" y="1524"/>
                    <a:pt x="47869" y="3441"/>
                  </a:cubicBezTo>
                  <a:cubicBezTo>
                    <a:pt x="43109" y="5359"/>
                    <a:pt x="28831" y="6932"/>
                    <a:pt x="15989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1DBF23-68B9-462D-820D-9902E5918B22}"/>
                </a:ext>
              </a:extLst>
            </p:cNvPr>
            <p:cNvSpPr/>
            <p:nvPr/>
          </p:nvSpPr>
          <p:spPr>
            <a:xfrm>
              <a:off x="4246105" y="5913759"/>
              <a:ext cx="52930" cy="7816"/>
            </a:xfrm>
            <a:custGeom>
              <a:avLst/>
              <a:gdLst>
                <a:gd name="connsiteX0" fmla="*/ 16634 w 52930"/>
                <a:gd name="connsiteY0" fmla="*/ 7817 h 7816"/>
                <a:gd name="connsiteX1" fmla="*/ 1967 w 52930"/>
                <a:gd name="connsiteY1" fmla="*/ 3884 h 7816"/>
                <a:gd name="connsiteX2" fmla="*/ 36300 w 52930"/>
                <a:gd name="connsiteY2" fmla="*/ 0 h 7816"/>
                <a:gd name="connsiteX3" fmla="*/ 51088 w 52930"/>
                <a:gd name="connsiteY3" fmla="*/ 3884 h 7816"/>
                <a:gd name="connsiteX4" fmla="*/ 16634 w 52930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0" h="7816">
                  <a:moveTo>
                    <a:pt x="16634" y="7817"/>
                  </a:moveTo>
                  <a:cubicBezTo>
                    <a:pt x="2984" y="7817"/>
                    <a:pt x="-3571" y="6047"/>
                    <a:pt x="1967" y="3884"/>
                  </a:cubicBezTo>
                  <a:cubicBezTo>
                    <a:pt x="7444" y="1721"/>
                    <a:pt x="22800" y="0"/>
                    <a:pt x="36300" y="0"/>
                  </a:cubicBezTo>
                  <a:cubicBezTo>
                    <a:pt x="49801" y="0"/>
                    <a:pt x="56416" y="1721"/>
                    <a:pt x="51088" y="3884"/>
                  </a:cubicBezTo>
                  <a:cubicBezTo>
                    <a:pt x="45700" y="6047"/>
                    <a:pt x="30254" y="7817"/>
                    <a:pt x="166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7DE33A-B029-4E53-89C7-81ED28F480AF}"/>
                </a:ext>
              </a:extLst>
            </p:cNvPr>
            <p:cNvSpPr/>
            <p:nvPr/>
          </p:nvSpPr>
          <p:spPr>
            <a:xfrm>
              <a:off x="4126918" y="5960855"/>
              <a:ext cx="56945" cy="8898"/>
            </a:xfrm>
            <a:custGeom>
              <a:avLst/>
              <a:gdLst>
                <a:gd name="connsiteX0" fmla="*/ 17314 w 56945"/>
                <a:gd name="connsiteY0" fmla="*/ 8898 h 8898"/>
                <a:gd name="connsiteX1" fmla="*/ 2347 w 56945"/>
                <a:gd name="connsiteY1" fmla="*/ 4425 h 8898"/>
                <a:gd name="connsiteX2" fmla="*/ 39645 w 56945"/>
                <a:gd name="connsiteY2" fmla="*/ 0 h 8898"/>
                <a:gd name="connsiteX3" fmla="*/ 54731 w 56945"/>
                <a:gd name="connsiteY3" fmla="*/ 4425 h 8898"/>
                <a:gd name="connsiteX4" fmla="*/ 17314 w 5694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5" h="8898">
                  <a:moveTo>
                    <a:pt x="17314" y="8898"/>
                  </a:moveTo>
                  <a:cubicBezTo>
                    <a:pt x="2766" y="8898"/>
                    <a:pt x="-3909" y="6883"/>
                    <a:pt x="2347" y="4425"/>
                  </a:cubicBezTo>
                  <a:cubicBezTo>
                    <a:pt x="8574" y="1966"/>
                    <a:pt x="25247" y="0"/>
                    <a:pt x="39645" y="0"/>
                  </a:cubicBezTo>
                  <a:cubicBezTo>
                    <a:pt x="54013" y="0"/>
                    <a:pt x="60778" y="1966"/>
                    <a:pt x="54731" y="4425"/>
                  </a:cubicBezTo>
                  <a:cubicBezTo>
                    <a:pt x="48625" y="6883"/>
                    <a:pt x="31862" y="8898"/>
                    <a:pt x="17314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1E644B-F137-4905-85C1-460B1C806909}"/>
                </a:ext>
              </a:extLst>
            </p:cNvPr>
            <p:cNvSpPr/>
            <p:nvPr/>
          </p:nvSpPr>
          <p:spPr>
            <a:xfrm>
              <a:off x="3990736" y="6014539"/>
              <a:ext cx="61671" cy="10225"/>
            </a:xfrm>
            <a:custGeom>
              <a:avLst/>
              <a:gdLst>
                <a:gd name="connsiteX0" fmla="*/ 18046 w 61671"/>
                <a:gd name="connsiteY0" fmla="*/ 10226 h 10225"/>
                <a:gd name="connsiteX1" fmla="*/ 2869 w 61671"/>
                <a:gd name="connsiteY1" fmla="*/ 5064 h 10225"/>
                <a:gd name="connsiteX2" fmla="*/ 43639 w 61671"/>
                <a:gd name="connsiteY2" fmla="*/ 0 h 10225"/>
                <a:gd name="connsiteX3" fmla="*/ 58965 w 61671"/>
                <a:gd name="connsiteY3" fmla="*/ 5064 h 10225"/>
                <a:gd name="connsiteX4" fmla="*/ 18046 w 61671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71" h="10225">
                  <a:moveTo>
                    <a:pt x="18046" y="10226"/>
                  </a:moveTo>
                  <a:cubicBezTo>
                    <a:pt x="2450" y="10226"/>
                    <a:pt x="-4315" y="7915"/>
                    <a:pt x="2869" y="5064"/>
                  </a:cubicBezTo>
                  <a:cubicBezTo>
                    <a:pt x="9994" y="2261"/>
                    <a:pt x="28253" y="0"/>
                    <a:pt x="43639" y="0"/>
                  </a:cubicBezTo>
                  <a:cubicBezTo>
                    <a:pt x="59025" y="0"/>
                    <a:pt x="65909" y="2261"/>
                    <a:pt x="58965" y="5064"/>
                  </a:cubicBezTo>
                  <a:cubicBezTo>
                    <a:pt x="51961" y="7915"/>
                    <a:pt x="33641" y="10226"/>
                    <a:pt x="18046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0AD4C7-BCAC-4CDC-8BCC-77B67E60D5EE}"/>
                </a:ext>
              </a:extLst>
            </p:cNvPr>
            <p:cNvSpPr/>
            <p:nvPr/>
          </p:nvSpPr>
          <p:spPr>
            <a:xfrm>
              <a:off x="3833627" y="6076433"/>
              <a:ext cx="67270" cy="11847"/>
            </a:xfrm>
            <a:custGeom>
              <a:avLst/>
              <a:gdLst>
                <a:gd name="connsiteX0" fmla="*/ 18841 w 67270"/>
                <a:gd name="connsiteY0" fmla="*/ 11848 h 11847"/>
                <a:gd name="connsiteX1" fmla="*/ 3545 w 67270"/>
                <a:gd name="connsiteY1" fmla="*/ 5899 h 11847"/>
                <a:gd name="connsiteX2" fmla="*/ 48445 w 67270"/>
                <a:gd name="connsiteY2" fmla="*/ 0 h 11847"/>
                <a:gd name="connsiteX3" fmla="*/ 63921 w 67270"/>
                <a:gd name="connsiteY3" fmla="*/ 5899 h 11847"/>
                <a:gd name="connsiteX4" fmla="*/ 18841 w 67270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70" h="11847">
                  <a:moveTo>
                    <a:pt x="18841" y="11848"/>
                  </a:moveTo>
                  <a:cubicBezTo>
                    <a:pt x="2048" y="11848"/>
                    <a:pt x="-4777" y="9193"/>
                    <a:pt x="3545" y="5899"/>
                  </a:cubicBezTo>
                  <a:cubicBezTo>
                    <a:pt x="11806" y="2655"/>
                    <a:pt x="31892" y="0"/>
                    <a:pt x="48445" y="0"/>
                  </a:cubicBezTo>
                  <a:cubicBezTo>
                    <a:pt x="64999" y="0"/>
                    <a:pt x="71973" y="2606"/>
                    <a:pt x="63921" y="5899"/>
                  </a:cubicBezTo>
                  <a:cubicBezTo>
                    <a:pt x="55839" y="9193"/>
                    <a:pt x="35634" y="11848"/>
                    <a:pt x="18841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4D5F129-B9D8-44C3-B3F8-90579339398D}"/>
                </a:ext>
              </a:extLst>
            </p:cNvPr>
            <p:cNvSpPr/>
            <p:nvPr/>
          </p:nvSpPr>
          <p:spPr>
            <a:xfrm>
              <a:off x="3650343" y="6148553"/>
              <a:ext cx="74039" cy="13863"/>
            </a:xfrm>
            <a:custGeom>
              <a:avLst/>
              <a:gdLst>
                <a:gd name="connsiteX0" fmla="*/ 19680 w 74039"/>
                <a:gd name="connsiteY0" fmla="*/ 13863 h 13863"/>
                <a:gd name="connsiteX1" fmla="*/ 4443 w 74039"/>
                <a:gd name="connsiteY1" fmla="*/ 6883 h 13863"/>
                <a:gd name="connsiteX2" fmla="*/ 54373 w 74039"/>
                <a:gd name="connsiteY2" fmla="*/ 0 h 13863"/>
                <a:gd name="connsiteX3" fmla="*/ 69849 w 74039"/>
                <a:gd name="connsiteY3" fmla="*/ 6883 h 13863"/>
                <a:gd name="connsiteX4" fmla="*/ 19680 w 740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9" h="13863">
                  <a:moveTo>
                    <a:pt x="19680" y="13863"/>
                  </a:moveTo>
                  <a:cubicBezTo>
                    <a:pt x="1480" y="13863"/>
                    <a:pt x="-5285" y="10717"/>
                    <a:pt x="4443" y="6883"/>
                  </a:cubicBezTo>
                  <a:cubicBezTo>
                    <a:pt x="14112" y="3048"/>
                    <a:pt x="36442" y="0"/>
                    <a:pt x="54373" y="0"/>
                  </a:cubicBezTo>
                  <a:cubicBezTo>
                    <a:pt x="72303" y="0"/>
                    <a:pt x="79247" y="3097"/>
                    <a:pt x="69849" y="6883"/>
                  </a:cubicBezTo>
                  <a:cubicBezTo>
                    <a:pt x="60359" y="10717"/>
                    <a:pt x="37879" y="13863"/>
                    <a:pt x="19680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46ECE2-8929-4759-8337-8B74A253183E}"/>
                </a:ext>
              </a:extLst>
            </p:cNvPr>
            <p:cNvSpPr/>
            <p:nvPr/>
          </p:nvSpPr>
          <p:spPr>
            <a:xfrm>
              <a:off x="3433792" y="6233553"/>
              <a:ext cx="82362" cy="16518"/>
            </a:xfrm>
            <a:custGeom>
              <a:avLst/>
              <a:gdLst>
                <a:gd name="connsiteX0" fmla="*/ 20588 w 82362"/>
                <a:gd name="connsiteY0" fmla="*/ 16518 h 16518"/>
                <a:gd name="connsiteX1" fmla="*/ 5681 w 82362"/>
                <a:gd name="connsiteY1" fmla="*/ 8210 h 16518"/>
                <a:gd name="connsiteX2" fmla="*/ 61777 w 82362"/>
                <a:gd name="connsiteY2" fmla="*/ 0 h 16518"/>
                <a:gd name="connsiteX3" fmla="*/ 76983 w 82362"/>
                <a:gd name="connsiteY3" fmla="*/ 8210 h 16518"/>
                <a:gd name="connsiteX4" fmla="*/ 20588 w 8236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2" h="16518">
                  <a:moveTo>
                    <a:pt x="20588" y="16518"/>
                  </a:moveTo>
                  <a:cubicBezTo>
                    <a:pt x="742" y="16518"/>
                    <a:pt x="-5874" y="12782"/>
                    <a:pt x="5681" y="8210"/>
                  </a:cubicBezTo>
                  <a:cubicBezTo>
                    <a:pt x="17175" y="3687"/>
                    <a:pt x="42230" y="0"/>
                    <a:pt x="61777" y="0"/>
                  </a:cubicBezTo>
                  <a:cubicBezTo>
                    <a:pt x="81323" y="0"/>
                    <a:pt x="88178" y="3638"/>
                    <a:pt x="76983" y="8210"/>
                  </a:cubicBezTo>
                  <a:cubicBezTo>
                    <a:pt x="65728" y="12782"/>
                    <a:pt x="40434" y="16518"/>
                    <a:pt x="20588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4C0DBF8-BE8C-4A51-9590-4FDE693E7854}"/>
                </a:ext>
              </a:extLst>
            </p:cNvPr>
            <p:cNvSpPr/>
            <p:nvPr/>
          </p:nvSpPr>
          <p:spPr>
            <a:xfrm>
              <a:off x="3173915" y="6335317"/>
              <a:ext cx="92839" cy="19959"/>
            </a:xfrm>
            <a:custGeom>
              <a:avLst/>
              <a:gdLst>
                <a:gd name="connsiteX0" fmla="*/ 21568 w 92839"/>
                <a:gd name="connsiteY0" fmla="*/ 19960 h 19959"/>
                <a:gd name="connsiteX1" fmla="*/ 7439 w 92839"/>
                <a:gd name="connsiteY1" fmla="*/ 9881 h 19959"/>
                <a:gd name="connsiteX2" fmla="*/ 71288 w 92839"/>
                <a:gd name="connsiteY2" fmla="*/ 0 h 19959"/>
                <a:gd name="connsiteX3" fmla="*/ 85835 w 92839"/>
                <a:gd name="connsiteY3" fmla="*/ 9881 h 19959"/>
                <a:gd name="connsiteX4" fmla="*/ 21568 w 92839"/>
                <a:gd name="connsiteY4" fmla="*/ 19960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9" h="19959">
                  <a:moveTo>
                    <a:pt x="21568" y="19960"/>
                  </a:moveTo>
                  <a:cubicBezTo>
                    <a:pt x="-254" y="19960"/>
                    <a:pt x="-6540" y="15437"/>
                    <a:pt x="7439" y="9881"/>
                  </a:cubicBezTo>
                  <a:cubicBezTo>
                    <a:pt x="21298" y="4375"/>
                    <a:pt x="49825" y="0"/>
                    <a:pt x="71288" y="0"/>
                  </a:cubicBezTo>
                  <a:cubicBezTo>
                    <a:pt x="92750" y="0"/>
                    <a:pt x="99305" y="4425"/>
                    <a:pt x="85835" y="9881"/>
                  </a:cubicBezTo>
                  <a:cubicBezTo>
                    <a:pt x="72245" y="15437"/>
                    <a:pt x="43419" y="19960"/>
                    <a:pt x="21568" y="1996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06F4D9A-8DA1-478B-8913-50F1E5BC855D}"/>
                </a:ext>
              </a:extLst>
            </p:cNvPr>
            <p:cNvSpPr/>
            <p:nvPr/>
          </p:nvSpPr>
          <p:spPr>
            <a:xfrm>
              <a:off x="2856323" y="6459252"/>
              <a:ext cx="106414" cy="24629"/>
            </a:xfrm>
            <a:custGeom>
              <a:avLst/>
              <a:gdLst>
                <a:gd name="connsiteX0" fmla="*/ 22611 w 106414"/>
                <a:gd name="connsiteY0" fmla="*/ 24630 h 24629"/>
                <a:gd name="connsiteX1" fmla="*/ 10008 w 106414"/>
                <a:gd name="connsiteY1" fmla="*/ 12192 h 24629"/>
                <a:gd name="connsiteX2" fmla="*/ 83825 w 106414"/>
                <a:gd name="connsiteY2" fmla="*/ 0 h 24629"/>
                <a:gd name="connsiteX3" fmla="*/ 97026 w 106414"/>
                <a:gd name="connsiteY3" fmla="*/ 12192 h 24629"/>
                <a:gd name="connsiteX4" fmla="*/ 22611 w 106414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14" h="24629">
                  <a:moveTo>
                    <a:pt x="22611" y="24630"/>
                  </a:moveTo>
                  <a:cubicBezTo>
                    <a:pt x="-1666" y="24630"/>
                    <a:pt x="-7233" y="19025"/>
                    <a:pt x="10008" y="12192"/>
                  </a:cubicBezTo>
                  <a:cubicBezTo>
                    <a:pt x="27041" y="5457"/>
                    <a:pt x="60028" y="0"/>
                    <a:pt x="83825" y="0"/>
                  </a:cubicBezTo>
                  <a:cubicBezTo>
                    <a:pt x="107622" y="0"/>
                    <a:pt x="113609" y="5408"/>
                    <a:pt x="97026" y="12192"/>
                  </a:cubicBezTo>
                  <a:cubicBezTo>
                    <a:pt x="80293" y="19075"/>
                    <a:pt x="46887" y="24630"/>
                    <a:pt x="22611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92D30D2-9253-4764-A2B8-FDA845CE6133}"/>
                </a:ext>
              </a:extLst>
            </p:cNvPr>
            <p:cNvSpPr/>
            <p:nvPr/>
          </p:nvSpPr>
          <p:spPr>
            <a:xfrm>
              <a:off x="2459321" y="6613717"/>
              <a:ext cx="124632" cy="31069"/>
            </a:xfrm>
            <a:custGeom>
              <a:avLst/>
              <a:gdLst>
                <a:gd name="connsiteX0" fmla="*/ 23710 w 124632"/>
                <a:gd name="connsiteY0" fmla="*/ 31070 h 31069"/>
                <a:gd name="connsiteX1" fmla="*/ 13832 w 124632"/>
                <a:gd name="connsiteY1" fmla="*/ 15388 h 31069"/>
                <a:gd name="connsiteX2" fmla="*/ 100939 w 124632"/>
                <a:gd name="connsiteY2" fmla="*/ 0 h 31069"/>
                <a:gd name="connsiteX3" fmla="*/ 111655 w 124632"/>
                <a:gd name="connsiteY3" fmla="*/ 15388 h 31069"/>
                <a:gd name="connsiteX4" fmla="*/ 23710 w 124632"/>
                <a:gd name="connsiteY4" fmla="*/ 31070 h 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32" h="31069">
                  <a:moveTo>
                    <a:pt x="23710" y="31070"/>
                  </a:moveTo>
                  <a:cubicBezTo>
                    <a:pt x="-3590" y="31070"/>
                    <a:pt x="-7900" y="23991"/>
                    <a:pt x="13832" y="15388"/>
                  </a:cubicBezTo>
                  <a:cubicBezTo>
                    <a:pt x="35324" y="6883"/>
                    <a:pt x="74238" y="0"/>
                    <a:pt x="100939" y="0"/>
                  </a:cubicBezTo>
                  <a:cubicBezTo>
                    <a:pt x="127669" y="0"/>
                    <a:pt x="132549" y="6833"/>
                    <a:pt x="111655" y="15388"/>
                  </a:cubicBezTo>
                  <a:cubicBezTo>
                    <a:pt x="90522" y="23991"/>
                    <a:pt x="51039" y="31070"/>
                    <a:pt x="23710" y="3107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8FDBAC-C956-44C7-BBFC-9989959CD0AA}"/>
                </a:ext>
              </a:extLst>
            </p:cNvPr>
            <p:cNvSpPr/>
            <p:nvPr/>
          </p:nvSpPr>
          <p:spPr>
            <a:xfrm>
              <a:off x="1948794" y="6811247"/>
              <a:ext cx="150284" cy="40508"/>
            </a:xfrm>
            <a:custGeom>
              <a:avLst/>
              <a:gdLst>
                <a:gd name="connsiteX0" fmla="*/ 24885 w 150284"/>
                <a:gd name="connsiteY0" fmla="*/ 40509 h 40508"/>
                <a:gd name="connsiteX1" fmla="*/ 19946 w 150284"/>
                <a:gd name="connsiteY1" fmla="*/ 20009 h 40508"/>
                <a:gd name="connsiteX2" fmla="*/ 125432 w 150284"/>
                <a:gd name="connsiteY2" fmla="*/ 0 h 40508"/>
                <a:gd name="connsiteX3" fmla="*/ 131628 w 150284"/>
                <a:gd name="connsiteY3" fmla="*/ 20009 h 40508"/>
                <a:gd name="connsiteX4" fmla="*/ 24885 w 150284"/>
                <a:gd name="connsiteY4" fmla="*/ 40509 h 4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4" h="40508">
                  <a:moveTo>
                    <a:pt x="24885" y="40509"/>
                  </a:moveTo>
                  <a:cubicBezTo>
                    <a:pt x="-6336" y="40509"/>
                    <a:pt x="-8402" y="31267"/>
                    <a:pt x="19946" y="20009"/>
                  </a:cubicBezTo>
                  <a:cubicBezTo>
                    <a:pt x="47904" y="8898"/>
                    <a:pt x="94960" y="0"/>
                    <a:pt x="125432" y="0"/>
                  </a:cubicBezTo>
                  <a:cubicBezTo>
                    <a:pt x="155905" y="0"/>
                    <a:pt x="158808" y="8898"/>
                    <a:pt x="131628" y="20009"/>
                  </a:cubicBezTo>
                  <a:cubicBezTo>
                    <a:pt x="104029" y="31267"/>
                    <a:pt x="56106" y="40509"/>
                    <a:pt x="24885" y="405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5163F68-E33C-4585-A80D-01E11F2AAE24}"/>
                </a:ext>
              </a:extLst>
            </p:cNvPr>
            <p:cNvSpPr/>
            <p:nvPr/>
          </p:nvSpPr>
          <p:spPr>
            <a:xfrm>
              <a:off x="5107150" y="5640864"/>
              <a:ext cx="30937" cy="2949"/>
            </a:xfrm>
            <a:custGeom>
              <a:avLst/>
              <a:gdLst>
                <a:gd name="connsiteX0" fmla="*/ 12262 w 30937"/>
                <a:gd name="connsiteY0" fmla="*/ 2950 h 2949"/>
                <a:gd name="connsiteX1" fmla="*/ 348 w 30937"/>
                <a:gd name="connsiteY1" fmla="*/ 1475 h 2949"/>
                <a:gd name="connsiteX2" fmla="*/ 18668 w 30937"/>
                <a:gd name="connsiteY2" fmla="*/ 0 h 2949"/>
                <a:gd name="connsiteX3" fmla="*/ 30611 w 30937"/>
                <a:gd name="connsiteY3" fmla="*/ 1475 h 2949"/>
                <a:gd name="connsiteX4" fmla="*/ 12262 w 3093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" h="2949">
                  <a:moveTo>
                    <a:pt x="12262" y="2950"/>
                  </a:moveTo>
                  <a:cubicBezTo>
                    <a:pt x="3880" y="2950"/>
                    <a:pt x="-1448" y="2261"/>
                    <a:pt x="348" y="1475"/>
                  </a:cubicBezTo>
                  <a:cubicBezTo>
                    <a:pt x="2144" y="639"/>
                    <a:pt x="10346" y="0"/>
                    <a:pt x="18668" y="0"/>
                  </a:cubicBezTo>
                  <a:cubicBezTo>
                    <a:pt x="26989" y="0"/>
                    <a:pt x="32347" y="639"/>
                    <a:pt x="30611" y="1475"/>
                  </a:cubicBezTo>
                  <a:cubicBezTo>
                    <a:pt x="28875" y="2261"/>
                    <a:pt x="20643" y="2950"/>
                    <a:pt x="12262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CFCC4-5498-4C9F-995B-2610026BF727}"/>
                </a:ext>
              </a:extLst>
            </p:cNvPr>
            <p:cNvSpPr/>
            <p:nvPr/>
          </p:nvSpPr>
          <p:spPr>
            <a:xfrm>
              <a:off x="5069990" y="5658317"/>
              <a:ext cx="32241" cy="3244"/>
            </a:xfrm>
            <a:custGeom>
              <a:avLst/>
              <a:gdLst>
                <a:gd name="connsiteX0" fmla="*/ 12664 w 32241"/>
                <a:gd name="connsiteY0" fmla="*/ 3245 h 3244"/>
                <a:gd name="connsiteX1" fmla="*/ 391 w 32241"/>
                <a:gd name="connsiteY1" fmla="*/ 1622 h 3244"/>
                <a:gd name="connsiteX2" fmla="*/ 19579 w 32241"/>
                <a:gd name="connsiteY2" fmla="*/ 0 h 3244"/>
                <a:gd name="connsiteX3" fmla="*/ 31881 w 32241"/>
                <a:gd name="connsiteY3" fmla="*/ 1622 h 3244"/>
                <a:gd name="connsiteX4" fmla="*/ 12664 w 3224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1" h="3244">
                  <a:moveTo>
                    <a:pt x="12664" y="3245"/>
                  </a:moveTo>
                  <a:cubicBezTo>
                    <a:pt x="3953" y="3245"/>
                    <a:pt x="-1555" y="2507"/>
                    <a:pt x="391" y="1622"/>
                  </a:cubicBezTo>
                  <a:cubicBezTo>
                    <a:pt x="2337" y="737"/>
                    <a:pt x="10898" y="0"/>
                    <a:pt x="19579" y="0"/>
                  </a:cubicBezTo>
                  <a:cubicBezTo>
                    <a:pt x="28229" y="0"/>
                    <a:pt x="33737" y="737"/>
                    <a:pt x="31881" y="1622"/>
                  </a:cubicBezTo>
                  <a:cubicBezTo>
                    <a:pt x="29995" y="2507"/>
                    <a:pt x="21404" y="3245"/>
                    <a:pt x="1266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FD4629C-69FF-4073-B11A-7DE3B4859F3C}"/>
                </a:ext>
              </a:extLst>
            </p:cNvPr>
            <p:cNvSpPr/>
            <p:nvPr/>
          </p:nvSpPr>
          <p:spPr>
            <a:xfrm>
              <a:off x="5029774" y="5677293"/>
              <a:ext cx="33626" cy="3490"/>
            </a:xfrm>
            <a:custGeom>
              <a:avLst/>
              <a:gdLst>
                <a:gd name="connsiteX0" fmla="*/ 13068 w 33626"/>
                <a:gd name="connsiteY0" fmla="*/ 3490 h 3490"/>
                <a:gd name="connsiteX1" fmla="*/ 436 w 33626"/>
                <a:gd name="connsiteY1" fmla="*/ 1721 h 3490"/>
                <a:gd name="connsiteX2" fmla="*/ 20552 w 33626"/>
                <a:gd name="connsiteY2" fmla="*/ 0 h 3490"/>
                <a:gd name="connsiteX3" fmla="*/ 33214 w 33626"/>
                <a:gd name="connsiteY3" fmla="*/ 1721 h 3490"/>
                <a:gd name="connsiteX4" fmla="*/ 13068 w 33626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6" h="3490">
                  <a:moveTo>
                    <a:pt x="13068" y="3490"/>
                  </a:moveTo>
                  <a:cubicBezTo>
                    <a:pt x="3998" y="3490"/>
                    <a:pt x="-1659" y="2704"/>
                    <a:pt x="436" y="1721"/>
                  </a:cubicBezTo>
                  <a:cubicBezTo>
                    <a:pt x="2532" y="737"/>
                    <a:pt x="11542" y="0"/>
                    <a:pt x="20552" y="0"/>
                  </a:cubicBezTo>
                  <a:cubicBezTo>
                    <a:pt x="29562" y="0"/>
                    <a:pt x="35249" y="787"/>
                    <a:pt x="33214" y="1721"/>
                  </a:cubicBezTo>
                  <a:cubicBezTo>
                    <a:pt x="31178" y="2704"/>
                    <a:pt x="22168" y="3490"/>
                    <a:pt x="13068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CD7490-8E9F-49AA-9BF8-B4A1005E65B0}"/>
                </a:ext>
              </a:extLst>
            </p:cNvPr>
            <p:cNvSpPr/>
            <p:nvPr/>
          </p:nvSpPr>
          <p:spPr>
            <a:xfrm>
              <a:off x="4986073" y="5697891"/>
              <a:ext cx="35177" cy="3785"/>
            </a:xfrm>
            <a:custGeom>
              <a:avLst/>
              <a:gdLst>
                <a:gd name="connsiteX0" fmla="*/ 13514 w 35177"/>
                <a:gd name="connsiteY0" fmla="*/ 3785 h 3785"/>
                <a:gd name="connsiteX1" fmla="*/ 493 w 35177"/>
                <a:gd name="connsiteY1" fmla="*/ 1868 h 3785"/>
                <a:gd name="connsiteX2" fmla="*/ 21656 w 35177"/>
                <a:gd name="connsiteY2" fmla="*/ 0 h 3785"/>
                <a:gd name="connsiteX3" fmla="*/ 34708 w 35177"/>
                <a:gd name="connsiteY3" fmla="*/ 1868 h 3785"/>
                <a:gd name="connsiteX4" fmla="*/ 13514 w 3517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7" h="3785">
                  <a:moveTo>
                    <a:pt x="13514" y="3785"/>
                  </a:moveTo>
                  <a:cubicBezTo>
                    <a:pt x="4026" y="3785"/>
                    <a:pt x="-1782" y="2950"/>
                    <a:pt x="493" y="1868"/>
                  </a:cubicBezTo>
                  <a:cubicBezTo>
                    <a:pt x="2768" y="836"/>
                    <a:pt x="12227" y="0"/>
                    <a:pt x="21656" y="0"/>
                  </a:cubicBezTo>
                  <a:cubicBezTo>
                    <a:pt x="31085" y="0"/>
                    <a:pt x="36923" y="836"/>
                    <a:pt x="34708" y="1868"/>
                  </a:cubicBezTo>
                  <a:cubicBezTo>
                    <a:pt x="32463" y="2950"/>
                    <a:pt x="22974" y="3785"/>
                    <a:pt x="1351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9FF26DE-479C-4C71-B14E-8896B1C61CC1}"/>
                </a:ext>
              </a:extLst>
            </p:cNvPr>
            <p:cNvSpPr/>
            <p:nvPr/>
          </p:nvSpPr>
          <p:spPr>
            <a:xfrm>
              <a:off x="4938370" y="5720358"/>
              <a:ext cx="36847" cy="4129"/>
            </a:xfrm>
            <a:custGeom>
              <a:avLst/>
              <a:gdLst>
                <a:gd name="connsiteX0" fmla="*/ 13982 w 36847"/>
                <a:gd name="connsiteY0" fmla="*/ 4130 h 4129"/>
                <a:gd name="connsiteX1" fmla="*/ 572 w 36847"/>
                <a:gd name="connsiteY1" fmla="*/ 2065 h 4129"/>
                <a:gd name="connsiteX2" fmla="*/ 22872 w 36847"/>
                <a:gd name="connsiteY2" fmla="*/ 0 h 4129"/>
                <a:gd name="connsiteX3" fmla="*/ 36313 w 36847"/>
                <a:gd name="connsiteY3" fmla="*/ 2065 h 4129"/>
                <a:gd name="connsiteX4" fmla="*/ 13982 w 3684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7" h="4129">
                  <a:moveTo>
                    <a:pt x="13982" y="4130"/>
                  </a:moveTo>
                  <a:cubicBezTo>
                    <a:pt x="4074" y="4130"/>
                    <a:pt x="-1943" y="3195"/>
                    <a:pt x="572" y="2065"/>
                  </a:cubicBezTo>
                  <a:cubicBezTo>
                    <a:pt x="3056" y="934"/>
                    <a:pt x="13024" y="0"/>
                    <a:pt x="22872" y="0"/>
                  </a:cubicBezTo>
                  <a:cubicBezTo>
                    <a:pt x="32690" y="0"/>
                    <a:pt x="38737" y="934"/>
                    <a:pt x="36313" y="2065"/>
                  </a:cubicBezTo>
                  <a:cubicBezTo>
                    <a:pt x="33888" y="3195"/>
                    <a:pt x="23890" y="4130"/>
                    <a:pt x="1398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920B2A-7957-451F-BBC2-4800A3A2EC20}"/>
                </a:ext>
              </a:extLst>
            </p:cNvPr>
            <p:cNvSpPr/>
            <p:nvPr/>
          </p:nvSpPr>
          <p:spPr>
            <a:xfrm>
              <a:off x="4886173" y="5744939"/>
              <a:ext cx="38705" cy="4522"/>
            </a:xfrm>
            <a:custGeom>
              <a:avLst/>
              <a:gdLst>
                <a:gd name="connsiteX0" fmla="*/ 14483 w 38705"/>
                <a:gd name="connsiteY0" fmla="*/ 4523 h 4522"/>
                <a:gd name="connsiteX1" fmla="*/ 654 w 38705"/>
                <a:gd name="connsiteY1" fmla="*/ 2261 h 4522"/>
                <a:gd name="connsiteX2" fmla="*/ 24212 w 38705"/>
                <a:gd name="connsiteY2" fmla="*/ 0 h 4522"/>
                <a:gd name="connsiteX3" fmla="*/ 38101 w 38705"/>
                <a:gd name="connsiteY3" fmla="*/ 2261 h 4522"/>
                <a:gd name="connsiteX4" fmla="*/ 14483 w 38705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5" h="4522">
                  <a:moveTo>
                    <a:pt x="14483" y="4523"/>
                  </a:moveTo>
                  <a:cubicBezTo>
                    <a:pt x="4096" y="4523"/>
                    <a:pt x="-2100" y="3490"/>
                    <a:pt x="654" y="2261"/>
                  </a:cubicBezTo>
                  <a:cubicBezTo>
                    <a:pt x="3378" y="983"/>
                    <a:pt x="13914" y="0"/>
                    <a:pt x="24212" y="0"/>
                  </a:cubicBezTo>
                  <a:cubicBezTo>
                    <a:pt x="34509" y="0"/>
                    <a:pt x="40735" y="1032"/>
                    <a:pt x="38101" y="2261"/>
                  </a:cubicBezTo>
                  <a:cubicBezTo>
                    <a:pt x="35437" y="3490"/>
                    <a:pt x="24870" y="4523"/>
                    <a:pt x="1448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FF79FD-9ABC-48E5-8740-8DEE998948AE}"/>
                </a:ext>
              </a:extLst>
            </p:cNvPr>
            <p:cNvSpPr/>
            <p:nvPr/>
          </p:nvSpPr>
          <p:spPr>
            <a:xfrm>
              <a:off x="4828726" y="5771928"/>
              <a:ext cx="40778" cy="5014"/>
            </a:xfrm>
            <a:custGeom>
              <a:avLst/>
              <a:gdLst>
                <a:gd name="connsiteX0" fmla="*/ 15027 w 40778"/>
                <a:gd name="connsiteY0" fmla="*/ 5014 h 5014"/>
                <a:gd name="connsiteX1" fmla="*/ 749 w 40778"/>
                <a:gd name="connsiteY1" fmla="*/ 2507 h 5014"/>
                <a:gd name="connsiteX2" fmla="*/ 25743 w 40778"/>
                <a:gd name="connsiteY2" fmla="*/ 0 h 5014"/>
                <a:gd name="connsiteX3" fmla="*/ 40082 w 40778"/>
                <a:gd name="connsiteY3" fmla="*/ 2507 h 5014"/>
                <a:gd name="connsiteX4" fmla="*/ 15027 w 4077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8" h="5014">
                  <a:moveTo>
                    <a:pt x="15027" y="5014"/>
                  </a:moveTo>
                  <a:cubicBezTo>
                    <a:pt x="4131" y="5014"/>
                    <a:pt x="-2275" y="3884"/>
                    <a:pt x="749" y="2507"/>
                  </a:cubicBezTo>
                  <a:cubicBezTo>
                    <a:pt x="3742" y="1131"/>
                    <a:pt x="14937" y="0"/>
                    <a:pt x="25743" y="0"/>
                  </a:cubicBezTo>
                  <a:cubicBezTo>
                    <a:pt x="36549" y="0"/>
                    <a:pt x="42985" y="1131"/>
                    <a:pt x="40082" y="2507"/>
                  </a:cubicBezTo>
                  <a:cubicBezTo>
                    <a:pt x="37148" y="3884"/>
                    <a:pt x="25923" y="5014"/>
                    <a:pt x="15027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38017A-7A6F-48F6-8286-A19E0C40701D}"/>
                </a:ext>
              </a:extLst>
            </p:cNvPr>
            <p:cNvSpPr/>
            <p:nvPr/>
          </p:nvSpPr>
          <p:spPr>
            <a:xfrm>
              <a:off x="4765293" y="5801769"/>
              <a:ext cx="43047" cy="5555"/>
            </a:xfrm>
            <a:custGeom>
              <a:avLst/>
              <a:gdLst>
                <a:gd name="connsiteX0" fmla="*/ 15599 w 43047"/>
                <a:gd name="connsiteY0" fmla="*/ 5555 h 5555"/>
                <a:gd name="connsiteX1" fmla="*/ 872 w 43047"/>
                <a:gd name="connsiteY1" fmla="*/ 2753 h 5555"/>
                <a:gd name="connsiteX2" fmla="*/ 27453 w 43047"/>
                <a:gd name="connsiteY2" fmla="*/ 0 h 5555"/>
                <a:gd name="connsiteX3" fmla="*/ 42240 w 43047"/>
                <a:gd name="connsiteY3" fmla="*/ 2753 h 5555"/>
                <a:gd name="connsiteX4" fmla="*/ 15599 w 4304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7" h="5555">
                  <a:moveTo>
                    <a:pt x="15599" y="5555"/>
                  </a:moveTo>
                  <a:cubicBezTo>
                    <a:pt x="4134" y="5555"/>
                    <a:pt x="-2481" y="4326"/>
                    <a:pt x="872" y="2753"/>
                  </a:cubicBezTo>
                  <a:cubicBezTo>
                    <a:pt x="4194" y="1229"/>
                    <a:pt x="16078" y="0"/>
                    <a:pt x="27453" y="0"/>
                  </a:cubicBezTo>
                  <a:cubicBezTo>
                    <a:pt x="38828" y="0"/>
                    <a:pt x="45443" y="1229"/>
                    <a:pt x="42240" y="2753"/>
                  </a:cubicBezTo>
                  <a:cubicBezTo>
                    <a:pt x="39007" y="4277"/>
                    <a:pt x="27064" y="5555"/>
                    <a:pt x="15599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6016F3-3BD7-4100-880F-E826C25A4E37}"/>
                </a:ext>
              </a:extLst>
            </p:cNvPr>
            <p:cNvSpPr/>
            <p:nvPr/>
          </p:nvSpPr>
          <p:spPr>
            <a:xfrm>
              <a:off x="4694776" y="5834855"/>
              <a:ext cx="45612" cy="6194"/>
            </a:xfrm>
            <a:custGeom>
              <a:avLst/>
              <a:gdLst>
                <a:gd name="connsiteX0" fmla="*/ 16221 w 45612"/>
                <a:gd name="connsiteY0" fmla="*/ 6194 h 6194"/>
                <a:gd name="connsiteX1" fmla="*/ 1014 w 45612"/>
                <a:gd name="connsiteY1" fmla="*/ 3097 h 6194"/>
                <a:gd name="connsiteX2" fmla="*/ 29391 w 45612"/>
                <a:gd name="connsiteY2" fmla="*/ 0 h 6194"/>
                <a:gd name="connsiteX3" fmla="*/ 44658 w 45612"/>
                <a:gd name="connsiteY3" fmla="*/ 3097 h 6194"/>
                <a:gd name="connsiteX4" fmla="*/ 16221 w 456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2" h="6194">
                  <a:moveTo>
                    <a:pt x="16221" y="6194"/>
                  </a:moveTo>
                  <a:cubicBezTo>
                    <a:pt x="4097" y="6194"/>
                    <a:pt x="-2698" y="4818"/>
                    <a:pt x="1014" y="3097"/>
                  </a:cubicBezTo>
                  <a:cubicBezTo>
                    <a:pt x="4696" y="1377"/>
                    <a:pt x="17388" y="0"/>
                    <a:pt x="29391" y="0"/>
                  </a:cubicBezTo>
                  <a:cubicBezTo>
                    <a:pt x="41395" y="0"/>
                    <a:pt x="48250" y="1377"/>
                    <a:pt x="44658" y="3097"/>
                  </a:cubicBezTo>
                  <a:cubicBezTo>
                    <a:pt x="41095" y="4818"/>
                    <a:pt x="28344" y="6194"/>
                    <a:pt x="1622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F37EFD-9318-449C-8DA6-E670695369AE}"/>
                </a:ext>
              </a:extLst>
            </p:cNvPr>
            <p:cNvSpPr/>
            <p:nvPr/>
          </p:nvSpPr>
          <p:spPr>
            <a:xfrm>
              <a:off x="4615999" y="5871824"/>
              <a:ext cx="48513" cy="6931"/>
            </a:xfrm>
            <a:custGeom>
              <a:avLst/>
              <a:gdLst>
                <a:gd name="connsiteX0" fmla="*/ 16901 w 48513"/>
                <a:gd name="connsiteY0" fmla="*/ 6932 h 6931"/>
                <a:gd name="connsiteX1" fmla="*/ 1186 w 48513"/>
                <a:gd name="connsiteY1" fmla="*/ 3441 h 6931"/>
                <a:gd name="connsiteX2" fmla="*/ 31628 w 48513"/>
                <a:gd name="connsiteY2" fmla="*/ 0 h 6931"/>
                <a:gd name="connsiteX3" fmla="*/ 47403 w 48513"/>
                <a:gd name="connsiteY3" fmla="*/ 3441 h 6931"/>
                <a:gd name="connsiteX4" fmla="*/ 16901 w 485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3" h="6931">
                  <a:moveTo>
                    <a:pt x="16901" y="6932"/>
                  </a:moveTo>
                  <a:cubicBezTo>
                    <a:pt x="4059" y="6932"/>
                    <a:pt x="-2945" y="5359"/>
                    <a:pt x="1186" y="3441"/>
                  </a:cubicBezTo>
                  <a:cubicBezTo>
                    <a:pt x="5316" y="1524"/>
                    <a:pt x="18936" y="0"/>
                    <a:pt x="31628" y="0"/>
                  </a:cubicBezTo>
                  <a:cubicBezTo>
                    <a:pt x="44320" y="0"/>
                    <a:pt x="51384" y="1524"/>
                    <a:pt x="47403" y="3441"/>
                  </a:cubicBezTo>
                  <a:cubicBezTo>
                    <a:pt x="43422" y="5408"/>
                    <a:pt x="29742" y="6932"/>
                    <a:pt x="1690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70740B6-E5A6-4F5A-8B1D-11DDA183B988}"/>
                </a:ext>
              </a:extLst>
            </p:cNvPr>
            <p:cNvSpPr/>
            <p:nvPr/>
          </p:nvSpPr>
          <p:spPr>
            <a:xfrm>
              <a:off x="4527432" y="5913414"/>
              <a:ext cx="51835" cy="7816"/>
            </a:xfrm>
            <a:custGeom>
              <a:avLst/>
              <a:gdLst>
                <a:gd name="connsiteX0" fmla="*/ 17612 w 51835"/>
                <a:gd name="connsiteY0" fmla="*/ 7817 h 7816"/>
                <a:gd name="connsiteX1" fmla="*/ 1417 w 51835"/>
                <a:gd name="connsiteY1" fmla="*/ 3884 h 7816"/>
                <a:gd name="connsiteX2" fmla="*/ 34225 w 51835"/>
                <a:gd name="connsiteY2" fmla="*/ 0 h 7816"/>
                <a:gd name="connsiteX3" fmla="*/ 50509 w 51835"/>
                <a:gd name="connsiteY3" fmla="*/ 3884 h 7816"/>
                <a:gd name="connsiteX4" fmla="*/ 17612 w 5183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" h="7816">
                  <a:moveTo>
                    <a:pt x="17612" y="7817"/>
                  </a:moveTo>
                  <a:cubicBezTo>
                    <a:pt x="3992" y="7817"/>
                    <a:pt x="-3252" y="6047"/>
                    <a:pt x="1417" y="3884"/>
                  </a:cubicBezTo>
                  <a:cubicBezTo>
                    <a:pt x="6057" y="1721"/>
                    <a:pt x="20725" y="0"/>
                    <a:pt x="34225" y="0"/>
                  </a:cubicBezTo>
                  <a:cubicBezTo>
                    <a:pt x="47725" y="0"/>
                    <a:pt x="54999" y="1721"/>
                    <a:pt x="50509" y="3884"/>
                  </a:cubicBezTo>
                  <a:cubicBezTo>
                    <a:pt x="45989" y="6047"/>
                    <a:pt x="31232" y="7817"/>
                    <a:pt x="176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141FE9-D87B-4CCA-86C4-D06F4AB5242E}"/>
                </a:ext>
              </a:extLst>
            </p:cNvPr>
            <p:cNvSpPr/>
            <p:nvPr/>
          </p:nvSpPr>
          <p:spPr>
            <a:xfrm>
              <a:off x="4427046" y="5960413"/>
              <a:ext cx="55648" cy="8898"/>
            </a:xfrm>
            <a:custGeom>
              <a:avLst/>
              <a:gdLst>
                <a:gd name="connsiteX0" fmla="*/ 18409 w 55648"/>
                <a:gd name="connsiteY0" fmla="*/ 8898 h 8898"/>
                <a:gd name="connsiteX1" fmla="*/ 1706 w 55648"/>
                <a:gd name="connsiteY1" fmla="*/ 4425 h 8898"/>
                <a:gd name="connsiteX2" fmla="*/ 37237 w 55648"/>
                <a:gd name="connsiteY2" fmla="*/ 0 h 8898"/>
                <a:gd name="connsiteX3" fmla="*/ 54060 w 55648"/>
                <a:gd name="connsiteY3" fmla="*/ 4425 h 8898"/>
                <a:gd name="connsiteX4" fmla="*/ 18409 w 5564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8" h="8898">
                  <a:moveTo>
                    <a:pt x="18409" y="8898"/>
                  </a:moveTo>
                  <a:cubicBezTo>
                    <a:pt x="3861" y="8898"/>
                    <a:pt x="-3593" y="6883"/>
                    <a:pt x="1706" y="4425"/>
                  </a:cubicBezTo>
                  <a:cubicBezTo>
                    <a:pt x="6974" y="1966"/>
                    <a:pt x="22869" y="0"/>
                    <a:pt x="37237" y="0"/>
                  </a:cubicBezTo>
                  <a:cubicBezTo>
                    <a:pt x="51605" y="0"/>
                    <a:pt x="59148" y="1966"/>
                    <a:pt x="54060" y="4425"/>
                  </a:cubicBezTo>
                  <a:cubicBezTo>
                    <a:pt x="48911" y="6883"/>
                    <a:pt x="32926" y="8898"/>
                    <a:pt x="18409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98F6CA-47BD-4062-BCDB-A24F3FB5AE47}"/>
                </a:ext>
              </a:extLst>
            </p:cNvPr>
            <p:cNvSpPr/>
            <p:nvPr/>
          </p:nvSpPr>
          <p:spPr>
            <a:xfrm>
              <a:off x="4312355" y="6014097"/>
              <a:ext cx="60089" cy="10176"/>
            </a:xfrm>
            <a:custGeom>
              <a:avLst/>
              <a:gdLst>
                <a:gd name="connsiteX0" fmla="*/ 19261 w 60089"/>
                <a:gd name="connsiteY0" fmla="*/ 10176 h 10176"/>
                <a:gd name="connsiteX1" fmla="*/ 2079 w 60089"/>
                <a:gd name="connsiteY1" fmla="*/ 5064 h 10176"/>
                <a:gd name="connsiteX2" fmla="*/ 40844 w 60089"/>
                <a:gd name="connsiteY2" fmla="*/ 0 h 10176"/>
                <a:gd name="connsiteX3" fmla="*/ 58146 w 60089"/>
                <a:gd name="connsiteY3" fmla="*/ 5064 h 10176"/>
                <a:gd name="connsiteX4" fmla="*/ 19261 w 6008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9" h="10176">
                  <a:moveTo>
                    <a:pt x="19261" y="10176"/>
                  </a:moveTo>
                  <a:cubicBezTo>
                    <a:pt x="3696" y="10176"/>
                    <a:pt x="-3997" y="7866"/>
                    <a:pt x="2079" y="5064"/>
                  </a:cubicBezTo>
                  <a:cubicBezTo>
                    <a:pt x="8126" y="2261"/>
                    <a:pt x="25458" y="0"/>
                    <a:pt x="40844" y="0"/>
                  </a:cubicBezTo>
                  <a:cubicBezTo>
                    <a:pt x="56230" y="0"/>
                    <a:pt x="63982" y="2261"/>
                    <a:pt x="58146" y="5064"/>
                  </a:cubicBezTo>
                  <a:cubicBezTo>
                    <a:pt x="52248" y="7915"/>
                    <a:pt x="34827" y="10176"/>
                    <a:pt x="19261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6F37F9-983D-4DAA-9BE5-E8CD47697CB8}"/>
                </a:ext>
              </a:extLst>
            </p:cNvPr>
            <p:cNvSpPr/>
            <p:nvPr/>
          </p:nvSpPr>
          <p:spPr>
            <a:xfrm>
              <a:off x="4180058" y="6075942"/>
              <a:ext cx="65331" cy="11798"/>
            </a:xfrm>
            <a:custGeom>
              <a:avLst/>
              <a:gdLst>
                <a:gd name="connsiteX0" fmla="*/ 20180 w 65331"/>
                <a:gd name="connsiteY0" fmla="*/ 11799 h 11798"/>
                <a:gd name="connsiteX1" fmla="*/ 2579 w 65331"/>
                <a:gd name="connsiteY1" fmla="*/ 5850 h 11798"/>
                <a:gd name="connsiteX2" fmla="*/ 45145 w 65331"/>
                <a:gd name="connsiteY2" fmla="*/ 0 h 11798"/>
                <a:gd name="connsiteX3" fmla="*/ 62925 w 65331"/>
                <a:gd name="connsiteY3" fmla="*/ 5850 h 11798"/>
                <a:gd name="connsiteX4" fmla="*/ 20180 w 65331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1" h="11798">
                  <a:moveTo>
                    <a:pt x="20180" y="11799"/>
                  </a:moveTo>
                  <a:cubicBezTo>
                    <a:pt x="3387" y="11799"/>
                    <a:pt x="-4456" y="9144"/>
                    <a:pt x="2579" y="5850"/>
                  </a:cubicBezTo>
                  <a:cubicBezTo>
                    <a:pt x="9554" y="2606"/>
                    <a:pt x="28591" y="0"/>
                    <a:pt x="45145" y="0"/>
                  </a:cubicBezTo>
                  <a:cubicBezTo>
                    <a:pt x="61698" y="0"/>
                    <a:pt x="69690" y="2606"/>
                    <a:pt x="62925" y="5850"/>
                  </a:cubicBezTo>
                  <a:cubicBezTo>
                    <a:pt x="56130" y="9144"/>
                    <a:pt x="36973" y="11799"/>
                    <a:pt x="201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AEAF12-45F9-4620-BDA9-4E73187F175A}"/>
                </a:ext>
              </a:extLst>
            </p:cNvPr>
            <p:cNvSpPr/>
            <p:nvPr/>
          </p:nvSpPr>
          <p:spPr>
            <a:xfrm>
              <a:off x="4025753" y="6147914"/>
              <a:ext cx="71594" cy="13863"/>
            </a:xfrm>
            <a:custGeom>
              <a:avLst/>
              <a:gdLst>
                <a:gd name="connsiteX0" fmla="*/ 21194 w 71594"/>
                <a:gd name="connsiteY0" fmla="*/ 13863 h 13863"/>
                <a:gd name="connsiteX1" fmla="*/ 3234 w 71594"/>
                <a:gd name="connsiteY1" fmla="*/ 6883 h 13863"/>
                <a:gd name="connsiteX2" fmla="*/ 50409 w 71594"/>
                <a:gd name="connsiteY2" fmla="*/ 0 h 13863"/>
                <a:gd name="connsiteX3" fmla="*/ 68579 w 71594"/>
                <a:gd name="connsiteY3" fmla="*/ 6883 h 13863"/>
                <a:gd name="connsiteX4" fmla="*/ 21194 w 7159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4" h="13863">
                  <a:moveTo>
                    <a:pt x="21194" y="13863"/>
                  </a:moveTo>
                  <a:cubicBezTo>
                    <a:pt x="3024" y="13863"/>
                    <a:pt x="-4998" y="10717"/>
                    <a:pt x="3234" y="6883"/>
                  </a:cubicBezTo>
                  <a:cubicBezTo>
                    <a:pt x="11406" y="3048"/>
                    <a:pt x="32509" y="0"/>
                    <a:pt x="50409" y="0"/>
                  </a:cubicBezTo>
                  <a:cubicBezTo>
                    <a:pt x="68310" y="0"/>
                    <a:pt x="76481" y="3048"/>
                    <a:pt x="68579" y="6883"/>
                  </a:cubicBezTo>
                  <a:cubicBezTo>
                    <a:pt x="60617" y="10717"/>
                    <a:pt x="39394" y="13863"/>
                    <a:pt x="21194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F68991-AD6C-4BD9-817C-97FDE036EB7A}"/>
                </a:ext>
              </a:extLst>
            </p:cNvPr>
            <p:cNvSpPr/>
            <p:nvPr/>
          </p:nvSpPr>
          <p:spPr>
            <a:xfrm>
              <a:off x="3843462" y="6232815"/>
              <a:ext cx="79274" cy="16469"/>
            </a:xfrm>
            <a:custGeom>
              <a:avLst/>
              <a:gdLst>
                <a:gd name="connsiteX0" fmla="*/ 22296 w 79274"/>
                <a:gd name="connsiteY0" fmla="*/ 16469 h 16469"/>
                <a:gd name="connsiteX1" fmla="*/ 4156 w 79274"/>
                <a:gd name="connsiteY1" fmla="*/ 8161 h 16469"/>
                <a:gd name="connsiteX2" fmla="*/ 56989 w 79274"/>
                <a:gd name="connsiteY2" fmla="*/ 0 h 16469"/>
                <a:gd name="connsiteX3" fmla="*/ 75399 w 79274"/>
                <a:gd name="connsiteY3" fmla="*/ 8161 h 16469"/>
                <a:gd name="connsiteX4" fmla="*/ 22296 w 79274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74" h="16469">
                  <a:moveTo>
                    <a:pt x="22296" y="16469"/>
                  </a:moveTo>
                  <a:cubicBezTo>
                    <a:pt x="2450" y="16469"/>
                    <a:pt x="-5632" y="12733"/>
                    <a:pt x="4156" y="8161"/>
                  </a:cubicBezTo>
                  <a:cubicBezTo>
                    <a:pt x="13855" y="3638"/>
                    <a:pt x="37472" y="0"/>
                    <a:pt x="56989" y="0"/>
                  </a:cubicBezTo>
                  <a:cubicBezTo>
                    <a:pt x="76506" y="0"/>
                    <a:pt x="84797" y="3638"/>
                    <a:pt x="75399" y="8161"/>
                  </a:cubicBezTo>
                  <a:cubicBezTo>
                    <a:pt x="65939" y="12733"/>
                    <a:pt x="42142" y="16469"/>
                    <a:pt x="22296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1019BE-5357-458A-BE09-24894EB1CE20}"/>
                </a:ext>
              </a:extLst>
            </p:cNvPr>
            <p:cNvSpPr/>
            <p:nvPr/>
          </p:nvSpPr>
          <p:spPr>
            <a:xfrm>
              <a:off x="3624805" y="6334432"/>
              <a:ext cx="88842" cy="19910"/>
            </a:xfrm>
            <a:custGeom>
              <a:avLst/>
              <a:gdLst>
                <a:gd name="connsiteX0" fmla="*/ 23485 w 88842"/>
                <a:gd name="connsiteY0" fmla="*/ 19910 h 19910"/>
                <a:gd name="connsiteX1" fmla="*/ 5435 w 88842"/>
                <a:gd name="connsiteY1" fmla="*/ 9881 h 19910"/>
                <a:gd name="connsiteX2" fmla="*/ 65362 w 88842"/>
                <a:gd name="connsiteY2" fmla="*/ 0 h 19910"/>
                <a:gd name="connsiteX3" fmla="*/ 83772 w 88842"/>
                <a:gd name="connsiteY3" fmla="*/ 9881 h 19910"/>
                <a:gd name="connsiteX4" fmla="*/ 23485 w 88842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42" h="19910">
                  <a:moveTo>
                    <a:pt x="23485" y="19910"/>
                  </a:moveTo>
                  <a:cubicBezTo>
                    <a:pt x="1663" y="19910"/>
                    <a:pt x="-6359" y="15388"/>
                    <a:pt x="5435" y="9881"/>
                  </a:cubicBezTo>
                  <a:cubicBezTo>
                    <a:pt x="17139" y="4424"/>
                    <a:pt x="43900" y="0"/>
                    <a:pt x="65362" y="0"/>
                  </a:cubicBezTo>
                  <a:cubicBezTo>
                    <a:pt x="86825" y="0"/>
                    <a:pt x="95086" y="4375"/>
                    <a:pt x="83772" y="9881"/>
                  </a:cubicBezTo>
                  <a:cubicBezTo>
                    <a:pt x="72337" y="15388"/>
                    <a:pt x="45307" y="19910"/>
                    <a:pt x="2348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67A7A1-432C-4810-AB14-DC4F768F6FFB}"/>
                </a:ext>
              </a:extLst>
            </p:cNvPr>
            <p:cNvSpPr/>
            <p:nvPr/>
          </p:nvSpPr>
          <p:spPr>
            <a:xfrm>
              <a:off x="3357604" y="6458220"/>
              <a:ext cx="101108" cy="24531"/>
            </a:xfrm>
            <a:custGeom>
              <a:avLst/>
              <a:gdLst>
                <a:gd name="connsiteX0" fmla="*/ 24784 w 101108"/>
                <a:gd name="connsiteY0" fmla="*/ 24532 h 24531"/>
                <a:gd name="connsiteX1" fmla="*/ 7333 w 101108"/>
                <a:gd name="connsiteY1" fmla="*/ 12143 h 24531"/>
                <a:gd name="connsiteX2" fmla="*/ 76331 w 101108"/>
                <a:gd name="connsiteY2" fmla="*/ 0 h 24531"/>
                <a:gd name="connsiteX3" fmla="*/ 94291 w 101108"/>
                <a:gd name="connsiteY3" fmla="*/ 12143 h 24531"/>
                <a:gd name="connsiteX4" fmla="*/ 24784 w 101108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08" h="24531">
                  <a:moveTo>
                    <a:pt x="24784" y="24532"/>
                  </a:moveTo>
                  <a:cubicBezTo>
                    <a:pt x="538" y="24532"/>
                    <a:pt x="-7215" y="18976"/>
                    <a:pt x="7333" y="12143"/>
                  </a:cubicBezTo>
                  <a:cubicBezTo>
                    <a:pt x="21702" y="5408"/>
                    <a:pt x="52533" y="0"/>
                    <a:pt x="76331" y="0"/>
                  </a:cubicBezTo>
                  <a:cubicBezTo>
                    <a:pt x="100128" y="0"/>
                    <a:pt x="108210" y="5408"/>
                    <a:pt x="94291" y="12143"/>
                  </a:cubicBezTo>
                  <a:cubicBezTo>
                    <a:pt x="80222" y="18927"/>
                    <a:pt x="49031" y="24532"/>
                    <a:pt x="24784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BBF610-0CA3-4F30-973B-9FB442DBCF03}"/>
                </a:ext>
              </a:extLst>
            </p:cNvPr>
            <p:cNvSpPr/>
            <p:nvPr/>
          </p:nvSpPr>
          <p:spPr>
            <a:xfrm>
              <a:off x="3023744" y="6612291"/>
              <a:ext cx="117381" cy="31020"/>
            </a:xfrm>
            <a:custGeom>
              <a:avLst/>
              <a:gdLst>
                <a:gd name="connsiteX0" fmla="*/ 26201 w 117381"/>
                <a:gd name="connsiteY0" fmla="*/ 31021 h 31020"/>
                <a:gd name="connsiteX1" fmla="*/ 10187 w 117381"/>
                <a:gd name="connsiteY1" fmla="*/ 15338 h 31020"/>
                <a:gd name="connsiteX2" fmla="*/ 91187 w 117381"/>
                <a:gd name="connsiteY2" fmla="*/ 0 h 31020"/>
                <a:gd name="connsiteX3" fmla="*/ 107920 w 117381"/>
                <a:gd name="connsiteY3" fmla="*/ 15338 h 31020"/>
                <a:gd name="connsiteX4" fmla="*/ 26201 w 117381"/>
                <a:gd name="connsiteY4" fmla="*/ 31021 h 3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1" h="31020">
                  <a:moveTo>
                    <a:pt x="26201" y="31021"/>
                  </a:moveTo>
                  <a:cubicBezTo>
                    <a:pt x="-1068" y="31021"/>
                    <a:pt x="-8163" y="23942"/>
                    <a:pt x="10187" y="15338"/>
                  </a:cubicBezTo>
                  <a:cubicBezTo>
                    <a:pt x="28327" y="6833"/>
                    <a:pt x="64486" y="0"/>
                    <a:pt x="91187" y="0"/>
                  </a:cubicBezTo>
                  <a:cubicBezTo>
                    <a:pt x="117888" y="0"/>
                    <a:pt x="125462" y="6833"/>
                    <a:pt x="107920" y="15338"/>
                  </a:cubicBezTo>
                  <a:cubicBezTo>
                    <a:pt x="90140" y="23991"/>
                    <a:pt x="53471" y="31021"/>
                    <a:pt x="26201" y="310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770BF00-DE64-4EDE-985D-C5C5E1C1D7AF}"/>
                </a:ext>
              </a:extLst>
            </p:cNvPr>
            <p:cNvSpPr/>
            <p:nvPr/>
          </p:nvSpPr>
          <p:spPr>
            <a:xfrm>
              <a:off x="2594571" y="6809477"/>
              <a:ext cx="139972" cy="40410"/>
            </a:xfrm>
            <a:custGeom>
              <a:avLst/>
              <a:gdLst>
                <a:gd name="connsiteX0" fmla="*/ 27741 w 139972"/>
                <a:gd name="connsiteY0" fmla="*/ 40411 h 40410"/>
                <a:gd name="connsiteX1" fmla="*/ 14750 w 139972"/>
                <a:gd name="connsiteY1" fmla="*/ 19959 h 40410"/>
                <a:gd name="connsiteX2" fmla="*/ 112274 w 139972"/>
                <a:gd name="connsiteY2" fmla="*/ 0 h 40410"/>
                <a:gd name="connsiteX3" fmla="*/ 126313 w 139972"/>
                <a:gd name="connsiteY3" fmla="*/ 19959 h 40410"/>
                <a:gd name="connsiteX4" fmla="*/ 27741 w 139972"/>
                <a:gd name="connsiteY4" fmla="*/ 40411 h 4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72" h="40410">
                  <a:moveTo>
                    <a:pt x="27741" y="40411"/>
                  </a:moveTo>
                  <a:cubicBezTo>
                    <a:pt x="-3450" y="40411"/>
                    <a:pt x="-9137" y="31168"/>
                    <a:pt x="14750" y="19959"/>
                  </a:cubicBezTo>
                  <a:cubicBezTo>
                    <a:pt x="38308" y="8898"/>
                    <a:pt x="81831" y="0"/>
                    <a:pt x="112274" y="0"/>
                  </a:cubicBezTo>
                  <a:cubicBezTo>
                    <a:pt x="142687" y="0"/>
                    <a:pt x="149093" y="8849"/>
                    <a:pt x="126313" y="19959"/>
                  </a:cubicBezTo>
                  <a:cubicBezTo>
                    <a:pt x="103174" y="31168"/>
                    <a:pt x="58932" y="40411"/>
                    <a:pt x="27741" y="4041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D82D5DA-E48C-4E72-8D0E-7ABD376C8B7F}"/>
                </a:ext>
              </a:extLst>
            </p:cNvPr>
            <p:cNvSpPr/>
            <p:nvPr/>
          </p:nvSpPr>
          <p:spPr>
            <a:xfrm>
              <a:off x="5280013" y="5640717"/>
              <a:ext cx="30682" cy="2949"/>
            </a:xfrm>
            <a:custGeom>
              <a:avLst/>
              <a:gdLst>
                <a:gd name="connsiteX0" fmla="*/ 12746 w 30682"/>
                <a:gd name="connsiteY0" fmla="*/ 2950 h 2949"/>
                <a:gd name="connsiteX1" fmla="*/ 233 w 30682"/>
                <a:gd name="connsiteY1" fmla="*/ 1475 h 2949"/>
                <a:gd name="connsiteX2" fmla="*/ 17954 w 30682"/>
                <a:gd name="connsiteY2" fmla="*/ 0 h 2949"/>
                <a:gd name="connsiteX3" fmla="*/ 30466 w 30682"/>
                <a:gd name="connsiteY3" fmla="*/ 1475 h 2949"/>
                <a:gd name="connsiteX4" fmla="*/ 12746 w 3068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2" h="2949">
                  <a:moveTo>
                    <a:pt x="12746" y="2950"/>
                  </a:moveTo>
                  <a:cubicBezTo>
                    <a:pt x="4364" y="2950"/>
                    <a:pt x="-1233" y="2261"/>
                    <a:pt x="233" y="1475"/>
                  </a:cubicBezTo>
                  <a:cubicBezTo>
                    <a:pt x="1700" y="639"/>
                    <a:pt x="9633" y="0"/>
                    <a:pt x="17954" y="0"/>
                  </a:cubicBezTo>
                  <a:cubicBezTo>
                    <a:pt x="26276" y="0"/>
                    <a:pt x="31874" y="639"/>
                    <a:pt x="30466" y="1475"/>
                  </a:cubicBezTo>
                  <a:cubicBezTo>
                    <a:pt x="29090" y="2261"/>
                    <a:pt x="21127" y="2950"/>
                    <a:pt x="1274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67DB86-F067-412A-BB30-8F10A4EE63A8}"/>
                </a:ext>
              </a:extLst>
            </p:cNvPr>
            <p:cNvSpPr/>
            <p:nvPr/>
          </p:nvSpPr>
          <p:spPr>
            <a:xfrm>
              <a:off x="5249811" y="5658169"/>
              <a:ext cx="31967" cy="3244"/>
            </a:xfrm>
            <a:custGeom>
              <a:avLst/>
              <a:gdLst>
                <a:gd name="connsiteX0" fmla="*/ 13163 w 31967"/>
                <a:gd name="connsiteY0" fmla="*/ 3245 h 3244"/>
                <a:gd name="connsiteX1" fmla="*/ 262 w 31967"/>
                <a:gd name="connsiteY1" fmla="*/ 1622 h 3244"/>
                <a:gd name="connsiteX2" fmla="*/ 18821 w 31967"/>
                <a:gd name="connsiteY2" fmla="*/ 0 h 3244"/>
                <a:gd name="connsiteX3" fmla="*/ 31723 w 31967"/>
                <a:gd name="connsiteY3" fmla="*/ 1622 h 3244"/>
                <a:gd name="connsiteX4" fmla="*/ 13163 w 3196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7" h="3244">
                  <a:moveTo>
                    <a:pt x="13163" y="3245"/>
                  </a:moveTo>
                  <a:cubicBezTo>
                    <a:pt x="4453" y="3245"/>
                    <a:pt x="-1324" y="2507"/>
                    <a:pt x="262" y="1622"/>
                  </a:cubicBezTo>
                  <a:cubicBezTo>
                    <a:pt x="1849" y="737"/>
                    <a:pt x="10140" y="0"/>
                    <a:pt x="18821" y="0"/>
                  </a:cubicBezTo>
                  <a:cubicBezTo>
                    <a:pt x="27472" y="0"/>
                    <a:pt x="33249" y="737"/>
                    <a:pt x="31723" y="1622"/>
                  </a:cubicBezTo>
                  <a:cubicBezTo>
                    <a:pt x="30196" y="2507"/>
                    <a:pt x="21874" y="3245"/>
                    <a:pt x="13163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388574-651F-43A3-9AE9-7A2074DAAC0C}"/>
                </a:ext>
              </a:extLst>
            </p:cNvPr>
            <p:cNvSpPr/>
            <p:nvPr/>
          </p:nvSpPr>
          <p:spPr>
            <a:xfrm>
              <a:off x="5217064" y="5677145"/>
              <a:ext cx="33320" cy="3490"/>
            </a:xfrm>
            <a:custGeom>
              <a:avLst/>
              <a:gdLst>
                <a:gd name="connsiteX0" fmla="*/ 13612 w 33320"/>
                <a:gd name="connsiteY0" fmla="*/ 3490 h 3490"/>
                <a:gd name="connsiteX1" fmla="*/ 291 w 33320"/>
                <a:gd name="connsiteY1" fmla="*/ 1721 h 3490"/>
                <a:gd name="connsiteX2" fmla="*/ 19718 w 33320"/>
                <a:gd name="connsiteY2" fmla="*/ 0 h 3490"/>
                <a:gd name="connsiteX3" fmla="*/ 33039 w 33320"/>
                <a:gd name="connsiteY3" fmla="*/ 1721 h 3490"/>
                <a:gd name="connsiteX4" fmla="*/ 13612 w 3332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0" h="3490">
                  <a:moveTo>
                    <a:pt x="13612" y="3490"/>
                  </a:moveTo>
                  <a:cubicBezTo>
                    <a:pt x="4542" y="3490"/>
                    <a:pt x="-1415" y="2704"/>
                    <a:pt x="291" y="1721"/>
                  </a:cubicBezTo>
                  <a:cubicBezTo>
                    <a:pt x="1998" y="737"/>
                    <a:pt x="10708" y="0"/>
                    <a:pt x="19718" y="0"/>
                  </a:cubicBezTo>
                  <a:cubicBezTo>
                    <a:pt x="28729" y="0"/>
                    <a:pt x="34715" y="787"/>
                    <a:pt x="33039" y="1721"/>
                  </a:cubicBezTo>
                  <a:cubicBezTo>
                    <a:pt x="31423" y="2704"/>
                    <a:pt x="22712" y="3490"/>
                    <a:pt x="1361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C66CB2-E678-4C71-80C8-0792D5FB84B6}"/>
                </a:ext>
              </a:extLst>
            </p:cNvPr>
            <p:cNvSpPr/>
            <p:nvPr/>
          </p:nvSpPr>
          <p:spPr>
            <a:xfrm>
              <a:off x="5181493" y="5697695"/>
              <a:ext cx="34827" cy="3785"/>
            </a:xfrm>
            <a:custGeom>
              <a:avLst/>
              <a:gdLst>
                <a:gd name="connsiteX0" fmla="*/ 14100 w 34827"/>
                <a:gd name="connsiteY0" fmla="*/ 3785 h 3785"/>
                <a:gd name="connsiteX1" fmla="*/ 331 w 34827"/>
                <a:gd name="connsiteY1" fmla="*/ 1868 h 3785"/>
                <a:gd name="connsiteX2" fmla="*/ 20746 w 34827"/>
                <a:gd name="connsiteY2" fmla="*/ 0 h 3785"/>
                <a:gd name="connsiteX3" fmla="*/ 34515 w 34827"/>
                <a:gd name="connsiteY3" fmla="*/ 1868 h 3785"/>
                <a:gd name="connsiteX4" fmla="*/ 14100 w 3482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" h="3785">
                  <a:moveTo>
                    <a:pt x="14100" y="3785"/>
                  </a:moveTo>
                  <a:cubicBezTo>
                    <a:pt x="4612" y="3785"/>
                    <a:pt x="-1525" y="2950"/>
                    <a:pt x="331" y="1868"/>
                  </a:cubicBezTo>
                  <a:cubicBezTo>
                    <a:pt x="2187" y="836"/>
                    <a:pt x="11317" y="0"/>
                    <a:pt x="20746" y="0"/>
                  </a:cubicBezTo>
                  <a:cubicBezTo>
                    <a:pt x="30175" y="0"/>
                    <a:pt x="36311" y="836"/>
                    <a:pt x="34515" y="1868"/>
                  </a:cubicBezTo>
                  <a:cubicBezTo>
                    <a:pt x="32719" y="2950"/>
                    <a:pt x="23559" y="3785"/>
                    <a:pt x="14100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1D2A90-B9C9-4952-8A51-B9250BC54F19}"/>
                </a:ext>
              </a:extLst>
            </p:cNvPr>
            <p:cNvSpPr/>
            <p:nvPr/>
          </p:nvSpPr>
          <p:spPr>
            <a:xfrm>
              <a:off x="5142701" y="5720161"/>
              <a:ext cx="36487" cy="4129"/>
            </a:xfrm>
            <a:custGeom>
              <a:avLst/>
              <a:gdLst>
                <a:gd name="connsiteX0" fmla="*/ 14607 w 36487"/>
                <a:gd name="connsiteY0" fmla="*/ 4130 h 4129"/>
                <a:gd name="connsiteX1" fmla="*/ 389 w 36487"/>
                <a:gd name="connsiteY1" fmla="*/ 2065 h 4129"/>
                <a:gd name="connsiteX2" fmla="*/ 21881 w 36487"/>
                <a:gd name="connsiteY2" fmla="*/ 0 h 4129"/>
                <a:gd name="connsiteX3" fmla="*/ 36129 w 36487"/>
                <a:gd name="connsiteY3" fmla="*/ 2065 h 4129"/>
                <a:gd name="connsiteX4" fmla="*/ 14607 w 3648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7" h="4129">
                  <a:moveTo>
                    <a:pt x="14607" y="4130"/>
                  </a:moveTo>
                  <a:cubicBezTo>
                    <a:pt x="4699" y="4130"/>
                    <a:pt x="-1677" y="3195"/>
                    <a:pt x="389" y="2065"/>
                  </a:cubicBezTo>
                  <a:cubicBezTo>
                    <a:pt x="2424" y="934"/>
                    <a:pt x="12033" y="0"/>
                    <a:pt x="21881" y="0"/>
                  </a:cubicBezTo>
                  <a:cubicBezTo>
                    <a:pt x="31699" y="0"/>
                    <a:pt x="38105" y="934"/>
                    <a:pt x="36129" y="2065"/>
                  </a:cubicBezTo>
                  <a:cubicBezTo>
                    <a:pt x="34154" y="3195"/>
                    <a:pt x="24515" y="4130"/>
                    <a:pt x="1460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CF9181-307A-4F27-9D42-603D5C6755D6}"/>
                </a:ext>
              </a:extLst>
            </p:cNvPr>
            <p:cNvSpPr/>
            <p:nvPr/>
          </p:nvSpPr>
          <p:spPr>
            <a:xfrm>
              <a:off x="5100205" y="5744742"/>
              <a:ext cx="38263" cy="4522"/>
            </a:xfrm>
            <a:custGeom>
              <a:avLst/>
              <a:gdLst>
                <a:gd name="connsiteX0" fmla="*/ 15167 w 38263"/>
                <a:gd name="connsiteY0" fmla="*/ 4523 h 4522"/>
                <a:gd name="connsiteX1" fmla="*/ 439 w 38263"/>
                <a:gd name="connsiteY1" fmla="*/ 2261 h 4522"/>
                <a:gd name="connsiteX2" fmla="*/ 23099 w 38263"/>
                <a:gd name="connsiteY2" fmla="*/ 0 h 4522"/>
                <a:gd name="connsiteX3" fmla="*/ 37856 w 38263"/>
                <a:gd name="connsiteY3" fmla="*/ 2261 h 4522"/>
                <a:gd name="connsiteX4" fmla="*/ 15167 w 3826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63" h="4522">
                  <a:moveTo>
                    <a:pt x="15167" y="4523"/>
                  </a:moveTo>
                  <a:cubicBezTo>
                    <a:pt x="4780" y="4523"/>
                    <a:pt x="-1806" y="3490"/>
                    <a:pt x="439" y="2261"/>
                  </a:cubicBezTo>
                  <a:cubicBezTo>
                    <a:pt x="2684" y="1032"/>
                    <a:pt x="12802" y="0"/>
                    <a:pt x="23099" y="0"/>
                  </a:cubicBezTo>
                  <a:cubicBezTo>
                    <a:pt x="33396" y="0"/>
                    <a:pt x="40011" y="1032"/>
                    <a:pt x="37856" y="2261"/>
                  </a:cubicBezTo>
                  <a:cubicBezTo>
                    <a:pt x="35701" y="3490"/>
                    <a:pt x="25553" y="4523"/>
                    <a:pt x="1516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DF9EC0-0F53-45F6-A19B-7BE220E14BAE}"/>
                </a:ext>
              </a:extLst>
            </p:cNvPr>
            <p:cNvSpPr/>
            <p:nvPr/>
          </p:nvSpPr>
          <p:spPr>
            <a:xfrm>
              <a:off x="5053477" y="5771682"/>
              <a:ext cx="40269" cy="5014"/>
            </a:xfrm>
            <a:custGeom>
              <a:avLst/>
              <a:gdLst>
                <a:gd name="connsiteX0" fmla="*/ 15766 w 40269"/>
                <a:gd name="connsiteY0" fmla="*/ 5014 h 5014"/>
                <a:gd name="connsiteX1" fmla="*/ 500 w 40269"/>
                <a:gd name="connsiteY1" fmla="*/ 2507 h 5014"/>
                <a:gd name="connsiteX2" fmla="*/ 24507 w 40269"/>
                <a:gd name="connsiteY2" fmla="*/ 0 h 5014"/>
                <a:gd name="connsiteX3" fmla="*/ 39803 w 40269"/>
                <a:gd name="connsiteY3" fmla="*/ 2507 h 5014"/>
                <a:gd name="connsiteX4" fmla="*/ 15766 w 4026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9" h="5014">
                  <a:moveTo>
                    <a:pt x="15766" y="5014"/>
                  </a:moveTo>
                  <a:cubicBezTo>
                    <a:pt x="4870" y="5014"/>
                    <a:pt x="-1955" y="3884"/>
                    <a:pt x="500" y="2507"/>
                  </a:cubicBezTo>
                  <a:cubicBezTo>
                    <a:pt x="2954" y="1131"/>
                    <a:pt x="13701" y="0"/>
                    <a:pt x="24507" y="0"/>
                  </a:cubicBezTo>
                  <a:cubicBezTo>
                    <a:pt x="35313" y="0"/>
                    <a:pt x="42168" y="1131"/>
                    <a:pt x="39803" y="2507"/>
                  </a:cubicBezTo>
                  <a:cubicBezTo>
                    <a:pt x="37438" y="3884"/>
                    <a:pt x="26662" y="5014"/>
                    <a:pt x="157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56CCD-0B6B-4732-936E-17CC1D1AF484}"/>
                </a:ext>
              </a:extLst>
            </p:cNvPr>
            <p:cNvSpPr/>
            <p:nvPr/>
          </p:nvSpPr>
          <p:spPr>
            <a:xfrm>
              <a:off x="5001849" y="5801474"/>
              <a:ext cx="42458" cy="5555"/>
            </a:xfrm>
            <a:custGeom>
              <a:avLst/>
              <a:gdLst>
                <a:gd name="connsiteX0" fmla="*/ 16417 w 42458"/>
                <a:gd name="connsiteY0" fmla="*/ 5555 h 5555"/>
                <a:gd name="connsiteX1" fmla="*/ 582 w 42458"/>
                <a:gd name="connsiteY1" fmla="*/ 2753 h 5555"/>
                <a:gd name="connsiteX2" fmla="*/ 26056 w 42458"/>
                <a:gd name="connsiteY2" fmla="*/ 0 h 5555"/>
                <a:gd name="connsiteX3" fmla="*/ 41921 w 42458"/>
                <a:gd name="connsiteY3" fmla="*/ 2753 h 5555"/>
                <a:gd name="connsiteX4" fmla="*/ 16417 w 4245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8" h="5555">
                  <a:moveTo>
                    <a:pt x="16417" y="5555"/>
                  </a:moveTo>
                  <a:cubicBezTo>
                    <a:pt x="4952" y="5555"/>
                    <a:pt x="-2142" y="4326"/>
                    <a:pt x="582" y="2753"/>
                  </a:cubicBezTo>
                  <a:cubicBezTo>
                    <a:pt x="3306" y="1229"/>
                    <a:pt x="14711" y="0"/>
                    <a:pt x="26056" y="0"/>
                  </a:cubicBezTo>
                  <a:cubicBezTo>
                    <a:pt x="37431" y="0"/>
                    <a:pt x="44525" y="1229"/>
                    <a:pt x="41921" y="2753"/>
                  </a:cubicBezTo>
                  <a:cubicBezTo>
                    <a:pt x="39316" y="4326"/>
                    <a:pt x="27882" y="5555"/>
                    <a:pt x="1641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46FE7FA-79A3-42CD-BA56-0B54C48F305B}"/>
                </a:ext>
              </a:extLst>
            </p:cNvPr>
            <p:cNvSpPr/>
            <p:nvPr/>
          </p:nvSpPr>
          <p:spPr>
            <a:xfrm>
              <a:off x="4944518" y="5834560"/>
              <a:ext cx="44926" cy="6194"/>
            </a:xfrm>
            <a:custGeom>
              <a:avLst/>
              <a:gdLst>
                <a:gd name="connsiteX0" fmla="*/ 17114 w 44926"/>
                <a:gd name="connsiteY0" fmla="*/ 6194 h 6194"/>
                <a:gd name="connsiteX1" fmla="*/ 680 w 44926"/>
                <a:gd name="connsiteY1" fmla="*/ 3097 h 6194"/>
                <a:gd name="connsiteX2" fmla="*/ 27830 w 44926"/>
                <a:gd name="connsiteY2" fmla="*/ 0 h 6194"/>
                <a:gd name="connsiteX3" fmla="*/ 44294 w 44926"/>
                <a:gd name="connsiteY3" fmla="*/ 3097 h 6194"/>
                <a:gd name="connsiteX4" fmla="*/ 17114 w 4492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6" h="6194">
                  <a:moveTo>
                    <a:pt x="17114" y="6194"/>
                  </a:moveTo>
                  <a:cubicBezTo>
                    <a:pt x="4991" y="6194"/>
                    <a:pt x="-2343" y="4818"/>
                    <a:pt x="680" y="3097"/>
                  </a:cubicBezTo>
                  <a:cubicBezTo>
                    <a:pt x="3704" y="1377"/>
                    <a:pt x="15857" y="0"/>
                    <a:pt x="27830" y="0"/>
                  </a:cubicBezTo>
                  <a:cubicBezTo>
                    <a:pt x="39833" y="0"/>
                    <a:pt x="47197" y="1377"/>
                    <a:pt x="44294" y="3097"/>
                  </a:cubicBezTo>
                  <a:cubicBezTo>
                    <a:pt x="41390" y="4818"/>
                    <a:pt x="29207" y="6194"/>
                    <a:pt x="1711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DEA260-301E-41EC-9591-30B6A3317CC7}"/>
                </a:ext>
              </a:extLst>
            </p:cNvPr>
            <p:cNvSpPr/>
            <p:nvPr/>
          </p:nvSpPr>
          <p:spPr>
            <a:xfrm>
              <a:off x="4880428" y="5871529"/>
              <a:ext cx="47728" cy="6931"/>
            </a:xfrm>
            <a:custGeom>
              <a:avLst/>
              <a:gdLst>
                <a:gd name="connsiteX0" fmla="*/ 17864 w 47728"/>
                <a:gd name="connsiteY0" fmla="*/ 6932 h 6931"/>
                <a:gd name="connsiteX1" fmla="*/ 802 w 47728"/>
                <a:gd name="connsiteY1" fmla="*/ 3441 h 6931"/>
                <a:gd name="connsiteX2" fmla="*/ 29867 w 47728"/>
                <a:gd name="connsiteY2" fmla="*/ 0 h 6931"/>
                <a:gd name="connsiteX3" fmla="*/ 46989 w 47728"/>
                <a:gd name="connsiteY3" fmla="*/ 3441 h 6931"/>
                <a:gd name="connsiteX4" fmla="*/ 17864 w 47728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28" h="6931">
                  <a:moveTo>
                    <a:pt x="17864" y="6932"/>
                  </a:moveTo>
                  <a:cubicBezTo>
                    <a:pt x="5052" y="6932"/>
                    <a:pt x="-2581" y="5359"/>
                    <a:pt x="802" y="3441"/>
                  </a:cubicBezTo>
                  <a:cubicBezTo>
                    <a:pt x="4184" y="1524"/>
                    <a:pt x="17175" y="0"/>
                    <a:pt x="29867" y="0"/>
                  </a:cubicBezTo>
                  <a:cubicBezTo>
                    <a:pt x="42559" y="0"/>
                    <a:pt x="50222" y="1524"/>
                    <a:pt x="46989" y="3441"/>
                  </a:cubicBezTo>
                  <a:cubicBezTo>
                    <a:pt x="43756" y="5359"/>
                    <a:pt x="30705" y="6932"/>
                    <a:pt x="1786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CF7B29-7B5A-415C-B010-FB10A9808B85}"/>
                </a:ext>
              </a:extLst>
            </p:cNvPr>
            <p:cNvSpPr/>
            <p:nvPr/>
          </p:nvSpPr>
          <p:spPr>
            <a:xfrm>
              <a:off x="4808395" y="5913021"/>
              <a:ext cx="50909" cy="7816"/>
            </a:xfrm>
            <a:custGeom>
              <a:avLst/>
              <a:gdLst>
                <a:gd name="connsiteX0" fmla="*/ 18685 w 50909"/>
                <a:gd name="connsiteY0" fmla="*/ 7817 h 7816"/>
                <a:gd name="connsiteX1" fmla="*/ 964 w 50909"/>
                <a:gd name="connsiteY1" fmla="*/ 3884 h 7816"/>
                <a:gd name="connsiteX2" fmla="*/ 32215 w 50909"/>
                <a:gd name="connsiteY2" fmla="*/ 0 h 7816"/>
                <a:gd name="connsiteX3" fmla="*/ 50025 w 50909"/>
                <a:gd name="connsiteY3" fmla="*/ 3884 h 7816"/>
                <a:gd name="connsiteX4" fmla="*/ 18685 w 5090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9" h="7816">
                  <a:moveTo>
                    <a:pt x="18685" y="7817"/>
                  </a:moveTo>
                  <a:cubicBezTo>
                    <a:pt x="5065" y="7817"/>
                    <a:pt x="-2868" y="6047"/>
                    <a:pt x="964" y="3884"/>
                  </a:cubicBezTo>
                  <a:cubicBezTo>
                    <a:pt x="4765" y="1721"/>
                    <a:pt x="18744" y="0"/>
                    <a:pt x="32215" y="0"/>
                  </a:cubicBezTo>
                  <a:cubicBezTo>
                    <a:pt x="45685" y="0"/>
                    <a:pt x="53677" y="1721"/>
                    <a:pt x="50025" y="3884"/>
                  </a:cubicBezTo>
                  <a:cubicBezTo>
                    <a:pt x="46343" y="6047"/>
                    <a:pt x="32305" y="7817"/>
                    <a:pt x="18685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0432CD-01E6-4595-BC7B-E5EAC84712F7}"/>
                </a:ext>
              </a:extLst>
            </p:cNvPr>
            <p:cNvSpPr/>
            <p:nvPr/>
          </p:nvSpPr>
          <p:spPr>
            <a:xfrm>
              <a:off x="4726753" y="5960019"/>
              <a:ext cx="54541" cy="8898"/>
            </a:xfrm>
            <a:custGeom>
              <a:avLst/>
              <a:gdLst>
                <a:gd name="connsiteX0" fmla="*/ 19595 w 54541"/>
                <a:gd name="connsiteY0" fmla="*/ 8898 h 8898"/>
                <a:gd name="connsiteX1" fmla="*/ 1156 w 54541"/>
                <a:gd name="connsiteY1" fmla="*/ 4425 h 8898"/>
                <a:gd name="connsiteX2" fmla="*/ 34951 w 54541"/>
                <a:gd name="connsiteY2" fmla="*/ 0 h 8898"/>
                <a:gd name="connsiteX3" fmla="*/ 53480 w 54541"/>
                <a:gd name="connsiteY3" fmla="*/ 4425 h 8898"/>
                <a:gd name="connsiteX4" fmla="*/ 19595 w 5454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41" h="8898">
                  <a:moveTo>
                    <a:pt x="19595" y="8898"/>
                  </a:moveTo>
                  <a:cubicBezTo>
                    <a:pt x="5077" y="8898"/>
                    <a:pt x="-3184" y="6883"/>
                    <a:pt x="1156" y="4425"/>
                  </a:cubicBezTo>
                  <a:cubicBezTo>
                    <a:pt x="5466" y="1966"/>
                    <a:pt x="20583" y="0"/>
                    <a:pt x="34951" y="0"/>
                  </a:cubicBezTo>
                  <a:cubicBezTo>
                    <a:pt x="49319" y="0"/>
                    <a:pt x="57611" y="1966"/>
                    <a:pt x="53480" y="4425"/>
                  </a:cubicBezTo>
                  <a:cubicBezTo>
                    <a:pt x="49289" y="6883"/>
                    <a:pt x="34113" y="8898"/>
                    <a:pt x="1959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CA97BA-296F-49F8-9FB0-5A3825C21D8F}"/>
                </a:ext>
              </a:extLst>
            </p:cNvPr>
            <p:cNvSpPr/>
            <p:nvPr/>
          </p:nvSpPr>
          <p:spPr>
            <a:xfrm>
              <a:off x="4633477" y="6013654"/>
              <a:ext cx="58740" cy="10176"/>
            </a:xfrm>
            <a:custGeom>
              <a:avLst/>
              <a:gdLst>
                <a:gd name="connsiteX0" fmla="*/ 20586 w 58740"/>
                <a:gd name="connsiteY0" fmla="*/ 10176 h 10176"/>
                <a:gd name="connsiteX1" fmla="*/ 1398 w 58740"/>
                <a:gd name="connsiteY1" fmla="*/ 5064 h 10176"/>
                <a:gd name="connsiteX2" fmla="*/ 38157 w 58740"/>
                <a:gd name="connsiteY2" fmla="*/ 0 h 10176"/>
                <a:gd name="connsiteX3" fmla="*/ 57434 w 58740"/>
                <a:gd name="connsiteY3" fmla="*/ 5064 h 10176"/>
                <a:gd name="connsiteX4" fmla="*/ 20586 w 58740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" h="10176">
                  <a:moveTo>
                    <a:pt x="20586" y="10176"/>
                  </a:moveTo>
                  <a:cubicBezTo>
                    <a:pt x="5020" y="10176"/>
                    <a:pt x="-3541" y="7866"/>
                    <a:pt x="1398" y="5064"/>
                  </a:cubicBezTo>
                  <a:cubicBezTo>
                    <a:pt x="6337" y="2261"/>
                    <a:pt x="22771" y="0"/>
                    <a:pt x="38157" y="0"/>
                  </a:cubicBezTo>
                  <a:cubicBezTo>
                    <a:pt x="53543" y="0"/>
                    <a:pt x="62193" y="2261"/>
                    <a:pt x="57434" y="5064"/>
                  </a:cubicBezTo>
                  <a:cubicBezTo>
                    <a:pt x="52674" y="7866"/>
                    <a:pt x="36151" y="10176"/>
                    <a:pt x="2058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DF4138-F38B-45EB-86E5-0FD5004E938A}"/>
                </a:ext>
              </a:extLst>
            </p:cNvPr>
            <p:cNvSpPr/>
            <p:nvPr/>
          </p:nvSpPr>
          <p:spPr>
            <a:xfrm>
              <a:off x="4525909" y="6075401"/>
              <a:ext cx="63667" cy="11798"/>
            </a:xfrm>
            <a:custGeom>
              <a:avLst/>
              <a:gdLst>
                <a:gd name="connsiteX0" fmla="*/ 21680 w 63667"/>
                <a:gd name="connsiteY0" fmla="*/ 11799 h 11798"/>
                <a:gd name="connsiteX1" fmla="*/ 1744 w 63667"/>
                <a:gd name="connsiteY1" fmla="*/ 5850 h 11798"/>
                <a:gd name="connsiteX2" fmla="*/ 42005 w 63667"/>
                <a:gd name="connsiteY2" fmla="*/ 0 h 11798"/>
                <a:gd name="connsiteX3" fmla="*/ 62060 w 63667"/>
                <a:gd name="connsiteY3" fmla="*/ 5850 h 11798"/>
                <a:gd name="connsiteX4" fmla="*/ 21680 w 6366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7" h="11798">
                  <a:moveTo>
                    <a:pt x="21680" y="11799"/>
                  </a:moveTo>
                  <a:cubicBezTo>
                    <a:pt x="4917" y="11799"/>
                    <a:pt x="-4003" y="9144"/>
                    <a:pt x="1744" y="5850"/>
                  </a:cubicBezTo>
                  <a:cubicBezTo>
                    <a:pt x="7461" y="2606"/>
                    <a:pt x="25452" y="0"/>
                    <a:pt x="42005" y="0"/>
                  </a:cubicBezTo>
                  <a:cubicBezTo>
                    <a:pt x="58558" y="0"/>
                    <a:pt x="67538" y="2606"/>
                    <a:pt x="62060" y="5850"/>
                  </a:cubicBezTo>
                  <a:cubicBezTo>
                    <a:pt x="56553" y="9144"/>
                    <a:pt x="38443" y="11799"/>
                    <a:pt x="216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AC8CE83-4859-4AEC-BE82-4FC835F2CFAC}"/>
                </a:ext>
              </a:extLst>
            </p:cNvPr>
            <p:cNvSpPr/>
            <p:nvPr/>
          </p:nvSpPr>
          <p:spPr>
            <a:xfrm>
              <a:off x="4400492" y="6147275"/>
              <a:ext cx="69504" cy="13863"/>
            </a:xfrm>
            <a:custGeom>
              <a:avLst/>
              <a:gdLst>
                <a:gd name="connsiteX0" fmla="*/ 22872 w 69504"/>
                <a:gd name="connsiteY0" fmla="*/ 13863 h 13863"/>
                <a:gd name="connsiteX1" fmla="*/ 2188 w 69504"/>
                <a:gd name="connsiteY1" fmla="*/ 6883 h 13863"/>
                <a:gd name="connsiteX2" fmla="*/ 46639 w 69504"/>
                <a:gd name="connsiteY2" fmla="*/ 0 h 13863"/>
                <a:gd name="connsiteX3" fmla="*/ 67473 w 69504"/>
                <a:gd name="connsiteY3" fmla="*/ 6883 h 13863"/>
                <a:gd name="connsiteX4" fmla="*/ 22872 w 6950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13863">
                  <a:moveTo>
                    <a:pt x="22872" y="13863"/>
                  </a:moveTo>
                  <a:cubicBezTo>
                    <a:pt x="4702" y="13863"/>
                    <a:pt x="-4518" y="10717"/>
                    <a:pt x="2188" y="6883"/>
                  </a:cubicBezTo>
                  <a:cubicBezTo>
                    <a:pt x="8863" y="3097"/>
                    <a:pt x="28739" y="0"/>
                    <a:pt x="46639" y="0"/>
                  </a:cubicBezTo>
                  <a:cubicBezTo>
                    <a:pt x="64539" y="0"/>
                    <a:pt x="73909" y="3048"/>
                    <a:pt x="67473" y="6883"/>
                  </a:cubicBezTo>
                  <a:cubicBezTo>
                    <a:pt x="61037" y="10717"/>
                    <a:pt x="41042" y="13863"/>
                    <a:pt x="22872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15164B-3F74-4083-91BF-10CBF00EA3DC}"/>
                </a:ext>
              </a:extLst>
            </p:cNvPr>
            <p:cNvSpPr/>
            <p:nvPr/>
          </p:nvSpPr>
          <p:spPr>
            <a:xfrm>
              <a:off x="4252342" y="6232078"/>
              <a:ext cx="76627" cy="16469"/>
            </a:xfrm>
            <a:custGeom>
              <a:avLst/>
              <a:gdLst>
                <a:gd name="connsiteX0" fmla="*/ 24197 w 76627"/>
                <a:gd name="connsiteY0" fmla="*/ 16469 h 16469"/>
                <a:gd name="connsiteX1" fmla="*/ 2824 w 76627"/>
                <a:gd name="connsiteY1" fmla="*/ 8161 h 16469"/>
                <a:gd name="connsiteX2" fmla="*/ 52424 w 76627"/>
                <a:gd name="connsiteY2" fmla="*/ 0 h 16469"/>
                <a:gd name="connsiteX3" fmla="*/ 74036 w 76627"/>
                <a:gd name="connsiteY3" fmla="*/ 8161 h 16469"/>
                <a:gd name="connsiteX4" fmla="*/ 24197 w 76627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27" h="16469">
                  <a:moveTo>
                    <a:pt x="24197" y="16469"/>
                  </a:moveTo>
                  <a:cubicBezTo>
                    <a:pt x="4381" y="16469"/>
                    <a:pt x="-5168" y="12733"/>
                    <a:pt x="2824" y="8161"/>
                  </a:cubicBezTo>
                  <a:cubicBezTo>
                    <a:pt x="10726" y="3638"/>
                    <a:pt x="32907" y="0"/>
                    <a:pt x="52424" y="0"/>
                  </a:cubicBezTo>
                  <a:cubicBezTo>
                    <a:pt x="71941" y="0"/>
                    <a:pt x="81639" y="3638"/>
                    <a:pt x="74036" y="8161"/>
                  </a:cubicBezTo>
                  <a:cubicBezTo>
                    <a:pt x="66373" y="12733"/>
                    <a:pt x="44013" y="16469"/>
                    <a:pt x="24197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1042CE1-5346-427D-A659-2ACBFB8B35CB}"/>
                </a:ext>
              </a:extLst>
            </p:cNvPr>
            <p:cNvSpPr/>
            <p:nvPr/>
          </p:nvSpPr>
          <p:spPr>
            <a:xfrm>
              <a:off x="4074674" y="6333498"/>
              <a:ext cx="85379" cy="19910"/>
            </a:xfrm>
            <a:custGeom>
              <a:avLst/>
              <a:gdLst>
                <a:gd name="connsiteX0" fmla="*/ 25675 w 85379"/>
                <a:gd name="connsiteY0" fmla="*/ 19910 h 19910"/>
                <a:gd name="connsiteX1" fmla="*/ 3704 w 85379"/>
                <a:gd name="connsiteY1" fmla="*/ 9881 h 19910"/>
                <a:gd name="connsiteX2" fmla="*/ 59710 w 85379"/>
                <a:gd name="connsiteY2" fmla="*/ 0 h 19910"/>
                <a:gd name="connsiteX3" fmla="*/ 81981 w 85379"/>
                <a:gd name="connsiteY3" fmla="*/ 9881 h 19910"/>
                <a:gd name="connsiteX4" fmla="*/ 25675 w 85379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9" h="19910">
                  <a:moveTo>
                    <a:pt x="25675" y="19910"/>
                  </a:moveTo>
                  <a:cubicBezTo>
                    <a:pt x="3884" y="19910"/>
                    <a:pt x="-5935" y="15388"/>
                    <a:pt x="3704" y="9881"/>
                  </a:cubicBezTo>
                  <a:cubicBezTo>
                    <a:pt x="13253" y="4425"/>
                    <a:pt x="38277" y="0"/>
                    <a:pt x="59710" y="0"/>
                  </a:cubicBezTo>
                  <a:cubicBezTo>
                    <a:pt x="81142" y="0"/>
                    <a:pt x="91140" y="4375"/>
                    <a:pt x="81981" y="9881"/>
                  </a:cubicBezTo>
                  <a:cubicBezTo>
                    <a:pt x="72701" y="15388"/>
                    <a:pt x="47467" y="19910"/>
                    <a:pt x="2567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2A428B-FCE1-47F0-9F8C-C4CC9DD087B6}"/>
                </a:ext>
              </a:extLst>
            </p:cNvPr>
            <p:cNvSpPr/>
            <p:nvPr/>
          </p:nvSpPr>
          <p:spPr>
            <a:xfrm>
              <a:off x="3857647" y="6457089"/>
              <a:ext cx="96477" cy="24531"/>
            </a:xfrm>
            <a:custGeom>
              <a:avLst/>
              <a:gdLst>
                <a:gd name="connsiteX0" fmla="*/ 27299 w 96477"/>
                <a:gd name="connsiteY0" fmla="*/ 24532 h 24531"/>
                <a:gd name="connsiteX1" fmla="*/ 4999 w 96477"/>
                <a:gd name="connsiteY1" fmla="*/ 12143 h 24531"/>
                <a:gd name="connsiteX2" fmla="*/ 69177 w 96477"/>
                <a:gd name="connsiteY2" fmla="*/ 0 h 24531"/>
                <a:gd name="connsiteX3" fmla="*/ 91897 w 96477"/>
                <a:gd name="connsiteY3" fmla="*/ 12143 h 24531"/>
                <a:gd name="connsiteX4" fmla="*/ 27299 w 96477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7" h="24531">
                  <a:moveTo>
                    <a:pt x="27299" y="24532"/>
                  </a:moveTo>
                  <a:cubicBezTo>
                    <a:pt x="3083" y="24532"/>
                    <a:pt x="-6855" y="18976"/>
                    <a:pt x="4999" y="12143"/>
                  </a:cubicBezTo>
                  <a:cubicBezTo>
                    <a:pt x="16733" y="5408"/>
                    <a:pt x="45409" y="0"/>
                    <a:pt x="69177" y="0"/>
                  </a:cubicBezTo>
                  <a:cubicBezTo>
                    <a:pt x="92944" y="0"/>
                    <a:pt x="103151" y="5408"/>
                    <a:pt x="91897" y="12143"/>
                  </a:cubicBezTo>
                  <a:cubicBezTo>
                    <a:pt x="80492" y="18927"/>
                    <a:pt x="51546" y="24532"/>
                    <a:pt x="27299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EFD51AF-E057-4396-93AE-E41CF895DBB8}"/>
                </a:ext>
              </a:extLst>
            </p:cNvPr>
            <p:cNvSpPr/>
            <p:nvPr/>
          </p:nvSpPr>
          <p:spPr>
            <a:xfrm>
              <a:off x="3586567" y="6610964"/>
              <a:ext cx="111011" cy="30922"/>
            </a:xfrm>
            <a:custGeom>
              <a:avLst/>
              <a:gdLst>
                <a:gd name="connsiteX0" fmla="*/ 29126 w 111011"/>
                <a:gd name="connsiteY0" fmla="*/ 30922 h 30922"/>
                <a:gd name="connsiteX1" fmla="*/ 6975 w 111011"/>
                <a:gd name="connsiteY1" fmla="*/ 15289 h 30922"/>
                <a:gd name="connsiteX2" fmla="*/ 81899 w 111011"/>
                <a:gd name="connsiteY2" fmla="*/ 0 h 30922"/>
                <a:gd name="connsiteX3" fmla="*/ 104619 w 111011"/>
                <a:gd name="connsiteY3" fmla="*/ 15289 h 30922"/>
                <a:gd name="connsiteX4" fmla="*/ 29126 w 111011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1" h="30922">
                  <a:moveTo>
                    <a:pt x="29126" y="30922"/>
                  </a:moveTo>
                  <a:cubicBezTo>
                    <a:pt x="1856" y="30922"/>
                    <a:pt x="-7962" y="23892"/>
                    <a:pt x="6975" y="15289"/>
                  </a:cubicBezTo>
                  <a:cubicBezTo>
                    <a:pt x="21762" y="6784"/>
                    <a:pt x="55228" y="0"/>
                    <a:pt x="81899" y="0"/>
                  </a:cubicBezTo>
                  <a:cubicBezTo>
                    <a:pt x="108570" y="0"/>
                    <a:pt x="118807" y="6833"/>
                    <a:pt x="104619" y="15289"/>
                  </a:cubicBezTo>
                  <a:cubicBezTo>
                    <a:pt x="90250" y="23843"/>
                    <a:pt x="56395" y="30922"/>
                    <a:pt x="29126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471E054-D1FE-4629-B72A-6CE3B78B91F4}"/>
                </a:ext>
              </a:extLst>
            </p:cNvPr>
            <p:cNvSpPr/>
            <p:nvPr/>
          </p:nvSpPr>
          <p:spPr>
            <a:xfrm>
              <a:off x="3238301" y="6807658"/>
              <a:ext cx="130872" cy="40312"/>
            </a:xfrm>
            <a:custGeom>
              <a:avLst/>
              <a:gdLst>
                <a:gd name="connsiteX0" fmla="*/ 31148 w 130872"/>
                <a:gd name="connsiteY0" fmla="*/ 40312 h 40312"/>
                <a:gd name="connsiteX1" fmla="*/ 10164 w 130872"/>
                <a:gd name="connsiteY1" fmla="*/ 19910 h 40312"/>
                <a:gd name="connsiteX2" fmla="*/ 99756 w 130872"/>
                <a:gd name="connsiteY2" fmla="*/ 0 h 40312"/>
                <a:gd name="connsiteX3" fmla="*/ 121577 w 130872"/>
                <a:gd name="connsiteY3" fmla="*/ 19910 h 40312"/>
                <a:gd name="connsiteX4" fmla="*/ 31148 w 130872"/>
                <a:gd name="connsiteY4" fmla="*/ 40312 h 4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72" h="40312">
                  <a:moveTo>
                    <a:pt x="31148" y="40312"/>
                  </a:moveTo>
                  <a:cubicBezTo>
                    <a:pt x="-14" y="40312"/>
                    <a:pt x="-9293" y="31119"/>
                    <a:pt x="10164" y="19910"/>
                  </a:cubicBezTo>
                  <a:cubicBezTo>
                    <a:pt x="29352" y="8849"/>
                    <a:pt x="69373" y="0"/>
                    <a:pt x="99756" y="0"/>
                  </a:cubicBezTo>
                  <a:cubicBezTo>
                    <a:pt x="130139" y="0"/>
                    <a:pt x="140016" y="8849"/>
                    <a:pt x="121577" y="19910"/>
                  </a:cubicBezTo>
                  <a:cubicBezTo>
                    <a:pt x="102869" y="31119"/>
                    <a:pt x="62279" y="40312"/>
                    <a:pt x="31148" y="403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33C081A-C9E5-4B93-8CE1-C617AA633D67}"/>
                </a:ext>
              </a:extLst>
            </p:cNvPr>
            <p:cNvSpPr/>
            <p:nvPr/>
          </p:nvSpPr>
          <p:spPr>
            <a:xfrm>
              <a:off x="5452786" y="5640569"/>
              <a:ext cx="30515" cy="2949"/>
            </a:xfrm>
            <a:custGeom>
              <a:avLst/>
              <a:gdLst>
                <a:gd name="connsiteX0" fmla="*/ 13229 w 30515"/>
                <a:gd name="connsiteY0" fmla="*/ 2950 h 2949"/>
                <a:gd name="connsiteX1" fmla="*/ 148 w 30515"/>
                <a:gd name="connsiteY1" fmla="*/ 1475 h 2949"/>
                <a:gd name="connsiteX2" fmla="*/ 17300 w 30515"/>
                <a:gd name="connsiteY2" fmla="*/ 0 h 2949"/>
                <a:gd name="connsiteX3" fmla="*/ 30381 w 30515"/>
                <a:gd name="connsiteY3" fmla="*/ 1475 h 2949"/>
                <a:gd name="connsiteX4" fmla="*/ 13229 w 30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5" h="2949">
                  <a:moveTo>
                    <a:pt x="13229" y="2950"/>
                  </a:moveTo>
                  <a:cubicBezTo>
                    <a:pt x="4847" y="2950"/>
                    <a:pt x="-1019" y="2261"/>
                    <a:pt x="148" y="1475"/>
                  </a:cubicBezTo>
                  <a:cubicBezTo>
                    <a:pt x="1286" y="639"/>
                    <a:pt x="8978" y="0"/>
                    <a:pt x="17300" y="0"/>
                  </a:cubicBezTo>
                  <a:cubicBezTo>
                    <a:pt x="25622" y="0"/>
                    <a:pt x="31489" y="639"/>
                    <a:pt x="30381" y="1475"/>
                  </a:cubicBezTo>
                  <a:cubicBezTo>
                    <a:pt x="29303" y="2311"/>
                    <a:pt x="21610" y="2950"/>
                    <a:pt x="13229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2DEA18-96C7-44C7-BA81-087F26529C36}"/>
                </a:ext>
              </a:extLst>
            </p:cNvPr>
            <p:cNvSpPr/>
            <p:nvPr/>
          </p:nvSpPr>
          <p:spPr>
            <a:xfrm>
              <a:off x="5429457" y="5658022"/>
              <a:ext cx="31739" cy="3244"/>
            </a:xfrm>
            <a:custGeom>
              <a:avLst/>
              <a:gdLst>
                <a:gd name="connsiteX0" fmla="*/ 13688 w 31739"/>
                <a:gd name="connsiteY0" fmla="*/ 3245 h 3244"/>
                <a:gd name="connsiteX1" fmla="*/ 158 w 31739"/>
                <a:gd name="connsiteY1" fmla="*/ 1622 h 3244"/>
                <a:gd name="connsiteX2" fmla="*/ 18059 w 31739"/>
                <a:gd name="connsiteY2" fmla="*/ 0 h 3244"/>
                <a:gd name="connsiteX3" fmla="*/ 31589 w 31739"/>
                <a:gd name="connsiteY3" fmla="*/ 1622 h 3244"/>
                <a:gd name="connsiteX4" fmla="*/ 13688 w 3173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9" h="3244">
                  <a:moveTo>
                    <a:pt x="13688" y="3245"/>
                  </a:moveTo>
                  <a:cubicBezTo>
                    <a:pt x="4977" y="3245"/>
                    <a:pt x="-1069" y="2507"/>
                    <a:pt x="158" y="1622"/>
                  </a:cubicBezTo>
                  <a:cubicBezTo>
                    <a:pt x="1386" y="737"/>
                    <a:pt x="9408" y="0"/>
                    <a:pt x="18059" y="0"/>
                  </a:cubicBezTo>
                  <a:cubicBezTo>
                    <a:pt x="26709" y="0"/>
                    <a:pt x="32786" y="737"/>
                    <a:pt x="31589" y="1622"/>
                  </a:cubicBezTo>
                  <a:cubicBezTo>
                    <a:pt x="30451" y="2507"/>
                    <a:pt x="22399" y="3245"/>
                    <a:pt x="1368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FDDF590-C18A-4E1E-9BFA-17919662E484}"/>
                </a:ext>
              </a:extLst>
            </p:cNvPr>
            <p:cNvSpPr/>
            <p:nvPr/>
          </p:nvSpPr>
          <p:spPr>
            <a:xfrm>
              <a:off x="5404229" y="5676949"/>
              <a:ext cx="33097" cy="3490"/>
            </a:xfrm>
            <a:custGeom>
              <a:avLst/>
              <a:gdLst>
                <a:gd name="connsiteX0" fmla="*/ 14162 w 33097"/>
                <a:gd name="connsiteY0" fmla="*/ 3490 h 3490"/>
                <a:gd name="connsiteX1" fmla="*/ 182 w 33097"/>
                <a:gd name="connsiteY1" fmla="*/ 1721 h 3490"/>
                <a:gd name="connsiteX2" fmla="*/ 18921 w 33097"/>
                <a:gd name="connsiteY2" fmla="*/ 0 h 3490"/>
                <a:gd name="connsiteX3" fmla="*/ 32930 w 33097"/>
                <a:gd name="connsiteY3" fmla="*/ 1721 h 3490"/>
                <a:gd name="connsiteX4" fmla="*/ 14162 w 330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7" h="3490">
                  <a:moveTo>
                    <a:pt x="14162" y="3490"/>
                  </a:moveTo>
                  <a:cubicBezTo>
                    <a:pt x="5092" y="3490"/>
                    <a:pt x="-1164" y="2704"/>
                    <a:pt x="182" y="1721"/>
                  </a:cubicBezTo>
                  <a:cubicBezTo>
                    <a:pt x="1530" y="737"/>
                    <a:pt x="9911" y="0"/>
                    <a:pt x="18921" y="0"/>
                  </a:cubicBezTo>
                  <a:cubicBezTo>
                    <a:pt x="27931" y="0"/>
                    <a:pt x="34217" y="787"/>
                    <a:pt x="32930" y="1721"/>
                  </a:cubicBezTo>
                  <a:cubicBezTo>
                    <a:pt x="31643" y="2704"/>
                    <a:pt x="23232" y="3490"/>
                    <a:pt x="1416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88FA318-C904-42A2-8B57-9386B302886E}"/>
                </a:ext>
              </a:extLst>
            </p:cNvPr>
            <p:cNvSpPr/>
            <p:nvPr/>
          </p:nvSpPr>
          <p:spPr>
            <a:xfrm>
              <a:off x="5376785" y="5697547"/>
              <a:ext cx="34574" cy="3785"/>
            </a:xfrm>
            <a:custGeom>
              <a:avLst/>
              <a:gdLst>
                <a:gd name="connsiteX0" fmla="*/ 14695 w 34574"/>
                <a:gd name="connsiteY0" fmla="*/ 3785 h 3785"/>
                <a:gd name="connsiteX1" fmla="*/ 207 w 34574"/>
                <a:gd name="connsiteY1" fmla="*/ 1868 h 3785"/>
                <a:gd name="connsiteX2" fmla="*/ 19873 w 34574"/>
                <a:gd name="connsiteY2" fmla="*/ 0 h 3785"/>
                <a:gd name="connsiteX3" fmla="*/ 34391 w 34574"/>
                <a:gd name="connsiteY3" fmla="*/ 1868 h 3785"/>
                <a:gd name="connsiteX4" fmla="*/ 14695 w 3457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4" h="3785">
                  <a:moveTo>
                    <a:pt x="14695" y="3785"/>
                  </a:moveTo>
                  <a:cubicBezTo>
                    <a:pt x="5235" y="3785"/>
                    <a:pt x="-1260" y="2950"/>
                    <a:pt x="207" y="1868"/>
                  </a:cubicBezTo>
                  <a:cubicBezTo>
                    <a:pt x="1673" y="836"/>
                    <a:pt x="10474" y="0"/>
                    <a:pt x="19873" y="0"/>
                  </a:cubicBezTo>
                  <a:cubicBezTo>
                    <a:pt x="29272" y="0"/>
                    <a:pt x="35768" y="836"/>
                    <a:pt x="34391" y="1868"/>
                  </a:cubicBezTo>
                  <a:cubicBezTo>
                    <a:pt x="32954" y="2950"/>
                    <a:pt x="24154" y="3785"/>
                    <a:pt x="14695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836F19B-A025-4FA2-970F-0AE8DC055133}"/>
                </a:ext>
              </a:extLst>
            </p:cNvPr>
            <p:cNvSpPr/>
            <p:nvPr/>
          </p:nvSpPr>
          <p:spPr>
            <a:xfrm>
              <a:off x="5346819" y="5719965"/>
              <a:ext cx="36165" cy="4129"/>
            </a:xfrm>
            <a:custGeom>
              <a:avLst/>
              <a:gdLst>
                <a:gd name="connsiteX0" fmla="*/ 15266 w 36165"/>
                <a:gd name="connsiteY0" fmla="*/ 4130 h 4129"/>
                <a:gd name="connsiteX1" fmla="*/ 240 w 36165"/>
                <a:gd name="connsiteY1" fmla="*/ 2065 h 4129"/>
                <a:gd name="connsiteX2" fmla="*/ 20894 w 36165"/>
                <a:gd name="connsiteY2" fmla="*/ 0 h 4129"/>
                <a:gd name="connsiteX3" fmla="*/ 35950 w 36165"/>
                <a:gd name="connsiteY3" fmla="*/ 2065 h 4129"/>
                <a:gd name="connsiteX4" fmla="*/ 15266 w 361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5" h="4129">
                  <a:moveTo>
                    <a:pt x="15266" y="4130"/>
                  </a:moveTo>
                  <a:cubicBezTo>
                    <a:pt x="5358" y="4130"/>
                    <a:pt x="-1377" y="3195"/>
                    <a:pt x="240" y="2065"/>
                  </a:cubicBezTo>
                  <a:cubicBezTo>
                    <a:pt x="1826" y="934"/>
                    <a:pt x="11076" y="0"/>
                    <a:pt x="20894" y="0"/>
                  </a:cubicBezTo>
                  <a:cubicBezTo>
                    <a:pt x="30712" y="0"/>
                    <a:pt x="37477" y="934"/>
                    <a:pt x="35950" y="2065"/>
                  </a:cubicBezTo>
                  <a:cubicBezTo>
                    <a:pt x="34454" y="3195"/>
                    <a:pt x="25174" y="4130"/>
                    <a:pt x="15266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6057750-95DF-4E35-8136-5B58ED3A4BC7}"/>
                </a:ext>
              </a:extLst>
            </p:cNvPr>
            <p:cNvSpPr/>
            <p:nvPr/>
          </p:nvSpPr>
          <p:spPr>
            <a:xfrm>
              <a:off x="5314046" y="5744496"/>
              <a:ext cx="37900" cy="4522"/>
            </a:xfrm>
            <a:custGeom>
              <a:avLst/>
              <a:gdLst>
                <a:gd name="connsiteX0" fmla="*/ 15890 w 37900"/>
                <a:gd name="connsiteY0" fmla="*/ 4523 h 4522"/>
                <a:gd name="connsiteX1" fmla="*/ 265 w 37900"/>
                <a:gd name="connsiteY1" fmla="*/ 2261 h 4522"/>
                <a:gd name="connsiteX2" fmla="*/ 22027 w 37900"/>
                <a:gd name="connsiteY2" fmla="*/ 0 h 4522"/>
                <a:gd name="connsiteX3" fmla="*/ 37652 w 37900"/>
                <a:gd name="connsiteY3" fmla="*/ 2261 h 4522"/>
                <a:gd name="connsiteX4" fmla="*/ 15890 w 3790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0" h="4522">
                  <a:moveTo>
                    <a:pt x="15890" y="4523"/>
                  </a:moveTo>
                  <a:cubicBezTo>
                    <a:pt x="5503" y="4523"/>
                    <a:pt x="-1471" y="3490"/>
                    <a:pt x="265" y="2261"/>
                  </a:cubicBezTo>
                  <a:cubicBezTo>
                    <a:pt x="2001" y="1032"/>
                    <a:pt x="11759" y="0"/>
                    <a:pt x="22027" y="0"/>
                  </a:cubicBezTo>
                  <a:cubicBezTo>
                    <a:pt x="32324" y="0"/>
                    <a:pt x="39329" y="1032"/>
                    <a:pt x="37652" y="2261"/>
                  </a:cubicBezTo>
                  <a:cubicBezTo>
                    <a:pt x="36036" y="3540"/>
                    <a:pt x="26278" y="4523"/>
                    <a:pt x="15890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FB197E-DB4E-4376-AD28-CA30B23461ED}"/>
                </a:ext>
              </a:extLst>
            </p:cNvPr>
            <p:cNvSpPr/>
            <p:nvPr/>
          </p:nvSpPr>
          <p:spPr>
            <a:xfrm>
              <a:off x="5278015" y="5771437"/>
              <a:ext cx="39868" cy="5014"/>
            </a:xfrm>
            <a:custGeom>
              <a:avLst/>
              <a:gdLst>
                <a:gd name="connsiteX0" fmla="*/ 16539 w 39868"/>
                <a:gd name="connsiteY0" fmla="*/ 5014 h 5014"/>
                <a:gd name="connsiteX1" fmla="*/ 315 w 39868"/>
                <a:gd name="connsiteY1" fmla="*/ 2507 h 5014"/>
                <a:gd name="connsiteX2" fmla="*/ 23334 w 39868"/>
                <a:gd name="connsiteY2" fmla="*/ 0 h 5014"/>
                <a:gd name="connsiteX3" fmla="*/ 39588 w 39868"/>
                <a:gd name="connsiteY3" fmla="*/ 2507 h 5014"/>
                <a:gd name="connsiteX4" fmla="*/ 16539 w 3986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8" h="5014">
                  <a:moveTo>
                    <a:pt x="16539" y="5014"/>
                  </a:moveTo>
                  <a:cubicBezTo>
                    <a:pt x="5643" y="5014"/>
                    <a:pt x="-1631" y="3884"/>
                    <a:pt x="315" y="2507"/>
                  </a:cubicBezTo>
                  <a:cubicBezTo>
                    <a:pt x="2231" y="1131"/>
                    <a:pt x="12528" y="0"/>
                    <a:pt x="23334" y="0"/>
                  </a:cubicBezTo>
                  <a:cubicBezTo>
                    <a:pt x="34140" y="0"/>
                    <a:pt x="41414" y="1131"/>
                    <a:pt x="39588" y="2507"/>
                  </a:cubicBezTo>
                  <a:cubicBezTo>
                    <a:pt x="37762" y="3884"/>
                    <a:pt x="27435" y="5014"/>
                    <a:pt x="1653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245C07-210C-421B-898E-B555FBA25071}"/>
                </a:ext>
              </a:extLst>
            </p:cNvPr>
            <p:cNvSpPr/>
            <p:nvPr/>
          </p:nvSpPr>
          <p:spPr>
            <a:xfrm>
              <a:off x="5238191" y="5801228"/>
              <a:ext cx="42017" cy="5555"/>
            </a:xfrm>
            <a:custGeom>
              <a:avLst/>
              <a:gdLst>
                <a:gd name="connsiteX0" fmla="*/ 17270 w 42017"/>
                <a:gd name="connsiteY0" fmla="*/ 5555 h 5555"/>
                <a:gd name="connsiteX1" fmla="*/ 357 w 42017"/>
                <a:gd name="connsiteY1" fmla="*/ 2753 h 5555"/>
                <a:gd name="connsiteX2" fmla="*/ 24753 w 42017"/>
                <a:gd name="connsiteY2" fmla="*/ 0 h 5555"/>
                <a:gd name="connsiteX3" fmla="*/ 41696 w 42017"/>
                <a:gd name="connsiteY3" fmla="*/ 2753 h 5555"/>
                <a:gd name="connsiteX4" fmla="*/ 17270 w 4201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7" h="5555">
                  <a:moveTo>
                    <a:pt x="17270" y="5555"/>
                  </a:moveTo>
                  <a:cubicBezTo>
                    <a:pt x="5805" y="5555"/>
                    <a:pt x="-1768" y="4326"/>
                    <a:pt x="357" y="2753"/>
                  </a:cubicBezTo>
                  <a:cubicBezTo>
                    <a:pt x="2483" y="1229"/>
                    <a:pt x="13379" y="0"/>
                    <a:pt x="24753" y="0"/>
                  </a:cubicBezTo>
                  <a:cubicBezTo>
                    <a:pt x="36128" y="0"/>
                    <a:pt x="43701" y="1229"/>
                    <a:pt x="41696" y="2753"/>
                  </a:cubicBezTo>
                  <a:cubicBezTo>
                    <a:pt x="39660" y="4326"/>
                    <a:pt x="28735" y="5555"/>
                    <a:pt x="1727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199C62-9734-4DC3-909D-77C146822973}"/>
                </a:ext>
              </a:extLst>
            </p:cNvPr>
            <p:cNvSpPr/>
            <p:nvPr/>
          </p:nvSpPr>
          <p:spPr>
            <a:xfrm>
              <a:off x="5193948" y="5834265"/>
              <a:ext cx="44412" cy="6194"/>
            </a:xfrm>
            <a:custGeom>
              <a:avLst/>
              <a:gdLst>
                <a:gd name="connsiteX0" fmla="*/ 18049 w 44412"/>
                <a:gd name="connsiteY0" fmla="*/ 6194 h 6194"/>
                <a:gd name="connsiteX1" fmla="*/ 418 w 44412"/>
                <a:gd name="connsiteY1" fmla="*/ 3097 h 6194"/>
                <a:gd name="connsiteX2" fmla="*/ 26371 w 44412"/>
                <a:gd name="connsiteY2" fmla="*/ 0 h 6194"/>
                <a:gd name="connsiteX3" fmla="*/ 44032 w 44412"/>
                <a:gd name="connsiteY3" fmla="*/ 3097 h 6194"/>
                <a:gd name="connsiteX4" fmla="*/ 18049 w 444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2" h="6194">
                  <a:moveTo>
                    <a:pt x="18049" y="6194"/>
                  </a:moveTo>
                  <a:cubicBezTo>
                    <a:pt x="5956" y="6194"/>
                    <a:pt x="-1947" y="4818"/>
                    <a:pt x="418" y="3097"/>
                  </a:cubicBezTo>
                  <a:cubicBezTo>
                    <a:pt x="2753" y="1377"/>
                    <a:pt x="14367" y="0"/>
                    <a:pt x="26371" y="0"/>
                  </a:cubicBezTo>
                  <a:cubicBezTo>
                    <a:pt x="38374" y="0"/>
                    <a:pt x="46277" y="1377"/>
                    <a:pt x="44032" y="3097"/>
                  </a:cubicBezTo>
                  <a:cubicBezTo>
                    <a:pt x="41787" y="4818"/>
                    <a:pt x="30172" y="6194"/>
                    <a:pt x="18049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D151016-5D40-481A-9F0B-402566CB126B}"/>
                </a:ext>
              </a:extLst>
            </p:cNvPr>
            <p:cNvSpPr/>
            <p:nvPr/>
          </p:nvSpPr>
          <p:spPr>
            <a:xfrm>
              <a:off x="5144545" y="5871185"/>
              <a:ext cx="47119" cy="6931"/>
            </a:xfrm>
            <a:custGeom>
              <a:avLst/>
              <a:gdLst>
                <a:gd name="connsiteX0" fmla="*/ 18900 w 47119"/>
                <a:gd name="connsiteY0" fmla="*/ 6932 h 6931"/>
                <a:gd name="connsiteX1" fmla="*/ 491 w 47119"/>
                <a:gd name="connsiteY1" fmla="*/ 3441 h 6931"/>
                <a:gd name="connsiteX2" fmla="*/ 28209 w 47119"/>
                <a:gd name="connsiteY2" fmla="*/ 0 h 6931"/>
                <a:gd name="connsiteX3" fmla="*/ 46678 w 47119"/>
                <a:gd name="connsiteY3" fmla="*/ 3441 h 6931"/>
                <a:gd name="connsiteX4" fmla="*/ 18900 w 4711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9" h="6931">
                  <a:moveTo>
                    <a:pt x="18900" y="6932"/>
                  </a:moveTo>
                  <a:cubicBezTo>
                    <a:pt x="6088" y="6932"/>
                    <a:pt x="-2143" y="5359"/>
                    <a:pt x="491" y="3441"/>
                  </a:cubicBezTo>
                  <a:cubicBezTo>
                    <a:pt x="3125" y="1524"/>
                    <a:pt x="15517" y="0"/>
                    <a:pt x="28209" y="0"/>
                  </a:cubicBezTo>
                  <a:cubicBezTo>
                    <a:pt x="40901" y="0"/>
                    <a:pt x="49163" y="1524"/>
                    <a:pt x="46678" y="3441"/>
                  </a:cubicBezTo>
                  <a:cubicBezTo>
                    <a:pt x="44134" y="5359"/>
                    <a:pt x="31711" y="6932"/>
                    <a:pt x="1890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63B7942-8BE0-4862-B415-22613AC6A52B}"/>
                </a:ext>
              </a:extLst>
            </p:cNvPr>
            <p:cNvSpPr/>
            <p:nvPr/>
          </p:nvSpPr>
          <p:spPr>
            <a:xfrm>
              <a:off x="5088975" y="5912677"/>
              <a:ext cx="50155" cy="7816"/>
            </a:xfrm>
            <a:custGeom>
              <a:avLst/>
              <a:gdLst>
                <a:gd name="connsiteX0" fmla="*/ 19841 w 50155"/>
                <a:gd name="connsiteY0" fmla="*/ 7817 h 7816"/>
                <a:gd name="connsiteX1" fmla="*/ 594 w 50155"/>
                <a:gd name="connsiteY1" fmla="*/ 3884 h 7816"/>
                <a:gd name="connsiteX2" fmla="*/ 30318 w 50155"/>
                <a:gd name="connsiteY2" fmla="*/ 0 h 7816"/>
                <a:gd name="connsiteX3" fmla="*/ 49625 w 50155"/>
                <a:gd name="connsiteY3" fmla="*/ 3884 h 7816"/>
                <a:gd name="connsiteX4" fmla="*/ 19841 w 5015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55" h="7816">
                  <a:moveTo>
                    <a:pt x="19841" y="7817"/>
                  </a:moveTo>
                  <a:cubicBezTo>
                    <a:pt x="6221" y="7817"/>
                    <a:pt x="-2400" y="6047"/>
                    <a:pt x="594" y="3884"/>
                  </a:cubicBezTo>
                  <a:cubicBezTo>
                    <a:pt x="3557" y="1721"/>
                    <a:pt x="16847" y="0"/>
                    <a:pt x="30318" y="0"/>
                  </a:cubicBezTo>
                  <a:cubicBezTo>
                    <a:pt x="43788" y="0"/>
                    <a:pt x="52439" y="1721"/>
                    <a:pt x="49625" y="3884"/>
                  </a:cubicBezTo>
                  <a:cubicBezTo>
                    <a:pt x="46811" y="6047"/>
                    <a:pt x="33461" y="7817"/>
                    <a:pt x="19841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2852370-E58F-4C72-A6D5-264377CA588F}"/>
                </a:ext>
              </a:extLst>
            </p:cNvPr>
            <p:cNvSpPr/>
            <p:nvPr/>
          </p:nvSpPr>
          <p:spPr>
            <a:xfrm>
              <a:off x="5026028" y="5959577"/>
              <a:ext cx="53646" cy="8898"/>
            </a:xfrm>
            <a:custGeom>
              <a:avLst/>
              <a:gdLst>
                <a:gd name="connsiteX0" fmla="*/ 20885 w 53646"/>
                <a:gd name="connsiteY0" fmla="*/ 8898 h 8898"/>
                <a:gd name="connsiteX1" fmla="*/ 709 w 53646"/>
                <a:gd name="connsiteY1" fmla="*/ 4425 h 8898"/>
                <a:gd name="connsiteX2" fmla="*/ 32768 w 53646"/>
                <a:gd name="connsiteY2" fmla="*/ 0 h 8898"/>
                <a:gd name="connsiteX3" fmla="*/ 53003 w 53646"/>
                <a:gd name="connsiteY3" fmla="*/ 4425 h 8898"/>
                <a:gd name="connsiteX4" fmla="*/ 20885 w 5364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46" h="8898">
                  <a:moveTo>
                    <a:pt x="20885" y="8898"/>
                  </a:moveTo>
                  <a:cubicBezTo>
                    <a:pt x="6367" y="8898"/>
                    <a:pt x="-2673" y="6883"/>
                    <a:pt x="709" y="4425"/>
                  </a:cubicBezTo>
                  <a:cubicBezTo>
                    <a:pt x="4062" y="1966"/>
                    <a:pt x="18400" y="0"/>
                    <a:pt x="32768" y="0"/>
                  </a:cubicBezTo>
                  <a:cubicBezTo>
                    <a:pt x="47137" y="0"/>
                    <a:pt x="56206" y="1966"/>
                    <a:pt x="53003" y="4425"/>
                  </a:cubicBezTo>
                  <a:cubicBezTo>
                    <a:pt x="49800" y="6883"/>
                    <a:pt x="35402" y="8898"/>
                    <a:pt x="2088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0CD3AA-AF61-48EC-B70B-96268E38AEB7}"/>
                </a:ext>
              </a:extLst>
            </p:cNvPr>
            <p:cNvSpPr/>
            <p:nvPr/>
          </p:nvSpPr>
          <p:spPr>
            <a:xfrm>
              <a:off x="4954123" y="6013163"/>
              <a:ext cx="57649" cy="10176"/>
            </a:xfrm>
            <a:custGeom>
              <a:avLst/>
              <a:gdLst>
                <a:gd name="connsiteX0" fmla="*/ 22026 w 57649"/>
                <a:gd name="connsiteY0" fmla="*/ 10176 h 10176"/>
                <a:gd name="connsiteX1" fmla="*/ 863 w 57649"/>
                <a:gd name="connsiteY1" fmla="*/ 5064 h 10176"/>
                <a:gd name="connsiteX2" fmla="*/ 35616 w 57649"/>
                <a:gd name="connsiteY2" fmla="*/ 0 h 10176"/>
                <a:gd name="connsiteX3" fmla="*/ 56869 w 57649"/>
                <a:gd name="connsiteY3" fmla="*/ 5064 h 10176"/>
                <a:gd name="connsiteX4" fmla="*/ 22026 w 5764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9" h="10176">
                  <a:moveTo>
                    <a:pt x="22026" y="10176"/>
                  </a:moveTo>
                  <a:cubicBezTo>
                    <a:pt x="6460" y="10176"/>
                    <a:pt x="-2998" y="7866"/>
                    <a:pt x="863" y="5064"/>
                  </a:cubicBezTo>
                  <a:cubicBezTo>
                    <a:pt x="4694" y="2261"/>
                    <a:pt x="20230" y="0"/>
                    <a:pt x="35616" y="0"/>
                  </a:cubicBezTo>
                  <a:cubicBezTo>
                    <a:pt x="51002" y="0"/>
                    <a:pt x="60521" y="2261"/>
                    <a:pt x="56869" y="5064"/>
                  </a:cubicBezTo>
                  <a:cubicBezTo>
                    <a:pt x="53187" y="7866"/>
                    <a:pt x="37592" y="10176"/>
                    <a:pt x="2202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8933FB-5971-4C2A-B479-FF25AC0B3286}"/>
                </a:ext>
              </a:extLst>
            </p:cNvPr>
            <p:cNvSpPr/>
            <p:nvPr/>
          </p:nvSpPr>
          <p:spPr>
            <a:xfrm>
              <a:off x="4871213" y="6074860"/>
              <a:ext cx="62287" cy="11798"/>
            </a:xfrm>
            <a:custGeom>
              <a:avLst/>
              <a:gdLst>
                <a:gd name="connsiteX0" fmla="*/ 23307 w 62287"/>
                <a:gd name="connsiteY0" fmla="*/ 11799 h 11798"/>
                <a:gd name="connsiteX1" fmla="*/ 1066 w 62287"/>
                <a:gd name="connsiteY1" fmla="*/ 5850 h 11798"/>
                <a:gd name="connsiteX2" fmla="*/ 38992 w 62287"/>
                <a:gd name="connsiteY2" fmla="*/ 0 h 11798"/>
                <a:gd name="connsiteX3" fmla="*/ 61323 w 62287"/>
                <a:gd name="connsiteY3" fmla="*/ 5850 h 11798"/>
                <a:gd name="connsiteX4" fmla="*/ 23307 w 6228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87" h="11798">
                  <a:moveTo>
                    <a:pt x="23307" y="11799"/>
                  </a:moveTo>
                  <a:cubicBezTo>
                    <a:pt x="6544" y="11799"/>
                    <a:pt x="-3394" y="9144"/>
                    <a:pt x="1066" y="5850"/>
                  </a:cubicBezTo>
                  <a:cubicBezTo>
                    <a:pt x="5497" y="2606"/>
                    <a:pt x="22469" y="0"/>
                    <a:pt x="38992" y="0"/>
                  </a:cubicBezTo>
                  <a:cubicBezTo>
                    <a:pt x="55516" y="0"/>
                    <a:pt x="65544" y="2606"/>
                    <a:pt x="61323" y="5850"/>
                  </a:cubicBezTo>
                  <a:cubicBezTo>
                    <a:pt x="57102" y="9095"/>
                    <a:pt x="40070" y="11799"/>
                    <a:pt x="23307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50C1DB7-9DDD-4D4E-A50C-BCC1130B846E}"/>
                </a:ext>
              </a:extLst>
            </p:cNvPr>
            <p:cNvSpPr/>
            <p:nvPr/>
          </p:nvSpPr>
          <p:spPr>
            <a:xfrm>
              <a:off x="4774543" y="6146636"/>
              <a:ext cx="67839" cy="13863"/>
            </a:xfrm>
            <a:custGeom>
              <a:avLst/>
              <a:gdLst>
                <a:gd name="connsiteX0" fmla="*/ 24728 w 67839"/>
                <a:gd name="connsiteY0" fmla="*/ 13863 h 13863"/>
                <a:gd name="connsiteX1" fmla="*/ 1349 w 67839"/>
                <a:gd name="connsiteY1" fmla="*/ 6883 h 13863"/>
                <a:gd name="connsiteX2" fmla="*/ 43107 w 67839"/>
                <a:gd name="connsiteY2" fmla="*/ 0 h 13863"/>
                <a:gd name="connsiteX3" fmla="*/ 66635 w 67839"/>
                <a:gd name="connsiteY3" fmla="*/ 6883 h 13863"/>
                <a:gd name="connsiteX4" fmla="*/ 24728 w 678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39" h="13863">
                  <a:moveTo>
                    <a:pt x="24728" y="13863"/>
                  </a:moveTo>
                  <a:cubicBezTo>
                    <a:pt x="6588" y="13863"/>
                    <a:pt x="-3889" y="10717"/>
                    <a:pt x="1349" y="6883"/>
                  </a:cubicBezTo>
                  <a:cubicBezTo>
                    <a:pt x="6528" y="3097"/>
                    <a:pt x="25207" y="0"/>
                    <a:pt x="43107" y="0"/>
                  </a:cubicBezTo>
                  <a:cubicBezTo>
                    <a:pt x="61008" y="0"/>
                    <a:pt x="71544" y="3048"/>
                    <a:pt x="66635" y="6883"/>
                  </a:cubicBezTo>
                  <a:cubicBezTo>
                    <a:pt x="61666" y="10717"/>
                    <a:pt x="42897" y="13863"/>
                    <a:pt x="24728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3B20959-2EA4-4540-9488-496A3DF4263C}"/>
                </a:ext>
              </a:extLst>
            </p:cNvPr>
            <p:cNvSpPr/>
            <p:nvPr/>
          </p:nvSpPr>
          <p:spPr>
            <a:xfrm>
              <a:off x="4660387" y="6231341"/>
              <a:ext cx="74422" cy="16419"/>
            </a:xfrm>
            <a:custGeom>
              <a:avLst/>
              <a:gdLst>
                <a:gd name="connsiteX0" fmla="*/ 26334 w 74422"/>
                <a:gd name="connsiteY0" fmla="*/ 16420 h 16419"/>
                <a:gd name="connsiteX1" fmla="*/ 1728 w 74422"/>
                <a:gd name="connsiteY1" fmla="*/ 8161 h 16419"/>
                <a:gd name="connsiteX2" fmla="*/ 48096 w 74422"/>
                <a:gd name="connsiteY2" fmla="*/ 0 h 16419"/>
                <a:gd name="connsiteX3" fmla="*/ 72881 w 74422"/>
                <a:gd name="connsiteY3" fmla="*/ 8161 h 16419"/>
                <a:gd name="connsiteX4" fmla="*/ 26334 w 74422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2" h="16419">
                  <a:moveTo>
                    <a:pt x="26334" y="16420"/>
                  </a:moveTo>
                  <a:cubicBezTo>
                    <a:pt x="6518" y="16420"/>
                    <a:pt x="-4468" y="12684"/>
                    <a:pt x="1728" y="8161"/>
                  </a:cubicBezTo>
                  <a:cubicBezTo>
                    <a:pt x="7865" y="3638"/>
                    <a:pt x="28609" y="0"/>
                    <a:pt x="48096" y="0"/>
                  </a:cubicBezTo>
                  <a:cubicBezTo>
                    <a:pt x="67583" y="0"/>
                    <a:pt x="78688" y="3638"/>
                    <a:pt x="72881" y="8161"/>
                  </a:cubicBezTo>
                  <a:cubicBezTo>
                    <a:pt x="67014" y="12684"/>
                    <a:pt x="46150" y="16420"/>
                    <a:pt x="26334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0EC0D8E-6BDF-4216-BB82-A9C6BAC7D1F9}"/>
                </a:ext>
              </a:extLst>
            </p:cNvPr>
            <p:cNvSpPr/>
            <p:nvPr/>
          </p:nvSpPr>
          <p:spPr>
            <a:xfrm>
              <a:off x="4523549" y="6332613"/>
              <a:ext cx="82525" cy="19861"/>
            </a:xfrm>
            <a:custGeom>
              <a:avLst/>
              <a:gdLst>
                <a:gd name="connsiteX0" fmla="*/ 28141 w 82525"/>
                <a:gd name="connsiteY0" fmla="*/ 19861 h 19861"/>
                <a:gd name="connsiteX1" fmla="*/ 2278 w 82525"/>
                <a:gd name="connsiteY1" fmla="*/ 9832 h 19861"/>
                <a:gd name="connsiteX2" fmla="*/ 54393 w 82525"/>
                <a:gd name="connsiteY2" fmla="*/ 0 h 19861"/>
                <a:gd name="connsiteX3" fmla="*/ 80495 w 82525"/>
                <a:gd name="connsiteY3" fmla="*/ 9832 h 19861"/>
                <a:gd name="connsiteX4" fmla="*/ 28141 w 82525"/>
                <a:gd name="connsiteY4" fmla="*/ 19861 h 1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25" h="19861">
                  <a:moveTo>
                    <a:pt x="28141" y="19861"/>
                  </a:moveTo>
                  <a:cubicBezTo>
                    <a:pt x="6349" y="19861"/>
                    <a:pt x="-5205" y="15338"/>
                    <a:pt x="2278" y="9832"/>
                  </a:cubicBezTo>
                  <a:cubicBezTo>
                    <a:pt x="9672" y="4375"/>
                    <a:pt x="32960" y="0"/>
                    <a:pt x="54393" y="0"/>
                  </a:cubicBezTo>
                  <a:cubicBezTo>
                    <a:pt x="75795" y="0"/>
                    <a:pt x="87500" y="4375"/>
                    <a:pt x="80495" y="9832"/>
                  </a:cubicBezTo>
                  <a:cubicBezTo>
                    <a:pt x="73371" y="15338"/>
                    <a:pt x="49903" y="19861"/>
                    <a:pt x="28141" y="1986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CD65F2-678C-4D0C-B8EF-A8F572477C54}"/>
                </a:ext>
              </a:extLst>
            </p:cNvPr>
            <p:cNvSpPr/>
            <p:nvPr/>
          </p:nvSpPr>
          <p:spPr>
            <a:xfrm>
              <a:off x="4356410" y="6456008"/>
              <a:ext cx="92632" cy="24433"/>
            </a:xfrm>
            <a:custGeom>
              <a:avLst/>
              <a:gdLst>
                <a:gd name="connsiteX0" fmla="*/ 30195 w 92632"/>
                <a:gd name="connsiteY0" fmla="*/ 24433 h 24433"/>
                <a:gd name="connsiteX1" fmla="*/ 3075 w 92632"/>
                <a:gd name="connsiteY1" fmla="*/ 12094 h 24433"/>
                <a:gd name="connsiteX2" fmla="*/ 62434 w 92632"/>
                <a:gd name="connsiteY2" fmla="*/ 0 h 24433"/>
                <a:gd name="connsiteX3" fmla="*/ 89883 w 92632"/>
                <a:gd name="connsiteY3" fmla="*/ 12094 h 24433"/>
                <a:gd name="connsiteX4" fmla="*/ 30195 w 92632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2" h="24433">
                  <a:moveTo>
                    <a:pt x="30195" y="24433"/>
                  </a:moveTo>
                  <a:cubicBezTo>
                    <a:pt x="5979" y="24433"/>
                    <a:pt x="-6114" y="18878"/>
                    <a:pt x="3075" y="12094"/>
                  </a:cubicBezTo>
                  <a:cubicBezTo>
                    <a:pt x="12175" y="5359"/>
                    <a:pt x="38696" y="0"/>
                    <a:pt x="62434" y="0"/>
                  </a:cubicBezTo>
                  <a:cubicBezTo>
                    <a:pt x="86171" y="0"/>
                    <a:pt x="98504" y="5408"/>
                    <a:pt x="89883" y="12094"/>
                  </a:cubicBezTo>
                  <a:cubicBezTo>
                    <a:pt x="81172" y="18878"/>
                    <a:pt x="54412" y="24433"/>
                    <a:pt x="30195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AD1A6D6-2FEA-4C96-AE52-F1C84B38736A}"/>
                </a:ext>
              </a:extLst>
            </p:cNvPr>
            <p:cNvSpPr/>
            <p:nvPr/>
          </p:nvSpPr>
          <p:spPr>
            <a:xfrm>
              <a:off x="4147767" y="6609489"/>
              <a:ext cx="105686" cy="30922"/>
            </a:xfrm>
            <a:custGeom>
              <a:avLst/>
              <a:gdLst>
                <a:gd name="connsiteX0" fmla="*/ 32535 w 105686"/>
                <a:gd name="connsiteY0" fmla="*/ 30922 h 30922"/>
                <a:gd name="connsiteX1" fmla="*/ 4307 w 105686"/>
                <a:gd name="connsiteY1" fmla="*/ 15289 h 30922"/>
                <a:gd name="connsiteX2" fmla="*/ 73155 w 105686"/>
                <a:gd name="connsiteY2" fmla="*/ 0 h 30922"/>
                <a:gd name="connsiteX3" fmla="*/ 101832 w 105686"/>
                <a:gd name="connsiteY3" fmla="*/ 15289 h 30922"/>
                <a:gd name="connsiteX4" fmla="*/ 32535 w 105686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86" h="30922">
                  <a:moveTo>
                    <a:pt x="32535" y="30922"/>
                  </a:moveTo>
                  <a:cubicBezTo>
                    <a:pt x="5296" y="30922"/>
                    <a:pt x="-7277" y="23892"/>
                    <a:pt x="4307" y="15289"/>
                  </a:cubicBezTo>
                  <a:cubicBezTo>
                    <a:pt x="15742" y="6833"/>
                    <a:pt x="46514" y="0"/>
                    <a:pt x="73155" y="0"/>
                  </a:cubicBezTo>
                  <a:cubicBezTo>
                    <a:pt x="99796" y="0"/>
                    <a:pt x="112698" y="6784"/>
                    <a:pt x="101832" y="15289"/>
                  </a:cubicBezTo>
                  <a:cubicBezTo>
                    <a:pt x="90846" y="23892"/>
                    <a:pt x="59775" y="30922"/>
                    <a:pt x="32535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87B561D-3D2A-429E-981B-2F62021362E0}"/>
                </a:ext>
              </a:extLst>
            </p:cNvPr>
            <p:cNvSpPr/>
            <p:nvPr/>
          </p:nvSpPr>
          <p:spPr>
            <a:xfrm>
              <a:off x="3879851" y="6805839"/>
              <a:ext cx="123195" cy="40213"/>
            </a:xfrm>
            <a:custGeom>
              <a:avLst/>
              <a:gdLst>
                <a:gd name="connsiteX0" fmla="*/ 35238 w 123195"/>
                <a:gd name="connsiteY0" fmla="*/ 40214 h 40213"/>
                <a:gd name="connsiteX1" fmla="*/ 6292 w 123195"/>
                <a:gd name="connsiteY1" fmla="*/ 19861 h 40213"/>
                <a:gd name="connsiteX2" fmla="*/ 87981 w 123195"/>
                <a:gd name="connsiteY2" fmla="*/ 0 h 40213"/>
                <a:gd name="connsiteX3" fmla="*/ 117586 w 123195"/>
                <a:gd name="connsiteY3" fmla="*/ 19861 h 40213"/>
                <a:gd name="connsiteX4" fmla="*/ 35238 w 123195"/>
                <a:gd name="connsiteY4" fmla="*/ 40214 h 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95" h="40213">
                  <a:moveTo>
                    <a:pt x="35238" y="40214"/>
                  </a:moveTo>
                  <a:cubicBezTo>
                    <a:pt x="4107" y="40214"/>
                    <a:pt x="-8765" y="31021"/>
                    <a:pt x="6292" y="19861"/>
                  </a:cubicBezTo>
                  <a:cubicBezTo>
                    <a:pt x="21139" y="8849"/>
                    <a:pt x="57628" y="0"/>
                    <a:pt x="87981" y="0"/>
                  </a:cubicBezTo>
                  <a:cubicBezTo>
                    <a:pt x="118334" y="0"/>
                    <a:pt x="131654" y="8849"/>
                    <a:pt x="117586" y="19861"/>
                  </a:cubicBezTo>
                  <a:cubicBezTo>
                    <a:pt x="103307" y="31070"/>
                    <a:pt x="66339" y="40214"/>
                    <a:pt x="35238" y="402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2FCDA8C-419F-4C76-911B-1E2A4C26B02A}"/>
                </a:ext>
              </a:extLst>
            </p:cNvPr>
            <p:cNvSpPr/>
            <p:nvPr/>
          </p:nvSpPr>
          <p:spPr>
            <a:xfrm>
              <a:off x="5625424" y="5640422"/>
              <a:ext cx="30402" cy="2949"/>
            </a:xfrm>
            <a:custGeom>
              <a:avLst/>
              <a:gdLst>
                <a:gd name="connsiteX0" fmla="*/ 13727 w 30402"/>
                <a:gd name="connsiteY0" fmla="*/ 2950 h 2949"/>
                <a:gd name="connsiteX1" fmla="*/ 77 w 30402"/>
                <a:gd name="connsiteY1" fmla="*/ 1475 h 2949"/>
                <a:gd name="connsiteX2" fmla="*/ 16660 w 30402"/>
                <a:gd name="connsiteY2" fmla="*/ 0 h 2949"/>
                <a:gd name="connsiteX3" fmla="*/ 30340 w 30402"/>
                <a:gd name="connsiteY3" fmla="*/ 1475 h 2949"/>
                <a:gd name="connsiteX4" fmla="*/ 13727 w 3040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02" h="2949">
                  <a:moveTo>
                    <a:pt x="13727" y="2950"/>
                  </a:moveTo>
                  <a:cubicBezTo>
                    <a:pt x="5345" y="2950"/>
                    <a:pt x="-761" y="2261"/>
                    <a:pt x="77" y="1475"/>
                  </a:cubicBezTo>
                  <a:cubicBezTo>
                    <a:pt x="915" y="639"/>
                    <a:pt x="8339" y="0"/>
                    <a:pt x="16660" y="0"/>
                  </a:cubicBezTo>
                  <a:cubicBezTo>
                    <a:pt x="24982" y="0"/>
                    <a:pt x="31089" y="639"/>
                    <a:pt x="30340" y="1475"/>
                  </a:cubicBezTo>
                  <a:cubicBezTo>
                    <a:pt x="29532" y="2311"/>
                    <a:pt x="22108" y="2950"/>
                    <a:pt x="1372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DBC117-C55F-4ED8-B287-2F04C61A70DA}"/>
                </a:ext>
              </a:extLst>
            </p:cNvPr>
            <p:cNvSpPr/>
            <p:nvPr/>
          </p:nvSpPr>
          <p:spPr>
            <a:xfrm>
              <a:off x="5608983" y="5657874"/>
              <a:ext cx="31589" cy="3244"/>
            </a:xfrm>
            <a:custGeom>
              <a:avLst/>
              <a:gdLst>
                <a:gd name="connsiteX0" fmla="*/ 14244 w 31589"/>
                <a:gd name="connsiteY0" fmla="*/ 3245 h 3244"/>
                <a:gd name="connsiteX1" fmla="*/ 85 w 31589"/>
                <a:gd name="connsiteY1" fmla="*/ 1622 h 3244"/>
                <a:gd name="connsiteX2" fmla="*/ 17356 w 31589"/>
                <a:gd name="connsiteY2" fmla="*/ 0 h 3244"/>
                <a:gd name="connsiteX3" fmla="*/ 31515 w 31589"/>
                <a:gd name="connsiteY3" fmla="*/ 1622 h 3244"/>
                <a:gd name="connsiteX4" fmla="*/ 14244 w 3158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9" h="3244">
                  <a:moveTo>
                    <a:pt x="14244" y="3245"/>
                  </a:moveTo>
                  <a:cubicBezTo>
                    <a:pt x="5533" y="3245"/>
                    <a:pt x="-813" y="2507"/>
                    <a:pt x="85" y="1622"/>
                  </a:cubicBezTo>
                  <a:cubicBezTo>
                    <a:pt x="983" y="737"/>
                    <a:pt x="8706" y="0"/>
                    <a:pt x="17356" y="0"/>
                  </a:cubicBezTo>
                  <a:cubicBezTo>
                    <a:pt x="26007" y="0"/>
                    <a:pt x="32353" y="737"/>
                    <a:pt x="31515" y="1622"/>
                  </a:cubicBezTo>
                  <a:cubicBezTo>
                    <a:pt x="30707" y="2507"/>
                    <a:pt x="22954" y="3245"/>
                    <a:pt x="1424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6007021-2ACF-4B10-BB6C-B7A8DC979A51}"/>
                </a:ext>
              </a:extLst>
            </p:cNvPr>
            <p:cNvSpPr/>
            <p:nvPr/>
          </p:nvSpPr>
          <p:spPr>
            <a:xfrm>
              <a:off x="5591189" y="5676801"/>
              <a:ext cx="32902" cy="3490"/>
            </a:xfrm>
            <a:custGeom>
              <a:avLst/>
              <a:gdLst>
                <a:gd name="connsiteX0" fmla="*/ 14766 w 32902"/>
                <a:gd name="connsiteY0" fmla="*/ 3490 h 3490"/>
                <a:gd name="connsiteX1" fmla="*/ 98 w 32902"/>
                <a:gd name="connsiteY1" fmla="*/ 1721 h 3490"/>
                <a:gd name="connsiteX2" fmla="*/ 18148 w 32902"/>
                <a:gd name="connsiteY2" fmla="*/ 0 h 3490"/>
                <a:gd name="connsiteX3" fmla="*/ 32815 w 32902"/>
                <a:gd name="connsiteY3" fmla="*/ 1721 h 3490"/>
                <a:gd name="connsiteX4" fmla="*/ 14766 w 32902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02" h="3490">
                  <a:moveTo>
                    <a:pt x="14766" y="3490"/>
                  </a:moveTo>
                  <a:cubicBezTo>
                    <a:pt x="5696" y="3490"/>
                    <a:pt x="-890" y="2704"/>
                    <a:pt x="98" y="1721"/>
                  </a:cubicBezTo>
                  <a:cubicBezTo>
                    <a:pt x="1056" y="737"/>
                    <a:pt x="9138" y="0"/>
                    <a:pt x="18148" y="0"/>
                  </a:cubicBezTo>
                  <a:cubicBezTo>
                    <a:pt x="27158" y="0"/>
                    <a:pt x="33744" y="787"/>
                    <a:pt x="32815" y="1721"/>
                  </a:cubicBezTo>
                  <a:cubicBezTo>
                    <a:pt x="31948" y="2704"/>
                    <a:pt x="23865" y="3490"/>
                    <a:pt x="14766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B8D22D7-1E1D-4B64-A336-EB6DB6D7F260}"/>
                </a:ext>
              </a:extLst>
            </p:cNvPr>
            <p:cNvSpPr/>
            <p:nvPr/>
          </p:nvSpPr>
          <p:spPr>
            <a:xfrm>
              <a:off x="5571874" y="5697351"/>
              <a:ext cx="34355" cy="3785"/>
            </a:xfrm>
            <a:custGeom>
              <a:avLst/>
              <a:gdLst>
                <a:gd name="connsiteX0" fmla="*/ 15343 w 34355"/>
                <a:gd name="connsiteY0" fmla="*/ 3785 h 3785"/>
                <a:gd name="connsiteX1" fmla="*/ 106 w 34355"/>
                <a:gd name="connsiteY1" fmla="*/ 1868 h 3785"/>
                <a:gd name="connsiteX2" fmla="*/ 19024 w 34355"/>
                <a:gd name="connsiteY2" fmla="*/ 0 h 3785"/>
                <a:gd name="connsiteX3" fmla="*/ 34261 w 34355"/>
                <a:gd name="connsiteY3" fmla="*/ 1868 h 3785"/>
                <a:gd name="connsiteX4" fmla="*/ 15343 w 34355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55" h="3785">
                  <a:moveTo>
                    <a:pt x="15343" y="3785"/>
                  </a:moveTo>
                  <a:cubicBezTo>
                    <a:pt x="5884" y="3785"/>
                    <a:pt x="-941" y="2950"/>
                    <a:pt x="106" y="1868"/>
                  </a:cubicBezTo>
                  <a:cubicBezTo>
                    <a:pt x="1154" y="836"/>
                    <a:pt x="9625" y="0"/>
                    <a:pt x="19024" y="0"/>
                  </a:cubicBezTo>
                  <a:cubicBezTo>
                    <a:pt x="28424" y="0"/>
                    <a:pt x="35249" y="836"/>
                    <a:pt x="34261" y="1868"/>
                  </a:cubicBezTo>
                  <a:cubicBezTo>
                    <a:pt x="33273" y="2950"/>
                    <a:pt x="24801" y="3785"/>
                    <a:pt x="1534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5CF32B-1300-48F9-9D49-D966EC04653C}"/>
                </a:ext>
              </a:extLst>
            </p:cNvPr>
            <p:cNvSpPr/>
            <p:nvPr/>
          </p:nvSpPr>
          <p:spPr>
            <a:xfrm>
              <a:off x="5550781" y="5719768"/>
              <a:ext cx="35939" cy="4129"/>
            </a:xfrm>
            <a:custGeom>
              <a:avLst/>
              <a:gdLst>
                <a:gd name="connsiteX0" fmla="*/ 15960 w 35939"/>
                <a:gd name="connsiteY0" fmla="*/ 4130 h 4129"/>
                <a:gd name="connsiteX1" fmla="*/ 126 w 35939"/>
                <a:gd name="connsiteY1" fmla="*/ 2065 h 4129"/>
                <a:gd name="connsiteX2" fmla="*/ 19972 w 35939"/>
                <a:gd name="connsiteY2" fmla="*/ 0 h 4129"/>
                <a:gd name="connsiteX3" fmla="*/ 35836 w 35939"/>
                <a:gd name="connsiteY3" fmla="*/ 2065 h 4129"/>
                <a:gd name="connsiteX4" fmla="*/ 15960 w 359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9" h="4129">
                  <a:moveTo>
                    <a:pt x="15960" y="4130"/>
                  </a:moveTo>
                  <a:cubicBezTo>
                    <a:pt x="6053" y="4130"/>
                    <a:pt x="-1042" y="3195"/>
                    <a:pt x="126" y="2065"/>
                  </a:cubicBezTo>
                  <a:cubicBezTo>
                    <a:pt x="1263" y="934"/>
                    <a:pt x="10153" y="0"/>
                    <a:pt x="19972" y="0"/>
                  </a:cubicBezTo>
                  <a:cubicBezTo>
                    <a:pt x="29790" y="0"/>
                    <a:pt x="36884" y="934"/>
                    <a:pt x="35836" y="2065"/>
                  </a:cubicBezTo>
                  <a:cubicBezTo>
                    <a:pt x="34759" y="3195"/>
                    <a:pt x="25869" y="4130"/>
                    <a:pt x="1596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4AB68E-09D5-403D-9B9C-972401A3B62F}"/>
                </a:ext>
              </a:extLst>
            </p:cNvPr>
            <p:cNvSpPr/>
            <p:nvPr/>
          </p:nvSpPr>
          <p:spPr>
            <a:xfrm>
              <a:off x="5527688" y="5744300"/>
              <a:ext cx="37677" cy="4522"/>
            </a:xfrm>
            <a:custGeom>
              <a:avLst/>
              <a:gdLst>
                <a:gd name="connsiteX0" fmla="*/ 16633 w 37677"/>
                <a:gd name="connsiteY0" fmla="*/ 4523 h 4522"/>
                <a:gd name="connsiteX1" fmla="*/ 139 w 37677"/>
                <a:gd name="connsiteY1" fmla="*/ 2261 h 4522"/>
                <a:gd name="connsiteX2" fmla="*/ 21033 w 37677"/>
                <a:gd name="connsiteY2" fmla="*/ 0 h 4522"/>
                <a:gd name="connsiteX3" fmla="*/ 37556 w 37677"/>
                <a:gd name="connsiteY3" fmla="*/ 2261 h 4522"/>
                <a:gd name="connsiteX4" fmla="*/ 16633 w 3767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7" h="4522">
                  <a:moveTo>
                    <a:pt x="16633" y="4523"/>
                  </a:moveTo>
                  <a:cubicBezTo>
                    <a:pt x="6276" y="4523"/>
                    <a:pt x="-1118" y="3490"/>
                    <a:pt x="139" y="2261"/>
                  </a:cubicBezTo>
                  <a:cubicBezTo>
                    <a:pt x="1397" y="1032"/>
                    <a:pt x="10736" y="0"/>
                    <a:pt x="21033" y="0"/>
                  </a:cubicBezTo>
                  <a:cubicBezTo>
                    <a:pt x="31330" y="0"/>
                    <a:pt x="38724" y="1032"/>
                    <a:pt x="37556" y="2261"/>
                  </a:cubicBezTo>
                  <a:cubicBezTo>
                    <a:pt x="36359" y="3490"/>
                    <a:pt x="27020" y="4523"/>
                    <a:pt x="1663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A5F876-35ED-46AD-9671-AEBAF1FD77EE}"/>
                </a:ext>
              </a:extLst>
            </p:cNvPr>
            <p:cNvSpPr/>
            <p:nvPr/>
          </p:nvSpPr>
          <p:spPr>
            <a:xfrm>
              <a:off x="5502314" y="5771240"/>
              <a:ext cx="39567" cy="5014"/>
            </a:xfrm>
            <a:custGeom>
              <a:avLst/>
              <a:gdLst>
                <a:gd name="connsiteX0" fmla="*/ 17371 w 39567"/>
                <a:gd name="connsiteY0" fmla="*/ 5014 h 5014"/>
                <a:gd name="connsiteX1" fmla="*/ 159 w 39567"/>
                <a:gd name="connsiteY1" fmla="*/ 2507 h 5014"/>
                <a:gd name="connsiteX2" fmla="*/ 22191 w 39567"/>
                <a:gd name="connsiteY2" fmla="*/ 0 h 5014"/>
                <a:gd name="connsiteX3" fmla="*/ 39432 w 39567"/>
                <a:gd name="connsiteY3" fmla="*/ 2507 h 5014"/>
                <a:gd name="connsiteX4" fmla="*/ 17371 w 39567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7" h="5014">
                  <a:moveTo>
                    <a:pt x="17371" y="5014"/>
                  </a:moveTo>
                  <a:cubicBezTo>
                    <a:pt x="6475" y="5014"/>
                    <a:pt x="-1217" y="3884"/>
                    <a:pt x="159" y="2507"/>
                  </a:cubicBezTo>
                  <a:cubicBezTo>
                    <a:pt x="1537" y="1131"/>
                    <a:pt x="11385" y="0"/>
                    <a:pt x="22191" y="0"/>
                  </a:cubicBezTo>
                  <a:cubicBezTo>
                    <a:pt x="32997" y="0"/>
                    <a:pt x="40690" y="1131"/>
                    <a:pt x="39432" y="2507"/>
                  </a:cubicBezTo>
                  <a:cubicBezTo>
                    <a:pt x="38116" y="3884"/>
                    <a:pt x="28267" y="5014"/>
                    <a:pt x="1737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E59C0C-4DDD-4198-9B16-306925CFD5DE}"/>
                </a:ext>
              </a:extLst>
            </p:cNvPr>
            <p:cNvSpPr/>
            <p:nvPr/>
          </p:nvSpPr>
          <p:spPr>
            <a:xfrm>
              <a:off x="5474270" y="5800983"/>
              <a:ext cx="41683" cy="5555"/>
            </a:xfrm>
            <a:custGeom>
              <a:avLst/>
              <a:gdLst>
                <a:gd name="connsiteX0" fmla="*/ 18176 w 41683"/>
                <a:gd name="connsiteY0" fmla="*/ 5555 h 5555"/>
                <a:gd name="connsiteX1" fmla="*/ 186 w 41683"/>
                <a:gd name="connsiteY1" fmla="*/ 2753 h 5555"/>
                <a:gd name="connsiteX2" fmla="*/ 23504 w 41683"/>
                <a:gd name="connsiteY2" fmla="*/ 0 h 5555"/>
                <a:gd name="connsiteX3" fmla="*/ 41524 w 41683"/>
                <a:gd name="connsiteY3" fmla="*/ 2753 h 5555"/>
                <a:gd name="connsiteX4" fmla="*/ 18176 w 4168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83" h="5555">
                  <a:moveTo>
                    <a:pt x="18176" y="5555"/>
                  </a:moveTo>
                  <a:cubicBezTo>
                    <a:pt x="6711" y="5555"/>
                    <a:pt x="-1341" y="4326"/>
                    <a:pt x="186" y="2753"/>
                  </a:cubicBezTo>
                  <a:cubicBezTo>
                    <a:pt x="1712" y="1229"/>
                    <a:pt x="12129" y="0"/>
                    <a:pt x="23504" y="0"/>
                  </a:cubicBezTo>
                  <a:cubicBezTo>
                    <a:pt x="34849" y="0"/>
                    <a:pt x="42931" y="1229"/>
                    <a:pt x="41524" y="2753"/>
                  </a:cubicBezTo>
                  <a:cubicBezTo>
                    <a:pt x="40058" y="4277"/>
                    <a:pt x="29610" y="5555"/>
                    <a:pt x="18176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44E27DE-E926-4DB0-8894-7290A4A13A5F}"/>
                </a:ext>
              </a:extLst>
            </p:cNvPr>
            <p:cNvSpPr/>
            <p:nvPr/>
          </p:nvSpPr>
          <p:spPr>
            <a:xfrm>
              <a:off x="5443106" y="5834068"/>
              <a:ext cx="43993" cy="6145"/>
            </a:xfrm>
            <a:custGeom>
              <a:avLst/>
              <a:gdLst>
                <a:gd name="connsiteX0" fmla="*/ 19048 w 43993"/>
                <a:gd name="connsiteY0" fmla="*/ 6145 h 6145"/>
                <a:gd name="connsiteX1" fmla="*/ 219 w 43993"/>
                <a:gd name="connsiteY1" fmla="*/ 3048 h 6145"/>
                <a:gd name="connsiteX2" fmla="*/ 24944 w 43993"/>
                <a:gd name="connsiteY2" fmla="*/ 0 h 6145"/>
                <a:gd name="connsiteX3" fmla="*/ 43803 w 43993"/>
                <a:gd name="connsiteY3" fmla="*/ 3048 h 6145"/>
                <a:gd name="connsiteX4" fmla="*/ 19048 w 4399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93" h="6145">
                  <a:moveTo>
                    <a:pt x="19048" y="6145"/>
                  </a:moveTo>
                  <a:cubicBezTo>
                    <a:pt x="6954" y="6145"/>
                    <a:pt x="-1487" y="4769"/>
                    <a:pt x="219" y="3048"/>
                  </a:cubicBezTo>
                  <a:cubicBezTo>
                    <a:pt x="1896" y="1327"/>
                    <a:pt x="12971" y="0"/>
                    <a:pt x="24944" y="0"/>
                  </a:cubicBezTo>
                  <a:cubicBezTo>
                    <a:pt x="36918" y="0"/>
                    <a:pt x="45389" y="1377"/>
                    <a:pt x="43803" y="3048"/>
                  </a:cubicBezTo>
                  <a:cubicBezTo>
                    <a:pt x="42246" y="4719"/>
                    <a:pt x="31141" y="6145"/>
                    <a:pt x="1904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937B24-A1AF-4538-B36B-2A1A4352D49D}"/>
                </a:ext>
              </a:extLst>
            </p:cNvPr>
            <p:cNvSpPr/>
            <p:nvPr/>
          </p:nvSpPr>
          <p:spPr>
            <a:xfrm>
              <a:off x="5408318" y="5870890"/>
              <a:ext cx="46605" cy="6931"/>
            </a:xfrm>
            <a:custGeom>
              <a:avLst/>
              <a:gdLst>
                <a:gd name="connsiteX0" fmla="*/ 20010 w 46605"/>
                <a:gd name="connsiteY0" fmla="*/ 6932 h 6931"/>
                <a:gd name="connsiteX1" fmla="*/ 254 w 46605"/>
                <a:gd name="connsiteY1" fmla="*/ 3441 h 6931"/>
                <a:gd name="connsiteX2" fmla="*/ 26595 w 46605"/>
                <a:gd name="connsiteY2" fmla="*/ 0 h 6931"/>
                <a:gd name="connsiteX3" fmla="*/ 46382 w 46605"/>
                <a:gd name="connsiteY3" fmla="*/ 3441 h 6931"/>
                <a:gd name="connsiteX4" fmla="*/ 20010 w 46605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5" h="6931">
                  <a:moveTo>
                    <a:pt x="20010" y="6932"/>
                  </a:moveTo>
                  <a:cubicBezTo>
                    <a:pt x="7199" y="6932"/>
                    <a:pt x="-1632" y="5359"/>
                    <a:pt x="254" y="3441"/>
                  </a:cubicBezTo>
                  <a:cubicBezTo>
                    <a:pt x="2140" y="1524"/>
                    <a:pt x="13934" y="0"/>
                    <a:pt x="26595" y="0"/>
                  </a:cubicBezTo>
                  <a:cubicBezTo>
                    <a:pt x="39287" y="0"/>
                    <a:pt x="48148" y="1524"/>
                    <a:pt x="46382" y="3441"/>
                  </a:cubicBezTo>
                  <a:cubicBezTo>
                    <a:pt x="44646" y="5359"/>
                    <a:pt x="32822" y="6932"/>
                    <a:pt x="2001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8EB633F-89D8-488F-B96F-557346CB1B04}"/>
                </a:ext>
              </a:extLst>
            </p:cNvPr>
            <p:cNvSpPr/>
            <p:nvPr/>
          </p:nvSpPr>
          <p:spPr>
            <a:xfrm>
              <a:off x="5369205" y="5912284"/>
              <a:ext cx="49591" cy="7816"/>
            </a:xfrm>
            <a:custGeom>
              <a:avLst/>
              <a:gdLst>
                <a:gd name="connsiteX0" fmla="*/ 21077 w 49591"/>
                <a:gd name="connsiteY0" fmla="*/ 7817 h 7816"/>
                <a:gd name="connsiteX1" fmla="*/ 303 w 49591"/>
                <a:gd name="connsiteY1" fmla="*/ 3884 h 7816"/>
                <a:gd name="connsiteX2" fmla="*/ 28500 w 49591"/>
                <a:gd name="connsiteY2" fmla="*/ 0 h 7816"/>
                <a:gd name="connsiteX3" fmla="*/ 49335 w 49591"/>
                <a:gd name="connsiteY3" fmla="*/ 3884 h 7816"/>
                <a:gd name="connsiteX4" fmla="*/ 21077 w 4959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91" h="7816">
                  <a:moveTo>
                    <a:pt x="21077" y="7817"/>
                  </a:moveTo>
                  <a:cubicBezTo>
                    <a:pt x="7457" y="7817"/>
                    <a:pt x="-1822" y="6047"/>
                    <a:pt x="303" y="3884"/>
                  </a:cubicBezTo>
                  <a:cubicBezTo>
                    <a:pt x="2428" y="1721"/>
                    <a:pt x="15030" y="0"/>
                    <a:pt x="28500" y="0"/>
                  </a:cubicBezTo>
                  <a:cubicBezTo>
                    <a:pt x="41971" y="0"/>
                    <a:pt x="51280" y="1721"/>
                    <a:pt x="49335" y="3884"/>
                  </a:cubicBezTo>
                  <a:cubicBezTo>
                    <a:pt x="47329" y="6096"/>
                    <a:pt x="34667" y="7817"/>
                    <a:pt x="21077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9AAEA8-E953-42EE-854F-C5C5161B17CC}"/>
                </a:ext>
              </a:extLst>
            </p:cNvPr>
            <p:cNvSpPr/>
            <p:nvPr/>
          </p:nvSpPr>
          <p:spPr>
            <a:xfrm>
              <a:off x="5324876" y="5959184"/>
              <a:ext cx="52935" cy="8898"/>
            </a:xfrm>
            <a:custGeom>
              <a:avLst/>
              <a:gdLst>
                <a:gd name="connsiteX0" fmla="*/ 22272 w 52935"/>
                <a:gd name="connsiteY0" fmla="*/ 8898 h 8898"/>
                <a:gd name="connsiteX1" fmla="*/ 360 w 52935"/>
                <a:gd name="connsiteY1" fmla="*/ 4425 h 8898"/>
                <a:gd name="connsiteX2" fmla="*/ 30653 w 52935"/>
                <a:gd name="connsiteY2" fmla="*/ 0 h 8898"/>
                <a:gd name="connsiteX3" fmla="*/ 52625 w 52935"/>
                <a:gd name="connsiteY3" fmla="*/ 4425 h 8898"/>
                <a:gd name="connsiteX4" fmla="*/ 22272 w 5293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" h="8898">
                  <a:moveTo>
                    <a:pt x="22272" y="8898"/>
                  </a:moveTo>
                  <a:cubicBezTo>
                    <a:pt x="7754" y="8898"/>
                    <a:pt x="-2034" y="6883"/>
                    <a:pt x="360" y="4425"/>
                  </a:cubicBezTo>
                  <a:cubicBezTo>
                    <a:pt x="2755" y="1966"/>
                    <a:pt x="16315" y="0"/>
                    <a:pt x="30653" y="0"/>
                  </a:cubicBezTo>
                  <a:cubicBezTo>
                    <a:pt x="44992" y="0"/>
                    <a:pt x="54840" y="1966"/>
                    <a:pt x="52625" y="4425"/>
                  </a:cubicBezTo>
                  <a:cubicBezTo>
                    <a:pt x="50380" y="6883"/>
                    <a:pt x="36790" y="8898"/>
                    <a:pt x="22272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785FA1-F805-4AE7-A788-5FF93FA8389F}"/>
                </a:ext>
              </a:extLst>
            </p:cNvPr>
            <p:cNvSpPr/>
            <p:nvPr/>
          </p:nvSpPr>
          <p:spPr>
            <a:xfrm>
              <a:off x="5274265" y="6012720"/>
              <a:ext cx="56802" cy="10176"/>
            </a:xfrm>
            <a:custGeom>
              <a:avLst/>
              <a:gdLst>
                <a:gd name="connsiteX0" fmla="*/ 23612 w 56802"/>
                <a:gd name="connsiteY0" fmla="*/ 10176 h 10176"/>
                <a:gd name="connsiteX1" fmla="*/ 443 w 56802"/>
                <a:gd name="connsiteY1" fmla="*/ 5064 h 10176"/>
                <a:gd name="connsiteX2" fmla="*/ 33191 w 56802"/>
                <a:gd name="connsiteY2" fmla="*/ 0 h 10176"/>
                <a:gd name="connsiteX3" fmla="*/ 56419 w 56802"/>
                <a:gd name="connsiteY3" fmla="*/ 5064 h 10176"/>
                <a:gd name="connsiteX4" fmla="*/ 23612 w 56802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02" h="10176">
                  <a:moveTo>
                    <a:pt x="23612" y="10176"/>
                  </a:moveTo>
                  <a:cubicBezTo>
                    <a:pt x="8047" y="10176"/>
                    <a:pt x="-2311" y="7866"/>
                    <a:pt x="443" y="5064"/>
                  </a:cubicBezTo>
                  <a:cubicBezTo>
                    <a:pt x="3168" y="2261"/>
                    <a:pt x="17835" y="0"/>
                    <a:pt x="33191" y="0"/>
                  </a:cubicBezTo>
                  <a:cubicBezTo>
                    <a:pt x="48547" y="0"/>
                    <a:pt x="58964" y="2261"/>
                    <a:pt x="56419" y="5064"/>
                  </a:cubicBezTo>
                  <a:cubicBezTo>
                    <a:pt x="53845" y="7866"/>
                    <a:pt x="39148" y="10176"/>
                    <a:pt x="23612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84310A-B246-44DB-90E7-9213E6A119E0}"/>
                </a:ext>
              </a:extLst>
            </p:cNvPr>
            <p:cNvSpPr/>
            <p:nvPr/>
          </p:nvSpPr>
          <p:spPr>
            <a:xfrm>
              <a:off x="5215912" y="6074319"/>
              <a:ext cx="61253" cy="11798"/>
            </a:xfrm>
            <a:custGeom>
              <a:avLst/>
              <a:gdLst>
                <a:gd name="connsiteX0" fmla="*/ 25091 w 61253"/>
                <a:gd name="connsiteY0" fmla="*/ 11799 h 11798"/>
                <a:gd name="connsiteX1" fmla="*/ 546 w 61253"/>
                <a:gd name="connsiteY1" fmla="*/ 5850 h 11798"/>
                <a:gd name="connsiteX2" fmla="*/ 36167 w 61253"/>
                <a:gd name="connsiteY2" fmla="*/ 0 h 11798"/>
                <a:gd name="connsiteX3" fmla="*/ 60772 w 61253"/>
                <a:gd name="connsiteY3" fmla="*/ 5850 h 11798"/>
                <a:gd name="connsiteX4" fmla="*/ 25091 w 61253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53" h="11798">
                  <a:moveTo>
                    <a:pt x="25091" y="11799"/>
                  </a:moveTo>
                  <a:cubicBezTo>
                    <a:pt x="8358" y="11799"/>
                    <a:pt x="-2627" y="9144"/>
                    <a:pt x="546" y="5850"/>
                  </a:cubicBezTo>
                  <a:cubicBezTo>
                    <a:pt x="3719" y="2606"/>
                    <a:pt x="19644" y="0"/>
                    <a:pt x="36167" y="0"/>
                  </a:cubicBezTo>
                  <a:cubicBezTo>
                    <a:pt x="52690" y="0"/>
                    <a:pt x="63736" y="2606"/>
                    <a:pt x="60772" y="5850"/>
                  </a:cubicBezTo>
                  <a:cubicBezTo>
                    <a:pt x="57839" y="9095"/>
                    <a:pt x="41854" y="11799"/>
                    <a:pt x="25091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156E116-DC6E-4774-AB8F-384D6E8E1A1F}"/>
                </a:ext>
              </a:extLst>
            </p:cNvPr>
            <p:cNvSpPr/>
            <p:nvPr/>
          </p:nvSpPr>
          <p:spPr>
            <a:xfrm>
              <a:off x="5147909" y="6146095"/>
              <a:ext cx="66503" cy="13765"/>
            </a:xfrm>
            <a:custGeom>
              <a:avLst/>
              <a:gdLst>
                <a:gd name="connsiteX0" fmla="*/ 26790 w 66503"/>
                <a:gd name="connsiteY0" fmla="*/ 13765 h 13765"/>
                <a:gd name="connsiteX1" fmla="*/ 688 w 66503"/>
                <a:gd name="connsiteY1" fmla="*/ 6833 h 13765"/>
                <a:gd name="connsiteX2" fmla="*/ 39722 w 66503"/>
                <a:gd name="connsiteY2" fmla="*/ 0 h 13765"/>
                <a:gd name="connsiteX3" fmla="*/ 65914 w 66503"/>
                <a:gd name="connsiteY3" fmla="*/ 6833 h 13765"/>
                <a:gd name="connsiteX4" fmla="*/ 26790 w 6650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3" h="13765">
                  <a:moveTo>
                    <a:pt x="26790" y="13765"/>
                  </a:moveTo>
                  <a:cubicBezTo>
                    <a:pt x="8651" y="13765"/>
                    <a:pt x="-3024" y="10619"/>
                    <a:pt x="688" y="6833"/>
                  </a:cubicBezTo>
                  <a:cubicBezTo>
                    <a:pt x="4370" y="3048"/>
                    <a:pt x="21851" y="0"/>
                    <a:pt x="39722" y="0"/>
                  </a:cubicBezTo>
                  <a:cubicBezTo>
                    <a:pt x="57592" y="0"/>
                    <a:pt x="69326" y="3048"/>
                    <a:pt x="65914" y="6833"/>
                  </a:cubicBezTo>
                  <a:cubicBezTo>
                    <a:pt x="62441" y="10619"/>
                    <a:pt x="44930" y="13765"/>
                    <a:pt x="2679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A39BDD-CAB3-4352-8C2C-9D85EA8FCC94}"/>
                </a:ext>
              </a:extLst>
            </p:cNvPr>
            <p:cNvSpPr/>
            <p:nvPr/>
          </p:nvSpPr>
          <p:spPr>
            <a:xfrm>
              <a:off x="5067581" y="6230554"/>
              <a:ext cx="72764" cy="16419"/>
            </a:xfrm>
            <a:custGeom>
              <a:avLst/>
              <a:gdLst>
                <a:gd name="connsiteX0" fmla="*/ 28723 w 72764"/>
                <a:gd name="connsiteY0" fmla="*/ 16420 h 16419"/>
                <a:gd name="connsiteX1" fmla="*/ 884 w 72764"/>
                <a:gd name="connsiteY1" fmla="*/ 8161 h 16419"/>
                <a:gd name="connsiteX2" fmla="*/ 44049 w 72764"/>
                <a:gd name="connsiteY2" fmla="*/ 0 h 16419"/>
                <a:gd name="connsiteX3" fmla="*/ 72007 w 72764"/>
                <a:gd name="connsiteY3" fmla="*/ 8161 h 16419"/>
                <a:gd name="connsiteX4" fmla="*/ 28723 w 72764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64" h="16419">
                  <a:moveTo>
                    <a:pt x="28723" y="16420"/>
                  </a:moveTo>
                  <a:cubicBezTo>
                    <a:pt x="8936" y="16420"/>
                    <a:pt x="-3516" y="12684"/>
                    <a:pt x="884" y="8161"/>
                  </a:cubicBezTo>
                  <a:cubicBezTo>
                    <a:pt x="5254" y="3638"/>
                    <a:pt x="24562" y="0"/>
                    <a:pt x="44049" y="0"/>
                  </a:cubicBezTo>
                  <a:cubicBezTo>
                    <a:pt x="63536" y="0"/>
                    <a:pt x="76048" y="3638"/>
                    <a:pt x="72007" y="8161"/>
                  </a:cubicBezTo>
                  <a:cubicBezTo>
                    <a:pt x="67906" y="12733"/>
                    <a:pt x="48509" y="16420"/>
                    <a:pt x="28723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A23B87-9234-4A00-A12C-142F32071670}"/>
                </a:ext>
              </a:extLst>
            </p:cNvPr>
            <p:cNvSpPr/>
            <p:nvPr/>
          </p:nvSpPr>
          <p:spPr>
            <a:xfrm>
              <a:off x="4971354" y="6331728"/>
              <a:ext cx="80332" cy="19811"/>
            </a:xfrm>
            <a:custGeom>
              <a:avLst/>
              <a:gdLst>
                <a:gd name="connsiteX0" fmla="*/ 30927 w 80332"/>
                <a:gd name="connsiteY0" fmla="*/ 19812 h 19811"/>
                <a:gd name="connsiteX1" fmla="*/ 1173 w 80332"/>
                <a:gd name="connsiteY1" fmla="*/ 9832 h 19811"/>
                <a:gd name="connsiteX2" fmla="*/ 49397 w 80332"/>
                <a:gd name="connsiteY2" fmla="*/ 0 h 19811"/>
                <a:gd name="connsiteX3" fmla="*/ 79330 w 80332"/>
                <a:gd name="connsiteY3" fmla="*/ 9832 h 19811"/>
                <a:gd name="connsiteX4" fmla="*/ 30927 w 80332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32" h="19811">
                  <a:moveTo>
                    <a:pt x="30927" y="19812"/>
                  </a:moveTo>
                  <a:cubicBezTo>
                    <a:pt x="9166" y="19812"/>
                    <a:pt x="-4155" y="15338"/>
                    <a:pt x="1173" y="9832"/>
                  </a:cubicBezTo>
                  <a:cubicBezTo>
                    <a:pt x="6441" y="4375"/>
                    <a:pt x="27994" y="0"/>
                    <a:pt x="49397" y="0"/>
                  </a:cubicBezTo>
                  <a:cubicBezTo>
                    <a:pt x="70799" y="0"/>
                    <a:pt x="84210" y="4375"/>
                    <a:pt x="79330" y="9832"/>
                  </a:cubicBezTo>
                  <a:cubicBezTo>
                    <a:pt x="74361" y="15338"/>
                    <a:pt x="52689" y="19812"/>
                    <a:pt x="30927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A602B3D-812C-48C1-9C28-2C441E6D08B3}"/>
                </a:ext>
              </a:extLst>
            </p:cNvPr>
            <p:cNvSpPr/>
            <p:nvPr/>
          </p:nvSpPr>
          <p:spPr>
            <a:xfrm>
              <a:off x="4853857" y="6454877"/>
              <a:ext cx="89641" cy="24433"/>
            </a:xfrm>
            <a:custGeom>
              <a:avLst/>
              <a:gdLst>
                <a:gd name="connsiteX0" fmla="*/ 33509 w 89641"/>
                <a:gd name="connsiteY0" fmla="*/ 24433 h 24433"/>
                <a:gd name="connsiteX1" fmla="*/ 1570 w 89641"/>
                <a:gd name="connsiteY1" fmla="*/ 12094 h 24433"/>
                <a:gd name="connsiteX2" fmla="*/ 56139 w 89641"/>
                <a:gd name="connsiteY2" fmla="*/ 0 h 24433"/>
                <a:gd name="connsiteX3" fmla="*/ 88288 w 89641"/>
                <a:gd name="connsiteY3" fmla="*/ 12094 h 24433"/>
                <a:gd name="connsiteX4" fmla="*/ 33509 w 89641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41" h="24433">
                  <a:moveTo>
                    <a:pt x="33509" y="24433"/>
                  </a:moveTo>
                  <a:cubicBezTo>
                    <a:pt x="9323" y="24433"/>
                    <a:pt x="-4926" y="18878"/>
                    <a:pt x="1570" y="12094"/>
                  </a:cubicBezTo>
                  <a:cubicBezTo>
                    <a:pt x="8035" y="5408"/>
                    <a:pt x="32431" y="0"/>
                    <a:pt x="56139" y="0"/>
                  </a:cubicBezTo>
                  <a:cubicBezTo>
                    <a:pt x="79846" y="0"/>
                    <a:pt x="94274" y="5408"/>
                    <a:pt x="88288" y="12094"/>
                  </a:cubicBezTo>
                  <a:cubicBezTo>
                    <a:pt x="82271" y="18878"/>
                    <a:pt x="57695" y="24433"/>
                    <a:pt x="33509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817EEDA-49EE-4F40-87F3-5636255B1B01}"/>
                </a:ext>
              </a:extLst>
            </p:cNvPr>
            <p:cNvSpPr/>
            <p:nvPr/>
          </p:nvSpPr>
          <p:spPr>
            <a:xfrm>
              <a:off x="4707276" y="6608162"/>
              <a:ext cx="101550" cy="30824"/>
            </a:xfrm>
            <a:custGeom>
              <a:avLst/>
              <a:gdLst>
                <a:gd name="connsiteX0" fmla="*/ 36528 w 101550"/>
                <a:gd name="connsiteY0" fmla="*/ 30824 h 30824"/>
                <a:gd name="connsiteX1" fmla="*/ 2224 w 101550"/>
                <a:gd name="connsiteY1" fmla="*/ 15240 h 30824"/>
                <a:gd name="connsiteX2" fmla="*/ 65025 w 101550"/>
                <a:gd name="connsiteY2" fmla="*/ 0 h 30824"/>
                <a:gd name="connsiteX3" fmla="*/ 99658 w 101550"/>
                <a:gd name="connsiteY3" fmla="*/ 15240 h 30824"/>
                <a:gd name="connsiteX4" fmla="*/ 36528 w 101550"/>
                <a:gd name="connsiteY4" fmla="*/ 3082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0" h="30824">
                  <a:moveTo>
                    <a:pt x="36528" y="30824"/>
                  </a:moveTo>
                  <a:cubicBezTo>
                    <a:pt x="9318" y="30824"/>
                    <a:pt x="-6008" y="23794"/>
                    <a:pt x="2224" y="15240"/>
                  </a:cubicBezTo>
                  <a:cubicBezTo>
                    <a:pt x="10336" y="6784"/>
                    <a:pt x="38414" y="0"/>
                    <a:pt x="65025" y="0"/>
                  </a:cubicBezTo>
                  <a:cubicBezTo>
                    <a:pt x="91636" y="0"/>
                    <a:pt x="107171" y="6784"/>
                    <a:pt x="99658" y="15240"/>
                  </a:cubicBezTo>
                  <a:cubicBezTo>
                    <a:pt x="92025" y="23794"/>
                    <a:pt x="63708" y="30824"/>
                    <a:pt x="36528" y="308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829F3CE-64D4-4EC4-AD5C-3C7EF9728A1A}"/>
                </a:ext>
              </a:extLst>
            </p:cNvPr>
            <p:cNvSpPr/>
            <p:nvPr/>
          </p:nvSpPr>
          <p:spPr>
            <a:xfrm>
              <a:off x="4519112" y="6804070"/>
              <a:ext cx="117195" cy="40115"/>
            </a:xfrm>
            <a:custGeom>
              <a:avLst/>
              <a:gdLst>
                <a:gd name="connsiteX0" fmla="*/ 40121 w 117195"/>
                <a:gd name="connsiteY0" fmla="*/ 40116 h 40115"/>
                <a:gd name="connsiteX1" fmla="*/ 3243 w 117195"/>
                <a:gd name="connsiteY1" fmla="*/ 19812 h 40115"/>
                <a:gd name="connsiteX2" fmla="*/ 77089 w 117195"/>
                <a:gd name="connsiteY2" fmla="*/ 0 h 40115"/>
                <a:gd name="connsiteX3" fmla="*/ 114416 w 117195"/>
                <a:gd name="connsiteY3" fmla="*/ 19812 h 40115"/>
                <a:gd name="connsiteX4" fmla="*/ 40121 w 117195"/>
                <a:gd name="connsiteY4" fmla="*/ 40116 h 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95" h="40115">
                  <a:moveTo>
                    <a:pt x="40121" y="40116"/>
                  </a:moveTo>
                  <a:cubicBezTo>
                    <a:pt x="9050" y="40116"/>
                    <a:pt x="-7414" y="30972"/>
                    <a:pt x="3243" y="19812"/>
                  </a:cubicBezTo>
                  <a:cubicBezTo>
                    <a:pt x="13749" y="8800"/>
                    <a:pt x="46766" y="0"/>
                    <a:pt x="77089" y="0"/>
                  </a:cubicBezTo>
                  <a:cubicBezTo>
                    <a:pt x="107412" y="0"/>
                    <a:pt x="124174" y="8800"/>
                    <a:pt x="114416" y="19812"/>
                  </a:cubicBezTo>
                  <a:cubicBezTo>
                    <a:pt x="104538" y="30972"/>
                    <a:pt x="71222" y="40116"/>
                    <a:pt x="40121" y="4011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13600E-72B6-4B5B-A798-1D1C312A4568}"/>
                </a:ext>
              </a:extLst>
            </p:cNvPr>
            <p:cNvSpPr/>
            <p:nvPr/>
          </p:nvSpPr>
          <p:spPr>
            <a:xfrm>
              <a:off x="5797948" y="5640324"/>
              <a:ext cx="30287" cy="2949"/>
            </a:xfrm>
            <a:custGeom>
              <a:avLst/>
              <a:gdLst>
                <a:gd name="connsiteX0" fmla="*/ 14250 w 30287"/>
                <a:gd name="connsiteY0" fmla="*/ 2950 h 2949"/>
                <a:gd name="connsiteX1" fmla="*/ 32 w 30287"/>
                <a:gd name="connsiteY1" fmla="*/ 1475 h 2949"/>
                <a:gd name="connsiteX2" fmla="*/ 16017 w 30287"/>
                <a:gd name="connsiteY2" fmla="*/ 0 h 2949"/>
                <a:gd name="connsiteX3" fmla="*/ 30265 w 30287"/>
                <a:gd name="connsiteY3" fmla="*/ 1475 h 2949"/>
                <a:gd name="connsiteX4" fmla="*/ 14250 w 3028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87" h="2949">
                  <a:moveTo>
                    <a:pt x="14250" y="2950"/>
                  </a:moveTo>
                  <a:cubicBezTo>
                    <a:pt x="5869" y="2950"/>
                    <a:pt x="-507" y="2261"/>
                    <a:pt x="32" y="1475"/>
                  </a:cubicBezTo>
                  <a:cubicBezTo>
                    <a:pt x="541" y="639"/>
                    <a:pt x="7695" y="0"/>
                    <a:pt x="16017" y="0"/>
                  </a:cubicBezTo>
                  <a:cubicBezTo>
                    <a:pt x="24338" y="0"/>
                    <a:pt x="30714" y="639"/>
                    <a:pt x="30265" y="1475"/>
                  </a:cubicBezTo>
                  <a:cubicBezTo>
                    <a:pt x="29786" y="2261"/>
                    <a:pt x="22602" y="2950"/>
                    <a:pt x="14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2121D92-9963-4B38-BF67-2F37BFA38795}"/>
                </a:ext>
              </a:extLst>
            </p:cNvPr>
            <p:cNvSpPr/>
            <p:nvPr/>
          </p:nvSpPr>
          <p:spPr>
            <a:xfrm>
              <a:off x="5788397" y="5657727"/>
              <a:ext cx="31488" cy="3244"/>
            </a:xfrm>
            <a:custGeom>
              <a:avLst/>
              <a:gdLst>
                <a:gd name="connsiteX0" fmla="*/ 14792 w 31488"/>
                <a:gd name="connsiteY0" fmla="*/ 3245 h 3244"/>
                <a:gd name="connsiteX1" fmla="*/ 34 w 31488"/>
                <a:gd name="connsiteY1" fmla="*/ 1622 h 3244"/>
                <a:gd name="connsiteX2" fmla="*/ 16677 w 31488"/>
                <a:gd name="connsiteY2" fmla="*/ 0 h 3244"/>
                <a:gd name="connsiteX3" fmla="*/ 31464 w 31488"/>
                <a:gd name="connsiteY3" fmla="*/ 1622 h 3244"/>
                <a:gd name="connsiteX4" fmla="*/ 14792 w 31488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8" h="3244">
                  <a:moveTo>
                    <a:pt x="14792" y="3245"/>
                  </a:moveTo>
                  <a:cubicBezTo>
                    <a:pt x="6081" y="3245"/>
                    <a:pt x="-534" y="2507"/>
                    <a:pt x="34" y="1622"/>
                  </a:cubicBezTo>
                  <a:cubicBezTo>
                    <a:pt x="573" y="737"/>
                    <a:pt x="8027" y="0"/>
                    <a:pt x="16677" y="0"/>
                  </a:cubicBezTo>
                  <a:cubicBezTo>
                    <a:pt x="25328" y="0"/>
                    <a:pt x="31944" y="737"/>
                    <a:pt x="31464" y="1622"/>
                  </a:cubicBezTo>
                  <a:cubicBezTo>
                    <a:pt x="30955" y="2507"/>
                    <a:pt x="23502" y="3245"/>
                    <a:pt x="14792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0D88C4-A5E7-446A-8838-96114BC2D89A}"/>
                </a:ext>
              </a:extLst>
            </p:cNvPr>
            <p:cNvSpPr/>
            <p:nvPr/>
          </p:nvSpPr>
          <p:spPr>
            <a:xfrm>
              <a:off x="5778037" y="5676654"/>
              <a:ext cx="32813" cy="3490"/>
            </a:xfrm>
            <a:custGeom>
              <a:avLst/>
              <a:gdLst>
                <a:gd name="connsiteX0" fmla="*/ 15392 w 32813"/>
                <a:gd name="connsiteY0" fmla="*/ 3490 h 3490"/>
                <a:gd name="connsiteX1" fmla="*/ 36 w 32813"/>
                <a:gd name="connsiteY1" fmla="*/ 1721 h 3490"/>
                <a:gd name="connsiteX2" fmla="*/ 17428 w 32813"/>
                <a:gd name="connsiteY2" fmla="*/ 0 h 3490"/>
                <a:gd name="connsiteX3" fmla="*/ 32784 w 32813"/>
                <a:gd name="connsiteY3" fmla="*/ 1721 h 3490"/>
                <a:gd name="connsiteX4" fmla="*/ 15392 w 32813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3" h="3490">
                  <a:moveTo>
                    <a:pt x="15392" y="3490"/>
                  </a:moveTo>
                  <a:cubicBezTo>
                    <a:pt x="6322" y="3490"/>
                    <a:pt x="-563" y="2704"/>
                    <a:pt x="36" y="1721"/>
                  </a:cubicBezTo>
                  <a:cubicBezTo>
                    <a:pt x="635" y="787"/>
                    <a:pt x="8418" y="0"/>
                    <a:pt x="17428" y="0"/>
                  </a:cubicBezTo>
                  <a:cubicBezTo>
                    <a:pt x="26438" y="0"/>
                    <a:pt x="33323" y="787"/>
                    <a:pt x="32784" y="1721"/>
                  </a:cubicBezTo>
                  <a:cubicBezTo>
                    <a:pt x="32245" y="2704"/>
                    <a:pt x="24462" y="3490"/>
                    <a:pt x="1539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7A715AD-B7E0-4394-BEA4-F0770E5403D5}"/>
                </a:ext>
              </a:extLst>
            </p:cNvPr>
            <p:cNvSpPr/>
            <p:nvPr/>
          </p:nvSpPr>
          <p:spPr>
            <a:xfrm>
              <a:off x="5766780" y="5697203"/>
              <a:ext cx="34224" cy="3785"/>
            </a:xfrm>
            <a:custGeom>
              <a:avLst/>
              <a:gdLst>
                <a:gd name="connsiteX0" fmla="*/ 16023 w 34224"/>
                <a:gd name="connsiteY0" fmla="*/ 3785 h 3785"/>
                <a:gd name="connsiteX1" fmla="*/ 38 w 34224"/>
                <a:gd name="connsiteY1" fmla="*/ 1868 h 3785"/>
                <a:gd name="connsiteX2" fmla="*/ 18208 w 34224"/>
                <a:gd name="connsiteY2" fmla="*/ 0 h 3785"/>
                <a:gd name="connsiteX3" fmla="*/ 34193 w 34224"/>
                <a:gd name="connsiteY3" fmla="*/ 1868 h 3785"/>
                <a:gd name="connsiteX4" fmla="*/ 16023 w 3422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4" h="3785">
                  <a:moveTo>
                    <a:pt x="16023" y="3785"/>
                  </a:moveTo>
                  <a:cubicBezTo>
                    <a:pt x="6564" y="3785"/>
                    <a:pt x="-590" y="2950"/>
                    <a:pt x="38" y="1868"/>
                  </a:cubicBezTo>
                  <a:cubicBezTo>
                    <a:pt x="667" y="836"/>
                    <a:pt x="8809" y="0"/>
                    <a:pt x="18208" y="0"/>
                  </a:cubicBezTo>
                  <a:cubicBezTo>
                    <a:pt x="27607" y="0"/>
                    <a:pt x="34762" y="836"/>
                    <a:pt x="34193" y="1868"/>
                  </a:cubicBezTo>
                  <a:cubicBezTo>
                    <a:pt x="33624" y="2901"/>
                    <a:pt x="25482" y="3785"/>
                    <a:pt x="1602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C1C0563-661D-4342-AEDC-92655FE3D6E9}"/>
                </a:ext>
              </a:extLst>
            </p:cNvPr>
            <p:cNvSpPr/>
            <p:nvPr/>
          </p:nvSpPr>
          <p:spPr>
            <a:xfrm>
              <a:off x="5754558" y="5719572"/>
              <a:ext cx="35765" cy="4129"/>
            </a:xfrm>
            <a:custGeom>
              <a:avLst/>
              <a:gdLst>
                <a:gd name="connsiteX0" fmla="*/ 16691 w 35765"/>
                <a:gd name="connsiteY0" fmla="*/ 4130 h 4129"/>
                <a:gd name="connsiteX1" fmla="*/ 48 w 35765"/>
                <a:gd name="connsiteY1" fmla="*/ 2065 h 4129"/>
                <a:gd name="connsiteX2" fmla="*/ 19086 w 35765"/>
                <a:gd name="connsiteY2" fmla="*/ 0 h 4129"/>
                <a:gd name="connsiteX3" fmla="*/ 35729 w 35765"/>
                <a:gd name="connsiteY3" fmla="*/ 2065 h 4129"/>
                <a:gd name="connsiteX4" fmla="*/ 16691 w 357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" h="4129">
                  <a:moveTo>
                    <a:pt x="16691" y="4130"/>
                  </a:moveTo>
                  <a:cubicBezTo>
                    <a:pt x="6783" y="4130"/>
                    <a:pt x="-671" y="3195"/>
                    <a:pt x="48" y="2065"/>
                  </a:cubicBezTo>
                  <a:cubicBezTo>
                    <a:pt x="737" y="934"/>
                    <a:pt x="9268" y="0"/>
                    <a:pt x="19086" y="0"/>
                  </a:cubicBezTo>
                  <a:cubicBezTo>
                    <a:pt x="28904" y="0"/>
                    <a:pt x="36357" y="934"/>
                    <a:pt x="35729" y="2065"/>
                  </a:cubicBezTo>
                  <a:cubicBezTo>
                    <a:pt x="35100" y="3195"/>
                    <a:pt x="26569" y="4130"/>
                    <a:pt x="166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274F9B1-6C54-4F38-A68E-8DA8DAEDF5F8}"/>
                </a:ext>
              </a:extLst>
            </p:cNvPr>
            <p:cNvSpPr/>
            <p:nvPr/>
          </p:nvSpPr>
          <p:spPr>
            <a:xfrm>
              <a:off x="5741115" y="5744103"/>
              <a:ext cx="37479" cy="4522"/>
            </a:xfrm>
            <a:custGeom>
              <a:avLst/>
              <a:gdLst>
                <a:gd name="connsiteX0" fmla="*/ 17441 w 37479"/>
                <a:gd name="connsiteY0" fmla="*/ 4523 h 4522"/>
                <a:gd name="connsiteX1" fmla="*/ 50 w 37479"/>
                <a:gd name="connsiteY1" fmla="*/ 2261 h 4522"/>
                <a:gd name="connsiteX2" fmla="*/ 20046 w 37479"/>
                <a:gd name="connsiteY2" fmla="*/ 0 h 4522"/>
                <a:gd name="connsiteX3" fmla="*/ 37437 w 37479"/>
                <a:gd name="connsiteY3" fmla="*/ 2261 h 4522"/>
                <a:gd name="connsiteX4" fmla="*/ 17441 w 3747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9" h="4522">
                  <a:moveTo>
                    <a:pt x="17441" y="4523"/>
                  </a:moveTo>
                  <a:cubicBezTo>
                    <a:pt x="7084" y="4523"/>
                    <a:pt x="-699" y="3490"/>
                    <a:pt x="50" y="2261"/>
                  </a:cubicBezTo>
                  <a:cubicBezTo>
                    <a:pt x="798" y="1032"/>
                    <a:pt x="9748" y="0"/>
                    <a:pt x="20046" y="0"/>
                  </a:cubicBezTo>
                  <a:cubicBezTo>
                    <a:pt x="30313" y="0"/>
                    <a:pt x="38126" y="1032"/>
                    <a:pt x="37437" y="2261"/>
                  </a:cubicBezTo>
                  <a:cubicBezTo>
                    <a:pt x="36778" y="3490"/>
                    <a:pt x="27798" y="4523"/>
                    <a:pt x="174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3362CC3-E06A-49A9-BFD9-C9F7118516A1}"/>
                </a:ext>
              </a:extLst>
            </p:cNvPr>
            <p:cNvSpPr/>
            <p:nvPr/>
          </p:nvSpPr>
          <p:spPr>
            <a:xfrm>
              <a:off x="5726349" y="5770994"/>
              <a:ext cx="39349" cy="5014"/>
            </a:xfrm>
            <a:custGeom>
              <a:avLst/>
              <a:gdLst>
                <a:gd name="connsiteX0" fmla="*/ 18259 w 39349"/>
                <a:gd name="connsiteY0" fmla="*/ 5014 h 5014"/>
                <a:gd name="connsiteX1" fmla="*/ 59 w 39349"/>
                <a:gd name="connsiteY1" fmla="*/ 2507 h 5014"/>
                <a:gd name="connsiteX2" fmla="*/ 21103 w 39349"/>
                <a:gd name="connsiteY2" fmla="*/ 0 h 5014"/>
                <a:gd name="connsiteX3" fmla="*/ 39302 w 39349"/>
                <a:gd name="connsiteY3" fmla="*/ 2507 h 5014"/>
                <a:gd name="connsiteX4" fmla="*/ 18259 w 3934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49" h="5014">
                  <a:moveTo>
                    <a:pt x="18259" y="5014"/>
                  </a:moveTo>
                  <a:cubicBezTo>
                    <a:pt x="7363" y="5014"/>
                    <a:pt x="-779" y="3884"/>
                    <a:pt x="59" y="2507"/>
                  </a:cubicBezTo>
                  <a:cubicBezTo>
                    <a:pt x="898" y="1131"/>
                    <a:pt x="10326" y="0"/>
                    <a:pt x="21103" y="0"/>
                  </a:cubicBezTo>
                  <a:cubicBezTo>
                    <a:pt x="31879" y="0"/>
                    <a:pt x="40051" y="1131"/>
                    <a:pt x="39302" y="2507"/>
                  </a:cubicBezTo>
                  <a:cubicBezTo>
                    <a:pt x="38584" y="3884"/>
                    <a:pt x="29155" y="5014"/>
                    <a:pt x="1825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EF09B02-DF98-49C7-9753-E507C55DD37D}"/>
                </a:ext>
              </a:extLst>
            </p:cNvPr>
            <p:cNvSpPr/>
            <p:nvPr/>
          </p:nvSpPr>
          <p:spPr>
            <a:xfrm>
              <a:off x="5710085" y="5800737"/>
              <a:ext cx="41404" cy="5555"/>
            </a:xfrm>
            <a:custGeom>
              <a:avLst/>
              <a:gdLst>
                <a:gd name="connsiteX0" fmla="*/ 19137 w 41404"/>
                <a:gd name="connsiteY0" fmla="*/ 5555 h 5555"/>
                <a:gd name="connsiteX1" fmla="*/ 69 w 41404"/>
                <a:gd name="connsiteY1" fmla="*/ 2753 h 5555"/>
                <a:gd name="connsiteX2" fmla="*/ 22280 w 41404"/>
                <a:gd name="connsiteY2" fmla="*/ 0 h 5555"/>
                <a:gd name="connsiteX3" fmla="*/ 41348 w 41404"/>
                <a:gd name="connsiteY3" fmla="*/ 2753 h 5555"/>
                <a:gd name="connsiteX4" fmla="*/ 19137 w 41404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4" h="5555">
                  <a:moveTo>
                    <a:pt x="19137" y="5555"/>
                  </a:moveTo>
                  <a:cubicBezTo>
                    <a:pt x="7672" y="5555"/>
                    <a:pt x="-859" y="4326"/>
                    <a:pt x="69" y="2753"/>
                  </a:cubicBezTo>
                  <a:cubicBezTo>
                    <a:pt x="997" y="1229"/>
                    <a:pt x="10935" y="0"/>
                    <a:pt x="22280" y="0"/>
                  </a:cubicBezTo>
                  <a:cubicBezTo>
                    <a:pt x="33625" y="0"/>
                    <a:pt x="42186" y="1229"/>
                    <a:pt x="41348" y="2753"/>
                  </a:cubicBezTo>
                  <a:cubicBezTo>
                    <a:pt x="40539" y="4277"/>
                    <a:pt x="30602" y="5555"/>
                    <a:pt x="19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98716A9-4671-43C0-A0C1-49D2F7AB28AB}"/>
                </a:ext>
              </a:extLst>
            </p:cNvPr>
            <p:cNvSpPr/>
            <p:nvPr/>
          </p:nvSpPr>
          <p:spPr>
            <a:xfrm>
              <a:off x="5691991" y="5833773"/>
              <a:ext cx="43728" cy="6145"/>
            </a:xfrm>
            <a:custGeom>
              <a:avLst/>
              <a:gdLst>
                <a:gd name="connsiteX0" fmla="*/ 20109 w 43728"/>
                <a:gd name="connsiteY0" fmla="*/ 6145 h 6145"/>
                <a:gd name="connsiteX1" fmla="*/ 83 w 43728"/>
                <a:gd name="connsiteY1" fmla="*/ 3048 h 6145"/>
                <a:gd name="connsiteX2" fmla="*/ 23611 w 43728"/>
                <a:gd name="connsiteY2" fmla="*/ 0 h 6145"/>
                <a:gd name="connsiteX3" fmla="*/ 43666 w 43728"/>
                <a:gd name="connsiteY3" fmla="*/ 3048 h 6145"/>
                <a:gd name="connsiteX4" fmla="*/ 20109 w 43728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8" h="6145">
                  <a:moveTo>
                    <a:pt x="20109" y="6145"/>
                  </a:moveTo>
                  <a:cubicBezTo>
                    <a:pt x="8015" y="6145"/>
                    <a:pt x="-965" y="4769"/>
                    <a:pt x="83" y="3048"/>
                  </a:cubicBezTo>
                  <a:cubicBezTo>
                    <a:pt x="1101" y="1327"/>
                    <a:pt x="11638" y="0"/>
                    <a:pt x="23611" y="0"/>
                  </a:cubicBezTo>
                  <a:cubicBezTo>
                    <a:pt x="35584" y="0"/>
                    <a:pt x="44565" y="1377"/>
                    <a:pt x="43666" y="3048"/>
                  </a:cubicBezTo>
                  <a:cubicBezTo>
                    <a:pt x="42739" y="4719"/>
                    <a:pt x="32202" y="6145"/>
                    <a:pt x="20109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42EDE87-2740-430F-8516-908CD91B6336}"/>
                </a:ext>
              </a:extLst>
            </p:cNvPr>
            <p:cNvSpPr/>
            <p:nvPr/>
          </p:nvSpPr>
          <p:spPr>
            <a:xfrm>
              <a:off x="5671776" y="5870546"/>
              <a:ext cx="46291" cy="6931"/>
            </a:xfrm>
            <a:custGeom>
              <a:avLst/>
              <a:gdLst>
                <a:gd name="connsiteX0" fmla="*/ 21196 w 46291"/>
                <a:gd name="connsiteY0" fmla="*/ 6932 h 6931"/>
                <a:gd name="connsiteX1" fmla="*/ 93 w 46291"/>
                <a:gd name="connsiteY1" fmla="*/ 3441 h 6931"/>
                <a:gd name="connsiteX2" fmla="*/ 25088 w 46291"/>
                <a:gd name="connsiteY2" fmla="*/ 0 h 6931"/>
                <a:gd name="connsiteX3" fmla="*/ 46221 w 46291"/>
                <a:gd name="connsiteY3" fmla="*/ 3441 h 6931"/>
                <a:gd name="connsiteX4" fmla="*/ 21196 w 4629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1" h="6931">
                  <a:moveTo>
                    <a:pt x="21196" y="6932"/>
                  </a:moveTo>
                  <a:cubicBezTo>
                    <a:pt x="8384" y="6932"/>
                    <a:pt x="-1045" y="5359"/>
                    <a:pt x="93" y="3441"/>
                  </a:cubicBezTo>
                  <a:cubicBezTo>
                    <a:pt x="1230" y="1524"/>
                    <a:pt x="12426" y="0"/>
                    <a:pt x="25088" y="0"/>
                  </a:cubicBezTo>
                  <a:cubicBezTo>
                    <a:pt x="37749" y="0"/>
                    <a:pt x="47209" y="1524"/>
                    <a:pt x="46221" y="3441"/>
                  </a:cubicBezTo>
                  <a:cubicBezTo>
                    <a:pt x="45203" y="5359"/>
                    <a:pt x="34008" y="6932"/>
                    <a:pt x="21196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78C1AA-4411-4B6B-B835-3CF0097A70D5}"/>
                </a:ext>
              </a:extLst>
            </p:cNvPr>
            <p:cNvSpPr/>
            <p:nvPr/>
          </p:nvSpPr>
          <p:spPr>
            <a:xfrm>
              <a:off x="5649037" y="5911940"/>
              <a:ext cx="49201" cy="7816"/>
            </a:xfrm>
            <a:custGeom>
              <a:avLst/>
              <a:gdLst>
                <a:gd name="connsiteX0" fmla="*/ 22412 w 49201"/>
                <a:gd name="connsiteY0" fmla="*/ 7817 h 7816"/>
                <a:gd name="connsiteX1" fmla="*/ 112 w 49201"/>
                <a:gd name="connsiteY1" fmla="*/ 3884 h 7816"/>
                <a:gd name="connsiteX2" fmla="*/ 26783 w 49201"/>
                <a:gd name="connsiteY2" fmla="*/ 0 h 7816"/>
                <a:gd name="connsiteX3" fmla="*/ 49113 w 49201"/>
                <a:gd name="connsiteY3" fmla="*/ 3884 h 7816"/>
                <a:gd name="connsiteX4" fmla="*/ 22412 w 4920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01" h="7816">
                  <a:moveTo>
                    <a:pt x="22412" y="7817"/>
                  </a:moveTo>
                  <a:cubicBezTo>
                    <a:pt x="8822" y="7817"/>
                    <a:pt x="-1175" y="6047"/>
                    <a:pt x="112" y="3884"/>
                  </a:cubicBezTo>
                  <a:cubicBezTo>
                    <a:pt x="1399" y="1721"/>
                    <a:pt x="13312" y="0"/>
                    <a:pt x="26783" y="0"/>
                  </a:cubicBezTo>
                  <a:cubicBezTo>
                    <a:pt x="40253" y="0"/>
                    <a:pt x="50251" y="1721"/>
                    <a:pt x="49113" y="3884"/>
                  </a:cubicBezTo>
                  <a:cubicBezTo>
                    <a:pt x="47976" y="6047"/>
                    <a:pt x="36032" y="7817"/>
                    <a:pt x="224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213A954-F75D-43CA-B399-F807ABD4714B}"/>
                </a:ext>
              </a:extLst>
            </p:cNvPr>
            <p:cNvSpPr/>
            <p:nvPr/>
          </p:nvSpPr>
          <p:spPr>
            <a:xfrm>
              <a:off x="5623305" y="5958741"/>
              <a:ext cx="52466" cy="8898"/>
            </a:xfrm>
            <a:custGeom>
              <a:avLst/>
              <a:gdLst>
                <a:gd name="connsiteX0" fmla="*/ 23778 w 52466"/>
                <a:gd name="connsiteY0" fmla="*/ 8898 h 8898"/>
                <a:gd name="connsiteX1" fmla="*/ 131 w 52466"/>
                <a:gd name="connsiteY1" fmla="*/ 4425 h 8898"/>
                <a:gd name="connsiteX2" fmla="*/ 28688 w 52466"/>
                <a:gd name="connsiteY2" fmla="*/ 0 h 8898"/>
                <a:gd name="connsiteX3" fmla="*/ 52365 w 52466"/>
                <a:gd name="connsiteY3" fmla="*/ 4425 h 8898"/>
                <a:gd name="connsiteX4" fmla="*/ 23778 w 5246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6" h="8898">
                  <a:moveTo>
                    <a:pt x="23778" y="8898"/>
                  </a:moveTo>
                  <a:cubicBezTo>
                    <a:pt x="9261" y="8898"/>
                    <a:pt x="-1306" y="6883"/>
                    <a:pt x="131" y="4425"/>
                  </a:cubicBezTo>
                  <a:cubicBezTo>
                    <a:pt x="1568" y="1966"/>
                    <a:pt x="14349" y="0"/>
                    <a:pt x="28688" y="0"/>
                  </a:cubicBezTo>
                  <a:cubicBezTo>
                    <a:pt x="43026" y="0"/>
                    <a:pt x="53622" y="1966"/>
                    <a:pt x="52365" y="4425"/>
                  </a:cubicBezTo>
                  <a:cubicBezTo>
                    <a:pt x="51078" y="6932"/>
                    <a:pt x="38266" y="8898"/>
                    <a:pt x="23778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21B5FF4-F51A-4127-AE38-92276CD44783}"/>
                </a:ext>
              </a:extLst>
            </p:cNvPr>
            <p:cNvSpPr/>
            <p:nvPr/>
          </p:nvSpPr>
          <p:spPr>
            <a:xfrm>
              <a:off x="5593911" y="6012229"/>
              <a:ext cx="56234" cy="10176"/>
            </a:xfrm>
            <a:custGeom>
              <a:avLst/>
              <a:gdLst>
                <a:gd name="connsiteX0" fmla="*/ 25304 w 56234"/>
                <a:gd name="connsiteY0" fmla="*/ 10176 h 10176"/>
                <a:gd name="connsiteX1" fmla="*/ 160 w 56234"/>
                <a:gd name="connsiteY1" fmla="*/ 5064 h 10176"/>
                <a:gd name="connsiteX2" fmla="*/ 30932 w 56234"/>
                <a:gd name="connsiteY2" fmla="*/ 0 h 10176"/>
                <a:gd name="connsiteX3" fmla="*/ 56106 w 56234"/>
                <a:gd name="connsiteY3" fmla="*/ 5064 h 10176"/>
                <a:gd name="connsiteX4" fmla="*/ 25304 w 56234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4" h="10176">
                  <a:moveTo>
                    <a:pt x="25304" y="10176"/>
                  </a:moveTo>
                  <a:cubicBezTo>
                    <a:pt x="9769" y="10176"/>
                    <a:pt x="-1486" y="7866"/>
                    <a:pt x="160" y="5064"/>
                  </a:cubicBezTo>
                  <a:cubicBezTo>
                    <a:pt x="1806" y="2261"/>
                    <a:pt x="15576" y="0"/>
                    <a:pt x="30932" y="0"/>
                  </a:cubicBezTo>
                  <a:cubicBezTo>
                    <a:pt x="46288" y="0"/>
                    <a:pt x="57573" y="2261"/>
                    <a:pt x="56106" y="5064"/>
                  </a:cubicBezTo>
                  <a:cubicBezTo>
                    <a:pt x="54639" y="7866"/>
                    <a:pt x="40840" y="10176"/>
                    <a:pt x="25304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ED3F700-ED99-451F-8F92-C5F0E7AD953B}"/>
                </a:ext>
              </a:extLst>
            </p:cNvPr>
            <p:cNvSpPr/>
            <p:nvPr/>
          </p:nvSpPr>
          <p:spPr>
            <a:xfrm>
              <a:off x="5560021" y="6073779"/>
              <a:ext cx="60547" cy="11749"/>
            </a:xfrm>
            <a:custGeom>
              <a:avLst/>
              <a:gdLst>
                <a:gd name="connsiteX0" fmla="*/ 27045 w 60547"/>
                <a:gd name="connsiteY0" fmla="*/ 11750 h 11749"/>
                <a:gd name="connsiteX1" fmla="*/ 195 w 60547"/>
                <a:gd name="connsiteY1" fmla="*/ 5850 h 11749"/>
                <a:gd name="connsiteX2" fmla="*/ 33511 w 60547"/>
                <a:gd name="connsiteY2" fmla="*/ 0 h 11749"/>
                <a:gd name="connsiteX3" fmla="*/ 60392 w 60547"/>
                <a:gd name="connsiteY3" fmla="*/ 5850 h 11749"/>
                <a:gd name="connsiteX4" fmla="*/ 27045 w 60547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" h="11749">
                  <a:moveTo>
                    <a:pt x="27045" y="11750"/>
                  </a:moveTo>
                  <a:cubicBezTo>
                    <a:pt x="10313" y="11750"/>
                    <a:pt x="-1691" y="9095"/>
                    <a:pt x="195" y="5850"/>
                  </a:cubicBezTo>
                  <a:cubicBezTo>
                    <a:pt x="2081" y="2606"/>
                    <a:pt x="16988" y="0"/>
                    <a:pt x="33511" y="0"/>
                  </a:cubicBezTo>
                  <a:cubicBezTo>
                    <a:pt x="50035" y="0"/>
                    <a:pt x="62068" y="2606"/>
                    <a:pt x="60392" y="5850"/>
                  </a:cubicBezTo>
                  <a:cubicBezTo>
                    <a:pt x="58745" y="9095"/>
                    <a:pt x="43778" y="11750"/>
                    <a:pt x="27045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79C9037-773C-43FC-9FD0-74C765634B01}"/>
                </a:ext>
              </a:extLst>
            </p:cNvPr>
            <p:cNvSpPr/>
            <p:nvPr/>
          </p:nvSpPr>
          <p:spPr>
            <a:xfrm>
              <a:off x="5520545" y="6145456"/>
              <a:ext cx="65637" cy="13765"/>
            </a:xfrm>
            <a:custGeom>
              <a:avLst/>
              <a:gdLst>
                <a:gd name="connsiteX0" fmla="*/ 29044 w 65637"/>
                <a:gd name="connsiteY0" fmla="*/ 13765 h 13765"/>
                <a:gd name="connsiteX1" fmla="*/ 248 w 65637"/>
                <a:gd name="connsiteY1" fmla="*/ 6833 h 13765"/>
                <a:gd name="connsiteX2" fmla="*/ 36588 w 65637"/>
                <a:gd name="connsiteY2" fmla="*/ 0 h 13765"/>
                <a:gd name="connsiteX3" fmla="*/ 65444 w 65637"/>
                <a:gd name="connsiteY3" fmla="*/ 6833 h 13765"/>
                <a:gd name="connsiteX4" fmla="*/ 29044 w 6563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7" h="13765">
                  <a:moveTo>
                    <a:pt x="29044" y="13765"/>
                  </a:moveTo>
                  <a:cubicBezTo>
                    <a:pt x="10905" y="13765"/>
                    <a:pt x="-1967" y="10619"/>
                    <a:pt x="248" y="6833"/>
                  </a:cubicBezTo>
                  <a:cubicBezTo>
                    <a:pt x="2463" y="3048"/>
                    <a:pt x="18717" y="0"/>
                    <a:pt x="36588" y="0"/>
                  </a:cubicBezTo>
                  <a:cubicBezTo>
                    <a:pt x="54458" y="0"/>
                    <a:pt x="67389" y="3048"/>
                    <a:pt x="65444" y="6833"/>
                  </a:cubicBezTo>
                  <a:cubicBezTo>
                    <a:pt x="63468" y="10619"/>
                    <a:pt x="47184" y="13765"/>
                    <a:pt x="29044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CB16294-B56D-46BE-933A-17BEB5D00C1B}"/>
                </a:ext>
              </a:extLst>
            </p:cNvPr>
            <p:cNvSpPr/>
            <p:nvPr/>
          </p:nvSpPr>
          <p:spPr>
            <a:xfrm>
              <a:off x="5473932" y="6229866"/>
              <a:ext cx="71596" cy="16370"/>
            </a:xfrm>
            <a:custGeom>
              <a:avLst/>
              <a:gdLst>
                <a:gd name="connsiteX0" fmla="*/ 31356 w 71596"/>
                <a:gd name="connsiteY0" fmla="*/ 16371 h 16370"/>
                <a:gd name="connsiteX1" fmla="*/ 314 w 71596"/>
                <a:gd name="connsiteY1" fmla="*/ 8112 h 16370"/>
                <a:gd name="connsiteX2" fmla="*/ 40246 w 71596"/>
                <a:gd name="connsiteY2" fmla="*/ 0 h 16370"/>
                <a:gd name="connsiteX3" fmla="*/ 71347 w 71596"/>
                <a:gd name="connsiteY3" fmla="*/ 8112 h 16370"/>
                <a:gd name="connsiteX4" fmla="*/ 31356 w 71596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6" h="16370">
                  <a:moveTo>
                    <a:pt x="31356" y="16371"/>
                  </a:moveTo>
                  <a:cubicBezTo>
                    <a:pt x="11569" y="16371"/>
                    <a:pt x="-2290" y="12634"/>
                    <a:pt x="314" y="8112"/>
                  </a:cubicBezTo>
                  <a:cubicBezTo>
                    <a:pt x="2919" y="3589"/>
                    <a:pt x="20789" y="0"/>
                    <a:pt x="40246" y="0"/>
                  </a:cubicBezTo>
                  <a:cubicBezTo>
                    <a:pt x="59703" y="0"/>
                    <a:pt x="73652" y="3638"/>
                    <a:pt x="71347" y="8112"/>
                  </a:cubicBezTo>
                  <a:cubicBezTo>
                    <a:pt x="69072" y="12634"/>
                    <a:pt x="51142" y="16371"/>
                    <a:pt x="31356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239F3F6-E152-4FD0-BF84-862E8C4C24A3}"/>
                </a:ext>
              </a:extLst>
            </p:cNvPr>
            <p:cNvSpPr/>
            <p:nvPr/>
          </p:nvSpPr>
          <p:spPr>
            <a:xfrm>
              <a:off x="5418094" y="6330794"/>
              <a:ext cx="78806" cy="19811"/>
            </a:xfrm>
            <a:custGeom>
              <a:avLst/>
              <a:gdLst>
                <a:gd name="connsiteX0" fmla="*/ 34061 w 78806"/>
                <a:gd name="connsiteY0" fmla="*/ 19812 h 19811"/>
                <a:gd name="connsiteX1" fmla="*/ 416 w 78806"/>
                <a:gd name="connsiteY1" fmla="*/ 9832 h 19811"/>
                <a:gd name="connsiteX2" fmla="*/ 44747 w 78806"/>
                <a:gd name="connsiteY2" fmla="*/ 0 h 19811"/>
                <a:gd name="connsiteX3" fmla="*/ 78483 w 78806"/>
                <a:gd name="connsiteY3" fmla="*/ 9832 h 19811"/>
                <a:gd name="connsiteX4" fmla="*/ 34061 w 78806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06" h="19811">
                  <a:moveTo>
                    <a:pt x="34061" y="19812"/>
                  </a:moveTo>
                  <a:cubicBezTo>
                    <a:pt x="12299" y="19812"/>
                    <a:pt x="-2728" y="15338"/>
                    <a:pt x="416" y="9832"/>
                  </a:cubicBezTo>
                  <a:cubicBezTo>
                    <a:pt x="3528" y="4375"/>
                    <a:pt x="23374" y="0"/>
                    <a:pt x="44747" y="0"/>
                  </a:cubicBezTo>
                  <a:cubicBezTo>
                    <a:pt x="66120" y="0"/>
                    <a:pt x="81237" y="4375"/>
                    <a:pt x="78483" y="9832"/>
                  </a:cubicBezTo>
                  <a:cubicBezTo>
                    <a:pt x="75728" y="15338"/>
                    <a:pt x="55823" y="19812"/>
                    <a:pt x="34061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F11010C-E793-4D4A-8903-98C242791FD2}"/>
                </a:ext>
              </a:extLst>
            </p:cNvPr>
            <p:cNvSpPr/>
            <p:nvPr/>
          </p:nvSpPr>
          <p:spPr>
            <a:xfrm>
              <a:off x="5349990" y="6453795"/>
              <a:ext cx="87661" cy="24384"/>
            </a:xfrm>
            <a:custGeom>
              <a:avLst/>
              <a:gdLst>
                <a:gd name="connsiteX0" fmla="*/ 37269 w 87661"/>
                <a:gd name="connsiteY0" fmla="*/ 24384 h 24384"/>
                <a:gd name="connsiteX1" fmla="*/ 570 w 87661"/>
                <a:gd name="connsiteY1" fmla="*/ 12094 h 24384"/>
                <a:gd name="connsiteX2" fmla="*/ 50380 w 87661"/>
                <a:gd name="connsiteY2" fmla="*/ 0 h 24384"/>
                <a:gd name="connsiteX3" fmla="*/ 87229 w 87661"/>
                <a:gd name="connsiteY3" fmla="*/ 12094 h 24384"/>
                <a:gd name="connsiteX4" fmla="*/ 37269 w 87661"/>
                <a:gd name="connsiteY4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61" h="24384">
                  <a:moveTo>
                    <a:pt x="37269" y="24384"/>
                  </a:moveTo>
                  <a:cubicBezTo>
                    <a:pt x="13113" y="24384"/>
                    <a:pt x="-3321" y="18829"/>
                    <a:pt x="570" y="12094"/>
                  </a:cubicBezTo>
                  <a:cubicBezTo>
                    <a:pt x="4402" y="5408"/>
                    <a:pt x="26672" y="0"/>
                    <a:pt x="50380" y="0"/>
                  </a:cubicBezTo>
                  <a:cubicBezTo>
                    <a:pt x="74088" y="0"/>
                    <a:pt x="90581" y="5359"/>
                    <a:pt x="87229" y="12094"/>
                  </a:cubicBezTo>
                  <a:cubicBezTo>
                    <a:pt x="83786" y="18829"/>
                    <a:pt x="61426" y="24384"/>
                    <a:pt x="37269" y="2438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47FA59-5082-4168-9706-3763D09E7516}"/>
                </a:ext>
              </a:extLst>
            </p:cNvPr>
            <p:cNvSpPr/>
            <p:nvPr/>
          </p:nvSpPr>
          <p:spPr>
            <a:xfrm>
              <a:off x="5264992" y="6606736"/>
              <a:ext cx="98719" cy="30774"/>
            </a:xfrm>
            <a:custGeom>
              <a:avLst/>
              <a:gdLst>
                <a:gd name="connsiteX0" fmla="*/ 41147 w 98719"/>
                <a:gd name="connsiteY0" fmla="*/ 30775 h 30774"/>
                <a:gd name="connsiteX1" fmla="*/ 796 w 98719"/>
                <a:gd name="connsiteY1" fmla="*/ 15240 h 30774"/>
                <a:gd name="connsiteX2" fmla="*/ 57580 w 98719"/>
                <a:gd name="connsiteY2" fmla="*/ 0 h 30774"/>
                <a:gd name="connsiteX3" fmla="*/ 98111 w 98719"/>
                <a:gd name="connsiteY3" fmla="*/ 15240 h 30774"/>
                <a:gd name="connsiteX4" fmla="*/ 41147 w 98719"/>
                <a:gd name="connsiteY4" fmla="*/ 30775 h 3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719" h="30774">
                  <a:moveTo>
                    <a:pt x="41147" y="30775"/>
                  </a:moveTo>
                  <a:cubicBezTo>
                    <a:pt x="13967" y="30775"/>
                    <a:pt x="-4083" y="23794"/>
                    <a:pt x="796" y="15240"/>
                  </a:cubicBezTo>
                  <a:cubicBezTo>
                    <a:pt x="5585" y="6784"/>
                    <a:pt x="30999" y="0"/>
                    <a:pt x="57580" y="0"/>
                  </a:cubicBezTo>
                  <a:cubicBezTo>
                    <a:pt x="84161" y="0"/>
                    <a:pt x="102331" y="6784"/>
                    <a:pt x="98111" y="15240"/>
                  </a:cubicBezTo>
                  <a:cubicBezTo>
                    <a:pt x="93860" y="23794"/>
                    <a:pt x="68326" y="30775"/>
                    <a:pt x="41147" y="307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ED27624-8136-4AA2-B0AF-99D032115047}"/>
                </a:ext>
              </a:extLst>
            </p:cNvPr>
            <p:cNvSpPr/>
            <p:nvPr/>
          </p:nvSpPr>
          <p:spPr>
            <a:xfrm>
              <a:off x="5156003" y="6802251"/>
              <a:ext cx="113066" cy="40017"/>
            </a:xfrm>
            <a:custGeom>
              <a:avLst/>
              <a:gdLst>
                <a:gd name="connsiteX0" fmla="*/ 45906 w 113066"/>
                <a:gd name="connsiteY0" fmla="*/ 40017 h 40017"/>
                <a:gd name="connsiteX1" fmla="*/ 1155 w 113066"/>
                <a:gd name="connsiteY1" fmla="*/ 19763 h 40017"/>
                <a:gd name="connsiteX2" fmla="*/ 67159 w 113066"/>
                <a:gd name="connsiteY2" fmla="*/ 0 h 40017"/>
                <a:gd name="connsiteX3" fmla="*/ 112179 w 113066"/>
                <a:gd name="connsiteY3" fmla="*/ 19763 h 40017"/>
                <a:gd name="connsiteX4" fmla="*/ 45906 w 113066"/>
                <a:gd name="connsiteY4" fmla="*/ 40017 h 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6" h="40017">
                  <a:moveTo>
                    <a:pt x="45906" y="40017"/>
                  </a:moveTo>
                  <a:cubicBezTo>
                    <a:pt x="14865" y="40017"/>
                    <a:pt x="-5131" y="30873"/>
                    <a:pt x="1155" y="19763"/>
                  </a:cubicBezTo>
                  <a:cubicBezTo>
                    <a:pt x="7352" y="8800"/>
                    <a:pt x="36896" y="0"/>
                    <a:pt x="67159" y="0"/>
                  </a:cubicBezTo>
                  <a:cubicBezTo>
                    <a:pt x="97422" y="0"/>
                    <a:pt x="117627" y="8800"/>
                    <a:pt x="112179" y="19763"/>
                  </a:cubicBezTo>
                  <a:cubicBezTo>
                    <a:pt x="106671" y="30922"/>
                    <a:pt x="76947" y="40017"/>
                    <a:pt x="45906" y="400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E0F812-895A-42D6-89E5-89F7FECA9D08}"/>
                </a:ext>
              </a:extLst>
            </p:cNvPr>
            <p:cNvSpPr/>
            <p:nvPr/>
          </p:nvSpPr>
          <p:spPr>
            <a:xfrm>
              <a:off x="5970304" y="5640176"/>
              <a:ext cx="30238" cy="2949"/>
            </a:xfrm>
            <a:custGeom>
              <a:avLst/>
              <a:gdLst>
                <a:gd name="connsiteX0" fmla="*/ 14821 w 30238"/>
                <a:gd name="connsiteY0" fmla="*/ 2950 h 2949"/>
                <a:gd name="connsiteX1" fmla="*/ 4 w 30238"/>
                <a:gd name="connsiteY1" fmla="*/ 1475 h 2949"/>
                <a:gd name="connsiteX2" fmla="*/ 15420 w 30238"/>
                <a:gd name="connsiteY2" fmla="*/ 0 h 2949"/>
                <a:gd name="connsiteX3" fmla="*/ 30237 w 30238"/>
                <a:gd name="connsiteY3" fmla="*/ 1475 h 2949"/>
                <a:gd name="connsiteX4" fmla="*/ 14821 w 3023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8" h="2949">
                  <a:moveTo>
                    <a:pt x="14821" y="2950"/>
                  </a:moveTo>
                  <a:cubicBezTo>
                    <a:pt x="6439" y="2950"/>
                    <a:pt x="-176" y="2261"/>
                    <a:pt x="4" y="1475"/>
                  </a:cubicBezTo>
                  <a:cubicBezTo>
                    <a:pt x="183" y="639"/>
                    <a:pt x="7098" y="0"/>
                    <a:pt x="15420" y="0"/>
                  </a:cubicBezTo>
                  <a:cubicBezTo>
                    <a:pt x="23741" y="0"/>
                    <a:pt x="30356" y="639"/>
                    <a:pt x="30237" y="1475"/>
                  </a:cubicBezTo>
                  <a:cubicBezTo>
                    <a:pt x="30087" y="2261"/>
                    <a:pt x="23172" y="2950"/>
                    <a:pt x="1482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FF0015-D6DA-4956-9952-A8D4B1F41380}"/>
                </a:ext>
              </a:extLst>
            </p:cNvPr>
            <p:cNvSpPr/>
            <p:nvPr/>
          </p:nvSpPr>
          <p:spPr>
            <a:xfrm>
              <a:off x="5967639" y="5657628"/>
              <a:ext cx="31407" cy="3195"/>
            </a:xfrm>
            <a:custGeom>
              <a:avLst/>
              <a:gdLst>
                <a:gd name="connsiteX0" fmla="*/ 15391 w 31407"/>
                <a:gd name="connsiteY0" fmla="*/ 3195 h 3195"/>
                <a:gd name="connsiteX1" fmla="*/ 5 w 31407"/>
                <a:gd name="connsiteY1" fmla="*/ 1573 h 3195"/>
                <a:gd name="connsiteX2" fmla="*/ 16019 w 31407"/>
                <a:gd name="connsiteY2" fmla="*/ 0 h 3195"/>
                <a:gd name="connsiteX3" fmla="*/ 31405 w 31407"/>
                <a:gd name="connsiteY3" fmla="*/ 1573 h 3195"/>
                <a:gd name="connsiteX4" fmla="*/ 15391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5391" y="3195"/>
                  </a:moveTo>
                  <a:cubicBezTo>
                    <a:pt x="6680" y="3195"/>
                    <a:pt x="-205" y="2458"/>
                    <a:pt x="5" y="1573"/>
                  </a:cubicBezTo>
                  <a:cubicBezTo>
                    <a:pt x="214" y="688"/>
                    <a:pt x="7398" y="0"/>
                    <a:pt x="16019" y="0"/>
                  </a:cubicBezTo>
                  <a:cubicBezTo>
                    <a:pt x="24640" y="0"/>
                    <a:pt x="31555" y="737"/>
                    <a:pt x="31405" y="1573"/>
                  </a:cubicBezTo>
                  <a:cubicBezTo>
                    <a:pt x="31256" y="2458"/>
                    <a:pt x="24071" y="3195"/>
                    <a:pt x="15391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D87C13-ED3A-41DE-A6F4-1ED08CB8913A}"/>
                </a:ext>
              </a:extLst>
            </p:cNvPr>
            <p:cNvSpPr/>
            <p:nvPr/>
          </p:nvSpPr>
          <p:spPr>
            <a:xfrm>
              <a:off x="5964734" y="5676506"/>
              <a:ext cx="32725" cy="3441"/>
            </a:xfrm>
            <a:custGeom>
              <a:avLst/>
              <a:gdLst>
                <a:gd name="connsiteX0" fmla="*/ 16020 w 32725"/>
                <a:gd name="connsiteY0" fmla="*/ 3441 h 3441"/>
                <a:gd name="connsiteX1" fmla="*/ 6 w 32725"/>
                <a:gd name="connsiteY1" fmla="*/ 1721 h 3441"/>
                <a:gd name="connsiteX2" fmla="*/ 16709 w 32725"/>
                <a:gd name="connsiteY2" fmla="*/ 0 h 3441"/>
                <a:gd name="connsiteX3" fmla="*/ 32723 w 32725"/>
                <a:gd name="connsiteY3" fmla="*/ 1721 h 3441"/>
                <a:gd name="connsiteX4" fmla="*/ 16020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020" y="3441"/>
                  </a:moveTo>
                  <a:cubicBezTo>
                    <a:pt x="6950" y="3441"/>
                    <a:pt x="-234" y="2655"/>
                    <a:pt x="6" y="1721"/>
                  </a:cubicBezTo>
                  <a:cubicBezTo>
                    <a:pt x="215" y="787"/>
                    <a:pt x="7699" y="0"/>
                    <a:pt x="16709" y="0"/>
                  </a:cubicBezTo>
                  <a:cubicBezTo>
                    <a:pt x="25719" y="0"/>
                    <a:pt x="32873" y="787"/>
                    <a:pt x="32723" y="1721"/>
                  </a:cubicBezTo>
                  <a:cubicBezTo>
                    <a:pt x="32544" y="2704"/>
                    <a:pt x="25090" y="3441"/>
                    <a:pt x="1602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360DAB0-BDFA-41AA-9812-FAEF68604D6B}"/>
                </a:ext>
              </a:extLst>
            </p:cNvPr>
            <p:cNvSpPr/>
            <p:nvPr/>
          </p:nvSpPr>
          <p:spPr>
            <a:xfrm>
              <a:off x="5961562" y="5697006"/>
              <a:ext cx="34133" cy="3785"/>
            </a:xfrm>
            <a:custGeom>
              <a:avLst/>
              <a:gdLst>
                <a:gd name="connsiteX0" fmla="*/ 16709 w 34133"/>
                <a:gd name="connsiteY0" fmla="*/ 3785 h 3785"/>
                <a:gd name="connsiteX1" fmla="*/ 6 w 34133"/>
                <a:gd name="connsiteY1" fmla="*/ 1868 h 3785"/>
                <a:gd name="connsiteX2" fmla="*/ 17427 w 34133"/>
                <a:gd name="connsiteY2" fmla="*/ 0 h 3785"/>
                <a:gd name="connsiteX3" fmla="*/ 34130 w 34133"/>
                <a:gd name="connsiteY3" fmla="*/ 1868 h 3785"/>
                <a:gd name="connsiteX4" fmla="*/ 16709 w 34133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" h="3785">
                  <a:moveTo>
                    <a:pt x="16709" y="3785"/>
                  </a:moveTo>
                  <a:cubicBezTo>
                    <a:pt x="7250" y="3785"/>
                    <a:pt x="-234" y="2950"/>
                    <a:pt x="6" y="1868"/>
                  </a:cubicBezTo>
                  <a:cubicBezTo>
                    <a:pt x="245" y="836"/>
                    <a:pt x="8058" y="0"/>
                    <a:pt x="17427" y="0"/>
                  </a:cubicBezTo>
                  <a:cubicBezTo>
                    <a:pt x="26826" y="0"/>
                    <a:pt x="34310" y="836"/>
                    <a:pt x="34130" y="1868"/>
                  </a:cubicBezTo>
                  <a:cubicBezTo>
                    <a:pt x="33980" y="2950"/>
                    <a:pt x="26168" y="3785"/>
                    <a:pt x="1670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5321D8-1EC4-4011-96DF-2D91CD7DF1D6}"/>
                </a:ext>
              </a:extLst>
            </p:cNvPr>
            <p:cNvSpPr/>
            <p:nvPr/>
          </p:nvSpPr>
          <p:spPr>
            <a:xfrm>
              <a:off x="5958119" y="5719375"/>
              <a:ext cx="35689" cy="4129"/>
            </a:xfrm>
            <a:custGeom>
              <a:avLst/>
              <a:gdLst>
                <a:gd name="connsiteX0" fmla="*/ 17457 w 35689"/>
                <a:gd name="connsiteY0" fmla="*/ 4130 h 4129"/>
                <a:gd name="connsiteX1" fmla="*/ 5 w 35689"/>
                <a:gd name="connsiteY1" fmla="*/ 2065 h 4129"/>
                <a:gd name="connsiteX2" fmla="*/ 18235 w 35689"/>
                <a:gd name="connsiteY2" fmla="*/ 0 h 4129"/>
                <a:gd name="connsiteX3" fmla="*/ 35686 w 35689"/>
                <a:gd name="connsiteY3" fmla="*/ 2065 h 4129"/>
                <a:gd name="connsiteX4" fmla="*/ 17457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7457" y="4130"/>
                  </a:moveTo>
                  <a:cubicBezTo>
                    <a:pt x="7579" y="4130"/>
                    <a:pt x="-234" y="3195"/>
                    <a:pt x="5" y="2065"/>
                  </a:cubicBezTo>
                  <a:cubicBezTo>
                    <a:pt x="245" y="934"/>
                    <a:pt x="8417" y="0"/>
                    <a:pt x="18235" y="0"/>
                  </a:cubicBezTo>
                  <a:cubicBezTo>
                    <a:pt x="28054" y="0"/>
                    <a:pt x="35866" y="934"/>
                    <a:pt x="35686" y="2065"/>
                  </a:cubicBezTo>
                  <a:cubicBezTo>
                    <a:pt x="35507" y="3195"/>
                    <a:pt x="27365" y="4130"/>
                    <a:pt x="1745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FA74E11-044B-4B11-B9F9-042E6E922028}"/>
                </a:ext>
              </a:extLst>
            </p:cNvPr>
            <p:cNvSpPr/>
            <p:nvPr/>
          </p:nvSpPr>
          <p:spPr>
            <a:xfrm>
              <a:off x="5954376" y="5743906"/>
              <a:ext cx="37367" cy="4522"/>
            </a:xfrm>
            <a:custGeom>
              <a:avLst/>
              <a:gdLst>
                <a:gd name="connsiteX0" fmla="*/ 18266 w 37367"/>
                <a:gd name="connsiteY0" fmla="*/ 4523 h 4522"/>
                <a:gd name="connsiteX1" fmla="*/ 6 w 37367"/>
                <a:gd name="connsiteY1" fmla="*/ 2261 h 4522"/>
                <a:gd name="connsiteX2" fmla="*/ 19104 w 37367"/>
                <a:gd name="connsiteY2" fmla="*/ 0 h 4522"/>
                <a:gd name="connsiteX3" fmla="*/ 37364 w 37367"/>
                <a:gd name="connsiteY3" fmla="*/ 2261 h 4522"/>
                <a:gd name="connsiteX4" fmla="*/ 18266 w 3736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7" h="4522">
                  <a:moveTo>
                    <a:pt x="18266" y="4523"/>
                  </a:moveTo>
                  <a:cubicBezTo>
                    <a:pt x="7909" y="4523"/>
                    <a:pt x="-263" y="3490"/>
                    <a:pt x="6" y="2261"/>
                  </a:cubicBezTo>
                  <a:cubicBezTo>
                    <a:pt x="276" y="1032"/>
                    <a:pt x="8837" y="0"/>
                    <a:pt x="19104" y="0"/>
                  </a:cubicBezTo>
                  <a:cubicBezTo>
                    <a:pt x="29372" y="0"/>
                    <a:pt x="37573" y="1032"/>
                    <a:pt x="37364" y="2261"/>
                  </a:cubicBezTo>
                  <a:cubicBezTo>
                    <a:pt x="37154" y="3490"/>
                    <a:pt x="28623" y="4523"/>
                    <a:pt x="1826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0CAB56C-02CB-4FE0-B2BC-50A6632C4612}"/>
                </a:ext>
              </a:extLst>
            </p:cNvPr>
            <p:cNvSpPr/>
            <p:nvPr/>
          </p:nvSpPr>
          <p:spPr>
            <a:xfrm>
              <a:off x="5950215" y="5770748"/>
              <a:ext cx="39224" cy="5014"/>
            </a:xfrm>
            <a:custGeom>
              <a:avLst/>
              <a:gdLst>
                <a:gd name="connsiteX0" fmla="*/ 19165 w 39224"/>
                <a:gd name="connsiteY0" fmla="*/ 5014 h 5014"/>
                <a:gd name="connsiteX1" fmla="*/ 8 w 39224"/>
                <a:gd name="connsiteY1" fmla="*/ 2507 h 5014"/>
                <a:gd name="connsiteX2" fmla="*/ 20063 w 39224"/>
                <a:gd name="connsiteY2" fmla="*/ 0 h 5014"/>
                <a:gd name="connsiteX3" fmla="*/ 39221 w 39224"/>
                <a:gd name="connsiteY3" fmla="*/ 2507 h 5014"/>
                <a:gd name="connsiteX4" fmla="*/ 19165 w 39224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4" h="5014">
                  <a:moveTo>
                    <a:pt x="19165" y="5014"/>
                  </a:moveTo>
                  <a:cubicBezTo>
                    <a:pt x="8299" y="5014"/>
                    <a:pt x="-292" y="3884"/>
                    <a:pt x="8" y="2507"/>
                  </a:cubicBezTo>
                  <a:cubicBezTo>
                    <a:pt x="307" y="1131"/>
                    <a:pt x="9287" y="0"/>
                    <a:pt x="20063" y="0"/>
                  </a:cubicBezTo>
                  <a:cubicBezTo>
                    <a:pt x="30839" y="0"/>
                    <a:pt x="39430" y="1131"/>
                    <a:pt x="39221" y="2507"/>
                  </a:cubicBezTo>
                  <a:cubicBezTo>
                    <a:pt x="39041" y="3884"/>
                    <a:pt x="30061" y="5014"/>
                    <a:pt x="1916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102A60-99C2-4813-BEB7-376D18C63BE6}"/>
                </a:ext>
              </a:extLst>
            </p:cNvPr>
            <p:cNvSpPr/>
            <p:nvPr/>
          </p:nvSpPr>
          <p:spPr>
            <a:xfrm>
              <a:off x="5945634" y="5800442"/>
              <a:ext cx="41291" cy="5555"/>
            </a:xfrm>
            <a:custGeom>
              <a:avLst/>
              <a:gdLst>
                <a:gd name="connsiteX0" fmla="*/ 20154 w 41291"/>
                <a:gd name="connsiteY0" fmla="*/ 5555 h 5555"/>
                <a:gd name="connsiteX1" fmla="*/ 9 w 41291"/>
                <a:gd name="connsiteY1" fmla="*/ 2753 h 5555"/>
                <a:gd name="connsiteX2" fmla="*/ 21142 w 41291"/>
                <a:gd name="connsiteY2" fmla="*/ 0 h 5555"/>
                <a:gd name="connsiteX3" fmla="*/ 41287 w 41291"/>
                <a:gd name="connsiteY3" fmla="*/ 2753 h 5555"/>
                <a:gd name="connsiteX4" fmla="*/ 20154 w 41291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1" h="5555">
                  <a:moveTo>
                    <a:pt x="20154" y="5555"/>
                  </a:moveTo>
                  <a:cubicBezTo>
                    <a:pt x="8690" y="5555"/>
                    <a:pt x="-320" y="4326"/>
                    <a:pt x="9" y="2753"/>
                  </a:cubicBezTo>
                  <a:cubicBezTo>
                    <a:pt x="338" y="1229"/>
                    <a:pt x="9797" y="0"/>
                    <a:pt x="21142" y="0"/>
                  </a:cubicBezTo>
                  <a:cubicBezTo>
                    <a:pt x="32487" y="0"/>
                    <a:pt x="41497" y="1229"/>
                    <a:pt x="41287" y="2753"/>
                  </a:cubicBezTo>
                  <a:cubicBezTo>
                    <a:pt x="41078" y="4326"/>
                    <a:pt x="31619" y="5555"/>
                    <a:pt x="20154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379578-A7F2-4C69-8EBC-C7266458C921}"/>
                </a:ext>
              </a:extLst>
            </p:cNvPr>
            <p:cNvSpPr/>
            <p:nvPr/>
          </p:nvSpPr>
          <p:spPr>
            <a:xfrm>
              <a:off x="5940574" y="5833478"/>
              <a:ext cx="43597" cy="6145"/>
            </a:xfrm>
            <a:custGeom>
              <a:avLst/>
              <a:gdLst>
                <a:gd name="connsiteX0" fmla="*/ 21233 w 43597"/>
                <a:gd name="connsiteY0" fmla="*/ 6145 h 6145"/>
                <a:gd name="connsiteX1" fmla="*/ 10 w 43597"/>
                <a:gd name="connsiteY1" fmla="*/ 3048 h 6145"/>
                <a:gd name="connsiteX2" fmla="*/ 22341 w 43597"/>
                <a:gd name="connsiteY2" fmla="*/ 0 h 6145"/>
                <a:gd name="connsiteX3" fmla="*/ 43594 w 43597"/>
                <a:gd name="connsiteY3" fmla="*/ 3048 h 6145"/>
                <a:gd name="connsiteX4" fmla="*/ 21233 w 4359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7" h="6145">
                  <a:moveTo>
                    <a:pt x="21233" y="6145"/>
                  </a:moveTo>
                  <a:cubicBezTo>
                    <a:pt x="9140" y="6145"/>
                    <a:pt x="-349" y="4769"/>
                    <a:pt x="10" y="3048"/>
                  </a:cubicBezTo>
                  <a:cubicBezTo>
                    <a:pt x="369" y="1327"/>
                    <a:pt x="10367" y="0"/>
                    <a:pt x="22341" y="0"/>
                  </a:cubicBezTo>
                  <a:cubicBezTo>
                    <a:pt x="34314" y="0"/>
                    <a:pt x="43833" y="1377"/>
                    <a:pt x="43594" y="3048"/>
                  </a:cubicBezTo>
                  <a:cubicBezTo>
                    <a:pt x="43324" y="4769"/>
                    <a:pt x="33326" y="6145"/>
                    <a:pt x="21233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CA0D1DF-1EE1-43B9-9E07-6B7760E124D6}"/>
                </a:ext>
              </a:extLst>
            </p:cNvPr>
            <p:cNvSpPr/>
            <p:nvPr/>
          </p:nvSpPr>
          <p:spPr>
            <a:xfrm>
              <a:off x="5934885" y="5870251"/>
              <a:ext cx="46113" cy="6931"/>
            </a:xfrm>
            <a:custGeom>
              <a:avLst/>
              <a:gdLst>
                <a:gd name="connsiteX0" fmla="*/ 22461 w 46113"/>
                <a:gd name="connsiteY0" fmla="*/ 6932 h 6931"/>
                <a:gd name="connsiteX1" fmla="*/ 11 w 46113"/>
                <a:gd name="connsiteY1" fmla="*/ 3441 h 6931"/>
                <a:gd name="connsiteX2" fmla="*/ 23658 w 46113"/>
                <a:gd name="connsiteY2" fmla="*/ 0 h 6931"/>
                <a:gd name="connsiteX3" fmla="*/ 46109 w 46113"/>
                <a:gd name="connsiteY3" fmla="*/ 3441 h 6931"/>
                <a:gd name="connsiteX4" fmla="*/ 22461 w 461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13" h="6931">
                  <a:moveTo>
                    <a:pt x="22461" y="6932"/>
                  </a:moveTo>
                  <a:cubicBezTo>
                    <a:pt x="9650" y="6932"/>
                    <a:pt x="-378" y="5359"/>
                    <a:pt x="11" y="3441"/>
                  </a:cubicBezTo>
                  <a:cubicBezTo>
                    <a:pt x="400" y="1524"/>
                    <a:pt x="10996" y="0"/>
                    <a:pt x="23658" y="0"/>
                  </a:cubicBezTo>
                  <a:cubicBezTo>
                    <a:pt x="36321" y="0"/>
                    <a:pt x="46378" y="1524"/>
                    <a:pt x="46109" y="3441"/>
                  </a:cubicBezTo>
                  <a:cubicBezTo>
                    <a:pt x="45869" y="5359"/>
                    <a:pt x="35273" y="6932"/>
                    <a:pt x="2246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742E4C-B05E-4BE9-828B-D34DF82D5E16}"/>
                </a:ext>
              </a:extLst>
            </p:cNvPr>
            <p:cNvSpPr/>
            <p:nvPr/>
          </p:nvSpPr>
          <p:spPr>
            <a:xfrm>
              <a:off x="5928509" y="5911596"/>
              <a:ext cx="48989" cy="7816"/>
            </a:xfrm>
            <a:custGeom>
              <a:avLst/>
              <a:gdLst>
                <a:gd name="connsiteX0" fmla="*/ 23839 w 48989"/>
                <a:gd name="connsiteY0" fmla="*/ 7817 h 7816"/>
                <a:gd name="connsiteX1" fmla="*/ 12 w 48989"/>
                <a:gd name="connsiteY1" fmla="*/ 3884 h 7816"/>
                <a:gd name="connsiteX2" fmla="*/ 25156 w 48989"/>
                <a:gd name="connsiteY2" fmla="*/ 0 h 7816"/>
                <a:gd name="connsiteX3" fmla="*/ 48983 w 48989"/>
                <a:gd name="connsiteY3" fmla="*/ 3884 h 7816"/>
                <a:gd name="connsiteX4" fmla="*/ 23839 w 4898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89" h="7816">
                  <a:moveTo>
                    <a:pt x="23839" y="7817"/>
                  </a:moveTo>
                  <a:cubicBezTo>
                    <a:pt x="10249" y="7817"/>
                    <a:pt x="-407" y="6047"/>
                    <a:pt x="12" y="3884"/>
                  </a:cubicBezTo>
                  <a:cubicBezTo>
                    <a:pt x="461" y="1721"/>
                    <a:pt x="11686" y="0"/>
                    <a:pt x="25156" y="0"/>
                  </a:cubicBezTo>
                  <a:cubicBezTo>
                    <a:pt x="38596" y="0"/>
                    <a:pt x="49283" y="1721"/>
                    <a:pt x="48983" y="3884"/>
                  </a:cubicBezTo>
                  <a:cubicBezTo>
                    <a:pt x="48684" y="6047"/>
                    <a:pt x="37429" y="7817"/>
                    <a:pt x="23839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5CA6476-8E11-4521-9E21-8DCD8EA1EB2A}"/>
                </a:ext>
              </a:extLst>
            </p:cNvPr>
            <p:cNvSpPr/>
            <p:nvPr/>
          </p:nvSpPr>
          <p:spPr>
            <a:xfrm>
              <a:off x="5921290" y="5958397"/>
              <a:ext cx="52226" cy="8849"/>
            </a:xfrm>
            <a:custGeom>
              <a:avLst/>
              <a:gdLst>
                <a:gd name="connsiteX0" fmla="*/ 25370 w 52226"/>
                <a:gd name="connsiteY0" fmla="*/ 8849 h 8849"/>
                <a:gd name="connsiteX1" fmla="*/ 16 w 52226"/>
                <a:gd name="connsiteY1" fmla="*/ 4375 h 8849"/>
                <a:gd name="connsiteX2" fmla="*/ 26837 w 52226"/>
                <a:gd name="connsiteY2" fmla="*/ 0 h 8849"/>
                <a:gd name="connsiteX3" fmla="*/ 52221 w 52226"/>
                <a:gd name="connsiteY3" fmla="*/ 4375 h 8849"/>
                <a:gd name="connsiteX4" fmla="*/ 25370 w 52226"/>
                <a:gd name="connsiteY4" fmla="*/ 8849 h 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8849">
                  <a:moveTo>
                    <a:pt x="25370" y="8849"/>
                  </a:moveTo>
                  <a:cubicBezTo>
                    <a:pt x="10882" y="8849"/>
                    <a:pt x="-493" y="6833"/>
                    <a:pt x="16" y="4375"/>
                  </a:cubicBezTo>
                  <a:cubicBezTo>
                    <a:pt x="495" y="1917"/>
                    <a:pt x="12529" y="0"/>
                    <a:pt x="26837" y="0"/>
                  </a:cubicBezTo>
                  <a:cubicBezTo>
                    <a:pt x="41175" y="0"/>
                    <a:pt x="52520" y="1966"/>
                    <a:pt x="52221" y="4375"/>
                  </a:cubicBezTo>
                  <a:cubicBezTo>
                    <a:pt x="51891" y="6833"/>
                    <a:pt x="39888" y="8849"/>
                    <a:pt x="25370" y="884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C8924C8-29E4-4B2C-8B8D-37B5BB033E01}"/>
                </a:ext>
              </a:extLst>
            </p:cNvPr>
            <p:cNvSpPr/>
            <p:nvPr/>
          </p:nvSpPr>
          <p:spPr>
            <a:xfrm>
              <a:off x="5913055" y="6011737"/>
              <a:ext cx="55913" cy="10176"/>
            </a:xfrm>
            <a:custGeom>
              <a:avLst/>
              <a:gdLst>
                <a:gd name="connsiteX0" fmla="*/ 27139 w 55913"/>
                <a:gd name="connsiteY0" fmla="*/ 10176 h 10176"/>
                <a:gd name="connsiteX1" fmla="*/ 19 w 55913"/>
                <a:gd name="connsiteY1" fmla="*/ 5064 h 10176"/>
                <a:gd name="connsiteX2" fmla="*/ 28785 w 55913"/>
                <a:gd name="connsiteY2" fmla="*/ 0 h 10176"/>
                <a:gd name="connsiteX3" fmla="*/ 55906 w 55913"/>
                <a:gd name="connsiteY3" fmla="*/ 5064 h 10176"/>
                <a:gd name="connsiteX4" fmla="*/ 27139 w 55913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3" h="10176">
                  <a:moveTo>
                    <a:pt x="27139" y="10176"/>
                  </a:moveTo>
                  <a:cubicBezTo>
                    <a:pt x="11604" y="10176"/>
                    <a:pt x="-550" y="7866"/>
                    <a:pt x="19" y="5064"/>
                  </a:cubicBezTo>
                  <a:cubicBezTo>
                    <a:pt x="558" y="2261"/>
                    <a:pt x="13459" y="0"/>
                    <a:pt x="28785" y="0"/>
                  </a:cubicBezTo>
                  <a:cubicBezTo>
                    <a:pt x="44141" y="0"/>
                    <a:pt x="56265" y="2261"/>
                    <a:pt x="55906" y="5064"/>
                  </a:cubicBezTo>
                  <a:cubicBezTo>
                    <a:pt x="55546" y="7915"/>
                    <a:pt x="42675" y="10176"/>
                    <a:pt x="27139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F6486DF-CE5F-45AD-BA13-683EFBBDD5B2}"/>
                </a:ext>
              </a:extLst>
            </p:cNvPr>
            <p:cNvSpPr/>
            <p:nvPr/>
          </p:nvSpPr>
          <p:spPr>
            <a:xfrm>
              <a:off x="5903562" y="6073238"/>
              <a:ext cx="60199" cy="11749"/>
            </a:xfrm>
            <a:custGeom>
              <a:avLst/>
              <a:gdLst>
                <a:gd name="connsiteX0" fmla="*/ 29149 w 60199"/>
                <a:gd name="connsiteY0" fmla="*/ 11750 h 11749"/>
                <a:gd name="connsiteX1" fmla="*/ 24 w 60199"/>
                <a:gd name="connsiteY1" fmla="*/ 5850 h 11749"/>
                <a:gd name="connsiteX2" fmla="*/ 31035 w 60199"/>
                <a:gd name="connsiteY2" fmla="*/ 0 h 11749"/>
                <a:gd name="connsiteX3" fmla="*/ 60191 w 60199"/>
                <a:gd name="connsiteY3" fmla="*/ 5850 h 11749"/>
                <a:gd name="connsiteX4" fmla="*/ 29149 w 60199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99" h="11749">
                  <a:moveTo>
                    <a:pt x="29149" y="11750"/>
                  </a:moveTo>
                  <a:cubicBezTo>
                    <a:pt x="12416" y="11750"/>
                    <a:pt x="-635" y="9095"/>
                    <a:pt x="24" y="5850"/>
                  </a:cubicBezTo>
                  <a:cubicBezTo>
                    <a:pt x="653" y="2606"/>
                    <a:pt x="14542" y="0"/>
                    <a:pt x="31035" y="0"/>
                  </a:cubicBezTo>
                  <a:cubicBezTo>
                    <a:pt x="47529" y="0"/>
                    <a:pt x="60580" y="2606"/>
                    <a:pt x="60191" y="5850"/>
                  </a:cubicBezTo>
                  <a:cubicBezTo>
                    <a:pt x="59772" y="9095"/>
                    <a:pt x="45883" y="11750"/>
                    <a:pt x="29149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EFC97FB-9537-48B6-8D27-88A8FCBE902E}"/>
                </a:ext>
              </a:extLst>
            </p:cNvPr>
            <p:cNvSpPr/>
            <p:nvPr/>
          </p:nvSpPr>
          <p:spPr>
            <a:xfrm>
              <a:off x="5892484" y="6144767"/>
              <a:ext cx="65173" cy="13765"/>
            </a:xfrm>
            <a:custGeom>
              <a:avLst/>
              <a:gdLst>
                <a:gd name="connsiteX0" fmla="*/ 31517 w 65173"/>
                <a:gd name="connsiteY0" fmla="*/ 13765 h 13765"/>
                <a:gd name="connsiteX1" fmla="*/ 26 w 65173"/>
                <a:gd name="connsiteY1" fmla="*/ 6833 h 13765"/>
                <a:gd name="connsiteX2" fmla="*/ 33672 w 65173"/>
                <a:gd name="connsiteY2" fmla="*/ 0 h 13765"/>
                <a:gd name="connsiteX3" fmla="*/ 65162 w 65173"/>
                <a:gd name="connsiteY3" fmla="*/ 6833 h 13765"/>
                <a:gd name="connsiteX4" fmla="*/ 31517 w 6517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73" h="13765">
                  <a:moveTo>
                    <a:pt x="31517" y="13765"/>
                  </a:moveTo>
                  <a:cubicBezTo>
                    <a:pt x="13407" y="13765"/>
                    <a:pt x="-692" y="10668"/>
                    <a:pt x="26" y="6833"/>
                  </a:cubicBezTo>
                  <a:cubicBezTo>
                    <a:pt x="745" y="3048"/>
                    <a:pt x="15801" y="0"/>
                    <a:pt x="33672" y="0"/>
                  </a:cubicBezTo>
                  <a:cubicBezTo>
                    <a:pt x="51542" y="0"/>
                    <a:pt x="65641" y="3048"/>
                    <a:pt x="65162" y="6833"/>
                  </a:cubicBezTo>
                  <a:cubicBezTo>
                    <a:pt x="64683" y="10668"/>
                    <a:pt x="49626" y="13765"/>
                    <a:pt x="31517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0F3FFA5-221E-47F5-8D36-DF33AADEFFA0}"/>
                </a:ext>
              </a:extLst>
            </p:cNvPr>
            <p:cNvSpPr/>
            <p:nvPr/>
          </p:nvSpPr>
          <p:spPr>
            <a:xfrm>
              <a:off x="5879396" y="6229079"/>
              <a:ext cx="71019" cy="16370"/>
            </a:xfrm>
            <a:custGeom>
              <a:avLst/>
              <a:gdLst>
                <a:gd name="connsiteX0" fmla="*/ 34277 w 71019"/>
                <a:gd name="connsiteY0" fmla="*/ 16371 h 16370"/>
                <a:gd name="connsiteX1" fmla="*/ 33 w 71019"/>
                <a:gd name="connsiteY1" fmla="*/ 8112 h 16370"/>
                <a:gd name="connsiteX2" fmla="*/ 36762 w 71019"/>
                <a:gd name="connsiteY2" fmla="*/ 0 h 16370"/>
                <a:gd name="connsiteX3" fmla="*/ 71006 w 71019"/>
                <a:gd name="connsiteY3" fmla="*/ 8112 h 16370"/>
                <a:gd name="connsiteX4" fmla="*/ 34277 w 71019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9" h="16370">
                  <a:moveTo>
                    <a:pt x="34277" y="16371"/>
                  </a:moveTo>
                  <a:cubicBezTo>
                    <a:pt x="14521" y="16371"/>
                    <a:pt x="-805" y="12684"/>
                    <a:pt x="33" y="8112"/>
                  </a:cubicBezTo>
                  <a:cubicBezTo>
                    <a:pt x="871" y="3589"/>
                    <a:pt x="17335" y="0"/>
                    <a:pt x="36762" y="0"/>
                  </a:cubicBezTo>
                  <a:cubicBezTo>
                    <a:pt x="56218" y="0"/>
                    <a:pt x="71544" y="3638"/>
                    <a:pt x="71006" y="8112"/>
                  </a:cubicBezTo>
                  <a:cubicBezTo>
                    <a:pt x="70497" y="12684"/>
                    <a:pt x="54033" y="16371"/>
                    <a:pt x="34277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7A53B85-D448-4281-82AC-34EC0D9B3C9F}"/>
                </a:ext>
              </a:extLst>
            </p:cNvPr>
            <p:cNvSpPr/>
            <p:nvPr/>
          </p:nvSpPr>
          <p:spPr>
            <a:xfrm>
              <a:off x="5863760" y="6329909"/>
              <a:ext cx="78068" cy="19762"/>
            </a:xfrm>
            <a:custGeom>
              <a:avLst/>
              <a:gdLst>
                <a:gd name="connsiteX0" fmla="*/ 37551 w 78068"/>
                <a:gd name="connsiteY0" fmla="*/ 19763 h 19762"/>
                <a:gd name="connsiteX1" fmla="*/ 44 w 78068"/>
                <a:gd name="connsiteY1" fmla="*/ 9783 h 19762"/>
                <a:gd name="connsiteX2" fmla="*/ 40514 w 78068"/>
                <a:gd name="connsiteY2" fmla="*/ 0 h 19762"/>
                <a:gd name="connsiteX3" fmla="*/ 78051 w 78068"/>
                <a:gd name="connsiteY3" fmla="*/ 9783 h 19762"/>
                <a:gd name="connsiteX4" fmla="*/ 37551 w 78068"/>
                <a:gd name="connsiteY4" fmla="*/ 19763 h 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68" h="19762">
                  <a:moveTo>
                    <a:pt x="37551" y="19763"/>
                  </a:moveTo>
                  <a:cubicBezTo>
                    <a:pt x="15819" y="19763"/>
                    <a:pt x="-974" y="15289"/>
                    <a:pt x="44" y="9783"/>
                  </a:cubicBezTo>
                  <a:cubicBezTo>
                    <a:pt x="1032" y="4375"/>
                    <a:pt x="19171" y="0"/>
                    <a:pt x="40514" y="0"/>
                  </a:cubicBezTo>
                  <a:cubicBezTo>
                    <a:pt x="61857" y="0"/>
                    <a:pt x="78679" y="4375"/>
                    <a:pt x="78051" y="9783"/>
                  </a:cubicBezTo>
                  <a:cubicBezTo>
                    <a:pt x="77423" y="15289"/>
                    <a:pt x="59283" y="19763"/>
                    <a:pt x="37551" y="197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99E7631-43AE-4F65-AD69-122845052B62}"/>
                </a:ext>
              </a:extLst>
            </p:cNvPr>
            <p:cNvSpPr/>
            <p:nvPr/>
          </p:nvSpPr>
          <p:spPr>
            <a:xfrm>
              <a:off x="5844679" y="6452665"/>
              <a:ext cx="86647" cy="24334"/>
            </a:xfrm>
            <a:custGeom>
              <a:avLst/>
              <a:gdLst>
                <a:gd name="connsiteX0" fmla="*/ 41546 w 86647"/>
                <a:gd name="connsiteY0" fmla="*/ 24335 h 24334"/>
                <a:gd name="connsiteX1" fmla="*/ 57 w 86647"/>
                <a:gd name="connsiteY1" fmla="*/ 12045 h 24334"/>
                <a:gd name="connsiteX2" fmla="*/ 45107 w 86647"/>
                <a:gd name="connsiteY2" fmla="*/ 0 h 24334"/>
                <a:gd name="connsiteX3" fmla="*/ 86626 w 86647"/>
                <a:gd name="connsiteY3" fmla="*/ 12045 h 24334"/>
                <a:gd name="connsiteX4" fmla="*/ 41546 w 86647"/>
                <a:gd name="connsiteY4" fmla="*/ 24335 h 2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7" h="24334">
                  <a:moveTo>
                    <a:pt x="41546" y="24335"/>
                  </a:moveTo>
                  <a:cubicBezTo>
                    <a:pt x="17419" y="24335"/>
                    <a:pt x="-1170" y="18829"/>
                    <a:pt x="57" y="12045"/>
                  </a:cubicBezTo>
                  <a:cubicBezTo>
                    <a:pt x="1255" y="5359"/>
                    <a:pt x="21430" y="0"/>
                    <a:pt x="45107" y="0"/>
                  </a:cubicBezTo>
                  <a:cubicBezTo>
                    <a:pt x="68785" y="0"/>
                    <a:pt x="87374" y="5359"/>
                    <a:pt x="86626" y="12045"/>
                  </a:cubicBezTo>
                  <a:cubicBezTo>
                    <a:pt x="85877" y="18829"/>
                    <a:pt x="65672" y="24335"/>
                    <a:pt x="41546" y="243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A0D22D-D678-4C15-859D-979E5FE53D06}"/>
                </a:ext>
              </a:extLst>
            </p:cNvPr>
            <p:cNvSpPr/>
            <p:nvPr/>
          </p:nvSpPr>
          <p:spPr>
            <a:xfrm>
              <a:off x="5820892" y="6605360"/>
              <a:ext cx="97330" cy="30725"/>
            </a:xfrm>
            <a:custGeom>
              <a:avLst/>
              <a:gdLst>
                <a:gd name="connsiteX0" fmla="*/ 46473 w 97330"/>
                <a:gd name="connsiteY0" fmla="*/ 30726 h 30725"/>
                <a:gd name="connsiteX1" fmla="*/ 76 w 97330"/>
                <a:gd name="connsiteY1" fmla="*/ 15191 h 30725"/>
                <a:gd name="connsiteX2" fmla="*/ 50874 w 97330"/>
                <a:gd name="connsiteY2" fmla="*/ 0 h 30725"/>
                <a:gd name="connsiteX3" fmla="*/ 97301 w 97330"/>
                <a:gd name="connsiteY3" fmla="*/ 15191 h 30725"/>
                <a:gd name="connsiteX4" fmla="*/ 46473 w 97330"/>
                <a:gd name="connsiteY4" fmla="*/ 30726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0" h="30725">
                  <a:moveTo>
                    <a:pt x="46473" y="30726"/>
                  </a:moveTo>
                  <a:cubicBezTo>
                    <a:pt x="19324" y="30726"/>
                    <a:pt x="-1421" y="23745"/>
                    <a:pt x="76" y="15191"/>
                  </a:cubicBezTo>
                  <a:cubicBezTo>
                    <a:pt x="1573" y="6784"/>
                    <a:pt x="24322" y="0"/>
                    <a:pt x="50874" y="0"/>
                  </a:cubicBezTo>
                  <a:cubicBezTo>
                    <a:pt x="77425" y="0"/>
                    <a:pt x="98229" y="6735"/>
                    <a:pt x="97301" y="15191"/>
                  </a:cubicBezTo>
                  <a:cubicBezTo>
                    <a:pt x="96373" y="23745"/>
                    <a:pt x="73623" y="30726"/>
                    <a:pt x="46473" y="307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DDC3386-CE00-48B9-AE76-1A25B30BCF48}"/>
                </a:ext>
              </a:extLst>
            </p:cNvPr>
            <p:cNvSpPr/>
            <p:nvPr/>
          </p:nvSpPr>
          <p:spPr>
            <a:xfrm>
              <a:off x="5790387" y="6800481"/>
              <a:ext cx="111055" cy="39918"/>
            </a:xfrm>
            <a:custGeom>
              <a:avLst/>
              <a:gdLst>
                <a:gd name="connsiteX0" fmla="*/ 52733 w 111055"/>
                <a:gd name="connsiteY0" fmla="*/ 39919 h 39918"/>
                <a:gd name="connsiteX1" fmla="*/ 109 w 111055"/>
                <a:gd name="connsiteY1" fmla="*/ 19714 h 39918"/>
                <a:gd name="connsiteX2" fmla="*/ 58330 w 111055"/>
                <a:gd name="connsiteY2" fmla="*/ 0 h 39918"/>
                <a:gd name="connsiteX3" fmla="*/ 111014 w 111055"/>
                <a:gd name="connsiteY3" fmla="*/ 19714 h 39918"/>
                <a:gd name="connsiteX4" fmla="*/ 52733 w 111055"/>
                <a:gd name="connsiteY4" fmla="*/ 39919 h 3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5" h="39918">
                  <a:moveTo>
                    <a:pt x="52733" y="39919"/>
                  </a:moveTo>
                  <a:cubicBezTo>
                    <a:pt x="21722" y="39919"/>
                    <a:pt x="-1806" y="30824"/>
                    <a:pt x="109" y="19714"/>
                  </a:cubicBezTo>
                  <a:cubicBezTo>
                    <a:pt x="2025" y="8751"/>
                    <a:pt x="28097" y="0"/>
                    <a:pt x="58330" y="0"/>
                  </a:cubicBezTo>
                  <a:cubicBezTo>
                    <a:pt x="88563" y="0"/>
                    <a:pt x="112181" y="8751"/>
                    <a:pt x="111014" y="19714"/>
                  </a:cubicBezTo>
                  <a:cubicBezTo>
                    <a:pt x="109846" y="30824"/>
                    <a:pt x="83744" y="39919"/>
                    <a:pt x="52733" y="399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BC9CE8D-0FEB-4551-AA7B-25A226134DC9}"/>
                </a:ext>
              </a:extLst>
            </p:cNvPr>
            <p:cNvSpPr/>
            <p:nvPr/>
          </p:nvSpPr>
          <p:spPr>
            <a:xfrm>
              <a:off x="6142545" y="5640029"/>
              <a:ext cx="30207" cy="2949"/>
            </a:xfrm>
            <a:custGeom>
              <a:avLst/>
              <a:gdLst>
                <a:gd name="connsiteX0" fmla="*/ 15387 w 30207"/>
                <a:gd name="connsiteY0" fmla="*/ 2950 h 2949"/>
                <a:gd name="connsiteX1" fmla="*/ 2 w 30207"/>
                <a:gd name="connsiteY1" fmla="*/ 1475 h 2949"/>
                <a:gd name="connsiteX2" fmla="*/ 14819 w 30207"/>
                <a:gd name="connsiteY2" fmla="*/ 0 h 2949"/>
                <a:gd name="connsiteX3" fmla="*/ 30204 w 30207"/>
                <a:gd name="connsiteY3" fmla="*/ 1475 h 2949"/>
                <a:gd name="connsiteX4" fmla="*/ 15387 w 3020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7" h="2949">
                  <a:moveTo>
                    <a:pt x="15387" y="2950"/>
                  </a:moveTo>
                  <a:cubicBezTo>
                    <a:pt x="7006" y="2950"/>
                    <a:pt x="121" y="2261"/>
                    <a:pt x="2" y="1475"/>
                  </a:cubicBezTo>
                  <a:cubicBezTo>
                    <a:pt x="-118" y="639"/>
                    <a:pt x="6497" y="0"/>
                    <a:pt x="14819" y="0"/>
                  </a:cubicBezTo>
                  <a:cubicBezTo>
                    <a:pt x="23140" y="0"/>
                    <a:pt x="30025" y="639"/>
                    <a:pt x="30204" y="1475"/>
                  </a:cubicBezTo>
                  <a:cubicBezTo>
                    <a:pt x="30384" y="2261"/>
                    <a:pt x="23769" y="2950"/>
                    <a:pt x="1538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EAD902-6F77-4445-BEAE-420893C89C0B}"/>
                </a:ext>
              </a:extLst>
            </p:cNvPr>
            <p:cNvSpPr/>
            <p:nvPr/>
          </p:nvSpPr>
          <p:spPr>
            <a:xfrm>
              <a:off x="6146735" y="5657481"/>
              <a:ext cx="31407" cy="3195"/>
            </a:xfrm>
            <a:custGeom>
              <a:avLst/>
              <a:gdLst>
                <a:gd name="connsiteX0" fmla="*/ 16017 w 31407"/>
                <a:gd name="connsiteY0" fmla="*/ 3195 h 3195"/>
                <a:gd name="connsiteX1" fmla="*/ 2 w 31407"/>
                <a:gd name="connsiteY1" fmla="*/ 1573 h 3195"/>
                <a:gd name="connsiteX2" fmla="*/ 15389 w 31407"/>
                <a:gd name="connsiteY2" fmla="*/ 0 h 3195"/>
                <a:gd name="connsiteX3" fmla="*/ 31403 w 31407"/>
                <a:gd name="connsiteY3" fmla="*/ 1573 h 3195"/>
                <a:gd name="connsiteX4" fmla="*/ 16017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6017" y="3195"/>
                  </a:moveTo>
                  <a:cubicBezTo>
                    <a:pt x="7306" y="3195"/>
                    <a:pt x="152" y="2458"/>
                    <a:pt x="2" y="1573"/>
                  </a:cubicBezTo>
                  <a:cubicBezTo>
                    <a:pt x="-147" y="688"/>
                    <a:pt x="6767" y="0"/>
                    <a:pt x="15389" y="0"/>
                  </a:cubicBezTo>
                  <a:cubicBezTo>
                    <a:pt x="24039" y="0"/>
                    <a:pt x="31194" y="737"/>
                    <a:pt x="31403" y="1573"/>
                  </a:cubicBezTo>
                  <a:cubicBezTo>
                    <a:pt x="31613" y="2458"/>
                    <a:pt x="24698" y="3195"/>
                    <a:pt x="1601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9418AB7-CD11-4D0F-A72D-E420DB725E6A}"/>
                </a:ext>
              </a:extLst>
            </p:cNvPr>
            <p:cNvSpPr/>
            <p:nvPr/>
          </p:nvSpPr>
          <p:spPr>
            <a:xfrm>
              <a:off x="6151225" y="5676359"/>
              <a:ext cx="32725" cy="3441"/>
            </a:xfrm>
            <a:custGeom>
              <a:avLst/>
              <a:gdLst>
                <a:gd name="connsiteX0" fmla="*/ 16706 w 32725"/>
                <a:gd name="connsiteY0" fmla="*/ 3441 h 3441"/>
                <a:gd name="connsiteX1" fmla="*/ 2 w 32725"/>
                <a:gd name="connsiteY1" fmla="*/ 1721 h 3441"/>
                <a:gd name="connsiteX2" fmla="*/ 16017 w 32725"/>
                <a:gd name="connsiteY2" fmla="*/ 0 h 3441"/>
                <a:gd name="connsiteX3" fmla="*/ 32720 w 32725"/>
                <a:gd name="connsiteY3" fmla="*/ 1721 h 3441"/>
                <a:gd name="connsiteX4" fmla="*/ 16706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706" y="3441"/>
                  </a:moveTo>
                  <a:cubicBezTo>
                    <a:pt x="7636" y="3441"/>
                    <a:pt x="152" y="2655"/>
                    <a:pt x="2" y="1721"/>
                  </a:cubicBezTo>
                  <a:cubicBezTo>
                    <a:pt x="-148" y="787"/>
                    <a:pt x="7007" y="0"/>
                    <a:pt x="16017" y="0"/>
                  </a:cubicBezTo>
                  <a:cubicBezTo>
                    <a:pt x="25027" y="0"/>
                    <a:pt x="32481" y="787"/>
                    <a:pt x="32720" y="1721"/>
                  </a:cubicBezTo>
                  <a:cubicBezTo>
                    <a:pt x="32959" y="2655"/>
                    <a:pt x="25776" y="3441"/>
                    <a:pt x="1670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52EA313-FF75-4F8A-BB6C-0950241C8800}"/>
                </a:ext>
              </a:extLst>
            </p:cNvPr>
            <p:cNvSpPr/>
            <p:nvPr/>
          </p:nvSpPr>
          <p:spPr>
            <a:xfrm>
              <a:off x="6156133" y="5696859"/>
              <a:ext cx="34134" cy="3785"/>
            </a:xfrm>
            <a:custGeom>
              <a:avLst/>
              <a:gdLst>
                <a:gd name="connsiteX0" fmla="*/ 17454 w 34134"/>
                <a:gd name="connsiteY0" fmla="*/ 3785 h 3785"/>
                <a:gd name="connsiteX1" fmla="*/ 3 w 34134"/>
                <a:gd name="connsiteY1" fmla="*/ 1868 h 3785"/>
                <a:gd name="connsiteX2" fmla="*/ 16676 w 34134"/>
                <a:gd name="connsiteY2" fmla="*/ 0 h 3785"/>
                <a:gd name="connsiteX3" fmla="*/ 34127 w 34134"/>
                <a:gd name="connsiteY3" fmla="*/ 1868 h 3785"/>
                <a:gd name="connsiteX4" fmla="*/ 17454 w 3413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4" h="3785">
                  <a:moveTo>
                    <a:pt x="17454" y="3785"/>
                  </a:moveTo>
                  <a:cubicBezTo>
                    <a:pt x="7995" y="3785"/>
                    <a:pt x="182" y="2950"/>
                    <a:pt x="3" y="1868"/>
                  </a:cubicBezTo>
                  <a:cubicBezTo>
                    <a:pt x="-177" y="836"/>
                    <a:pt x="7307" y="0"/>
                    <a:pt x="16676" y="0"/>
                  </a:cubicBezTo>
                  <a:cubicBezTo>
                    <a:pt x="26045" y="0"/>
                    <a:pt x="33858" y="836"/>
                    <a:pt x="34127" y="1868"/>
                  </a:cubicBezTo>
                  <a:cubicBezTo>
                    <a:pt x="34397" y="2901"/>
                    <a:pt x="26914" y="3785"/>
                    <a:pt x="1745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7FB0131-6D4D-4244-81BF-A2A313C07AA5}"/>
                </a:ext>
              </a:extLst>
            </p:cNvPr>
            <p:cNvSpPr/>
            <p:nvPr/>
          </p:nvSpPr>
          <p:spPr>
            <a:xfrm>
              <a:off x="6161521" y="5719178"/>
              <a:ext cx="35689" cy="4129"/>
            </a:xfrm>
            <a:custGeom>
              <a:avLst/>
              <a:gdLst>
                <a:gd name="connsiteX0" fmla="*/ 18263 w 35689"/>
                <a:gd name="connsiteY0" fmla="*/ 4130 h 4129"/>
                <a:gd name="connsiteX1" fmla="*/ 3 w 35689"/>
                <a:gd name="connsiteY1" fmla="*/ 2065 h 4129"/>
                <a:gd name="connsiteX2" fmla="*/ 17425 w 35689"/>
                <a:gd name="connsiteY2" fmla="*/ 0 h 4129"/>
                <a:gd name="connsiteX3" fmla="*/ 35685 w 35689"/>
                <a:gd name="connsiteY3" fmla="*/ 2065 h 4129"/>
                <a:gd name="connsiteX4" fmla="*/ 18263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8263" y="4130"/>
                  </a:moveTo>
                  <a:cubicBezTo>
                    <a:pt x="8385" y="4130"/>
                    <a:pt x="213" y="3195"/>
                    <a:pt x="3" y="2065"/>
                  </a:cubicBezTo>
                  <a:cubicBezTo>
                    <a:pt x="-176" y="934"/>
                    <a:pt x="7606" y="0"/>
                    <a:pt x="17425" y="0"/>
                  </a:cubicBezTo>
                  <a:cubicBezTo>
                    <a:pt x="27243" y="0"/>
                    <a:pt x="35415" y="934"/>
                    <a:pt x="35685" y="2065"/>
                  </a:cubicBezTo>
                  <a:cubicBezTo>
                    <a:pt x="35923" y="3245"/>
                    <a:pt x="28141" y="4130"/>
                    <a:pt x="18263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0E43BE9-9625-4233-8EBF-1CDF6569F4ED}"/>
                </a:ext>
              </a:extLst>
            </p:cNvPr>
            <p:cNvSpPr/>
            <p:nvPr/>
          </p:nvSpPr>
          <p:spPr>
            <a:xfrm>
              <a:off x="6167358" y="5743661"/>
              <a:ext cx="37370" cy="4522"/>
            </a:xfrm>
            <a:custGeom>
              <a:avLst/>
              <a:gdLst>
                <a:gd name="connsiteX0" fmla="*/ 19161 w 37370"/>
                <a:gd name="connsiteY0" fmla="*/ 4523 h 4522"/>
                <a:gd name="connsiteX1" fmla="*/ 4 w 37370"/>
                <a:gd name="connsiteY1" fmla="*/ 2261 h 4522"/>
                <a:gd name="connsiteX2" fmla="*/ 18203 w 37370"/>
                <a:gd name="connsiteY2" fmla="*/ 0 h 4522"/>
                <a:gd name="connsiteX3" fmla="*/ 37361 w 37370"/>
                <a:gd name="connsiteY3" fmla="*/ 2261 h 4522"/>
                <a:gd name="connsiteX4" fmla="*/ 19161 w 3737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70" h="4522">
                  <a:moveTo>
                    <a:pt x="19161" y="4523"/>
                  </a:moveTo>
                  <a:cubicBezTo>
                    <a:pt x="8804" y="4523"/>
                    <a:pt x="243" y="3490"/>
                    <a:pt x="4" y="2261"/>
                  </a:cubicBezTo>
                  <a:cubicBezTo>
                    <a:pt x="-206" y="1032"/>
                    <a:pt x="7936" y="0"/>
                    <a:pt x="18203" y="0"/>
                  </a:cubicBezTo>
                  <a:cubicBezTo>
                    <a:pt x="28471" y="0"/>
                    <a:pt x="37032" y="983"/>
                    <a:pt x="37361" y="2261"/>
                  </a:cubicBezTo>
                  <a:cubicBezTo>
                    <a:pt x="37690" y="3540"/>
                    <a:pt x="29518" y="4523"/>
                    <a:pt x="191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C2C7B6D-4FF7-4DA5-B106-6FAF668030AC}"/>
                </a:ext>
              </a:extLst>
            </p:cNvPr>
            <p:cNvSpPr/>
            <p:nvPr/>
          </p:nvSpPr>
          <p:spPr>
            <a:xfrm>
              <a:off x="6173852" y="5770552"/>
              <a:ext cx="39226" cy="5014"/>
            </a:xfrm>
            <a:custGeom>
              <a:avLst/>
              <a:gdLst>
                <a:gd name="connsiteX0" fmla="*/ 20120 w 39226"/>
                <a:gd name="connsiteY0" fmla="*/ 5014 h 5014"/>
                <a:gd name="connsiteX1" fmla="*/ 5 w 39226"/>
                <a:gd name="connsiteY1" fmla="*/ 2507 h 5014"/>
                <a:gd name="connsiteX2" fmla="*/ 19102 w 39226"/>
                <a:gd name="connsiteY2" fmla="*/ 0 h 5014"/>
                <a:gd name="connsiteX3" fmla="*/ 39218 w 39226"/>
                <a:gd name="connsiteY3" fmla="*/ 2507 h 5014"/>
                <a:gd name="connsiteX4" fmla="*/ 20120 w 39226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6" h="5014">
                  <a:moveTo>
                    <a:pt x="20120" y="5014"/>
                  </a:moveTo>
                  <a:cubicBezTo>
                    <a:pt x="9255" y="5014"/>
                    <a:pt x="245" y="3884"/>
                    <a:pt x="5" y="2507"/>
                  </a:cubicBezTo>
                  <a:cubicBezTo>
                    <a:pt x="-235" y="1131"/>
                    <a:pt x="8297" y="0"/>
                    <a:pt x="19102" y="0"/>
                  </a:cubicBezTo>
                  <a:cubicBezTo>
                    <a:pt x="29909" y="0"/>
                    <a:pt x="38889" y="1131"/>
                    <a:pt x="39218" y="2507"/>
                  </a:cubicBezTo>
                  <a:cubicBezTo>
                    <a:pt x="39517" y="3884"/>
                    <a:pt x="30987" y="5014"/>
                    <a:pt x="2012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79A415B-2F79-4496-B529-5564283E1987}"/>
                </a:ext>
              </a:extLst>
            </p:cNvPr>
            <p:cNvSpPr/>
            <p:nvPr/>
          </p:nvSpPr>
          <p:spPr>
            <a:xfrm>
              <a:off x="6180945" y="5800245"/>
              <a:ext cx="41295" cy="5506"/>
            </a:xfrm>
            <a:custGeom>
              <a:avLst/>
              <a:gdLst>
                <a:gd name="connsiteX0" fmla="*/ 21229 w 41295"/>
                <a:gd name="connsiteY0" fmla="*/ 5506 h 5506"/>
                <a:gd name="connsiteX1" fmla="*/ 6 w 41295"/>
                <a:gd name="connsiteY1" fmla="*/ 2753 h 5506"/>
                <a:gd name="connsiteX2" fmla="*/ 20062 w 41295"/>
                <a:gd name="connsiteY2" fmla="*/ 0 h 5506"/>
                <a:gd name="connsiteX3" fmla="*/ 41285 w 41295"/>
                <a:gd name="connsiteY3" fmla="*/ 2753 h 5506"/>
                <a:gd name="connsiteX4" fmla="*/ 21229 w 4129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" h="5506">
                  <a:moveTo>
                    <a:pt x="21229" y="5506"/>
                  </a:moveTo>
                  <a:cubicBezTo>
                    <a:pt x="9794" y="5506"/>
                    <a:pt x="276" y="4277"/>
                    <a:pt x="6" y="2753"/>
                  </a:cubicBezTo>
                  <a:cubicBezTo>
                    <a:pt x="-263" y="1229"/>
                    <a:pt x="8717" y="0"/>
                    <a:pt x="20062" y="0"/>
                  </a:cubicBezTo>
                  <a:cubicBezTo>
                    <a:pt x="31407" y="0"/>
                    <a:pt x="40896" y="1229"/>
                    <a:pt x="41285" y="2753"/>
                  </a:cubicBezTo>
                  <a:cubicBezTo>
                    <a:pt x="41644" y="4277"/>
                    <a:pt x="32664" y="5506"/>
                    <a:pt x="21229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E3E6EB-0D38-474D-8B12-DFA8ABEBEC21}"/>
                </a:ext>
              </a:extLst>
            </p:cNvPr>
            <p:cNvSpPr/>
            <p:nvPr/>
          </p:nvSpPr>
          <p:spPr>
            <a:xfrm>
              <a:off x="6188877" y="5833183"/>
              <a:ext cx="43544" cy="6145"/>
            </a:xfrm>
            <a:custGeom>
              <a:avLst/>
              <a:gdLst>
                <a:gd name="connsiteX0" fmla="*/ 22427 w 43544"/>
                <a:gd name="connsiteY0" fmla="*/ 6145 h 6145"/>
                <a:gd name="connsiteX1" fmla="*/ 7 w 43544"/>
                <a:gd name="connsiteY1" fmla="*/ 3048 h 6145"/>
                <a:gd name="connsiteX2" fmla="*/ 21110 w 43544"/>
                <a:gd name="connsiteY2" fmla="*/ 0 h 6145"/>
                <a:gd name="connsiteX3" fmla="*/ 43531 w 43544"/>
                <a:gd name="connsiteY3" fmla="*/ 3048 h 6145"/>
                <a:gd name="connsiteX4" fmla="*/ 22427 w 43544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4" h="6145">
                  <a:moveTo>
                    <a:pt x="22427" y="6145"/>
                  </a:moveTo>
                  <a:cubicBezTo>
                    <a:pt x="10334" y="6145"/>
                    <a:pt x="306" y="4769"/>
                    <a:pt x="7" y="3048"/>
                  </a:cubicBezTo>
                  <a:cubicBezTo>
                    <a:pt x="-293" y="1377"/>
                    <a:pt x="9167" y="0"/>
                    <a:pt x="21110" y="0"/>
                  </a:cubicBezTo>
                  <a:cubicBezTo>
                    <a:pt x="33054" y="0"/>
                    <a:pt x="43111" y="1377"/>
                    <a:pt x="43531" y="3048"/>
                  </a:cubicBezTo>
                  <a:cubicBezTo>
                    <a:pt x="43949" y="4769"/>
                    <a:pt x="34491" y="6145"/>
                    <a:pt x="2242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F05B979-31FB-428C-B4E1-717284C8D15A}"/>
                </a:ext>
              </a:extLst>
            </p:cNvPr>
            <p:cNvSpPr/>
            <p:nvPr/>
          </p:nvSpPr>
          <p:spPr>
            <a:xfrm>
              <a:off x="6197675" y="5869956"/>
              <a:ext cx="46124" cy="6882"/>
            </a:xfrm>
            <a:custGeom>
              <a:avLst/>
              <a:gdLst>
                <a:gd name="connsiteX0" fmla="*/ 23807 w 46124"/>
                <a:gd name="connsiteY0" fmla="*/ 6883 h 6882"/>
                <a:gd name="connsiteX1" fmla="*/ 9 w 46124"/>
                <a:gd name="connsiteY1" fmla="*/ 3441 h 6882"/>
                <a:gd name="connsiteX2" fmla="*/ 22310 w 46124"/>
                <a:gd name="connsiteY2" fmla="*/ 0 h 6882"/>
                <a:gd name="connsiteX3" fmla="*/ 46108 w 46124"/>
                <a:gd name="connsiteY3" fmla="*/ 3441 h 6882"/>
                <a:gd name="connsiteX4" fmla="*/ 23807 w 46124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24" h="6882">
                  <a:moveTo>
                    <a:pt x="23807" y="6883"/>
                  </a:moveTo>
                  <a:cubicBezTo>
                    <a:pt x="11025" y="6883"/>
                    <a:pt x="369" y="5309"/>
                    <a:pt x="9" y="3441"/>
                  </a:cubicBezTo>
                  <a:cubicBezTo>
                    <a:pt x="-349" y="1524"/>
                    <a:pt x="9648" y="0"/>
                    <a:pt x="22310" y="0"/>
                  </a:cubicBezTo>
                  <a:cubicBezTo>
                    <a:pt x="34972" y="0"/>
                    <a:pt x="45628" y="1524"/>
                    <a:pt x="46108" y="3441"/>
                  </a:cubicBezTo>
                  <a:cubicBezTo>
                    <a:pt x="46586" y="5309"/>
                    <a:pt x="36618" y="6883"/>
                    <a:pt x="23807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2B4A21E-ADC0-466B-ADA7-AE169632B972}"/>
                </a:ext>
              </a:extLst>
            </p:cNvPr>
            <p:cNvSpPr/>
            <p:nvPr/>
          </p:nvSpPr>
          <p:spPr>
            <a:xfrm>
              <a:off x="6207642" y="5911202"/>
              <a:ext cx="48969" cy="7816"/>
            </a:xfrm>
            <a:custGeom>
              <a:avLst/>
              <a:gdLst>
                <a:gd name="connsiteX0" fmla="*/ 25334 w 48969"/>
                <a:gd name="connsiteY0" fmla="*/ 7817 h 7816"/>
                <a:gd name="connsiteX1" fmla="*/ 10 w 48969"/>
                <a:gd name="connsiteY1" fmla="*/ 3884 h 7816"/>
                <a:gd name="connsiteX2" fmla="*/ 23628 w 48969"/>
                <a:gd name="connsiteY2" fmla="*/ 0 h 7816"/>
                <a:gd name="connsiteX3" fmla="*/ 48952 w 48969"/>
                <a:gd name="connsiteY3" fmla="*/ 3884 h 7816"/>
                <a:gd name="connsiteX4" fmla="*/ 25334 w 4896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69" h="7816">
                  <a:moveTo>
                    <a:pt x="25334" y="7817"/>
                  </a:moveTo>
                  <a:cubicBezTo>
                    <a:pt x="11744" y="7817"/>
                    <a:pt x="399" y="6047"/>
                    <a:pt x="10" y="3884"/>
                  </a:cubicBezTo>
                  <a:cubicBezTo>
                    <a:pt x="-379" y="1721"/>
                    <a:pt x="10188" y="0"/>
                    <a:pt x="23628" y="0"/>
                  </a:cubicBezTo>
                  <a:cubicBezTo>
                    <a:pt x="37068" y="0"/>
                    <a:pt x="48413" y="1721"/>
                    <a:pt x="48952" y="3884"/>
                  </a:cubicBezTo>
                  <a:cubicBezTo>
                    <a:pt x="49461" y="6096"/>
                    <a:pt x="38894" y="7817"/>
                    <a:pt x="253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734E33-F56C-49A9-AA40-7662C03E1D88}"/>
                </a:ext>
              </a:extLst>
            </p:cNvPr>
            <p:cNvSpPr/>
            <p:nvPr/>
          </p:nvSpPr>
          <p:spPr>
            <a:xfrm>
              <a:off x="6218864" y="5958053"/>
              <a:ext cx="52240" cy="8799"/>
            </a:xfrm>
            <a:custGeom>
              <a:avLst/>
              <a:gdLst>
                <a:gd name="connsiteX0" fmla="*/ 27103 w 52240"/>
                <a:gd name="connsiteY0" fmla="*/ 8800 h 8799"/>
                <a:gd name="connsiteX1" fmla="*/ 13 w 52240"/>
                <a:gd name="connsiteY1" fmla="*/ 4375 h 8799"/>
                <a:gd name="connsiteX2" fmla="*/ 25127 w 52240"/>
                <a:gd name="connsiteY2" fmla="*/ 0 h 8799"/>
                <a:gd name="connsiteX3" fmla="*/ 52217 w 52240"/>
                <a:gd name="connsiteY3" fmla="*/ 4375 h 8799"/>
                <a:gd name="connsiteX4" fmla="*/ 27103 w 5224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0" h="8799">
                  <a:moveTo>
                    <a:pt x="27103" y="8800"/>
                  </a:moveTo>
                  <a:cubicBezTo>
                    <a:pt x="12615" y="8800"/>
                    <a:pt x="492" y="6784"/>
                    <a:pt x="13" y="4375"/>
                  </a:cubicBezTo>
                  <a:cubicBezTo>
                    <a:pt x="-436" y="1966"/>
                    <a:pt x="10789" y="0"/>
                    <a:pt x="25127" y="0"/>
                  </a:cubicBezTo>
                  <a:cubicBezTo>
                    <a:pt x="39465" y="0"/>
                    <a:pt x="51559" y="1966"/>
                    <a:pt x="52217" y="4375"/>
                  </a:cubicBezTo>
                  <a:cubicBezTo>
                    <a:pt x="52816" y="6784"/>
                    <a:pt x="41591" y="8800"/>
                    <a:pt x="2710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7B6A7B6-2432-465B-84CC-75C814AB5676}"/>
                </a:ext>
              </a:extLst>
            </p:cNvPr>
            <p:cNvSpPr/>
            <p:nvPr/>
          </p:nvSpPr>
          <p:spPr>
            <a:xfrm>
              <a:off x="6231672" y="6011344"/>
              <a:ext cx="55934" cy="10127"/>
            </a:xfrm>
            <a:custGeom>
              <a:avLst/>
              <a:gdLst>
                <a:gd name="connsiteX0" fmla="*/ 29113 w 55934"/>
                <a:gd name="connsiteY0" fmla="*/ 10127 h 10127"/>
                <a:gd name="connsiteX1" fmla="*/ 17 w 55934"/>
                <a:gd name="connsiteY1" fmla="*/ 5014 h 10127"/>
                <a:gd name="connsiteX2" fmla="*/ 26808 w 55934"/>
                <a:gd name="connsiteY2" fmla="*/ 0 h 10127"/>
                <a:gd name="connsiteX3" fmla="*/ 55903 w 55934"/>
                <a:gd name="connsiteY3" fmla="*/ 5014 h 10127"/>
                <a:gd name="connsiteX4" fmla="*/ 29113 w 55934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34" h="10127">
                  <a:moveTo>
                    <a:pt x="29113" y="10127"/>
                  </a:moveTo>
                  <a:cubicBezTo>
                    <a:pt x="13578" y="10127"/>
                    <a:pt x="556" y="7817"/>
                    <a:pt x="17" y="5014"/>
                  </a:cubicBezTo>
                  <a:cubicBezTo>
                    <a:pt x="-522" y="2212"/>
                    <a:pt x="11482" y="0"/>
                    <a:pt x="26808" y="0"/>
                  </a:cubicBezTo>
                  <a:cubicBezTo>
                    <a:pt x="42134" y="0"/>
                    <a:pt x="55155" y="2261"/>
                    <a:pt x="55903" y="5014"/>
                  </a:cubicBezTo>
                  <a:cubicBezTo>
                    <a:pt x="56622" y="7817"/>
                    <a:pt x="44648" y="10127"/>
                    <a:pt x="29113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7C3C43-95B2-409F-B305-76FFBA639683}"/>
                </a:ext>
              </a:extLst>
            </p:cNvPr>
            <p:cNvSpPr/>
            <p:nvPr/>
          </p:nvSpPr>
          <p:spPr>
            <a:xfrm>
              <a:off x="6246454" y="6072697"/>
              <a:ext cx="60173" cy="11749"/>
            </a:xfrm>
            <a:custGeom>
              <a:avLst/>
              <a:gdLst>
                <a:gd name="connsiteX0" fmla="*/ 31453 w 60173"/>
                <a:gd name="connsiteY0" fmla="*/ 11750 h 11749"/>
                <a:gd name="connsiteX1" fmla="*/ 22 w 60173"/>
                <a:gd name="connsiteY1" fmla="*/ 5850 h 11749"/>
                <a:gd name="connsiteX2" fmla="*/ 28729 w 60173"/>
                <a:gd name="connsiteY2" fmla="*/ 0 h 11749"/>
                <a:gd name="connsiteX3" fmla="*/ 60129 w 60173"/>
                <a:gd name="connsiteY3" fmla="*/ 5850 h 11749"/>
                <a:gd name="connsiteX4" fmla="*/ 31453 w 60173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3" h="11749">
                  <a:moveTo>
                    <a:pt x="31453" y="11750"/>
                  </a:moveTo>
                  <a:cubicBezTo>
                    <a:pt x="14749" y="11750"/>
                    <a:pt x="651" y="9095"/>
                    <a:pt x="22" y="5850"/>
                  </a:cubicBezTo>
                  <a:cubicBezTo>
                    <a:pt x="-606" y="2606"/>
                    <a:pt x="12235" y="0"/>
                    <a:pt x="28729" y="0"/>
                  </a:cubicBezTo>
                  <a:cubicBezTo>
                    <a:pt x="45222" y="0"/>
                    <a:pt x="59291" y="2606"/>
                    <a:pt x="60129" y="5850"/>
                  </a:cubicBezTo>
                  <a:cubicBezTo>
                    <a:pt x="61027" y="9095"/>
                    <a:pt x="48186" y="11750"/>
                    <a:pt x="31453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86D4251-33A5-4D4D-9553-2608BA62F7FE}"/>
                </a:ext>
              </a:extLst>
            </p:cNvPr>
            <p:cNvSpPr/>
            <p:nvPr/>
          </p:nvSpPr>
          <p:spPr>
            <a:xfrm>
              <a:off x="6263689" y="6144128"/>
              <a:ext cx="65187" cy="13765"/>
            </a:xfrm>
            <a:custGeom>
              <a:avLst/>
              <a:gdLst>
                <a:gd name="connsiteX0" fmla="*/ 34183 w 65187"/>
                <a:gd name="connsiteY0" fmla="*/ 13765 h 13765"/>
                <a:gd name="connsiteX1" fmla="*/ 29 w 65187"/>
                <a:gd name="connsiteY1" fmla="*/ 6833 h 13765"/>
                <a:gd name="connsiteX2" fmla="*/ 30981 w 65187"/>
                <a:gd name="connsiteY2" fmla="*/ 0 h 13765"/>
                <a:gd name="connsiteX3" fmla="*/ 65135 w 65187"/>
                <a:gd name="connsiteY3" fmla="*/ 6833 h 13765"/>
                <a:gd name="connsiteX4" fmla="*/ 34183 w 6518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7" h="13765">
                  <a:moveTo>
                    <a:pt x="34183" y="13765"/>
                  </a:moveTo>
                  <a:cubicBezTo>
                    <a:pt x="16073" y="13765"/>
                    <a:pt x="777" y="10668"/>
                    <a:pt x="29" y="6833"/>
                  </a:cubicBezTo>
                  <a:cubicBezTo>
                    <a:pt x="-719" y="3048"/>
                    <a:pt x="13140" y="0"/>
                    <a:pt x="30981" y="0"/>
                  </a:cubicBezTo>
                  <a:cubicBezTo>
                    <a:pt x="48821" y="0"/>
                    <a:pt x="64117" y="3048"/>
                    <a:pt x="65135" y="6833"/>
                  </a:cubicBezTo>
                  <a:cubicBezTo>
                    <a:pt x="66153" y="10668"/>
                    <a:pt x="52293" y="13765"/>
                    <a:pt x="34183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CEC24D-3088-42FA-941D-D88202FD7077}"/>
                </a:ext>
              </a:extLst>
            </p:cNvPr>
            <p:cNvSpPr/>
            <p:nvPr/>
          </p:nvSpPr>
          <p:spPr>
            <a:xfrm>
              <a:off x="6284005" y="6228342"/>
              <a:ext cx="71051" cy="16370"/>
            </a:xfrm>
            <a:custGeom>
              <a:avLst/>
              <a:gdLst>
                <a:gd name="connsiteX0" fmla="*/ 37455 w 71051"/>
                <a:gd name="connsiteY0" fmla="*/ 16371 h 16370"/>
                <a:gd name="connsiteX1" fmla="*/ 38 w 71051"/>
                <a:gd name="connsiteY1" fmla="*/ 8112 h 16370"/>
                <a:gd name="connsiteX2" fmla="*/ 33594 w 71051"/>
                <a:gd name="connsiteY2" fmla="*/ 0 h 16370"/>
                <a:gd name="connsiteX3" fmla="*/ 70981 w 71051"/>
                <a:gd name="connsiteY3" fmla="*/ 8112 h 16370"/>
                <a:gd name="connsiteX4" fmla="*/ 37455 w 71051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1" h="16370">
                  <a:moveTo>
                    <a:pt x="37455" y="16371"/>
                  </a:moveTo>
                  <a:cubicBezTo>
                    <a:pt x="17699" y="16371"/>
                    <a:pt x="936" y="12684"/>
                    <a:pt x="38" y="8112"/>
                  </a:cubicBezTo>
                  <a:cubicBezTo>
                    <a:pt x="-860" y="3638"/>
                    <a:pt x="14137" y="0"/>
                    <a:pt x="33594" y="0"/>
                  </a:cubicBezTo>
                  <a:cubicBezTo>
                    <a:pt x="53051" y="0"/>
                    <a:pt x="69754" y="3638"/>
                    <a:pt x="70981" y="8112"/>
                  </a:cubicBezTo>
                  <a:cubicBezTo>
                    <a:pt x="72208" y="12634"/>
                    <a:pt x="57211" y="16371"/>
                    <a:pt x="37455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2EDEE9-2DA0-46E0-8A19-6C81E0BD30AE}"/>
                </a:ext>
              </a:extLst>
            </p:cNvPr>
            <p:cNvSpPr/>
            <p:nvPr/>
          </p:nvSpPr>
          <p:spPr>
            <a:xfrm>
              <a:off x="6308326" y="6329073"/>
              <a:ext cx="78125" cy="19713"/>
            </a:xfrm>
            <a:custGeom>
              <a:avLst/>
              <a:gdLst>
                <a:gd name="connsiteX0" fmla="*/ 41422 w 78125"/>
                <a:gd name="connsiteY0" fmla="*/ 19714 h 19713"/>
                <a:gd name="connsiteX1" fmla="*/ 53 w 78125"/>
                <a:gd name="connsiteY1" fmla="*/ 9783 h 19713"/>
                <a:gd name="connsiteX2" fmla="*/ 36692 w 78125"/>
                <a:gd name="connsiteY2" fmla="*/ 0 h 19713"/>
                <a:gd name="connsiteX3" fmla="*/ 78030 w 78125"/>
                <a:gd name="connsiteY3" fmla="*/ 9783 h 19713"/>
                <a:gd name="connsiteX4" fmla="*/ 41422 w 78125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5" h="19713">
                  <a:moveTo>
                    <a:pt x="41422" y="19714"/>
                  </a:moveTo>
                  <a:cubicBezTo>
                    <a:pt x="19720" y="19714"/>
                    <a:pt x="1191" y="15240"/>
                    <a:pt x="53" y="9783"/>
                  </a:cubicBezTo>
                  <a:cubicBezTo>
                    <a:pt x="-1054" y="4375"/>
                    <a:pt x="15349" y="0"/>
                    <a:pt x="36692" y="0"/>
                  </a:cubicBezTo>
                  <a:cubicBezTo>
                    <a:pt x="58035" y="0"/>
                    <a:pt x="76534" y="4375"/>
                    <a:pt x="78030" y="9783"/>
                  </a:cubicBezTo>
                  <a:cubicBezTo>
                    <a:pt x="79527" y="15240"/>
                    <a:pt x="63153" y="19714"/>
                    <a:pt x="41422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3C79E5C-593E-41E3-912B-D0EA3A6DB212}"/>
                </a:ext>
              </a:extLst>
            </p:cNvPr>
            <p:cNvSpPr/>
            <p:nvPr/>
          </p:nvSpPr>
          <p:spPr>
            <a:xfrm>
              <a:off x="6337997" y="6451583"/>
              <a:ext cx="86716" cy="24285"/>
            </a:xfrm>
            <a:custGeom>
              <a:avLst/>
              <a:gdLst>
                <a:gd name="connsiteX0" fmla="*/ 46294 w 86716"/>
                <a:gd name="connsiteY0" fmla="*/ 24286 h 24285"/>
                <a:gd name="connsiteX1" fmla="*/ 77 w 86716"/>
                <a:gd name="connsiteY1" fmla="*/ 12045 h 24285"/>
                <a:gd name="connsiteX2" fmla="*/ 40398 w 86716"/>
                <a:gd name="connsiteY2" fmla="*/ 0 h 24285"/>
                <a:gd name="connsiteX3" fmla="*/ 86585 w 86716"/>
                <a:gd name="connsiteY3" fmla="*/ 12045 h 24285"/>
                <a:gd name="connsiteX4" fmla="*/ 46294 w 86716"/>
                <a:gd name="connsiteY4" fmla="*/ 24286 h 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16" h="24285">
                  <a:moveTo>
                    <a:pt x="46294" y="24286"/>
                  </a:moveTo>
                  <a:cubicBezTo>
                    <a:pt x="22168" y="24286"/>
                    <a:pt x="1484" y="18780"/>
                    <a:pt x="77" y="12045"/>
                  </a:cubicBezTo>
                  <a:cubicBezTo>
                    <a:pt x="-1331" y="5359"/>
                    <a:pt x="16749" y="0"/>
                    <a:pt x="40398" y="0"/>
                  </a:cubicBezTo>
                  <a:cubicBezTo>
                    <a:pt x="64045" y="0"/>
                    <a:pt x="84729" y="5359"/>
                    <a:pt x="86585" y="12045"/>
                  </a:cubicBezTo>
                  <a:cubicBezTo>
                    <a:pt x="88441" y="18780"/>
                    <a:pt x="70421" y="24286"/>
                    <a:pt x="46294" y="2428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9AA6CB-2BAB-4E72-8026-387FC6A350A2}"/>
                </a:ext>
              </a:extLst>
            </p:cNvPr>
            <p:cNvSpPr/>
            <p:nvPr/>
          </p:nvSpPr>
          <p:spPr>
            <a:xfrm>
              <a:off x="6374960" y="6603983"/>
              <a:ext cx="97440" cy="30627"/>
            </a:xfrm>
            <a:custGeom>
              <a:avLst/>
              <a:gdLst>
                <a:gd name="connsiteX0" fmla="*/ 52496 w 97440"/>
                <a:gd name="connsiteY0" fmla="*/ 30627 h 30627"/>
                <a:gd name="connsiteX1" fmla="*/ 112 w 97440"/>
                <a:gd name="connsiteY1" fmla="*/ 15142 h 30627"/>
                <a:gd name="connsiteX2" fmla="*/ 44952 w 97440"/>
                <a:gd name="connsiteY2" fmla="*/ 0 h 30627"/>
                <a:gd name="connsiteX3" fmla="*/ 97246 w 97440"/>
                <a:gd name="connsiteY3" fmla="*/ 15142 h 30627"/>
                <a:gd name="connsiteX4" fmla="*/ 52496 w 97440"/>
                <a:gd name="connsiteY4" fmla="*/ 30627 h 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0" h="30627">
                  <a:moveTo>
                    <a:pt x="52496" y="30627"/>
                  </a:moveTo>
                  <a:cubicBezTo>
                    <a:pt x="25376" y="30627"/>
                    <a:pt x="1908" y="23647"/>
                    <a:pt x="112" y="15142"/>
                  </a:cubicBezTo>
                  <a:cubicBezTo>
                    <a:pt x="-1685" y="6735"/>
                    <a:pt x="18402" y="0"/>
                    <a:pt x="44952" y="0"/>
                  </a:cubicBezTo>
                  <a:cubicBezTo>
                    <a:pt x="71504" y="0"/>
                    <a:pt x="94912" y="6735"/>
                    <a:pt x="97246" y="15142"/>
                  </a:cubicBezTo>
                  <a:cubicBezTo>
                    <a:pt x="99641" y="23696"/>
                    <a:pt x="79616" y="30627"/>
                    <a:pt x="52496" y="306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96C27A-3F60-443D-A2A2-5C874BB4A2F3}"/>
                </a:ext>
              </a:extLst>
            </p:cNvPr>
            <p:cNvSpPr/>
            <p:nvPr/>
          </p:nvSpPr>
          <p:spPr>
            <a:xfrm>
              <a:off x="6422257" y="6798711"/>
              <a:ext cx="111247" cy="39820"/>
            </a:xfrm>
            <a:custGeom>
              <a:avLst/>
              <a:gdLst>
                <a:gd name="connsiteX0" fmla="*/ 60606 w 111247"/>
                <a:gd name="connsiteY0" fmla="*/ 39821 h 39820"/>
                <a:gd name="connsiteX1" fmla="*/ 170 w 111247"/>
                <a:gd name="connsiteY1" fmla="*/ 19665 h 39820"/>
                <a:gd name="connsiteX2" fmla="*/ 50638 w 111247"/>
                <a:gd name="connsiteY2" fmla="*/ 0 h 39820"/>
                <a:gd name="connsiteX3" fmla="*/ 110954 w 111247"/>
                <a:gd name="connsiteY3" fmla="*/ 19665 h 39820"/>
                <a:gd name="connsiteX4" fmla="*/ 60606 w 111247"/>
                <a:gd name="connsiteY4" fmla="*/ 39821 h 3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47" h="39820">
                  <a:moveTo>
                    <a:pt x="60606" y="39821"/>
                  </a:moveTo>
                  <a:cubicBezTo>
                    <a:pt x="29624" y="39821"/>
                    <a:pt x="2565" y="30726"/>
                    <a:pt x="170" y="19665"/>
                  </a:cubicBezTo>
                  <a:cubicBezTo>
                    <a:pt x="-2195" y="8751"/>
                    <a:pt x="20435" y="0"/>
                    <a:pt x="50638" y="0"/>
                  </a:cubicBezTo>
                  <a:cubicBezTo>
                    <a:pt x="80841" y="0"/>
                    <a:pt x="107841" y="8751"/>
                    <a:pt x="110954" y="19665"/>
                  </a:cubicBezTo>
                  <a:cubicBezTo>
                    <a:pt x="114098" y="30726"/>
                    <a:pt x="91587" y="39821"/>
                    <a:pt x="60606" y="398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76AB47-5604-4C07-B62C-1105F7028375}"/>
                </a:ext>
              </a:extLst>
            </p:cNvPr>
            <p:cNvSpPr/>
            <p:nvPr/>
          </p:nvSpPr>
          <p:spPr>
            <a:xfrm>
              <a:off x="6314673" y="5639881"/>
              <a:ext cx="30250" cy="2949"/>
            </a:xfrm>
            <a:custGeom>
              <a:avLst/>
              <a:gdLst>
                <a:gd name="connsiteX0" fmla="*/ 15977 w 30250"/>
                <a:gd name="connsiteY0" fmla="*/ 2950 h 2949"/>
                <a:gd name="connsiteX1" fmla="*/ 22 w 30250"/>
                <a:gd name="connsiteY1" fmla="*/ 1475 h 2949"/>
                <a:gd name="connsiteX2" fmla="*/ 14271 w 30250"/>
                <a:gd name="connsiteY2" fmla="*/ 0 h 2949"/>
                <a:gd name="connsiteX3" fmla="*/ 30225 w 30250"/>
                <a:gd name="connsiteY3" fmla="*/ 1475 h 2949"/>
                <a:gd name="connsiteX4" fmla="*/ 15977 w 30250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0" h="2949">
                  <a:moveTo>
                    <a:pt x="15977" y="2950"/>
                  </a:moveTo>
                  <a:cubicBezTo>
                    <a:pt x="7596" y="2950"/>
                    <a:pt x="471" y="2261"/>
                    <a:pt x="22" y="1475"/>
                  </a:cubicBezTo>
                  <a:cubicBezTo>
                    <a:pt x="-427" y="639"/>
                    <a:pt x="5949" y="0"/>
                    <a:pt x="14271" y="0"/>
                  </a:cubicBezTo>
                  <a:cubicBezTo>
                    <a:pt x="22593" y="0"/>
                    <a:pt x="29716" y="639"/>
                    <a:pt x="30225" y="1475"/>
                  </a:cubicBezTo>
                  <a:cubicBezTo>
                    <a:pt x="30704" y="2311"/>
                    <a:pt x="24328" y="2950"/>
                    <a:pt x="159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CD5A104-D9EA-4B7E-AD34-30F41F352916}"/>
                </a:ext>
              </a:extLst>
            </p:cNvPr>
            <p:cNvSpPr/>
            <p:nvPr/>
          </p:nvSpPr>
          <p:spPr>
            <a:xfrm>
              <a:off x="6325686" y="5657333"/>
              <a:ext cx="31455" cy="3195"/>
            </a:xfrm>
            <a:custGeom>
              <a:avLst/>
              <a:gdLst>
                <a:gd name="connsiteX0" fmla="*/ 16668 w 31455"/>
                <a:gd name="connsiteY0" fmla="*/ 3195 h 3195"/>
                <a:gd name="connsiteX1" fmla="*/ 24 w 31455"/>
                <a:gd name="connsiteY1" fmla="*/ 1573 h 3195"/>
                <a:gd name="connsiteX2" fmla="*/ 14782 w 31455"/>
                <a:gd name="connsiteY2" fmla="*/ 0 h 3195"/>
                <a:gd name="connsiteX3" fmla="*/ 31425 w 31455"/>
                <a:gd name="connsiteY3" fmla="*/ 1573 h 3195"/>
                <a:gd name="connsiteX4" fmla="*/ 16668 w 314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5" h="3195">
                  <a:moveTo>
                    <a:pt x="16668" y="3195"/>
                  </a:moveTo>
                  <a:cubicBezTo>
                    <a:pt x="7957" y="3195"/>
                    <a:pt x="503" y="2458"/>
                    <a:pt x="24" y="1573"/>
                  </a:cubicBezTo>
                  <a:cubicBezTo>
                    <a:pt x="-454" y="688"/>
                    <a:pt x="6161" y="0"/>
                    <a:pt x="14782" y="0"/>
                  </a:cubicBezTo>
                  <a:cubicBezTo>
                    <a:pt x="23403" y="0"/>
                    <a:pt x="30856" y="688"/>
                    <a:pt x="31425" y="1573"/>
                  </a:cubicBezTo>
                  <a:cubicBezTo>
                    <a:pt x="31963" y="2458"/>
                    <a:pt x="25348" y="3195"/>
                    <a:pt x="16668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8BE003-7172-488B-97A8-22144373108A}"/>
                </a:ext>
              </a:extLst>
            </p:cNvPr>
            <p:cNvSpPr/>
            <p:nvPr/>
          </p:nvSpPr>
          <p:spPr>
            <a:xfrm>
              <a:off x="6337625" y="5676211"/>
              <a:ext cx="32753" cy="3441"/>
            </a:xfrm>
            <a:custGeom>
              <a:avLst/>
              <a:gdLst>
                <a:gd name="connsiteX0" fmla="*/ 17391 w 32753"/>
                <a:gd name="connsiteY0" fmla="*/ 3441 h 3441"/>
                <a:gd name="connsiteX1" fmla="*/ 30 w 32753"/>
                <a:gd name="connsiteY1" fmla="*/ 1721 h 3441"/>
                <a:gd name="connsiteX2" fmla="*/ 15356 w 32753"/>
                <a:gd name="connsiteY2" fmla="*/ 0 h 3441"/>
                <a:gd name="connsiteX3" fmla="*/ 32717 w 32753"/>
                <a:gd name="connsiteY3" fmla="*/ 1721 h 3441"/>
                <a:gd name="connsiteX4" fmla="*/ 17391 w 32753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3" h="3441">
                  <a:moveTo>
                    <a:pt x="17391" y="3441"/>
                  </a:moveTo>
                  <a:cubicBezTo>
                    <a:pt x="8321" y="3441"/>
                    <a:pt x="538" y="2655"/>
                    <a:pt x="30" y="1721"/>
                  </a:cubicBezTo>
                  <a:cubicBezTo>
                    <a:pt x="-509" y="787"/>
                    <a:pt x="6376" y="0"/>
                    <a:pt x="15356" y="0"/>
                  </a:cubicBezTo>
                  <a:cubicBezTo>
                    <a:pt x="24336" y="0"/>
                    <a:pt x="32118" y="787"/>
                    <a:pt x="32717" y="1721"/>
                  </a:cubicBezTo>
                  <a:cubicBezTo>
                    <a:pt x="33316" y="2655"/>
                    <a:pt x="26461" y="3441"/>
                    <a:pt x="1739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EF1430D-CF76-47BB-B9D5-A8515E371736}"/>
                </a:ext>
              </a:extLst>
            </p:cNvPr>
            <p:cNvSpPr/>
            <p:nvPr/>
          </p:nvSpPr>
          <p:spPr>
            <a:xfrm>
              <a:off x="6350584" y="5696662"/>
              <a:ext cx="34197" cy="3785"/>
            </a:xfrm>
            <a:custGeom>
              <a:avLst/>
              <a:gdLst>
                <a:gd name="connsiteX0" fmla="*/ 18201 w 34197"/>
                <a:gd name="connsiteY0" fmla="*/ 3785 h 3785"/>
                <a:gd name="connsiteX1" fmla="*/ 32 w 34197"/>
                <a:gd name="connsiteY1" fmla="*/ 1868 h 3785"/>
                <a:gd name="connsiteX2" fmla="*/ 15986 w 34197"/>
                <a:gd name="connsiteY2" fmla="*/ 0 h 3785"/>
                <a:gd name="connsiteX3" fmla="*/ 34156 w 34197"/>
                <a:gd name="connsiteY3" fmla="*/ 1868 h 3785"/>
                <a:gd name="connsiteX4" fmla="*/ 18201 w 3419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7" h="3785">
                  <a:moveTo>
                    <a:pt x="18201" y="3785"/>
                  </a:moveTo>
                  <a:cubicBezTo>
                    <a:pt x="8742" y="3785"/>
                    <a:pt x="600" y="2950"/>
                    <a:pt x="32" y="1868"/>
                  </a:cubicBezTo>
                  <a:cubicBezTo>
                    <a:pt x="-537" y="836"/>
                    <a:pt x="6587" y="0"/>
                    <a:pt x="15986" y="0"/>
                  </a:cubicBezTo>
                  <a:cubicBezTo>
                    <a:pt x="25386" y="0"/>
                    <a:pt x="33497" y="836"/>
                    <a:pt x="34156" y="1868"/>
                  </a:cubicBezTo>
                  <a:cubicBezTo>
                    <a:pt x="34814" y="2950"/>
                    <a:pt x="27661" y="3785"/>
                    <a:pt x="1820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580C17-F03D-4FF5-B2EE-B93CC45585EF}"/>
                </a:ext>
              </a:extLst>
            </p:cNvPr>
            <p:cNvSpPr/>
            <p:nvPr/>
          </p:nvSpPr>
          <p:spPr>
            <a:xfrm>
              <a:off x="6364707" y="5719031"/>
              <a:ext cx="35739" cy="4129"/>
            </a:xfrm>
            <a:custGeom>
              <a:avLst/>
              <a:gdLst>
                <a:gd name="connsiteX0" fmla="*/ 19105 w 35739"/>
                <a:gd name="connsiteY0" fmla="*/ 4130 h 4129"/>
                <a:gd name="connsiteX1" fmla="*/ 37 w 35739"/>
                <a:gd name="connsiteY1" fmla="*/ 2065 h 4129"/>
                <a:gd name="connsiteX2" fmla="*/ 16650 w 35739"/>
                <a:gd name="connsiteY2" fmla="*/ 0 h 4129"/>
                <a:gd name="connsiteX3" fmla="*/ 35688 w 35739"/>
                <a:gd name="connsiteY3" fmla="*/ 2065 h 4129"/>
                <a:gd name="connsiteX4" fmla="*/ 19105 w 357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9" h="4129">
                  <a:moveTo>
                    <a:pt x="19105" y="4130"/>
                  </a:moveTo>
                  <a:cubicBezTo>
                    <a:pt x="9227" y="4130"/>
                    <a:pt x="696" y="3195"/>
                    <a:pt x="37" y="2065"/>
                  </a:cubicBezTo>
                  <a:cubicBezTo>
                    <a:pt x="-591" y="934"/>
                    <a:pt x="6832" y="0"/>
                    <a:pt x="16650" y="0"/>
                  </a:cubicBezTo>
                  <a:cubicBezTo>
                    <a:pt x="26469" y="0"/>
                    <a:pt x="34970" y="934"/>
                    <a:pt x="35688" y="2065"/>
                  </a:cubicBezTo>
                  <a:cubicBezTo>
                    <a:pt x="36436" y="3195"/>
                    <a:pt x="28983" y="4130"/>
                    <a:pt x="1910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008FCD-62D3-4E60-9190-4D0CBEBDDD45}"/>
                </a:ext>
              </a:extLst>
            </p:cNvPr>
            <p:cNvSpPr/>
            <p:nvPr/>
          </p:nvSpPr>
          <p:spPr>
            <a:xfrm>
              <a:off x="6380207" y="5743464"/>
              <a:ext cx="37453" cy="4522"/>
            </a:xfrm>
            <a:custGeom>
              <a:avLst/>
              <a:gdLst>
                <a:gd name="connsiteX0" fmla="*/ 20068 w 37453"/>
                <a:gd name="connsiteY0" fmla="*/ 4523 h 4522"/>
                <a:gd name="connsiteX1" fmla="*/ 43 w 37453"/>
                <a:gd name="connsiteY1" fmla="*/ 2261 h 4522"/>
                <a:gd name="connsiteX2" fmla="*/ 17374 w 37453"/>
                <a:gd name="connsiteY2" fmla="*/ 0 h 4522"/>
                <a:gd name="connsiteX3" fmla="*/ 37400 w 37453"/>
                <a:gd name="connsiteY3" fmla="*/ 2261 h 4522"/>
                <a:gd name="connsiteX4" fmla="*/ 20068 w 3745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53" h="4522">
                  <a:moveTo>
                    <a:pt x="20068" y="4523"/>
                  </a:moveTo>
                  <a:cubicBezTo>
                    <a:pt x="9711" y="4523"/>
                    <a:pt x="731" y="3490"/>
                    <a:pt x="43" y="2261"/>
                  </a:cubicBezTo>
                  <a:cubicBezTo>
                    <a:pt x="-646" y="1032"/>
                    <a:pt x="7107" y="0"/>
                    <a:pt x="17374" y="0"/>
                  </a:cubicBezTo>
                  <a:cubicBezTo>
                    <a:pt x="27641" y="0"/>
                    <a:pt x="36591" y="983"/>
                    <a:pt x="37400" y="2261"/>
                  </a:cubicBezTo>
                  <a:cubicBezTo>
                    <a:pt x="38178" y="3490"/>
                    <a:pt x="30426" y="4523"/>
                    <a:pt x="20068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CE64F96-A0A1-41E8-AEBB-B09D69D85E7B}"/>
                </a:ext>
              </a:extLst>
            </p:cNvPr>
            <p:cNvSpPr/>
            <p:nvPr/>
          </p:nvSpPr>
          <p:spPr>
            <a:xfrm>
              <a:off x="6397200" y="5770306"/>
              <a:ext cx="39303" cy="5014"/>
            </a:xfrm>
            <a:custGeom>
              <a:avLst/>
              <a:gdLst>
                <a:gd name="connsiteX0" fmla="*/ 21155 w 39303"/>
                <a:gd name="connsiteY0" fmla="*/ 5014 h 5014"/>
                <a:gd name="connsiteX1" fmla="*/ 52 w 39303"/>
                <a:gd name="connsiteY1" fmla="*/ 2507 h 5014"/>
                <a:gd name="connsiteX2" fmla="*/ 18162 w 39303"/>
                <a:gd name="connsiteY2" fmla="*/ 0 h 5014"/>
                <a:gd name="connsiteX3" fmla="*/ 39235 w 39303"/>
                <a:gd name="connsiteY3" fmla="*/ 2507 h 5014"/>
                <a:gd name="connsiteX4" fmla="*/ 21155 w 3930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3" h="5014">
                  <a:moveTo>
                    <a:pt x="21155" y="5014"/>
                  </a:moveTo>
                  <a:cubicBezTo>
                    <a:pt x="10289" y="5014"/>
                    <a:pt x="830" y="3884"/>
                    <a:pt x="52" y="2507"/>
                  </a:cubicBezTo>
                  <a:cubicBezTo>
                    <a:pt x="-727" y="1131"/>
                    <a:pt x="7386" y="0"/>
                    <a:pt x="18162" y="0"/>
                  </a:cubicBezTo>
                  <a:cubicBezTo>
                    <a:pt x="28938" y="0"/>
                    <a:pt x="38367" y="1131"/>
                    <a:pt x="39235" y="2507"/>
                  </a:cubicBezTo>
                  <a:cubicBezTo>
                    <a:pt x="40133" y="3884"/>
                    <a:pt x="32021" y="5014"/>
                    <a:pt x="2115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CACFD33-AC5F-4E64-9247-CB59B3103491}"/>
                </a:ext>
              </a:extLst>
            </p:cNvPr>
            <p:cNvSpPr/>
            <p:nvPr/>
          </p:nvSpPr>
          <p:spPr>
            <a:xfrm>
              <a:off x="6415989" y="5799999"/>
              <a:ext cx="41387" cy="5506"/>
            </a:xfrm>
            <a:custGeom>
              <a:avLst/>
              <a:gdLst>
                <a:gd name="connsiteX0" fmla="*/ 22362 w 41387"/>
                <a:gd name="connsiteY0" fmla="*/ 5506 h 5506"/>
                <a:gd name="connsiteX1" fmla="*/ 61 w 41387"/>
                <a:gd name="connsiteY1" fmla="*/ 2753 h 5506"/>
                <a:gd name="connsiteX2" fmla="*/ 19039 w 41387"/>
                <a:gd name="connsiteY2" fmla="*/ 0 h 5506"/>
                <a:gd name="connsiteX3" fmla="*/ 41310 w 41387"/>
                <a:gd name="connsiteY3" fmla="*/ 2753 h 5506"/>
                <a:gd name="connsiteX4" fmla="*/ 22362 w 4138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7" h="5506">
                  <a:moveTo>
                    <a:pt x="22362" y="5506"/>
                  </a:moveTo>
                  <a:cubicBezTo>
                    <a:pt x="10927" y="5506"/>
                    <a:pt x="929" y="4277"/>
                    <a:pt x="61" y="2753"/>
                  </a:cubicBezTo>
                  <a:cubicBezTo>
                    <a:pt x="-807" y="1229"/>
                    <a:pt x="7694" y="0"/>
                    <a:pt x="19039" y="0"/>
                  </a:cubicBezTo>
                  <a:cubicBezTo>
                    <a:pt x="30384" y="0"/>
                    <a:pt x="40352" y="1229"/>
                    <a:pt x="41310" y="2753"/>
                  </a:cubicBezTo>
                  <a:cubicBezTo>
                    <a:pt x="42298" y="4277"/>
                    <a:pt x="33796" y="5506"/>
                    <a:pt x="22362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DD8D5C-FC48-4277-A85B-1B9BA1982F46}"/>
                </a:ext>
              </a:extLst>
            </p:cNvPr>
            <p:cNvSpPr/>
            <p:nvPr/>
          </p:nvSpPr>
          <p:spPr>
            <a:xfrm>
              <a:off x="6436874" y="5832888"/>
              <a:ext cx="43682" cy="6145"/>
            </a:xfrm>
            <a:custGeom>
              <a:avLst/>
              <a:gdLst>
                <a:gd name="connsiteX0" fmla="*/ 23688 w 43682"/>
                <a:gd name="connsiteY0" fmla="*/ 6145 h 6145"/>
                <a:gd name="connsiteX1" fmla="*/ 70 w 43682"/>
                <a:gd name="connsiteY1" fmla="*/ 3048 h 6145"/>
                <a:gd name="connsiteX2" fmla="*/ 19977 w 43682"/>
                <a:gd name="connsiteY2" fmla="*/ 0 h 6145"/>
                <a:gd name="connsiteX3" fmla="*/ 43594 w 43682"/>
                <a:gd name="connsiteY3" fmla="*/ 3048 h 6145"/>
                <a:gd name="connsiteX4" fmla="*/ 23688 w 43682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2" h="6145">
                  <a:moveTo>
                    <a:pt x="23688" y="6145"/>
                  </a:moveTo>
                  <a:cubicBezTo>
                    <a:pt x="11625" y="6145"/>
                    <a:pt x="1028" y="4769"/>
                    <a:pt x="70" y="3048"/>
                  </a:cubicBezTo>
                  <a:cubicBezTo>
                    <a:pt x="-887" y="1377"/>
                    <a:pt x="8033" y="0"/>
                    <a:pt x="19977" y="0"/>
                  </a:cubicBezTo>
                  <a:cubicBezTo>
                    <a:pt x="31950" y="0"/>
                    <a:pt x="42517" y="1377"/>
                    <a:pt x="43594" y="3048"/>
                  </a:cubicBezTo>
                  <a:cubicBezTo>
                    <a:pt x="44672" y="4769"/>
                    <a:pt x="35782" y="6145"/>
                    <a:pt x="2368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543E393-DA77-4BEC-A3F4-C85EBBBFE131}"/>
                </a:ext>
              </a:extLst>
            </p:cNvPr>
            <p:cNvSpPr/>
            <p:nvPr/>
          </p:nvSpPr>
          <p:spPr>
            <a:xfrm>
              <a:off x="6460148" y="5869661"/>
              <a:ext cx="46260" cy="6882"/>
            </a:xfrm>
            <a:custGeom>
              <a:avLst/>
              <a:gdLst>
                <a:gd name="connsiteX0" fmla="*/ 25229 w 46260"/>
                <a:gd name="connsiteY0" fmla="*/ 6883 h 6882"/>
                <a:gd name="connsiteX1" fmla="*/ 84 w 46260"/>
                <a:gd name="connsiteY1" fmla="*/ 3441 h 6882"/>
                <a:gd name="connsiteX2" fmla="*/ 21038 w 46260"/>
                <a:gd name="connsiteY2" fmla="*/ 0 h 6882"/>
                <a:gd name="connsiteX3" fmla="*/ 46153 w 46260"/>
                <a:gd name="connsiteY3" fmla="*/ 3441 h 6882"/>
                <a:gd name="connsiteX4" fmla="*/ 25229 w 46260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0" h="6882">
                  <a:moveTo>
                    <a:pt x="25229" y="6883"/>
                  </a:moveTo>
                  <a:cubicBezTo>
                    <a:pt x="12447" y="6883"/>
                    <a:pt x="1192" y="5309"/>
                    <a:pt x="84" y="3441"/>
                  </a:cubicBezTo>
                  <a:cubicBezTo>
                    <a:pt x="-993" y="1524"/>
                    <a:pt x="8376" y="0"/>
                    <a:pt x="21038" y="0"/>
                  </a:cubicBezTo>
                  <a:cubicBezTo>
                    <a:pt x="33700" y="0"/>
                    <a:pt x="44925" y="1524"/>
                    <a:pt x="46153" y="3441"/>
                  </a:cubicBezTo>
                  <a:cubicBezTo>
                    <a:pt x="47380" y="5309"/>
                    <a:pt x="38011" y="6883"/>
                    <a:pt x="25229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3CAD114-AFE5-4276-B7C1-614358F848D4}"/>
                </a:ext>
              </a:extLst>
            </p:cNvPr>
            <p:cNvSpPr/>
            <p:nvPr/>
          </p:nvSpPr>
          <p:spPr>
            <a:xfrm>
              <a:off x="6486352" y="5910907"/>
              <a:ext cx="49143" cy="7767"/>
            </a:xfrm>
            <a:custGeom>
              <a:avLst/>
              <a:gdLst>
                <a:gd name="connsiteX0" fmla="*/ 26953 w 49143"/>
                <a:gd name="connsiteY0" fmla="*/ 7767 h 7767"/>
                <a:gd name="connsiteX1" fmla="*/ 103 w 49143"/>
                <a:gd name="connsiteY1" fmla="*/ 3884 h 7767"/>
                <a:gd name="connsiteX2" fmla="*/ 22194 w 49143"/>
                <a:gd name="connsiteY2" fmla="*/ 0 h 7767"/>
                <a:gd name="connsiteX3" fmla="*/ 49015 w 49143"/>
                <a:gd name="connsiteY3" fmla="*/ 3884 h 7767"/>
                <a:gd name="connsiteX4" fmla="*/ 26953 w 49143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3" h="7767">
                  <a:moveTo>
                    <a:pt x="26953" y="7767"/>
                  </a:moveTo>
                  <a:cubicBezTo>
                    <a:pt x="13364" y="7767"/>
                    <a:pt x="1361" y="5998"/>
                    <a:pt x="103" y="3884"/>
                  </a:cubicBezTo>
                  <a:cubicBezTo>
                    <a:pt x="-1124" y="1721"/>
                    <a:pt x="8754" y="0"/>
                    <a:pt x="22194" y="0"/>
                  </a:cubicBezTo>
                  <a:cubicBezTo>
                    <a:pt x="35635" y="0"/>
                    <a:pt x="47638" y="1721"/>
                    <a:pt x="49015" y="3884"/>
                  </a:cubicBezTo>
                  <a:cubicBezTo>
                    <a:pt x="50392" y="5998"/>
                    <a:pt x="40513" y="7767"/>
                    <a:pt x="26953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8D51EC1-55C3-4381-AE1C-5942057347C1}"/>
                </a:ext>
              </a:extLst>
            </p:cNvPr>
            <p:cNvSpPr/>
            <p:nvPr/>
          </p:nvSpPr>
          <p:spPr>
            <a:xfrm>
              <a:off x="6515993" y="5957610"/>
              <a:ext cx="52430" cy="8799"/>
            </a:xfrm>
            <a:custGeom>
              <a:avLst/>
              <a:gdLst>
                <a:gd name="connsiteX0" fmla="*/ 28923 w 52430"/>
                <a:gd name="connsiteY0" fmla="*/ 8800 h 8799"/>
                <a:gd name="connsiteX1" fmla="*/ 127 w 52430"/>
                <a:gd name="connsiteY1" fmla="*/ 4375 h 8799"/>
                <a:gd name="connsiteX2" fmla="*/ 23504 w 52430"/>
                <a:gd name="connsiteY2" fmla="*/ 0 h 8799"/>
                <a:gd name="connsiteX3" fmla="*/ 52271 w 52430"/>
                <a:gd name="connsiteY3" fmla="*/ 4375 h 8799"/>
                <a:gd name="connsiteX4" fmla="*/ 28923 w 5243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30" h="8799">
                  <a:moveTo>
                    <a:pt x="28923" y="8800"/>
                  </a:moveTo>
                  <a:cubicBezTo>
                    <a:pt x="14434" y="8800"/>
                    <a:pt x="1534" y="6784"/>
                    <a:pt x="127" y="4375"/>
                  </a:cubicBezTo>
                  <a:cubicBezTo>
                    <a:pt x="-1281" y="1966"/>
                    <a:pt x="9196" y="0"/>
                    <a:pt x="23504" y="0"/>
                  </a:cubicBezTo>
                  <a:cubicBezTo>
                    <a:pt x="37813" y="0"/>
                    <a:pt x="50714" y="1966"/>
                    <a:pt x="52271" y="4375"/>
                  </a:cubicBezTo>
                  <a:cubicBezTo>
                    <a:pt x="53858" y="6833"/>
                    <a:pt x="43411" y="8800"/>
                    <a:pt x="2892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F7AB145-6A9A-4013-85F3-5311A1472710}"/>
                </a:ext>
              </a:extLst>
            </p:cNvPr>
            <p:cNvSpPr/>
            <p:nvPr/>
          </p:nvSpPr>
          <p:spPr>
            <a:xfrm>
              <a:off x="6549818" y="6010852"/>
              <a:ext cx="56203" cy="10127"/>
            </a:xfrm>
            <a:custGeom>
              <a:avLst/>
              <a:gdLst>
                <a:gd name="connsiteX0" fmla="*/ 31228 w 56203"/>
                <a:gd name="connsiteY0" fmla="*/ 10127 h 10127"/>
                <a:gd name="connsiteX1" fmla="*/ 156 w 56203"/>
                <a:gd name="connsiteY1" fmla="*/ 5014 h 10127"/>
                <a:gd name="connsiteX2" fmla="*/ 24971 w 56203"/>
                <a:gd name="connsiteY2" fmla="*/ 0 h 10127"/>
                <a:gd name="connsiteX3" fmla="*/ 56013 w 56203"/>
                <a:gd name="connsiteY3" fmla="*/ 5014 h 10127"/>
                <a:gd name="connsiteX4" fmla="*/ 31228 w 56203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3" h="10127">
                  <a:moveTo>
                    <a:pt x="31228" y="10127"/>
                  </a:moveTo>
                  <a:cubicBezTo>
                    <a:pt x="15722" y="10127"/>
                    <a:pt x="1803" y="7817"/>
                    <a:pt x="156" y="5014"/>
                  </a:cubicBezTo>
                  <a:cubicBezTo>
                    <a:pt x="-1460" y="2212"/>
                    <a:pt x="9646" y="0"/>
                    <a:pt x="24971" y="0"/>
                  </a:cubicBezTo>
                  <a:cubicBezTo>
                    <a:pt x="40298" y="0"/>
                    <a:pt x="54187" y="2261"/>
                    <a:pt x="56013" y="5014"/>
                  </a:cubicBezTo>
                  <a:cubicBezTo>
                    <a:pt x="57809" y="7866"/>
                    <a:pt x="46733" y="10127"/>
                    <a:pt x="31228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80CC66A-7D3E-47C6-A735-1AF309D472F0}"/>
                </a:ext>
              </a:extLst>
            </p:cNvPr>
            <p:cNvSpPr/>
            <p:nvPr/>
          </p:nvSpPr>
          <p:spPr>
            <a:xfrm>
              <a:off x="6588780" y="6072205"/>
              <a:ext cx="60552" cy="11700"/>
            </a:xfrm>
            <a:custGeom>
              <a:avLst/>
              <a:gdLst>
                <a:gd name="connsiteX0" fmla="*/ 33903 w 60552"/>
                <a:gd name="connsiteY0" fmla="*/ 11700 h 11700"/>
                <a:gd name="connsiteX1" fmla="*/ 198 w 60552"/>
                <a:gd name="connsiteY1" fmla="*/ 5801 h 11700"/>
                <a:gd name="connsiteX2" fmla="*/ 26629 w 60552"/>
                <a:gd name="connsiteY2" fmla="*/ 0 h 11700"/>
                <a:gd name="connsiteX3" fmla="*/ 60305 w 60552"/>
                <a:gd name="connsiteY3" fmla="*/ 5801 h 11700"/>
                <a:gd name="connsiteX4" fmla="*/ 33903 w 60552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2" h="11700">
                  <a:moveTo>
                    <a:pt x="33903" y="11700"/>
                  </a:moveTo>
                  <a:cubicBezTo>
                    <a:pt x="17200" y="11700"/>
                    <a:pt x="2084" y="9046"/>
                    <a:pt x="198" y="5801"/>
                  </a:cubicBezTo>
                  <a:cubicBezTo>
                    <a:pt x="-1688" y="2556"/>
                    <a:pt x="10136" y="0"/>
                    <a:pt x="26629" y="0"/>
                  </a:cubicBezTo>
                  <a:cubicBezTo>
                    <a:pt x="43123" y="0"/>
                    <a:pt x="58179" y="2606"/>
                    <a:pt x="60305" y="5801"/>
                  </a:cubicBezTo>
                  <a:cubicBezTo>
                    <a:pt x="62430" y="9046"/>
                    <a:pt x="50636" y="11700"/>
                    <a:pt x="33903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DBE108A-6901-4CBA-A60B-819EC4EA58BF}"/>
                </a:ext>
              </a:extLst>
            </p:cNvPr>
            <p:cNvSpPr/>
            <p:nvPr/>
          </p:nvSpPr>
          <p:spPr>
            <a:xfrm>
              <a:off x="6634166" y="6143489"/>
              <a:ext cx="65616" cy="13765"/>
            </a:xfrm>
            <a:custGeom>
              <a:avLst/>
              <a:gdLst>
                <a:gd name="connsiteX0" fmla="*/ 37100 w 65616"/>
                <a:gd name="connsiteY0" fmla="*/ 13765 h 13765"/>
                <a:gd name="connsiteX1" fmla="*/ 252 w 65616"/>
                <a:gd name="connsiteY1" fmla="*/ 6833 h 13765"/>
                <a:gd name="connsiteX2" fmla="*/ 28509 w 65616"/>
                <a:gd name="connsiteY2" fmla="*/ 0 h 13765"/>
                <a:gd name="connsiteX3" fmla="*/ 65298 w 65616"/>
                <a:gd name="connsiteY3" fmla="*/ 6833 h 13765"/>
                <a:gd name="connsiteX4" fmla="*/ 37100 w 65616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16" h="13765">
                  <a:moveTo>
                    <a:pt x="37100" y="13765"/>
                  </a:moveTo>
                  <a:cubicBezTo>
                    <a:pt x="19019" y="13765"/>
                    <a:pt x="2497" y="10668"/>
                    <a:pt x="252" y="6833"/>
                  </a:cubicBezTo>
                  <a:cubicBezTo>
                    <a:pt x="-1964" y="3048"/>
                    <a:pt x="10699" y="0"/>
                    <a:pt x="28509" y="0"/>
                  </a:cubicBezTo>
                  <a:cubicBezTo>
                    <a:pt x="46349" y="0"/>
                    <a:pt x="62813" y="3048"/>
                    <a:pt x="65298" y="6833"/>
                  </a:cubicBezTo>
                  <a:cubicBezTo>
                    <a:pt x="67812" y="10668"/>
                    <a:pt x="55210" y="13765"/>
                    <a:pt x="3710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5D13838-D1CC-4138-B286-FB7DCEEEAC9D}"/>
                </a:ext>
              </a:extLst>
            </p:cNvPr>
            <p:cNvSpPr/>
            <p:nvPr/>
          </p:nvSpPr>
          <p:spPr>
            <a:xfrm>
              <a:off x="6687726" y="6227604"/>
              <a:ext cx="71652" cy="16321"/>
            </a:xfrm>
            <a:custGeom>
              <a:avLst/>
              <a:gdLst>
                <a:gd name="connsiteX0" fmla="*/ 40923 w 71652"/>
                <a:gd name="connsiteY0" fmla="*/ 16322 h 16321"/>
                <a:gd name="connsiteX1" fmla="*/ 333 w 71652"/>
                <a:gd name="connsiteY1" fmla="*/ 8112 h 16321"/>
                <a:gd name="connsiteX2" fmla="*/ 30715 w 71652"/>
                <a:gd name="connsiteY2" fmla="*/ 0 h 16321"/>
                <a:gd name="connsiteX3" fmla="*/ 71246 w 71652"/>
                <a:gd name="connsiteY3" fmla="*/ 8112 h 16321"/>
                <a:gd name="connsiteX4" fmla="*/ 40923 w 71652"/>
                <a:gd name="connsiteY4" fmla="*/ 16322 h 1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2" h="16321">
                  <a:moveTo>
                    <a:pt x="40923" y="16322"/>
                  </a:moveTo>
                  <a:cubicBezTo>
                    <a:pt x="21197" y="16322"/>
                    <a:pt x="2997" y="12634"/>
                    <a:pt x="333" y="8112"/>
                  </a:cubicBezTo>
                  <a:cubicBezTo>
                    <a:pt x="-2332" y="3638"/>
                    <a:pt x="11288" y="0"/>
                    <a:pt x="30715" y="0"/>
                  </a:cubicBezTo>
                  <a:cubicBezTo>
                    <a:pt x="50142" y="0"/>
                    <a:pt x="68282" y="3589"/>
                    <a:pt x="71246" y="8112"/>
                  </a:cubicBezTo>
                  <a:cubicBezTo>
                    <a:pt x="74209" y="12634"/>
                    <a:pt x="60679" y="16322"/>
                    <a:pt x="40923" y="163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A0CCF3-3C92-4353-AA48-217B542BC073}"/>
                </a:ext>
              </a:extLst>
            </p:cNvPr>
            <p:cNvSpPr/>
            <p:nvPr/>
          </p:nvSpPr>
          <p:spPr>
            <a:xfrm>
              <a:off x="6751820" y="6328139"/>
              <a:ext cx="78884" cy="19713"/>
            </a:xfrm>
            <a:custGeom>
              <a:avLst/>
              <a:gdLst>
                <a:gd name="connsiteX0" fmla="*/ 45646 w 78884"/>
                <a:gd name="connsiteY0" fmla="*/ 19714 h 19713"/>
                <a:gd name="connsiteX1" fmla="*/ 446 w 78884"/>
                <a:gd name="connsiteY1" fmla="*/ 9783 h 19713"/>
                <a:gd name="connsiteX2" fmla="*/ 33223 w 78884"/>
                <a:gd name="connsiteY2" fmla="*/ 0 h 19713"/>
                <a:gd name="connsiteX3" fmla="*/ 78333 w 78884"/>
                <a:gd name="connsiteY3" fmla="*/ 9783 h 19713"/>
                <a:gd name="connsiteX4" fmla="*/ 45646 w 78884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4" h="19713">
                  <a:moveTo>
                    <a:pt x="45646" y="19714"/>
                  </a:moveTo>
                  <a:cubicBezTo>
                    <a:pt x="23944" y="19714"/>
                    <a:pt x="3709" y="15240"/>
                    <a:pt x="446" y="9783"/>
                  </a:cubicBezTo>
                  <a:cubicBezTo>
                    <a:pt x="-2787" y="4375"/>
                    <a:pt x="11911" y="0"/>
                    <a:pt x="33223" y="0"/>
                  </a:cubicBezTo>
                  <a:cubicBezTo>
                    <a:pt x="54536" y="0"/>
                    <a:pt x="74712" y="4326"/>
                    <a:pt x="78333" y="9783"/>
                  </a:cubicBezTo>
                  <a:cubicBezTo>
                    <a:pt x="81955" y="15240"/>
                    <a:pt x="67348" y="19714"/>
                    <a:pt x="45646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1D53F11-8C04-4DE1-866C-0FFABF4F6F2C}"/>
                </a:ext>
              </a:extLst>
            </p:cNvPr>
            <p:cNvSpPr/>
            <p:nvPr/>
          </p:nvSpPr>
          <p:spPr>
            <a:xfrm>
              <a:off x="6829904" y="6450502"/>
              <a:ext cx="87797" cy="24236"/>
            </a:xfrm>
            <a:custGeom>
              <a:avLst/>
              <a:gdLst>
                <a:gd name="connsiteX0" fmla="*/ 51586 w 87797"/>
                <a:gd name="connsiteY0" fmla="*/ 24236 h 24236"/>
                <a:gd name="connsiteX1" fmla="*/ 609 w 87797"/>
                <a:gd name="connsiteY1" fmla="*/ 11995 h 24236"/>
                <a:gd name="connsiteX2" fmla="*/ 36201 w 87797"/>
                <a:gd name="connsiteY2" fmla="*/ 0 h 24236"/>
                <a:gd name="connsiteX3" fmla="*/ 87028 w 87797"/>
                <a:gd name="connsiteY3" fmla="*/ 11995 h 24236"/>
                <a:gd name="connsiteX4" fmla="*/ 51586 w 87797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97" h="24236">
                  <a:moveTo>
                    <a:pt x="51586" y="24236"/>
                  </a:moveTo>
                  <a:cubicBezTo>
                    <a:pt x="27490" y="24236"/>
                    <a:pt x="4650" y="18730"/>
                    <a:pt x="609" y="11995"/>
                  </a:cubicBezTo>
                  <a:cubicBezTo>
                    <a:pt x="-3372" y="5359"/>
                    <a:pt x="12582" y="0"/>
                    <a:pt x="36201" y="0"/>
                  </a:cubicBezTo>
                  <a:cubicBezTo>
                    <a:pt x="59818" y="0"/>
                    <a:pt x="82568" y="5359"/>
                    <a:pt x="87028" y="11995"/>
                  </a:cubicBezTo>
                  <a:cubicBezTo>
                    <a:pt x="91548" y="18730"/>
                    <a:pt x="75683" y="24236"/>
                    <a:pt x="51586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0480BFD-A067-4B44-8DE1-C943EBB56450}"/>
                </a:ext>
              </a:extLst>
            </p:cNvPr>
            <p:cNvSpPr/>
            <p:nvPr/>
          </p:nvSpPr>
          <p:spPr>
            <a:xfrm>
              <a:off x="6927164" y="6602607"/>
              <a:ext cx="99009" cy="30578"/>
            </a:xfrm>
            <a:custGeom>
              <a:avLst/>
              <a:gdLst>
                <a:gd name="connsiteX0" fmla="*/ 59243 w 99009"/>
                <a:gd name="connsiteY0" fmla="*/ 30578 h 30578"/>
                <a:gd name="connsiteX1" fmla="*/ 873 w 99009"/>
                <a:gd name="connsiteY1" fmla="*/ 15142 h 30578"/>
                <a:gd name="connsiteX2" fmla="*/ 39757 w 99009"/>
                <a:gd name="connsiteY2" fmla="*/ 0 h 30578"/>
                <a:gd name="connsiteX3" fmla="*/ 97918 w 99009"/>
                <a:gd name="connsiteY3" fmla="*/ 15142 h 30578"/>
                <a:gd name="connsiteX4" fmla="*/ 59243 w 99009"/>
                <a:gd name="connsiteY4" fmla="*/ 30578 h 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9" h="30578">
                  <a:moveTo>
                    <a:pt x="59243" y="30578"/>
                  </a:moveTo>
                  <a:cubicBezTo>
                    <a:pt x="32153" y="30578"/>
                    <a:pt x="5991" y="23597"/>
                    <a:pt x="873" y="15142"/>
                  </a:cubicBezTo>
                  <a:cubicBezTo>
                    <a:pt x="-4186" y="6735"/>
                    <a:pt x="13266" y="0"/>
                    <a:pt x="39757" y="0"/>
                  </a:cubicBezTo>
                  <a:cubicBezTo>
                    <a:pt x="66248" y="0"/>
                    <a:pt x="92290" y="6735"/>
                    <a:pt x="97918" y="15142"/>
                  </a:cubicBezTo>
                  <a:cubicBezTo>
                    <a:pt x="103635" y="23647"/>
                    <a:pt x="86334" y="30578"/>
                    <a:pt x="59243" y="305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75427FC-BDCD-47EC-9482-956150C1110F}"/>
                </a:ext>
              </a:extLst>
            </p:cNvPr>
            <p:cNvSpPr/>
            <p:nvPr/>
          </p:nvSpPr>
          <p:spPr>
            <a:xfrm>
              <a:off x="7051615" y="6796941"/>
              <a:ext cx="113589" cy="39722"/>
            </a:xfrm>
            <a:custGeom>
              <a:avLst/>
              <a:gdLst>
                <a:gd name="connsiteX0" fmla="*/ 69524 w 113589"/>
                <a:gd name="connsiteY0" fmla="*/ 39722 h 39722"/>
                <a:gd name="connsiteX1" fmla="*/ 1305 w 113589"/>
                <a:gd name="connsiteY1" fmla="*/ 19615 h 39722"/>
                <a:gd name="connsiteX2" fmla="*/ 44080 w 113589"/>
                <a:gd name="connsiteY2" fmla="*/ 0 h 39722"/>
                <a:gd name="connsiteX3" fmla="*/ 111970 w 113589"/>
                <a:gd name="connsiteY3" fmla="*/ 19615 h 39722"/>
                <a:gd name="connsiteX4" fmla="*/ 69524 w 113589"/>
                <a:gd name="connsiteY4" fmla="*/ 39722 h 3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89" h="39722">
                  <a:moveTo>
                    <a:pt x="69524" y="39722"/>
                  </a:moveTo>
                  <a:cubicBezTo>
                    <a:pt x="38572" y="39722"/>
                    <a:pt x="8010" y="30627"/>
                    <a:pt x="1305" y="19615"/>
                  </a:cubicBezTo>
                  <a:cubicBezTo>
                    <a:pt x="-5310" y="8702"/>
                    <a:pt x="13877" y="0"/>
                    <a:pt x="44080" y="0"/>
                  </a:cubicBezTo>
                  <a:cubicBezTo>
                    <a:pt x="74254" y="0"/>
                    <a:pt x="104636" y="8751"/>
                    <a:pt x="111970" y="19615"/>
                  </a:cubicBezTo>
                  <a:cubicBezTo>
                    <a:pt x="119423" y="30627"/>
                    <a:pt x="100446" y="39722"/>
                    <a:pt x="69524" y="397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1779B29-6EEA-47DC-8A88-49B1B5D3A188}"/>
                </a:ext>
              </a:extLst>
            </p:cNvPr>
            <p:cNvSpPr/>
            <p:nvPr/>
          </p:nvSpPr>
          <p:spPr>
            <a:xfrm>
              <a:off x="6486658" y="5639734"/>
              <a:ext cx="30316" cy="2949"/>
            </a:xfrm>
            <a:custGeom>
              <a:avLst/>
              <a:gdLst>
                <a:gd name="connsiteX0" fmla="*/ 16590 w 30316"/>
                <a:gd name="connsiteY0" fmla="*/ 2950 h 2949"/>
                <a:gd name="connsiteX1" fmla="*/ 67 w 30316"/>
                <a:gd name="connsiteY1" fmla="*/ 1475 h 2949"/>
                <a:gd name="connsiteX2" fmla="*/ 13717 w 30316"/>
                <a:gd name="connsiteY2" fmla="*/ 0 h 2949"/>
                <a:gd name="connsiteX3" fmla="*/ 30240 w 30316"/>
                <a:gd name="connsiteY3" fmla="*/ 1475 h 2949"/>
                <a:gd name="connsiteX4" fmla="*/ 16590 w 30316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6" h="2949">
                  <a:moveTo>
                    <a:pt x="16590" y="2950"/>
                  </a:moveTo>
                  <a:cubicBezTo>
                    <a:pt x="8238" y="2950"/>
                    <a:pt x="815" y="2261"/>
                    <a:pt x="67" y="1475"/>
                  </a:cubicBezTo>
                  <a:cubicBezTo>
                    <a:pt x="-712" y="639"/>
                    <a:pt x="5425" y="0"/>
                    <a:pt x="13717" y="0"/>
                  </a:cubicBezTo>
                  <a:cubicBezTo>
                    <a:pt x="22008" y="0"/>
                    <a:pt x="29432" y="639"/>
                    <a:pt x="30240" y="1475"/>
                  </a:cubicBezTo>
                  <a:cubicBezTo>
                    <a:pt x="31077" y="2311"/>
                    <a:pt x="24972" y="2950"/>
                    <a:pt x="1659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4230FE3-023D-4CA6-A675-76B7FAED3EA8}"/>
                </a:ext>
              </a:extLst>
            </p:cNvPr>
            <p:cNvSpPr/>
            <p:nvPr/>
          </p:nvSpPr>
          <p:spPr>
            <a:xfrm>
              <a:off x="6504490" y="5657186"/>
              <a:ext cx="31535" cy="3195"/>
            </a:xfrm>
            <a:custGeom>
              <a:avLst/>
              <a:gdLst>
                <a:gd name="connsiteX0" fmla="*/ 17346 w 31535"/>
                <a:gd name="connsiteY0" fmla="*/ 3195 h 3195"/>
                <a:gd name="connsiteX1" fmla="*/ 74 w 31535"/>
                <a:gd name="connsiteY1" fmla="*/ 1573 h 3195"/>
                <a:gd name="connsiteX2" fmla="*/ 14203 w 31535"/>
                <a:gd name="connsiteY2" fmla="*/ 0 h 3195"/>
                <a:gd name="connsiteX3" fmla="*/ 31445 w 31535"/>
                <a:gd name="connsiteY3" fmla="*/ 1573 h 3195"/>
                <a:gd name="connsiteX4" fmla="*/ 17346 w 3153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35" h="3195">
                  <a:moveTo>
                    <a:pt x="17346" y="3195"/>
                  </a:moveTo>
                  <a:cubicBezTo>
                    <a:pt x="8636" y="3195"/>
                    <a:pt x="913" y="2458"/>
                    <a:pt x="74" y="1573"/>
                  </a:cubicBezTo>
                  <a:cubicBezTo>
                    <a:pt x="-764" y="688"/>
                    <a:pt x="5582" y="0"/>
                    <a:pt x="14203" y="0"/>
                  </a:cubicBezTo>
                  <a:cubicBezTo>
                    <a:pt x="22854" y="0"/>
                    <a:pt x="30547" y="688"/>
                    <a:pt x="31445" y="1573"/>
                  </a:cubicBezTo>
                  <a:cubicBezTo>
                    <a:pt x="32373" y="2458"/>
                    <a:pt x="26057" y="3195"/>
                    <a:pt x="17346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39DE2F8-6203-4D9E-8E54-F4F3F08B4C77}"/>
                </a:ext>
              </a:extLst>
            </p:cNvPr>
            <p:cNvSpPr/>
            <p:nvPr/>
          </p:nvSpPr>
          <p:spPr>
            <a:xfrm>
              <a:off x="6523849" y="5676064"/>
              <a:ext cx="32862" cy="3441"/>
            </a:xfrm>
            <a:custGeom>
              <a:avLst/>
              <a:gdLst>
                <a:gd name="connsiteX0" fmla="*/ 18132 w 32862"/>
                <a:gd name="connsiteY0" fmla="*/ 3441 h 3441"/>
                <a:gd name="connsiteX1" fmla="*/ 82 w 32862"/>
                <a:gd name="connsiteY1" fmla="*/ 1721 h 3441"/>
                <a:gd name="connsiteX2" fmla="*/ 14750 w 32862"/>
                <a:gd name="connsiteY2" fmla="*/ 0 h 3441"/>
                <a:gd name="connsiteX3" fmla="*/ 32770 w 32862"/>
                <a:gd name="connsiteY3" fmla="*/ 1721 h 3441"/>
                <a:gd name="connsiteX4" fmla="*/ 18132 w 32862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2" h="3441">
                  <a:moveTo>
                    <a:pt x="18132" y="3441"/>
                  </a:moveTo>
                  <a:cubicBezTo>
                    <a:pt x="9062" y="3441"/>
                    <a:pt x="980" y="2655"/>
                    <a:pt x="82" y="1721"/>
                  </a:cubicBezTo>
                  <a:cubicBezTo>
                    <a:pt x="-816" y="787"/>
                    <a:pt x="5740" y="0"/>
                    <a:pt x="14750" y="0"/>
                  </a:cubicBezTo>
                  <a:cubicBezTo>
                    <a:pt x="23760" y="0"/>
                    <a:pt x="31812" y="787"/>
                    <a:pt x="32770" y="1721"/>
                  </a:cubicBezTo>
                  <a:cubicBezTo>
                    <a:pt x="33728" y="2655"/>
                    <a:pt x="27172" y="3441"/>
                    <a:pt x="18132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86F251-0123-459F-859C-9D5B58017A12}"/>
                </a:ext>
              </a:extLst>
            </p:cNvPr>
            <p:cNvSpPr/>
            <p:nvPr/>
          </p:nvSpPr>
          <p:spPr>
            <a:xfrm>
              <a:off x="6544850" y="5696515"/>
              <a:ext cx="34301" cy="3785"/>
            </a:xfrm>
            <a:custGeom>
              <a:avLst/>
              <a:gdLst>
                <a:gd name="connsiteX0" fmla="*/ 19013 w 34301"/>
                <a:gd name="connsiteY0" fmla="*/ 3785 h 3785"/>
                <a:gd name="connsiteX1" fmla="*/ 95 w 34301"/>
                <a:gd name="connsiteY1" fmla="*/ 1868 h 3785"/>
                <a:gd name="connsiteX2" fmla="*/ 15302 w 34301"/>
                <a:gd name="connsiteY2" fmla="*/ 0 h 3785"/>
                <a:gd name="connsiteX3" fmla="*/ 34190 w 34301"/>
                <a:gd name="connsiteY3" fmla="*/ 1868 h 3785"/>
                <a:gd name="connsiteX4" fmla="*/ 19013 w 34301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01" h="3785">
                  <a:moveTo>
                    <a:pt x="19013" y="3785"/>
                  </a:moveTo>
                  <a:cubicBezTo>
                    <a:pt x="9554" y="3785"/>
                    <a:pt x="1083" y="2950"/>
                    <a:pt x="95" y="1868"/>
                  </a:cubicBezTo>
                  <a:cubicBezTo>
                    <a:pt x="-893" y="836"/>
                    <a:pt x="5932" y="0"/>
                    <a:pt x="15302" y="0"/>
                  </a:cubicBezTo>
                  <a:cubicBezTo>
                    <a:pt x="24671" y="0"/>
                    <a:pt x="33142" y="836"/>
                    <a:pt x="34190" y="1868"/>
                  </a:cubicBezTo>
                  <a:cubicBezTo>
                    <a:pt x="35267" y="2901"/>
                    <a:pt x="28442" y="3785"/>
                    <a:pt x="1901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DC0F978-97EE-45E3-893E-5ED4626145AE}"/>
                </a:ext>
              </a:extLst>
            </p:cNvPr>
            <p:cNvSpPr/>
            <p:nvPr/>
          </p:nvSpPr>
          <p:spPr>
            <a:xfrm>
              <a:off x="6567766" y="5718834"/>
              <a:ext cx="35880" cy="4129"/>
            </a:xfrm>
            <a:custGeom>
              <a:avLst/>
              <a:gdLst>
                <a:gd name="connsiteX0" fmla="*/ 19955 w 35880"/>
                <a:gd name="connsiteY0" fmla="*/ 4130 h 4129"/>
                <a:gd name="connsiteX1" fmla="*/ 109 w 35880"/>
                <a:gd name="connsiteY1" fmla="*/ 2065 h 4129"/>
                <a:gd name="connsiteX2" fmla="*/ 15914 w 35880"/>
                <a:gd name="connsiteY2" fmla="*/ 0 h 4129"/>
                <a:gd name="connsiteX3" fmla="*/ 35760 w 35880"/>
                <a:gd name="connsiteY3" fmla="*/ 2065 h 4129"/>
                <a:gd name="connsiteX4" fmla="*/ 19955 w 358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80" h="4129">
                  <a:moveTo>
                    <a:pt x="19955" y="4130"/>
                  </a:moveTo>
                  <a:cubicBezTo>
                    <a:pt x="10077" y="4130"/>
                    <a:pt x="1186" y="3195"/>
                    <a:pt x="109" y="2065"/>
                  </a:cubicBezTo>
                  <a:cubicBezTo>
                    <a:pt x="-969" y="934"/>
                    <a:pt x="6095" y="0"/>
                    <a:pt x="15914" y="0"/>
                  </a:cubicBezTo>
                  <a:cubicBezTo>
                    <a:pt x="25702" y="0"/>
                    <a:pt x="34592" y="934"/>
                    <a:pt x="35760" y="2065"/>
                  </a:cubicBezTo>
                  <a:cubicBezTo>
                    <a:pt x="36897" y="3195"/>
                    <a:pt x="29833" y="4130"/>
                    <a:pt x="1995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B8E4F48-1878-4984-A17C-FAC34100A473}"/>
                </a:ext>
              </a:extLst>
            </p:cNvPr>
            <p:cNvSpPr/>
            <p:nvPr/>
          </p:nvSpPr>
          <p:spPr>
            <a:xfrm>
              <a:off x="6592831" y="5743267"/>
              <a:ext cx="37594" cy="4522"/>
            </a:xfrm>
            <a:custGeom>
              <a:avLst/>
              <a:gdLst>
                <a:gd name="connsiteX0" fmla="*/ 21021 w 37594"/>
                <a:gd name="connsiteY0" fmla="*/ 4523 h 4522"/>
                <a:gd name="connsiteX1" fmla="*/ 128 w 37594"/>
                <a:gd name="connsiteY1" fmla="*/ 2261 h 4522"/>
                <a:gd name="connsiteX2" fmla="*/ 16561 w 37594"/>
                <a:gd name="connsiteY2" fmla="*/ 0 h 4522"/>
                <a:gd name="connsiteX3" fmla="*/ 37455 w 37594"/>
                <a:gd name="connsiteY3" fmla="*/ 2261 h 4522"/>
                <a:gd name="connsiteX4" fmla="*/ 21021 w 37594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" h="4522">
                  <a:moveTo>
                    <a:pt x="21021" y="4523"/>
                  </a:moveTo>
                  <a:cubicBezTo>
                    <a:pt x="10664" y="4523"/>
                    <a:pt x="1295" y="3490"/>
                    <a:pt x="128" y="2261"/>
                  </a:cubicBezTo>
                  <a:cubicBezTo>
                    <a:pt x="-1070" y="1032"/>
                    <a:pt x="6294" y="0"/>
                    <a:pt x="16561" y="0"/>
                  </a:cubicBezTo>
                  <a:cubicBezTo>
                    <a:pt x="26828" y="0"/>
                    <a:pt x="36168" y="983"/>
                    <a:pt x="37455" y="2261"/>
                  </a:cubicBezTo>
                  <a:cubicBezTo>
                    <a:pt x="38712" y="3490"/>
                    <a:pt x="31378" y="4523"/>
                    <a:pt x="2102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F8C0922-92E6-484A-AD59-CD37A4F3CFF0}"/>
                </a:ext>
              </a:extLst>
            </p:cNvPr>
            <p:cNvSpPr/>
            <p:nvPr/>
          </p:nvSpPr>
          <p:spPr>
            <a:xfrm>
              <a:off x="6620381" y="5770109"/>
              <a:ext cx="39473" cy="4965"/>
            </a:xfrm>
            <a:custGeom>
              <a:avLst/>
              <a:gdLst>
                <a:gd name="connsiteX0" fmla="*/ 22208 w 39473"/>
                <a:gd name="connsiteY0" fmla="*/ 4965 h 4965"/>
                <a:gd name="connsiteX1" fmla="*/ 147 w 39473"/>
                <a:gd name="connsiteY1" fmla="*/ 2458 h 4965"/>
                <a:gd name="connsiteX2" fmla="*/ 17269 w 39473"/>
                <a:gd name="connsiteY2" fmla="*/ 0 h 4965"/>
                <a:gd name="connsiteX3" fmla="*/ 39300 w 39473"/>
                <a:gd name="connsiteY3" fmla="*/ 2458 h 4965"/>
                <a:gd name="connsiteX4" fmla="*/ 22208 w 3947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3" h="4965">
                  <a:moveTo>
                    <a:pt x="22208" y="4965"/>
                  </a:moveTo>
                  <a:cubicBezTo>
                    <a:pt x="11342" y="4965"/>
                    <a:pt x="1464" y="3835"/>
                    <a:pt x="147" y="2458"/>
                  </a:cubicBezTo>
                  <a:cubicBezTo>
                    <a:pt x="-1170" y="1082"/>
                    <a:pt x="6523" y="0"/>
                    <a:pt x="17269" y="0"/>
                  </a:cubicBezTo>
                  <a:cubicBezTo>
                    <a:pt x="28045" y="0"/>
                    <a:pt x="37923" y="1131"/>
                    <a:pt x="39300" y="2458"/>
                  </a:cubicBezTo>
                  <a:cubicBezTo>
                    <a:pt x="40737" y="3835"/>
                    <a:pt x="33074" y="4965"/>
                    <a:pt x="22208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A7DEDFA-F1BB-47FD-90D4-B8DC9B410717}"/>
                </a:ext>
              </a:extLst>
            </p:cNvPr>
            <p:cNvSpPr/>
            <p:nvPr/>
          </p:nvSpPr>
          <p:spPr>
            <a:xfrm>
              <a:off x="6650797" y="5799754"/>
              <a:ext cx="41615" cy="5506"/>
            </a:xfrm>
            <a:custGeom>
              <a:avLst/>
              <a:gdLst>
                <a:gd name="connsiteX0" fmla="*/ 23551 w 41615"/>
                <a:gd name="connsiteY0" fmla="*/ 5506 h 5506"/>
                <a:gd name="connsiteX1" fmla="*/ 173 w 41615"/>
                <a:gd name="connsiteY1" fmla="*/ 2753 h 5506"/>
                <a:gd name="connsiteX2" fmla="*/ 18073 w 41615"/>
                <a:gd name="connsiteY2" fmla="*/ 0 h 5506"/>
                <a:gd name="connsiteX3" fmla="*/ 41422 w 41615"/>
                <a:gd name="connsiteY3" fmla="*/ 2753 h 5506"/>
                <a:gd name="connsiteX4" fmla="*/ 23551 w 4161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5" h="5506">
                  <a:moveTo>
                    <a:pt x="23551" y="5506"/>
                  </a:moveTo>
                  <a:cubicBezTo>
                    <a:pt x="12117" y="5506"/>
                    <a:pt x="1640" y="4277"/>
                    <a:pt x="173" y="2753"/>
                  </a:cubicBezTo>
                  <a:cubicBezTo>
                    <a:pt x="-1294" y="1229"/>
                    <a:pt x="6729" y="0"/>
                    <a:pt x="18073" y="0"/>
                  </a:cubicBezTo>
                  <a:cubicBezTo>
                    <a:pt x="29418" y="0"/>
                    <a:pt x="39865" y="1229"/>
                    <a:pt x="41422" y="2753"/>
                  </a:cubicBezTo>
                  <a:cubicBezTo>
                    <a:pt x="42978" y="4228"/>
                    <a:pt x="34986" y="5506"/>
                    <a:pt x="23551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32A3A6B-FFF2-462B-A28F-B6602FF46CEC}"/>
                </a:ext>
              </a:extLst>
            </p:cNvPr>
            <p:cNvSpPr/>
            <p:nvPr/>
          </p:nvSpPr>
          <p:spPr>
            <a:xfrm>
              <a:off x="6684596" y="5832593"/>
              <a:ext cx="43921" cy="6145"/>
            </a:xfrm>
            <a:custGeom>
              <a:avLst/>
              <a:gdLst>
                <a:gd name="connsiteX0" fmla="*/ 25015 w 43921"/>
                <a:gd name="connsiteY0" fmla="*/ 6145 h 6145"/>
                <a:gd name="connsiteX1" fmla="*/ 200 w 43921"/>
                <a:gd name="connsiteY1" fmla="*/ 3048 h 6145"/>
                <a:gd name="connsiteX2" fmla="*/ 18908 w 43921"/>
                <a:gd name="connsiteY2" fmla="*/ 0 h 6145"/>
                <a:gd name="connsiteX3" fmla="*/ 43693 w 43921"/>
                <a:gd name="connsiteY3" fmla="*/ 3048 h 6145"/>
                <a:gd name="connsiteX4" fmla="*/ 25015 w 43921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" h="6145">
                  <a:moveTo>
                    <a:pt x="25015" y="6145"/>
                  </a:moveTo>
                  <a:cubicBezTo>
                    <a:pt x="12951" y="6145"/>
                    <a:pt x="1816" y="4769"/>
                    <a:pt x="200" y="3048"/>
                  </a:cubicBezTo>
                  <a:cubicBezTo>
                    <a:pt x="-1417" y="1377"/>
                    <a:pt x="6965" y="0"/>
                    <a:pt x="18908" y="0"/>
                  </a:cubicBezTo>
                  <a:cubicBezTo>
                    <a:pt x="30852" y="0"/>
                    <a:pt x="41957" y="1377"/>
                    <a:pt x="43693" y="3048"/>
                  </a:cubicBezTo>
                  <a:cubicBezTo>
                    <a:pt x="45430" y="4769"/>
                    <a:pt x="37078" y="6145"/>
                    <a:pt x="25015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7ADA6B-3AE8-4CF8-911B-B52A1CC05A71}"/>
                </a:ext>
              </a:extLst>
            </p:cNvPr>
            <p:cNvSpPr/>
            <p:nvPr/>
          </p:nvSpPr>
          <p:spPr>
            <a:xfrm>
              <a:off x="6722332" y="5869317"/>
              <a:ext cx="46548" cy="6882"/>
            </a:xfrm>
            <a:custGeom>
              <a:avLst/>
              <a:gdLst>
                <a:gd name="connsiteX0" fmla="*/ 26701 w 46548"/>
                <a:gd name="connsiteY0" fmla="*/ 6883 h 6882"/>
                <a:gd name="connsiteX1" fmla="*/ 241 w 46548"/>
                <a:gd name="connsiteY1" fmla="*/ 3441 h 6882"/>
                <a:gd name="connsiteX2" fmla="*/ 19847 w 46548"/>
                <a:gd name="connsiteY2" fmla="*/ 0 h 6882"/>
                <a:gd name="connsiteX3" fmla="*/ 46278 w 46548"/>
                <a:gd name="connsiteY3" fmla="*/ 3441 h 6882"/>
                <a:gd name="connsiteX4" fmla="*/ 26701 w 46548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8" h="6882">
                  <a:moveTo>
                    <a:pt x="26701" y="6883"/>
                  </a:moveTo>
                  <a:cubicBezTo>
                    <a:pt x="13920" y="6883"/>
                    <a:pt x="2066" y="5309"/>
                    <a:pt x="241" y="3441"/>
                  </a:cubicBezTo>
                  <a:cubicBezTo>
                    <a:pt x="-1586" y="1524"/>
                    <a:pt x="7185" y="0"/>
                    <a:pt x="19847" y="0"/>
                  </a:cubicBezTo>
                  <a:cubicBezTo>
                    <a:pt x="32509" y="0"/>
                    <a:pt x="44333" y="1524"/>
                    <a:pt x="46278" y="3441"/>
                  </a:cubicBezTo>
                  <a:cubicBezTo>
                    <a:pt x="48224" y="5359"/>
                    <a:pt x="39453" y="6883"/>
                    <a:pt x="2670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949665-3722-4819-B615-8201AB2848B8}"/>
                </a:ext>
              </a:extLst>
            </p:cNvPr>
            <p:cNvSpPr/>
            <p:nvPr/>
          </p:nvSpPr>
          <p:spPr>
            <a:xfrm>
              <a:off x="6764699" y="5910563"/>
              <a:ext cx="49508" cy="7767"/>
            </a:xfrm>
            <a:custGeom>
              <a:avLst/>
              <a:gdLst>
                <a:gd name="connsiteX0" fmla="*/ 28636 w 49508"/>
                <a:gd name="connsiteY0" fmla="*/ 7767 h 7767"/>
                <a:gd name="connsiteX1" fmla="*/ 289 w 49508"/>
                <a:gd name="connsiteY1" fmla="*/ 3884 h 7767"/>
                <a:gd name="connsiteX2" fmla="*/ 20854 w 49508"/>
                <a:gd name="connsiteY2" fmla="*/ 0 h 7767"/>
                <a:gd name="connsiteX3" fmla="*/ 49171 w 49508"/>
                <a:gd name="connsiteY3" fmla="*/ 3884 h 7767"/>
                <a:gd name="connsiteX4" fmla="*/ 28636 w 49508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8" h="7767">
                  <a:moveTo>
                    <a:pt x="28636" y="7767"/>
                  </a:moveTo>
                  <a:cubicBezTo>
                    <a:pt x="15046" y="7767"/>
                    <a:pt x="2354" y="5998"/>
                    <a:pt x="289" y="3884"/>
                  </a:cubicBezTo>
                  <a:cubicBezTo>
                    <a:pt x="-1776" y="1770"/>
                    <a:pt x="7443" y="0"/>
                    <a:pt x="20854" y="0"/>
                  </a:cubicBezTo>
                  <a:cubicBezTo>
                    <a:pt x="34264" y="0"/>
                    <a:pt x="46956" y="1721"/>
                    <a:pt x="49171" y="3884"/>
                  </a:cubicBezTo>
                  <a:cubicBezTo>
                    <a:pt x="51416" y="5998"/>
                    <a:pt x="42226" y="7767"/>
                    <a:pt x="28636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00E67F-30EA-488F-8DFD-8EC868E091C6}"/>
                </a:ext>
              </a:extLst>
            </p:cNvPr>
            <p:cNvSpPr/>
            <p:nvPr/>
          </p:nvSpPr>
          <p:spPr>
            <a:xfrm>
              <a:off x="6812677" y="5957217"/>
              <a:ext cx="52875" cy="8799"/>
            </a:xfrm>
            <a:custGeom>
              <a:avLst/>
              <a:gdLst>
                <a:gd name="connsiteX0" fmla="*/ 30887 w 52875"/>
                <a:gd name="connsiteY0" fmla="*/ 8800 h 8799"/>
                <a:gd name="connsiteX1" fmla="*/ 355 w 52875"/>
                <a:gd name="connsiteY1" fmla="*/ 4375 h 8799"/>
                <a:gd name="connsiteX2" fmla="*/ 21997 w 52875"/>
                <a:gd name="connsiteY2" fmla="*/ 0 h 8799"/>
                <a:gd name="connsiteX3" fmla="*/ 52469 w 52875"/>
                <a:gd name="connsiteY3" fmla="*/ 4375 h 8799"/>
                <a:gd name="connsiteX4" fmla="*/ 30887 w 52875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75" h="8799">
                  <a:moveTo>
                    <a:pt x="30887" y="8800"/>
                  </a:moveTo>
                  <a:cubicBezTo>
                    <a:pt x="16399" y="8800"/>
                    <a:pt x="2750" y="6784"/>
                    <a:pt x="355" y="4375"/>
                  </a:cubicBezTo>
                  <a:cubicBezTo>
                    <a:pt x="-2010" y="1966"/>
                    <a:pt x="7689" y="0"/>
                    <a:pt x="21997" y="0"/>
                  </a:cubicBezTo>
                  <a:cubicBezTo>
                    <a:pt x="36305" y="0"/>
                    <a:pt x="49955" y="1966"/>
                    <a:pt x="52469" y="4375"/>
                  </a:cubicBezTo>
                  <a:cubicBezTo>
                    <a:pt x="55014" y="6784"/>
                    <a:pt x="45346" y="8800"/>
                    <a:pt x="30887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3C64C13-AEDE-4001-BC29-F0A3B27DBCBF}"/>
                </a:ext>
              </a:extLst>
            </p:cNvPr>
            <p:cNvSpPr/>
            <p:nvPr/>
          </p:nvSpPr>
          <p:spPr>
            <a:xfrm>
              <a:off x="6867431" y="6010459"/>
              <a:ext cx="56738" cy="10078"/>
            </a:xfrm>
            <a:custGeom>
              <a:avLst/>
              <a:gdLst>
                <a:gd name="connsiteX0" fmla="*/ 33485 w 56738"/>
                <a:gd name="connsiteY0" fmla="*/ 10078 h 10078"/>
                <a:gd name="connsiteX1" fmla="*/ 439 w 56738"/>
                <a:gd name="connsiteY1" fmla="*/ 5014 h 10078"/>
                <a:gd name="connsiteX2" fmla="*/ 23278 w 56738"/>
                <a:gd name="connsiteY2" fmla="*/ 0 h 10078"/>
                <a:gd name="connsiteX3" fmla="*/ 56235 w 56738"/>
                <a:gd name="connsiteY3" fmla="*/ 5014 h 10078"/>
                <a:gd name="connsiteX4" fmla="*/ 33485 w 5673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8" h="10078">
                  <a:moveTo>
                    <a:pt x="33485" y="10078"/>
                  </a:moveTo>
                  <a:cubicBezTo>
                    <a:pt x="17980" y="10078"/>
                    <a:pt x="3193" y="7817"/>
                    <a:pt x="439" y="5014"/>
                  </a:cubicBezTo>
                  <a:cubicBezTo>
                    <a:pt x="-2285" y="2212"/>
                    <a:pt x="7952" y="0"/>
                    <a:pt x="23278" y="0"/>
                  </a:cubicBezTo>
                  <a:cubicBezTo>
                    <a:pt x="38605" y="0"/>
                    <a:pt x="53362" y="2261"/>
                    <a:pt x="56235" y="5014"/>
                  </a:cubicBezTo>
                  <a:cubicBezTo>
                    <a:pt x="59169" y="7767"/>
                    <a:pt x="48991" y="10078"/>
                    <a:pt x="3348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8CD38E0-B4DB-4380-90F8-9F05A91C2BF6}"/>
                </a:ext>
              </a:extLst>
            </p:cNvPr>
            <p:cNvSpPr/>
            <p:nvPr/>
          </p:nvSpPr>
          <p:spPr>
            <a:xfrm>
              <a:off x="6930516" y="6071665"/>
              <a:ext cx="61241" cy="11700"/>
            </a:xfrm>
            <a:custGeom>
              <a:avLst/>
              <a:gdLst>
                <a:gd name="connsiteX0" fmla="*/ 36524 w 61241"/>
                <a:gd name="connsiteY0" fmla="*/ 11700 h 11700"/>
                <a:gd name="connsiteX1" fmla="*/ 544 w 61241"/>
                <a:gd name="connsiteY1" fmla="*/ 5801 h 11700"/>
                <a:gd name="connsiteX2" fmla="*/ 24700 w 61241"/>
                <a:gd name="connsiteY2" fmla="*/ 0 h 11700"/>
                <a:gd name="connsiteX3" fmla="*/ 60621 w 61241"/>
                <a:gd name="connsiteY3" fmla="*/ 5801 h 11700"/>
                <a:gd name="connsiteX4" fmla="*/ 36524 w 61241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41" h="11700">
                  <a:moveTo>
                    <a:pt x="36524" y="11700"/>
                  </a:moveTo>
                  <a:cubicBezTo>
                    <a:pt x="19821" y="11700"/>
                    <a:pt x="3717" y="9046"/>
                    <a:pt x="544" y="5801"/>
                  </a:cubicBezTo>
                  <a:cubicBezTo>
                    <a:pt x="-2600" y="2556"/>
                    <a:pt x="8207" y="0"/>
                    <a:pt x="24700" y="0"/>
                  </a:cubicBezTo>
                  <a:cubicBezTo>
                    <a:pt x="41164" y="0"/>
                    <a:pt x="57238" y="2606"/>
                    <a:pt x="60621" y="5801"/>
                  </a:cubicBezTo>
                  <a:cubicBezTo>
                    <a:pt x="64003" y="9046"/>
                    <a:pt x="53227" y="11700"/>
                    <a:pt x="36524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6D1211-D198-4776-B64B-FA00208A4C9C}"/>
                </a:ext>
              </a:extLst>
            </p:cNvPr>
            <p:cNvSpPr/>
            <p:nvPr/>
          </p:nvSpPr>
          <p:spPr>
            <a:xfrm>
              <a:off x="7003971" y="6142850"/>
              <a:ext cx="66505" cy="13765"/>
            </a:xfrm>
            <a:custGeom>
              <a:avLst/>
              <a:gdLst>
                <a:gd name="connsiteX0" fmla="*/ 40209 w 66505"/>
                <a:gd name="connsiteY0" fmla="*/ 13765 h 13765"/>
                <a:gd name="connsiteX1" fmla="*/ 697 w 66505"/>
                <a:gd name="connsiteY1" fmla="*/ 6833 h 13765"/>
                <a:gd name="connsiteX2" fmla="*/ 26290 w 66505"/>
                <a:gd name="connsiteY2" fmla="*/ 0 h 13765"/>
                <a:gd name="connsiteX3" fmla="*/ 65713 w 66505"/>
                <a:gd name="connsiteY3" fmla="*/ 6833 h 13765"/>
                <a:gd name="connsiteX4" fmla="*/ 40209 w 66505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13765">
                  <a:moveTo>
                    <a:pt x="40209" y="13765"/>
                  </a:moveTo>
                  <a:cubicBezTo>
                    <a:pt x="22129" y="13765"/>
                    <a:pt x="4438" y="10668"/>
                    <a:pt x="697" y="6833"/>
                  </a:cubicBezTo>
                  <a:cubicBezTo>
                    <a:pt x="-3015" y="3048"/>
                    <a:pt x="8479" y="0"/>
                    <a:pt x="26290" y="0"/>
                  </a:cubicBezTo>
                  <a:cubicBezTo>
                    <a:pt x="44101" y="0"/>
                    <a:pt x="61731" y="3048"/>
                    <a:pt x="65713" y="6833"/>
                  </a:cubicBezTo>
                  <a:cubicBezTo>
                    <a:pt x="69694" y="10668"/>
                    <a:pt x="58289" y="13765"/>
                    <a:pt x="40209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D26B3E2-1FA0-41A2-9A97-064BE18F564A}"/>
                </a:ext>
              </a:extLst>
            </p:cNvPr>
            <p:cNvSpPr/>
            <p:nvPr/>
          </p:nvSpPr>
          <p:spPr>
            <a:xfrm>
              <a:off x="7090606" y="6226916"/>
              <a:ext cx="72755" cy="16272"/>
            </a:xfrm>
            <a:custGeom>
              <a:avLst/>
              <a:gdLst>
                <a:gd name="connsiteX0" fmla="*/ 44662 w 72755"/>
                <a:gd name="connsiteY0" fmla="*/ 16272 h 16272"/>
                <a:gd name="connsiteX1" fmla="*/ 899 w 72755"/>
                <a:gd name="connsiteY1" fmla="*/ 8062 h 16272"/>
                <a:gd name="connsiteX2" fmla="*/ 28078 w 72755"/>
                <a:gd name="connsiteY2" fmla="*/ 0 h 16272"/>
                <a:gd name="connsiteX3" fmla="*/ 71722 w 72755"/>
                <a:gd name="connsiteY3" fmla="*/ 8062 h 16272"/>
                <a:gd name="connsiteX4" fmla="*/ 44662 w 72755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55" h="16272">
                  <a:moveTo>
                    <a:pt x="44662" y="16272"/>
                  </a:moveTo>
                  <a:cubicBezTo>
                    <a:pt x="24936" y="16272"/>
                    <a:pt x="5329" y="12585"/>
                    <a:pt x="899" y="8062"/>
                  </a:cubicBezTo>
                  <a:cubicBezTo>
                    <a:pt x="-3501" y="3589"/>
                    <a:pt x="8681" y="0"/>
                    <a:pt x="28078" y="0"/>
                  </a:cubicBezTo>
                  <a:cubicBezTo>
                    <a:pt x="47475" y="0"/>
                    <a:pt x="67022" y="3589"/>
                    <a:pt x="71722" y="8062"/>
                  </a:cubicBezTo>
                  <a:cubicBezTo>
                    <a:pt x="76482" y="12585"/>
                    <a:pt x="64358" y="16272"/>
                    <a:pt x="44662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EB09B43-E8BB-46BB-8621-A673C625C959}"/>
                </a:ext>
              </a:extLst>
            </p:cNvPr>
            <p:cNvSpPr/>
            <p:nvPr/>
          </p:nvSpPr>
          <p:spPr>
            <a:xfrm>
              <a:off x="7194240" y="6327254"/>
              <a:ext cx="80391" cy="19664"/>
            </a:xfrm>
            <a:custGeom>
              <a:avLst/>
              <a:gdLst>
                <a:gd name="connsiteX0" fmla="*/ 50226 w 80391"/>
                <a:gd name="connsiteY0" fmla="*/ 19665 h 19664"/>
                <a:gd name="connsiteX1" fmla="*/ 1195 w 80391"/>
                <a:gd name="connsiteY1" fmla="*/ 9734 h 19664"/>
                <a:gd name="connsiteX2" fmla="*/ 30171 w 80391"/>
                <a:gd name="connsiteY2" fmla="*/ 0 h 19664"/>
                <a:gd name="connsiteX3" fmla="*/ 79023 w 80391"/>
                <a:gd name="connsiteY3" fmla="*/ 9734 h 19664"/>
                <a:gd name="connsiteX4" fmla="*/ 50226 w 80391"/>
                <a:gd name="connsiteY4" fmla="*/ 19665 h 1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19664">
                  <a:moveTo>
                    <a:pt x="50226" y="19665"/>
                  </a:moveTo>
                  <a:cubicBezTo>
                    <a:pt x="28554" y="19665"/>
                    <a:pt x="6583" y="15191"/>
                    <a:pt x="1195" y="9734"/>
                  </a:cubicBezTo>
                  <a:cubicBezTo>
                    <a:pt x="-4133" y="4326"/>
                    <a:pt x="8858" y="0"/>
                    <a:pt x="30171" y="0"/>
                  </a:cubicBezTo>
                  <a:cubicBezTo>
                    <a:pt x="51484" y="0"/>
                    <a:pt x="73335" y="4326"/>
                    <a:pt x="79023" y="9734"/>
                  </a:cubicBezTo>
                  <a:cubicBezTo>
                    <a:pt x="84770" y="15191"/>
                    <a:pt x="71898" y="19665"/>
                    <a:pt x="50226" y="196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58AE17F-369F-4061-A8CF-6D0785C2BFF6}"/>
                </a:ext>
              </a:extLst>
            </p:cNvPr>
            <p:cNvSpPr/>
            <p:nvPr/>
          </p:nvSpPr>
          <p:spPr>
            <a:xfrm>
              <a:off x="7320476" y="6449371"/>
              <a:ext cx="89852" cy="24236"/>
            </a:xfrm>
            <a:custGeom>
              <a:avLst/>
              <a:gdLst>
                <a:gd name="connsiteX0" fmla="*/ 57315 w 89852"/>
                <a:gd name="connsiteY0" fmla="*/ 24236 h 24236"/>
                <a:gd name="connsiteX1" fmla="*/ 1639 w 89852"/>
                <a:gd name="connsiteY1" fmla="*/ 11995 h 24236"/>
                <a:gd name="connsiteX2" fmla="*/ 32530 w 89852"/>
                <a:gd name="connsiteY2" fmla="*/ 0 h 24236"/>
                <a:gd name="connsiteX3" fmla="*/ 87967 w 89852"/>
                <a:gd name="connsiteY3" fmla="*/ 11995 h 24236"/>
                <a:gd name="connsiteX4" fmla="*/ 57315 w 89852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" h="24236">
                  <a:moveTo>
                    <a:pt x="57315" y="24236"/>
                  </a:moveTo>
                  <a:cubicBezTo>
                    <a:pt x="33248" y="24236"/>
                    <a:pt x="8284" y="18730"/>
                    <a:pt x="1639" y="11995"/>
                  </a:cubicBezTo>
                  <a:cubicBezTo>
                    <a:pt x="-4947" y="5359"/>
                    <a:pt x="8913" y="0"/>
                    <a:pt x="32530" y="0"/>
                  </a:cubicBezTo>
                  <a:cubicBezTo>
                    <a:pt x="56148" y="0"/>
                    <a:pt x="80933" y="5359"/>
                    <a:pt x="87967" y="11995"/>
                  </a:cubicBezTo>
                  <a:cubicBezTo>
                    <a:pt x="95092" y="18730"/>
                    <a:pt x="81412" y="24236"/>
                    <a:pt x="57315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9AE1556-1238-4BFD-8CA7-2ADCBE9D908A}"/>
                </a:ext>
              </a:extLst>
            </p:cNvPr>
            <p:cNvSpPr/>
            <p:nvPr/>
          </p:nvSpPr>
          <p:spPr>
            <a:xfrm>
              <a:off x="7477609" y="6601230"/>
              <a:ext cx="101920" cy="30529"/>
            </a:xfrm>
            <a:custGeom>
              <a:avLst/>
              <a:gdLst>
                <a:gd name="connsiteX0" fmla="*/ 66644 w 101920"/>
                <a:gd name="connsiteY0" fmla="*/ 30529 h 30529"/>
                <a:gd name="connsiteX1" fmla="*/ 2316 w 101920"/>
                <a:gd name="connsiteY1" fmla="*/ 15092 h 30529"/>
                <a:gd name="connsiteX2" fmla="*/ 35273 w 101920"/>
                <a:gd name="connsiteY2" fmla="*/ 0 h 30529"/>
                <a:gd name="connsiteX3" fmla="*/ 99241 w 101920"/>
                <a:gd name="connsiteY3" fmla="*/ 15092 h 30529"/>
                <a:gd name="connsiteX4" fmla="*/ 66644 w 101920"/>
                <a:gd name="connsiteY4" fmla="*/ 30529 h 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0" h="30529">
                  <a:moveTo>
                    <a:pt x="66644" y="30529"/>
                  </a:moveTo>
                  <a:cubicBezTo>
                    <a:pt x="39584" y="30529"/>
                    <a:pt x="10727" y="23597"/>
                    <a:pt x="2316" y="15092"/>
                  </a:cubicBezTo>
                  <a:cubicBezTo>
                    <a:pt x="-6005" y="6735"/>
                    <a:pt x="8812" y="0"/>
                    <a:pt x="35273" y="0"/>
                  </a:cubicBezTo>
                  <a:cubicBezTo>
                    <a:pt x="61734" y="0"/>
                    <a:pt x="90351" y="6735"/>
                    <a:pt x="99241" y="15092"/>
                  </a:cubicBezTo>
                  <a:cubicBezTo>
                    <a:pt x="108281" y="23597"/>
                    <a:pt x="93704" y="30529"/>
                    <a:pt x="66644" y="305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9F7C8F-884D-4DEA-9D34-3A4167EDC80E}"/>
                </a:ext>
              </a:extLst>
            </p:cNvPr>
            <p:cNvSpPr/>
            <p:nvPr/>
          </p:nvSpPr>
          <p:spPr>
            <a:xfrm>
              <a:off x="7678587" y="6795122"/>
              <a:ext cx="117880" cy="39673"/>
            </a:xfrm>
            <a:custGeom>
              <a:avLst/>
              <a:gdLst>
                <a:gd name="connsiteX0" fmla="*/ 79362 w 117880"/>
                <a:gd name="connsiteY0" fmla="*/ 39673 h 39673"/>
                <a:gd name="connsiteX1" fmla="*/ 3421 w 117880"/>
                <a:gd name="connsiteY1" fmla="*/ 19615 h 39673"/>
                <a:gd name="connsiteX2" fmla="*/ 38503 w 117880"/>
                <a:gd name="connsiteY2" fmla="*/ 0 h 39673"/>
                <a:gd name="connsiteX3" fmla="*/ 113966 w 117880"/>
                <a:gd name="connsiteY3" fmla="*/ 19615 h 39673"/>
                <a:gd name="connsiteX4" fmla="*/ 79362 w 117880"/>
                <a:gd name="connsiteY4" fmla="*/ 39673 h 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80" h="39673">
                  <a:moveTo>
                    <a:pt x="79362" y="39673"/>
                  </a:moveTo>
                  <a:cubicBezTo>
                    <a:pt x="48470" y="39673"/>
                    <a:pt x="14406" y="30627"/>
                    <a:pt x="3421" y="19615"/>
                  </a:cubicBezTo>
                  <a:cubicBezTo>
                    <a:pt x="-7416" y="8751"/>
                    <a:pt x="8360" y="0"/>
                    <a:pt x="38503" y="0"/>
                  </a:cubicBezTo>
                  <a:cubicBezTo>
                    <a:pt x="68646" y="0"/>
                    <a:pt x="102381" y="8701"/>
                    <a:pt x="113966" y="19615"/>
                  </a:cubicBezTo>
                  <a:cubicBezTo>
                    <a:pt x="125670" y="30578"/>
                    <a:pt x="110254" y="39673"/>
                    <a:pt x="79362" y="3967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469543-8F68-48D7-BD59-E572E7004608}"/>
                </a:ext>
              </a:extLst>
            </p:cNvPr>
            <p:cNvSpPr/>
            <p:nvPr/>
          </p:nvSpPr>
          <p:spPr>
            <a:xfrm>
              <a:off x="6658506" y="5639635"/>
              <a:ext cx="30448" cy="2949"/>
            </a:xfrm>
            <a:custGeom>
              <a:avLst/>
              <a:gdLst>
                <a:gd name="connsiteX0" fmla="*/ 17250 w 30448"/>
                <a:gd name="connsiteY0" fmla="*/ 2950 h 2949"/>
                <a:gd name="connsiteX1" fmla="*/ 128 w 30448"/>
                <a:gd name="connsiteY1" fmla="*/ 1475 h 2949"/>
                <a:gd name="connsiteX2" fmla="*/ 13209 w 30448"/>
                <a:gd name="connsiteY2" fmla="*/ 0 h 2949"/>
                <a:gd name="connsiteX3" fmla="*/ 30301 w 30448"/>
                <a:gd name="connsiteY3" fmla="*/ 1475 h 2949"/>
                <a:gd name="connsiteX4" fmla="*/ 17250 w 304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8" h="2949">
                  <a:moveTo>
                    <a:pt x="17250" y="2950"/>
                  </a:moveTo>
                  <a:cubicBezTo>
                    <a:pt x="8898" y="2950"/>
                    <a:pt x="1235" y="2261"/>
                    <a:pt x="128" y="1475"/>
                  </a:cubicBezTo>
                  <a:cubicBezTo>
                    <a:pt x="-950" y="639"/>
                    <a:pt x="4917" y="0"/>
                    <a:pt x="13209" y="0"/>
                  </a:cubicBezTo>
                  <a:cubicBezTo>
                    <a:pt x="21501" y="0"/>
                    <a:pt x="29163" y="639"/>
                    <a:pt x="30301" y="1475"/>
                  </a:cubicBezTo>
                  <a:cubicBezTo>
                    <a:pt x="31468" y="2261"/>
                    <a:pt x="25601" y="2950"/>
                    <a:pt x="17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2CF340-9616-4288-9383-55E2158D88F0}"/>
                </a:ext>
              </a:extLst>
            </p:cNvPr>
            <p:cNvSpPr/>
            <p:nvPr/>
          </p:nvSpPr>
          <p:spPr>
            <a:xfrm>
              <a:off x="6683185" y="5657038"/>
              <a:ext cx="31702" cy="3195"/>
            </a:xfrm>
            <a:custGeom>
              <a:avLst/>
              <a:gdLst>
                <a:gd name="connsiteX0" fmla="*/ 18014 w 31702"/>
                <a:gd name="connsiteY0" fmla="*/ 3195 h 3195"/>
                <a:gd name="connsiteX1" fmla="*/ 144 w 31702"/>
                <a:gd name="connsiteY1" fmla="*/ 1573 h 3195"/>
                <a:gd name="connsiteX2" fmla="*/ 13674 w 31702"/>
                <a:gd name="connsiteY2" fmla="*/ 0 h 3195"/>
                <a:gd name="connsiteX3" fmla="*/ 31545 w 31702"/>
                <a:gd name="connsiteY3" fmla="*/ 1573 h 3195"/>
                <a:gd name="connsiteX4" fmla="*/ 18014 w 3170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02" h="3195">
                  <a:moveTo>
                    <a:pt x="18014" y="3195"/>
                  </a:moveTo>
                  <a:cubicBezTo>
                    <a:pt x="9304" y="3195"/>
                    <a:pt x="1312" y="2458"/>
                    <a:pt x="144" y="1573"/>
                  </a:cubicBezTo>
                  <a:cubicBezTo>
                    <a:pt x="-1023" y="688"/>
                    <a:pt x="5024" y="0"/>
                    <a:pt x="13674" y="0"/>
                  </a:cubicBezTo>
                  <a:cubicBezTo>
                    <a:pt x="22296" y="0"/>
                    <a:pt x="30318" y="688"/>
                    <a:pt x="31545" y="1573"/>
                  </a:cubicBezTo>
                  <a:cubicBezTo>
                    <a:pt x="32772" y="2458"/>
                    <a:pt x="26726" y="3195"/>
                    <a:pt x="1801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1C1071E-A97A-4E65-B61E-B6B0A594D468}"/>
                </a:ext>
              </a:extLst>
            </p:cNvPr>
            <p:cNvSpPr/>
            <p:nvPr/>
          </p:nvSpPr>
          <p:spPr>
            <a:xfrm>
              <a:off x="6709922" y="5675867"/>
              <a:ext cx="33030" cy="3441"/>
            </a:xfrm>
            <a:custGeom>
              <a:avLst/>
              <a:gdLst>
                <a:gd name="connsiteX0" fmla="*/ 18876 w 33030"/>
                <a:gd name="connsiteY0" fmla="*/ 3441 h 3441"/>
                <a:gd name="connsiteX1" fmla="*/ 167 w 33030"/>
                <a:gd name="connsiteY1" fmla="*/ 1721 h 3441"/>
                <a:gd name="connsiteX2" fmla="*/ 14147 w 33030"/>
                <a:gd name="connsiteY2" fmla="*/ 0 h 3441"/>
                <a:gd name="connsiteX3" fmla="*/ 32855 w 33030"/>
                <a:gd name="connsiteY3" fmla="*/ 1721 h 3441"/>
                <a:gd name="connsiteX4" fmla="*/ 18876 w 33030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0" h="3441">
                  <a:moveTo>
                    <a:pt x="18876" y="3441"/>
                  </a:moveTo>
                  <a:cubicBezTo>
                    <a:pt x="9806" y="3441"/>
                    <a:pt x="1425" y="2655"/>
                    <a:pt x="167" y="1721"/>
                  </a:cubicBezTo>
                  <a:cubicBezTo>
                    <a:pt x="-1120" y="787"/>
                    <a:pt x="5167" y="0"/>
                    <a:pt x="14147" y="0"/>
                  </a:cubicBezTo>
                  <a:cubicBezTo>
                    <a:pt x="23127" y="0"/>
                    <a:pt x="31508" y="787"/>
                    <a:pt x="32855" y="1721"/>
                  </a:cubicBezTo>
                  <a:cubicBezTo>
                    <a:pt x="34172" y="2704"/>
                    <a:pt x="27916" y="3441"/>
                    <a:pt x="1887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AD1301D-24A0-464E-9D0E-A7A35C925CFE}"/>
                </a:ext>
              </a:extLst>
            </p:cNvPr>
            <p:cNvSpPr/>
            <p:nvPr/>
          </p:nvSpPr>
          <p:spPr>
            <a:xfrm>
              <a:off x="6738941" y="5696318"/>
              <a:ext cx="34464" cy="3785"/>
            </a:xfrm>
            <a:custGeom>
              <a:avLst/>
              <a:gdLst>
                <a:gd name="connsiteX0" fmla="*/ 19821 w 34464"/>
                <a:gd name="connsiteY0" fmla="*/ 3785 h 3785"/>
                <a:gd name="connsiteX1" fmla="*/ 185 w 34464"/>
                <a:gd name="connsiteY1" fmla="*/ 1868 h 3785"/>
                <a:gd name="connsiteX2" fmla="*/ 14642 w 34464"/>
                <a:gd name="connsiteY2" fmla="*/ 0 h 3785"/>
                <a:gd name="connsiteX3" fmla="*/ 34249 w 34464"/>
                <a:gd name="connsiteY3" fmla="*/ 1868 h 3785"/>
                <a:gd name="connsiteX4" fmla="*/ 19821 w 3446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4" h="3785">
                  <a:moveTo>
                    <a:pt x="19821" y="3785"/>
                  </a:moveTo>
                  <a:cubicBezTo>
                    <a:pt x="10362" y="3785"/>
                    <a:pt x="1562" y="2950"/>
                    <a:pt x="185" y="1868"/>
                  </a:cubicBezTo>
                  <a:cubicBezTo>
                    <a:pt x="-1193" y="836"/>
                    <a:pt x="5274" y="0"/>
                    <a:pt x="14642" y="0"/>
                  </a:cubicBezTo>
                  <a:cubicBezTo>
                    <a:pt x="24012" y="0"/>
                    <a:pt x="32812" y="836"/>
                    <a:pt x="34249" y="1868"/>
                  </a:cubicBezTo>
                  <a:cubicBezTo>
                    <a:pt x="35746" y="2950"/>
                    <a:pt x="29280" y="3785"/>
                    <a:pt x="1982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DA3D2FB-9977-4343-A705-6C637CFF4CA4}"/>
                </a:ext>
              </a:extLst>
            </p:cNvPr>
            <p:cNvSpPr/>
            <p:nvPr/>
          </p:nvSpPr>
          <p:spPr>
            <a:xfrm>
              <a:off x="6770579" y="5718637"/>
              <a:ext cx="36077" cy="4129"/>
            </a:xfrm>
            <a:custGeom>
              <a:avLst/>
              <a:gdLst>
                <a:gd name="connsiteX0" fmla="*/ 20871 w 36077"/>
                <a:gd name="connsiteY0" fmla="*/ 4130 h 4129"/>
                <a:gd name="connsiteX1" fmla="*/ 216 w 36077"/>
                <a:gd name="connsiteY1" fmla="*/ 2065 h 4129"/>
                <a:gd name="connsiteX2" fmla="*/ 15213 w 36077"/>
                <a:gd name="connsiteY2" fmla="*/ 0 h 4129"/>
                <a:gd name="connsiteX3" fmla="*/ 35837 w 36077"/>
                <a:gd name="connsiteY3" fmla="*/ 2065 h 4129"/>
                <a:gd name="connsiteX4" fmla="*/ 20871 w 3607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7" h="4129">
                  <a:moveTo>
                    <a:pt x="20871" y="4130"/>
                  </a:moveTo>
                  <a:cubicBezTo>
                    <a:pt x="10992" y="4130"/>
                    <a:pt x="1743" y="3195"/>
                    <a:pt x="216" y="2065"/>
                  </a:cubicBezTo>
                  <a:cubicBezTo>
                    <a:pt x="-1311" y="934"/>
                    <a:pt x="5424" y="0"/>
                    <a:pt x="15213" y="0"/>
                  </a:cubicBezTo>
                  <a:cubicBezTo>
                    <a:pt x="25001" y="0"/>
                    <a:pt x="34251" y="934"/>
                    <a:pt x="35837" y="2065"/>
                  </a:cubicBezTo>
                  <a:cubicBezTo>
                    <a:pt x="37454" y="3195"/>
                    <a:pt x="30748" y="4130"/>
                    <a:pt x="2087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60E3D9D-1BE1-4F88-9C7E-CE59527304C2}"/>
                </a:ext>
              </a:extLst>
            </p:cNvPr>
            <p:cNvSpPr/>
            <p:nvPr/>
          </p:nvSpPr>
          <p:spPr>
            <a:xfrm>
              <a:off x="6805210" y="5743021"/>
              <a:ext cx="37850" cy="4522"/>
            </a:xfrm>
            <a:custGeom>
              <a:avLst/>
              <a:gdLst>
                <a:gd name="connsiteX0" fmla="*/ 22041 w 37850"/>
                <a:gd name="connsiteY0" fmla="*/ 4523 h 4522"/>
                <a:gd name="connsiteX1" fmla="*/ 249 w 37850"/>
                <a:gd name="connsiteY1" fmla="*/ 2261 h 4522"/>
                <a:gd name="connsiteX2" fmla="*/ 15814 w 37850"/>
                <a:gd name="connsiteY2" fmla="*/ 0 h 4522"/>
                <a:gd name="connsiteX3" fmla="*/ 37576 w 37850"/>
                <a:gd name="connsiteY3" fmla="*/ 2261 h 4522"/>
                <a:gd name="connsiteX4" fmla="*/ 22041 w 3785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0" h="4522">
                  <a:moveTo>
                    <a:pt x="22041" y="4523"/>
                  </a:moveTo>
                  <a:cubicBezTo>
                    <a:pt x="11684" y="4523"/>
                    <a:pt x="1925" y="3490"/>
                    <a:pt x="249" y="2261"/>
                  </a:cubicBezTo>
                  <a:cubicBezTo>
                    <a:pt x="-1428" y="1032"/>
                    <a:pt x="5547" y="0"/>
                    <a:pt x="15814" y="0"/>
                  </a:cubicBezTo>
                  <a:cubicBezTo>
                    <a:pt x="26081" y="0"/>
                    <a:pt x="35810" y="983"/>
                    <a:pt x="37576" y="2261"/>
                  </a:cubicBezTo>
                  <a:cubicBezTo>
                    <a:pt x="39342" y="3540"/>
                    <a:pt x="32398" y="4523"/>
                    <a:pt x="220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7596C4-6E48-4997-9854-1159084059A2}"/>
                </a:ext>
              </a:extLst>
            </p:cNvPr>
            <p:cNvSpPr/>
            <p:nvPr/>
          </p:nvSpPr>
          <p:spPr>
            <a:xfrm>
              <a:off x="6843274" y="5769863"/>
              <a:ext cx="39790" cy="4965"/>
            </a:xfrm>
            <a:custGeom>
              <a:avLst/>
              <a:gdLst>
                <a:gd name="connsiteX0" fmla="*/ 23339 w 39790"/>
                <a:gd name="connsiteY0" fmla="*/ 4965 h 4965"/>
                <a:gd name="connsiteX1" fmla="*/ 290 w 39790"/>
                <a:gd name="connsiteY1" fmla="*/ 2458 h 4965"/>
                <a:gd name="connsiteX2" fmla="*/ 16454 w 39790"/>
                <a:gd name="connsiteY2" fmla="*/ 0 h 4965"/>
                <a:gd name="connsiteX3" fmla="*/ 39473 w 39790"/>
                <a:gd name="connsiteY3" fmla="*/ 2458 h 4965"/>
                <a:gd name="connsiteX4" fmla="*/ 23339 w 397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90" h="4965">
                  <a:moveTo>
                    <a:pt x="23339" y="4965"/>
                  </a:moveTo>
                  <a:cubicBezTo>
                    <a:pt x="12473" y="4965"/>
                    <a:pt x="2146" y="3835"/>
                    <a:pt x="290" y="2458"/>
                  </a:cubicBezTo>
                  <a:cubicBezTo>
                    <a:pt x="-1566" y="1082"/>
                    <a:pt x="5678" y="0"/>
                    <a:pt x="16454" y="0"/>
                  </a:cubicBezTo>
                  <a:cubicBezTo>
                    <a:pt x="27230" y="0"/>
                    <a:pt x="37527" y="1131"/>
                    <a:pt x="39473" y="2458"/>
                  </a:cubicBezTo>
                  <a:cubicBezTo>
                    <a:pt x="41419" y="3884"/>
                    <a:pt x="34205" y="4965"/>
                    <a:pt x="2333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56AEF6D-43A4-4859-9ABA-42C647EB070A}"/>
                </a:ext>
              </a:extLst>
            </p:cNvPr>
            <p:cNvSpPr/>
            <p:nvPr/>
          </p:nvSpPr>
          <p:spPr>
            <a:xfrm>
              <a:off x="6885348" y="5799508"/>
              <a:ext cx="41920" cy="5506"/>
            </a:xfrm>
            <a:custGeom>
              <a:avLst/>
              <a:gdLst>
                <a:gd name="connsiteX0" fmla="*/ 24758 w 41920"/>
                <a:gd name="connsiteY0" fmla="*/ 5506 h 5506"/>
                <a:gd name="connsiteX1" fmla="*/ 333 w 41920"/>
                <a:gd name="connsiteY1" fmla="*/ 2753 h 5506"/>
                <a:gd name="connsiteX2" fmla="*/ 17155 w 41920"/>
                <a:gd name="connsiteY2" fmla="*/ 0 h 5506"/>
                <a:gd name="connsiteX3" fmla="*/ 41552 w 41920"/>
                <a:gd name="connsiteY3" fmla="*/ 2753 h 5506"/>
                <a:gd name="connsiteX4" fmla="*/ 24758 w 419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0" h="5506">
                  <a:moveTo>
                    <a:pt x="24758" y="5506"/>
                  </a:moveTo>
                  <a:cubicBezTo>
                    <a:pt x="13324" y="5506"/>
                    <a:pt x="2368" y="4277"/>
                    <a:pt x="333" y="2753"/>
                  </a:cubicBezTo>
                  <a:cubicBezTo>
                    <a:pt x="-1703" y="1229"/>
                    <a:pt x="5810" y="0"/>
                    <a:pt x="17155" y="0"/>
                  </a:cubicBezTo>
                  <a:cubicBezTo>
                    <a:pt x="28470" y="0"/>
                    <a:pt x="39396" y="1229"/>
                    <a:pt x="41552" y="2753"/>
                  </a:cubicBezTo>
                  <a:cubicBezTo>
                    <a:pt x="43707" y="4228"/>
                    <a:pt x="36193" y="5506"/>
                    <a:pt x="2475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2B8E737-C18B-4F69-B937-9DDC9B0EE548}"/>
                </a:ext>
              </a:extLst>
            </p:cNvPr>
            <p:cNvSpPr/>
            <p:nvPr/>
          </p:nvSpPr>
          <p:spPr>
            <a:xfrm>
              <a:off x="6932014" y="5832347"/>
              <a:ext cx="44317" cy="6145"/>
            </a:xfrm>
            <a:custGeom>
              <a:avLst/>
              <a:gdLst>
                <a:gd name="connsiteX0" fmla="*/ 26406 w 44317"/>
                <a:gd name="connsiteY0" fmla="*/ 6145 h 6145"/>
                <a:gd name="connsiteX1" fmla="*/ 393 w 44317"/>
                <a:gd name="connsiteY1" fmla="*/ 3048 h 6145"/>
                <a:gd name="connsiteX2" fmla="*/ 17904 w 44317"/>
                <a:gd name="connsiteY2" fmla="*/ 0 h 6145"/>
                <a:gd name="connsiteX3" fmla="*/ 43886 w 44317"/>
                <a:gd name="connsiteY3" fmla="*/ 3048 h 6145"/>
                <a:gd name="connsiteX4" fmla="*/ 26406 w 4431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17" h="6145">
                  <a:moveTo>
                    <a:pt x="26406" y="6145"/>
                  </a:moveTo>
                  <a:cubicBezTo>
                    <a:pt x="14342" y="6145"/>
                    <a:pt x="2698" y="4769"/>
                    <a:pt x="393" y="3048"/>
                  </a:cubicBezTo>
                  <a:cubicBezTo>
                    <a:pt x="-1882" y="1377"/>
                    <a:pt x="5961" y="0"/>
                    <a:pt x="17904" y="0"/>
                  </a:cubicBezTo>
                  <a:cubicBezTo>
                    <a:pt x="29848" y="0"/>
                    <a:pt x="41492" y="1377"/>
                    <a:pt x="43886" y="3048"/>
                  </a:cubicBezTo>
                  <a:cubicBezTo>
                    <a:pt x="46281" y="4769"/>
                    <a:pt x="38468" y="6145"/>
                    <a:pt x="26406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665796-C86C-450E-A628-7058B5912B63}"/>
                </a:ext>
              </a:extLst>
            </p:cNvPr>
            <p:cNvSpPr/>
            <p:nvPr/>
          </p:nvSpPr>
          <p:spPr>
            <a:xfrm>
              <a:off x="6984139" y="5869022"/>
              <a:ext cx="46995" cy="6882"/>
            </a:xfrm>
            <a:custGeom>
              <a:avLst/>
              <a:gdLst>
                <a:gd name="connsiteX0" fmla="*/ 28281 w 46995"/>
                <a:gd name="connsiteY0" fmla="*/ 6883 h 6882"/>
                <a:gd name="connsiteX1" fmla="*/ 473 w 46995"/>
                <a:gd name="connsiteY1" fmla="*/ 3441 h 6882"/>
                <a:gd name="connsiteX2" fmla="*/ 18732 w 46995"/>
                <a:gd name="connsiteY2" fmla="*/ 0 h 6882"/>
                <a:gd name="connsiteX3" fmla="*/ 46480 w 46995"/>
                <a:gd name="connsiteY3" fmla="*/ 3441 h 6882"/>
                <a:gd name="connsiteX4" fmla="*/ 28281 w 46995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5" h="6882">
                  <a:moveTo>
                    <a:pt x="28281" y="6883"/>
                  </a:moveTo>
                  <a:cubicBezTo>
                    <a:pt x="15499" y="6883"/>
                    <a:pt x="3047" y="5309"/>
                    <a:pt x="473" y="3441"/>
                  </a:cubicBezTo>
                  <a:cubicBezTo>
                    <a:pt x="-2102" y="1524"/>
                    <a:pt x="6100" y="0"/>
                    <a:pt x="18732" y="0"/>
                  </a:cubicBezTo>
                  <a:cubicBezTo>
                    <a:pt x="31364" y="0"/>
                    <a:pt x="43787" y="1524"/>
                    <a:pt x="46480" y="3441"/>
                  </a:cubicBezTo>
                  <a:cubicBezTo>
                    <a:pt x="49174" y="5309"/>
                    <a:pt x="41032" y="6883"/>
                    <a:pt x="2828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8C2505C-B2E1-43A7-8F21-32C902BD527C}"/>
                </a:ext>
              </a:extLst>
            </p:cNvPr>
            <p:cNvSpPr/>
            <p:nvPr/>
          </p:nvSpPr>
          <p:spPr>
            <a:xfrm>
              <a:off x="7042656" y="5910219"/>
              <a:ext cx="50079" cy="7718"/>
            </a:xfrm>
            <a:custGeom>
              <a:avLst/>
              <a:gdLst>
                <a:gd name="connsiteX0" fmla="*/ 30439 w 50079"/>
                <a:gd name="connsiteY0" fmla="*/ 7718 h 7718"/>
                <a:gd name="connsiteX1" fmla="*/ 566 w 50079"/>
                <a:gd name="connsiteY1" fmla="*/ 3835 h 7718"/>
                <a:gd name="connsiteX2" fmla="*/ 19634 w 50079"/>
                <a:gd name="connsiteY2" fmla="*/ 0 h 7718"/>
                <a:gd name="connsiteX3" fmla="*/ 49448 w 50079"/>
                <a:gd name="connsiteY3" fmla="*/ 3835 h 7718"/>
                <a:gd name="connsiteX4" fmla="*/ 30439 w 50079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9" h="7718">
                  <a:moveTo>
                    <a:pt x="30439" y="7718"/>
                  </a:moveTo>
                  <a:cubicBezTo>
                    <a:pt x="16879" y="7718"/>
                    <a:pt x="3499" y="5949"/>
                    <a:pt x="566" y="3835"/>
                  </a:cubicBezTo>
                  <a:cubicBezTo>
                    <a:pt x="-2338" y="1721"/>
                    <a:pt x="6224" y="0"/>
                    <a:pt x="19634" y="0"/>
                  </a:cubicBezTo>
                  <a:cubicBezTo>
                    <a:pt x="33044" y="0"/>
                    <a:pt x="46394" y="1721"/>
                    <a:pt x="49448" y="3835"/>
                  </a:cubicBezTo>
                  <a:cubicBezTo>
                    <a:pt x="52531" y="5998"/>
                    <a:pt x="44030" y="7718"/>
                    <a:pt x="3043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59E4A3A-D905-44F4-B779-4C9D4F0D0EE1}"/>
                </a:ext>
              </a:extLst>
            </p:cNvPr>
            <p:cNvSpPr/>
            <p:nvPr/>
          </p:nvSpPr>
          <p:spPr>
            <a:xfrm>
              <a:off x="7108931" y="5956824"/>
              <a:ext cx="53542" cy="8799"/>
            </a:xfrm>
            <a:custGeom>
              <a:avLst/>
              <a:gdLst>
                <a:gd name="connsiteX0" fmla="*/ 32922 w 53542"/>
                <a:gd name="connsiteY0" fmla="*/ 8800 h 8799"/>
                <a:gd name="connsiteX1" fmla="*/ 684 w 53542"/>
                <a:gd name="connsiteY1" fmla="*/ 4375 h 8799"/>
                <a:gd name="connsiteX2" fmla="*/ 20619 w 53542"/>
                <a:gd name="connsiteY2" fmla="*/ 0 h 8799"/>
                <a:gd name="connsiteX3" fmla="*/ 52768 w 53542"/>
                <a:gd name="connsiteY3" fmla="*/ 4375 h 8799"/>
                <a:gd name="connsiteX4" fmla="*/ 32922 w 5354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2" h="8799">
                  <a:moveTo>
                    <a:pt x="32922" y="8800"/>
                  </a:moveTo>
                  <a:cubicBezTo>
                    <a:pt x="18464" y="8800"/>
                    <a:pt x="4006" y="6833"/>
                    <a:pt x="684" y="4375"/>
                  </a:cubicBezTo>
                  <a:cubicBezTo>
                    <a:pt x="-2609" y="1966"/>
                    <a:pt x="6311" y="0"/>
                    <a:pt x="20619" y="0"/>
                  </a:cubicBezTo>
                  <a:cubicBezTo>
                    <a:pt x="34928" y="0"/>
                    <a:pt x="49326" y="1966"/>
                    <a:pt x="52768" y="4375"/>
                  </a:cubicBezTo>
                  <a:cubicBezTo>
                    <a:pt x="56300" y="6784"/>
                    <a:pt x="47410" y="8800"/>
                    <a:pt x="329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16A5CA-A4B2-4167-9BA3-2431440C39C3}"/>
                </a:ext>
              </a:extLst>
            </p:cNvPr>
            <p:cNvSpPr/>
            <p:nvPr/>
          </p:nvSpPr>
          <p:spPr>
            <a:xfrm>
              <a:off x="7184561" y="6009967"/>
              <a:ext cx="57556" cy="10078"/>
            </a:xfrm>
            <a:custGeom>
              <a:avLst/>
              <a:gdLst>
                <a:gd name="connsiteX0" fmla="*/ 35838 w 57556"/>
                <a:gd name="connsiteY0" fmla="*/ 10078 h 10078"/>
                <a:gd name="connsiteX1" fmla="*/ 846 w 57556"/>
                <a:gd name="connsiteY1" fmla="*/ 5014 h 10078"/>
                <a:gd name="connsiteX2" fmla="*/ 21710 w 57556"/>
                <a:gd name="connsiteY2" fmla="*/ 0 h 10078"/>
                <a:gd name="connsiteX3" fmla="*/ 56613 w 57556"/>
                <a:gd name="connsiteY3" fmla="*/ 5014 h 10078"/>
                <a:gd name="connsiteX4" fmla="*/ 35838 w 57556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" h="10078">
                  <a:moveTo>
                    <a:pt x="35838" y="10078"/>
                  </a:moveTo>
                  <a:cubicBezTo>
                    <a:pt x="20333" y="10078"/>
                    <a:pt x="4648" y="7817"/>
                    <a:pt x="846" y="5014"/>
                  </a:cubicBezTo>
                  <a:cubicBezTo>
                    <a:pt x="-2955" y="2212"/>
                    <a:pt x="6414" y="0"/>
                    <a:pt x="21710" y="0"/>
                  </a:cubicBezTo>
                  <a:cubicBezTo>
                    <a:pt x="37006" y="0"/>
                    <a:pt x="52632" y="2261"/>
                    <a:pt x="56613" y="5014"/>
                  </a:cubicBezTo>
                  <a:cubicBezTo>
                    <a:pt x="60654" y="7767"/>
                    <a:pt x="51345" y="10078"/>
                    <a:pt x="3583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97F5C29-5BDD-4A89-AE93-3A5A3AD427F9}"/>
                </a:ext>
              </a:extLst>
            </p:cNvPr>
            <p:cNvSpPr/>
            <p:nvPr/>
          </p:nvSpPr>
          <p:spPr>
            <a:xfrm>
              <a:off x="7271670" y="6071124"/>
              <a:ext cx="62227" cy="11700"/>
            </a:xfrm>
            <a:custGeom>
              <a:avLst/>
              <a:gdLst>
                <a:gd name="connsiteX0" fmla="*/ 39308 w 62227"/>
                <a:gd name="connsiteY0" fmla="*/ 11700 h 11700"/>
                <a:gd name="connsiteX1" fmla="*/ 1054 w 62227"/>
                <a:gd name="connsiteY1" fmla="*/ 5801 h 11700"/>
                <a:gd name="connsiteX2" fmla="*/ 22905 w 62227"/>
                <a:gd name="connsiteY2" fmla="*/ 0 h 11700"/>
                <a:gd name="connsiteX3" fmla="*/ 61070 w 62227"/>
                <a:gd name="connsiteY3" fmla="*/ 5801 h 11700"/>
                <a:gd name="connsiteX4" fmla="*/ 39308 w 62227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27" h="11700">
                  <a:moveTo>
                    <a:pt x="39308" y="11700"/>
                  </a:moveTo>
                  <a:cubicBezTo>
                    <a:pt x="22636" y="11700"/>
                    <a:pt x="5484" y="9046"/>
                    <a:pt x="1054" y="5801"/>
                  </a:cubicBezTo>
                  <a:cubicBezTo>
                    <a:pt x="-3347" y="2606"/>
                    <a:pt x="6441" y="0"/>
                    <a:pt x="22905" y="0"/>
                  </a:cubicBezTo>
                  <a:cubicBezTo>
                    <a:pt x="39368" y="0"/>
                    <a:pt x="56431" y="2606"/>
                    <a:pt x="61070" y="5801"/>
                  </a:cubicBezTo>
                  <a:cubicBezTo>
                    <a:pt x="65710" y="9046"/>
                    <a:pt x="55982" y="11700"/>
                    <a:pt x="39308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17CD5AE-B514-4FF1-9B09-1CCD63E7C0A7}"/>
                </a:ext>
              </a:extLst>
            </p:cNvPr>
            <p:cNvSpPr/>
            <p:nvPr/>
          </p:nvSpPr>
          <p:spPr>
            <a:xfrm>
              <a:off x="7373069" y="6142309"/>
              <a:ext cx="67764" cy="13666"/>
            </a:xfrm>
            <a:custGeom>
              <a:avLst/>
              <a:gdLst>
                <a:gd name="connsiteX0" fmla="*/ 43516 w 67764"/>
                <a:gd name="connsiteY0" fmla="*/ 13667 h 13666"/>
                <a:gd name="connsiteX1" fmla="*/ 1340 w 67764"/>
                <a:gd name="connsiteY1" fmla="*/ 6784 h 13666"/>
                <a:gd name="connsiteX2" fmla="*/ 24269 w 67764"/>
                <a:gd name="connsiteY2" fmla="*/ 0 h 13666"/>
                <a:gd name="connsiteX3" fmla="*/ 66296 w 67764"/>
                <a:gd name="connsiteY3" fmla="*/ 6784 h 13666"/>
                <a:gd name="connsiteX4" fmla="*/ 43516 w 67764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4" h="13666">
                  <a:moveTo>
                    <a:pt x="43516" y="13667"/>
                  </a:moveTo>
                  <a:cubicBezTo>
                    <a:pt x="25436" y="13667"/>
                    <a:pt x="6548" y="10570"/>
                    <a:pt x="1340" y="6784"/>
                  </a:cubicBezTo>
                  <a:cubicBezTo>
                    <a:pt x="-3839" y="2999"/>
                    <a:pt x="6458" y="0"/>
                    <a:pt x="24269" y="0"/>
                  </a:cubicBezTo>
                  <a:cubicBezTo>
                    <a:pt x="42079" y="0"/>
                    <a:pt x="60877" y="3048"/>
                    <a:pt x="66296" y="6784"/>
                  </a:cubicBezTo>
                  <a:cubicBezTo>
                    <a:pt x="71744" y="10570"/>
                    <a:pt x="61566" y="13667"/>
                    <a:pt x="4351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81DCC95-E226-477D-BABC-6E850C88B00A}"/>
                </a:ext>
              </a:extLst>
            </p:cNvPr>
            <p:cNvSpPr/>
            <p:nvPr/>
          </p:nvSpPr>
          <p:spPr>
            <a:xfrm>
              <a:off x="7492600" y="6226129"/>
              <a:ext cx="74420" cy="16272"/>
            </a:xfrm>
            <a:custGeom>
              <a:avLst/>
              <a:gdLst>
                <a:gd name="connsiteX0" fmla="*/ 48659 w 74420"/>
                <a:gd name="connsiteY0" fmla="*/ 16272 h 16272"/>
                <a:gd name="connsiteX1" fmla="*/ 1723 w 74420"/>
                <a:gd name="connsiteY1" fmla="*/ 8062 h 16272"/>
                <a:gd name="connsiteX2" fmla="*/ 25760 w 74420"/>
                <a:gd name="connsiteY2" fmla="*/ 0 h 16272"/>
                <a:gd name="connsiteX3" fmla="*/ 72516 w 74420"/>
                <a:gd name="connsiteY3" fmla="*/ 8062 h 16272"/>
                <a:gd name="connsiteX4" fmla="*/ 48659 w 74420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0" h="16272">
                  <a:moveTo>
                    <a:pt x="48659" y="16272"/>
                  </a:moveTo>
                  <a:cubicBezTo>
                    <a:pt x="28963" y="16272"/>
                    <a:pt x="7919" y="12585"/>
                    <a:pt x="1723" y="8062"/>
                  </a:cubicBezTo>
                  <a:cubicBezTo>
                    <a:pt x="-4413" y="3589"/>
                    <a:pt x="6363" y="0"/>
                    <a:pt x="25760" y="0"/>
                  </a:cubicBezTo>
                  <a:cubicBezTo>
                    <a:pt x="45157" y="0"/>
                    <a:pt x="66080" y="3589"/>
                    <a:pt x="72516" y="8062"/>
                  </a:cubicBezTo>
                  <a:cubicBezTo>
                    <a:pt x="79012" y="12585"/>
                    <a:pt x="68355" y="16272"/>
                    <a:pt x="48659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695703-BB92-4362-B48C-40D3D9BC6CFB}"/>
                </a:ext>
              </a:extLst>
            </p:cNvPr>
            <p:cNvSpPr/>
            <p:nvPr/>
          </p:nvSpPr>
          <p:spPr>
            <a:xfrm>
              <a:off x="7635603" y="6326369"/>
              <a:ext cx="82576" cy="19615"/>
            </a:xfrm>
            <a:custGeom>
              <a:avLst/>
              <a:gdLst>
                <a:gd name="connsiteX0" fmla="*/ 55145 w 82576"/>
                <a:gd name="connsiteY0" fmla="*/ 19615 h 19615"/>
                <a:gd name="connsiteX1" fmla="*/ 2283 w 82576"/>
                <a:gd name="connsiteY1" fmla="*/ 9734 h 19615"/>
                <a:gd name="connsiteX2" fmla="*/ 27427 w 82576"/>
                <a:gd name="connsiteY2" fmla="*/ 0 h 19615"/>
                <a:gd name="connsiteX3" fmla="*/ 80050 w 82576"/>
                <a:gd name="connsiteY3" fmla="*/ 9734 h 19615"/>
                <a:gd name="connsiteX4" fmla="*/ 55145 w 82576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76" h="19615">
                  <a:moveTo>
                    <a:pt x="55145" y="19615"/>
                  </a:moveTo>
                  <a:cubicBezTo>
                    <a:pt x="33473" y="19615"/>
                    <a:pt x="9796" y="15142"/>
                    <a:pt x="2283" y="9734"/>
                  </a:cubicBezTo>
                  <a:cubicBezTo>
                    <a:pt x="-5141" y="4326"/>
                    <a:pt x="6143" y="0"/>
                    <a:pt x="27427" y="0"/>
                  </a:cubicBezTo>
                  <a:cubicBezTo>
                    <a:pt x="48710" y="0"/>
                    <a:pt x="72237" y="4326"/>
                    <a:pt x="80050" y="9734"/>
                  </a:cubicBezTo>
                  <a:cubicBezTo>
                    <a:pt x="87922" y="15191"/>
                    <a:pt x="76787" y="19615"/>
                    <a:pt x="55145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07F735A-D6A1-4E07-93F0-4824B934A5EC}"/>
                </a:ext>
              </a:extLst>
            </p:cNvPr>
            <p:cNvSpPr/>
            <p:nvPr/>
          </p:nvSpPr>
          <p:spPr>
            <a:xfrm>
              <a:off x="7809737" y="6448338"/>
              <a:ext cx="92814" cy="24138"/>
            </a:xfrm>
            <a:custGeom>
              <a:avLst/>
              <a:gdLst>
                <a:gd name="connsiteX0" fmla="*/ 63486 w 92814"/>
                <a:gd name="connsiteY0" fmla="*/ 24138 h 24138"/>
                <a:gd name="connsiteX1" fmla="*/ 3110 w 92814"/>
                <a:gd name="connsiteY1" fmla="*/ 11946 h 24138"/>
                <a:gd name="connsiteX2" fmla="*/ 29332 w 92814"/>
                <a:gd name="connsiteY2" fmla="*/ 0 h 24138"/>
                <a:gd name="connsiteX3" fmla="*/ 89379 w 92814"/>
                <a:gd name="connsiteY3" fmla="*/ 11946 h 24138"/>
                <a:gd name="connsiteX4" fmla="*/ 63486 w 92814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14" h="24138">
                  <a:moveTo>
                    <a:pt x="63486" y="24138"/>
                  </a:moveTo>
                  <a:cubicBezTo>
                    <a:pt x="39419" y="24138"/>
                    <a:pt x="12359" y="18632"/>
                    <a:pt x="3110" y="11946"/>
                  </a:cubicBezTo>
                  <a:cubicBezTo>
                    <a:pt x="-6050" y="5309"/>
                    <a:pt x="5714" y="0"/>
                    <a:pt x="29332" y="0"/>
                  </a:cubicBezTo>
                  <a:cubicBezTo>
                    <a:pt x="52949" y="0"/>
                    <a:pt x="79770" y="5309"/>
                    <a:pt x="89379" y="11946"/>
                  </a:cubicBezTo>
                  <a:cubicBezTo>
                    <a:pt x="99078" y="18632"/>
                    <a:pt x="87553" y="24138"/>
                    <a:pt x="63486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9857BD8-8226-4E81-B286-96140A22612D}"/>
                </a:ext>
              </a:extLst>
            </p:cNvPr>
            <p:cNvSpPr/>
            <p:nvPr/>
          </p:nvSpPr>
          <p:spPr>
            <a:xfrm>
              <a:off x="8026365" y="6599903"/>
              <a:ext cx="106065" cy="30430"/>
            </a:xfrm>
            <a:custGeom>
              <a:avLst/>
              <a:gdLst>
                <a:gd name="connsiteX0" fmla="*/ 74625 w 106065"/>
                <a:gd name="connsiteY0" fmla="*/ 30431 h 30430"/>
                <a:gd name="connsiteX1" fmla="*/ 4371 w 106065"/>
                <a:gd name="connsiteY1" fmla="*/ 15043 h 30430"/>
                <a:gd name="connsiteX2" fmla="*/ 31430 w 106065"/>
                <a:gd name="connsiteY2" fmla="*/ 0 h 30430"/>
                <a:gd name="connsiteX3" fmla="*/ 101206 w 106065"/>
                <a:gd name="connsiteY3" fmla="*/ 15043 h 30430"/>
                <a:gd name="connsiteX4" fmla="*/ 74625 w 106065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65" h="30430">
                  <a:moveTo>
                    <a:pt x="74625" y="30431"/>
                  </a:moveTo>
                  <a:cubicBezTo>
                    <a:pt x="47595" y="30431"/>
                    <a:pt x="16074" y="23499"/>
                    <a:pt x="4371" y="15043"/>
                  </a:cubicBezTo>
                  <a:cubicBezTo>
                    <a:pt x="-7184" y="6686"/>
                    <a:pt x="4969" y="0"/>
                    <a:pt x="31430" y="0"/>
                  </a:cubicBezTo>
                  <a:cubicBezTo>
                    <a:pt x="57892" y="0"/>
                    <a:pt x="89082" y="6686"/>
                    <a:pt x="101206" y="15043"/>
                  </a:cubicBezTo>
                  <a:cubicBezTo>
                    <a:pt x="113509" y="23499"/>
                    <a:pt x="101655" y="30431"/>
                    <a:pt x="7462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C44B674-DCA6-4E4F-9BD4-392BE6F33A79}"/>
                </a:ext>
              </a:extLst>
            </p:cNvPr>
            <p:cNvSpPr/>
            <p:nvPr/>
          </p:nvSpPr>
          <p:spPr>
            <a:xfrm>
              <a:off x="8303210" y="6793303"/>
              <a:ext cx="123934" cy="39623"/>
            </a:xfrm>
            <a:custGeom>
              <a:avLst/>
              <a:gdLst>
                <a:gd name="connsiteX0" fmla="*/ 90082 w 123934"/>
                <a:gd name="connsiteY0" fmla="*/ 39624 h 39623"/>
                <a:gd name="connsiteX1" fmla="*/ 6417 w 123934"/>
                <a:gd name="connsiteY1" fmla="*/ 19566 h 39623"/>
                <a:gd name="connsiteX2" fmla="*/ 33836 w 123934"/>
                <a:gd name="connsiteY2" fmla="*/ 0 h 39623"/>
                <a:gd name="connsiteX3" fmla="*/ 116812 w 123934"/>
                <a:gd name="connsiteY3" fmla="*/ 19566 h 39623"/>
                <a:gd name="connsiteX4" fmla="*/ 90082 w 123934"/>
                <a:gd name="connsiteY4" fmla="*/ 39624 h 3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4" h="39623">
                  <a:moveTo>
                    <a:pt x="90082" y="39624"/>
                  </a:moveTo>
                  <a:cubicBezTo>
                    <a:pt x="59220" y="39624"/>
                    <a:pt x="21684" y="30578"/>
                    <a:pt x="6417" y="19566"/>
                  </a:cubicBezTo>
                  <a:cubicBezTo>
                    <a:pt x="-8640" y="8702"/>
                    <a:pt x="3723" y="0"/>
                    <a:pt x="33836" y="0"/>
                  </a:cubicBezTo>
                  <a:cubicBezTo>
                    <a:pt x="63950" y="0"/>
                    <a:pt x="101008" y="8702"/>
                    <a:pt x="116812" y="19566"/>
                  </a:cubicBezTo>
                  <a:cubicBezTo>
                    <a:pt x="132827" y="30578"/>
                    <a:pt x="120944" y="39624"/>
                    <a:pt x="90082" y="396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12FC788-6223-44F1-9AEC-B1680D1588D7}"/>
                </a:ext>
              </a:extLst>
            </p:cNvPr>
            <p:cNvSpPr/>
            <p:nvPr/>
          </p:nvSpPr>
          <p:spPr>
            <a:xfrm>
              <a:off x="6830237" y="5639488"/>
              <a:ext cx="30622" cy="2949"/>
            </a:xfrm>
            <a:custGeom>
              <a:avLst/>
              <a:gdLst>
                <a:gd name="connsiteX0" fmla="*/ 17907 w 30622"/>
                <a:gd name="connsiteY0" fmla="*/ 2950 h 2949"/>
                <a:gd name="connsiteX1" fmla="*/ 217 w 30622"/>
                <a:gd name="connsiteY1" fmla="*/ 1475 h 2949"/>
                <a:gd name="connsiteX2" fmla="*/ 12729 w 30622"/>
                <a:gd name="connsiteY2" fmla="*/ 0 h 2949"/>
                <a:gd name="connsiteX3" fmla="*/ 30389 w 30622"/>
                <a:gd name="connsiteY3" fmla="*/ 1475 h 2949"/>
                <a:gd name="connsiteX4" fmla="*/ 17907 w 3062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" h="2949">
                  <a:moveTo>
                    <a:pt x="17907" y="2950"/>
                  </a:moveTo>
                  <a:cubicBezTo>
                    <a:pt x="9556" y="2950"/>
                    <a:pt x="1623" y="2261"/>
                    <a:pt x="217" y="1475"/>
                  </a:cubicBezTo>
                  <a:cubicBezTo>
                    <a:pt x="-1191" y="639"/>
                    <a:pt x="4407" y="0"/>
                    <a:pt x="12729" y="0"/>
                  </a:cubicBezTo>
                  <a:cubicBezTo>
                    <a:pt x="21020" y="0"/>
                    <a:pt x="28923" y="639"/>
                    <a:pt x="30389" y="1475"/>
                  </a:cubicBezTo>
                  <a:cubicBezTo>
                    <a:pt x="31856" y="2261"/>
                    <a:pt x="26259" y="2950"/>
                    <a:pt x="1790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B7C9683-8A21-4BFF-BD5D-2E61986B52A0}"/>
                </a:ext>
              </a:extLst>
            </p:cNvPr>
            <p:cNvSpPr/>
            <p:nvPr/>
          </p:nvSpPr>
          <p:spPr>
            <a:xfrm>
              <a:off x="6861728" y="5656891"/>
              <a:ext cx="31877" cy="3195"/>
            </a:xfrm>
            <a:custGeom>
              <a:avLst/>
              <a:gdLst>
                <a:gd name="connsiteX0" fmla="*/ 18744 w 31877"/>
                <a:gd name="connsiteY0" fmla="*/ 3195 h 3195"/>
                <a:gd name="connsiteX1" fmla="*/ 245 w 31877"/>
                <a:gd name="connsiteY1" fmla="*/ 1573 h 3195"/>
                <a:gd name="connsiteX2" fmla="*/ 13146 w 31877"/>
                <a:gd name="connsiteY2" fmla="*/ 0 h 3195"/>
                <a:gd name="connsiteX3" fmla="*/ 31616 w 31877"/>
                <a:gd name="connsiteY3" fmla="*/ 1573 h 3195"/>
                <a:gd name="connsiteX4" fmla="*/ 18744 w 3187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7" h="3195">
                  <a:moveTo>
                    <a:pt x="18744" y="3195"/>
                  </a:moveTo>
                  <a:cubicBezTo>
                    <a:pt x="10063" y="3195"/>
                    <a:pt x="1771" y="2458"/>
                    <a:pt x="245" y="1573"/>
                  </a:cubicBezTo>
                  <a:cubicBezTo>
                    <a:pt x="-1282" y="688"/>
                    <a:pt x="4496" y="0"/>
                    <a:pt x="13146" y="0"/>
                  </a:cubicBezTo>
                  <a:cubicBezTo>
                    <a:pt x="21768" y="0"/>
                    <a:pt x="30059" y="688"/>
                    <a:pt x="31616" y="1573"/>
                  </a:cubicBezTo>
                  <a:cubicBezTo>
                    <a:pt x="33202" y="2458"/>
                    <a:pt x="27425" y="3195"/>
                    <a:pt x="1874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B1F4602-BBDA-47A0-BE40-DCCB3D12E89D}"/>
                </a:ext>
              </a:extLst>
            </p:cNvPr>
            <p:cNvSpPr/>
            <p:nvPr/>
          </p:nvSpPr>
          <p:spPr>
            <a:xfrm>
              <a:off x="6895824" y="5675720"/>
              <a:ext cx="33231" cy="3441"/>
            </a:xfrm>
            <a:custGeom>
              <a:avLst/>
              <a:gdLst>
                <a:gd name="connsiteX0" fmla="*/ 19671 w 33231"/>
                <a:gd name="connsiteY0" fmla="*/ 3441 h 3441"/>
                <a:gd name="connsiteX1" fmla="*/ 274 w 33231"/>
                <a:gd name="connsiteY1" fmla="*/ 1721 h 3441"/>
                <a:gd name="connsiteX2" fmla="*/ 13564 w 33231"/>
                <a:gd name="connsiteY2" fmla="*/ 0 h 3441"/>
                <a:gd name="connsiteX3" fmla="*/ 32931 w 33231"/>
                <a:gd name="connsiteY3" fmla="*/ 1721 h 3441"/>
                <a:gd name="connsiteX4" fmla="*/ 19671 w 3323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31" h="3441">
                  <a:moveTo>
                    <a:pt x="19671" y="3441"/>
                  </a:moveTo>
                  <a:cubicBezTo>
                    <a:pt x="10630" y="3441"/>
                    <a:pt x="1920" y="2655"/>
                    <a:pt x="274" y="1721"/>
                  </a:cubicBezTo>
                  <a:cubicBezTo>
                    <a:pt x="-1373" y="787"/>
                    <a:pt x="4584" y="0"/>
                    <a:pt x="13564" y="0"/>
                  </a:cubicBezTo>
                  <a:cubicBezTo>
                    <a:pt x="22544" y="0"/>
                    <a:pt x="31225" y="787"/>
                    <a:pt x="32931" y="1721"/>
                  </a:cubicBezTo>
                  <a:cubicBezTo>
                    <a:pt x="34667" y="2655"/>
                    <a:pt x="28711" y="3441"/>
                    <a:pt x="1967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ED766E-85ED-4616-9CB0-CF7CFB8F9825}"/>
                </a:ext>
              </a:extLst>
            </p:cNvPr>
            <p:cNvSpPr/>
            <p:nvPr/>
          </p:nvSpPr>
          <p:spPr>
            <a:xfrm>
              <a:off x="6932844" y="5696171"/>
              <a:ext cx="34746" cy="3736"/>
            </a:xfrm>
            <a:custGeom>
              <a:avLst/>
              <a:gdLst>
                <a:gd name="connsiteX0" fmla="*/ 20696 w 34746"/>
                <a:gd name="connsiteY0" fmla="*/ 3736 h 3736"/>
                <a:gd name="connsiteX1" fmla="*/ 311 w 34746"/>
                <a:gd name="connsiteY1" fmla="*/ 1868 h 3736"/>
                <a:gd name="connsiteX2" fmla="*/ 14051 w 34746"/>
                <a:gd name="connsiteY2" fmla="*/ 0 h 3736"/>
                <a:gd name="connsiteX3" fmla="*/ 34406 w 34746"/>
                <a:gd name="connsiteY3" fmla="*/ 1868 h 3736"/>
                <a:gd name="connsiteX4" fmla="*/ 20696 w 34746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6" h="3736">
                  <a:moveTo>
                    <a:pt x="20696" y="3736"/>
                  </a:moveTo>
                  <a:cubicBezTo>
                    <a:pt x="11237" y="3736"/>
                    <a:pt x="2137" y="2901"/>
                    <a:pt x="311" y="1868"/>
                  </a:cubicBezTo>
                  <a:cubicBezTo>
                    <a:pt x="-1485" y="836"/>
                    <a:pt x="4681" y="0"/>
                    <a:pt x="14051" y="0"/>
                  </a:cubicBezTo>
                  <a:cubicBezTo>
                    <a:pt x="23420" y="0"/>
                    <a:pt x="32520" y="836"/>
                    <a:pt x="34406" y="1868"/>
                  </a:cubicBezTo>
                  <a:cubicBezTo>
                    <a:pt x="36291" y="2901"/>
                    <a:pt x="30155" y="3736"/>
                    <a:pt x="20696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A8AE076-FD76-4EE8-90E5-61256377253E}"/>
                </a:ext>
              </a:extLst>
            </p:cNvPr>
            <p:cNvSpPr/>
            <p:nvPr/>
          </p:nvSpPr>
          <p:spPr>
            <a:xfrm>
              <a:off x="6973237" y="5718441"/>
              <a:ext cx="36370" cy="4129"/>
            </a:xfrm>
            <a:custGeom>
              <a:avLst/>
              <a:gdLst>
                <a:gd name="connsiteX0" fmla="*/ 21822 w 36370"/>
                <a:gd name="connsiteY0" fmla="*/ 4130 h 4129"/>
                <a:gd name="connsiteX1" fmla="*/ 359 w 36370"/>
                <a:gd name="connsiteY1" fmla="*/ 2065 h 4129"/>
                <a:gd name="connsiteX2" fmla="*/ 14548 w 36370"/>
                <a:gd name="connsiteY2" fmla="*/ 0 h 4129"/>
                <a:gd name="connsiteX3" fmla="*/ 35981 w 36370"/>
                <a:gd name="connsiteY3" fmla="*/ 2065 h 4129"/>
                <a:gd name="connsiteX4" fmla="*/ 21822 w 3637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0" h="4129">
                  <a:moveTo>
                    <a:pt x="21822" y="4130"/>
                  </a:moveTo>
                  <a:cubicBezTo>
                    <a:pt x="11944" y="4130"/>
                    <a:pt x="2335" y="3195"/>
                    <a:pt x="359" y="2065"/>
                  </a:cubicBezTo>
                  <a:cubicBezTo>
                    <a:pt x="-1616" y="934"/>
                    <a:pt x="4759" y="0"/>
                    <a:pt x="14548" y="0"/>
                  </a:cubicBezTo>
                  <a:cubicBezTo>
                    <a:pt x="24336" y="0"/>
                    <a:pt x="33945" y="934"/>
                    <a:pt x="35981" y="2065"/>
                  </a:cubicBezTo>
                  <a:cubicBezTo>
                    <a:pt x="38046" y="3195"/>
                    <a:pt x="31700" y="4130"/>
                    <a:pt x="2182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E215B9-C2A9-491A-989B-8FCF4CB0324E}"/>
                </a:ext>
              </a:extLst>
            </p:cNvPr>
            <p:cNvSpPr/>
            <p:nvPr/>
          </p:nvSpPr>
          <p:spPr>
            <a:xfrm>
              <a:off x="7017429" y="5742825"/>
              <a:ext cx="38156" cy="4522"/>
            </a:xfrm>
            <a:custGeom>
              <a:avLst/>
              <a:gdLst>
                <a:gd name="connsiteX0" fmla="*/ 23069 w 38156"/>
                <a:gd name="connsiteY0" fmla="*/ 4523 h 4522"/>
                <a:gd name="connsiteX1" fmla="*/ 409 w 38156"/>
                <a:gd name="connsiteY1" fmla="*/ 2261 h 4522"/>
                <a:gd name="connsiteX2" fmla="*/ 15077 w 38156"/>
                <a:gd name="connsiteY2" fmla="*/ 0 h 4522"/>
                <a:gd name="connsiteX3" fmla="*/ 37706 w 38156"/>
                <a:gd name="connsiteY3" fmla="*/ 2261 h 4522"/>
                <a:gd name="connsiteX4" fmla="*/ 23069 w 3815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" h="4522">
                  <a:moveTo>
                    <a:pt x="23069" y="4523"/>
                  </a:moveTo>
                  <a:cubicBezTo>
                    <a:pt x="12712" y="4523"/>
                    <a:pt x="2564" y="3490"/>
                    <a:pt x="409" y="2261"/>
                  </a:cubicBezTo>
                  <a:cubicBezTo>
                    <a:pt x="-1747" y="1032"/>
                    <a:pt x="4839" y="0"/>
                    <a:pt x="15077" y="0"/>
                  </a:cubicBezTo>
                  <a:cubicBezTo>
                    <a:pt x="25344" y="0"/>
                    <a:pt x="35461" y="983"/>
                    <a:pt x="37706" y="2261"/>
                  </a:cubicBezTo>
                  <a:cubicBezTo>
                    <a:pt x="39981" y="3540"/>
                    <a:pt x="33426" y="4523"/>
                    <a:pt x="2306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D500534-6074-4402-81E3-C9D3A358F02B}"/>
                </a:ext>
              </a:extLst>
            </p:cNvPr>
            <p:cNvSpPr/>
            <p:nvPr/>
          </p:nvSpPr>
          <p:spPr>
            <a:xfrm>
              <a:off x="7066010" y="5769667"/>
              <a:ext cx="40116" cy="4965"/>
            </a:xfrm>
            <a:custGeom>
              <a:avLst/>
              <a:gdLst>
                <a:gd name="connsiteX0" fmla="*/ 24477 w 40116"/>
                <a:gd name="connsiteY0" fmla="*/ 4965 h 4965"/>
                <a:gd name="connsiteX1" fmla="*/ 470 w 40116"/>
                <a:gd name="connsiteY1" fmla="*/ 2458 h 4965"/>
                <a:gd name="connsiteX2" fmla="*/ 15646 w 40116"/>
                <a:gd name="connsiteY2" fmla="*/ 0 h 4965"/>
                <a:gd name="connsiteX3" fmla="*/ 39593 w 40116"/>
                <a:gd name="connsiteY3" fmla="*/ 2458 h 4965"/>
                <a:gd name="connsiteX4" fmla="*/ 24477 w 4011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16" h="4965">
                  <a:moveTo>
                    <a:pt x="24477" y="4965"/>
                  </a:moveTo>
                  <a:cubicBezTo>
                    <a:pt x="13611" y="4965"/>
                    <a:pt x="2865" y="3835"/>
                    <a:pt x="470" y="2458"/>
                  </a:cubicBezTo>
                  <a:cubicBezTo>
                    <a:pt x="-1895" y="1082"/>
                    <a:pt x="4900" y="0"/>
                    <a:pt x="15646" y="0"/>
                  </a:cubicBezTo>
                  <a:cubicBezTo>
                    <a:pt x="26422" y="0"/>
                    <a:pt x="37139" y="1131"/>
                    <a:pt x="39593" y="2458"/>
                  </a:cubicBezTo>
                  <a:cubicBezTo>
                    <a:pt x="42108" y="3835"/>
                    <a:pt x="35313" y="4965"/>
                    <a:pt x="24477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82C7FC-5985-4886-B7CA-2533614A0E10}"/>
                </a:ext>
              </a:extLst>
            </p:cNvPr>
            <p:cNvSpPr/>
            <p:nvPr/>
          </p:nvSpPr>
          <p:spPr>
            <a:xfrm>
              <a:off x="7119629" y="5799213"/>
              <a:ext cx="42368" cy="5506"/>
            </a:xfrm>
            <a:custGeom>
              <a:avLst/>
              <a:gdLst>
                <a:gd name="connsiteX0" fmla="*/ 26056 w 42368"/>
                <a:gd name="connsiteY0" fmla="*/ 5506 h 5506"/>
                <a:gd name="connsiteX1" fmla="*/ 552 w 42368"/>
                <a:gd name="connsiteY1" fmla="*/ 2753 h 5506"/>
                <a:gd name="connsiteX2" fmla="*/ 16298 w 42368"/>
                <a:gd name="connsiteY2" fmla="*/ 0 h 5506"/>
                <a:gd name="connsiteX3" fmla="*/ 41771 w 42368"/>
                <a:gd name="connsiteY3" fmla="*/ 2753 h 5506"/>
                <a:gd name="connsiteX4" fmla="*/ 26056 w 4236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8" h="5506">
                  <a:moveTo>
                    <a:pt x="26056" y="5506"/>
                  </a:moveTo>
                  <a:cubicBezTo>
                    <a:pt x="14622" y="5506"/>
                    <a:pt x="3217" y="4277"/>
                    <a:pt x="552" y="2753"/>
                  </a:cubicBezTo>
                  <a:cubicBezTo>
                    <a:pt x="-2081" y="1229"/>
                    <a:pt x="4953" y="0"/>
                    <a:pt x="16298" y="0"/>
                  </a:cubicBezTo>
                  <a:cubicBezTo>
                    <a:pt x="27643" y="0"/>
                    <a:pt x="39018" y="1229"/>
                    <a:pt x="41771" y="2753"/>
                  </a:cubicBezTo>
                  <a:cubicBezTo>
                    <a:pt x="44526" y="4277"/>
                    <a:pt x="37491" y="5506"/>
                    <a:pt x="2605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18C4607-64FA-4B89-A9C4-626A616DEDBC}"/>
                </a:ext>
              </a:extLst>
            </p:cNvPr>
            <p:cNvSpPr/>
            <p:nvPr/>
          </p:nvSpPr>
          <p:spPr>
            <a:xfrm>
              <a:off x="7179162" y="5832053"/>
              <a:ext cx="44819" cy="6145"/>
            </a:xfrm>
            <a:custGeom>
              <a:avLst/>
              <a:gdLst>
                <a:gd name="connsiteX0" fmla="*/ 27857 w 44819"/>
                <a:gd name="connsiteY0" fmla="*/ 6145 h 6145"/>
                <a:gd name="connsiteX1" fmla="*/ 648 w 44819"/>
                <a:gd name="connsiteY1" fmla="*/ 3048 h 6145"/>
                <a:gd name="connsiteX2" fmla="*/ 16962 w 44819"/>
                <a:gd name="connsiteY2" fmla="*/ 0 h 6145"/>
                <a:gd name="connsiteX3" fmla="*/ 44112 w 44819"/>
                <a:gd name="connsiteY3" fmla="*/ 3048 h 6145"/>
                <a:gd name="connsiteX4" fmla="*/ 27857 w 44819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19" h="6145">
                  <a:moveTo>
                    <a:pt x="27857" y="6145"/>
                  </a:moveTo>
                  <a:cubicBezTo>
                    <a:pt x="15794" y="6145"/>
                    <a:pt x="3611" y="4769"/>
                    <a:pt x="648" y="3048"/>
                  </a:cubicBezTo>
                  <a:cubicBezTo>
                    <a:pt x="-2285" y="1377"/>
                    <a:pt x="5018" y="0"/>
                    <a:pt x="16962" y="0"/>
                  </a:cubicBezTo>
                  <a:cubicBezTo>
                    <a:pt x="28905" y="0"/>
                    <a:pt x="41058" y="1377"/>
                    <a:pt x="44112" y="3048"/>
                  </a:cubicBezTo>
                  <a:cubicBezTo>
                    <a:pt x="47195" y="4769"/>
                    <a:pt x="39921" y="6145"/>
                    <a:pt x="2785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F641C74-4014-48ED-BFC5-20378B71DAFE}"/>
                </a:ext>
              </a:extLst>
            </p:cNvPr>
            <p:cNvSpPr/>
            <p:nvPr/>
          </p:nvSpPr>
          <p:spPr>
            <a:xfrm>
              <a:off x="7245612" y="5868727"/>
              <a:ext cx="47605" cy="6833"/>
            </a:xfrm>
            <a:custGeom>
              <a:avLst/>
              <a:gdLst>
                <a:gd name="connsiteX0" fmla="*/ 29925 w 47605"/>
                <a:gd name="connsiteY0" fmla="*/ 6833 h 6833"/>
                <a:gd name="connsiteX1" fmla="*/ 770 w 47605"/>
                <a:gd name="connsiteY1" fmla="*/ 3392 h 6833"/>
                <a:gd name="connsiteX2" fmla="*/ 17682 w 47605"/>
                <a:gd name="connsiteY2" fmla="*/ 0 h 6833"/>
                <a:gd name="connsiteX3" fmla="*/ 46748 w 47605"/>
                <a:gd name="connsiteY3" fmla="*/ 3392 h 6833"/>
                <a:gd name="connsiteX4" fmla="*/ 29925 w 47605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5" h="6833">
                  <a:moveTo>
                    <a:pt x="29925" y="6833"/>
                  </a:moveTo>
                  <a:cubicBezTo>
                    <a:pt x="17174" y="6833"/>
                    <a:pt x="4092" y="5260"/>
                    <a:pt x="770" y="3392"/>
                  </a:cubicBezTo>
                  <a:cubicBezTo>
                    <a:pt x="-2523" y="1524"/>
                    <a:pt x="5050" y="0"/>
                    <a:pt x="17682" y="0"/>
                  </a:cubicBezTo>
                  <a:cubicBezTo>
                    <a:pt x="30314" y="0"/>
                    <a:pt x="43336" y="1524"/>
                    <a:pt x="46748" y="3392"/>
                  </a:cubicBezTo>
                  <a:cubicBezTo>
                    <a:pt x="50251" y="5309"/>
                    <a:pt x="42707" y="6833"/>
                    <a:pt x="299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618E0B8-CBD4-4635-8A5A-41E910896D34}"/>
                </a:ext>
              </a:extLst>
            </p:cNvPr>
            <p:cNvSpPr/>
            <p:nvPr/>
          </p:nvSpPr>
          <p:spPr>
            <a:xfrm>
              <a:off x="7320285" y="5909875"/>
              <a:ext cx="50765" cy="7718"/>
            </a:xfrm>
            <a:custGeom>
              <a:avLst/>
              <a:gdLst>
                <a:gd name="connsiteX0" fmla="*/ 32302 w 50765"/>
                <a:gd name="connsiteY0" fmla="*/ 7718 h 7718"/>
                <a:gd name="connsiteX1" fmla="*/ 931 w 50765"/>
                <a:gd name="connsiteY1" fmla="*/ 3835 h 7718"/>
                <a:gd name="connsiteX2" fmla="*/ 18472 w 50765"/>
                <a:gd name="connsiteY2" fmla="*/ 0 h 7718"/>
                <a:gd name="connsiteX3" fmla="*/ 49753 w 50765"/>
                <a:gd name="connsiteY3" fmla="*/ 3835 h 7718"/>
                <a:gd name="connsiteX4" fmla="*/ 32302 w 50765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65" h="7718">
                  <a:moveTo>
                    <a:pt x="32302" y="7718"/>
                  </a:moveTo>
                  <a:cubicBezTo>
                    <a:pt x="18742" y="7718"/>
                    <a:pt x="4703" y="5949"/>
                    <a:pt x="931" y="3835"/>
                  </a:cubicBezTo>
                  <a:cubicBezTo>
                    <a:pt x="-2810" y="1721"/>
                    <a:pt x="5062" y="0"/>
                    <a:pt x="18472" y="0"/>
                  </a:cubicBezTo>
                  <a:cubicBezTo>
                    <a:pt x="31882" y="0"/>
                    <a:pt x="45892" y="1721"/>
                    <a:pt x="49753" y="3835"/>
                  </a:cubicBezTo>
                  <a:cubicBezTo>
                    <a:pt x="53674" y="5949"/>
                    <a:pt x="45862" y="7718"/>
                    <a:pt x="32302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2A75F4F-A883-464C-A4AA-7A0084A6DCDE}"/>
                </a:ext>
              </a:extLst>
            </p:cNvPr>
            <p:cNvSpPr/>
            <p:nvPr/>
          </p:nvSpPr>
          <p:spPr>
            <a:xfrm>
              <a:off x="7404804" y="5956381"/>
              <a:ext cx="54419" cy="8799"/>
            </a:xfrm>
            <a:custGeom>
              <a:avLst/>
              <a:gdLst>
                <a:gd name="connsiteX0" fmla="*/ 35069 w 54419"/>
                <a:gd name="connsiteY0" fmla="*/ 8800 h 8799"/>
                <a:gd name="connsiteX1" fmla="*/ 1125 w 54419"/>
                <a:gd name="connsiteY1" fmla="*/ 4375 h 8799"/>
                <a:gd name="connsiteX2" fmla="*/ 19354 w 54419"/>
                <a:gd name="connsiteY2" fmla="*/ 0 h 8799"/>
                <a:gd name="connsiteX3" fmla="*/ 53209 w 54419"/>
                <a:gd name="connsiteY3" fmla="*/ 4375 h 8799"/>
                <a:gd name="connsiteX4" fmla="*/ 35069 w 54419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9" h="8799">
                  <a:moveTo>
                    <a:pt x="35069" y="8800"/>
                  </a:moveTo>
                  <a:cubicBezTo>
                    <a:pt x="20612" y="8800"/>
                    <a:pt x="5405" y="6833"/>
                    <a:pt x="1125" y="4375"/>
                  </a:cubicBezTo>
                  <a:cubicBezTo>
                    <a:pt x="-3126" y="1966"/>
                    <a:pt x="5046" y="0"/>
                    <a:pt x="19354" y="0"/>
                  </a:cubicBezTo>
                  <a:cubicBezTo>
                    <a:pt x="33662" y="0"/>
                    <a:pt x="48779" y="1966"/>
                    <a:pt x="53209" y="4375"/>
                  </a:cubicBezTo>
                  <a:cubicBezTo>
                    <a:pt x="57639" y="6833"/>
                    <a:pt x="49527" y="8800"/>
                    <a:pt x="35069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487B4A-3D04-4A30-A0A9-9EB4D3451482}"/>
                </a:ext>
              </a:extLst>
            </p:cNvPr>
            <p:cNvSpPr/>
            <p:nvPr/>
          </p:nvSpPr>
          <p:spPr>
            <a:xfrm>
              <a:off x="7501204" y="6009476"/>
              <a:ext cx="58631" cy="10078"/>
            </a:xfrm>
            <a:custGeom>
              <a:avLst/>
              <a:gdLst>
                <a:gd name="connsiteX0" fmla="*/ 38348 w 58631"/>
                <a:gd name="connsiteY0" fmla="*/ 10078 h 10078"/>
                <a:gd name="connsiteX1" fmla="*/ 1380 w 58631"/>
                <a:gd name="connsiteY1" fmla="*/ 5014 h 10078"/>
                <a:gd name="connsiteX2" fmla="*/ 20298 w 58631"/>
                <a:gd name="connsiteY2" fmla="*/ 0 h 10078"/>
                <a:gd name="connsiteX3" fmla="*/ 57147 w 58631"/>
                <a:gd name="connsiteY3" fmla="*/ 5014 h 10078"/>
                <a:gd name="connsiteX4" fmla="*/ 38348 w 58631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1" h="10078">
                  <a:moveTo>
                    <a:pt x="38348" y="10078"/>
                  </a:moveTo>
                  <a:cubicBezTo>
                    <a:pt x="22873" y="10078"/>
                    <a:pt x="6289" y="7817"/>
                    <a:pt x="1380" y="5014"/>
                  </a:cubicBezTo>
                  <a:cubicBezTo>
                    <a:pt x="-3499" y="2261"/>
                    <a:pt x="4972" y="0"/>
                    <a:pt x="20298" y="0"/>
                  </a:cubicBezTo>
                  <a:cubicBezTo>
                    <a:pt x="35595" y="0"/>
                    <a:pt x="52088" y="2261"/>
                    <a:pt x="57147" y="5014"/>
                  </a:cubicBezTo>
                  <a:cubicBezTo>
                    <a:pt x="62235" y="7817"/>
                    <a:pt x="53824" y="10078"/>
                    <a:pt x="3834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C45395A-8987-45D1-9F68-553DCB361B49}"/>
                </a:ext>
              </a:extLst>
            </p:cNvPr>
            <p:cNvSpPr/>
            <p:nvPr/>
          </p:nvSpPr>
          <p:spPr>
            <a:xfrm>
              <a:off x="7612253" y="6070583"/>
              <a:ext cx="63549" cy="11700"/>
            </a:xfrm>
            <a:custGeom>
              <a:avLst/>
              <a:gdLst>
                <a:gd name="connsiteX0" fmla="*/ 42245 w 63549"/>
                <a:gd name="connsiteY0" fmla="*/ 11700 h 11700"/>
                <a:gd name="connsiteX1" fmla="*/ 1715 w 63549"/>
                <a:gd name="connsiteY1" fmla="*/ 5801 h 11700"/>
                <a:gd name="connsiteX2" fmla="*/ 21321 w 63549"/>
                <a:gd name="connsiteY2" fmla="*/ 0 h 11700"/>
                <a:gd name="connsiteX3" fmla="*/ 61702 w 63549"/>
                <a:gd name="connsiteY3" fmla="*/ 5801 h 11700"/>
                <a:gd name="connsiteX4" fmla="*/ 42245 w 63549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9" h="11700">
                  <a:moveTo>
                    <a:pt x="42245" y="11700"/>
                  </a:moveTo>
                  <a:cubicBezTo>
                    <a:pt x="25572" y="11700"/>
                    <a:pt x="7402" y="9046"/>
                    <a:pt x="1715" y="5801"/>
                  </a:cubicBezTo>
                  <a:cubicBezTo>
                    <a:pt x="-3943" y="2606"/>
                    <a:pt x="4858" y="0"/>
                    <a:pt x="21321" y="0"/>
                  </a:cubicBezTo>
                  <a:cubicBezTo>
                    <a:pt x="37785" y="0"/>
                    <a:pt x="55835" y="2606"/>
                    <a:pt x="61702" y="5801"/>
                  </a:cubicBezTo>
                  <a:cubicBezTo>
                    <a:pt x="67599" y="9046"/>
                    <a:pt x="58918" y="11700"/>
                    <a:pt x="42245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2522E18-2EAC-43DB-8DFB-02B9AC505138}"/>
                </a:ext>
              </a:extLst>
            </p:cNvPr>
            <p:cNvSpPr/>
            <p:nvPr/>
          </p:nvSpPr>
          <p:spPr>
            <a:xfrm>
              <a:off x="7741478" y="6141670"/>
              <a:ext cx="69437" cy="13666"/>
            </a:xfrm>
            <a:custGeom>
              <a:avLst/>
              <a:gdLst>
                <a:gd name="connsiteX0" fmla="*/ 47003 w 69437"/>
                <a:gd name="connsiteY0" fmla="*/ 13667 h 13666"/>
                <a:gd name="connsiteX1" fmla="*/ 2163 w 69437"/>
                <a:gd name="connsiteY1" fmla="*/ 6784 h 13666"/>
                <a:gd name="connsiteX2" fmla="*/ 22428 w 69437"/>
                <a:gd name="connsiteY2" fmla="*/ 0 h 13666"/>
                <a:gd name="connsiteX3" fmla="*/ 67089 w 69437"/>
                <a:gd name="connsiteY3" fmla="*/ 6784 h 13666"/>
                <a:gd name="connsiteX4" fmla="*/ 47003 w 69437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37" h="13666">
                  <a:moveTo>
                    <a:pt x="47003" y="13667"/>
                  </a:moveTo>
                  <a:cubicBezTo>
                    <a:pt x="28953" y="13667"/>
                    <a:pt x="8868" y="10570"/>
                    <a:pt x="2163" y="6784"/>
                  </a:cubicBezTo>
                  <a:cubicBezTo>
                    <a:pt x="-4453" y="2999"/>
                    <a:pt x="4617" y="0"/>
                    <a:pt x="22428" y="0"/>
                  </a:cubicBezTo>
                  <a:cubicBezTo>
                    <a:pt x="40238" y="0"/>
                    <a:pt x="60205" y="3048"/>
                    <a:pt x="67089" y="6784"/>
                  </a:cubicBezTo>
                  <a:cubicBezTo>
                    <a:pt x="74034" y="10570"/>
                    <a:pt x="65053" y="13667"/>
                    <a:pt x="47003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D8B7787-9E94-4B2F-BC5A-08306CF4A72F}"/>
                </a:ext>
              </a:extLst>
            </p:cNvPr>
            <p:cNvSpPr/>
            <p:nvPr/>
          </p:nvSpPr>
          <p:spPr>
            <a:xfrm>
              <a:off x="7893813" y="6225392"/>
              <a:ext cx="76537" cy="16272"/>
            </a:xfrm>
            <a:custGeom>
              <a:avLst/>
              <a:gdLst>
                <a:gd name="connsiteX0" fmla="*/ 52868 w 76537"/>
                <a:gd name="connsiteY0" fmla="*/ 16272 h 16272"/>
                <a:gd name="connsiteX1" fmla="*/ 2789 w 76537"/>
                <a:gd name="connsiteY1" fmla="*/ 8062 h 16272"/>
                <a:gd name="connsiteX2" fmla="*/ 23653 w 76537"/>
                <a:gd name="connsiteY2" fmla="*/ 0 h 16272"/>
                <a:gd name="connsiteX3" fmla="*/ 73522 w 76537"/>
                <a:gd name="connsiteY3" fmla="*/ 8062 h 16272"/>
                <a:gd name="connsiteX4" fmla="*/ 52868 w 76537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7" h="16272">
                  <a:moveTo>
                    <a:pt x="52868" y="16272"/>
                  </a:moveTo>
                  <a:cubicBezTo>
                    <a:pt x="33172" y="16272"/>
                    <a:pt x="10721" y="12585"/>
                    <a:pt x="2789" y="8062"/>
                  </a:cubicBezTo>
                  <a:cubicBezTo>
                    <a:pt x="-5084" y="3589"/>
                    <a:pt x="4286" y="0"/>
                    <a:pt x="23653" y="0"/>
                  </a:cubicBezTo>
                  <a:cubicBezTo>
                    <a:pt x="43020" y="0"/>
                    <a:pt x="65320" y="3589"/>
                    <a:pt x="73522" y="8062"/>
                  </a:cubicBezTo>
                  <a:cubicBezTo>
                    <a:pt x="81754" y="12585"/>
                    <a:pt x="72565" y="16272"/>
                    <a:pt x="52868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8D0B83-EEF0-41F5-B0CD-6C32D27D3BB1}"/>
                </a:ext>
              </a:extLst>
            </p:cNvPr>
            <p:cNvSpPr/>
            <p:nvPr/>
          </p:nvSpPr>
          <p:spPr>
            <a:xfrm>
              <a:off x="8075964" y="6325484"/>
              <a:ext cx="85374" cy="19615"/>
            </a:xfrm>
            <a:custGeom>
              <a:avLst/>
              <a:gdLst>
                <a:gd name="connsiteX0" fmla="*/ 60347 w 85374"/>
                <a:gd name="connsiteY0" fmla="*/ 19615 h 19615"/>
                <a:gd name="connsiteX1" fmla="*/ 3682 w 85374"/>
                <a:gd name="connsiteY1" fmla="*/ 9734 h 19615"/>
                <a:gd name="connsiteX2" fmla="*/ 25025 w 85374"/>
                <a:gd name="connsiteY2" fmla="*/ 0 h 19615"/>
                <a:gd name="connsiteX3" fmla="*/ 81390 w 85374"/>
                <a:gd name="connsiteY3" fmla="*/ 9734 h 19615"/>
                <a:gd name="connsiteX4" fmla="*/ 60347 w 85374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4" h="19615">
                  <a:moveTo>
                    <a:pt x="60347" y="19615"/>
                  </a:moveTo>
                  <a:cubicBezTo>
                    <a:pt x="38704" y="19615"/>
                    <a:pt x="13291" y="15191"/>
                    <a:pt x="3682" y="9734"/>
                  </a:cubicBezTo>
                  <a:cubicBezTo>
                    <a:pt x="-5837" y="4326"/>
                    <a:pt x="3742" y="0"/>
                    <a:pt x="25025" y="0"/>
                  </a:cubicBezTo>
                  <a:cubicBezTo>
                    <a:pt x="46308" y="0"/>
                    <a:pt x="71482" y="4326"/>
                    <a:pt x="81390" y="9734"/>
                  </a:cubicBezTo>
                  <a:cubicBezTo>
                    <a:pt x="91358" y="15142"/>
                    <a:pt x="81989" y="19615"/>
                    <a:pt x="60347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8E0EB09-55AE-4E52-A597-68CF3ED42154}"/>
                </a:ext>
              </a:extLst>
            </p:cNvPr>
            <p:cNvSpPr/>
            <p:nvPr/>
          </p:nvSpPr>
          <p:spPr>
            <a:xfrm>
              <a:off x="8297697" y="6447208"/>
              <a:ext cx="96598" cy="24138"/>
            </a:xfrm>
            <a:custGeom>
              <a:avLst/>
              <a:gdLst>
                <a:gd name="connsiteX0" fmla="*/ 70061 w 96598"/>
                <a:gd name="connsiteY0" fmla="*/ 24138 h 24138"/>
                <a:gd name="connsiteX1" fmla="*/ 4985 w 96598"/>
                <a:gd name="connsiteY1" fmla="*/ 11946 h 24138"/>
                <a:gd name="connsiteX2" fmla="*/ 26537 w 96598"/>
                <a:gd name="connsiteY2" fmla="*/ 0 h 24138"/>
                <a:gd name="connsiteX3" fmla="*/ 91194 w 96598"/>
                <a:gd name="connsiteY3" fmla="*/ 11946 h 24138"/>
                <a:gd name="connsiteX4" fmla="*/ 70061 w 96598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8" h="24138">
                  <a:moveTo>
                    <a:pt x="70061" y="24138"/>
                  </a:moveTo>
                  <a:cubicBezTo>
                    <a:pt x="46024" y="24138"/>
                    <a:pt x="16839" y="18681"/>
                    <a:pt x="4985" y="11946"/>
                  </a:cubicBezTo>
                  <a:cubicBezTo>
                    <a:pt x="-6749" y="5309"/>
                    <a:pt x="2950" y="0"/>
                    <a:pt x="26537" y="0"/>
                  </a:cubicBezTo>
                  <a:cubicBezTo>
                    <a:pt x="50125" y="0"/>
                    <a:pt x="79011" y="5309"/>
                    <a:pt x="91194" y="11946"/>
                  </a:cubicBezTo>
                  <a:cubicBezTo>
                    <a:pt x="103497" y="18632"/>
                    <a:pt x="94098" y="24138"/>
                    <a:pt x="70061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91D1B5A-AE59-414E-B433-1D9FF4571742}"/>
                </a:ext>
              </a:extLst>
            </p:cNvPr>
            <p:cNvSpPr/>
            <p:nvPr/>
          </p:nvSpPr>
          <p:spPr>
            <a:xfrm>
              <a:off x="8573504" y="6598477"/>
              <a:ext cx="111289" cy="30430"/>
            </a:xfrm>
            <a:custGeom>
              <a:avLst/>
              <a:gdLst>
                <a:gd name="connsiteX0" fmla="*/ 83115 w 111289"/>
                <a:gd name="connsiteY0" fmla="*/ 30431 h 30430"/>
                <a:gd name="connsiteX1" fmla="*/ 6964 w 111289"/>
                <a:gd name="connsiteY1" fmla="*/ 15043 h 30430"/>
                <a:gd name="connsiteX2" fmla="*/ 28157 w 111289"/>
                <a:gd name="connsiteY2" fmla="*/ 0 h 30430"/>
                <a:gd name="connsiteX3" fmla="*/ 103710 w 111289"/>
                <a:gd name="connsiteY3" fmla="*/ 15043 h 30430"/>
                <a:gd name="connsiteX4" fmla="*/ 83115 w 111289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89" h="30430">
                  <a:moveTo>
                    <a:pt x="83115" y="30431"/>
                  </a:moveTo>
                  <a:cubicBezTo>
                    <a:pt x="56115" y="30431"/>
                    <a:pt x="21931" y="23499"/>
                    <a:pt x="6964" y="15043"/>
                  </a:cubicBezTo>
                  <a:cubicBezTo>
                    <a:pt x="-7823" y="6686"/>
                    <a:pt x="1725" y="0"/>
                    <a:pt x="28157" y="0"/>
                  </a:cubicBezTo>
                  <a:cubicBezTo>
                    <a:pt x="54588" y="0"/>
                    <a:pt x="88353" y="6686"/>
                    <a:pt x="103710" y="15043"/>
                  </a:cubicBezTo>
                  <a:cubicBezTo>
                    <a:pt x="119275" y="23499"/>
                    <a:pt x="110115" y="30431"/>
                    <a:pt x="8311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1089561-1626-47E7-9711-107AAC995896}"/>
                </a:ext>
              </a:extLst>
            </p:cNvPr>
            <p:cNvSpPr/>
            <p:nvPr/>
          </p:nvSpPr>
          <p:spPr>
            <a:xfrm>
              <a:off x="8925725" y="6791533"/>
              <a:ext cx="131451" cy="39525"/>
            </a:xfrm>
            <a:custGeom>
              <a:avLst/>
              <a:gdLst>
                <a:gd name="connsiteX0" fmla="*/ 101473 w 131451"/>
                <a:gd name="connsiteY0" fmla="*/ 39526 h 39525"/>
                <a:gd name="connsiteX1" fmla="*/ 10145 w 131451"/>
                <a:gd name="connsiteY1" fmla="*/ 19517 h 39525"/>
                <a:gd name="connsiteX2" fmla="*/ 29962 w 131451"/>
                <a:gd name="connsiteY2" fmla="*/ 0 h 39525"/>
                <a:gd name="connsiteX3" fmla="*/ 120421 w 131451"/>
                <a:gd name="connsiteY3" fmla="*/ 19517 h 39525"/>
                <a:gd name="connsiteX4" fmla="*/ 101473 w 131451"/>
                <a:gd name="connsiteY4" fmla="*/ 39526 h 3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51" h="39525">
                  <a:moveTo>
                    <a:pt x="101473" y="39526"/>
                  </a:moveTo>
                  <a:cubicBezTo>
                    <a:pt x="70641" y="39526"/>
                    <a:pt x="29632" y="30529"/>
                    <a:pt x="10145" y="19517"/>
                  </a:cubicBezTo>
                  <a:cubicBezTo>
                    <a:pt x="-9102" y="8702"/>
                    <a:pt x="-122" y="0"/>
                    <a:pt x="29962" y="0"/>
                  </a:cubicBezTo>
                  <a:cubicBezTo>
                    <a:pt x="60044" y="0"/>
                    <a:pt x="100455" y="8652"/>
                    <a:pt x="120421" y="19517"/>
                  </a:cubicBezTo>
                  <a:cubicBezTo>
                    <a:pt x="140657" y="30480"/>
                    <a:pt x="132305" y="39526"/>
                    <a:pt x="101473" y="395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3BAC7E1-5329-48BD-90F6-6BF39434FF0D}"/>
                </a:ext>
              </a:extLst>
            </p:cNvPr>
            <p:cNvSpPr/>
            <p:nvPr/>
          </p:nvSpPr>
          <p:spPr>
            <a:xfrm>
              <a:off x="7001835" y="5639340"/>
              <a:ext cx="30839" cy="2949"/>
            </a:xfrm>
            <a:custGeom>
              <a:avLst/>
              <a:gdLst>
                <a:gd name="connsiteX0" fmla="*/ 18578 w 30839"/>
                <a:gd name="connsiteY0" fmla="*/ 2950 h 2949"/>
                <a:gd name="connsiteX1" fmla="*/ 318 w 30839"/>
                <a:gd name="connsiteY1" fmla="*/ 1475 h 2949"/>
                <a:gd name="connsiteX2" fmla="*/ 12262 w 30839"/>
                <a:gd name="connsiteY2" fmla="*/ 0 h 2949"/>
                <a:gd name="connsiteX3" fmla="*/ 30491 w 30839"/>
                <a:gd name="connsiteY3" fmla="*/ 1475 h 2949"/>
                <a:gd name="connsiteX4" fmla="*/ 18578 w 3083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9" h="2949">
                  <a:moveTo>
                    <a:pt x="18578" y="2950"/>
                  </a:moveTo>
                  <a:cubicBezTo>
                    <a:pt x="10226" y="2950"/>
                    <a:pt x="2054" y="2261"/>
                    <a:pt x="318" y="1475"/>
                  </a:cubicBezTo>
                  <a:cubicBezTo>
                    <a:pt x="-1388" y="639"/>
                    <a:pt x="3940" y="0"/>
                    <a:pt x="12262" y="0"/>
                  </a:cubicBezTo>
                  <a:cubicBezTo>
                    <a:pt x="20553" y="0"/>
                    <a:pt x="28725" y="639"/>
                    <a:pt x="30491" y="1475"/>
                  </a:cubicBezTo>
                  <a:cubicBezTo>
                    <a:pt x="32287" y="2311"/>
                    <a:pt x="26960" y="2950"/>
                    <a:pt x="1857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994453F-9A93-43C9-9AEB-E13E72E84A5D}"/>
                </a:ext>
              </a:extLst>
            </p:cNvPr>
            <p:cNvSpPr/>
            <p:nvPr/>
          </p:nvSpPr>
          <p:spPr>
            <a:xfrm>
              <a:off x="7040138" y="5656743"/>
              <a:ext cx="32112" cy="3195"/>
            </a:xfrm>
            <a:custGeom>
              <a:avLst/>
              <a:gdLst>
                <a:gd name="connsiteX0" fmla="*/ 19487 w 32112"/>
                <a:gd name="connsiteY0" fmla="*/ 3195 h 3195"/>
                <a:gd name="connsiteX1" fmla="*/ 360 w 32112"/>
                <a:gd name="connsiteY1" fmla="*/ 1573 h 3195"/>
                <a:gd name="connsiteX2" fmla="*/ 12632 w 32112"/>
                <a:gd name="connsiteY2" fmla="*/ 0 h 3195"/>
                <a:gd name="connsiteX3" fmla="*/ 31730 w 32112"/>
                <a:gd name="connsiteY3" fmla="*/ 1573 h 3195"/>
                <a:gd name="connsiteX4" fmla="*/ 19487 w 3211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2" h="3195">
                  <a:moveTo>
                    <a:pt x="19487" y="3195"/>
                  </a:moveTo>
                  <a:cubicBezTo>
                    <a:pt x="10807" y="3195"/>
                    <a:pt x="2245" y="2458"/>
                    <a:pt x="360" y="1573"/>
                  </a:cubicBezTo>
                  <a:cubicBezTo>
                    <a:pt x="-1496" y="688"/>
                    <a:pt x="4012" y="0"/>
                    <a:pt x="12632" y="0"/>
                  </a:cubicBezTo>
                  <a:cubicBezTo>
                    <a:pt x="21254" y="0"/>
                    <a:pt x="29815" y="688"/>
                    <a:pt x="31730" y="1573"/>
                  </a:cubicBezTo>
                  <a:cubicBezTo>
                    <a:pt x="33646" y="2458"/>
                    <a:pt x="28168" y="3195"/>
                    <a:pt x="1948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35BEBE-51AD-4D90-AEA1-8071EE0DFB64}"/>
                </a:ext>
              </a:extLst>
            </p:cNvPr>
            <p:cNvSpPr/>
            <p:nvPr/>
          </p:nvSpPr>
          <p:spPr>
            <a:xfrm>
              <a:off x="7081612" y="5675572"/>
              <a:ext cx="33498" cy="3441"/>
            </a:xfrm>
            <a:custGeom>
              <a:avLst/>
              <a:gdLst>
                <a:gd name="connsiteX0" fmla="*/ 20460 w 33498"/>
                <a:gd name="connsiteY0" fmla="*/ 3441 h 3441"/>
                <a:gd name="connsiteX1" fmla="*/ 404 w 33498"/>
                <a:gd name="connsiteY1" fmla="*/ 1721 h 3441"/>
                <a:gd name="connsiteX2" fmla="*/ 13037 w 33498"/>
                <a:gd name="connsiteY2" fmla="*/ 0 h 3441"/>
                <a:gd name="connsiteX3" fmla="*/ 33062 w 33498"/>
                <a:gd name="connsiteY3" fmla="*/ 1721 h 3441"/>
                <a:gd name="connsiteX4" fmla="*/ 20460 w 33498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8" h="3441">
                  <a:moveTo>
                    <a:pt x="20460" y="3441"/>
                  </a:moveTo>
                  <a:cubicBezTo>
                    <a:pt x="11420" y="3441"/>
                    <a:pt x="2410" y="2655"/>
                    <a:pt x="404" y="1721"/>
                  </a:cubicBezTo>
                  <a:cubicBezTo>
                    <a:pt x="-1601" y="787"/>
                    <a:pt x="4056" y="0"/>
                    <a:pt x="13037" y="0"/>
                  </a:cubicBezTo>
                  <a:cubicBezTo>
                    <a:pt x="22017" y="0"/>
                    <a:pt x="30997" y="787"/>
                    <a:pt x="33062" y="1721"/>
                  </a:cubicBezTo>
                  <a:cubicBezTo>
                    <a:pt x="35157" y="2655"/>
                    <a:pt x="29500" y="3441"/>
                    <a:pt x="2046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79C7227-FDC7-47F7-B209-4E378AF6E4AF}"/>
                </a:ext>
              </a:extLst>
            </p:cNvPr>
            <p:cNvSpPr/>
            <p:nvPr/>
          </p:nvSpPr>
          <p:spPr>
            <a:xfrm>
              <a:off x="7126636" y="5696023"/>
              <a:ext cx="35018" cy="3736"/>
            </a:xfrm>
            <a:custGeom>
              <a:avLst/>
              <a:gdLst>
                <a:gd name="connsiteX0" fmla="*/ 21563 w 35018"/>
                <a:gd name="connsiteY0" fmla="*/ 3736 h 3736"/>
                <a:gd name="connsiteX1" fmla="*/ 460 w 35018"/>
                <a:gd name="connsiteY1" fmla="*/ 1868 h 3736"/>
                <a:gd name="connsiteX2" fmla="*/ 13452 w 35018"/>
                <a:gd name="connsiteY2" fmla="*/ 0 h 3736"/>
                <a:gd name="connsiteX3" fmla="*/ 34525 w 35018"/>
                <a:gd name="connsiteY3" fmla="*/ 1868 h 3736"/>
                <a:gd name="connsiteX4" fmla="*/ 21563 w 35018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8" h="3736">
                  <a:moveTo>
                    <a:pt x="21563" y="3736"/>
                  </a:moveTo>
                  <a:cubicBezTo>
                    <a:pt x="12135" y="3736"/>
                    <a:pt x="2675" y="2901"/>
                    <a:pt x="460" y="1868"/>
                  </a:cubicBezTo>
                  <a:cubicBezTo>
                    <a:pt x="-1725" y="836"/>
                    <a:pt x="4082" y="0"/>
                    <a:pt x="13452" y="0"/>
                  </a:cubicBezTo>
                  <a:cubicBezTo>
                    <a:pt x="22820" y="0"/>
                    <a:pt x="32250" y="836"/>
                    <a:pt x="34525" y="1868"/>
                  </a:cubicBezTo>
                  <a:cubicBezTo>
                    <a:pt x="36800" y="2901"/>
                    <a:pt x="30992" y="3736"/>
                    <a:pt x="21563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CA329FC-7211-48D8-AA06-44B691D91A80}"/>
                </a:ext>
              </a:extLst>
            </p:cNvPr>
            <p:cNvSpPr/>
            <p:nvPr/>
          </p:nvSpPr>
          <p:spPr>
            <a:xfrm>
              <a:off x="7175750" y="5718244"/>
              <a:ext cx="36680" cy="4129"/>
            </a:xfrm>
            <a:custGeom>
              <a:avLst/>
              <a:gdLst>
                <a:gd name="connsiteX0" fmla="*/ 22768 w 36680"/>
                <a:gd name="connsiteY0" fmla="*/ 4130 h 4129"/>
                <a:gd name="connsiteX1" fmla="*/ 527 w 36680"/>
                <a:gd name="connsiteY1" fmla="*/ 2065 h 4129"/>
                <a:gd name="connsiteX2" fmla="*/ 13908 w 36680"/>
                <a:gd name="connsiteY2" fmla="*/ 0 h 4129"/>
                <a:gd name="connsiteX3" fmla="*/ 36119 w 36680"/>
                <a:gd name="connsiteY3" fmla="*/ 2065 h 4129"/>
                <a:gd name="connsiteX4" fmla="*/ 22768 w 366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0" h="4129">
                  <a:moveTo>
                    <a:pt x="22768" y="4130"/>
                  </a:moveTo>
                  <a:cubicBezTo>
                    <a:pt x="12890" y="4130"/>
                    <a:pt x="2922" y="3195"/>
                    <a:pt x="527" y="2065"/>
                  </a:cubicBezTo>
                  <a:cubicBezTo>
                    <a:pt x="-1867" y="934"/>
                    <a:pt x="4120" y="0"/>
                    <a:pt x="13908" y="0"/>
                  </a:cubicBezTo>
                  <a:cubicBezTo>
                    <a:pt x="23696" y="0"/>
                    <a:pt x="33634" y="934"/>
                    <a:pt x="36119" y="2065"/>
                  </a:cubicBezTo>
                  <a:cubicBezTo>
                    <a:pt x="38603" y="3195"/>
                    <a:pt x="32617" y="4130"/>
                    <a:pt x="2276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E1FF8ED-A79D-46DA-B2F6-AAA639997A2B}"/>
                </a:ext>
              </a:extLst>
            </p:cNvPr>
            <p:cNvSpPr/>
            <p:nvPr/>
          </p:nvSpPr>
          <p:spPr>
            <a:xfrm>
              <a:off x="7229460" y="5742628"/>
              <a:ext cx="38549" cy="4522"/>
            </a:xfrm>
            <a:custGeom>
              <a:avLst/>
              <a:gdLst>
                <a:gd name="connsiteX0" fmla="*/ 24136 w 38549"/>
                <a:gd name="connsiteY0" fmla="*/ 4523 h 4522"/>
                <a:gd name="connsiteX1" fmla="*/ 608 w 38549"/>
                <a:gd name="connsiteY1" fmla="*/ 2261 h 4522"/>
                <a:gd name="connsiteX2" fmla="*/ 14407 w 38549"/>
                <a:gd name="connsiteY2" fmla="*/ 0 h 4522"/>
                <a:gd name="connsiteX3" fmla="*/ 37906 w 38549"/>
                <a:gd name="connsiteY3" fmla="*/ 2261 h 4522"/>
                <a:gd name="connsiteX4" fmla="*/ 24136 w 3854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9" h="4522">
                  <a:moveTo>
                    <a:pt x="24136" y="4523"/>
                  </a:moveTo>
                  <a:cubicBezTo>
                    <a:pt x="13809" y="4523"/>
                    <a:pt x="3242" y="3490"/>
                    <a:pt x="608" y="2261"/>
                  </a:cubicBezTo>
                  <a:cubicBezTo>
                    <a:pt x="-2026" y="1032"/>
                    <a:pt x="4140" y="0"/>
                    <a:pt x="14407" y="0"/>
                  </a:cubicBezTo>
                  <a:cubicBezTo>
                    <a:pt x="24674" y="0"/>
                    <a:pt x="35181" y="983"/>
                    <a:pt x="37906" y="2261"/>
                  </a:cubicBezTo>
                  <a:cubicBezTo>
                    <a:pt x="40629" y="3490"/>
                    <a:pt x="34463" y="4523"/>
                    <a:pt x="2413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C4D110C-524B-4AE6-A12B-B90BE0042424}"/>
                </a:ext>
              </a:extLst>
            </p:cNvPr>
            <p:cNvSpPr/>
            <p:nvPr/>
          </p:nvSpPr>
          <p:spPr>
            <a:xfrm>
              <a:off x="7288486" y="5769421"/>
              <a:ext cx="40590" cy="4965"/>
            </a:xfrm>
            <a:custGeom>
              <a:avLst/>
              <a:gdLst>
                <a:gd name="connsiteX0" fmla="*/ 25666 w 40590"/>
                <a:gd name="connsiteY0" fmla="*/ 4965 h 4965"/>
                <a:gd name="connsiteX1" fmla="*/ 702 w 40590"/>
                <a:gd name="connsiteY1" fmla="*/ 2458 h 4965"/>
                <a:gd name="connsiteX2" fmla="*/ 14920 w 40590"/>
                <a:gd name="connsiteY2" fmla="*/ 0 h 4965"/>
                <a:gd name="connsiteX3" fmla="*/ 39825 w 40590"/>
                <a:gd name="connsiteY3" fmla="*/ 2458 h 4965"/>
                <a:gd name="connsiteX4" fmla="*/ 25666 w 405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0" h="4965">
                  <a:moveTo>
                    <a:pt x="25666" y="4965"/>
                  </a:moveTo>
                  <a:cubicBezTo>
                    <a:pt x="14800" y="4965"/>
                    <a:pt x="3635" y="3835"/>
                    <a:pt x="702" y="2458"/>
                  </a:cubicBezTo>
                  <a:cubicBezTo>
                    <a:pt x="-2202" y="1082"/>
                    <a:pt x="4174" y="0"/>
                    <a:pt x="14920" y="0"/>
                  </a:cubicBezTo>
                  <a:cubicBezTo>
                    <a:pt x="25666" y="0"/>
                    <a:pt x="36831" y="1082"/>
                    <a:pt x="39825" y="2458"/>
                  </a:cubicBezTo>
                  <a:cubicBezTo>
                    <a:pt x="42878" y="3835"/>
                    <a:pt x="36532" y="4965"/>
                    <a:pt x="2566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B990540-2A73-4A2F-A5C6-564C1B21FBA9}"/>
                </a:ext>
              </a:extLst>
            </p:cNvPr>
            <p:cNvSpPr/>
            <p:nvPr/>
          </p:nvSpPr>
          <p:spPr>
            <a:xfrm>
              <a:off x="7353680" y="5798967"/>
              <a:ext cx="42888" cy="5506"/>
            </a:xfrm>
            <a:custGeom>
              <a:avLst/>
              <a:gdLst>
                <a:gd name="connsiteX0" fmla="*/ 27404 w 42888"/>
                <a:gd name="connsiteY0" fmla="*/ 5506 h 5506"/>
                <a:gd name="connsiteX1" fmla="*/ 822 w 42888"/>
                <a:gd name="connsiteY1" fmla="*/ 2753 h 5506"/>
                <a:gd name="connsiteX2" fmla="*/ 15490 w 42888"/>
                <a:gd name="connsiteY2" fmla="*/ 0 h 5506"/>
                <a:gd name="connsiteX3" fmla="*/ 42011 w 42888"/>
                <a:gd name="connsiteY3" fmla="*/ 2753 h 5506"/>
                <a:gd name="connsiteX4" fmla="*/ 27404 w 4288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88" h="5506">
                  <a:moveTo>
                    <a:pt x="27404" y="5506"/>
                  </a:moveTo>
                  <a:cubicBezTo>
                    <a:pt x="15969" y="5506"/>
                    <a:pt x="4085" y="4277"/>
                    <a:pt x="822" y="2753"/>
                  </a:cubicBezTo>
                  <a:cubicBezTo>
                    <a:pt x="-2410" y="1229"/>
                    <a:pt x="4175" y="0"/>
                    <a:pt x="15490" y="0"/>
                  </a:cubicBezTo>
                  <a:cubicBezTo>
                    <a:pt x="26805" y="0"/>
                    <a:pt x="38689" y="1229"/>
                    <a:pt x="42011" y="2753"/>
                  </a:cubicBezTo>
                  <a:cubicBezTo>
                    <a:pt x="45364" y="4277"/>
                    <a:pt x="38809" y="5506"/>
                    <a:pt x="27404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6837F43-FD60-499B-9D7B-304D41D4ED8E}"/>
                </a:ext>
              </a:extLst>
            </p:cNvPr>
            <p:cNvSpPr/>
            <p:nvPr/>
          </p:nvSpPr>
          <p:spPr>
            <a:xfrm>
              <a:off x="7426038" y="5831758"/>
              <a:ext cx="45433" cy="6145"/>
            </a:xfrm>
            <a:custGeom>
              <a:avLst/>
              <a:gdLst>
                <a:gd name="connsiteX0" fmla="*/ 29370 w 45433"/>
                <a:gd name="connsiteY0" fmla="*/ 6145 h 6145"/>
                <a:gd name="connsiteX1" fmla="*/ 963 w 45433"/>
                <a:gd name="connsiteY1" fmla="*/ 3048 h 6145"/>
                <a:gd name="connsiteX2" fmla="*/ 16080 w 45433"/>
                <a:gd name="connsiteY2" fmla="*/ 0 h 6145"/>
                <a:gd name="connsiteX3" fmla="*/ 44397 w 45433"/>
                <a:gd name="connsiteY3" fmla="*/ 3048 h 6145"/>
                <a:gd name="connsiteX4" fmla="*/ 29370 w 4543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3" h="6145">
                  <a:moveTo>
                    <a:pt x="29370" y="6145"/>
                  </a:moveTo>
                  <a:cubicBezTo>
                    <a:pt x="17308" y="6145"/>
                    <a:pt x="4586" y="4769"/>
                    <a:pt x="963" y="3048"/>
                  </a:cubicBezTo>
                  <a:cubicBezTo>
                    <a:pt x="-2629" y="1377"/>
                    <a:pt x="4136" y="0"/>
                    <a:pt x="16080" y="0"/>
                  </a:cubicBezTo>
                  <a:cubicBezTo>
                    <a:pt x="28023" y="0"/>
                    <a:pt x="40685" y="1377"/>
                    <a:pt x="44397" y="3048"/>
                  </a:cubicBezTo>
                  <a:cubicBezTo>
                    <a:pt x="48139" y="4769"/>
                    <a:pt x="41434" y="6145"/>
                    <a:pt x="29370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19F719C-0C20-40FF-8B8B-1B978971E472}"/>
                </a:ext>
              </a:extLst>
            </p:cNvPr>
            <p:cNvSpPr/>
            <p:nvPr/>
          </p:nvSpPr>
          <p:spPr>
            <a:xfrm>
              <a:off x="7506828" y="5868432"/>
              <a:ext cx="48328" cy="6833"/>
            </a:xfrm>
            <a:custGeom>
              <a:avLst/>
              <a:gdLst>
                <a:gd name="connsiteX0" fmla="*/ 31617 w 48328"/>
                <a:gd name="connsiteY0" fmla="*/ 6833 h 6833"/>
                <a:gd name="connsiteX1" fmla="*/ 1144 w 48328"/>
                <a:gd name="connsiteY1" fmla="*/ 3392 h 6833"/>
                <a:gd name="connsiteX2" fmla="*/ 16710 w 48328"/>
                <a:gd name="connsiteY2" fmla="*/ 0 h 6833"/>
                <a:gd name="connsiteX3" fmla="*/ 47093 w 48328"/>
                <a:gd name="connsiteY3" fmla="*/ 3392 h 6833"/>
                <a:gd name="connsiteX4" fmla="*/ 31617 w 48328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8" h="6833">
                  <a:moveTo>
                    <a:pt x="31617" y="6833"/>
                  </a:moveTo>
                  <a:cubicBezTo>
                    <a:pt x="18866" y="6833"/>
                    <a:pt x="5216" y="5309"/>
                    <a:pt x="1144" y="3392"/>
                  </a:cubicBezTo>
                  <a:cubicBezTo>
                    <a:pt x="-2896" y="1524"/>
                    <a:pt x="4108" y="0"/>
                    <a:pt x="16710" y="0"/>
                  </a:cubicBezTo>
                  <a:cubicBezTo>
                    <a:pt x="29313" y="0"/>
                    <a:pt x="42932" y="1524"/>
                    <a:pt x="47093" y="3392"/>
                  </a:cubicBezTo>
                  <a:cubicBezTo>
                    <a:pt x="51313" y="5260"/>
                    <a:pt x="44369" y="6833"/>
                    <a:pt x="3161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9D9E3FA-83C1-433D-8883-86FE75F40F9A}"/>
                </a:ext>
              </a:extLst>
            </p:cNvPr>
            <p:cNvSpPr/>
            <p:nvPr/>
          </p:nvSpPr>
          <p:spPr>
            <a:xfrm>
              <a:off x="7597575" y="5909531"/>
              <a:ext cx="51646" cy="7718"/>
            </a:xfrm>
            <a:custGeom>
              <a:avLst/>
              <a:gdLst>
                <a:gd name="connsiteX0" fmla="*/ 34234 w 51646"/>
                <a:gd name="connsiteY0" fmla="*/ 7718 h 7718"/>
                <a:gd name="connsiteX1" fmla="*/ 1366 w 51646"/>
                <a:gd name="connsiteY1" fmla="*/ 3835 h 7718"/>
                <a:gd name="connsiteX2" fmla="*/ 17410 w 51646"/>
                <a:gd name="connsiteY2" fmla="*/ 0 h 7718"/>
                <a:gd name="connsiteX3" fmla="*/ 50188 w 51646"/>
                <a:gd name="connsiteY3" fmla="*/ 3835 h 7718"/>
                <a:gd name="connsiteX4" fmla="*/ 34234 w 51646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46" h="7718">
                  <a:moveTo>
                    <a:pt x="34234" y="7718"/>
                  </a:moveTo>
                  <a:cubicBezTo>
                    <a:pt x="20674" y="7718"/>
                    <a:pt x="5946" y="5949"/>
                    <a:pt x="1366" y="3835"/>
                  </a:cubicBezTo>
                  <a:cubicBezTo>
                    <a:pt x="-3184" y="1721"/>
                    <a:pt x="4000" y="0"/>
                    <a:pt x="17410" y="0"/>
                  </a:cubicBezTo>
                  <a:cubicBezTo>
                    <a:pt x="30821" y="0"/>
                    <a:pt x="45489" y="1721"/>
                    <a:pt x="50188" y="3835"/>
                  </a:cubicBezTo>
                  <a:cubicBezTo>
                    <a:pt x="54917" y="5949"/>
                    <a:pt x="47764" y="7718"/>
                    <a:pt x="3423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12E0608-1C80-421E-A343-809E5CC59B01}"/>
                </a:ext>
              </a:extLst>
            </p:cNvPr>
            <p:cNvSpPr/>
            <p:nvPr/>
          </p:nvSpPr>
          <p:spPr>
            <a:xfrm>
              <a:off x="7700230" y="5955988"/>
              <a:ext cx="55462" cy="8799"/>
            </a:xfrm>
            <a:custGeom>
              <a:avLst/>
              <a:gdLst>
                <a:gd name="connsiteX0" fmla="*/ 37304 w 55462"/>
                <a:gd name="connsiteY0" fmla="*/ 8800 h 8799"/>
                <a:gd name="connsiteX1" fmla="*/ 1653 w 55462"/>
                <a:gd name="connsiteY1" fmla="*/ 4375 h 8799"/>
                <a:gd name="connsiteX2" fmla="*/ 18147 w 55462"/>
                <a:gd name="connsiteY2" fmla="*/ 0 h 8799"/>
                <a:gd name="connsiteX3" fmla="*/ 53678 w 55462"/>
                <a:gd name="connsiteY3" fmla="*/ 4375 h 8799"/>
                <a:gd name="connsiteX4" fmla="*/ 37304 w 5546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62" h="8799">
                  <a:moveTo>
                    <a:pt x="37304" y="8800"/>
                  </a:moveTo>
                  <a:cubicBezTo>
                    <a:pt x="22847" y="8800"/>
                    <a:pt x="6892" y="6833"/>
                    <a:pt x="1653" y="4375"/>
                  </a:cubicBezTo>
                  <a:cubicBezTo>
                    <a:pt x="-3525" y="1966"/>
                    <a:pt x="3868" y="0"/>
                    <a:pt x="18147" y="0"/>
                  </a:cubicBezTo>
                  <a:cubicBezTo>
                    <a:pt x="32425" y="0"/>
                    <a:pt x="48320" y="1966"/>
                    <a:pt x="53678" y="4375"/>
                  </a:cubicBezTo>
                  <a:cubicBezTo>
                    <a:pt x="59096" y="6833"/>
                    <a:pt x="51762" y="8800"/>
                    <a:pt x="3730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054014E-BEED-4E70-96B4-2B0FCCBD8FAB}"/>
                </a:ext>
              </a:extLst>
            </p:cNvPr>
            <p:cNvSpPr/>
            <p:nvPr/>
          </p:nvSpPr>
          <p:spPr>
            <a:xfrm>
              <a:off x="7817373" y="6009033"/>
              <a:ext cx="59908" cy="10078"/>
            </a:xfrm>
            <a:custGeom>
              <a:avLst/>
              <a:gdLst>
                <a:gd name="connsiteX0" fmla="*/ 40943 w 59908"/>
                <a:gd name="connsiteY0" fmla="*/ 10078 h 10078"/>
                <a:gd name="connsiteX1" fmla="*/ 2030 w 59908"/>
                <a:gd name="connsiteY1" fmla="*/ 5014 h 10078"/>
                <a:gd name="connsiteX2" fmla="*/ 18972 w 59908"/>
                <a:gd name="connsiteY2" fmla="*/ 0 h 10078"/>
                <a:gd name="connsiteX3" fmla="*/ 57737 w 59908"/>
                <a:gd name="connsiteY3" fmla="*/ 5014 h 10078"/>
                <a:gd name="connsiteX4" fmla="*/ 40943 w 5990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08" h="10078">
                  <a:moveTo>
                    <a:pt x="40943" y="10078"/>
                  </a:moveTo>
                  <a:cubicBezTo>
                    <a:pt x="25468" y="10078"/>
                    <a:pt x="8016" y="7817"/>
                    <a:pt x="2030" y="5014"/>
                  </a:cubicBezTo>
                  <a:cubicBezTo>
                    <a:pt x="-3927" y="2261"/>
                    <a:pt x="3676" y="0"/>
                    <a:pt x="18972" y="0"/>
                  </a:cubicBezTo>
                  <a:cubicBezTo>
                    <a:pt x="34268" y="0"/>
                    <a:pt x="51600" y="2212"/>
                    <a:pt x="57737" y="5014"/>
                  </a:cubicBezTo>
                  <a:cubicBezTo>
                    <a:pt x="63932" y="7767"/>
                    <a:pt x="56419" y="10078"/>
                    <a:pt x="409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6CDB753-920E-4DF6-A4FB-BC41CFCD2E9A}"/>
                </a:ext>
              </a:extLst>
            </p:cNvPr>
            <p:cNvSpPr/>
            <p:nvPr/>
          </p:nvSpPr>
          <p:spPr>
            <a:xfrm>
              <a:off x="7952281" y="6070092"/>
              <a:ext cx="65147" cy="11651"/>
            </a:xfrm>
            <a:custGeom>
              <a:avLst/>
              <a:gdLst>
                <a:gd name="connsiteX0" fmla="*/ 45287 w 65147"/>
                <a:gd name="connsiteY0" fmla="*/ 11651 h 11651"/>
                <a:gd name="connsiteX1" fmla="*/ 2512 w 65147"/>
                <a:gd name="connsiteY1" fmla="*/ 5801 h 11651"/>
                <a:gd name="connsiteX2" fmla="*/ 19844 w 65147"/>
                <a:gd name="connsiteY2" fmla="*/ 0 h 11651"/>
                <a:gd name="connsiteX3" fmla="*/ 62469 w 65147"/>
                <a:gd name="connsiteY3" fmla="*/ 5801 h 11651"/>
                <a:gd name="connsiteX4" fmla="*/ 45287 w 65147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47" h="11651">
                  <a:moveTo>
                    <a:pt x="45287" y="11651"/>
                  </a:moveTo>
                  <a:cubicBezTo>
                    <a:pt x="28614" y="11651"/>
                    <a:pt x="9457" y="8996"/>
                    <a:pt x="2512" y="5801"/>
                  </a:cubicBezTo>
                  <a:cubicBezTo>
                    <a:pt x="-4373" y="2606"/>
                    <a:pt x="3380" y="0"/>
                    <a:pt x="19844" y="0"/>
                  </a:cubicBezTo>
                  <a:cubicBezTo>
                    <a:pt x="36307" y="0"/>
                    <a:pt x="55345" y="2606"/>
                    <a:pt x="62469" y="5801"/>
                  </a:cubicBezTo>
                  <a:cubicBezTo>
                    <a:pt x="69623" y="8996"/>
                    <a:pt x="61961" y="11651"/>
                    <a:pt x="45287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033D276-0678-4F95-A0B2-409C737702B2}"/>
                </a:ext>
              </a:extLst>
            </p:cNvPr>
            <p:cNvSpPr/>
            <p:nvPr/>
          </p:nvSpPr>
          <p:spPr>
            <a:xfrm>
              <a:off x="8109223" y="6141031"/>
              <a:ext cx="71432" cy="13666"/>
            </a:xfrm>
            <a:custGeom>
              <a:avLst/>
              <a:gdLst>
                <a:gd name="connsiteX0" fmla="*/ 50646 w 71432"/>
                <a:gd name="connsiteY0" fmla="*/ 13667 h 13666"/>
                <a:gd name="connsiteX1" fmla="*/ 3172 w 71432"/>
                <a:gd name="connsiteY1" fmla="*/ 6784 h 13666"/>
                <a:gd name="connsiteX2" fmla="*/ 20772 w 71432"/>
                <a:gd name="connsiteY2" fmla="*/ 0 h 13666"/>
                <a:gd name="connsiteX3" fmla="*/ 68038 w 71432"/>
                <a:gd name="connsiteY3" fmla="*/ 6784 h 13666"/>
                <a:gd name="connsiteX4" fmla="*/ 50646 w 71432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2" h="13666">
                  <a:moveTo>
                    <a:pt x="50646" y="13667"/>
                  </a:moveTo>
                  <a:cubicBezTo>
                    <a:pt x="32596" y="13667"/>
                    <a:pt x="11314" y="10570"/>
                    <a:pt x="3172" y="6784"/>
                  </a:cubicBezTo>
                  <a:cubicBezTo>
                    <a:pt x="-4911" y="3048"/>
                    <a:pt x="2992" y="0"/>
                    <a:pt x="20772" y="0"/>
                  </a:cubicBezTo>
                  <a:cubicBezTo>
                    <a:pt x="38553" y="0"/>
                    <a:pt x="59686" y="3048"/>
                    <a:pt x="68038" y="6784"/>
                  </a:cubicBezTo>
                  <a:cubicBezTo>
                    <a:pt x="76449" y="10570"/>
                    <a:pt x="68696" y="13667"/>
                    <a:pt x="5064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2B04497-6222-4E50-8AED-B35FD2B43DBB}"/>
                </a:ext>
              </a:extLst>
            </p:cNvPr>
            <p:cNvSpPr/>
            <p:nvPr/>
          </p:nvSpPr>
          <p:spPr>
            <a:xfrm>
              <a:off x="8294175" y="6224655"/>
              <a:ext cx="79127" cy="16223"/>
            </a:xfrm>
            <a:custGeom>
              <a:avLst/>
              <a:gdLst>
                <a:gd name="connsiteX0" fmla="*/ 57329 w 79127"/>
                <a:gd name="connsiteY0" fmla="*/ 16223 h 16223"/>
                <a:gd name="connsiteX1" fmla="*/ 4077 w 79127"/>
                <a:gd name="connsiteY1" fmla="*/ 8062 h 16223"/>
                <a:gd name="connsiteX2" fmla="*/ 21797 w 79127"/>
                <a:gd name="connsiteY2" fmla="*/ 0 h 16223"/>
                <a:gd name="connsiteX3" fmla="*/ 74751 w 79127"/>
                <a:gd name="connsiteY3" fmla="*/ 8062 h 16223"/>
                <a:gd name="connsiteX4" fmla="*/ 57329 w 79127"/>
                <a:gd name="connsiteY4" fmla="*/ 16223 h 1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27" h="16223">
                  <a:moveTo>
                    <a:pt x="57329" y="16223"/>
                  </a:moveTo>
                  <a:cubicBezTo>
                    <a:pt x="37663" y="16223"/>
                    <a:pt x="13775" y="12536"/>
                    <a:pt x="4077" y="8062"/>
                  </a:cubicBezTo>
                  <a:cubicBezTo>
                    <a:pt x="-5532" y="3589"/>
                    <a:pt x="2430" y="0"/>
                    <a:pt x="21797" y="0"/>
                  </a:cubicBezTo>
                  <a:cubicBezTo>
                    <a:pt x="41165" y="0"/>
                    <a:pt x="64843" y="3589"/>
                    <a:pt x="74751" y="8062"/>
                  </a:cubicBezTo>
                  <a:cubicBezTo>
                    <a:pt x="84778" y="12585"/>
                    <a:pt x="76996" y="16223"/>
                    <a:pt x="57329" y="162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E35FA0E-4C3D-43F6-A9FD-ED0BC95BBC69}"/>
                </a:ext>
              </a:extLst>
            </p:cNvPr>
            <p:cNvSpPr/>
            <p:nvPr/>
          </p:nvSpPr>
          <p:spPr>
            <a:xfrm>
              <a:off x="8515331" y="6324600"/>
              <a:ext cx="88734" cy="19566"/>
            </a:xfrm>
            <a:custGeom>
              <a:avLst/>
              <a:gdLst>
                <a:gd name="connsiteX0" fmla="*/ 65825 w 88734"/>
                <a:gd name="connsiteY0" fmla="*/ 19566 h 19566"/>
                <a:gd name="connsiteX1" fmla="*/ 5359 w 88734"/>
                <a:gd name="connsiteY1" fmla="*/ 9685 h 19566"/>
                <a:gd name="connsiteX2" fmla="*/ 22900 w 88734"/>
                <a:gd name="connsiteY2" fmla="*/ 0 h 19566"/>
                <a:gd name="connsiteX3" fmla="*/ 82977 w 88734"/>
                <a:gd name="connsiteY3" fmla="*/ 9685 h 19566"/>
                <a:gd name="connsiteX4" fmla="*/ 65825 w 88734"/>
                <a:gd name="connsiteY4" fmla="*/ 19566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34" h="19566">
                  <a:moveTo>
                    <a:pt x="65825" y="19566"/>
                  </a:moveTo>
                  <a:cubicBezTo>
                    <a:pt x="44213" y="19566"/>
                    <a:pt x="17093" y="15142"/>
                    <a:pt x="5359" y="9685"/>
                  </a:cubicBezTo>
                  <a:cubicBezTo>
                    <a:pt x="-6256" y="4326"/>
                    <a:pt x="1647" y="0"/>
                    <a:pt x="22900" y="0"/>
                  </a:cubicBezTo>
                  <a:cubicBezTo>
                    <a:pt x="44153" y="0"/>
                    <a:pt x="71003" y="4326"/>
                    <a:pt x="82977" y="9685"/>
                  </a:cubicBezTo>
                  <a:cubicBezTo>
                    <a:pt x="95100" y="15142"/>
                    <a:pt x="87467" y="19566"/>
                    <a:pt x="65825" y="1956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92B967E-A3EC-4A19-8772-8F004B6BFA2A}"/>
                </a:ext>
              </a:extLst>
            </p:cNvPr>
            <p:cNvSpPr/>
            <p:nvPr/>
          </p:nvSpPr>
          <p:spPr>
            <a:xfrm>
              <a:off x="8784471" y="6446126"/>
              <a:ext cx="101062" cy="24089"/>
            </a:xfrm>
            <a:custGeom>
              <a:avLst/>
              <a:gdLst>
                <a:gd name="connsiteX0" fmla="*/ 76954 w 101062"/>
                <a:gd name="connsiteY0" fmla="*/ 24089 h 24089"/>
                <a:gd name="connsiteX1" fmla="*/ 7209 w 101062"/>
                <a:gd name="connsiteY1" fmla="*/ 11946 h 24089"/>
                <a:gd name="connsiteX2" fmla="*/ 24091 w 101062"/>
                <a:gd name="connsiteY2" fmla="*/ 0 h 24089"/>
                <a:gd name="connsiteX3" fmla="*/ 93328 w 101062"/>
                <a:gd name="connsiteY3" fmla="*/ 11946 h 24089"/>
                <a:gd name="connsiteX4" fmla="*/ 76954 w 101062"/>
                <a:gd name="connsiteY4" fmla="*/ 24089 h 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2" h="24089">
                  <a:moveTo>
                    <a:pt x="76954" y="24089"/>
                  </a:moveTo>
                  <a:cubicBezTo>
                    <a:pt x="52947" y="24089"/>
                    <a:pt x="21666" y="18632"/>
                    <a:pt x="7209" y="11946"/>
                  </a:cubicBezTo>
                  <a:cubicBezTo>
                    <a:pt x="-7070" y="5309"/>
                    <a:pt x="534" y="0"/>
                    <a:pt x="24091" y="0"/>
                  </a:cubicBezTo>
                  <a:cubicBezTo>
                    <a:pt x="47649" y="0"/>
                    <a:pt x="78570" y="5309"/>
                    <a:pt x="93328" y="11946"/>
                  </a:cubicBezTo>
                  <a:cubicBezTo>
                    <a:pt x="108235" y="18632"/>
                    <a:pt x="100961" y="24089"/>
                    <a:pt x="76954" y="2408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C2A4BC3-5DFA-477F-AC75-9B9CB47C1ADE}"/>
                </a:ext>
              </a:extLst>
            </p:cNvPr>
            <p:cNvSpPr/>
            <p:nvPr/>
          </p:nvSpPr>
          <p:spPr>
            <a:xfrm>
              <a:off x="9119033" y="6597150"/>
              <a:ext cx="117473" cy="30332"/>
            </a:xfrm>
            <a:custGeom>
              <a:avLst/>
              <a:gdLst>
                <a:gd name="connsiteX0" fmla="*/ 92078 w 117473"/>
                <a:gd name="connsiteY0" fmla="*/ 30333 h 30332"/>
                <a:gd name="connsiteX1" fmla="*/ 10030 w 117473"/>
                <a:gd name="connsiteY1" fmla="*/ 14994 h 30332"/>
                <a:gd name="connsiteX2" fmla="*/ 25385 w 117473"/>
                <a:gd name="connsiteY2" fmla="*/ 0 h 30332"/>
                <a:gd name="connsiteX3" fmla="*/ 106716 w 117473"/>
                <a:gd name="connsiteY3" fmla="*/ 14994 h 30332"/>
                <a:gd name="connsiteX4" fmla="*/ 92078 w 117473"/>
                <a:gd name="connsiteY4" fmla="*/ 30333 h 3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73" h="30332">
                  <a:moveTo>
                    <a:pt x="92078" y="30333"/>
                  </a:moveTo>
                  <a:cubicBezTo>
                    <a:pt x="65107" y="30333"/>
                    <a:pt x="28289" y="23450"/>
                    <a:pt x="10030" y="14994"/>
                  </a:cubicBezTo>
                  <a:cubicBezTo>
                    <a:pt x="-7991" y="6686"/>
                    <a:pt x="-1046" y="0"/>
                    <a:pt x="25385" y="0"/>
                  </a:cubicBezTo>
                  <a:cubicBezTo>
                    <a:pt x="51817" y="0"/>
                    <a:pt x="88127" y="6686"/>
                    <a:pt x="106716" y="14994"/>
                  </a:cubicBezTo>
                  <a:cubicBezTo>
                    <a:pt x="125514" y="23401"/>
                    <a:pt x="119078" y="30333"/>
                    <a:pt x="92078" y="303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C7462E1-A36C-401F-9A8D-CAC23727AA40}"/>
                </a:ext>
              </a:extLst>
            </p:cNvPr>
            <p:cNvSpPr/>
            <p:nvPr/>
          </p:nvSpPr>
          <p:spPr>
            <a:xfrm>
              <a:off x="9546165" y="6789764"/>
              <a:ext cx="140234" cy="39427"/>
            </a:xfrm>
            <a:custGeom>
              <a:avLst/>
              <a:gdLst>
                <a:gd name="connsiteX0" fmla="*/ 113473 w 140234"/>
                <a:gd name="connsiteY0" fmla="*/ 39427 h 39427"/>
                <a:gd name="connsiteX1" fmla="*/ 14482 w 140234"/>
                <a:gd name="connsiteY1" fmla="*/ 19468 h 39427"/>
                <a:gd name="connsiteX2" fmla="*/ 26725 w 140234"/>
                <a:gd name="connsiteY2" fmla="*/ 0 h 39427"/>
                <a:gd name="connsiteX3" fmla="*/ 124638 w 140234"/>
                <a:gd name="connsiteY3" fmla="*/ 19468 h 39427"/>
                <a:gd name="connsiteX4" fmla="*/ 113473 w 140234"/>
                <a:gd name="connsiteY4" fmla="*/ 39427 h 3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34" h="39427">
                  <a:moveTo>
                    <a:pt x="113473" y="39427"/>
                  </a:moveTo>
                  <a:cubicBezTo>
                    <a:pt x="82671" y="39427"/>
                    <a:pt x="38220" y="30431"/>
                    <a:pt x="14482" y="19468"/>
                  </a:cubicBezTo>
                  <a:cubicBezTo>
                    <a:pt x="-8926" y="8652"/>
                    <a:pt x="-3329" y="0"/>
                    <a:pt x="26725" y="0"/>
                  </a:cubicBezTo>
                  <a:cubicBezTo>
                    <a:pt x="56779" y="0"/>
                    <a:pt x="100481" y="8652"/>
                    <a:pt x="124638" y="19468"/>
                  </a:cubicBezTo>
                  <a:cubicBezTo>
                    <a:pt x="149154" y="30431"/>
                    <a:pt x="144275" y="39427"/>
                    <a:pt x="113473" y="394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68CDED3-5B59-4FB4-8D4A-6A20F3837458}"/>
                </a:ext>
              </a:extLst>
            </p:cNvPr>
            <p:cNvSpPr/>
            <p:nvPr/>
          </p:nvSpPr>
          <p:spPr>
            <a:xfrm>
              <a:off x="7173315" y="5639193"/>
              <a:ext cx="31074" cy="2949"/>
            </a:xfrm>
            <a:custGeom>
              <a:avLst/>
              <a:gdLst>
                <a:gd name="connsiteX0" fmla="*/ 19277 w 31074"/>
                <a:gd name="connsiteY0" fmla="*/ 2950 h 2949"/>
                <a:gd name="connsiteX1" fmla="*/ 448 w 31074"/>
                <a:gd name="connsiteY1" fmla="*/ 1475 h 2949"/>
                <a:gd name="connsiteX2" fmla="*/ 11793 w 31074"/>
                <a:gd name="connsiteY2" fmla="*/ 0 h 2949"/>
                <a:gd name="connsiteX3" fmla="*/ 30592 w 31074"/>
                <a:gd name="connsiteY3" fmla="*/ 1475 h 2949"/>
                <a:gd name="connsiteX4" fmla="*/ 19277 w 3107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" h="2949">
                  <a:moveTo>
                    <a:pt x="19277" y="2950"/>
                  </a:moveTo>
                  <a:cubicBezTo>
                    <a:pt x="10925" y="2950"/>
                    <a:pt x="2484" y="2261"/>
                    <a:pt x="448" y="1475"/>
                  </a:cubicBezTo>
                  <a:cubicBezTo>
                    <a:pt x="-1587" y="639"/>
                    <a:pt x="3502" y="0"/>
                    <a:pt x="11793" y="0"/>
                  </a:cubicBezTo>
                  <a:cubicBezTo>
                    <a:pt x="20085" y="0"/>
                    <a:pt x="28496" y="639"/>
                    <a:pt x="30592" y="1475"/>
                  </a:cubicBezTo>
                  <a:cubicBezTo>
                    <a:pt x="32717" y="2311"/>
                    <a:pt x="27628" y="2950"/>
                    <a:pt x="192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55B49E7-D26F-4C10-A820-53A5C7293B27}"/>
                </a:ext>
              </a:extLst>
            </p:cNvPr>
            <p:cNvSpPr/>
            <p:nvPr/>
          </p:nvSpPr>
          <p:spPr>
            <a:xfrm>
              <a:off x="7218434" y="5656596"/>
              <a:ext cx="32362" cy="3195"/>
            </a:xfrm>
            <a:custGeom>
              <a:avLst/>
              <a:gdLst>
                <a:gd name="connsiteX0" fmla="*/ 20225 w 32362"/>
                <a:gd name="connsiteY0" fmla="*/ 3195 h 3195"/>
                <a:gd name="connsiteX1" fmla="*/ 498 w 32362"/>
                <a:gd name="connsiteY1" fmla="*/ 1573 h 3195"/>
                <a:gd name="connsiteX2" fmla="*/ 12143 w 32362"/>
                <a:gd name="connsiteY2" fmla="*/ 0 h 3195"/>
                <a:gd name="connsiteX3" fmla="*/ 31839 w 32362"/>
                <a:gd name="connsiteY3" fmla="*/ 1573 h 3195"/>
                <a:gd name="connsiteX4" fmla="*/ 20225 w 3236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62" h="3195">
                  <a:moveTo>
                    <a:pt x="20225" y="3195"/>
                  </a:moveTo>
                  <a:cubicBezTo>
                    <a:pt x="11544" y="3195"/>
                    <a:pt x="2713" y="2458"/>
                    <a:pt x="498" y="1573"/>
                  </a:cubicBezTo>
                  <a:cubicBezTo>
                    <a:pt x="-1687" y="688"/>
                    <a:pt x="3521" y="0"/>
                    <a:pt x="12143" y="0"/>
                  </a:cubicBezTo>
                  <a:cubicBezTo>
                    <a:pt x="20763" y="0"/>
                    <a:pt x="29594" y="688"/>
                    <a:pt x="31839" y="1573"/>
                  </a:cubicBezTo>
                  <a:cubicBezTo>
                    <a:pt x="34084" y="2458"/>
                    <a:pt x="28905" y="3195"/>
                    <a:pt x="20225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BFBB4EA-DDBC-4400-9916-B1D6333CFEC3}"/>
                </a:ext>
              </a:extLst>
            </p:cNvPr>
            <p:cNvSpPr/>
            <p:nvPr/>
          </p:nvSpPr>
          <p:spPr>
            <a:xfrm>
              <a:off x="7267213" y="5675425"/>
              <a:ext cx="33809" cy="3441"/>
            </a:xfrm>
            <a:custGeom>
              <a:avLst/>
              <a:gdLst>
                <a:gd name="connsiteX0" fmla="*/ 21315 w 33809"/>
                <a:gd name="connsiteY0" fmla="*/ 3441 h 3441"/>
                <a:gd name="connsiteX1" fmla="*/ 571 w 33809"/>
                <a:gd name="connsiteY1" fmla="*/ 1721 h 3441"/>
                <a:gd name="connsiteX2" fmla="*/ 12515 w 33809"/>
                <a:gd name="connsiteY2" fmla="*/ 0 h 3441"/>
                <a:gd name="connsiteX3" fmla="*/ 33199 w 33809"/>
                <a:gd name="connsiteY3" fmla="*/ 1721 h 3441"/>
                <a:gd name="connsiteX4" fmla="*/ 21315 w 3380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9" h="3441">
                  <a:moveTo>
                    <a:pt x="21315" y="3441"/>
                  </a:moveTo>
                  <a:cubicBezTo>
                    <a:pt x="12276" y="3441"/>
                    <a:pt x="2996" y="2655"/>
                    <a:pt x="571" y="1721"/>
                  </a:cubicBezTo>
                  <a:cubicBezTo>
                    <a:pt x="-1824" y="787"/>
                    <a:pt x="3534" y="0"/>
                    <a:pt x="12515" y="0"/>
                  </a:cubicBezTo>
                  <a:cubicBezTo>
                    <a:pt x="21495" y="0"/>
                    <a:pt x="30744" y="787"/>
                    <a:pt x="33199" y="1721"/>
                  </a:cubicBezTo>
                  <a:cubicBezTo>
                    <a:pt x="35683" y="2655"/>
                    <a:pt x="30355" y="3441"/>
                    <a:pt x="213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78503EA-BA3D-4151-BA2E-E25DAC506912}"/>
                </a:ext>
              </a:extLst>
            </p:cNvPr>
            <p:cNvSpPr/>
            <p:nvPr/>
          </p:nvSpPr>
          <p:spPr>
            <a:xfrm>
              <a:off x="7320241" y="5695827"/>
              <a:ext cx="35383" cy="3736"/>
            </a:xfrm>
            <a:custGeom>
              <a:avLst/>
              <a:gdLst>
                <a:gd name="connsiteX0" fmla="*/ 22467 w 35383"/>
                <a:gd name="connsiteY0" fmla="*/ 3736 h 3736"/>
                <a:gd name="connsiteX1" fmla="*/ 646 w 35383"/>
                <a:gd name="connsiteY1" fmla="*/ 1868 h 3736"/>
                <a:gd name="connsiteX2" fmla="*/ 12919 w 35383"/>
                <a:gd name="connsiteY2" fmla="*/ 0 h 3736"/>
                <a:gd name="connsiteX3" fmla="*/ 34711 w 35383"/>
                <a:gd name="connsiteY3" fmla="*/ 1868 h 3736"/>
                <a:gd name="connsiteX4" fmla="*/ 22467 w 3538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3" h="3736">
                  <a:moveTo>
                    <a:pt x="22467" y="3736"/>
                  </a:moveTo>
                  <a:cubicBezTo>
                    <a:pt x="13039" y="3736"/>
                    <a:pt x="3250" y="2901"/>
                    <a:pt x="646" y="1868"/>
                  </a:cubicBezTo>
                  <a:cubicBezTo>
                    <a:pt x="-1958" y="836"/>
                    <a:pt x="3549" y="0"/>
                    <a:pt x="12919" y="0"/>
                  </a:cubicBezTo>
                  <a:cubicBezTo>
                    <a:pt x="22288" y="0"/>
                    <a:pt x="32046" y="836"/>
                    <a:pt x="34711" y="1868"/>
                  </a:cubicBezTo>
                  <a:cubicBezTo>
                    <a:pt x="37374" y="2901"/>
                    <a:pt x="31896" y="3736"/>
                    <a:pt x="22467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A4B90ED-E13D-4A50-9669-0FDC2C37A49C}"/>
                </a:ext>
              </a:extLst>
            </p:cNvPr>
            <p:cNvSpPr/>
            <p:nvPr/>
          </p:nvSpPr>
          <p:spPr>
            <a:xfrm>
              <a:off x="7378011" y="5718048"/>
              <a:ext cx="37108" cy="4129"/>
            </a:xfrm>
            <a:custGeom>
              <a:avLst/>
              <a:gdLst>
                <a:gd name="connsiteX0" fmla="*/ 23787 w 37108"/>
                <a:gd name="connsiteY0" fmla="*/ 4130 h 4129"/>
                <a:gd name="connsiteX1" fmla="*/ 738 w 37108"/>
                <a:gd name="connsiteY1" fmla="*/ 2065 h 4129"/>
                <a:gd name="connsiteX2" fmla="*/ 13310 w 37108"/>
                <a:gd name="connsiteY2" fmla="*/ 0 h 4129"/>
                <a:gd name="connsiteX3" fmla="*/ 36329 w 37108"/>
                <a:gd name="connsiteY3" fmla="*/ 2065 h 4129"/>
                <a:gd name="connsiteX4" fmla="*/ 23787 w 37108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8" h="4129">
                  <a:moveTo>
                    <a:pt x="23787" y="4130"/>
                  </a:moveTo>
                  <a:cubicBezTo>
                    <a:pt x="13908" y="4130"/>
                    <a:pt x="3581" y="3195"/>
                    <a:pt x="738" y="2065"/>
                  </a:cubicBezTo>
                  <a:cubicBezTo>
                    <a:pt x="-2106" y="934"/>
                    <a:pt x="3521" y="0"/>
                    <a:pt x="13310" y="0"/>
                  </a:cubicBezTo>
                  <a:cubicBezTo>
                    <a:pt x="23098" y="0"/>
                    <a:pt x="33395" y="934"/>
                    <a:pt x="36329" y="2065"/>
                  </a:cubicBezTo>
                  <a:cubicBezTo>
                    <a:pt x="39262" y="3195"/>
                    <a:pt x="33665" y="4130"/>
                    <a:pt x="2378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642E5CC-EC27-4192-94E3-2856BF6BBCCA}"/>
                </a:ext>
              </a:extLst>
            </p:cNvPr>
            <p:cNvSpPr/>
            <p:nvPr/>
          </p:nvSpPr>
          <p:spPr>
            <a:xfrm>
              <a:off x="7441275" y="5742431"/>
              <a:ext cx="38996" cy="4522"/>
            </a:xfrm>
            <a:custGeom>
              <a:avLst/>
              <a:gdLst>
                <a:gd name="connsiteX0" fmla="*/ 25239 w 38996"/>
                <a:gd name="connsiteY0" fmla="*/ 4523 h 4522"/>
                <a:gd name="connsiteX1" fmla="*/ 843 w 38996"/>
                <a:gd name="connsiteY1" fmla="*/ 2261 h 4522"/>
                <a:gd name="connsiteX2" fmla="*/ 13745 w 38996"/>
                <a:gd name="connsiteY2" fmla="*/ 0 h 4522"/>
                <a:gd name="connsiteX3" fmla="*/ 38110 w 38996"/>
                <a:gd name="connsiteY3" fmla="*/ 2261 h 4522"/>
                <a:gd name="connsiteX4" fmla="*/ 25239 w 3899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" h="4522">
                  <a:moveTo>
                    <a:pt x="25239" y="4523"/>
                  </a:moveTo>
                  <a:cubicBezTo>
                    <a:pt x="14912" y="4523"/>
                    <a:pt x="3986" y="3490"/>
                    <a:pt x="843" y="2261"/>
                  </a:cubicBezTo>
                  <a:cubicBezTo>
                    <a:pt x="-2270" y="1032"/>
                    <a:pt x="3508" y="0"/>
                    <a:pt x="13745" y="0"/>
                  </a:cubicBezTo>
                  <a:cubicBezTo>
                    <a:pt x="23982" y="0"/>
                    <a:pt x="34908" y="983"/>
                    <a:pt x="38110" y="2261"/>
                  </a:cubicBezTo>
                  <a:cubicBezTo>
                    <a:pt x="41314" y="3490"/>
                    <a:pt x="35566" y="4523"/>
                    <a:pt x="2523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997D797-9438-4BCA-A396-47F0A98DEF1A}"/>
                </a:ext>
              </a:extLst>
            </p:cNvPr>
            <p:cNvSpPr/>
            <p:nvPr/>
          </p:nvSpPr>
          <p:spPr>
            <a:xfrm>
              <a:off x="7510766" y="5769175"/>
              <a:ext cx="41126" cy="4965"/>
            </a:xfrm>
            <a:custGeom>
              <a:avLst/>
              <a:gdLst>
                <a:gd name="connsiteX0" fmla="*/ 26902 w 41126"/>
                <a:gd name="connsiteY0" fmla="*/ 4965 h 4965"/>
                <a:gd name="connsiteX1" fmla="*/ 979 w 41126"/>
                <a:gd name="connsiteY1" fmla="*/ 2458 h 4965"/>
                <a:gd name="connsiteX2" fmla="*/ 14239 w 41126"/>
                <a:gd name="connsiteY2" fmla="*/ 0 h 4965"/>
                <a:gd name="connsiteX3" fmla="*/ 40102 w 41126"/>
                <a:gd name="connsiteY3" fmla="*/ 2458 h 4965"/>
                <a:gd name="connsiteX4" fmla="*/ 26902 w 4112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6" h="4965">
                  <a:moveTo>
                    <a:pt x="26902" y="4965"/>
                  </a:moveTo>
                  <a:cubicBezTo>
                    <a:pt x="16065" y="4965"/>
                    <a:pt x="4451" y="3835"/>
                    <a:pt x="979" y="2458"/>
                  </a:cubicBezTo>
                  <a:cubicBezTo>
                    <a:pt x="-2464" y="1082"/>
                    <a:pt x="3463" y="0"/>
                    <a:pt x="14239" y="0"/>
                  </a:cubicBezTo>
                  <a:cubicBezTo>
                    <a:pt x="24985" y="0"/>
                    <a:pt x="36570" y="1082"/>
                    <a:pt x="40102" y="2458"/>
                  </a:cubicBezTo>
                  <a:cubicBezTo>
                    <a:pt x="43634" y="3884"/>
                    <a:pt x="37737" y="4965"/>
                    <a:pt x="26902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DD5A95-C854-4712-BDFD-3E60B87798BE}"/>
                </a:ext>
              </a:extLst>
            </p:cNvPr>
            <p:cNvSpPr/>
            <p:nvPr/>
          </p:nvSpPr>
          <p:spPr>
            <a:xfrm>
              <a:off x="7587500" y="5798721"/>
              <a:ext cx="43497" cy="5506"/>
            </a:xfrm>
            <a:custGeom>
              <a:avLst/>
              <a:gdLst>
                <a:gd name="connsiteX0" fmla="*/ 28773 w 43497"/>
                <a:gd name="connsiteY0" fmla="*/ 5506 h 5506"/>
                <a:gd name="connsiteX1" fmla="*/ 1144 w 43497"/>
                <a:gd name="connsiteY1" fmla="*/ 2753 h 5506"/>
                <a:gd name="connsiteX2" fmla="*/ 14734 w 43497"/>
                <a:gd name="connsiteY2" fmla="*/ 0 h 5506"/>
                <a:gd name="connsiteX3" fmla="*/ 42303 w 43497"/>
                <a:gd name="connsiteY3" fmla="*/ 2753 h 5506"/>
                <a:gd name="connsiteX4" fmla="*/ 28773 w 4349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" h="5506">
                  <a:moveTo>
                    <a:pt x="28773" y="5506"/>
                  </a:moveTo>
                  <a:cubicBezTo>
                    <a:pt x="17369" y="5506"/>
                    <a:pt x="4976" y="4277"/>
                    <a:pt x="1144" y="2753"/>
                  </a:cubicBezTo>
                  <a:cubicBezTo>
                    <a:pt x="-2687" y="1229"/>
                    <a:pt x="3419" y="0"/>
                    <a:pt x="14734" y="0"/>
                  </a:cubicBezTo>
                  <a:cubicBezTo>
                    <a:pt x="26049" y="0"/>
                    <a:pt x="38382" y="1229"/>
                    <a:pt x="42303" y="2753"/>
                  </a:cubicBezTo>
                  <a:cubicBezTo>
                    <a:pt x="46224" y="4277"/>
                    <a:pt x="40178" y="5506"/>
                    <a:pt x="28773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6B2EE3-69C3-4A21-A538-C5E03A5437B0}"/>
                </a:ext>
              </a:extLst>
            </p:cNvPr>
            <p:cNvSpPr/>
            <p:nvPr/>
          </p:nvSpPr>
          <p:spPr>
            <a:xfrm>
              <a:off x="7672649" y="5831463"/>
              <a:ext cx="46173" cy="6145"/>
            </a:xfrm>
            <a:custGeom>
              <a:avLst/>
              <a:gdLst>
                <a:gd name="connsiteX0" fmla="*/ 30911 w 46173"/>
                <a:gd name="connsiteY0" fmla="*/ 6145 h 6145"/>
                <a:gd name="connsiteX1" fmla="*/ 1336 w 46173"/>
                <a:gd name="connsiteY1" fmla="*/ 3048 h 6145"/>
                <a:gd name="connsiteX2" fmla="*/ 15256 w 46173"/>
                <a:gd name="connsiteY2" fmla="*/ 0 h 6145"/>
                <a:gd name="connsiteX3" fmla="*/ 44770 w 46173"/>
                <a:gd name="connsiteY3" fmla="*/ 3048 h 6145"/>
                <a:gd name="connsiteX4" fmla="*/ 30911 w 4617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3" h="6145">
                  <a:moveTo>
                    <a:pt x="30911" y="6145"/>
                  </a:moveTo>
                  <a:cubicBezTo>
                    <a:pt x="18848" y="6145"/>
                    <a:pt x="5617" y="4769"/>
                    <a:pt x="1336" y="3048"/>
                  </a:cubicBezTo>
                  <a:cubicBezTo>
                    <a:pt x="-2914" y="1377"/>
                    <a:pt x="3312" y="0"/>
                    <a:pt x="15256" y="0"/>
                  </a:cubicBezTo>
                  <a:cubicBezTo>
                    <a:pt x="27199" y="0"/>
                    <a:pt x="40400" y="1377"/>
                    <a:pt x="44770" y="3048"/>
                  </a:cubicBezTo>
                  <a:cubicBezTo>
                    <a:pt x="49140" y="4769"/>
                    <a:pt x="42974" y="6145"/>
                    <a:pt x="30911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8FB6A41-4563-4F0D-BB8C-59B985796A26}"/>
                </a:ext>
              </a:extLst>
            </p:cNvPr>
            <p:cNvSpPr/>
            <p:nvPr/>
          </p:nvSpPr>
          <p:spPr>
            <a:xfrm>
              <a:off x="7767717" y="5868088"/>
              <a:ext cx="49189" cy="6833"/>
            </a:xfrm>
            <a:custGeom>
              <a:avLst/>
              <a:gdLst>
                <a:gd name="connsiteX0" fmla="*/ 33367 w 49189"/>
                <a:gd name="connsiteY0" fmla="*/ 6833 h 6833"/>
                <a:gd name="connsiteX1" fmla="*/ 1577 w 49189"/>
                <a:gd name="connsiteY1" fmla="*/ 3392 h 6833"/>
                <a:gd name="connsiteX2" fmla="*/ 15826 w 49189"/>
                <a:gd name="connsiteY2" fmla="*/ 0 h 6833"/>
                <a:gd name="connsiteX3" fmla="*/ 47526 w 49189"/>
                <a:gd name="connsiteY3" fmla="*/ 3392 h 6833"/>
                <a:gd name="connsiteX4" fmla="*/ 33367 w 4918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" h="6833">
                  <a:moveTo>
                    <a:pt x="33367" y="6833"/>
                  </a:moveTo>
                  <a:cubicBezTo>
                    <a:pt x="20615" y="6833"/>
                    <a:pt x="6367" y="5309"/>
                    <a:pt x="1577" y="3392"/>
                  </a:cubicBezTo>
                  <a:cubicBezTo>
                    <a:pt x="-3183" y="1524"/>
                    <a:pt x="3194" y="0"/>
                    <a:pt x="15826" y="0"/>
                  </a:cubicBezTo>
                  <a:cubicBezTo>
                    <a:pt x="28458" y="0"/>
                    <a:pt x="42646" y="1524"/>
                    <a:pt x="47526" y="3392"/>
                  </a:cubicBezTo>
                  <a:cubicBezTo>
                    <a:pt x="52434" y="5309"/>
                    <a:pt x="46118" y="6833"/>
                    <a:pt x="3336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55CE08B-B998-4937-B835-1660E01CDFFC}"/>
                </a:ext>
              </a:extLst>
            </p:cNvPr>
            <p:cNvSpPr/>
            <p:nvPr/>
          </p:nvSpPr>
          <p:spPr>
            <a:xfrm>
              <a:off x="7874476" y="5909137"/>
              <a:ext cx="52680" cy="7718"/>
            </a:xfrm>
            <a:custGeom>
              <a:avLst/>
              <a:gdLst>
                <a:gd name="connsiteX0" fmla="*/ 36254 w 52680"/>
                <a:gd name="connsiteY0" fmla="*/ 7718 h 7718"/>
                <a:gd name="connsiteX1" fmla="*/ 1890 w 52680"/>
                <a:gd name="connsiteY1" fmla="*/ 3835 h 7718"/>
                <a:gd name="connsiteX2" fmla="*/ 16438 w 52680"/>
                <a:gd name="connsiteY2" fmla="*/ 0 h 7718"/>
                <a:gd name="connsiteX3" fmla="*/ 50683 w 52680"/>
                <a:gd name="connsiteY3" fmla="*/ 3835 h 7718"/>
                <a:gd name="connsiteX4" fmla="*/ 36254 w 526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0" h="7718">
                  <a:moveTo>
                    <a:pt x="36254" y="7718"/>
                  </a:moveTo>
                  <a:cubicBezTo>
                    <a:pt x="22694" y="7718"/>
                    <a:pt x="7309" y="5998"/>
                    <a:pt x="1890" y="3835"/>
                  </a:cubicBezTo>
                  <a:cubicBezTo>
                    <a:pt x="-3498" y="1721"/>
                    <a:pt x="3028" y="0"/>
                    <a:pt x="16438" y="0"/>
                  </a:cubicBezTo>
                  <a:cubicBezTo>
                    <a:pt x="29849" y="0"/>
                    <a:pt x="45175" y="1721"/>
                    <a:pt x="50683" y="3835"/>
                  </a:cubicBezTo>
                  <a:cubicBezTo>
                    <a:pt x="56250" y="5998"/>
                    <a:pt x="49784" y="7718"/>
                    <a:pt x="3625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D6D4AA7-1825-43BA-87AD-EA56DDD6F767}"/>
                </a:ext>
              </a:extLst>
            </p:cNvPr>
            <p:cNvSpPr/>
            <p:nvPr/>
          </p:nvSpPr>
          <p:spPr>
            <a:xfrm>
              <a:off x="7995282" y="5955595"/>
              <a:ext cx="56702" cy="8799"/>
            </a:xfrm>
            <a:custGeom>
              <a:avLst/>
              <a:gdLst>
                <a:gd name="connsiteX0" fmla="*/ 39614 w 56702"/>
                <a:gd name="connsiteY0" fmla="*/ 8800 h 8799"/>
                <a:gd name="connsiteX1" fmla="*/ 2287 w 56702"/>
                <a:gd name="connsiteY1" fmla="*/ 4375 h 8799"/>
                <a:gd name="connsiteX2" fmla="*/ 17074 w 56702"/>
                <a:gd name="connsiteY2" fmla="*/ 0 h 8799"/>
                <a:gd name="connsiteX3" fmla="*/ 54281 w 56702"/>
                <a:gd name="connsiteY3" fmla="*/ 4375 h 8799"/>
                <a:gd name="connsiteX4" fmla="*/ 39614 w 5670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02" h="8799">
                  <a:moveTo>
                    <a:pt x="39614" y="8800"/>
                  </a:moveTo>
                  <a:cubicBezTo>
                    <a:pt x="25156" y="8800"/>
                    <a:pt x="8423" y="6833"/>
                    <a:pt x="2287" y="4375"/>
                  </a:cubicBezTo>
                  <a:cubicBezTo>
                    <a:pt x="-3850" y="1966"/>
                    <a:pt x="2795" y="0"/>
                    <a:pt x="17074" y="0"/>
                  </a:cubicBezTo>
                  <a:cubicBezTo>
                    <a:pt x="31352" y="0"/>
                    <a:pt x="47995" y="1966"/>
                    <a:pt x="54281" y="4375"/>
                  </a:cubicBezTo>
                  <a:cubicBezTo>
                    <a:pt x="60627" y="6784"/>
                    <a:pt x="54072" y="8800"/>
                    <a:pt x="396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42B4E31-8AFC-4099-9FE0-D459B56BC18D}"/>
                </a:ext>
              </a:extLst>
            </p:cNvPr>
            <p:cNvSpPr/>
            <p:nvPr/>
          </p:nvSpPr>
          <p:spPr>
            <a:xfrm>
              <a:off x="8133073" y="6008542"/>
              <a:ext cx="61420" cy="10078"/>
            </a:xfrm>
            <a:custGeom>
              <a:avLst/>
              <a:gdLst>
                <a:gd name="connsiteX0" fmla="*/ 43649 w 61420"/>
                <a:gd name="connsiteY0" fmla="*/ 10078 h 10078"/>
                <a:gd name="connsiteX1" fmla="*/ 2789 w 61420"/>
                <a:gd name="connsiteY1" fmla="*/ 5014 h 10078"/>
                <a:gd name="connsiteX2" fmla="*/ 17786 w 61420"/>
                <a:gd name="connsiteY2" fmla="*/ 0 h 10078"/>
                <a:gd name="connsiteX3" fmla="*/ 58466 w 61420"/>
                <a:gd name="connsiteY3" fmla="*/ 5014 h 10078"/>
                <a:gd name="connsiteX4" fmla="*/ 43649 w 61420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0" h="10078">
                  <a:moveTo>
                    <a:pt x="43649" y="10078"/>
                  </a:moveTo>
                  <a:cubicBezTo>
                    <a:pt x="28173" y="10078"/>
                    <a:pt x="9853" y="7817"/>
                    <a:pt x="2789" y="5014"/>
                  </a:cubicBezTo>
                  <a:cubicBezTo>
                    <a:pt x="-4245" y="2261"/>
                    <a:pt x="2490" y="0"/>
                    <a:pt x="17786" y="0"/>
                  </a:cubicBezTo>
                  <a:cubicBezTo>
                    <a:pt x="33082" y="0"/>
                    <a:pt x="51281" y="2212"/>
                    <a:pt x="58466" y="5014"/>
                  </a:cubicBezTo>
                  <a:cubicBezTo>
                    <a:pt x="65739" y="7817"/>
                    <a:pt x="59124" y="10078"/>
                    <a:pt x="43649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B9FE1B2-772D-4632-949A-4AB6E7F12E21}"/>
                </a:ext>
              </a:extLst>
            </p:cNvPr>
            <p:cNvSpPr/>
            <p:nvPr/>
          </p:nvSpPr>
          <p:spPr>
            <a:xfrm>
              <a:off x="8291719" y="6069551"/>
              <a:ext cx="67015" cy="11651"/>
            </a:xfrm>
            <a:custGeom>
              <a:avLst/>
              <a:gdLst>
                <a:gd name="connsiteX0" fmla="*/ 48501 w 67015"/>
                <a:gd name="connsiteY0" fmla="*/ 11651 h 11651"/>
                <a:gd name="connsiteX1" fmla="*/ 3450 w 67015"/>
                <a:gd name="connsiteY1" fmla="*/ 5801 h 11651"/>
                <a:gd name="connsiteX2" fmla="*/ 18507 w 67015"/>
                <a:gd name="connsiteY2" fmla="*/ 0 h 11651"/>
                <a:gd name="connsiteX3" fmla="*/ 63348 w 67015"/>
                <a:gd name="connsiteY3" fmla="*/ 5801 h 11651"/>
                <a:gd name="connsiteX4" fmla="*/ 48501 w 67015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15" h="11651">
                  <a:moveTo>
                    <a:pt x="48501" y="11651"/>
                  </a:moveTo>
                  <a:cubicBezTo>
                    <a:pt x="31857" y="11651"/>
                    <a:pt x="11652" y="8996"/>
                    <a:pt x="3450" y="5801"/>
                  </a:cubicBezTo>
                  <a:cubicBezTo>
                    <a:pt x="-4691" y="2606"/>
                    <a:pt x="2074" y="0"/>
                    <a:pt x="18507" y="0"/>
                  </a:cubicBezTo>
                  <a:cubicBezTo>
                    <a:pt x="34941" y="0"/>
                    <a:pt x="54996" y="2606"/>
                    <a:pt x="63348" y="5801"/>
                  </a:cubicBezTo>
                  <a:cubicBezTo>
                    <a:pt x="71789" y="8996"/>
                    <a:pt x="65174" y="11651"/>
                    <a:pt x="48501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6D1179-68BB-4422-9C4F-1632819298A3}"/>
                </a:ext>
              </a:extLst>
            </p:cNvPr>
            <p:cNvSpPr/>
            <p:nvPr/>
          </p:nvSpPr>
          <p:spPr>
            <a:xfrm>
              <a:off x="8476326" y="6140392"/>
              <a:ext cx="73776" cy="13666"/>
            </a:xfrm>
            <a:custGeom>
              <a:avLst/>
              <a:gdLst>
                <a:gd name="connsiteX0" fmla="*/ 54451 w 73776"/>
                <a:gd name="connsiteY0" fmla="*/ 13667 h 13666"/>
                <a:gd name="connsiteX1" fmla="*/ 4342 w 73776"/>
                <a:gd name="connsiteY1" fmla="*/ 6784 h 13666"/>
                <a:gd name="connsiteX2" fmla="*/ 19309 w 73776"/>
                <a:gd name="connsiteY2" fmla="*/ 0 h 13666"/>
                <a:gd name="connsiteX3" fmla="*/ 69179 w 73776"/>
                <a:gd name="connsiteY3" fmla="*/ 6784 h 13666"/>
                <a:gd name="connsiteX4" fmla="*/ 54451 w 73776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76" h="13666">
                  <a:moveTo>
                    <a:pt x="54451" y="13667"/>
                  </a:moveTo>
                  <a:cubicBezTo>
                    <a:pt x="36431" y="13667"/>
                    <a:pt x="13951" y="10570"/>
                    <a:pt x="4342" y="6784"/>
                  </a:cubicBezTo>
                  <a:cubicBezTo>
                    <a:pt x="-5207" y="3048"/>
                    <a:pt x="1528" y="0"/>
                    <a:pt x="19309" y="0"/>
                  </a:cubicBezTo>
                  <a:cubicBezTo>
                    <a:pt x="37090" y="0"/>
                    <a:pt x="59390" y="2999"/>
                    <a:pt x="69179" y="6784"/>
                  </a:cubicBezTo>
                  <a:cubicBezTo>
                    <a:pt x="79057" y="10619"/>
                    <a:pt x="72501" y="13667"/>
                    <a:pt x="54451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3D85D1D-3F3F-47C5-964D-27EA0A81CBCF}"/>
                </a:ext>
              </a:extLst>
            </p:cNvPr>
            <p:cNvSpPr/>
            <p:nvPr/>
          </p:nvSpPr>
          <p:spPr>
            <a:xfrm>
              <a:off x="8693804" y="6223966"/>
              <a:ext cx="82080" cy="16174"/>
            </a:xfrm>
            <a:custGeom>
              <a:avLst/>
              <a:gdLst>
                <a:gd name="connsiteX0" fmla="*/ 61925 w 82080"/>
                <a:gd name="connsiteY0" fmla="*/ 16174 h 16174"/>
                <a:gd name="connsiteX1" fmla="*/ 5560 w 82080"/>
                <a:gd name="connsiteY1" fmla="*/ 8013 h 16174"/>
                <a:gd name="connsiteX2" fmla="*/ 20138 w 82080"/>
                <a:gd name="connsiteY2" fmla="*/ 0 h 16174"/>
                <a:gd name="connsiteX3" fmla="*/ 76174 w 82080"/>
                <a:gd name="connsiteY3" fmla="*/ 8013 h 16174"/>
                <a:gd name="connsiteX4" fmla="*/ 61925 w 82080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" h="16174">
                  <a:moveTo>
                    <a:pt x="61925" y="16174"/>
                  </a:moveTo>
                  <a:cubicBezTo>
                    <a:pt x="42259" y="16174"/>
                    <a:pt x="16995" y="12487"/>
                    <a:pt x="5560" y="8013"/>
                  </a:cubicBezTo>
                  <a:cubicBezTo>
                    <a:pt x="-5785" y="3540"/>
                    <a:pt x="801" y="0"/>
                    <a:pt x="20138" y="0"/>
                  </a:cubicBezTo>
                  <a:cubicBezTo>
                    <a:pt x="39505" y="0"/>
                    <a:pt x="64529" y="3589"/>
                    <a:pt x="76174" y="8013"/>
                  </a:cubicBezTo>
                  <a:cubicBezTo>
                    <a:pt x="87938" y="12487"/>
                    <a:pt x="81592" y="16174"/>
                    <a:pt x="6192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8A5E700-6C03-4E8D-814C-45217A817E8A}"/>
                </a:ext>
              </a:extLst>
            </p:cNvPr>
            <p:cNvSpPr/>
            <p:nvPr/>
          </p:nvSpPr>
          <p:spPr>
            <a:xfrm>
              <a:off x="8953781" y="6323764"/>
              <a:ext cx="92564" cy="19517"/>
            </a:xfrm>
            <a:custGeom>
              <a:avLst/>
              <a:gdLst>
                <a:gd name="connsiteX0" fmla="*/ 71502 w 92564"/>
                <a:gd name="connsiteY0" fmla="*/ 19517 h 19517"/>
                <a:gd name="connsiteX1" fmla="*/ 7263 w 92564"/>
                <a:gd name="connsiteY1" fmla="*/ 9685 h 19517"/>
                <a:gd name="connsiteX2" fmla="*/ 21033 w 92564"/>
                <a:gd name="connsiteY2" fmla="*/ 0 h 19517"/>
                <a:gd name="connsiteX3" fmla="*/ 84852 w 92564"/>
                <a:gd name="connsiteY3" fmla="*/ 9685 h 19517"/>
                <a:gd name="connsiteX4" fmla="*/ 71502 w 92564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64" h="19517">
                  <a:moveTo>
                    <a:pt x="71502" y="19517"/>
                  </a:moveTo>
                  <a:cubicBezTo>
                    <a:pt x="49890" y="19517"/>
                    <a:pt x="21063" y="15092"/>
                    <a:pt x="7263" y="9685"/>
                  </a:cubicBezTo>
                  <a:cubicBezTo>
                    <a:pt x="-6416" y="4326"/>
                    <a:pt x="-190" y="0"/>
                    <a:pt x="21033" y="0"/>
                  </a:cubicBezTo>
                  <a:cubicBezTo>
                    <a:pt x="42257" y="0"/>
                    <a:pt x="70783" y="4326"/>
                    <a:pt x="84852" y="9685"/>
                  </a:cubicBezTo>
                  <a:cubicBezTo>
                    <a:pt x="99041" y="15043"/>
                    <a:pt x="93114" y="19517"/>
                    <a:pt x="71502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9FD6B2A-0B02-47D3-A74E-636236215BD8}"/>
                </a:ext>
              </a:extLst>
            </p:cNvPr>
            <p:cNvSpPr/>
            <p:nvPr/>
          </p:nvSpPr>
          <p:spPr>
            <a:xfrm>
              <a:off x="9270087" y="6445045"/>
              <a:ext cx="106139" cy="24039"/>
            </a:xfrm>
            <a:custGeom>
              <a:avLst/>
              <a:gdLst>
                <a:gd name="connsiteX0" fmla="*/ 84137 w 106139"/>
                <a:gd name="connsiteY0" fmla="*/ 24040 h 24039"/>
                <a:gd name="connsiteX1" fmla="*/ 9752 w 106139"/>
                <a:gd name="connsiteY1" fmla="*/ 11897 h 24039"/>
                <a:gd name="connsiteX2" fmla="*/ 21995 w 106139"/>
                <a:gd name="connsiteY2" fmla="*/ 0 h 24039"/>
                <a:gd name="connsiteX3" fmla="*/ 95782 w 106139"/>
                <a:gd name="connsiteY3" fmla="*/ 11897 h 24039"/>
                <a:gd name="connsiteX4" fmla="*/ 84137 w 106139"/>
                <a:gd name="connsiteY4" fmla="*/ 24040 h 2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39" h="24039">
                  <a:moveTo>
                    <a:pt x="84137" y="24040"/>
                  </a:moveTo>
                  <a:cubicBezTo>
                    <a:pt x="60160" y="24040"/>
                    <a:pt x="26784" y="18583"/>
                    <a:pt x="9752" y="11897"/>
                  </a:cubicBezTo>
                  <a:cubicBezTo>
                    <a:pt x="-7101" y="5309"/>
                    <a:pt x="-1533" y="0"/>
                    <a:pt x="21995" y="0"/>
                  </a:cubicBezTo>
                  <a:cubicBezTo>
                    <a:pt x="45523" y="0"/>
                    <a:pt x="78510" y="5309"/>
                    <a:pt x="95782" y="11897"/>
                  </a:cubicBezTo>
                  <a:cubicBezTo>
                    <a:pt x="113263" y="18583"/>
                    <a:pt x="108114" y="24040"/>
                    <a:pt x="84137" y="2404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B23640F-C461-46DB-822C-9ED396B13A7F}"/>
                </a:ext>
              </a:extLst>
            </p:cNvPr>
            <p:cNvSpPr/>
            <p:nvPr/>
          </p:nvSpPr>
          <p:spPr>
            <a:xfrm>
              <a:off x="9663164" y="6595773"/>
              <a:ext cx="124362" cy="30283"/>
            </a:xfrm>
            <a:custGeom>
              <a:avLst/>
              <a:gdLst>
                <a:gd name="connsiteX0" fmla="*/ 101362 w 124362"/>
                <a:gd name="connsiteY0" fmla="*/ 30283 h 30283"/>
                <a:gd name="connsiteX1" fmla="*/ 13476 w 124362"/>
                <a:gd name="connsiteY1" fmla="*/ 14994 h 30283"/>
                <a:gd name="connsiteX2" fmla="*/ 22996 w 124362"/>
                <a:gd name="connsiteY2" fmla="*/ 0 h 30283"/>
                <a:gd name="connsiteX3" fmla="*/ 110042 w 124362"/>
                <a:gd name="connsiteY3" fmla="*/ 14994 h 30283"/>
                <a:gd name="connsiteX4" fmla="*/ 101362 w 124362"/>
                <a:gd name="connsiteY4" fmla="*/ 30283 h 3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62" h="30283">
                  <a:moveTo>
                    <a:pt x="101362" y="30283"/>
                  </a:moveTo>
                  <a:cubicBezTo>
                    <a:pt x="74392" y="30283"/>
                    <a:pt x="34939" y="23401"/>
                    <a:pt x="13476" y="14994"/>
                  </a:cubicBezTo>
                  <a:cubicBezTo>
                    <a:pt x="-7746" y="6686"/>
                    <a:pt x="-3406" y="0"/>
                    <a:pt x="22996" y="0"/>
                  </a:cubicBezTo>
                  <a:cubicBezTo>
                    <a:pt x="49367" y="0"/>
                    <a:pt x="88251" y="6686"/>
                    <a:pt x="110042" y="14994"/>
                  </a:cubicBezTo>
                  <a:cubicBezTo>
                    <a:pt x="132074" y="23401"/>
                    <a:pt x="128302" y="30283"/>
                    <a:pt x="101362" y="302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BC5980-8E24-449E-AA06-5491C1A2BC7F}"/>
                </a:ext>
              </a:extLst>
            </p:cNvPr>
            <p:cNvSpPr/>
            <p:nvPr/>
          </p:nvSpPr>
          <p:spPr>
            <a:xfrm>
              <a:off x="10164750" y="6787994"/>
              <a:ext cx="149982" cy="39329"/>
            </a:xfrm>
            <a:custGeom>
              <a:avLst/>
              <a:gdLst>
                <a:gd name="connsiteX0" fmla="*/ 125920 w 149982"/>
                <a:gd name="connsiteY0" fmla="*/ 39329 h 39329"/>
                <a:gd name="connsiteX1" fmla="*/ 19326 w 149982"/>
                <a:gd name="connsiteY1" fmla="*/ 19419 h 39329"/>
                <a:gd name="connsiteX2" fmla="*/ 24026 w 149982"/>
                <a:gd name="connsiteY2" fmla="*/ 0 h 39329"/>
                <a:gd name="connsiteX3" fmla="*/ 129362 w 149982"/>
                <a:gd name="connsiteY3" fmla="*/ 19419 h 39329"/>
                <a:gd name="connsiteX4" fmla="*/ 125920 w 149982"/>
                <a:gd name="connsiteY4" fmla="*/ 39329 h 3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82" h="39329">
                  <a:moveTo>
                    <a:pt x="125920" y="39329"/>
                  </a:moveTo>
                  <a:cubicBezTo>
                    <a:pt x="95148" y="39329"/>
                    <a:pt x="47284" y="30382"/>
                    <a:pt x="19326" y="19419"/>
                  </a:cubicBezTo>
                  <a:cubicBezTo>
                    <a:pt x="-8243" y="8652"/>
                    <a:pt x="-5998" y="0"/>
                    <a:pt x="24026" y="0"/>
                  </a:cubicBezTo>
                  <a:cubicBezTo>
                    <a:pt x="54049" y="0"/>
                    <a:pt x="101045" y="8652"/>
                    <a:pt x="129362" y="19419"/>
                  </a:cubicBezTo>
                  <a:cubicBezTo>
                    <a:pt x="158069" y="30382"/>
                    <a:pt x="156692" y="39329"/>
                    <a:pt x="125920" y="393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FBC5BA2-CAF5-4755-8FBE-0532F6C40097}"/>
                </a:ext>
              </a:extLst>
            </p:cNvPr>
            <p:cNvSpPr/>
            <p:nvPr/>
          </p:nvSpPr>
          <p:spPr>
            <a:xfrm>
              <a:off x="7344695" y="5639045"/>
              <a:ext cx="31348" cy="2949"/>
            </a:xfrm>
            <a:custGeom>
              <a:avLst/>
              <a:gdLst>
                <a:gd name="connsiteX0" fmla="*/ 19986 w 31348"/>
                <a:gd name="connsiteY0" fmla="*/ 2950 h 2949"/>
                <a:gd name="connsiteX1" fmla="*/ 589 w 31348"/>
                <a:gd name="connsiteY1" fmla="*/ 1475 h 2949"/>
                <a:gd name="connsiteX2" fmla="*/ 11364 w 31348"/>
                <a:gd name="connsiteY2" fmla="*/ 0 h 2949"/>
                <a:gd name="connsiteX3" fmla="*/ 30731 w 31348"/>
                <a:gd name="connsiteY3" fmla="*/ 1475 h 2949"/>
                <a:gd name="connsiteX4" fmla="*/ 19986 w 313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8" h="2949">
                  <a:moveTo>
                    <a:pt x="19986" y="2950"/>
                  </a:moveTo>
                  <a:cubicBezTo>
                    <a:pt x="11634" y="2950"/>
                    <a:pt x="2953" y="2311"/>
                    <a:pt x="589" y="1475"/>
                  </a:cubicBezTo>
                  <a:cubicBezTo>
                    <a:pt x="-1746" y="639"/>
                    <a:pt x="3073" y="0"/>
                    <a:pt x="11364" y="0"/>
                  </a:cubicBezTo>
                  <a:cubicBezTo>
                    <a:pt x="19656" y="0"/>
                    <a:pt x="28337" y="639"/>
                    <a:pt x="30731" y="1475"/>
                  </a:cubicBezTo>
                  <a:cubicBezTo>
                    <a:pt x="33126" y="2311"/>
                    <a:pt x="28337" y="2950"/>
                    <a:pt x="199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2ABCA2D-DE96-4257-B17D-64607C21ACD2}"/>
                </a:ext>
              </a:extLst>
            </p:cNvPr>
            <p:cNvSpPr/>
            <p:nvPr/>
          </p:nvSpPr>
          <p:spPr>
            <a:xfrm>
              <a:off x="7396549" y="5656448"/>
              <a:ext cx="32707" cy="3195"/>
            </a:xfrm>
            <a:custGeom>
              <a:avLst/>
              <a:gdLst>
                <a:gd name="connsiteX0" fmla="*/ 21024 w 32707"/>
                <a:gd name="connsiteY0" fmla="*/ 3195 h 3195"/>
                <a:gd name="connsiteX1" fmla="*/ 669 w 32707"/>
                <a:gd name="connsiteY1" fmla="*/ 1573 h 3195"/>
                <a:gd name="connsiteX2" fmla="*/ 11684 w 32707"/>
                <a:gd name="connsiteY2" fmla="*/ 0 h 3195"/>
                <a:gd name="connsiteX3" fmla="*/ 32009 w 32707"/>
                <a:gd name="connsiteY3" fmla="*/ 1573 h 3195"/>
                <a:gd name="connsiteX4" fmla="*/ 21024 w 327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7" h="3195">
                  <a:moveTo>
                    <a:pt x="21024" y="3195"/>
                  </a:moveTo>
                  <a:cubicBezTo>
                    <a:pt x="12343" y="3195"/>
                    <a:pt x="3213" y="2458"/>
                    <a:pt x="669" y="1573"/>
                  </a:cubicBezTo>
                  <a:cubicBezTo>
                    <a:pt x="-1875" y="688"/>
                    <a:pt x="3063" y="0"/>
                    <a:pt x="11684" y="0"/>
                  </a:cubicBezTo>
                  <a:cubicBezTo>
                    <a:pt x="20305" y="0"/>
                    <a:pt x="29405" y="688"/>
                    <a:pt x="32009" y="1573"/>
                  </a:cubicBezTo>
                  <a:cubicBezTo>
                    <a:pt x="34614" y="2458"/>
                    <a:pt x="29704" y="3195"/>
                    <a:pt x="2102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F2F81B6-78C8-4FB7-A8DF-2CC44D874D2C}"/>
                </a:ext>
              </a:extLst>
            </p:cNvPr>
            <p:cNvSpPr/>
            <p:nvPr/>
          </p:nvSpPr>
          <p:spPr>
            <a:xfrm>
              <a:off x="7452683" y="5675228"/>
              <a:ext cx="34189" cy="3441"/>
            </a:xfrm>
            <a:custGeom>
              <a:avLst/>
              <a:gdLst>
                <a:gd name="connsiteX0" fmla="*/ 22153 w 34189"/>
                <a:gd name="connsiteY0" fmla="*/ 3441 h 3441"/>
                <a:gd name="connsiteX1" fmla="*/ 751 w 34189"/>
                <a:gd name="connsiteY1" fmla="*/ 1721 h 3441"/>
                <a:gd name="connsiteX2" fmla="*/ 12036 w 34189"/>
                <a:gd name="connsiteY2" fmla="*/ 0 h 3441"/>
                <a:gd name="connsiteX3" fmla="*/ 33408 w 34189"/>
                <a:gd name="connsiteY3" fmla="*/ 1721 h 3441"/>
                <a:gd name="connsiteX4" fmla="*/ 22153 w 3418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9" h="3441">
                  <a:moveTo>
                    <a:pt x="22153" y="3441"/>
                  </a:moveTo>
                  <a:cubicBezTo>
                    <a:pt x="13114" y="3441"/>
                    <a:pt x="3534" y="2655"/>
                    <a:pt x="751" y="1721"/>
                  </a:cubicBezTo>
                  <a:cubicBezTo>
                    <a:pt x="-2003" y="787"/>
                    <a:pt x="3056" y="0"/>
                    <a:pt x="12036" y="0"/>
                  </a:cubicBezTo>
                  <a:cubicBezTo>
                    <a:pt x="21016" y="0"/>
                    <a:pt x="30565" y="787"/>
                    <a:pt x="33408" y="1721"/>
                  </a:cubicBezTo>
                  <a:cubicBezTo>
                    <a:pt x="36223" y="2704"/>
                    <a:pt x="31193" y="3441"/>
                    <a:pt x="22153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E32B111-70F4-4208-9280-F60F10E98A0F}"/>
                </a:ext>
              </a:extLst>
            </p:cNvPr>
            <p:cNvSpPr/>
            <p:nvPr/>
          </p:nvSpPr>
          <p:spPr>
            <a:xfrm>
              <a:off x="7513646" y="5695679"/>
              <a:ext cx="35797" cy="3736"/>
            </a:xfrm>
            <a:custGeom>
              <a:avLst/>
              <a:gdLst>
                <a:gd name="connsiteX0" fmla="*/ 23422 w 35797"/>
                <a:gd name="connsiteY0" fmla="*/ 3736 h 3736"/>
                <a:gd name="connsiteX1" fmla="*/ 851 w 35797"/>
                <a:gd name="connsiteY1" fmla="*/ 1868 h 3736"/>
                <a:gd name="connsiteX2" fmla="*/ 12376 w 35797"/>
                <a:gd name="connsiteY2" fmla="*/ 0 h 3736"/>
                <a:gd name="connsiteX3" fmla="*/ 34886 w 35797"/>
                <a:gd name="connsiteY3" fmla="*/ 1868 h 3736"/>
                <a:gd name="connsiteX4" fmla="*/ 23422 w 35797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97" h="3736">
                  <a:moveTo>
                    <a:pt x="23422" y="3736"/>
                  </a:moveTo>
                  <a:cubicBezTo>
                    <a:pt x="13993" y="3736"/>
                    <a:pt x="3875" y="2901"/>
                    <a:pt x="851" y="1868"/>
                  </a:cubicBezTo>
                  <a:cubicBezTo>
                    <a:pt x="-2142" y="836"/>
                    <a:pt x="3007" y="0"/>
                    <a:pt x="12376" y="0"/>
                  </a:cubicBezTo>
                  <a:cubicBezTo>
                    <a:pt x="21746" y="0"/>
                    <a:pt x="31803" y="836"/>
                    <a:pt x="34886" y="1868"/>
                  </a:cubicBezTo>
                  <a:cubicBezTo>
                    <a:pt x="38000" y="2901"/>
                    <a:pt x="32881" y="3736"/>
                    <a:pt x="23422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F058AF-90A2-4E5F-841A-E61AC15716E2}"/>
                </a:ext>
              </a:extLst>
            </p:cNvPr>
            <p:cNvSpPr/>
            <p:nvPr/>
          </p:nvSpPr>
          <p:spPr>
            <a:xfrm>
              <a:off x="7580123" y="5717851"/>
              <a:ext cx="37596" cy="4129"/>
            </a:xfrm>
            <a:custGeom>
              <a:avLst/>
              <a:gdLst>
                <a:gd name="connsiteX0" fmla="*/ 24835 w 37596"/>
                <a:gd name="connsiteY0" fmla="*/ 4130 h 4129"/>
                <a:gd name="connsiteX1" fmla="*/ 977 w 37596"/>
                <a:gd name="connsiteY1" fmla="*/ 2065 h 4129"/>
                <a:gd name="connsiteX2" fmla="*/ 12772 w 37596"/>
                <a:gd name="connsiteY2" fmla="*/ 0 h 4129"/>
                <a:gd name="connsiteX3" fmla="*/ 36569 w 37596"/>
                <a:gd name="connsiteY3" fmla="*/ 2065 h 4129"/>
                <a:gd name="connsiteX4" fmla="*/ 24835 w 37596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6" h="4129">
                  <a:moveTo>
                    <a:pt x="24835" y="4130"/>
                  </a:moveTo>
                  <a:cubicBezTo>
                    <a:pt x="14957" y="4130"/>
                    <a:pt x="4300" y="3195"/>
                    <a:pt x="977" y="2065"/>
                  </a:cubicBezTo>
                  <a:cubicBezTo>
                    <a:pt x="-2315" y="934"/>
                    <a:pt x="2983" y="0"/>
                    <a:pt x="12772" y="0"/>
                  </a:cubicBezTo>
                  <a:cubicBezTo>
                    <a:pt x="22560" y="0"/>
                    <a:pt x="33216" y="934"/>
                    <a:pt x="36569" y="2065"/>
                  </a:cubicBezTo>
                  <a:cubicBezTo>
                    <a:pt x="39951" y="3195"/>
                    <a:pt x="34713" y="4130"/>
                    <a:pt x="2483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F3152CC-E16E-4B07-866B-0680393F6A4C}"/>
                </a:ext>
              </a:extLst>
            </p:cNvPr>
            <p:cNvSpPr/>
            <p:nvPr/>
          </p:nvSpPr>
          <p:spPr>
            <a:xfrm>
              <a:off x="7652906" y="5742186"/>
              <a:ext cx="39542" cy="4522"/>
            </a:xfrm>
            <a:custGeom>
              <a:avLst/>
              <a:gdLst>
                <a:gd name="connsiteX0" fmla="*/ 26377 w 39542"/>
                <a:gd name="connsiteY0" fmla="*/ 4523 h 4522"/>
                <a:gd name="connsiteX1" fmla="*/ 1113 w 39542"/>
                <a:gd name="connsiteY1" fmla="*/ 2261 h 4522"/>
                <a:gd name="connsiteX2" fmla="*/ 13146 w 39542"/>
                <a:gd name="connsiteY2" fmla="*/ 0 h 4522"/>
                <a:gd name="connsiteX3" fmla="*/ 38380 w 39542"/>
                <a:gd name="connsiteY3" fmla="*/ 2261 h 4522"/>
                <a:gd name="connsiteX4" fmla="*/ 26377 w 39542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42" h="4522">
                  <a:moveTo>
                    <a:pt x="26377" y="4523"/>
                  </a:moveTo>
                  <a:cubicBezTo>
                    <a:pt x="16050" y="4523"/>
                    <a:pt x="4735" y="3490"/>
                    <a:pt x="1113" y="2261"/>
                  </a:cubicBezTo>
                  <a:cubicBezTo>
                    <a:pt x="-2479" y="1032"/>
                    <a:pt x="2909" y="0"/>
                    <a:pt x="13146" y="0"/>
                  </a:cubicBezTo>
                  <a:cubicBezTo>
                    <a:pt x="23384" y="0"/>
                    <a:pt x="34669" y="983"/>
                    <a:pt x="38380" y="2261"/>
                  </a:cubicBezTo>
                  <a:cubicBezTo>
                    <a:pt x="42062" y="3540"/>
                    <a:pt x="36704" y="4523"/>
                    <a:pt x="2637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B178738-82A3-422B-8325-C82CF2A89789}"/>
                </a:ext>
              </a:extLst>
            </p:cNvPr>
            <p:cNvSpPr/>
            <p:nvPr/>
          </p:nvSpPr>
          <p:spPr>
            <a:xfrm>
              <a:off x="7732797" y="5768979"/>
              <a:ext cx="41750" cy="4965"/>
            </a:xfrm>
            <a:custGeom>
              <a:avLst/>
              <a:gdLst>
                <a:gd name="connsiteX0" fmla="*/ 28176 w 41750"/>
                <a:gd name="connsiteY0" fmla="*/ 4965 h 4965"/>
                <a:gd name="connsiteX1" fmla="*/ 1295 w 41750"/>
                <a:gd name="connsiteY1" fmla="*/ 2458 h 4965"/>
                <a:gd name="connsiteX2" fmla="*/ 13568 w 41750"/>
                <a:gd name="connsiteY2" fmla="*/ 0 h 4965"/>
                <a:gd name="connsiteX3" fmla="*/ 40389 w 41750"/>
                <a:gd name="connsiteY3" fmla="*/ 2458 h 4965"/>
                <a:gd name="connsiteX4" fmla="*/ 28176 w 4175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0" h="4965">
                  <a:moveTo>
                    <a:pt x="28176" y="4965"/>
                  </a:moveTo>
                  <a:cubicBezTo>
                    <a:pt x="17340" y="4965"/>
                    <a:pt x="5277" y="3835"/>
                    <a:pt x="1295" y="2458"/>
                  </a:cubicBezTo>
                  <a:cubicBezTo>
                    <a:pt x="-2686" y="1082"/>
                    <a:pt x="2822" y="0"/>
                    <a:pt x="13568" y="0"/>
                  </a:cubicBezTo>
                  <a:cubicBezTo>
                    <a:pt x="24314" y="0"/>
                    <a:pt x="36317" y="1082"/>
                    <a:pt x="40389" y="2458"/>
                  </a:cubicBezTo>
                  <a:cubicBezTo>
                    <a:pt x="44489" y="3835"/>
                    <a:pt x="39012" y="4965"/>
                    <a:pt x="2817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391AFB3-6D32-420E-A0CF-3897ECB5C42A}"/>
                </a:ext>
              </a:extLst>
            </p:cNvPr>
            <p:cNvSpPr/>
            <p:nvPr/>
          </p:nvSpPr>
          <p:spPr>
            <a:xfrm>
              <a:off x="7821044" y="5798475"/>
              <a:ext cx="44217" cy="5506"/>
            </a:xfrm>
            <a:custGeom>
              <a:avLst/>
              <a:gdLst>
                <a:gd name="connsiteX0" fmla="*/ 30208 w 44217"/>
                <a:gd name="connsiteY0" fmla="*/ 5506 h 5506"/>
                <a:gd name="connsiteX1" fmla="*/ 1502 w 44217"/>
                <a:gd name="connsiteY1" fmla="*/ 2753 h 5506"/>
                <a:gd name="connsiteX2" fmla="*/ 14014 w 44217"/>
                <a:gd name="connsiteY2" fmla="*/ 0 h 5506"/>
                <a:gd name="connsiteX3" fmla="*/ 42631 w 44217"/>
                <a:gd name="connsiteY3" fmla="*/ 2753 h 5506"/>
                <a:gd name="connsiteX4" fmla="*/ 30208 w 4421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7" h="5506">
                  <a:moveTo>
                    <a:pt x="30208" y="5506"/>
                  </a:moveTo>
                  <a:cubicBezTo>
                    <a:pt x="18803" y="5506"/>
                    <a:pt x="5932" y="4277"/>
                    <a:pt x="1502" y="2753"/>
                  </a:cubicBezTo>
                  <a:cubicBezTo>
                    <a:pt x="-2899" y="1229"/>
                    <a:pt x="2699" y="0"/>
                    <a:pt x="14014" y="0"/>
                  </a:cubicBezTo>
                  <a:cubicBezTo>
                    <a:pt x="25329" y="0"/>
                    <a:pt x="38140" y="1229"/>
                    <a:pt x="42631" y="2753"/>
                  </a:cubicBezTo>
                  <a:cubicBezTo>
                    <a:pt x="47181" y="4277"/>
                    <a:pt x="41613" y="5506"/>
                    <a:pt x="3020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1CEDFC-CFB9-4619-8B9F-B1EE9BC3470E}"/>
                </a:ext>
              </a:extLst>
            </p:cNvPr>
            <p:cNvSpPr/>
            <p:nvPr/>
          </p:nvSpPr>
          <p:spPr>
            <a:xfrm>
              <a:off x="7918969" y="5831217"/>
              <a:ext cx="47016" cy="6145"/>
            </a:xfrm>
            <a:custGeom>
              <a:avLst/>
              <a:gdLst>
                <a:gd name="connsiteX0" fmla="*/ 32532 w 47016"/>
                <a:gd name="connsiteY0" fmla="*/ 6145 h 6145"/>
                <a:gd name="connsiteX1" fmla="*/ 1760 w 47016"/>
                <a:gd name="connsiteY1" fmla="*/ 3048 h 6145"/>
                <a:gd name="connsiteX2" fmla="*/ 14482 w 47016"/>
                <a:gd name="connsiteY2" fmla="*/ 0 h 6145"/>
                <a:gd name="connsiteX3" fmla="*/ 45164 w 47016"/>
                <a:gd name="connsiteY3" fmla="*/ 3048 h 6145"/>
                <a:gd name="connsiteX4" fmla="*/ 32532 w 47016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16" h="6145">
                  <a:moveTo>
                    <a:pt x="32532" y="6145"/>
                  </a:moveTo>
                  <a:cubicBezTo>
                    <a:pt x="20499" y="6145"/>
                    <a:pt x="6699" y="4769"/>
                    <a:pt x="1760" y="3048"/>
                  </a:cubicBezTo>
                  <a:cubicBezTo>
                    <a:pt x="-3149" y="1377"/>
                    <a:pt x="2568" y="0"/>
                    <a:pt x="14482" y="0"/>
                  </a:cubicBezTo>
                  <a:cubicBezTo>
                    <a:pt x="26395" y="0"/>
                    <a:pt x="40135" y="1377"/>
                    <a:pt x="45164" y="3048"/>
                  </a:cubicBezTo>
                  <a:cubicBezTo>
                    <a:pt x="50223" y="4719"/>
                    <a:pt x="44565" y="6145"/>
                    <a:pt x="32532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17607C3-649C-4F10-A3F4-870272E2E4E2}"/>
                </a:ext>
              </a:extLst>
            </p:cNvPr>
            <p:cNvSpPr/>
            <p:nvPr/>
          </p:nvSpPr>
          <p:spPr>
            <a:xfrm>
              <a:off x="8028265" y="5867793"/>
              <a:ext cx="50199" cy="6833"/>
            </a:xfrm>
            <a:custGeom>
              <a:avLst/>
              <a:gdLst>
                <a:gd name="connsiteX0" fmla="*/ 35218 w 50199"/>
                <a:gd name="connsiteY0" fmla="*/ 6833 h 6833"/>
                <a:gd name="connsiteX1" fmla="*/ 2081 w 50199"/>
                <a:gd name="connsiteY1" fmla="*/ 3392 h 6833"/>
                <a:gd name="connsiteX2" fmla="*/ 14983 w 50199"/>
                <a:gd name="connsiteY2" fmla="*/ 0 h 6833"/>
                <a:gd name="connsiteX3" fmla="*/ 48000 w 50199"/>
                <a:gd name="connsiteY3" fmla="*/ 3392 h 6833"/>
                <a:gd name="connsiteX4" fmla="*/ 35218 w 5019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99" h="6833">
                  <a:moveTo>
                    <a:pt x="35218" y="6833"/>
                  </a:moveTo>
                  <a:cubicBezTo>
                    <a:pt x="22466" y="6833"/>
                    <a:pt x="7619" y="5309"/>
                    <a:pt x="2081" y="3392"/>
                  </a:cubicBezTo>
                  <a:cubicBezTo>
                    <a:pt x="-3426" y="1524"/>
                    <a:pt x="2381" y="0"/>
                    <a:pt x="14983" y="0"/>
                  </a:cubicBezTo>
                  <a:cubicBezTo>
                    <a:pt x="27615" y="0"/>
                    <a:pt x="42372" y="1524"/>
                    <a:pt x="48000" y="3392"/>
                  </a:cubicBezTo>
                  <a:cubicBezTo>
                    <a:pt x="53687" y="5260"/>
                    <a:pt x="47970" y="6833"/>
                    <a:pt x="35218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EDA34DD-8330-4A01-A627-7F439622E622}"/>
                </a:ext>
              </a:extLst>
            </p:cNvPr>
            <p:cNvSpPr/>
            <p:nvPr/>
          </p:nvSpPr>
          <p:spPr>
            <a:xfrm>
              <a:off x="8151048" y="5908793"/>
              <a:ext cx="53861" cy="7718"/>
            </a:xfrm>
            <a:custGeom>
              <a:avLst/>
              <a:gdLst>
                <a:gd name="connsiteX0" fmla="*/ 38336 w 53861"/>
                <a:gd name="connsiteY0" fmla="*/ 7718 h 7718"/>
                <a:gd name="connsiteX1" fmla="*/ 2475 w 53861"/>
                <a:gd name="connsiteY1" fmla="*/ 3835 h 7718"/>
                <a:gd name="connsiteX2" fmla="*/ 15526 w 53861"/>
                <a:gd name="connsiteY2" fmla="*/ 0 h 7718"/>
                <a:gd name="connsiteX3" fmla="*/ 51267 w 53861"/>
                <a:gd name="connsiteY3" fmla="*/ 3835 h 7718"/>
                <a:gd name="connsiteX4" fmla="*/ 38336 w 53861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1" h="7718">
                  <a:moveTo>
                    <a:pt x="38336" y="7718"/>
                  </a:moveTo>
                  <a:cubicBezTo>
                    <a:pt x="24806" y="7718"/>
                    <a:pt x="8731" y="5998"/>
                    <a:pt x="2475" y="3835"/>
                  </a:cubicBezTo>
                  <a:cubicBezTo>
                    <a:pt x="-3721" y="1721"/>
                    <a:pt x="2116" y="0"/>
                    <a:pt x="15526" y="0"/>
                  </a:cubicBezTo>
                  <a:cubicBezTo>
                    <a:pt x="28906" y="0"/>
                    <a:pt x="44891" y="1721"/>
                    <a:pt x="51267" y="3835"/>
                  </a:cubicBezTo>
                  <a:cubicBezTo>
                    <a:pt x="57643" y="5998"/>
                    <a:pt x="51866" y="7718"/>
                    <a:pt x="3833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CEC9C1-8AC8-4DF0-A7A2-A60DABF881EA}"/>
                </a:ext>
              </a:extLst>
            </p:cNvPr>
            <p:cNvSpPr/>
            <p:nvPr/>
          </p:nvSpPr>
          <p:spPr>
            <a:xfrm>
              <a:off x="8289936" y="5955152"/>
              <a:ext cx="58096" cy="8799"/>
            </a:xfrm>
            <a:custGeom>
              <a:avLst/>
              <a:gdLst>
                <a:gd name="connsiteX0" fmla="*/ 42022 w 58096"/>
                <a:gd name="connsiteY0" fmla="*/ 8800 h 8799"/>
                <a:gd name="connsiteX1" fmla="*/ 2988 w 58096"/>
                <a:gd name="connsiteY1" fmla="*/ 4375 h 8799"/>
                <a:gd name="connsiteX2" fmla="*/ 16070 w 58096"/>
                <a:gd name="connsiteY2" fmla="*/ 0 h 8799"/>
                <a:gd name="connsiteX3" fmla="*/ 54954 w 58096"/>
                <a:gd name="connsiteY3" fmla="*/ 4375 h 8799"/>
                <a:gd name="connsiteX4" fmla="*/ 42022 w 58096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6" h="8799">
                  <a:moveTo>
                    <a:pt x="42022" y="8800"/>
                  </a:moveTo>
                  <a:cubicBezTo>
                    <a:pt x="27594" y="8800"/>
                    <a:pt x="10083" y="6833"/>
                    <a:pt x="2988" y="4375"/>
                  </a:cubicBezTo>
                  <a:cubicBezTo>
                    <a:pt x="-4076" y="1966"/>
                    <a:pt x="1821" y="0"/>
                    <a:pt x="16070" y="0"/>
                  </a:cubicBezTo>
                  <a:cubicBezTo>
                    <a:pt x="30348" y="0"/>
                    <a:pt x="47739" y="1966"/>
                    <a:pt x="54954" y="4375"/>
                  </a:cubicBezTo>
                  <a:cubicBezTo>
                    <a:pt x="62227" y="6833"/>
                    <a:pt x="56450" y="8800"/>
                    <a:pt x="420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55703B7-3119-482C-8B44-CAF40E197C56}"/>
                </a:ext>
              </a:extLst>
            </p:cNvPr>
            <p:cNvSpPr/>
            <p:nvPr/>
          </p:nvSpPr>
          <p:spPr>
            <a:xfrm>
              <a:off x="8448324" y="6008099"/>
              <a:ext cx="63123" cy="10078"/>
            </a:xfrm>
            <a:custGeom>
              <a:avLst/>
              <a:gdLst>
                <a:gd name="connsiteX0" fmla="*/ 46443 w 63123"/>
                <a:gd name="connsiteY0" fmla="*/ 10078 h 10078"/>
                <a:gd name="connsiteX1" fmla="*/ 3638 w 63123"/>
                <a:gd name="connsiteY1" fmla="*/ 5014 h 10078"/>
                <a:gd name="connsiteX2" fmla="*/ 16659 w 63123"/>
                <a:gd name="connsiteY2" fmla="*/ 0 h 10078"/>
                <a:gd name="connsiteX3" fmla="*/ 59284 w 63123"/>
                <a:gd name="connsiteY3" fmla="*/ 5014 h 10078"/>
                <a:gd name="connsiteX4" fmla="*/ 46443 w 63123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23" h="10078">
                  <a:moveTo>
                    <a:pt x="46443" y="10078"/>
                  </a:moveTo>
                  <a:cubicBezTo>
                    <a:pt x="30967" y="10078"/>
                    <a:pt x="11810" y="7817"/>
                    <a:pt x="3638" y="5014"/>
                  </a:cubicBezTo>
                  <a:cubicBezTo>
                    <a:pt x="-4444" y="2261"/>
                    <a:pt x="1393" y="0"/>
                    <a:pt x="16659" y="0"/>
                  </a:cubicBezTo>
                  <a:cubicBezTo>
                    <a:pt x="31925" y="0"/>
                    <a:pt x="50993" y="2212"/>
                    <a:pt x="59284" y="5014"/>
                  </a:cubicBezTo>
                  <a:cubicBezTo>
                    <a:pt x="67636" y="7817"/>
                    <a:pt x="61919" y="10078"/>
                    <a:pt x="464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DC66B09-057E-4896-AA0B-63C5CAE7AB36}"/>
                </a:ext>
              </a:extLst>
            </p:cNvPr>
            <p:cNvSpPr/>
            <p:nvPr/>
          </p:nvSpPr>
          <p:spPr>
            <a:xfrm>
              <a:off x="8630659" y="6069010"/>
              <a:ext cx="69100" cy="11651"/>
            </a:xfrm>
            <a:custGeom>
              <a:avLst/>
              <a:gdLst>
                <a:gd name="connsiteX0" fmla="*/ 51793 w 69100"/>
                <a:gd name="connsiteY0" fmla="*/ 11651 h 11651"/>
                <a:gd name="connsiteX1" fmla="*/ 4497 w 69100"/>
                <a:gd name="connsiteY1" fmla="*/ 5801 h 11651"/>
                <a:gd name="connsiteX2" fmla="*/ 17309 w 69100"/>
                <a:gd name="connsiteY2" fmla="*/ 0 h 11651"/>
                <a:gd name="connsiteX3" fmla="*/ 64365 w 69100"/>
                <a:gd name="connsiteY3" fmla="*/ 5801 h 11651"/>
                <a:gd name="connsiteX4" fmla="*/ 51793 w 69100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00" h="11651">
                  <a:moveTo>
                    <a:pt x="51793" y="11651"/>
                  </a:moveTo>
                  <a:cubicBezTo>
                    <a:pt x="35149" y="11651"/>
                    <a:pt x="13956" y="8996"/>
                    <a:pt x="4497" y="5801"/>
                  </a:cubicBezTo>
                  <a:cubicBezTo>
                    <a:pt x="-4872" y="2606"/>
                    <a:pt x="875" y="0"/>
                    <a:pt x="17309" y="0"/>
                  </a:cubicBezTo>
                  <a:cubicBezTo>
                    <a:pt x="33742" y="0"/>
                    <a:pt x="54786" y="2556"/>
                    <a:pt x="64365" y="5801"/>
                  </a:cubicBezTo>
                  <a:cubicBezTo>
                    <a:pt x="74033" y="8996"/>
                    <a:pt x="68436" y="11651"/>
                    <a:pt x="51793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EDB1D4D-5417-4A11-8A15-F4519A111D3A}"/>
                </a:ext>
              </a:extLst>
            </p:cNvPr>
            <p:cNvSpPr/>
            <p:nvPr/>
          </p:nvSpPr>
          <p:spPr>
            <a:xfrm>
              <a:off x="8842818" y="6139753"/>
              <a:ext cx="76365" cy="13666"/>
            </a:xfrm>
            <a:custGeom>
              <a:avLst/>
              <a:gdLst>
                <a:gd name="connsiteX0" fmla="*/ 58389 w 76365"/>
                <a:gd name="connsiteY0" fmla="*/ 13667 h 13666"/>
                <a:gd name="connsiteX1" fmla="*/ 5646 w 76365"/>
                <a:gd name="connsiteY1" fmla="*/ 6784 h 13666"/>
                <a:gd name="connsiteX2" fmla="*/ 17979 w 76365"/>
                <a:gd name="connsiteY2" fmla="*/ 0 h 13666"/>
                <a:gd name="connsiteX3" fmla="*/ 70452 w 76365"/>
                <a:gd name="connsiteY3" fmla="*/ 6784 h 13666"/>
                <a:gd name="connsiteX4" fmla="*/ 58389 w 76365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65" h="13666">
                  <a:moveTo>
                    <a:pt x="58389" y="13667"/>
                  </a:moveTo>
                  <a:cubicBezTo>
                    <a:pt x="40370" y="13667"/>
                    <a:pt x="16722" y="10570"/>
                    <a:pt x="5646" y="6784"/>
                  </a:cubicBezTo>
                  <a:cubicBezTo>
                    <a:pt x="-5339" y="3048"/>
                    <a:pt x="198" y="0"/>
                    <a:pt x="17979" y="0"/>
                  </a:cubicBezTo>
                  <a:cubicBezTo>
                    <a:pt x="35760" y="0"/>
                    <a:pt x="59197" y="2999"/>
                    <a:pt x="70452" y="6784"/>
                  </a:cubicBezTo>
                  <a:cubicBezTo>
                    <a:pt x="81738" y="10619"/>
                    <a:pt x="76409" y="13667"/>
                    <a:pt x="58389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43FCDB6-F68E-4808-B263-260A923A22B9}"/>
                </a:ext>
              </a:extLst>
            </p:cNvPr>
            <p:cNvSpPr/>
            <p:nvPr/>
          </p:nvSpPr>
          <p:spPr>
            <a:xfrm>
              <a:off x="9092670" y="6223229"/>
              <a:ext cx="85385" cy="16174"/>
            </a:xfrm>
            <a:custGeom>
              <a:avLst/>
              <a:gdLst>
                <a:gd name="connsiteX0" fmla="*/ 66715 w 85385"/>
                <a:gd name="connsiteY0" fmla="*/ 16174 h 16174"/>
                <a:gd name="connsiteX1" fmla="*/ 7207 w 85385"/>
                <a:gd name="connsiteY1" fmla="*/ 8013 h 16174"/>
                <a:gd name="connsiteX2" fmla="*/ 18672 w 85385"/>
                <a:gd name="connsiteY2" fmla="*/ 0 h 16174"/>
                <a:gd name="connsiteX3" fmla="*/ 77791 w 85385"/>
                <a:gd name="connsiteY3" fmla="*/ 8013 h 16174"/>
                <a:gd name="connsiteX4" fmla="*/ 66715 w 85385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85" h="16174">
                  <a:moveTo>
                    <a:pt x="66715" y="16174"/>
                  </a:moveTo>
                  <a:cubicBezTo>
                    <a:pt x="47079" y="16174"/>
                    <a:pt x="20377" y="12487"/>
                    <a:pt x="7207" y="8013"/>
                  </a:cubicBezTo>
                  <a:cubicBezTo>
                    <a:pt x="-5845" y="3589"/>
                    <a:pt x="-666" y="0"/>
                    <a:pt x="18672" y="0"/>
                  </a:cubicBezTo>
                  <a:cubicBezTo>
                    <a:pt x="38009" y="0"/>
                    <a:pt x="64440" y="3589"/>
                    <a:pt x="77791" y="8013"/>
                  </a:cubicBezTo>
                  <a:cubicBezTo>
                    <a:pt x="91261" y="12487"/>
                    <a:pt x="86351" y="16174"/>
                    <a:pt x="6671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0E879D7-F9DC-43F0-8766-519EEE5F7299}"/>
                </a:ext>
              </a:extLst>
            </p:cNvPr>
            <p:cNvSpPr/>
            <p:nvPr/>
          </p:nvSpPr>
          <p:spPr>
            <a:xfrm>
              <a:off x="9391316" y="6322830"/>
              <a:ext cx="96831" cy="19517"/>
            </a:xfrm>
            <a:custGeom>
              <a:avLst/>
              <a:gdLst>
                <a:gd name="connsiteX0" fmla="*/ 77405 w 96831"/>
                <a:gd name="connsiteY0" fmla="*/ 19517 h 19517"/>
                <a:gd name="connsiteX1" fmla="*/ 9395 w 96831"/>
                <a:gd name="connsiteY1" fmla="*/ 9685 h 19517"/>
                <a:gd name="connsiteX2" fmla="*/ 19393 w 96831"/>
                <a:gd name="connsiteY2" fmla="*/ 0 h 19517"/>
                <a:gd name="connsiteX3" fmla="*/ 86893 w 96831"/>
                <a:gd name="connsiteY3" fmla="*/ 9685 h 19517"/>
                <a:gd name="connsiteX4" fmla="*/ 77405 w 96831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31" h="19517">
                  <a:moveTo>
                    <a:pt x="77405" y="19517"/>
                  </a:moveTo>
                  <a:cubicBezTo>
                    <a:pt x="55823" y="19517"/>
                    <a:pt x="25290" y="15093"/>
                    <a:pt x="9395" y="9685"/>
                  </a:cubicBezTo>
                  <a:cubicBezTo>
                    <a:pt x="-6350" y="4326"/>
                    <a:pt x="-1830" y="0"/>
                    <a:pt x="19393" y="0"/>
                  </a:cubicBezTo>
                  <a:cubicBezTo>
                    <a:pt x="40616" y="0"/>
                    <a:pt x="70789" y="4326"/>
                    <a:pt x="86893" y="9685"/>
                  </a:cubicBezTo>
                  <a:cubicBezTo>
                    <a:pt x="103208" y="15093"/>
                    <a:pt x="99017" y="19517"/>
                    <a:pt x="77405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3389239-EA59-4587-A0A1-45E565ECB492}"/>
                </a:ext>
              </a:extLst>
            </p:cNvPr>
            <p:cNvSpPr/>
            <p:nvPr/>
          </p:nvSpPr>
          <p:spPr>
            <a:xfrm>
              <a:off x="9754549" y="6443963"/>
              <a:ext cx="111771" cy="23990"/>
            </a:xfrm>
            <a:custGeom>
              <a:avLst/>
              <a:gdLst>
                <a:gd name="connsiteX0" fmla="*/ 91576 w 111771"/>
                <a:gd name="connsiteY0" fmla="*/ 23991 h 23990"/>
                <a:gd name="connsiteX1" fmla="*/ 12550 w 111771"/>
                <a:gd name="connsiteY1" fmla="*/ 11897 h 23990"/>
                <a:gd name="connsiteX2" fmla="*/ 20183 w 111771"/>
                <a:gd name="connsiteY2" fmla="*/ 0 h 23990"/>
                <a:gd name="connsiteX3" fmla="*/ 98520 w 111771"/>
                <a:gd name="connsiteY3" fmla="*/ 11897 h 23990"/>
                <a:gd name="connsiteX4" fmla="*/ 91576 w 111771"/>
                <a:gd name="connsiteY4" fmla="*/ 23991 h 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71" h="23990">
                  <a:moveTo>
                    <a:pt x="91576" y="23991"/>
                  </a:moveTo>
                  <a:cubicBezTo>
                    <a:pt x="67599" y="23991"/>
                    <a:pt x="32157" y="18534"/>
                    <a:pt x="12550" y="11897"/>
                  </a:cubicBezTo>
                  <a:cubicBezTo>
                    <a:pt x="-6847" y="5309"/>
                    <a:pt x="-3344" y="0"/>
                    <a:pt x="20183" y="0"/>
                  </a:cubicBezTo>
                  <a:cubicBezTo>
                    <a:pt x="43712" y="0"/>
                    <a:pt x="78674" y="5309"/>
                    <a:pt x="98520" y="11897"/>
                  </a:cubicBezTo>
                  <a:cubicBezTo>
                    <a:pt x="118576" y="18534"/>
                    <a:pt x="115552" y="23991"/>
                    <a:pt x="91576" y="2399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F74B5C8-A2F4-4AB4-B04D-91F159C812BE}"/>
                </a:ext>
              </a:extLst>
            </p:cNvPr>
            <p:cNvSpPr/>
            <p:nvPr/>
          </p:nvSpPr>
          <p:spPr>
            <a:xfrm>
              <a:off x="10205831" y="6594397"/>
              <a:ext cx="131962" cy="30234"/>
            </a:xfrm>
            <a:custGeom>
              <a:avLst/>
              <a:gdLst>
                <a:gd name="connsiteX0" fmla="*/ 110971 w 131962"/>
                <a:gd name="connsiteY0" fmla="*/ 30234 h 30234"/>
                <a:gd name="connsiteX1" fmla="*/ 17248 w 131962"/>
                <a:gd name="connsiteY1" fmla="*/ 14945 h 30234"/>
                <a:gd name="connsiteX2" fmla="*/ 20960 w 131962"/>
                <a:gd name="connsiteY2" fmla="*/ 0 h 30234"/>
                <a:gd name="connsiteX3" fmla="*/ 113725 w 131962"/>
                <a:gd name="connsiteY3" fmla="*/ 14945 h 30234"/>
                <a:gd name="connsiteX4" fmla="*/ 110971 w 131962"/>
                <a:gd name="connsiteY4" fmla="*/ 30234 h 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2" h="30234">
                  <a:moveTo>
                    <a:pt x="110971" y="30234"/>
                  </a:moveTo>
                  <a:cubicBezTo>
                    <a:pt x="84031" y="30234"/>
                    <a:pt x="41944" y="23352"/>
                    <a:pt x="17248" y="14945"/>
                  </a:cubicBezTo>
                  <a:cubicBezTo>
                    <a:pt x="-7177" y="6637"/>
                    <a:pt x="-5412" y="0"/>
                    <a:pt x="20960" y="0"/>
                  </a:cubicBezTo>
                  <a:cubicBezTo>
                    <a:pt x="47332" y="0"/>
                    <a:pt x="88731" y="6637"/>
                    <a:pt x="113725" y="14945"/>
                  </a:cubicBezTo>
                  <a:cubicBezTo>
                    <a:pt x="139019" y="23352"/>
                    <a:pt x="137911" y="30234"/>
                    <a:pt x="110971" y="302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D768D32-3369-40E5-8EE7-3790BD04270B}"/>
                </a:ext>
              </a:extLst>
            </p:cNvPr>
            <p:cNvSpPr/>
            <p:nvPr/>
          </p:nvSpPr>
          <p:spPr>
            <a:xfrm>
              <a:off x="10781533" y="6786273"/>
              <a:ext cx="160508" cy="39230"/>
            </a:xfrm>
            <a:custGeom>
              <a:avLst/>
              <a:gdLst>
                <a:gd name="connsiteX0" fmla="*/ 138732 w 160508"/>
                <a:gd name="connsiteY0" fmla="*/ 39231 h 39230"/>
                <a:gd name="connsiteX1" fmla="*/ 24565 w 160508"/>
                <a:gd name="connsiteY1" fmla="*/ 19370 h 39230"/>
                <a:gd name="connsiteX2" fmla="*/ 21752 w 160508"/>
                <a:gd name="connsiteY2" fmla="*/ 0 h 39230"/>
                <a:gd name="connsiteX3" fmla="*/ 134482 w 160508"/>
                <a:gd name="connsiteY3" fmla="*/ 19370 h 39230"/>
                <a:gd name="connsiteX4" fmla="*/ 138732 w 160508"/>
                <a:gd name="connsiteY4" fmla="*/ 39231 h 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08" h="39230">
                  <a:moveTo>
                    <a:pt x="138732" y="39231"/>
                  </a:moveTo>
                  <a:cubicBezTo>
                    <a:pt x="107990" y="39231"/>
                    <a:pt x="56714" y="30283"/>
                    <a:pt x="24565" y="19370"/>
                  </a:cubicBezTo>
                  <a:cubicBezTo>
                    <a:pt x="-7135" y="8603"/>
                    <a:pt x="-8242" y="0"/>
                    <a:pt x="21752" y="0"/>
                  </a:cubicBezTo>
                  <a:cubicBezTo>
                    <a:pt x="51745" y="0"/>
                    <a:pt x="102033" y="8603"/>
                    <a:pt x="134482" y="19370"/>
                  </a:cubicBezTo>
                  <a:cubicBezTo>
                    <a:pt x="167349" y="30234"/>
                    <a:pt x="169444" y="39231"/>
                    <a:pt x="138732" y="392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1826E6B-775D-45F6-A608-2BEE79D3DE9F}"/>
                </a:ext>
              </a:extLst>
            </p:cNvPr>
            <p:cNvSpPr/>
            <p:nvPr/>
          </p:nvSpPr>
          <p:spPr>
            <a:xfrm>
              <a:off x="7515925" y="5638947"/>
              <a:ext cx="31691" cy="2949"/>
            </a:xfrm>
            <a:custGeom>
              <a:avLst/>
              <a:gdLst>
                <a:gd name="connsiteX0" fmla="*/ 20724 w 31691"/>
                <a:gd name="connsiteY0" fmla="*/ 2950 h 2949"/>
                <a:gd name="connsiteX1" fmla="*/ 759 w 31691"/>
                <a:gd name="connsiteY1" fmla="*/ 1475 h 2949"/>
                <a:gd name="connsiteX2" fmla="*/ 10966 w 31691"/>
                <a:gd name="connsiteY2" fmla="*/ 0 h 2949"/>
                <a:gd name="connsiteX3" fmla="*/ 30901 w 31691"/>
                <a:gd name="connsiteY3" fmla="*/ 1475 h 2949"/>
                <a:gd name="connsiteX4" fmla="*/ 20724 w 3169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1" h="2949">
                  <a:moveTo>
                    <a:pt x="20724" y="2950"/>
                  </a:moveTo>
                  <a:cubicBezTo>
                    <a:pt x="12373" y="2950"/>
                    <a:pt x="3422" y="2311"/>
                    <a:pt x="759" y="1475"/>
                  </a:cubicBezTo>
                  <a:cubicBezTo>
                    <a:pt x="-1906" y="639"/>
                    <a:pt x="2674" y="0"/>
                    <a:pt x="10966" y="0"/>
                  </a:cubicBezTo>
                  <a:cubicBezTo>
                    <a:pt x="19257" y="0"/>
                    <a:pt x="28178" y="639"/>
                    <a:pt x="30901" y="1475"/>
                  </a:cubicBezTo>
                  <a:cubicBezTo>
                    <a:pt x="33626" y="2261"/>
                    <a:pt x="29076" y="2950"/>
                    <a:pt x="20724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9D19B9-AD0A-4234-BDC3-5EBE5DFCBC25}"/>
                </a:ext>
              </a:extLst>
            </p:cNvPr>
            <p:cNvSpPr/>
            <p:nvPr/>
          </p:nvSpPr>
          <p:spPr>
            <a:xfrm>
              <a:off x="7574562" y="5656301"/>
              <a:ext cx="33055" cy="3195"/>
            </a:xfrm>
            <a:custGeom>
              <a:avLst/>
              <a:gdLst>
                <a:gd name="connsiteX0" fmla="*/ 21804 w 33055"/>
                <a:gd name="connsiteY0" fmla="*/ 3195 h 3195"/>
                <a:gd name="connsiteX1" fmla="*/ 851 w 33055"/>
                <a:gd name="connsiteY1" fmla="*/ 1573 h 3195"/>
                <a:gd name="connsiteX2" fmla="*/ 11238 w 33055"/>
                <a:gd name="connsiteY2" fmla="*/ 0 h 3195"/>
                <a:gd name="connsiteX3" fmla="*/ 32161 w 33055"/>
                <a:gd name="connsiteY3" fmla="*/ 1573 h 3195"/>
                <a:gd name="connsiteX4" fmla="*/ 21804 w 330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5" h="3195">
                  <a:moveTo>
                    <a:pt x="21804" y="3195"/>
                  </a:moveTo>
                  <a:cubicBezTo>
                    <a:pt x="13124" y="3195"/>
                    <a:pt x="3724" y="2458"/>
                    <a:pt x="851" y="1573"/>
                  </a:cubicBezTo>
                  <a:cubicBezTo>
                    <a:pt x="-2023" y="688"/>
                    <a:pt x="2617" y="0"/>
                    <a:pt x="11238" y="0"/>
                  </a:cubicBezTo>
                  <a:cubicBezTo>
                    <a:pt x="19859" y="0"/>
                    <a:pt x="29228" y="688"/>
                    <a:pt x="32161" y="1573"/>
                  </a:cubicBezTo>
                  <a:cubicBezTo>
                    <a:pt x="35125" y="2458"/>
                    <a:pt x="30485" y="3195"/>
                    <a:pt x="2180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9C9D67-EAC4-4234-8B4A-417844515433}"/>
                </a:ext>
              </a:extLst>
            </p:cNvPr>
            <p:cNvSpPr/>
            <p:nvPr/>
          </p:nvSpPr>
          <p:spPr>
            <a:xfrm>
              <a:off x="7638035" y="5675081"/>
              <a:ext cx="34575" cy="3441"/>
            </a:xfrm>
            <a:custGeom>
              <a:avLst/>
              <a:gdLst>
                <a:gd name="connsiteX0" fmla="*/ 23019 w 34575"/>
                <a:gd name="connsiteY0" fmla="*/ 3441 h 3441"/>
                <a:gd name="connsiteX1" fmla="*/ 957 w 34575"/>
                <a:gd name="connsiteY1" fmla="*/ 1721 h 3441"/>
                <a:gd name="connsiteX2" fmla="*/ 11554 w 34575"/>
                <a:gd name="connsiteY2" fmla="*/ 0 h 3441"/>
                <a:gd name="connsiteX3" fmla="*/ 33585 w 34575"/>
                <a:gd name="connsiteY3" fmla="*/ 1721 h 3441"/>
                <a:gd name="connsiteX4" fmla="*/ 23019 w 3457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" h="3441">
                  <a:moveTo>
                    <a:pt x="23019" y="3441"/>
                  </a:moveTo>
                  <a:cubicBezTo>
                    <a:pt x="13978" y="3441"/>
                    <a:pt x="4100" y="2655"/>
                    <a:pt x="957" y="1721"/>
                  </a:cubicBezTo>
                  <a:cubicBezTo>
                    <a:pt x="-2156" y="787"/>
                    <a:pt x="2574" y="0"/>
                    <a:pt x="11554" y="0"/>
                  </a:cubicBezTo>
                  <a:cubicBezTo>
                    <a:pt x="20534" y="0"/>
                    <a:pt x="30382" y="787"/>
                    <a:pt x="33585" y="1721"/>
                  </a:cubicBezTo>
                  <a:cubicBezTo>
                    <a:pt x="36758" y="2655"/>
                    <a:pt x="32059" y="3441"/>
                    <a:pt x="23019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B7AAE-051C-4251-A53C-956D23F72FAD}"/>
                </a:ext>
              </a:extLst>
            </p:cNvPr>
            <p:cNvSpPr/>
            <p:nvPr/>
          </p:nvSpPr>
          <p:spPr>
            <a:xfrm>
              <a:off x="7706927" y="5695482"/>
              <a:ext cx="36273" cy="3736"/>
            </a:xfrm>
            <a:custGeom>
              <a:avLst/>
              <a:gdLst>
                <a:gd name="connsiteX0" fmla="*/ 24381 w 36273"/>
                <a:gd name="connsiteY0" fmla="*/ 3736 h 3736"/>
                <a:gd name="connsiteX1" fmla="*/ 1093 w 36273"/>
                <a:gd name="connsiteY1" fmla="*/ 1868 h 3736"/>
                <a:gd name="connsiteX2" fmla="*/ 11898 w 36273"/>
                <a:gd name="connsiteY2" fmla="*/ 0 h 3736"/>
                <a:gd name="connsiteX3" fmla="*/ 35127 w 36273"/>
                <a:gd name="connsiteY3" fmla="*/ 1868 h 3736"/>
                <a:gd name="connsiteX4" fmla="*/ 24381 w 3627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3" h="3736">
                  <a:moveTo>
                    <a:pt x="24381" y="3736"/>
                  </a:moveTo>
                  <a:cubicBezTo>
                    <a:pt x="14952" y="3736"/>
                    <a:pt x="4505" y="2901"/>
                    <a:pt x="1093" y="1868"/>
                  </a:cubicBezTo>
                  <a:cubicBezTo>
                    <a:pt x="-2320" y="836"/>
                    <a:pt x="2530" y="0"/>
                    <a:pt x="11898" y="0"/>
                  </a:cubicBezTo>
                  <a:cubicBezTo>
                    <a:pt x="21268" y="0"/>
                    <a:pt x="31655" y="836"/>
                    <a:pt x="35127" y="1868"/>
                  </a:cubicBezTo>
                  <a:cubicBezTo>
                    <a:pt x="38630" y="2901"/>
                    <a:pt x="33840" y="3736"/>
                    <a:pt x="24381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BA4272-0653-42D6-ABFA-C345E493F0CF}"/>
                </a:ext>
              </a:extLst>
            </p:cNvPr>
            <p:cNvSpPr/>
            <p:nvPr/>
          </p:nvSpPr>
          <p:spPr>
            <a:xfrm>
              <a:off x="7782094" y="5717654"/>
              <a:ext cx="38090" cy="4129"/>
            </a:xfrm>
            <a:custGeom>
              <a:avLst/>
              <a:gdLst>
                <a:gd name="connsiteX0" fmla="*/ 25874 w 38090"/>
                <a:gd name="connsiteY0" fmla="*/ 4130 h 4129"/>
                <a:gd name="connsiteX1" fmla="*/ 1239 w 38090"/>
                <a:gd name="connsiteY1" fmla="*/ 2065 h 4129"/>
                <a:gd name="connsiteX2" fmla="*/ 12225 w 38090"/>
                <a:gd name="connsiteY2" fmla="*/ 0 h 4129"/>
                <a:gd name="connsiteX3" fmla="*/ 36800 w 38090"/>
                <a:gd name="connsiteY3" fmla="*/ 2065 h 4129"/>
                <a:gd name="connsiteX4" fmla="*/ 25874 w 3809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4129">
                  <a:moveTo>
                    <a:pt x="25874" y="4130"/>
                  </a:moveTo>
                  <a:cubicBezTo>
                    <a:pt x="16026" y="4130"/>
                    <a:pt x="4980" y="3195"/>
                    <a:pt x="1239" y="2065"/>
                  </a:cubicBezTo>
                  <a:cubicBezTo>
                    <a:pt x="-2473" y="934"/>
                    <a:pt x="2437" y="0"/>
                    <a:pt x="12225" y="0"/>
                  </a:cubicBezTo>
                  <a:cubicBezTo>
                    <a:pt x="22013" y="0"/>
                    <a:pt x="32999" y="934"/>
                    <a:pt x="36800" y="2065"/>
                  </a:cubicBezTo>
                  <a:cubicBezTo>
                    <a:pt x="40602" y="3245"/>
                    <a:pt x="35722" y="4130"/>
                    <a:pt x="25874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5238B82-AB9C-4E50-8716-620B3A4644A6}"/>
                </a:ext>
              </a:extLst>
            </p:cNvPr>
            <p:cNvSpPr/>
            <p:nvPr/>
          </p:nvSpPr>
          <p:spPr>
            <a:xfrm>
              <a:off x="7864311" y="5741989"/>
              <a:ext cx="40141" cy="4522"/>
            </a:xfrm>
            <a:custGeom>
              <a:avLst/>
              <a:gdLst>
                <a:gd name="connsiteX0" fmla="*/ 27561 w 40141"/>
                <a:gd name="connsiteY0" fmla="*/ 4523 h 4522"/>
                <a:gd name="connsiteX1" fmla="*/ 1429 w 40141"/>
                <a:gd name="connsiteY1" fmla="*/ 2261 h 4522"/>
                <a:gd name="connsiteX2" fmla="*/ 12595 w 40141"/>
                <a:gd name="connsiteY2" fmla="*/ 0 h 4522"/>
                <a:gd name="connsiteX3" fmla="*/ 38667 w 40141"/>
                <a:gd name="connsiteY3" fmla="*/ 2261 h 4522"/>
                <a:gd name="connsiteX4" fmla="*/ 27561 w 40141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41" h="4522">
                  <a:moveTo>
                    <a:pt x="27561" y="4523"/>
                  </a:moveTo>
                  <a:cubicBezTo>
                    <a:pt x="17234" y="4523"/>
                    <a:pt x="5531" y="3490"/>
                    <a:pt x="1429" y="2261"/>
                  </a:cubicBezTo>
                  <a:cubicBezTo>
                    <a:pt x="-2671" y="1032"/>
                    <a:pt x="2357" y="0"/>
                    <a:pt x="12595" y="0"/>
                  </a:cubicBezTo>
                  <a:cubicBezTo>
                    <a:pt x="22832" y="0"/>
                    <a:pt x="34506" y="983"/>
                    <a:pt x="38667" y="2261"/>
                  </a:cubicBezTo>
                  <a:cubicBezTo>
                    <a:pt x="42828" y="3540"/>
                    <a:pt x="37888" y="4523"/>
                    <a:pt x="275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CE2E4EB-8E87-418F-BCC6-A3B35C115E94}"/>
                </a:ext>
              </a:extLst>
            </p:cNvPr>
            <p:cNvSpPr/>
            <p:nvPr/>
          </p:nvSpPr>
          <p:spPr>
            <a:xfrm>
              <a:off x="7954639" y="5768733"/>
              <a:ext cx="42453" cy="4965"/>
            </a:xfrm>
            <a:custGeom>
              <a:avLst/>
              <a:gdLst>
                <a:gd name="connsiteX0" fmla="*/ 29489 w 42453"/>
                <a:gd name="connsiteY0" fmla="*/ 4965 h 4965"/>
                <a:gd name="connsiteX1" fmla="*/ 1650 w 42453"/>
                <a:gd name="connsiteY1" fmla="*/ 2458 h 4965"/>
                <a:gd name="connsiteX2" fmla="*/ 12965 w 42453"/>
                <a:gd name="connsiteY2" fmla="*/ 0 h 4965"/>
                <a:gd name="connsiteX3" fmla="*/ 40744 w 42453"/>
                <a:gd name="connsiteY3" fmla="*/ 2458 h 4965"/>
                <a:gd name="connsiteX4" fmla="*/ 29489 w 4245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3" h="4965">
                  <a:moveTo>
                    <a:pt x="29489" y="4965"/>
                  </a:moveTo>
                  <a:cubicBezTo>
                    <a:pt x="18652" y="4965"/>
                    <a:pt x="6170" y="3835"/>
                    <a:pt x="1650" y="2458"/>
                  </a:cubicBezTo>
                  <a:cubicBezTo>
                    <a:pt x="-2870" y="1082"/>
                    <a:pt x="2219" y="0"/>
                    <a:pt x="12965" y="0"/>
                  </a:cubicBezTo>
                  <a:cubicBezTo>
                    <a:pt x="23712" y="0"/>
                    <a:pt x="36134" y="1082"/>
                    <a:pt x="40744" y="2458"/>
                  </a:cubicBezTo>
                  <a:cubicBezTo>
                    <a:pt x="45354" y="3835"/>
                    <a:pt x="40324" y="4965"/>
                    <a:pt x="2948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0F22AF0-9EE7-4109-B6D9-5EE1C062F089}"/>
                </a:ext>
              </a:extLst>
            </p:cNvPr>
            <p:cNvSpPr/>
            <p:nvPr/>
          </p:nvSpPr>
          <p:spPr>
            <a:xfrm>
              <a:off x="8054357" y="5798230"/>
              <a:ext cx="45020" cy="5506"/>
            </a:xfrm>
            <a:custGeom>
              <a:avLst/>
              <a:gdLst>
                <a:gd name="connsiteX0" fmla="*/ 31666 w 45020"/>
                <a:gd name="connsiteY0" fmla="*/ 5506 h 5506"/>
                <a:gd name="connsiteX1" fmla="*/ 1912 w 45020"/>
                <a:gd name="connsiteY1" fmla="*/ 2753 h 5506"/>
                <a:gd name="connsiteX2" fmla="*/ 13346 w 45020"/>
                <a:gd name="connsiteY2" fmla="*/ 0 h 5506"/>
                <a:gd name="connsiteX3" fmla="*/ 43011 w 45020"/>
                <a:gd name="connsiteY3" fmla="*/ 2753 h 5506"/>
                <a:gd name="connsiteX4" fmla="*/ 31666 w 450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20" h="5506">
                  <a:moveTo>
                    <a:pt x="31666" y="5506"/>
                  </a:moveTo>
                  <a:cubicBezTo>
                    <a:pt x="20261" y="5506"/>
                    <a:pt x="6911" y="4277"/>
                    <a:pt x="1912" y="2753"/>
                  </a:cubicBezTo>
                  <a:cubicBezTo>
                    <a:pt x="-3087" y="1229"/>
                    <a:pt x="2061" y="0"/>
                    <a:pt x="13346" y="0"/>
                  </a:cubicBezTo>
                  <a:cubicBezTo>
                    <a:pt x="24631" y="0"/>
                    <a:pt x="37922" y="1229"/>
                    <a:pt x="43011" y="2753"/>
                  </a:cubicBezTo>
                  <a:cubicBezTo>
                    <a:pt x="48159" y="4228"/>
                    <a:pt x="43071" y="5506"/>
                    <a:pt x="3166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9E4F4CA-CE74-4120-A82B-7C2301F48747}"/>
                </a:ext>
              </a:extLst>
            </p:cNvPr>
            <p:cNvSpPr/>
            <p:nvPr/>
          </p:nvSpPr>
          <p:spPr>
            <a:xfrm>
              <a:off x="8165024" y="5830971"/>
              <a:ext cx="47963" cy="6096"/>
            </a:xfrm>
            <a:custGeom>
              <a:avLst/>
              <a:gdLst>
                <a:gd name="connsiteX0" fmla="*/ 34178 w 47963"/>
                <a:gd name="connsiteY0" fmla="*/ 6096 h 6096"/>
                <a:gd name="connsiteX1" fmla="*/ 2238 w 47963"/>
                <a:gd name="connsiteY1" fmla="*/ 3048 h 6096"/>
                <a:gd name="connsiteX2" fmla="*/ 13793 w 47963"/>
                <a:gd name="connsiteY2" fmla="*/ 0 h 6096"/>
                <a:gd name="connsiteX3" fmla="*/ 45642 w 47963"/>
                <a:gd name="connsiteY3" fmla="*/ 3048 h 6096"/>
                <a:gd name="connsiteX4" fmla="*/ 34178 w 47963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63" h="6096">
                  <a:moveTo>
                    <a:pt x="34178" y="6096"/>
                  </a:moveTo>
                  <a:cubicBezTo>
                    <a:pt x="22144" y="6096"/>
                    <a:pt x="7836" y="4719"/>
                    <a:pt x="2238" y="3048"/>
                  </a:cubicBezTo>
                  <a:cubicBezTo>
                    <a:pt x="-3329" y="1377"/>
                    <a:pt x="1849" y="0"/>
                    <a:pt x="13793" y="0"/>
                  </a:cubicBezTo>
                  <a:cubicBezTo>
                    <a:pt x="25706" y="0"/>
                    <a:pt x="39955" y="1377"/>
                    <a:pt x="45642" y="3048"/>
                  </a:cubicBezTo>
                  <a:cubicBezTo>
                    <a:pt x="51330" y="4719"/>
                    <a:pt x="46210" y="6096"/>
                    <a:pt x="34178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57B67CF-F518-4A83-96F3-B1FD8BBF9BE2}"/>
                </a:ext>
              </a:extLst>
            </p:cNvPr>
            <p:cNvSpPr/>
            <p:nvPr/>
          </p:nvSpPr>
          <p:spPr>
            <a:xfrm>
              <a:off x="8288528" y="5867449"/>
              <a:ext cx="51309" cy="6833"/>
            </a:xfrm>
            <a:custGeom>
              <a:avLst/>
              <a:gdLst>
                <a:gd name="connsiteX0" fmla="*/ 37085 w 51309"/>
                <a:gd name="connsiteY0" fmla="*/ 6833 h 6833"/>
                <a:gd name="connsiteX1" fmla="*/ 2631 w 51309"/>
                <a:gd name="connsiteY1" fmla="*/ 3392 h 6833"/>
                <a:gd name="connsiteX2" fmla="*/ 14215 w 51309"/>
                <a:gd name="connsiteY2" fmla="*/ 0 h 6833"/>
                <a:gd name="connsiteX3" fmla="*/ 48549 w 51309"/>
                <a:gd name="connsiteY3" fmla="*/ 3392 h 6833"/>
                <a:gd name="connsiteX4" fmla="*/ 37085 w 5130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09" h="6833">
                  <a:moveTo>
                    <a:pt x="37085" y="6833"/>
                  </a:moveTo>
                  <a:cubicBezTo>
                    <a:pt x="24333" y="6833"/>
                    <a:pt x="8917" y="5309"/>
                    <a:pt x="2631" y="3392"/>
                  </a:cubicBezTo>
                  <a:cubicBezTo>
                    <a:pt x="-3596" y="1524"/>
                    <a:pt x="1613" y="0"/>
                    <a:pt x="14215" y="0"/>
                  </a:cubicBezTo>
                  <a:cubicBezTo>
                    <a:pt x="26817" y="0"/>
                    <a:pt x="42173" y="1524"/>
                    <a:pt x="48549" y="3392"/>
                  </a:cubicBezTo>
                  <a:cubicBezTo>
                    <a:pt x="54955" y="5309"/>
                    <a:pt x="49836" y="6833"/>
                    <a:pt x="3708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48AED0D-9D1A-43CA-8B57-970EF85B30F0}"/>
                </a:ext>
              </a:extLst>
            </p:cNvPr>
            <p:cNvSpPr/>
            <p:nvPr/>
          </p:nvSpPr>
          <p:spPr>
            <a:xfrm>
              <a:off x="8427239" y="5908449"/>
              <a:ext cx="55180" cy="7718"/>
            </a:xfrm>
            <a:custGeom>
              <a:avLst/>
              <a:gdLst>
                <a:gd name="connsiteX0" fmla="*/ 40499 w 55180"/>
                <a:gd name="connsiteY0" fmla="*/ 7718 h 7718"/>
                <a:gd name="connsiteX1" fmla="*/ 3141 w 55180"/>
                <a:gd name="connsiteY1" fmla="*/ 3835 h 7718"/>
                <a:gd name="connsiteX2" fmla="*/ 14695 w 55180"/>
                <a:gd name="connsiteY2" fmla="*/ 0 h 7718"/>
                <a:gd name="connsiteX3" fmla="*/ 51903 w 55180"/>
                <a:gd name="connsiteY3" fmla="*/ 3835 h 7718"/>
                <a:gd name="connsiteX4" fmla="*/ 40499 w 551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0" h="7718">
                  <a:moveTo>
                    <a:pt x="40499" y="7718"/>
                  </a:moveTo>
                  <a:cubicBezTo>
                    <a:pt x="26969" y="7718"/>
                    <a:pt x="10235" y="5998"/>
                    <a:pt x="3141" y="3835"/>
                  </a:cubicBezTo>
                  <a:cubicBezTo>
                    <a:pt x="-3893" y="1721"/>
                    <a:pt x="1285" y="0"/>
                    <a:pt x="14695" y="0"/>
                  </a:cubicBezTo>
                  <a:cubicBezTo>
                    <a:pt x="28076" y="0"/>
                    <a:pt x="44719" y="1721"/>
                    <a:pt x="51903" y="3835"/>
                  </a:cubicBezTo>
                  <a:cubicBezTo>
                    <a:pt x="59117" y="5949"/>
                    <a:pt x="54029" y="7718"/>
                    <a:pt x="4049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A56768-2A92-4CE8-9463-6ABD565DDA80}"/>
                </a:ext>
              </a:extLst>
            </p:cNvPr>
            <p:cNvSpPr/>
            <p:nvPr/>
          </p:nvSpPr>
          <p:spPr>
            <a:xfrm>
              <a:off x="8584177" y="5954759"/>
              <a:ext cx="59682" cy="8799"/>
            </a:xfrm>
            <a:custGeom>
              <a:avLst/>
              <a:gdLst>
                <a:gd name="connsiteX0" fmla="*/ 44514 w 59682"/>
                <a:gd name="connsiteY0" fmla="*/ 8800 h 8799"/>
                <a:gd name="connsiteX1" fmla="*/ 3774 w 59682"/>
                <a:gd name="connsiteY1" fmla="*/ 4375 h 8799"/>
                <a:gd name="connsiteX2" fmla="*/ 15179 w 59682"/>
                <a:gd name="connsiteY2" fmla="*/ 0 h 8799"/>
                <a:gd name="connsiteX3" fmla="*/ 55740 w 59682"/>
                <a:gd name="connsiteY3" fmla="*/ 4375 h 8799"/>
                <a:gd name="connsiteX4" fmla="*/ 44514 w 5968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82" h="8799">
                  <a:moveTo>
                    <a:pt x="44514" y="8800"/>
                  </a:moveTo>
                  <a:cubicBezTo>
                    <a:pt x="30086" y="8800"/>
                    <a:pt x="11826" y="6833"/>
                    <a:pt x="3774" y="4375"/>
                  </a:cubicBezTo>
                  <a:cubicBezTo>
                    <a:pt x="-4218" y="1966"/>
                    <a:pt x="901" y="0"/>
                    <a:pt x="15179" y="0"/>
                  </a:cubicBezTo>
                  <a:cubicBezTo>
                    <a:pt x="29458" y="0"/>
                    <a:pt x="47597" y="1966"/>
                    <a:pt x="55740" y="4375"/>
                  </a:cubicBezTo>
                  <a:cubicBezTo>
                    <a:pt x="63941" y="6833"/>
                    <a:pt x="58942" y="8800"/>
                    <a:pt x="445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9382496-53F6-42CC-82D9-B1A59EF1FDCF}"/>
                </a:ext>
              </a:extLst>
            </p:cNvPr>
            <p:cNvSpPr/>
            <p:nvPr/>
          </p:nvSpPr>
          <p:spPr>
            <a:xfrm>
              <a:off x="8763109" y="6007607"/>
              <a:ext cx="65022" cy="10078"/>
            </a:xfrm>
            <a:custGeom>
              <a:avLst/>
              <a:gdLst>
                <a:gd name="connsiteX0" fmla="*/ 49345 w 65022"/>
                <a:gd name="connsiteY0" fmla="*/ 10078 h 10078"/>
                <a:gd name="connsiteX1" fmla="*/ 4594 w 65022"/>
                <a:gd name="connsiteY1" fmla="*/ 5014 h 10078"/>
                <a:gd name="connsiteX2" fmla="*/ 15669 w 65022"/>
                <a:gd name="connsiteY2" fmla="*/ 0 h 10078"/>
                <a:gd name="connsiteX3" fmla="*/ 60211 w 65022"/>
                <a:gd name="connsiteY3" fmla="*/ 5014 h 10078"/>
                <a:gd name="connsiteX4" fmla="*/ 49345 w 65022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2" h="10078">
                  <a:moveTo>
                    <a:pt x="49345" y="10078"/>
                  </a:moveTo>
                  <a:cubicBezTo>
                    <a:pt x="33899" y="10078"/>
                    <a:pt x="13843" y="7817"/>
                    <a:pt x="4594" y="5014"/>
                  </a:cubicBezTo>
                  <a:cubicBezTo>
                    <a:pt x="-4566" y="2261"/>
                    <a:pt x="403" y="0"/>
                    <a:pt x="15669" y="0"/>
                  </a:cubicBezTo>
                  <a:cubicBezTo>
                    <a:pt x="30936" y="0"/>
                    <a:pt x="50841" y="2212"/>
                    <a:pt x="60211" y="5014"/>
                  </a:cubicBezTo>
                  <a:cubicBezTo>
                    <a:pt x="69640" y="7817"/>
                    <a:pt x="64790" y="10078"/>
                    <a:pt x="4934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0CE79E1-7C26-4B74-8C22-40363ABA21E9}"/>
                </a:ext>
              </a:extLst>
            </p:cNvPr>
            <p:cNvSpPr/>
            <p:nvPr/>
          </p:nvSpPr>
          <p:spPr>
            <a:xfrm>
              <a:off x="8969056" y="6068518"/>
              <a:ext cx="71439" cy="11602"/>
            </a:xfrm>
            <a:custGeom>
              <a:avLst/>
              <a:gdLst>
                <a:gd name="connsiteX0" fmla="*/ 55208 w 71439"/>
                <a:gd name="connsiteY0" fmla="*/ 11602 h 11602"/>
                <a:gd name="connsiteX1" fmla="*/ 5668 w 71439"/>
                <a:gd name="connsiteY1" fmla="*/ 5752 h 11602"/>
                <a:gd name="connsiteX2" fmla="*/ 16234 w 71439"/>
                <a:gd name="connsiteY2" fmla="*/ 0 h 11602"/>
                <a:gd name="connsiteX3" fmla="*/ 65505 w 71439"/>
                <a:gd name="connsiteY3" fmla="*/ 5752 h 11602"/>
                <a:gd name="connsiteX4" fmla="*/ 55208 w 71439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9" h="11602">
                  <a:moveTo>
                    <a:pt x="55208" y="11602"/>
                  </a:moveTo>
                  <a:cubicBezTo>
                    <a:pt x="38565" y="11602"/>
                    <a:pt x="16354" y="8996"/>
                    <a:pt x="5668" y="5752"/>
                  </a:cubicBezTo>
                  <a:cubicBezTo>
                    <a:pt x="-4959" y="2556"/>
                    <a:pt x="-199" y="0"/>
                    <a:pt x="16234" y="0"/>
                  </a:cubicBezTo>
                  <a:cubicBezTo>
                    <a:pt x="32638" y="0"/>
                    <a:pt x="54670" y="2556"/>
                    <a:pt x="65505" y="5752"/>
                  </a:cubicBezTo>
                  <a:cubicBezTo>
                    <a:pt x="76431" y="8947"/>
                    <a:pt x="71852" y="11602"/>
                    <a:pt x="55208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3A1E554-7C2F-4CF0-B325-3A81729CE0E6}"/>
                </a:ext>
              </a:extLst>
            </p:cNvPr>
            <p:cNvSpPr/>
            <p:nvPr/>
          </p:nvSpPr>
          <p:spPr>
            <a:xfrm>
              <a:off x="9208662" y="6139261"/>
              <a:ext cx="79243" cy="13568"/>
            </a:xfrm>
            <a:custGeom>
              <a:avLst/>
              <a:gdLst>
                <a:gd name="connsiteX0" fmla="*/ 62466 w 79243"/>
                <a:gd name="connsiteY0" fmla="*/ 13568 h 13568"/>
                <a:gd name="connsiteX1" fmla="*/ 7088 w 79243"/>
                <a:gd name="connsiteY1" fmla="*/ 6735 h 13568"/>
                <a:gd name="connsiteX2" fmla="*/ 16787 w 79243"/>
                <a:gd name="connsiteY2" fmla="*/ 0 h 13568"/>
                <a:gd name="connsiteX3" fmla="*/ 71835 w 79243"/>
                <a:gd name="connsiteY3" fmla="*/ 6735 h 13568"/>
                <a:gd name="connsiteX4" fmla="*/ 62466 w 79243"/>
                <a:gd name="connsiteY4" fmla="*/ 13568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" h="13568">
                  <a:moveTo>
                    <a:pt x="62466" y="13568"/>
                  </a:moveTo>
                  <a:cubicBezTo>
                    <a:pt x="44445" y="13568"/>
                    <a:pt x="19630" y="10471"/>
                    <a:pt x="7088" y="6735"/>
                  </a:cubicBezTo>
                  <a:cubicBezTo>
                    <a:pt x="-5364" y="2999"/>
                    <a:pt x="-964" y="0"/>
                    <a:pt x="16787" y="0"/>
                  </a:cubicBezTo>
                  <a:cubicBezTo>
                    <a:pt x="34537" y="0"/>
                    <a:pt x="59143" y="2999"/>
                    <a:pt x="71835" y="6735"/>
                  </a:cubicBezTo>
                  <a:cubicBezTo>
                    <a:pt x="84617" y="10471"/>
                    <a:pt x="80456" y="13568"/>
                    <a:pt x="62466" y="135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36AA866-AF79-4C79-B57D-C6523AAEDE21}"/>
                </a:ext>
              </a:extLst>
            </p:cNvPr>
            <p:cNvSpPr/>
            <p:nvPr/>
          </p:nvSpPr>
          <p:spPr>
            <a:xfrm>
              <a:off x="9490810" y="6222442"/>
              <a:ext cx="89003" cy="16174"/>
            </a:xfrm>
            <a:custGeom>
              <a:avLst/>
              <a:gdLst>
                <a:gd name="connsiteX0" fmla="*/ 71633 w 89003"/>
                <a:gd name="connsiteY0" fmla="*/ 16174 h 16174"/>
                <a:gd name="connsiteX1" fmla="*/ 9012 w 89003"/>
                <a:gd name="connsiteY1" fmla="*/ 8013 h 16174"/>
                <a:gd name="connsiteX2" fmla="*/ 17363 w 89003"/>
                <a:gd name="connsiteY2" fmla="*/ 0 h 16174"/>
                <a:gd name="connsiteX3" fmla="*/ 79565 w 89003"/>
                <a:gd name="connsiteY3" fmla="*/ 8013 h 16174"/>
                <a:gd name="connsiteX4" fmla="*/ 71633 w 89003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3" h="16174">
                  <a:moveTo>
                    <a:pt x="71633" y="16174"/>
                  </a:moveTo>
                  <a:cubicBezTo>
                    <a:pt x="51997" y="16174"/>
                    <a:pt x="23919" y="12536"/>
                    <a:pt x="9012" y="8013"/>
                  </a:cubicBezTo>
                  <a:cubicBezTo>
                    <a:pt x="-5746" y="3589"/>
                    <a:pt x="-1974" y="0"/>
                    <a:pt x="17363" y="0"/>
                  </a:cubicBezTo>
                  <a:cubicBezTo>
                    <a:pt x="36701" y="0"/>
                    <a:pt x="64479" y="3589"/>
                    <a:pt x="79565" y="8013"/>
                  </a:cubicBezTo>
                  <a:cubicBezTo>
                    <a:pt x="94742" y="12536"/>
                    <a:pt x="91270" y="16174"/>
                    <a:pt x="71633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B02194E-E8B2-47B8-97D0-F3DD50D805A2}"/>
                </a:ext>
              </a:extLst>
            </p:cNvPr>
            <p:cNvSpPr/>
            <p:nvPr/>
          </p:nvSpPr>
          <p:spPr>
            <a:xfrm>
              <a:off x="9827961" y="6321945"/>
              <a:ext cx="101465" cy="19467"/>
            </a:xfrm>
            <a:custGeom>
              <a:avLst/>
              <a:gdLst>
                <a:gd name="connsiteX0" fmla="*/ 83479 w 101465"/>
                <a:gd name="connsiteY0" fmla="*/ 19468 h 19467"/>
                <a:gd name="connsiteX1" fmla="*/ 11698 w 101465"/>
                <a:gd name="connsiteY1" fmla="*/ 9636 h 19467"/>
                <a:gd name="connsiteX2" fmla="*/ 17954 w 101465"/>
                <a:gd name="connsiteY2" fmla="*/ 0 h 19467"/>
                <a:gd name="connsiteX3" fmla="*/ 89167 w 101465"/>
                <a:gd name="connsiteY3" fmla="*/ 9636 h 19467"/>
                <a:gd name="connsiteX4" fmla="*/ 83479 w 101465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65" h="19467">
                  <a:moveTo>
                    <a:pt x="83479" y="19468"/>
                  </a:moveTo>
                  <a:cubicBezTo>
                    <a:pt x="61897" y="19468"/>
                    <a:pt x="29688" y="15043"/>
                    <a:pt x="11698" y="9636"/>
                  </a:cubicBezTo>
                  <a:cubicBezTo>
                    <a:pt x="-6112" y="4277"/>
                    <a:pt x="-3239" y="0"/>
                    <a:pt x="17954" y="0"/>
                  </a:cubicBezTo>
                  <a:cubicBezTo>
                    <a:pt x="39148" y="0"/>
                    <a:pt x="70967" y="4326"/>
                    <a:pt x="89167" y="9636"/>
                  </a:cubicBezTo>
                  <a:cubicBezTo>
                    <a:pt x="107546" y="15092"/>
                    <a:pt x="105062" y="19468"/>
                    <a:pt x="83479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205716F-6549-4F94-92BA-FD06B8D33018}"/>
                </a:ext>
              </a:extLst>
            </p:cNvPr>
            <p:cNvSpPr/>
            <p:nvPr/>
          </p:nvSpPr>
          <p:spPr>
            <a:xfrm>
              <a:off x="10237965" y="6442882"/>
              <a:ext cx="117805" cy="23941"/>
            </a:xfrm>
            <a:custGeom>
              <a:avLst/>
              <a:gdLst>
                <a:gd name="connsiteX0" fmla="*/ 99193 w 117805"/>
                <a:gd name="connsiteY0" fmla="*/ 23942 h 23941"/>
                <a:gd name="connsiteX1" fmla="*/ 15558 w 117805"/>
                <a:gd name="connsiteY1" fmla="*/ 11848 h 23941"/>
                <a:gd name="connsiteX2" fmla="*/ 18581 w 117805"/>
                <a:gd name="connsiteY2" fmla="*/ 0 h 23941"/>
                <a:gd name="connsiteX3" fmla="*/ 101468 w 117805"/>
                <a:gd name="connsiteY3" fmla="*/ 11848 h 23941"/>
                <a:gd name="connsiteX4" fmla="*/ 99193 w 117805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05" h="23941">
                  <a:moveTo>
                    <a:pt x="99193" y="23942"/>
                  </a:moveTo>
                  <a:cubicBezTo>
                    <a:pt x="75246" y="23942"/>
                    <a:pt x="37709" y="18485"/>
                    <a:pt x="15558" y="11848"/>
                  </a:cubicBezTo>
                  <a:cubicBezTo>
                    <a:pt x="-6353" y="5260"/>
                    <a:pt x="-4917" y="0"/>
                    <a:pt x="18581" y="0"/>
                  </a:cubicBezTo>
                  <a:cubicBezTo>
                    <a:pt x="42079" y="0"/>
                    <a:pt x="79077" y="5260"/>
                    <a:pt x="101468" y="11848"/>
                  </a:cubicBezTo>
                  <a:cubicBezTo>
                    <a:pt x="124067" y="18534"/>
                    <a:pt x="123140" y="23942"/>
                    <a:pt x="99193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DFCCE61-8C72-4D2A-9B80-4CCF1A73A922}"/>
                </a:ext>
              </a:extLst>
            </p:cNvPr>
            <p:cNvSpPr/>
            <p:nvPr/>
          </p:nvSpPr>
          <p:spPr>
            <a:xfrm>
              <a:off x="10747167" y="6593069"/>
              <a:ext cx="140074" cy="30135"/>
            </a:xfrm>
            <a:custGeom>
              <a:avLst/>
              <a:gdLst>
                <a:gd name="connsiteX0" fmla="*/ 120834 w 140074"/>
                <a:gd name="connsiteY0" fmla="*/ 30136 h 30135"/>
                <a:gd name="connsiteX1" fmla="*/ 21275 w 140074"/>
                <a:gd name="connsiteY1" fmla="*/ 14896 h 30135"/>
                <a:gd name="connsiteX2" fmla="*/ 19209 w 140074"/>
                <a:gd name="connsiteY2" fmla="*/ 0 h 30135"/>
                <a:gd name="connsiteX3" fmla="*/ 117661 w 140074"/>
                <a:gd name="connsiteY3" fmla="*/ 14896 h 30135"/>
                <a:gd name="connsiteX4" fmla="*/ 120834 w 140074"/>
                <a:gd name="connsiteY4" fmla="*/ 30136 h 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74" h="30135">
                  <a:moveTo>
                    <a:pt x="120834" y="30136"/>
                  </a:moveTo>
                  <a:cubicBezTo>
                    <a:pt x="93924" y="30136"/>
                    <a:pt x="49233" y="23253"/>
                    <a:pt x="21275" y="14896"/>
                  </a:cubicBezTo>
                  <a:cubicBezTo>
                    <a:pt x="-6324" y="6637"/>
                    <a:pt x="-7132" y="0"/>
                    <a:pt x="19209" y="0"/>
                  </a:cubicBezTo>
                  <a:cubicBezTo>
                    <a:pt x="45551" y="0"/>
                    <a:pt x="89494" y="6637"/>
                    <a:pt x="117661" y="14896"/>
                  </a:cubicBezTo>
                  <a:cubicBezTo>
                    <a:pt x="146188" y="23253"/>
                    <a:pt x="147745" y="30136"/>
                    <a:pt x="120834" y="301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6FF6BE-6569-4FE5-86BF-58066FA3E04F}"/>
                </a:ext>
              </a:extLst>
            </p:cNvPr>
            <p:cNvSpPr/>
            <p:nvPr/>
          </p:nvSpPr>
          <p:spPr>
            <a:xfrm>
              <a:off x="11396554" y="6784503"/>
              <a:ext cx="171728" cy="39132"/>
            </a:xfrm>
            <a:custGeom>
              <a:avLst/>
              <a:gdLst>
                <a:gd name="connsiteX0" fmla="*/ 151841 w 171728"/>
                <a:gd name="connsiteY0" fmla="*/ 39132 h 39132"/>
                <a:gd name="connsiteX1" fmla="*/ 30130 w 171728"/>
                <a:gd name="connsiteY1" fmla="*/ 19320 h 39132"/>
                <a:gd name="connsiteX2" fmla="*/ 19833 w 171728"/>
                <a:gd name="connsiteY2" fmla="*/ 0 h 39132"/>
                <a:gd name="connsiteX3" fmla="*/ 139927 w 171728"/>
                <a:gd name="connsiteY3" fmla="*/ 19320 h 39132"/>
                <a:gd name="connsiteX4" fmla="*/ 151841 w 171728"/>
                <a:gd name="connsiteY4" fmla="*/ 39132 h 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28" h="39132">
                  <a:moveTo>
                    <a:pt x="151841" y="39132"/>
                  </a:moveTo>
                  <a:cubicBezTo>
                    <a:pt x="121158" y="39132"/>
                    <a:pt x="66470" y="30185"/>
                    <a:pt x="30130" y="19320"/>
                  </a:cubicBezTo>
                  <a:cubicBezTo>
                    <a:pt x="-5700" y="8603"/>
                    <a:pt x="-10131" y="0"/>
                    <a:pt x="19833" y="0"/>
                  </a:cubicBezTo>
                  <a:cubicBezTo>
                    <a:pt x="49796" y="0"/>
                    <a:pt x="103348" y="8603"/>
                    <a:pt x="139927" y="19320"/>
                  </a:cubicBezTo>
                  <a:cubicBezTo>
                    <a:pt x="177014" y="30185"/>
                    <a:pt x="182553" y="39132"/>
                    <a:pt x="151841" y="391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6E51889-269D-4E6B-AFE5-18D2D6608B4B}"/>
                </a:ext>
              </a:extLst>
            </p:cNvPr>
            <p:cNvSpPr/>
            <p:nvPr/>
          </p:nvSpPr>
          <p:spPr>
            <a:xfrm>
              <a:off x="7687017" y="5638800"/>
              <a:ext cx="32059" cy="2949"/>
            </a:xfrm>
            <a:custGeom>
              <a:avLst/>
              <a:gdLst>
                <a:gd name="connsiteX0" fmla="*/ 21481 w 32059"/>
                <a:gd name="connsiteY0" fmla="*/ 2950 h 2949"/>
                <a:gd name="connsiteX1" fmla="*/ 947 w 32059"/>
                <a:gd name="connsiteY1" fmla="*/ 1475 h 2949"/>
                <a:gd name="connsiteX2" fmla="*/ 10586 w 32059"/>
                <a:gd name="connsiteY2" fmla="*/ 0 h 2949"/>
                <a:gd name="connsiteX3" fmla="*/ 31090 w 32059"/>
                <a:gd name="connsiteY3" fmla="*/ 1475 h 2949"/>
                <a:gd name="connsiteX4" fmla="*/ 21481 w 3205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9" h="2949">
                  <a:moveTo>
                    <a:pt x="21481" y="2950"/>
                  </a:moveTo>
                  <a:cubicBezTo>
                    <a:pt x="13130" y="2950"/>
                    <a:pt x="3941" y="2311"/>
                    <a:pt x="947" y="1475"/>
                  </a:cubicBezTo>
                  <a:cubicBezTo>
                    <a:pt x="-2046" y="639"/>
                    <a:pt x="2294" y="0"/>
                    <a:pt x="10586" y="0"/>
                  </a:cubicBezTo>
                  <a:cubicBezTo>
                    <a:pt x="18878" y="0"/>
                    <a:pt x="28037" y="639"/>
                    <a:pt x="31090" y="1475"/>
                  </a:cubicBezTo>
                  <a:cubicBezTo>
                    <a:pt x="34113" y="2261"/>
                    <a:pt x="29833" y="2950"/>
                    <a:pt x="214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33E8675-2CAC-4304-B4E9-77C5417B907B}"/>
                </a:ext>
              </a:extLst>
            </p:cNvPr>
            <p:cNvSpPr/>
            <p:nvPr/>
          </p:nvSpPr>
          <p:spPr>
            <a:xfrm>
              <a:off x="7752397" y="5656203"/>
              <a:ext cx="33499" cy="3146"/>
            </a:xfrm>
            <a:custGeom>
              <a:avLst/>
              <a:gdLst>
                <a:gd name="connsiteX0" fmla="*/ 22644 w 33499"/>
                <a:gd name="connsiteY0" fmla="*/ 3146 h 3146"/>
                <a:gd name="connsiteX1" fmla="*/ 1062 w 33499"/>
                <a:gd name="connsiteY1" fmla="*/ 1573 h 3146"/>
                <a:gd name="connsiteX2" fmla="*/ 10850 w 33499"/>
                <a:gd name="connsiteY2" fmla="*/ 0 h 3146"/>
                <a:gd name="connsiteX3" fmla="*/ 32402 w 33499"/>
                <a:gd name="connsiteY3" fmla="*/ 1573 h 3146"/>
                <a:gd name="connsiteX4" fmla="*/ 22644 w 33499"/>
                <a:gd name="connsiteY4" fmla="*/ 3146 h 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9" h="3146">
                  <a:moveTo>
                    <a:pt x="22644" y="3146"/>
                  </a:moveTo>
                  <a:cubicBezTo>
                    <a:pt x="13964" y="3146"/>
                    <a:pt x="4295" y="2409"/>
                    <a:pt x="1062" y="1573"/>
                  </a:cubicBezTo>
                  <a:cubicBezTo>
                    <a:pt x="-2171" y="688"/>
                    <a:pt x="2230" y="0"/>
                    <a:pt x="10850" y="0"/>
                  </a:cubicBezTo>
                  <a:cubicBezTo>
                    <a:pt x="19472" y="0"/>
                    <a:pt x="29110" y="688"/>
                    <a:pt x="32402" y="1573"/>
                  </a:cubicBezTo>
                  <a:cubicBezTo>
                    <a:pt x="35695" y="2409"/>
                    <a:pt x="31325" y="3146"/>
                    <a:pt x="22644" y="314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63422EF-CEB9-4ED1-A952-6C50C9CBA0D0}"/>
                </a:ext>
              </a:extLst>
            </p:cNvPr>
            <p:cNvSpPr/>
            <p:nvPr/>
          </p:nvSpPr>
          <p:spPr>
            <a:xfrm>
              <a:off x="7823207" y="5674933"/>
              <a:ext cx="35041" cy="3441"/>
            </a:xfrm>
            <a:custGeom>
              <a:avLst/>
              <a:gdLst>
                <a:gd name="connsiteX0" fmla="*/ 23915 w 35041"/>
                <a:gd name="connsiteY0" fmla="*/ 3441 h 3441"/>
                <a:gd name="connsiteX1" fmla="*/ 1195 w 35041"/>
                <a:gd name="connsiteY1" fmla="*/ 1721 h 3441"/>
                <a:gd name="connsiteX2" fmla="*/ 11133 w 35041"/>
                <a:gd name="connsiteY2" fmla="*/ 0 h 3441"/>
                <a:gd name="connsiteX3" fmla="*/ 33823 w 35041"/>
                <a:gd name="connsiteY3" fmla="*/ 1721 h 3441"/>
                <a:gd name="connsiteX4" fmla="*/ 23915 w 3504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41" h="3441">
                  <a:moveTo>
                    <a:pt x="23915" y="3441"/>
                  </a:moveTo>
                  <a:cubicBezTo>
                    <a:pt x="14875" y="3441"/>
                    <a:pt x="4697" y="2655"/>
                    <a:pt x="1195" y="1721"/>
                  </a:cubicBezTo>
                  <a:cubicBezTo>
                    <a:pt x="-2307" y="787"/>
                    <a:pt x="2153" y="0"/>
                    <a:pt x="11133" y="0"/>
                  </a:cubicBezTo>
                  <a:cubicBezTo>
                    <a:pt x="20113" y="0"/>
                    <a:pt x="30261" y="787"/>
                    <a:pt x="33823" y="1721"/>
                  </a:cubicBezTo>
                  <a:cubicBezTo>
                    <a:pt x="37355" y="2655"/>
                    <a:pt x="32955" y="3441"/>
                    <a:pt x="239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1C2F7C0-0FF1-4D26-B794-122E20455B5F}"/>
                </a:ext>
              </a:extLst>
            </p:cNvPr>
            <p:cNvSpPr/>
            <p:nvPr/>
          </p:nvSpPr>
          <p:spPr>
            <a:xfrm>
              <a:off x="7900070" y="5695335"/>
              <a:ext cx="36762" cy="3736"/>
            </a:xfrm>
            <a:custGeom>
              <a:avLst/>
              <a:gdLst>
                <a:gd name="connsiteX0" fmla="*/ 25358 w 36762"/>
                <a:gd name="connsiteY0" fmla="*/ 3736 h 3736"/>
                <a:gd name="connsiteX1" fmla="*/ 1351 w 36762"/>
                <a:gd name="connsiteY1" fmla="*/ 1868 h 3736"/>
                <a:gd name="connsiteX2" fmla="*/ 11409 w 36762"/>
                <a:gd name="connsiteY2" fmla="*/ 0 h 3736"/>
                <a:gd name="connsiteX3" fmla="*/ 35356 w 36762"/>
                <a:gd name="connsiteY3" fmla="*/ 1868 h 3736"/>
                <a:gd name="connsiteX4" fmla="*/ 25358 w 36762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2" h="3736">
                  <a:moveTo>
                    <a:pt x="25358" y="3736"/>
                  </a:moveTo>
                  <a:cubicBezTo>
                    <a:pt x="15929" y="3736"/>
                    <a:pt x="5183" y="2901"/>
                    <a:pt x="1351" y="1868"/>
                  </a:cubicBezTo>
                  <a:cubicBezTo>
                    <a:pt x="-2450" y="836"/>
                    <a:pt x="2040" y="0"/>
                    <a:pt x="11409" y="0"/>
                  </a:cubicBezTo>
                  <a:cubicBezTo>
                    <a:pt x="20778" y="0"/>
                    <a:pt x="31495" y="836"/>
                    <a:pt x="35356" y="1868"/>
                  </a:cubicBezTo>
                  <a:cubicBezTo>
                    <a:pt x="39248" y="2851"/>
                    <a:pt x="34788" y="3736"/>
                    <a:pt x="25358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2B3FEA1-4E1F-44A7-9741-0580429C4A18}"/>
                </a:ext>
              </a:extLst>
            </p:cNvPr>
            <p:cNvSpPr/>
            <p:nvPr/>
          </p:nvSpPr>
          <p:spPr>
            <a:xfrm>
              <a:off x="7983848" y="5717507"/>
              <a:ext cx="38684" cy="4129"/>
            </a:xfrm>
            <a:custGeom>
              <a:avLst/>
              <a:gdLst>
                <a:gd name="connsiteX0" fmla="*/ 26981 w 38684"/>
                <a:gd name="connsiteY0" fmla="*/ 4130 h 4129"/>
                <a:gd name="connsiteX1" fmla="*/ 1537 w 38684"/>
                <a:gd name="connsiteY1" fmla="*/ 2065 h 4129"/>
                <a:gd name="connsiteX2" fmla="*/ 11715 w 38684"/>
                <a:gd name="connsiteY2" fmla="*/ 0 h 4129"/>
                <a:gd name="connsiteX3" fmla="*/ 37069 w 38684"/>
                <a:gd name="connsiteY3" fmla="*/ 2065 h 4129"/>
                <a:gd name="connsiteX4" fmla="*/ 26981 w 38684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4" h="4129">
                  <a:moveTo>
                    <a:pt x="26981" y="4130"/>
                  </a:moveTo>
                  <a:cubicBezTo>
                    <a:pt x="17133" y="4130"/>
                    <a:pt x="5728" y="3195"/>
                    <a:pt x="1537" y="2065"/>
                  </a:cubicBezTo>
                  <a:cubicBezTo>
                    <a:pt x="-2623" y="934"/>
                    <a:pt x="1957" y="0"/>
                    <a:pt x="11715" y="0"/>
                  </a:cubicBezTo>
                  <a:cubicBezTo>
                    <a:pt x="21503" y="0"/>
                    <a:pt x="32848" y="934"/>
                    <a:pt x="37069" y="2065"/>
                  </a:cubicBezTo>
                  <a:cubicBezTo>
                    <a:pt x="41349" y="3195"/>
                    <a:pt x="36829" y="4130"/>
                    <a:pt x="2698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2A985AD-CD6E-4F35-9FEC-4C4EE4FEBCBD}"/>
                </a:ext>
              </a:extLst>
            </p:cNvPr>
            <p:cNvSpPr/>
            <p:nvPr/>
          </p:nvSpPr>
          <p:spPr>
            <a:xfrm>
              <a:off x="8075511" y="5741792"/>
              <a:ext cx="40837" cy="4522"/>
            </a:xfrm>
            <a:custGeom>
              <a:avLst/>
              <a:gdLst>
                <a:gd name="connsiteX0" fmla="*/ 28801 w 40837"/>
                <a:gd name="connsiteY0" fmla="*/ 4523 h 4522"/>
                <a:gd name="connsiteX1" fmla="*/ 1771 w 40837"/>
                <a:gd name="connsiteY1" fmla="*/ 2261 h 4522"/>
                <a:gd name="connsiteX2" fmla="*/ 12068 w 40837"/>
                <a:gd name="connsiteY2" fmla="*/ 0 h 4522"/>
                <a:gd name="connsiteX3" fmla="*/ 39009 w 40837"/>
                <a:gd name="connsiteY3" fmla="*/ 2261 h 4522"/>
                <a:gd name="connsiteX4" fmla="*/ 28801 w 4083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" h="4522">
                  <a:moveTo>
                    <a:pt x="28801" y="4523"/>
                  </a:moveTo>
                  <a:cubicBezTo>
                    <a:pt x="18474" y="4523"/>
                    <a:pt x="6380" y="3490"/>
                    <a:pt x="1771" y="2261"/>
                  </a:cubicBezTo>
                  <a:cubicBezTo>
                    <a:pt x="-2809" y="1032"/>
                    <a:pt x="1801" y="0"/>
                    <a:pt x="12068" y="0"/>
                  </a:cubicBezTo>
                  <a:cubicBezTo>
                    <a:pt x="22335" y="0"/>
                    <a:pt x="34369" y="983"/>
                    <a:pt x="39009" y="2261"/>
                  </a:cubicBezTo>
                  <a:cubicBezTo>
                    <a:pt x="43678" y="3490"/>
                    <a:pt x="39099" y="4523"/>
                    <a:pt x="2880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80FC227-883D-4AA4-AF7C-437F9F307F0E}"/>
                </a:ext>
              </a:extLst>
            </p:cNvPr>
            <p:cNvSpPr/>
            <p:nvPr/>
          </p:nvSpPr>
          <p:spPr>
            <a:xfrm>
              <a:off x="8176249" y="5768487"/>
              <a:ext cx="43218" cy="4965"/>
            </a:xfrm>
            <a:custGeom>
              <a:avLst/>
              <a:gdLst>
                <a:gd name="connsiteX0" fmla="*/ 30826 w 43218"/>
                <a:gd name="connsiteY0" fmla="*/ 4965 h 4965"/>
                <a:gd name="connsiteX1" fmla="*/ 2029 w 43218"/>
                <a:gd name="connsiteY1" fmla="*/ 2458 h 4965"/>
                <a:gd name="connsiteX2" fmla="*/ 12387 w 43218"/>
                <a:gd name="connsiteY2" fmla="*/ 0 h 4965"/>
                <a:gd name="connsiteX3" fmla="*/ 41093 w 43218"/>
                <a:gd name="connsiteY3" fmla="*/ 2458 h 4965"/>
                <a:gd name="connsiteX4" fmla="*/ 30826 w 43218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18" h="4965">
                  <a:moveTo>
                    <a:pt x="30826" y="4965"/>
                  </a:moveTo>
                  <a:cubicBezTo>
                    <a:pt x="19989" y="4965"/>
                    <a:pt x="7089" y="3835"/>
                    <a:pt x="2029" y="2458"/>
                  </a:cubicBezTo>
                  <a:cubicBezTo>
                    <a:pt x="-2999" y="1082"/>
                    <a:pt x="1640" y="0"/>
                    <a:pt x="12387" y="0"/>
                  </a:cubicBezTo>
                  <a:cubicBezTo>
                    <a:pt x="23133" y="0"/>
                    <a:pt x="35974" y="1082"/>
                    <a:pt x="41093" y="2458"/>
                  </a:cubicBezTo>
                  <a:cubicBezTo>
                    <a:pt x="46271" y="3884"/>
                    <a:pt x="41662" y="4965"/>
                    <a:pt x="3082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FFDD5B2-56A9-4E59-9238-A8DC122B8911}"/>
                </a:ext>
              </a:extLst>
            </p:cNvPr>
            <p:cNvSpPr/>
            <p:nvPr/>
          </p:nvSpPr>
          <p:spPr>
            <a:xfrm>
              <a:off x="8287426" y="5797935"/>
              <a:ext cx="45928" cy="5506"/>
            </a:xfrm>
            <a:custGeom>
              <a:avLst/>
              <a:gdLst>
                <a:gd name="connsiteX0" fmla="*/ 33187 w 45928"/>
                <a:gd name="connsiteY0" fmla="*/ 5506 h 5506"/>
                <a:gd name="connsiteX1" fmla="*/ 2355 w 45928"/>
                <a:gd name="connsiteY1" fmla="*/ 2753 h 5506"/>
                <a:gd name="connsiteX2" fmla="*/ 12742 w 45928"/>
                <a:gd name="connsiteY2" fmla="*/ 0 h 5506"/>
                <a:gd name="connsiteX3" fmla="*/ 43454 w 45928"/>
                <a:gd name="connsiteY3" fmla="*/ 2753 h 5506"/>
                <a:gd name="connsiteX4" fmla="*/ 33187 w 4592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8" h="5506">
                  <a:moveTo>
                    <a:pt x="33187" y="5506"/>
                  </a:moveTo>
                  <a:cubicBezTo>
                    <a:pt x="21782" y="5506"/>
                    <a:pt x="7983" y="4277"/>
                    <a:pt x="2355" y="2753"/>
                  </a:cubicBezTo>
                  <a:cubicBezTo>
                    <a:pt x="-3213" y="1229"/>
                    <a:pt x="1427" y="0"/>
                    <a:pt x="12742" y="0"/>
                  </a:cubicBezTo>
                  <a:cubicBezTo>
                    <a:pt x="24057" y="0"/>
                    <a:pt x="37796" y="1229"/>
                    <a:pt x="43454" y="2753"/>
                  </a:cubicBezTo>
                  <a:cubicBezTo>
                    <a:pt x="49201" y="4277"/>
                    <a:pt x="44591" y="5506"/>
                    <a:pt x="33187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A1678DC-3ED1-49FE-B980-8E43873033E8}"/>
                </a:ext>
              </a:extLst>
            </p:cNvPr>
            <p:cNvSpPr/>
            <p:nvPr/>
          </p:nvSpPr>
          <p:spPr>
            <a:xfrm>
              <a:off x="8410827" y="5830676"/>
              <a:ext cx="48990" cy="6096"/>
            </a:xfrm>
            <a:custGeom>
              <a:avLst/>
              <a:gdLst>
                <a:gd name="connsiteX0" fmla="*/ 35867 w 48990"/>
                <a:gd name="connsiteY0" fmla="*/ 6096 h 6096"/>
                <a:gd name="connsiteX1" fmla="*/ 2760 w 48990"/>
                <a:gd name="connsiteY1" fmla="*/ 3048 h 6096"/>
                <a:gd name="connsiteX2" fmla="*/ 13117 w 48990"/>
                <a:gd name="connsiteY2" fmla="*/ 0 h 6096"/>
                <a:gd name="connsiteX3" fmla="*/ 46134 w 48990"/>
                <a:gd name="connsiteY3" fmla="*/ 3048 h 6096"/>
                <a:gd name="connsiteX4" fmla="*/ 35867 w 48990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90" h="6096">
                  <a:moveTo>
                    <a:pt x="35867" y="6096"/>
                  </a:moveTo>
                  <a:cubicBezTo>
                    <a:pt x="23834" y="6096"/>
                    <a:pt x="8987" y="4719"/>
                    <a:pt x="2760" y="3048"/>
                  </a:cubicBezTo>
                  <a:cubicBezTo>
                    <a:pt x="-3466" y="1377"/>
                    <a:pt x="1204" y="0"/>
                    <a:pt x="13117" y="0"/>
                  </a:cubicBezTo>
                  <a:cubicBezTo>
                    <a:pt x="25031" y="0"/>
                    <a:pt x="39789" y="1377"/>
                    <a:pt x="46134" y="3048"/>
                  </a:cubicBezTo>
                  <a:cubicBezTo>
                    <a:pt x="52481" y="4719"/>
                    <a:pt x="47901" y="6096"/>
                    <a:pt x="35867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C1D726-B5B9-4DFD-B930-F92B44B1F01B}"/>
                </a:ext>
              </a:extLst>
            </p:cNvPr>
            <p:cNvSpPr/>
            <p:nvPr/>
          </p:nvSpPr>
          <p:spPr>
            <a:xfrm>
              <a:off x="8548507" y="5867154"/>
              <a:ext cx="52517" cy="6833"/>
            </a:xfrm>
            <a:custGeom>
              <a:avLst/>
              <a:gdLst>
                <a:gd name="connsiteX0" fmla="*/ 39025 w 52517"/>
                <a:gd name="connsiteY0" fmla="*/ 6833 h 6833"/>
                <a:gd name="connsiteX1" fmla="*/ 3254 w 52517"/>
                <a:gd name="connsiteY1" fmla="*/ 3392 h 6833"/>
                <a:gd name="connsiteX2" fmla="*/ 13521 w 52517"/>
                <a:gd name="connsiteY2" fmla="*/ 0 h 6833"/>
                <a:gd name="connsiteX3" fmla="*/ 49142 w 52517"/>
                <a:gd name="connsiteY3" fmla="*/ 3392 h 6833"/>
                <a:gd name="connsiteX4" fmla="*/ 39025 w 52517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7" h="6833">
                  <a:moveTo>
                    <a:pt x="39025" y="6833"/>
                  </a:moveTo>
                  <a:cubicBezTo>
                    <a:pt x="26273" y="6833"/>
                    <a:pt x="10258" y="5309"/>
                    <a:pt x="3254" y="3392"/>
                  </a:cubicBezTo>
                  <a:cubicBezTo>
                    <a:pt x="-3720" y="1524"/>
                    <a:pt x="889" y="0"/>
                    <a:pt x="13521" y="0"/>
                  </a:cubicBezTo>
                  <a:cubicBezTo>
                    <a:pt x="26123" y="0"/>
                    <a:pt x="42078" y="1524"/>
                    <a:pt x="49142" y="3392"/>
                  </a:cubicBezTo>
                  <a:cubicBezTo>
                    <a:pt x="56267" y="5260"/>
                    <a:pt x="51747" y="6833"/>
                    <a:pt x="390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DCB0AF83-7160-4AEC-84AC-53B448B97D14}"/>
                </a:ext>
              </a:extLst>
            </p:cNvPr>
            <p:cNvSpPr/>
            <p:nvPr/>
          </p:nvSpPr>
          <p:spPr>
            <a:xfrm>
              <a:off x="8703146" y="5908056"/>
              <a:ext cx="56587" cy="7718"/>
            </a:xfrm>
            <a:custGeom>
              <a:avLst/>
              <a:gdLst>
                <a:gd name="connsiteX0" fmla="*/ 42676 w 56587"/>
                <a:gd name="connsiteY0" fmla="*/ 7718 h 7718"/>
                <a:gd name="connsiteX1" fmla="*/ 3852 w 56587"/>
                <a:gd name="connsiteY1" fmla="*/ 3835 h 7718"/>
                <a:gd name="connsiteX2" fmla="*/ 13910 w 56587"/>
                <a:gd name="connsiteY2" fmla="*/ 0 h 7718"/>
                <a:gd name="connsiteX3" fmla="*/ 52584 w 56587"/>
                <a:gd name="connsiteY3" fmla="*/ 3835 h 7718"/>
                <a:gd name="connsiteX4" fmla="*/ 42676 w 56587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" h="7718">
                  <a:moveTo>
                    <a:pt x="42676" y="7718"/>
                  </a:moveTo>
                  <a:cubicBezTo>
                    <a:pt x="29146" y="7718"/>
                    <a:pt x="11754" y="5998"/>
                    <a:pt x="3852" y="3835"/>
                  </a:cubicBezTo>
                  <a:cubicBezTo>
                    <a:pt x="-3991" y="1721"/>
                    <a:pt x="529" y="0"/>
                    <a:pt x="13910" y="0"/>
                  </a:cubicBezTo>
                  <a:cubicBezTo>
                    <a:pt x="27290" y="0"/>
                    <a:pt x="44592" y="1721"/>
                    <a:pt x="52584" y="3835"/>
                  </a:cubicBezTo>
                  <a:cubicBezTo>
                    <a:pt x="60606" y="5998"/>
                    <a:pt x="56206" y="7718"/>
                    <a:pt x="4267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98DDEAE-1211-4C54-A3AD-68333CE549B9}"/>
                </a:ext>
              </a:extLst>
            </p:cNvPr>
            <p:cNvSpPr/>
            <p:nvPr/>
          </p:nvSpPr>
          <p:spPr>
            <a:xfrm>
              <a:off x="8878050" y="5954366"/>
              <a:ext cx="61380" cy="8799"/>
            </a:xfrm>
            <a:custGeom>
              <a:avLst/>
              <a:gdLst>
                <a:gd name="connsiteX0" fmla="*/ 47045 w 61380"/>
                <a:gd name="connsiteY0" fmla="*/ 8800 h 8799"/>
                <a:gd name="connsiteX1" fmla="*/ 4628 w 61380"/>
                <a:gd name="connsiteY1" fmla="*/ 4375 h 8799"/>
                <a:gd name="connsiteX2" fmla="*/ 14327 w 61380"/>
                <a:gd name="connsiteY2" fmla="*/ 0 h 8799"/>
                <a:gd name="connsiteX3" fmla="*/ 56564 w 61380"/>
                <a:gd name="connsiteY3" fmla="*/ 4375 h 8799"/>
                <a:gd name="connsiteX4" fmla="*/ 47045 w 6138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80" h="8799">
                  <a:moveTo>
                    <a:pt x="47045" y="8800"/>
                  </a:moveTo>
                  <a:cubicBezTo>
                    <a:pt x="32617" y="8800"/>
                    <a:pt x="13608" y="6833"/>
                    <a:pt x="4628" y="4375"/>
                  </a:cubicBezTo>
                  <a:cubicBezTo>
                    <a:pt x="-4292" y="1966"/>
                    <a:pt x="78" y="0"/>
                    <a:pt x="14327" y="0"/>
                  </a:cubicBezTo>
                  <a:cubicBezTo>
                    <a:pt x="28575" y="0"/>
                    <a:pt x="47464" y="1966"/>
                    <a:pt x="56564" y="4375"/>
                  </a:cubicBezTo>
                  <a:cubicBezTo>
                    <a:pt x="65694" y="6833"/>
                    <a:pt x="61472" y="8800"/>
                    <a:pt x="47045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0969869-0E96-4B12-A9DF-40BE88B81578}"/>
                </a:ext>
              </a:extLst>
            </p:cNvPr>
            <p:cNvSpPr/>
            <p:nvPr/>
          </p:nvSpPr>
          <p:spPr>
            <a:xfrm>
              <a:off x="9077458" y="6007214"/>
              <a:ext cx="67080" cy="10028"/>
            </a:xfrm>
            <a:custGeom>
              <a:avLst/>
              <a:gdLst>
                <a:gd name="connsiteX0" fmla="*/ 52293 w 67080"/>
                <a:gd name="connsiteY0" fmla="*/ 10029 h 10028"/>
                <a:gd name="connsiteX1" fmla="*/ 5626 w 67080"/>
                <a:gd name="connsiteY1" fmla="*/ 4965 h 10028"/>
                <a:gd name="connsiteX2" fmla="*/ 14786 w 67080"/>
                <a:gd name="connsiteY2" fmla="*/ 0 h 10028"/>
                <a:gd name="connsiteX3" fmla="*/ 61213 w 67080"/>
                <a:gd name="connsiteY3" fmla="*/ 4965 h 10028"/>
                <a:gd name="connsiteX4" fmla="*/ 52293 w 67080"/>
                <a:gd name="connsiteY4" fmla="*/ 10029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0" h="10028">
                  <a:moveTo>
                    <a:pt x="52293" y="10029"/>
                  </a:moveTo>
                  <a:cubicBezTo>
                    <a:pt x="36847" y="10029"/>
                    <a:pt x="15924" y="7767"/>
                    <a:pt x="5626" y="4965"/>
                  </a:cubicBezTo>
                  <a:cubicBezTo>
                    <a:pt x="-4611" y="2212"/>
                    <a:pt x="-480" y="0"/>
                    <a:pt x="14786" y="0"/>
                  </a:cubicBezTo>
                  <a:cubicBezTo>
                    <a:pt x="30052" y="0"/>
                    <a:pt x="50796" y="2212"/>
                    <a:pt x="61213" y="4965"/>
                  </a:cubicBezTo>
                  <a:cubicBezTo>
                    <a:pt x="71720" y="7767"/>
                    <a:pt x="67738" y="10029"/>
                    <a:pt x="52293" y="100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03E20FC-E0EB-4248-B7C0-52432EBDF5C3}"/>
                </a:ext>
              </a:extLst>
            </p:cNvPr>
            <p:cNvSpPr/>
            <p:nvPr/>
          </p:nvSpPr>
          <p:spPr>
            <a:xfrm>
              <a:off x="9306956" y="6067928"/>
              <a:ext cx="73944" cy="11602"/>
            </a:xfrm>
            <a:custGeom>
              <a:avLst/>
              <a:gdLst>
                <a:gd name="connsiteX0" fmla="*/ 58703 w 73944"/>
                <a:gd name="connsiteY0" fmla="*/ 11602 h 11602"/>
                <a:gd name="connsiteX1" fmla="*/ 6917 w 73944"/>
                <a:gd name="connsiteY1" fmla="*/ 5752 h 11602"/>
                <a:gd name="connsiteX2" fmla="*/ 15239 w 73944"/>
                <a:gd name="connsiteY2" fmla="*/ 0 h 11602"/>
                <a:gd name="connsiteX3" fmla="*/ 66725 w 73944"/>
                <a:gd name="connsiteY3" fmla="*/ 5752 h 11602"/>
                <a:gd name="connsiteX4" fmla="*/ 58703 w 73944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" h="11602">
                  <a:moveTo>
                    <a:pt x="58703" y="11602"/>
                  </a:moveTo>
                  <a:cubicBezTo>
                    <a:pt x="42089" y="11602"/>
                    <a:pt x="18861" y="8997"/>
                    <a:pt x="6917" y="5752"/>
                  </a:cubicBezTo>
                  <a:cubicBezTo>
                    <a:pt x="-4936" y="2556"/>
                    <a:pt x="-1165" y="0"/>
                    <a:pt x="15239" y="0"/>
                  </a:cubicBezTo>
                  <a:cubicBezTo>
                    <a:pt x="31643" y="0"/>
                    <a:pt x="54661" y="2556"/>
                    <a:pt x="66725" y="5752"/>
                  </a:cubicBezTo>
                  <a:cubicBezTo>
                    <a:pt x="78878" y="8997"/>
                    <a:pt x="75346" y="11602"/>
                    <a:pt x="58703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0AD4A57-2FFC-4004-888D-049FF43478F4}"/>
                </a:ext>
              </a:extLst>
            </p:cNvPr>
            <p:cNvSpPr/>
            <p:nvPr/>
          </p:nvSpPr>
          <p:spPr>
            <a:xfrm>
              <a:off x="9573894" y="6138622"/>
              <a:ext cx="82353" cy="13568"/>
            </a:xfrm>
            <a:custGeom>
              <a:avLst/>
              <a:gdLst>
                <a:gd name="connsiteX0" fmla="*/ 66646 w 82353"/>
                <a:gd name="connsiteY0" fmla="*/ 13569 h 13568"/>
                <a:gd name="connsiteX1" fmla="*/ 8635 w 82353"/>
                <a:gd name="connsiteY1" fmla="*/ 6735 h 13568"/>
                <a:gd name="connsiteX2" fmla="*/ 15699 w 82353"/>
                <a:gd name="connsiteY2" fmla="*/ 0 h 13568"/>
                <a:gd name="connsiteX3" fmla="*/ 73322 w 82353"/>
                <a:gd name="connsiteY3" fmla="*/ 6735 h 13568"/>
                <a:gd name="connsiteX4" fmla="*/ 66646 w 82353"/>
                <a:gd name="connsiteY4" fmla="*/ 13569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53" h="13568">
                  <a:moveTo>
                    <a:pt x="66646" y="13569"/>
                  </a:moveTo>
                  <a:cubicBezTo>
                    <a:pt x="48656" y="13569"/>
                    <a:pt x="22643" y="10471"/>
                    <a:pt x="8635" y="6735"/>
                  </a:cubicBezTo>
                  <a:cubicBezTo>
                    <a:pt x="-5254" y="2999"/>
                    <a:pt x="-2022" y="0"/>
                    <a:pt x="15699" y="0"/>
                  </a:cubicBezTo>
                  <a:cubicBezTo>
                    <a:pt x="33450" y="0"/>
                    <a:pt x="59192" y="2999"/>
                    <a:pt x="73322" y="6735"/>
                  </a:cubicBezTo>
                  <a:cubicBezTo>
                    <a:pt x="87599" y="10471"/>
                    <a:pt x="84636" y="13569"/>
                    <a:pt x="66646" y="135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6212DEB-E217-46AB-9164-B5E4EE4B9B4F}"/>
                </a:ext>
              </a:extLst>
            </p:cNvPr>
            <p:cNvSpPr/>
            <p:nvPr/>
          </p:nvSpPr>
          <p:spPr>
            <a:xfrm>
              <a:off x="9888208" y="6221754"/>
              <a:ext cx="92909" cy="16124"/>
            </a:xfrm>
            <a:custGeom>
              <a:avLst/>
              <a:gdLst>
                <a:gd name="connsiteX0" fmla="*/ 76694 w 92909"/>
                <a:gd name="connsiteY0" fmla="*/ 16125 h 16124"/>
                <a:gd name="connsiteX1" fmla="*/ 10959 w 92909"/>
                <a:gd name="connsiteY1" fmla="*/ 8013 h 16124"/>
                <a:gd name="connsiteX2" fmla="*/ 16198 w 92909"/>
                <a:gd name="connsiteY2" fmla="*/ 0 h 16124"/>
                <a:gd name="connsiteX3" fmla="*/ 81454 w 92909"/>
                <a:gd name="connsiteY3" fmla="*/ 8013 h 16124"/>
                <a:gd name="connsiteX4" fmla="*/ 76694 w 92909"/>
                <a:gd name="connsiteY4" fmla="*/ 16125 h 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09" h="16124">
                  <a:moveTo>
                    <a:pt x="76694" y="16125"/>
                  </a:moveTo>
                  <a:cubicBezTo>
                    <a:pt x="57087" y="16125"/>
                    <a:pt x="27603" y="12487"/>
                    <a:pt x="10959" y="8013"/>
                  </a:cubicBezTo>
                  <a:cubicBezTo>
                    <a:pt x="-5534" y="3589"/>
                    <a:pt x="-3109" y="0"/>
                    <a:pt x="16198" y="0"/>
                  </a:cubicBezTo>
                  <a:cubicBezTo>
                    <a:pt x="35505" y="0"/>
                    <a:pt x="64660" y="3589"/>
                    <a:pt x="81454" y="8013"/>
                  </a:cubicBezTo>
                  <a:cubicBezTo>
                    <a:pt x="98396" y="12438"/>
                    <a:pt x="96330" y="16125"/>
                    <a:pt x="76694" y="1612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C4CC4DD-8EDD-41A4-B72A-AF6E2A06C35B}"/>
                </a:ext>
              </a:extLst>
            </p:cNvPr>
            <p:cNvSpPr/>
            <p:nvPr/>
          </p:nvSpPr>
          <p:spPr>
            <a:xfrm>
              <a:off x="10263773" y="6321060"/>
              <a:ext cx="106393" cy="19467"/>
            </a:xfrm>
            <a:custGeom>
              <a:avLst/>
              <a:gdLst>
                <a:gd name="connsiteX0" fmla="*/ 89698 w 106393"/>
                <a:gd name="connsiteY0" fmla="*/ 19468 h 19467"/>
                <a:gd name="connsiteX1" fmla="*/ 14175 w 106393"/>
                <a:gd name="connsiteY1" fmla="*/ 9636 h 19467"/>
                <a:gd name="connsiteX2" fmla="*/ 16689 w 106393"/>
                <a:gd name="connsiteY2" fmla="*/ 0 h 19467"/>
                <a:gd name="connsiteX3" fmla="*/ 91583 w 106393"/>
                <a:gd name="connsiteY3" fmla="*/ 9636 h 19467"/>
                <a:gd name="connsiteX4" fmla="*/ 89698 w 106393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3" h="19467">
                  <a:moveTo>
                    <a:pt x="89698" y="19468"/>
                  </a:moveTo>
                  <a:cubicBezTo>
                    <a:pt x="68146" y="19468"/>
                    <a:pt x="34261" y="15043"/>
                    <a:pt x="14175" y="9636"/>
                  </a:cubicBezTo>
                  <a:cubicBezTo>
                    <a:pt x="-5701" y="4277"/>
                    <a:pt x="-4503" y="0"/>
                    <a:pt x="16689" y="0"/>
                  </a:cubicBezTo>
                  <a:cubicBezTo>
                    <a:pt x="37883" y="0"/>
                    <a:pt x="71318" y="4277"/>
                    <a:pt x="91583" y="9636"/>
                  </a:cubicBezTo>
                  <a:cubicBezTo>
                    <a:pt x="111998" y="15043"/>
                    <a:pt x="111250" y="19468"/>
                    <a:pt x="89698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5AA506E-0CCF-4569-B49E-8D6FC2225289}"/>
                </a:ext>
              </a:extLst>
            </p:cNvPr>
            <p:cNvSpPr/>
            <p:nvPr/>
          </p:nvSpPr>
          <p:spPr>
            <a:xfrm>
              <a:off x="10720333" y="6441751"/>
              <a:ext cx="124226" cy="23941"/>
            </a:xfrm>
            <a:custGeom>
              <a:avLst/>
              <a:gdLst>
                <a:gd name="connsiteX0" fmla="*/ 107019 w 124226"/>
                <a:gd name="connsiteY0" fmla="*/ 23942 h 23941"/>
                <a:gd name="connsiteX1" fmla="*/ 18774 w 124226"/>
                <a:gd name="connsiteY1" fmla="*/ 11848 h 23941"/>
                <a:gd name="connsiteX2" fmla="*/ 17188 w 124226"/>
                <a:gd name="connsiteY2" fmla="*/ 0 h 23941"/>
                <a:gd name="connsiteX3" fmla="*/ 104564 w 124226"/>
                <a:gd name="connsiteY3" fmla="*/ 11848 h 23941"/>
                <a:gd name="connsiteX4" fmla="*/ 107019 w 124226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26" h="23941">
                  <a:moveTo>
                    <a:pt x="107019" y="23942"/>
                  </a:moveTo>
                  <a:cubicBezTo>
                    <a:pt x="83102" y="23942"/>
                    <a:pt x="43469" y="18534"/>
                    <a:pt x="18774" y="11848"/>
                  </a:cubicBezTo>
                  <a:cubicBezTo>
                    <a:pt x="-5682" y="5260"/>
                    <a:pt x="-6280" y="0"/>
                    <a:pt x="17188" y="0"/>
                  </a:cubicBezTo>
                  <a:cubicBezTo>
                    <a:pt x="40655" y="0"/>
                    <a:pt x="79689" y="5260"/>
                    <a:pt x="104564" y="11848"/>
                  </a:cubicBezTo>
                  <a:cubicBezTo>
                    <a:pt x="129738" y="18534"/>
                    <a:pt x="130936" y="23942"/>
                    <a:pt x="107019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059E90A-AB4F-4873-A678-54E6FBA4192E}"/>
                </a:ext>
              </a:extLst>
            </p:cNvPr>
            <p:cNvSpPr/>
            <p:nvPr/>
          </p:nvSpPr>
          <p:spPr>
            <a:xfrm>
              <a:off x="11287252" y="6591693"/>
              <a:ext cx="148596" cy="30086"/>
            </a:xfrm>
            <a:custGeom>
              <a:avLst/>
              <a:gdLst>
                <a:gd name="connsiteX0" fmla="*/ 130871 w 148596"/>
                <a:gd name="connsiteY0" fmla="*/ 30087 h 30086"/>
                <a:gd name="connsiteX1" fmla="*/ 25534 w 148596"/>
                <a:gd name="connsiteY1" fmla="*/ 14896 h 30086"/>
                <a:gd name="connsiteX2" fmla="*/ 17691 w 148596"/>
                <a:gd name="connsiteY2" fmla="*/ 0 h 30086"/>
                <a:gd name="connsiteX3" fmla="*/ 121801 w 148596"/>
                <a:gd name="connsiteY3" fmla="*/ 14896 h 30086"/>
                <a:gd name="connsiteX4" fmla="*/ 130871 w 148596"/>
                <a:gd name="connsiteY4" fmla="*/ 30087 h 3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6" h="30086">
                  <a:moveTo>
                    <a:pt x="130871" y="30087"/>
                  </a:moveTo>
                  <a:cubicBezTo>
                    <a:pt x="103990" y="30087"/>
                    <a:pt x="56695" y="23253"/>
                    <a:pt x="25534" y="14896"/>
                  </a:cubicBezTo>
                  <a:cubicBezTo>
                    <a:pt x="-5238" y="6637"/>
                    <a:pt x="-8620" y="0"/>
                    <a:pt x="17691" y="0"/>
                  </a:cubicBezTo>
                  <a:cubicBezTo>
                    <a:pt x="44003" y="0"/>
                    <a:pt x="90460" y="6637"/>
                    <a:pt x="121801" y="14896"/>
                  </a:cubicBezTo>
                  <a:cubicBezTo>
                    <a:pt x="153531" y="23253"/>
                    <a:pt x="157751" y="30087"/>
                    <a:pt x="130871" y="3008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7FA9767-D108-405F-A00C-4685FCCECC76}"/>
                </a:ext>
              </a:extLst>
            </p:cNvPr>
            <p:cNvSpPr/>
            <p:nvPr/>
          </p:nvSpPr>
          <p:spPr>
            <a:xfrm>
              <a:off x="12009992" y="6782734"/>
              <a:ext cx="183378" cy="39034"/>
            </a:xfrm>
            <a:custGeom>
              <a:avLst/>
              <a:gdLst>
                <a:gd name="connsiteX0" fmla="*/ 165125 w 183378"/>
                <a:gd name="connsiteY0" fmla="*/ 39034 h 39034"/>
                <a:gd name="connsiteX1" fmla="*/ 35930 w 183378"/>
                <a:gd name="connsiteY1" fmla="*/ 19271 h 39034"/>
                <a:gd name="connsiteX2" fmla="*/ 18180 w 183378"/>
                <a:gd name="connsiteY2" fmla="*/ 0 h 39034"/>
                <a:gd name="connsiteX3" fmla="*/ 145578 w 183378"/>
                <a:gd name="connsiteY3" fmla="*/ 19271 h 39034"/>
                <a:gd name="connsiteX4" fmla="*/ 165125 w 183378"/>
                <a:gd name="connsiteY4" fmla="*/ 39034 h 3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78" h="39034">
                  <a:moveTo>
                    <a:pt x="165125" y="39034"/>
                  </a:moveTo>
                  <a:cubicBezTo>
                    <a:pt x="134473" y="39034"/>
                    <a:pt x="76401" y="30136"/>
                    <a:pt x="35930" y="19271"/>
                  </a:cubicBezTo>
                  <a:cubicBezTo>
                    <a:pt x="-4001" y="8554"/>
                    <a:pt x="-11724" y="0"/>
                    <a:pt x="18180" y="0"/>
                  </a:cubicBezTo>
                  <a:cubicBezTo>
                    <a:pt x="48114" y="0"/>
                    <a:pt x="104928" y="8554"/>
                    <a:pt x="145578" y="19271"/>
                  </a:cubicBezTo>
                  <a:cubicBezTo>
                    <a:pt x="186827" y="30136"/>
                    <a:pt x="195807" y="39034"/>
                    <a:pt x="165125" y="390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474" name="Graphic 473">
            <a:extLst>
              <a:ext uri="{FF2B5EF4-FFF2-40B4-BE49-F238E27FC236}">
                <a16:creationId xmlns:a16="http://schemas.microsoft.com/office/drawing/2014/main" id="{E3089F8A-DBB5-4D77-A840-7BF1EAEF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384" y="-384817"/>
            <a:ext cx="2371725" cy="819150"/>
          </a:xfrm>
          <a:prstGeom prst="rect">
            <a:avLst/>
          </a:prstGeom>
        </p:spPr>
      </p:pic>
      <p:grpSp>
        <p:nvGrpSpPr>
          <p:cNvPr id="476" name="Graphic 474">
            <a:extLst>
              <a:ext uri="{FF2B5EF4-FFF2-40B4-BE49-F238E27FC236}">
                <a16:creationId xmlns:a16="http://schemas.microsoft.com/office/drawing/2014/main" id="{A3EEF0C3-7F70-47FE-9B95-D6190FE0F017}"/>
              </a:ext>
            </a:extLst>
          </p:cNvPr>
          <p:cNvGrpSpPr/>
          <p:nvPr/>
        </p:nvGrpSpPr>
        <p:grpSpPr>
          <a:xfrm>
            <a:off x="-1181993" y="3465072"/>
            <a:ext cx="2814376" cy="623177"/>
            <a:chOff x="-1181993" y="3465072"/>
            <a:chExt cx="2814376" cy="623177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BDEE90B-3D4E-4160-8060-DED6E685E6DD}"/>
                </a:ext>
              </a:extLst>
            </p:cNvPr>
            <p:cNvSpPr/>
            <p:nvPr/>
          </p:nvSpPr>
          <p:spPr>
            <a:xfrm>
              <a:off x="-1181993" y="3465072"/>
              <a:ext cx="2154038" cy="213338"/>
            </a:xfrm>
            <a:custGeom>
              <a:avLst/>
              <a:gdLst>
                <a:gd name="connsiteX0" fmla="*/ 180077 w 2154038"/>
                <a:gd name="connsiteY0" fmla="*/ 213338 h 213338"/>
                <a:gd name="connsiteX1" fmla="*/ 0 w 2154038"/>
                <a:gd name="connsiteY1" fmla="*/ 53335 h 213338"/>
                <a:gd name="connsiteX2" fmla="*/ 33925 w 2154038"/>
                <a:gd name="connsiteY2" fmla="*/ 15096 h 213338"/>
                <a:gd name="connsiteX3" fmla="*/ 180077 w 2154038"/>
                <a:gd name="connsiteY3" fmla="*/ 144908 h 213338"/>
                <a:gd name="connsiteX4" fmla="*/ 343150 w 2154038"/>
                <a:gd name="connsiteY4" fmla="*/ 0 h 213338"/>
                <a:gd name="connsiteX5" fmla="*/ 506223 w 2154038"/>
                <a:gd name="connsiteY5" fmla="*/ 144908 h 213338"/>
                <a:gd name="connsiteX6" fmla="*/ 669296 w 2154038"/>
                <a:gd name="connsiteY6" fmla="*/ 0 h 213338"/>
                <a:gd name="connsiteX7" fmla="*/ 832369 w 2154038"/>
                <a:gd name="connsiteY7" fmla="*/ 144908 h 213338"/>
                <a:gd name="connsiteX8" fmla="*/ 995442 w 2154038"/>
                <a:gd name="connsiteY8" fmla="*/ 0 h 213338"/>
                <a:gd name="connsiteX9" fmla="*/ 1158514 w 2154038"/>
                <a:gd name="connsiteY9" fmla="*/ 144908 h 213338"/>
                <a:gd name="connsiteX10" fmla="*/ 1321587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962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962 w 2154038"/>
                <a:gd name="connsiteY17" fmla="*/ 68431 h 213338"/>
                <a:gd name="connsiteX18" fmla="*/ 1810806 w 2154038"/>
                <a:gd name="connsiteY18" fmla="*/ 213338 h 213338"/>
                <a:gd name="connsiteX19" fmla="*/ 1647733 w 2154038"/>
                <a:gd name="connsiteY19" fmla="*/ 68431 h 213338"/>
                <a:gd name="connsiteX20" fmla="*/ 1484660 w 2154038"/>
                <a:gd name="connsiteY20" fmla="*/ 213338 h 213338"/>
                <a:gd name="connsiteX21" fmla="*/ 1321587 w 2154038"/>
                <a:gd name="connsiteY21" fmla="*/ 68431 h 213338"/>
                <a:gd name="connsiteX22" fmla="*/ 1158514 w 2154038"/>
                <a:gd name="connsiteY22" fmla="*/ 213338 h 213338"/>
                <a:gd name="connsiteX23" fmla="*/ 995442 w 2154038"/>
                <a:gd name="connsiteY23" fmla="*/ 68431 h 213338"/>
                <a:gd name="connsiteX24" fmla="*/ 832369 w 2154038"/>
                <a:gd name="connsiteY24" fmla="*/ 213338 h 213338"/>
                <a:gd name="connsiteX25" fmla="*/ 669296 w 2154038"/>
                <a:gd name="connsiteY25" fmla="*/ 68431 h 213338"/>
                <a:gd name="connsiteX26" fmla="*/ 506223 w 2154038"/>
                <a:gd name="connsiteY26" fmla="*/ 213338 h 213338"/>
                <a:gd name="connsiteX27" fmla="*/ 343150 w 2154038"/>
                <a:gd name="connsiteY27" fmla="*/ 68431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80077" y="213338"/>
                  </a:moveTo>
                  <a:lnTo>
                    <a:pt x="0" y="53335"/>
                  </a:lnTo>
                  <a:lnTo>
                    <a:pt x="33925" y="15096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962" y="68431"/>
                  </a:lnTo>
                  <a:lnTo>
                    <a:pt x="1810806" y="213338"/>
                  </a:lnTo>
                  <a:lnTo>
                    <a:pt x="1647733" y="68431"/>
                  </a:lnTo>
                  <a:lnTo>
                    <a:pt x="1484660" y="213338"/>
                  </a:lnTo>
                  <a:lnTo>
                    <a:pt x="1321587" y="68431"/>
                  </a:lnTo>
                  <a:lnTo>
                    <a:pt x="1158514" y="213338"/>
                  </a:lnTo>
                  <a:lnTo>
                    <a:pt x="995442" y="68431"/>
                  </a:lnTo>
                  <a:lnTo>
                    <a:pt x="832369" y="213338"/>
                  </a:lnTo>
                  <a:lnTo>
                    <a:pt x="669296" y="68431"/>
                  </a:lnTo>
                  <a:lnTo>
                    <a:pt x="506223" y="213338"/>
                  </a:lnTo>
                  <a:lnTo>
                    <a:pt x="343150" y="68431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C294B98-1880-4611-846B-D78EA37A0490}"/>
                </a:ext>
              </a:extLst>
            </p:cNvPr>
            <p:cNvSpPr/>
            <p:nvPr/>
          </p:nvSpPr>
          <p:spPr>
            <a:xfrm>
              <a:off x="-851782" y="3670032"/>
              <a:ext cx="2154038" cy="213338"/>
            </a:xfrm>
            <a:custGeom>
              <a:avLst/>
              <a:gdLst>
                <a:gd name="connsiteX0" fmla="*/ 179994 w 2154038"/>
                <a:gd name="connsiteY0" fmla="*/ 213339 h 213338"/>
                <a:gd name="connsiteX1" fmla="*/ 0 w 2154038"/>
                <a:gd name="connsiteY1" fmla="*/ 53252 h 213338"/>
                <a:gd name="connsiteX2" fmla="*/ 33925 w 2154038"/>
                <a:gd name="connsiteY2" fmla="*/ 15096 h 213338"/>
                <a:gd name="connsiteX3" fmla="*/ 179994 w 2154038"/>
                <a:gd name="connsiteY3" fmla="*/ 144908 h 213338"/>
                <a:gd name="connsiteX4" fmla="*/ 343067 w 2154038"/>
                <a:gd name="connsiteY4" fmla="*/ 0 h 213338"/>
                <a:gd name="connsiteX5" fmla="*/ 506140 w 2154038"/>
                <a:gd name="connsiteY5" fmla="*/ 144908 h 213338"/>
                <a:gd name="connsiteX6" fmla="*/ 669213 w 2154038"/>
                <a:gd name="connsiteY6" fmla="*/ 0 h 213338"/>
                <a:gd name="connsiteX7" fmla="*/ 832369 w 2154038"/>
                <a:gd name="connsiteY7" fmla="*/ 144908 h 213338"/>
                <a:gd name="connsiteX8" fmla="*/ 995359 w 2154038"/>
                <a:gd name="connsiteY8" fmla="*/ 0 h 213338"/>
                <a:gd name="connsiteX9" fmla="*/ 1158432 w 2154038"/>
                <a:gd name="connsiteY9" fmla="*/ 144908 h 213338"/>
                <a:gd name="connsiteX10" fmla="*/ 1321505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879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879 w 2154038"/>
                <a:gd name="connsiteY17" fmla="*/ 68348 h 213338"/>
                <a:gd name="connsiteX18" fmla="*/ 1810806 w 2154038"/>
                <a:gd name="connsiteY18" fmla="*/ 213339 h 213338"/>
                <a:gd name="connsiteX19" fmla="*/ 1647733 w 2154038"/>
                <a:gd name="connsiteY19" fmla="*/ 68348 h 213338"/>
                <a:gd name="connsiteX20" fmla="*/ 1484660 w 2154038"/>
                <a:gd name="connsiteY20" fmla="*/ 213339 h 213338"/>
                <a:gd name="connsiteX21" fmla="*/ 1321505 w 2154038"/>
                <a:gd name="connsiteY21" fmla="*/ 68348 h 213338"/>
                <a:gd name="connsiteX22" fmla="*/ 1158432 w 2154038"/>
                <a:gd name="connsiteY22" fmla="*/ 213339 h 213338"/>
                <a:gd name="connsiteX23" fmla="*/ 995359 w 2154038"/>
                <a:gd name="connsiteY23" fmla="*/ 68348 h 213338"/>
                <a:gd name="connsiteX24" fmla="*/ 832369 w 2154038"/>
                <a:gd name="connsiteY24" fmla="*/ 213339 h 213338"/>
                <a:gd name="connsiteX25" fmla="*/ 669213 w 2154038"/>
                <a:gd name="connsiteY25" fmla="*/ 68348 h 213338"/>
                <a:gd name="connsiteX26" fmla="*/ 506140 w 2154038"/>
                <a:gd name="connsiteY26" fmla="*/ 213339 h 213338"/>
                <a:gd name="connsiteX27" fmla="*/ 343067 w 2154038"/>
                <a:gd name="connsiteY27" fmla="*/ 68348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79994" y="213339"/>
                  </a:moveTo>
                  <a:lnTo>
                    <a:pt x="0" y="53252"/>
                  </a:lnTo>
                  <a:lnTo>
                    <a:pt x="33925" y="15096"/>
                  </a:lnTo>
                  <a:lnTo>
                    <a:pt x="179994" y="144908"/>
                  </a:lnTo>
                  <a:lnTo>
                    <a:pt x="343067" y="0"/>
                  </a:lnTo>
                  <a:lnTo>
                    <a:pt x="506140" y="144908"/>
                  </a:lnTo>
                  <a:lnTo>
                    <a:pt x="669213" y="0"/>
                  </a:lnTo>
                  <a:lnTo>
                    <a:pt x="832369" y="144908"/>
                  </a:lnTo>
                  <a:lnTo>
                    <a:pt x="995359" y="0"/>
                  </a:lnTo>
                  <a:lnTo>
                    <a:pt x="1158432" y="144908"/>
                  </a:lnTo>
                  <a:lnTo>
                    <a:pt x="1321505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879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879" y="68348"/>
                  </a:lnTo>
                  <a:lnTo>
                    <a:pt x="1810806" y="213339"/>
                  </a:lnTo>
                  <a:lnTo>
                    <a:pt x="1647733" y="68348"/>
                  </a:lnTo>
                  <a:lnTo>
                    <a:pt x="1484660" y="213339"/>
                  </a:lnTo>
                  <a:lnTo>
                    <a:pt x="1321505" y="68348"/>
                  </a:lnTo>
                  <a:lnTo>
                    <a:pt x="1158432" y="213339"/>
                  </a:lnTo>
                  <a:lnTo>
                    <a:pt x="995359" y="68348"/>
                  </a:lnTo>
                  <a:lnTo>
                    <a:pt x="832369" y="213339"/>
                  </a:lnTo>
                  <a:lnTo>
                    <a:pt x="669213" y="68348"/>
                  </a:lnTo>
                  <a:lnTo>
                    <a:pt x="506140" y="213339"/>
                  </a:lnTo>
                  <a:lnTo>
                    <a:pt x="343067" y="68348"/>
                  </a:lnTo>
                  <a:close/>
                </a:path>
              </a:pathLst>
            </a:custGeom>
            <a:solidFill>
              <a:srgbClr val="43BEC1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6E58AFB-0F9F-4B48-B991-7C06AB077F17}"/>
                </a:ext>
              </a:extLst>
            </p:cNvPr>
            <p:cNvSpPr/>
            <p:nvPr/>
          </p:nvSpPr>
          <p:spPr>
            <a:xfrm>
              <a:off x="-521655" y="3874993"/>
              <a:ext cx="2154038" cy="213255"/>
            </a:xfrm>
            <a:custGeom>
              <a:avLst/>
              <a:gdLst>
                <a:gd name="connsiteX0" fmla="*/ 180077 w 2154038"/>
                <a:gd name="connsiteY0" fmla="*/ 213256 h 213255"/>
                <a:gd name="connsiteX1" fmla="*/ 0 w 2154038"/>
                <a:gd name="connsiteY1" fmla="*/ 53252 h 213255"/>
                <a:gd name="connsiteX2" fmla="*/ 34008 w 2154038"/>
                <a:gd name="connsiteY2" fmla="*/ 15013 h 213255"/>
                <a:gd name="connsiteX3" fmla="*/ 180077 w 2154038"/>
                <a:gd name="connsiteY3" fmla="*/ 144908 h 213255"/>
                <a:gd name="connsiteX4" fmla="*/ 343150 w 2154038"/>
                <a:gd name="connsiteY4" fmla="*/ 0 h 213255"/>
                <a:gd name="connsiteX5" fmla="*/ 506223 w 2154038"/>
                <a:gd name="connsiteY5" fmla="*/ 144908 h 213255"/>
                <a:gd name="connsiteX6" fmla="*/ 669296 w 2154038"/>
                <a:gd name="connsiteY6" fmla="*/ 0 h 213255"/>
                <a:gd name="connsiteX7" fmla="*/ 832369 w 2154038"/>
                <a:gd name="connsiteY7" fmla="*/ 144908 h 213255"/>
                <a:gd name="connsiteX8" fmla="*/ 995442 w 2154038"/>
                <a:gd name="connsiteY8" fmla="*/ 0 h 213255"/>
                <a:gd name="connsiteX9" fmla="*/ 1158514 w 2154038"/>
                <a:gd name="connsiteY9" fmla="*/ 144908 h 213255"/>
                <a:gd name="connsiteX10" fmla="*/ 1321587 w 2154038"/>
                <a:gd name="connsiteY10" fmla="*/ 0 h 213255"/>
                <a:gd name="connsiteX11" fmla="*/ 1484660 w 2154038"/>
                <a:gd name="connsiteY11" fmla="*/ 144908 h 213255"/>
                <a:gd name="connsiteX12" fmla="*/ 1647816 w 2154038"/>
                <a:gd name="connsiteY12" fmla="*/ 0 h 213255"/>
                <a:gd name="connsiteX13" fmla="*/ 1810889 w 2154038"/>
                <a:gd name="connsiteY13" fmla="*/ 144908 h 213255"/>
                <a:gd name="connsiteX14" fmla="*/ 1973962 w 2154038"/>
                <a:gd name="connsiteY14" fmla="*/ 0 h 213255"/>
                <a:gd name="connsiteX15" fmla="*/ 2154039 w 2154038"/>
                <a:gd name="connsiteY15" fmla="*/ 160004 h 213255"/>
                <a:gd name="connsiteX16" fmla="*/ 2120114 w 2154038"/>
                <a:gd name="connsiteY16" fmla="*/ 198242 h 213255"/>
                <a:gd name="connsiteX17" fmla="*/ 1973962 w 2154038"/>
                <a:gd name="connsiteY17" fmla="*/ 68348 h 213255"/>
                <a:gd name="connsiteX18" fmla="*/ 1810889 w 2154038"/>
                <a:gd name="connsiteY18" fmla="*/ 213256 h 213255"/>
                <a:gd name="connsiteX19" fmla="*/ 1647816 w 2154038"/>
                <a:gd name="connsiteY19" fmla="*/ 68348 h 213255"/>
                <a:gd name="connsiteX20" fmla="*/ 1484660 w 2154038"/>
                <a:gd name="connsiteY20" fmla="*/ 213256 h 213255"/>
                <a:gd name="connsiteX21" fmla="*/ 1321587 w 2154038"/>
                <a:gd name="connsiteY21" fmla="*/ 68348 h 213255"/>
                <a:gd name="connsiteX22" fmla="*/ 1158514 w 2154038"/>
                <a:gd name="connsiteY22" fmla="*/ 213256 h 213255"/>
                <a:gd name="connsiteX23" fmla="*/ 995442 w 2154038"/>
                <a:gd name="connsiteY23" fmla="*/ 68348 h 213255"/>
                <a:gd name="connsiteX24" fmla="*/ 832369 w 2154038"/>
                <a:gd name="connsiteY24" fmla="*/ 213256 h 213255"/>
                <a:gd name="connsiteX25" fmla="*/ 669296 w 2154038"/>
                <a:gd name="connsiteY25" fmla="*/ 68348 h 213255"/>
                <a:gd name="connsiteX26" fmla="*/ 506223 w 2154038"/>
                <a:gd name="connsiteY26" fmla="*/ 213256 h 213255"/>
                <a:gd name="connsiteX27" fmla="*/ 343150 w 2154038"/>
                <a:gd name="connsiteY27" fmla="*/ 68348 h 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255">
                  <a:moveTo>
                    <a:pt x="180077" y="213256"/>
                  </a:moveTo>
                  <a:lnTo>
                    <a:pt x="0" y="53252"/>
                  </a:lnTo>
                  <a:lnTo>
                    <a:pt x="34008" y="15013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816" y="0"/>
                  </a:lnTo>
                  <a:lnTo>
                    <a:pt x="1810889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114" y="198242"/>
                  </a:lnTo>
                  <a:lnTo>
                    <a:pt x="1973962" y="68348"/>
                  </a:lnTo>
                  <a:lnTo>
                    <a:pt x="1810889" y="213256"/>
                  </a:lnTo>
                  <a:lnTo>
                    <a:pt x="1647816" y="68348"/>
                  </a:lnTo>
                  <a:lnTo>
                    <a:pt x="1484660" y="213256"/>
                  </a:lnTo>
                  <a:lnTo>
                    <a:pt x="1321587" y="68348"/>
                  </a:lnTo>
                  <a:lnTo>
                    <a:pt x="1158514" y="213256"/>
                  </a:lnTo>
                  <a:lnTo>
                    <a:pt x="995442" y="68348"/>
                  </a:lnTo>
                  <a:lnTo>
                    <a:pt x="832369" y="213256"/>
                  </a:lnTo>
                  <a:lnTo>
                    <a:pt x="669296" y="68348"/>
                  </a:lnTo>
                  <a:lnTo>
                    <a:pt x="506223" y="213256"/>
                  </a:lnTo>
                  <a:lnTo>
                    <a:pt x="343150" y="68348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706" name="Graphic 472">
            <a:extLst>
              <a:ext uri="{FF2B5EF4-FFF2-40B4-BE49-F238E27FC236}">
                <a16:creationId xmlns:a16="http://schemas.microsoft.com/office/drawing/2014/main" id="{15D329E7-B2AE-469F-9A6B-F30F22455158}"/>
              </a:ext>
            </a:extLst>
          </p:cNvPr>
          <p:cNvGrpSpPr/>
          <p:nvPr/>
        </p:nvGrpSpPr>
        <p:grpSpPr>
          <a:xfrm>
            <a:off x="-864472" y="6281284"/>
            <a:ext cx="2944902" cy="447101"/>
            <a:chOff x="-130063" y="5177072"/>
            <a:chExt cx="2944902" cy="447101"/>
          </a:xfrm>
          <a:solidFill>
            <a:srgbClr val="FFFFFF"/>
          </a:solidFill>
        </p:grpSpPr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D4F5B54D-CFCF-48DD-BAB1-5AFBB4A6F8F8}"/>
                </a:ext>
              </a:extLst>
            </p:cNvPr>
            <p:cNvSpPr/>
            <p:nvPr/>
          </p:nvSpPr>
          <p:spPr>
            <a:xfrm rot="5399721">
              <a:off x="-130045" y="5177090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21D60F3B-0DD2-44A0-8769-478F2B2722B6}"/>
                </a:ext>
              </a:extLst>
            </p:cNvPr>
            <p:cNvSpPr/>
            <p:nvPr/>
          </p:nvSpPr>
          <p:spPr>
            <a:xfrm rot="5399721">
              <a:off x="702574" y="5177147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6130CA2-A13C-43B5-AE4E-E4165353E53D}"/>
                </a:ext>
              </a:extLst>
            </p:cNvPr>
            <p:cNvSpPr/>
            <p:nvPr/>
          </p:nvSpPr>
          <p:spPr>
            <a:xfrm rot="5400000">
              <a:off x="1535202" y="5177114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698BD3D-5DB9-4519-A9BB-F5EBD1630D63}"/>
                </a:ext>
              </a:extLst>
            </p:cNvPr>
            <p:cNvSpPr/>
            <p:nvPr/>
          </p:nvSpPr>
          <p:spPr>
            <a:xfrm rot="5400000">
              <a:off x="2367782" y="5177114"/>
              <a:ext cx="447008" cy="447103"/>
            </a:xfrm>
            <a:custGeom>
              <a:avLst/>
              <a:gdLst>
                <a:gd name="connsiteX0" fmla="*/ 0 w 447008"/>
                <a:gd name="connsiteY0" fmla="*/ 0 h 447103"/>
                <a:gd name="connsiteX1" fmla="*/ 447008 w 447008"/>
                <a:gd name="connsiteY1" fmla="*/ 0 h 447103"/>
                <a:gd name="connsiteX2" fmla="*/ 447008 w 447008"/>
                <a:gd name="connsiteY2" fmla="*/ 447104 h 447103"/>
                <a:gd name="connsiteX3" fmla="*/ 0 w 447008"/>
                <a:gd name="connsiteY3" fmla="*/ 447104 h 4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103">
                  <a:moveTo>
                    <a:pt x="0" y="0"/>
                  </a:moveTo>
                  <a:lnTo>
                    <a:pt x="447008" y="0"/>
                  </a:lnTo>
                  <a:lnTo>
                    <a:pt x="447008" y="447104"/>
                  </a:lnTo>
                  <a:lnTo>
                    <a:pt x="0" y="447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2" name="Rectangle 13">
            <a:extLst>
              <a:ext uri="{FF2B5EF4-FFF2-40B4-BE49-F238E27FC236}">
                <a16:creationId xmlns:a16="http://schemas.microsoft.com/office/drawing/2014/main" id="{08599EA0-835A-4135-ADF4-3921978E5937}"/>
              </a:ext>
            </a:extLst>
          </p:cNvPr>
          <p:cNvSpPr/>
          <p:nvPr/>
        </p:nvSpPr>
        <p:spPr>
          <a:xfrm>
            <a:off x="370114" y="841175"/>
            <a:ext cx="11430000" cy="520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13" name="Graphic 470">
            <a:extLst>
              <a:ext uri="{FF2B5EF4-FFF2-40B4-BE49-F238E27FC236}">
                <a16:creationId xmlns:a16="http://schemas.microsoft.com/office/drawing/2014/main" id="{4EF580F0-CF13-4942-A593-61E6304CF269}"/>
              </a:ext>
            </a:extLst>
          </p:cNvPr>
          <p:cNvGrpSpPr/>
          <p:nvPr/>
        </p:nvGrpSpPr>
        <p:grpSpPr>
          <a:xfrm rot="5400000">
            <a:off x="8630311" y="2943452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714" name="Freeform: Shape 9">
              <a:extLst>
                <a:ext uri="{FF2B5EF4-FFF2-40B4-BE49-F238E27FC236}">
                  <a16:creationId xmlns:a16="http://schemas.microsoft.com/office/drawing/2014/main" id="{2EE65FD6-CC1D-4BF1-921E-A02649037364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5" name="Freeform: Shape 10">
              <a:extLst>
                <a:ext uri="{FF2B5EF4-FFF2-40B4-BE49-F238E27FC236}">
                  <a16:creationId xmlns:a16="http://schemas.microsoft.com/office/drawing/2014/main" id="{FA6C285C-8CB7-4104-BFE5-CDE64FCB01D4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6" name="Freeform: Shape 11">
              <a:extLst>
                <a:ext uri="{FF2B5EF4-FFF2-40B4-BE49-F238E27FC236}">
                  <a16:creationId xmlns:a16="http://schemas.microsoft.com/office/drawing/2014/main" id="{1835ADF0-89C2-4960-B21D-4CE35E5DB5B8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17" name="Freeform: Shape 12">
              <a:extLst>
                <a:ext uri="{FF2B5EF4-FFF2-40B4-BE49-F238E27FC236}">
                  <a16:creationId xmlns:a16="http://schemas.microsoft.com/office/drawing/2014/main" id="{9A7AED50-6021-4834-8234-49A4F8236103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8" name="Rectangle 301">
            <a:extLst>
              <a:ext uri="{FF2B5EF4-FFF2-40B4-BE49-F238E27FC236}">
                <a16:creationId xmlns:a16="http://schemas.microsoft.com/office/drawing/2014/main" id="{08092D82-C591-4165-A0F7-67C0C1AE34A2}"/>
              </a:ext>
            </a:extLst>
          </p:cNvPr>
          <p:cNvSpPr/>
          <p:nvPr/>
        </p:nvSpPr>
        <p:spPr>
          <a:xfrm>
            <a:off x="1408367" y="1860120"/>
            <a:ext cx="9391109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กลยุทธ์การพัฒนาซอฟต์แวร์ </a:t>
            </a:r>
            <a:b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Development Strategy)</a:t>
            </a:r>
            <a:endParaRPr lang="th-TH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9" name="Rectangle 303">
            <a:extLst>
              <a:ext uri="{FF2B5EF4-FFF2-40B4-BE49-F238E27FC236}">
                <a16:creationId xmlns:a16="http://schemas.microsoft.com/office/drawing/2014/main" id="{23640B20-CB41-4B59-BC23-4A3742167061}"/>
              </a:ext>
            </a:extLst>
          </p:cNvPr>
          <p:cNvSpPr/>
          <p:nvPr/>
        </p:nvSpPr>
        <p:spPr>
          <a:xfrm>
            <a:off x="3048000" y="3830721"/>
            <a:ext cx="6052457" cy="4832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88837159 Team Software Development Process </a:t>
            </a:r>
            <a:endParaRPr lang="th-TH" b="1" dirty="0">
              <a:solidFill>
                <a:srgbClr val="43BEC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EC95A63-6D0B-4923-A2E7-8B53B7825761}"/>
              </a:ext>
            </a:extLst>
          </p:cNvPr>
          <p:cNvSpPr/>
          <p:nvPr/>
        </p:nvSpPr>
        <p:spPr>
          <a:xfrm>
            <a:off x="4893050" y="4704424"/>
            <a:ext cx="2654566" cy="45396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TEAM  4</a:t>
            </a:r>
          </a:p>
        </p:txBody>
      </p:sp>
      <p:pic>
        <p:nvPicPr>
          <p:cNvPr id="720" name="Graphic 473">
            <a:extLst>
              <a:ext uri="{FF2B5EF4-FFF2-40B4-BE49-F238E27FC236}">
                <a16:creationId xmlns:a16="http://schemas.microsoft.com/office/drawing/2014/main" id="{C60B6ED8-A7E0-47D6-A90B-98ED07BC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44" y="-316426"/>
            <a:ext cx="2371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077D4E1-CE48-4C57-A51E-7C384C8B2E8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04598477-03FB-4F17-A7F1-8CF20829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724A1-DB73-48EE-B561-7E8165E4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CE8443-FB3F-411E-A0B2-88BF70AA5FB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33E4DCB-CEB4-45FA-8417-4D6A71ED3EDD}"/>
              </a:ext>
            </a:extLst>
          </p:cNvPr>
          <p:cNvSpPr txBox="1"/>
          <p:nvPr/>
        </p:nvSpPr>
        <p:spPr>
          <a:xfrm>
            <a:off x="740229" y="395293"/>
            <a:ext cx="5517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68DF412-654C-409C-ACDA-2D23525365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580695C-1655-43F7-AACF-340641ADFF07}"/>
              </a:ext>
            </a:extLst>
          </p:cNvPr>
          <p:cNvSpPr txBox="1"/>
          <p:nvPr/>
        </p:nvSpPr>
        <p:spPr>
          <a:xfrm>
            <a:off x="1384229" y="1574358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ได้ทราบผลงาน และชื่อของผลงานว่ามีความถูกต้องหรือไม่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C7259-B0A8-4849-B433-03382B727DEF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85AC9F7-E71F-4973-B012-E9EB22C23CDE}"/>
              </a:ext>
            </a:extLst>
          </p:cNvPr>
          <p:cNvSpPr txBox="1"/>
          <p:nvPr/>
        </p:nvSpPr>
        <p:spPr>
          <a:xfrm>
            <a:off x="1478876" y="254148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รายการงานที่ได้รับมอบหมาย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D4E1A93-58C3-4A67-8327-A9B9D7BAD370}"/>
              </a:ext>
            </a:extLst>
          </p:cNvPr>
          <p:cNvSpPr txBox="1"/>
          <p:nvPr/>
        </p:nvSpPr>
        <p:spPr>
          <a:xfrm>
            <a:off x="1143848" y="3179115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0C93E19-87F0-4FDB-A6C5-44C0AF7D8C65}"/>
              </a:ext>
            </a:extLst>
          </p:cNvPr>
          <p:cNvSpPr txBox="1"/>
          <p:nvPr/>
        </p:nvSpPr>
        <p:spPr>
          <a:xfrm>
            <a:off x="1398979" y="3577360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ตรวจสอบดูว่ามีผลงานนั้นๆใช่หรือไม่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71EA0A0-10D6-44AD-9E84-6586F52BC9A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12EC0B3-F11A-40BF-95B2-B5A3861978D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5EBDE5-12DE-454E-AF27-730FF4C4428F}"/>
              </a:ext>
            </a:extLst>
          </p:cNvPr>
          <p:cNvSpPr txBox="1"/>
          <p:nvPr/>
        </p:nvSpPr>
        <p:spPr>
          <a:xfrm>
            <a:off x="1405391" y="459004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 และชื่อของผลงานอย่างถูกต้อง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0E42F44-CDB6-4470-B4AD-16D77F332DE6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A9107F1-CE14-4BB9-9DAA-17518D97CF7C}"/>
              </a:ext>
            </a:extLst>
          </p:cNvPr>
          <p:cNvSpPr txBox="1"/>
          <p:nvPr/>
        </p:nvSpPr>
        <p:spPr>
          <a:xfrm>
            <a:off x="1379791" y="5635613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งานทุกงานมีการตั้งชื่อที่ถูกต้อง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69B1AD3-F0BC-4CA2-8876-3BFB31C6A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1" b="97703" l="1404" r="98221">
                        <a14:foregroundMark x1="39888" y1="44135" x2="39888" y2="44135"/>
                        <a14:foregroundMark x1="39888" y1="44015" x2="87079" y2="84764"/>
                        <a14:foregroundMark x1="41948" y1="10641" x2="47753" y2="40145"/>
                        <a14:foregroundMark x1="41760" y1="13059" x2="70225" y2="13785"/>
                        <a14:foregroundMark x1="19101" y1="45707" x2="23034" y2="50423"/>
                        <a14:foregroundMark x1="21067" y1="59734" x2="25468" y2="73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55" y="1856116"/>
            <a:ext cx="5308734" cy="41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4D2F21-01D6-4181-A6F8-71CD847E63B8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469FFDC-2DF4-4421-816D-FC0D643C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F7C3B3E-6F87-487A-ADC3-781FFA14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5561E1E-8E6A-4888-98B3-1FE461B0EB1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3B17F-1249-4D2E-B5F3-4FC1A9DAC50B}"/>
              </a:ext>
            </a:extLst>
          </p:cNvPr>
          <p:cNvSpPr txBox="1"/>
          <p:nvPr/>
        </p:nvSpPr>
        <p:spPr>
          <a:xfrm>
            <a:off x="740229" y="395293"/>
            <a:ext cx="4456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140AEDF-7597-42A8-AECA-275FFA25EBED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BB5DC58-7039-40EE-BE0D-D2A8151844F9}"/>
              </a:ext>
            </a:extLst>
          </p:cNvPr>
          <p:cNvSpPr txBox="1"/>
          <p:nvPr/>
        </p:nvSpPr>
        <p:spPr>
          <a:xfrm>
            <a:off x="1384229" y="1574358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เพื่อให้งานมีความถูกต้องมากขึ้น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DC84046-4A55-47CA-9A71-5A3C7E29E82D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93F613B-717E-4BB3-B10E-30AA8D303FB8}"/>
              </a:ext>
            </a:extLst>
          </p:cNvPr>
          <p:cNvSpPr txBox="1"/>
          <p:nvPr/>
        </p:nvSpPr>
        <p:spPr>
          <a:xfrm>
            <a:off x="1478876" y="254148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C33B503-0FE5-44DB-84D4-D9A3D689B51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D9CF1C6-1797-4F8C-85B7-3A3AD90A490F}"/>
              </a:ext>
            </a:extLst>
          </p:cNvPr>
          <p:cNvSpPr txBox="1"/>
          <p:nvPr/>
        </p:nvSpPr>
        <p:spPr>
          <a:xfrm>
            <a:off x="1398979" y="357736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ต้องได้รับงานที่สมาชิก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คนทำ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923C838-D0F1-4638-A1C9-8B8C48A795F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76E3D37-C19F-49CB-AB93-CC645983CE9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C8665F6-8C91-4502-8426-199032C322D7}"/>
              </a:ext>
            </a:extLst>
          </p:cNvPr>
          <p:cNvSpPr txBox="1"/>
          <p:nvPr/>
        </p:nvSpPr>
        <p:spPr>
          <a:xfrm>
            <a:off x="1405391" y="459004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มีคุณภาพ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1B509B5-73DA-43EF-B1FF-F006A197B7C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C7B06D6-3077-43F1-A6D6-CCFD715E4FD4}"/>
              </a:ext>
            </a:extLst>
          </p:cNvPr>
          <p:cNvSpPr txBox="1"/>
          <p:nvPr/>
        </p:nvSpPr>
        <p:spPr>
          <a:xfrm>
            <a:off x="1379791" y="563561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มีคุณภาพ และส่งตรงตามเวลา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DE35789-1182-4714-BD2C-4FCD86A83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19" l="1165" r="98387">
                        <a14:foregroundMark x1="13262" y1="19048" x2="39337" y2="43697"/>
                        <a14:foregroundMark x1="12455" y1="20168" x2="12366" y2="46499"/>
                        <a14:foregroundMark x1="12276" y1="16807" x2="42563" y2="18627"/>
                        <a14:foregroundMark x1="41577" y1="42437" x2="42204" y2="43557"/>
                        <a14:foregroundMark x1="40681" y1="44538" x2="42832" y2="45098"/>
                        <a14:foregroundMark x1="43100" y1="14706" x2="42563" y2="19048"/>
                        <a14:foregroundMark x1="42294" y1="13305" x2="45341" y2="13866"/>
                        <a14:foregroundMark x1="56452" y1="19048" x2="84857" y2="43557"/>
                        <a14:foregroundMark x1="55108" y1="59524" x2="85753" y2="85294"/>
                        <a14:foregroundMark x1="11290" y1="17507" x2="11290" y2="17507"/>
                        <a14:foregroundMark x1="42832" y1="11765" x2="42832" y2="11765"/>
                        <a14:foregroundMark x1="46057" y1="16387" x2="46057" y2="16387"/>
                        <a14:foregroundMark x1="44982" y1="13025" x2="44982" y2="13025"/>
                        <a14:foregroundMark x1="42742" y1="45798" x2="42742" y2="45798"/>
                        <a14:foregroundMark x1="43459" y1="45938" x2="43459" y2="45938"/>
                        <a14:backgroundMark x1="6093" y1="4202" x2="97670" y2="2661"/>
                        <a14:backgroundMark x1="11470" y1="53081" x2="43817" y2="51961"/>
                        <a14:backgroundMark x1="7796" y1="5742" x2="90771" y2="7423"/>
                        <a14:backgroundMark x1="7348" y1="8824" x2="93817" y2="6303"/>
                        <a14:backgroundMark x1="6631" y1="12745" x2="5556" y2="92577"/>
                        <a14:backgroundMark x1="39337" y1="15126" x2="39337" y2="15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1" y="2198182"/>
            <a:ext cx="4659375" cy="2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8BE9A3-8B27-4D15-8D53-184B44210D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F269FA0-076F-4D3F-ADD2-939C9734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BE608-CE90-480F-8183-03CEC1BE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431D4D1-1DD1-4BFE-B1DF-B8F98898D48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E543A3A-D8DF-4589-9D4D-5D2E68063E52}"/>
              </a:ext>
            </a:extLst>
          </p:cNvPr>
          <p:cNvSpPr txBox="1"/>
          <p:nvPr/>
        </p:nvSpPr>
        <p:spPr>
          <a:xfrm>
            <a:off x="740229" y="395293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9C26080-5FC5-4B22-97EB-C066505A7ED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D416D0F-99DA-44C7-9527-29E751728E2E}"/>
              </a:ext>
            </a:extLst>
          </p:cNvPr>
          <p:cNvSpPr txBox="1"/>
          <p:nvPr/>
        </p:nvSpPr>
        <p:spPr>
          <a:xfrm>
            <a:off x="1384229" y="1574358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ออ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ลดงาน และให้สมาชิกในทีมสามารถตรวจสอบงานที่ส่งไปได้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D4ED8C0-BD66-4CC5-AA75-231F0FE79751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E49EF0D-AE04-4DA5-9691-D10172B7A3FC}"/>
              </a:ext>
            </a:extLst>
          </p:cNvPr>
          <p:cNvSpPr txBox="1"/>
          <p:nvPr/>
        </p:nvSpPr>
        <p:spPr>
          <a:xfrm>
            <a:off x="1478876" y="254148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งานของสมาชิกในทีม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9FA0393-3ACA-4180-AC34-4438447FEE3C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7EBACF6-3327-48A8-89B9-8FFE24B2C70B}"/>
              </a:ext>
            </a:extLst>
          </p:cNvPr>
          <p:cNvSpPr txBox="1"/>
          <p:nvPr/>
        </p:nvSpPr>
        <p:spPr>
          <a:xfrm>
            <a:off x="1398979" y="3577360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ตรวจสอบงานที่ทำ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6269106-4A8F-4A40-9C39-5AC7DBB7A0E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F040E-2F53-4C67-AA00-88CE4A38DD10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00981A6-8E3A-4002-8F49-AE4B4E3B9C6C}"/>
              </a:ext>
            </a:extLst>
          </p:cNvPr>
          <p:cNvSpPr txBox="1"/>
          <p:nvPr/>
        </p:nvSpPr>
        <p:spPr>
          <a:xfrm>
            <a:off x="1405391" y="459004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งานที่ผ่านการตรวจสอบถูกอ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ลดขึ้นบน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C7988D3-CF29-42E5-AF7F-8406A39B0F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220F8DB-E071-454C-B5EA-ED23159AF0D0}"/>
              </a:ext>
            </a:extLst>
          </p:cNvPr>
          <p:cNvSpPr txBox="1"/>
          <p:nvPr/>
        </p:nvSpPr>
        <p:spPr>
          <a:xfrm>
            <a:off x="1379791" y="563561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งานทุกงานภายในทีม สามารถรวมไว้ที่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EEC4D35-91BA-458D-9232-9B752EC36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4" y="1437063"/>
            <a:ext cx="3226819" cy="3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C20B972-3C21-426E-BBCB-6CC13AC7349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6701292-091F-4EB1-B9F9-12CA32BF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3F4657D-0DD6-47B0-9DC6-8798EE4E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09CD85E-5B4E-4D6B-A3C3-4BE8EB70539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91ADE21-2B33-44FA-974C-9242EA441C4D}"/>
              </a:ext>
            </a:extLst>
          </p:cNvPr>
          <p:cNvSpPr txBox="1"/>
          <p:nvPr/>
        </p:nvSpPr>
        <p:spPr>
          <a:xfrm>
            <a:off x="740229" y="395293"/>
            <a:ext cx="4314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2DB959E-5C5F-4C79-8FE1-0739196C72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6388C55-D1F3-4A44-9F53-E0886985DA16}"/>
              </a:ext>
            </a:extLst>
          </p:cNvPr>
          <p:cNvSpPr txBox="1"/>
          <p:nvPr/>
        </p:nvSpPr>
        <p:spPr>
          <a:xfrm>
            <a:off x="1478876" y="1574358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เพื่อให้แผนที่อาจมีการปรับเปลี่ยนนั้นให้แผนอยู่ในข้อมูลที่เป็นปัจจุบัน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26C9D8-D141-46C3-B22D-CD728CE914E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FC906A6-6536-49AD-99C8-6A0C933ACA18}"/>
              </a:ext>
            </a:extLst>
          </p:cNvPr>
          <p:cNvSpPr txBox="1"/>
          <p:nvPr/>
        </p:nvSpPr>
        <p:spPr>
          <a:xfrm>
            <a:off x="1478876" y="2541484"/>
            <a:ext cx="566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การแจกจ่ายงานให้สมาชิก ข้อมูลวันที่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เริ่มทำจริง และเสร็จจริง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02679D8-AE62-4D4C-99BE-0D990783C9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F81E535-5CC0-4854-A219-D168291449F8}"/>
              </a:ext>
            </a:extLst>
          </p:cNvPr>
          <p:cNvSpPr txBox="1"/>
          <p:nvPr/>
        </p:nvSpPr>
        <p:spPr>
          <a:xfrm>
            <a:off x="1398979" y="357736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จัดทำแผนอย่างต่อเนื่อง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6E5328-04E8-45FA-8916-6CF322A68B4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C129F6D-FBA9-4937-BA82-4636003CB15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19A16DF-9D66-40F9-AA34-C9D49AFB5611}"/>
              </a:ext>
            </a:extLst>
          </p:cNvPr>
          <p:cNvSpPr txBox="1"/>
          <p:nvPr/>
        </p:nvSpPr>
        <p:spPr>
          <a:xfrm>
            <a:off x="1405391" y="459004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ได้แผนงานที่เป็นปัจจุบัน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0A0ECE1-AA9B-417F-A54C-D7179E18A4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4A5EA3-275A-407B-886E-F6E3F802CB79}"/>
              </a:ext>
            </a:extLst>
          </p:cNvPr>
          <p:cNvSpPr txBox="1"/>
          <p:nvPr/>
        </p:nvSpPr>
        <p:spPr>
          <a:xfrm>
            <a:off x="1440862" y="563561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Arial" panose="020B0604020202020204" pitchFamily="34" charset="0"/>
                <a:cs typeface="TH Sarabun New" panose="020B0500040200020003" pitchFamily="34" charset="-34"/>
              </a:rPr>
              <a:t>ทราบงานที่ถูกวางแผนในปัจจุบัน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C1680FB0-B58F-4F1C-87B1-D60E889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" b="95399" l="0" r="95104">
                        <a14:backgroundMark x1="26271" y1="74019" x2="25047" y2="86198"/>
                        <a14:backgroundMark x1="58286" y1="73748" x2="60075" y2="83085"/>
                        <a14:backgroundMark x1="64972" y1="88498" x2="64972" y2="88498"/>
                        <a14:backgroundMark x1="36158" y1="89039" x2="36158" y2="89039"/>
                        <a14:backgroundMark x1="17232" y1="89581" x2="17232" y2="89581"/>
                        <a14:backgroundMark x1="20810" y1="88227" x2="20810" y2="88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0" y="2425914"/>
            <a:ext cx="4973498" cy="3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>
            <a:extLst>
              <a:ext uri="{FF2B5EF4-FFF2-40B4-BE49-F238E27FC236}">
                <a16:creationId xmlns:a16="http://schemas.microsoft.com/office/drawing/2014/main" id="{18B3FB0A-21E6-4209-AB82-1099D6224A9D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" name="Graphic 470">
            <a:extLst>
              <a:ext uri="{FF2B5EF4-FFF2-40B4-BE49-F238E27FC236}">
                <a16:creationId xmlns:a16="http://schemas.microsoft.com/office/drawing/2014/main" id="{A53DF535-9639-4293-8EE5-03D59F1CABFD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4" name="Freeform: Shape 1055">
              <a:extLst>
                <a:ext uri="{FF2B5EF4-FFF2-40B4-BE49-F238E27FC236}">
                  <a16:creationId xmlns:a16="http://schemas.microsoft.com/office/drawing/2014/main" id="{21B8C03C-15DC-4AC6-ACD7-52A3A62F2EA5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" name="Freeform: Shape 1056">
              <a:extLst>
                <a:ext uri="{FF2B5EF4-FFF2-40B4-BE49-F238E27FC236}">
                  <a16:creationId xmlns:a16="http://schemas.microsoft.com/office/drawing/2014/main" id="{292C19F0-A6C0-4F81-8C28-9490F4ABEC9C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" name="Freeform: Shape 1057">
              <a:extLst>
                <a:ext uri="{FF2B5EF4-FFF2-40B4-BE49-F238E27FC236}">
                  <a16:creationId xmlns:a16="http://schemas.microsoft.com/office/drawing/2014/main" id="{8967B6EA-975A-4734-A560-CA46DB73024B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" name="Freeform: Shape 1058">
              <a:extLst>
                <a:ext uri="{FF2B5EF4-FFF2-40B4-BE49-F238E27FC236}">
                  <a16:creationId xmlns:a16="http://schemas.microsoft.com/office/drawing/2014/main" id="{6444FD77-5A8A-47D8-B002-EB3AA3F765CE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8" name="Rectangle 1059">
            <a:extLst>
              <a:ext uri="{FF2B5EF4-FFF2-40B4-BE49-F238E27FC236}">
                <a16:creationId xmlns:a16="http://schemas.microsoft.com/office/drawing/2014/main" id="{6292AF73-E3C0-4FE2-BC88-83674CD139E2}"/>
              </a:ext>
            </a:extLst>
          </p:cNvPr>
          <p:cNvSpPr/>
          <p:nvPr/>
        </p:nvSpPr>
        <p:spPr>
          <a:xfrm>
            <a:off x="566102" y="352110"/>
            <a:ext cx="7684763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การจัดการความต้องการ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(Requirements development)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Graphic 1063">
            <a:extLst>
              <a:ext uri="{FF2B5EF4-FFF2-40B4-BE49-F238E27FC236}">
                <a16:creationId xmlns:a16="http://schemas.microsoft.com/office/drawing/2014/main" id="{8977515F-75B0-4E36-9B50-E37DD9E1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10" name="ตาราง 2">
            <a:extLst>
              <a:ext uri="{FF2B5EF4-FFF2-40B4-BE49-F238E27FC236}">
                <a16:creationId xmlns:a16="http://schemas.microsoft.com/office/drawing/2014/main" id="{98C4A7BD-DF63-42B3-8473-53F896E6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82903"/>
              </p:ext>
            </p:extLst>
          </p:nvPr>
        </p:nvGraphicFramePr>
        <p:xfrm>
          <a:off x="1048131" y="994873"/>
          <a:ext cx="10509460" cy="57264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1892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11" name="วงรี 10">
            <a:extLst>
              <a:ext uri="{FF2B5EF4-FFF2-40B4-BE49-F238E27FC236}">
                <a16:creationId xmlns:a16="http://schemas.microsoft.com/office/drawing/2014/main" id="{D2E858EF-4F25-4E64-8817-C613F095C265}"/>
              </a:ext>
            </a:extLst>
          </p:cNvPr>
          <p:cNvSpPr/>
          <p:nvPr/>
        </p:nvSpPr>
        <p:spPr>
          <a:xfrm>
            <a:off x="1898966" y="1433210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EBA2BFF-072C-4335-8706-DEABDC70B7FB}"/>
              </a:ext>
            </a:extLst>
          </p:cNvPr>
          <p:cNvSpPr/>
          <p:nvPr/>
        </p:nvSpPr>
        <p:spPr>
          <a:xfrm>
            <a:off x="1273565" y="1877206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6BFCF1CB-8EA8-4D6C-9E9F-14DB57AC9841}"/>
              </a:ext>
            </a:extLst>
          </p:cNvPr>
          <p:cNvGrpSpPr/>
          <p:nvPr/>
        </p:nvGrpSpPr>
        <p:grpSpPr>
          <a:xfrm>
            <a:off x="10346870" y="6330006"/>
            <a:ext cx="295275" cy="238125"/>
            <a:chOff x="-790194" y="2927125"/>
            <a:chExt cx="295275" cy="238125"/>
          </a:xfrm>
        </p:grpSpPr>
        <p:sp>
          <p:nvSpPr>
            <p:cNvPr id="34" name="วงรี 33">
              <a:extLst>
                <a:ext uri="{FF2B5EF4-FFF2-40B4-BE49-F238E27FC236}">
                  <a16:creationId xmlns:a16="http://schemas.microsoft.com/office/drawing/2014/main" id="{27A37DF5-FE28-4C9D-B77F-15557A2793BE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วงรี 34">
              <a:extLst>
                <a:ext uri="{FF2B5EF4-FFF2-40B4-BE49-F238E27FC236}">
                  <a16:creationId xmlns:a16="http://schemas.microsoft.com/office/drawing/2014/main" id="{AD50CFBD-AC20-4B70-AE84-15F00407435E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41052B24-3A60-46CD-B3C9-3175BB868BA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045090" y="1671335"/>
            <a:ext cx="1514" cy="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สี่เหลี่ยมผืนผ้า: มุมมน 40">
            <a:extLst>
              <a:ext uri="{FF2B5EF4-FFF2-40B4-BE49-F238E27FC236}">
                <a16:creationId xmlns:a16="http://schemas.microsoft.com/office/drawing/2014/main" id="{71D6D51C-8226-4B47-93BC-0E76A849BC13}"/>
              </a:ext>
            </a:extLst>
          </p:cNvPr>
          <p:cNvSpPr/>
          <p:nvPr/>
        </p:nvSpPr>
        <p:spPr>
          <a:xfrm>
            <a:off x="3445039" y="2307265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6D639AA9-BC7C-4856-BEB5-D176CB326BD0}"/>
              </a:ext>
            </a:extLst>
          </p:cNvPr>
          <p:cNvSpPr/>
          <p:nvPr/>
        </p:nvSpPr>
        <p:spPr>
          <a:xfrm>
            <a:off x="3456812" y="3213970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สี่เหลี่ยมผืนผ้า: มุมมน 42">
            <a:extLst>
              <a:ext uri="{FF2B5EF4-FFF2-40B4-BE49-F238E27FC236}">
                <a16:creationId xmlns:a16="http://schemas.microsoft.com/office/drawing/2014/main" id="{95D38DAB-02B1-475E-A33C-93ACB36F436F}"/>
              </a:ext>
            </a:extLst>
          </p:cNvPr>
          <p:cNvSpPr/>
          <p:nvPr/>
        </p:nvSpPr>
        <p:spPr>
          <a:xfrm>
            <a:off x="5531336" y="3855392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และความเสี่ยง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สี่เหลี่ยมผืนผ้า: มุมมน 43">
            <a:extLst>
              <a:ext uri="{FF2B5EF4-FFF2-40B4-BE49-F238E27FC236}">
                <a16:creationId xmlns:a16="http://schemas.microsoft.com/office/drawing/2014/main" id="{FCAA62DB-3D73-42C7-B2CF-EDF02E2AE7F2}"/>
              </a:ext>
            </a:extLst>
          </p:cNvPr>
          <p:cNvSpPr/>
          <p:nvPr/>
        </p:nvSpPr>
        <p:spPr>
          <a:xfrm>
            <a:off x="7618862" y="4548437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สี่เหลี่ยมผืนผ้า: มุมมน 44">
            <a:extLst>
              <a:ext uri="{FF2B5EF4-FFF2-40B4-BE49-F238E27FC236}">
                <a16:creationId xmlns:a16="http://schemas.microsoft.com/office/drawing/2014/main" id="{BBB0D5D4-9BF8-4C28-808C-6CD6FA26328E}"/>
              </a:ext>
            </a:extLst>
          </p:cNvPr>
          <p:cNvSpPr/>
          <p:nvPr/>
        </p:nvSpPr>
        <p:spPr>
          <a:xfrm>
            <a:off x="9722983" y="5221705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ตัวเชื่อมต่อ: หักมุม 46">
            <a:extLst>
              <a:ext uri="{FF2B5EF4-FFF2-40B4-BE49-F238E27FC236}">
                <a16:creationId xmlns:a16="http://schemas.microsoft.com/office/drawing/2014/main" id="{B14651FB-7D13-4BCD-B2A6-B5993B705784}"/>
              </a:ext>
            </a:extLst>
          </p:cNvPr>
          <p:cNvCxnSpPr>
            <a:stCxn id="12" idx="2"/>
            <a:endCxn id="41" idx="1"/>
          </p:cNvCxnSpPr>
          <p:nvPr/>
        </p:nvCxnSpPr>
        <p:spPr>
          <a:xfrm rot="16200000" flipH="1">
            <a:off x="2637550" y="1714804"/>
            <a:ext cx="215029" cy="1399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D5F57BEF-31E3-4A4B-84D4-856D7BC2045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216564" y="2737324"/>
            <a:ext cx="11773" cy="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ตัวเชื่อมต่อ: หักมุม 50">
            <a:extLst>
              <a:ext uri="{FF2B5EF4-FFF2-40B4-BE49-F238E27FC236}">
                <a16:creationId xmlns:a16="http://schemas.microsoft.com/office/drawing/2014/main" id="{8D7B5CB1-21CF-4DC2-9CA7-CDF108A6F222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16200000" flipH="1">
            <a:off x="4719481" y="3364247"/>
            <a:ext cx="320711" cy="1302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706B0A5F-106E-4533-980F-6FEA1BF9EFB0}"/>
              </a:ext>
            </a:extLst>
          </p:cNvPr>
          <p:cNvCxnSpPr>
            <a:stCxn id="43" idx="2"/>
            <a:endCxn id="44" idx="1"/>
          </p:cNvCxnSpPr>
          <p:nvPr/>
        </p:nvCxnSpPr>
        <p:spPr>
          <a:xfrm rot="16200000" flipH="1">
            <a:off x="6774694" y="4024980"/>
            <a:ext cx="372334" cy="131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: หักมุม 56">
            <a:extLst>
              <a:ext uri="{FF2B5EF4-FFF2-40B4-BE49-F238E27FC236}">
                <a16:creationId xmlns:a16="http://schemas.microsoft.com/office/drawing/2014/main" id="{2A9B581C-1EC6-413D-9310-960731AA41E6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rot="16200000" flipH="1">
            <a:off x="8880407" y="4699839"/>
            <a:ext cx="352557" cy="133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>
            <a:extLst>
              <a:ext uri="{FF2B5EF4-FFF2-40B4-BE49-F238E27FC236}">
                <a16:creationId xmlns:a16="http://schemas.microsoft.com/office/drawing/2014/main" id="{6BA61CC9-929E-4D0B-BB9F-58E0B5B67101}"/>
              </a:ext>
            </a:extLst>
          </p:cNvPr>
          <p:cNvCxnSpPr>
            <a:stCxn id="45" idx="2"/>
            <a:endCxn id="34" idx="0"/>
          </p:cNvCxnSpPr>
          <p:nvPr/>
        </p:nvCxnSpPr>
        <p:spPr>
          <a:xfrm>
            <a:off x="10494508" y="5863127"/>
            <a:ext cx="0" cy="4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EDB291-6233-49B2-8608-B605183911A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54CFB38-8B9F-4126-B11B-0F616F7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405D253-9027-4909-91E4-5096EC9B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6E3349B-0811-409C-A70E-F91C86613FB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CEECA-2C99-4DBB-A787-8E5C86209111}"/>
              </a:ext>
            </a:extLst>
          </p:cNvPr>
          <p:cNvSpPr txBox="1"/>
          <p:nvPr/>
        </p:nvSpPr>
        <p:spPr>
          <a:xfrm>
            <a:off x="740229" y="395293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41F7174-C2F1-4838-ACC4-3BB7C5FDBD5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450EC53-6934-455D-874D-A37C5C333A12}"/>
              </a:ext>
            </a:extLst>
          </p:cNvPr>
          <p:cNvSpPr txBox="1"/>
          <p:nvPr/>
        </p:nvSpPr>
        <p:spPr>
          <a:xfrm>
            <a:off x="1384229" y="1574358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เพื่อต้องการทราบถึงความต้องการของ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6DC8E1-8990-4D38-B1AB-7D257964EC3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6653E95-5B2C-4DF5-9677-C6A820DC404B}"/>
              </a:ext>
            </a:extLst>
          </p:cNvPr>
          <p:cNvSpPr txBox="1"/>
          <p:nvPr/>
        </p:nvSpPr>
        <p:spPr>
          <a:xfrm>
            <a:off x="1405391" y="2594786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ปัญหาที่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A86633C-5379-48E7-87AC-819CA4EFFCD2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A2B598D-9BF6-470E-B390-695DDAF6122A}"/>
              </a:ext>
            </a:extLst>
          </p:cNvPr>
          <p:cNvSpPr txBox="1"/>
          <p:nvPr/>
        </p:nvSpPr>
        <p:spPr>
          <a:xfrm>
            <a:off x="1405391" y="360784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6B66A076-0CA3-458A-BACC-97068FDEA6B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13DBA1F-2883-4439-ADE8-CA0947B11B59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34D8E6D-CB9A-4F0A-AB3D-16FA26EF399B}"/>
              </a:ext>
            </a:extLst>
          </p:cNvPr>
          <p:cNvSpPr txBox="1"/>
          <p:nvPr/>
        </p:nvSpPr>
        <p:spPr>
          <a:xfrm>
            <a:off x="1405391" y="459004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C62DEA8-FD8C-4609-9402-DA4E5E01E49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3A0F349-5C8E-49DE-8017-218EB60F0A61}"/>
              </a:ext>
            </a:extLst>
          </p:cNvPr>
          <p:cNvSpPr txBox="1"/>
          <p:nvPr/>
        </p:nvSpPr>
        <p:spPr>
          <a:xfrm>
            <a:off x="1379791" y="563561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ความต้องการที่จะนำไปพัฒนาระบบ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A817734-C1C5-4375-B26D-D613BE44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8" b="98652" l="679" r="97575">
                        <a14:foregroundMark x1="17071" y1="18652" x2="23472" y2="18764"/>
                        <a14:foregroundMark x1="18138" y1="17191" x2="18235" y2="84944"/>
                        <a14:foregroundMark x1="75946" y1="38427" x2="84384" y2="49438"/>
                        <a14:foregroundMark x1="75655" y1="41910" x2="78371" y2="43146"/>
                        <a14:foregroundMark x1="79243" y1="45393" x2="79243" y2="78876"/>
                        <a14:foregroundMark x1="21435" y1="76742" x2="49176" y2="77416"/>
                        <a14:backgroundMark x1="84772" y1="56742" x2="84772" y2="56742"/>
                        <a14:backgroundMark x1="81280" y1="73034" x2="81280" y2="73034"/>
                        <a14:backgroundMark x1="81280" y1="73034" x2="82056" y2="88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79" y="2036023"/>
            <a:ext cx="3605188" cy="3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DB15C39-E13A-4D39-BB3F-6805982BB703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6E8E3D4C-6FDA-4785-8911-C7D95102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48A3625-6EF3-4B78-9299-B7C0F8FA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3CABF47-B02D-420F-9058-826EB9C81001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4E486DF-5CF4-4505-B5D7-7E88981D904E}"/>
              </a:ext>
            </a:extLst>
          </p:cNvPr>
          <p:cNvSpPr txBox="1"/>
          <p:nvPr/>
        </p:nvSpPr>
        <p:spPr>
          <a:xfrm>
            <a:off x="740229" y="395293"/>
            <a:ext cx="5723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6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6ECC33-3E2C-448A-91B1-10518DD8C18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545DC8E-F6A7-4230-A8FF-2B995B822E5B}"/>
              </a:ext>
            </a:extLst>
          </p:cNvPr>
          <p:cNvSpPr txBox="1"/>
          <p:nvPr/>
        </p:nvSpPr>
        <p:spPr>
          <a:xfrm>
            <a:off x="1411550" y="1574358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ต้องการอะไร แก้ปัญหาอะไร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82F76-E387-4875-93B0-79FBB847F44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D45D28B-0CBA-4A10-BE5A-CB25CA0C2B38}"/>
              </a:ext>
            </a:extLst>
          </p:cNvPr>
          <p:cNvSpPr txBox="1"/>
          <p:nvPr/>
        </p:nvSpPr>
        <p:spPr>
          <a:xfrm>
            <a:off x="1405391" y="2652728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ต้องได้รับความต้องการจาก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85F7501-7706-47DC-B57E-6AB5D757303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2BBA52B-494E-46C7-A15D-FC3C9C4B46CE}"/>
              </a:ext>
            </a:extLst>
          </p:cNvPr>
          <p:cNvSpPr txBox="1"/>
          <p:nvPr/>
        </p:nvSpPr>
        <p:spPr>
          <a:xfrm>
            <a:off x="1398979" y="357736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สกัด และรวบรวมความต้องการจาก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57CEABE-B3F2-467B-8D82-C651AC1BBA38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EC63D96-2767-47BB-9E38-073771C58DC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C158A0D-E5A5-4941-88E3-BBC685EF9D82}"/>
              </a:ext>
            </a:extLst>
          </p:cNvPr>
          <p:cNvSpPr txBox="1"/>
          <p:nvPr/>
        </p:nvSpPr>
        <p:spPr>
          <a:xfrm>
            <a:off x="1405391" y="459004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ได้ความต้องการที่ตรงกับปัญหา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A875742-F266-4086-8665-1FC73DDBCA7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4AE0A94-92DA-470A-BFCB-02A966E83B24}"/>
              </a:ext>
            </a:extLst>
          </p:cNvPr>
          <p:cNvSpPr txBox="1"/>
          <p:nvPr/>
        </p:nvSpPr>
        <p:spPr>
          <a:xfrm>
            <a:off x="1405391" y="5582771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นำความต้องการที่ได้ไปพัฒนาระบบได้อย่างถูกต้อง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F6CC00A-0A3D-42EA-BC69-A4421785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" b="98458" l="1099" r="97802">
                        <a14:foregroundMark x1="12088" y1="16324" x2="51374" y2="15167"/>
                        <a14:foregroundMark x1="11630" y1="10540" x2="52747" y2="21337"/>
                        <a14:foregroundMark x1="11264" y1="21594" x2="53480" y2="11183"/>
                        <a14:foregroundMark x1="15568" y1="10540" x2="51190" y2="11183"/>
                        <a14:foregroundMark x1="13919" y1="21722" x2="51282" y2="21337"/>
                        <a14:foregroundMark x1="11447" y1="30077" x2="52381" y2="29820"/>
                        <a14:foregroundMark x1="11447" y1="30077" x2="11630" y2="39974"/>
                        <a14:foregroundMark x1="11630" y1="39974" x2="53938" y2="40488"/>
                        <a14:foregroundMark x1="53938" y1="40488" x2="53388" y2="30591"/>
                        <a14:foregroundMark x1="21795" y1="35861" x2="44689" y2="35090"/>
                        <a14:foregroundMark x1="11447" y1="48715" x2="53938" y2="48715"/>
                        <a14:foregroundMark x1="11722" y1="59383" x2="11264" y2="49743"/>
                        <a14:foregroundMark x1="11630" y1="59254" x2="53846" y2="59126"/>
                        <a14:foregroundMark x1="53846" y1="59126" x2="53480" y2="49743"/>
                        <a14:foregroundMark x1="76007" y1="84704" x2="81868" y2="87918"/>
                        <a14:backgroundMark x1="10531" y1="27892" x2="57234" y2="25064"/>
                        <a14:backgroundMark x1="76465" y1="36118" x2="76465" y2="36118"/>
                        <a14:backgroundMark x1="76923" y1="36889" x2="76923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1" y="2026621"/>
            <a:ext cx="5180212" cy="3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89C47C-8C9B-4CBF-A024-6A2E53E8B84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E039D3B1-3FFE-4F5C-B784-2820148C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88A5FB2-F10D-4544-87EE-B7617323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6E48CA-1A03-4B0B-9F9F-877D69AA5C8F}"/>
              </a:ext>
            </a:extLst>
          </p:cNvPr>
          <p:cNvSpPr/>
          <p:nvPr/>
        </p:nvSpPr>
        <p:spPr>
          <a:xfrm>
            <a:off x="674914" y="355792"/>
            <a:ext cx="7547501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D83F1B5-4300-4B35-98F5-1B749DD024ED}"/>
              </a:ext>
            </a:extLst>
          </p:cNvPr>
          <p:cNvSpPr txBox="1"/>
          <p:nvPr/>
        </p:nvSpPr>
        <p:spPr>
          <a:xfrm>
            <a:off x="740229" y="395293"/>
            <a:ext cx="7393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EBEE3E9-1D79-431E-815C-33460F620FC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B9D9094-4D54-46B6-8A0C-FFF7AFC969D3}"/>
              </a:ext>
            </a:extLst>
          </p:cNvPr>
          <p:cNvSpPr txBox="1"/>
          <p:nvPr/>
        </p:nvSpPr>
        <p:spPr>
          <a:xfrm>
            <a:off x="1478876" y="1564866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เพื่อดูว่าความต้องการนั้นสามารถนำมาทำได้จริงไหม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3F41019-2923-4EAC-B12C-E5185B4DF5E5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A5DD69-52FE-451F-A87E-3786990FEAEF}"/>
              </a:ext>
            </a:extLst>
          </p:cNvPr>
          <p:cNvSpPr txBox="1"/>
          <p:nvPr/>
        </p:nvSpPr>
        <p:spPr>
          <a:xfrm>
            <a:off x="1478876" y="255023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49C8309-764C-478F-8B5D-D4C3F036EFB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2C40D7F-9A32-4131-B21D-715F795D0F53}"/>
              </a:ext>
            </a:extLst>
          </p:cNvPr>
          <p:cNvSpPr txBox="1"/>
          <p:nvPr/>
        </p:nvSpPr>
        <p:spPr>
          <a:xfrm>
            <a:off x="1478876" y="3577073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รวบรวมความต้องการของ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496AECC-D9E2-4A72-915F-72C016B2E94A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991C252-66EF-4207-84CC-1A3A52E99CF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EC03FEC-2D96-4A85-83F9-45CCE295C3B9}"/>
              </a:ext>
            </a:extLst>
          </p:cNvPr>
          <p:cNvSpPr txBox="1"/>
          <p:nvPr/>
        </p:nvSpPr>
        <p:spPr>
          <a:xfrm>
            <a:off x="1478876" y="4592946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ได้ความต้องการที่เป็นไปได้ และสามารถทำได้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CC56679-A25E-4885-BC66-94DC73AFDBB7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DA215-2E42-4A85-83E1-AAA3436819AE}"/>
              </a:ext>
            </a:extLst>
          </p:cNvPr>
          <p:cNvSpPr txBox="1"/>
          <p:nvPr/>
        </p:nvSpPr>
        <p:spPr>
          <a:xfrm>
            <a:off x="1478876" y="5635613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ได้ความต้องการที่นำไปพัฒนาระบบต่อได้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F8E433F-E3C4-4A4E-913F-755DD29B3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0" b="98387" l="364" r="98999">
                        <a14:foregroundMark x1="29845" y1="15249" x2="23385" y2="28299"/>
                        <a14:foregroundMark x1="23294" y1="23900" x2="23840" y2="87390"/>
                        <a14:foregroundMark x1="30027" y1="40323" x2="34122" y2="32845"/>
                        <a14:foregroundMark x1="26024" y1="37537" x2="24204" y2="50147"/>
                        <a14:foregroundMark x1="44404" y1="12023" x2="70974" y2="11877"/>
                        <a14:foregroundMark x1="44404" y1="12023" x2="44313" y2="20088"/>
                        <a14:foregroundMark x1="44313" y1="20088" x2="70974" y2="19648"/>
                        <a14:foregroundMark x1="44313" y1="26393" x2="70883" y2="26540"/>
                        <a14:foregroundMark x1="70883" y1="26540" x2="71156" y2="34457"/>
                        <a14:foregroundMark x1="71156" y1="34457" x2="44313" y2="34164"/>
                        <a14:foregroundMark x1="44404" y1="40469" x2="70519" y2="40176"/>
                        <a14:foregroundMark x1="70519" y1="40176" x2="70974" y2="48094"/>
                        <a14:foregroundMark x1="70974" y1="48094" x2="44404" y2="48240"/>
                        <a14:foregroundMark x1="27753" y1="38416" x2="30300" y2="38270"/>
                        <a14:backgroundMark x1="38581" y1="23460" x2="72520" y2="23167"/>
                        <a14:backgroundMark x1="41856" y1="36657" x2="72611" y2="37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78" y="2241883"/>
            <a:ext cx="6158101" cy="38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1A0774-5339-4C34-809F-20E925AED57F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533EFE3-892C-42DA-B090-AC2D278C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C50DA3CF-79F7-44D7-8461-9752E103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A166BE1-73F3-4F8D-B976-C68D9F2E3AC1}"/>
              </a:ext>
            </a:extLst>
          </p:cNvPr>
          <p:cNvSpPr/>
          <p:nvPr/>
        </p:nvSpPr>
        <p:spPr>
          <a:xfrm>
            <a:off x="674914" y="355792"/>
            <a:ext cx="7108119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4200484-63AE-4839-AB3F-A253F6310F2D}"/>
              </a:ext>
            </a:extLst>
          </p:cNvPr>
          <p:cNvSpPr txBox="1"/>
          <p:nvPr/>
        </p:nvSpPr>
        <p:spPr>
          <a:xfrm>
            <a:off x="740229" y="395293"/>
            <a:ext cx="704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 และความเสี่ยง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CE79119-E474-4E9C-9FB5-A71FE04CEC2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7F8DA6E-88F6-40CE-8938-5FFEABBA2CAB}"/>
              </a:ext>
            </a:extLst>
          </p:cNvPr>
          <p:cNvSpPr txBox="1"/>
          <p:nvPr/>
        </p:nvSpPr>
        <p:spPr>
          <a:xfrm>
            <a:off x="1405391" y="1573736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เพื่อให้ทราบถึงข้อบกพร่องของงานที่จะเกิด ว่ามีผลตามมาอย่างไรบ้าง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E90FA35-491B-4BE4-9884-4BE9C0646FB3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E3672F7-2816-4126-BC42-E63658313083}"/>
              </a:ext>
            </a:extLst>
          </p:cNvPr>
          <p:cNvSpPr txBox="1"/>
          <p:nvPr/>
        </p:nvSpPr>
        <p:spPr>
          <a:xfrm>
            <a:off x="1405391" y="255169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ความต้องการที่สามารถเป็นไปได้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F2E5843-2531-4EB0-BDEC-0AAF231ACF2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0287367-8A5B-4351-A373-0BDF911615DD}"/>
              </a:ext>
            </a:extLst>
          </p:cNvPr>
          <p:cNvSpPr txBox="1"/>
          <p:nvPr/>
        </p:nvSpPr>
        <p:spPr>
          <a:xfrm>
            <a:off x="1405391" y="3567311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ต้องได้รับความต้องการที่เป็นไปได้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0E4FAC8-5D8B-41E1-8DAE-074CA6BCD99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B60474C-4483-4A48-A367-D70534292067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BDF1DC-F8AC-40AF-A765-6439E5BEB45E}"/>
              </a:ext>
            </a:extLst>
          </p:cNvPr>
          <p:cNvSpPr txBox="1"/>
          <p:nvPr/>
        </p:nvSpPr>
        <p:spPr>
          <a:xfrm>
            <a:off x="1405391" y="4590040"/>
            <a:ext cx="607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หรือความเสี่ยงที่จะเกิดขึ้นหากทำตามความต้องการนั้น ๆ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671E51B9-DEF6-4CB5-8C73-94D529F5AF12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094845-F114-4804-B3DC-0C38B3434AD6}"/>
              </a:ext>
            </a:extLst>
          </p:cNvPr>
          <p:cNvSpPr txBox="1"/>
          <p:nvPr/>
        </p:nvSpPr>
        <p:spPr>
          <a:xfrm>
            <a:off x="1405391" y="5635613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และความเสี่ยงที่จะเกิดขึ้น 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85133F7-73B5-4718-A995-2595DE895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818" l="481" r="97917">
                        <a14:foregroundMark x1="43750" y1="10182" x2="68349" y2="10424"/>
                        <a14:foregroundMark x1="43269" y1="10182" x2="43429" y2="68970"/>
                        <a14:foregroundMark x1="44311" y1="74303" x2="68109" y2="74303"/>
                        <a14:foregroundMark x1="68109" y1="74303" x2="68109" y2="13455"/>
                        <a14:foregroundMark x1="46795" y1="15515" x2="66346" y2="72606"/>
                        <a14:foregroundMark x1="48638" y1="52606" x2="54968" y2="51879"/>
                        <a14:foregroundMark x1="76603" y1="66667" x2="76683" y2="74909"/>
                        <a14:foregroundMark x1="78526" y1="69091" x2="76923" y2="72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9" y="2511323"/>
            <a:ext cx="5493553" cy="3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EFB61D-688E-4FBF-8807-4BF39C9FBE77}"/>
              </a:ext>
            </a:extLst>
          </p:cNvPr>
          <p:cNvSpPr/>
          <p:nvPr/>
        </p:nvSpPr>
        <p:spPr>
          <a:xfrm>
            <a:off x="674914" y="642799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1E137092-222B-4035-8C82-DFEFA40D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E13C0BE-C9AE-4166-B8C5-26E96E77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79A261F-1909-44E7-BEB1-DB1A9A2C92A6}"/>
              </a:ext>
            </a:extLst>
          </p:cNvPr>
          <p:cNvSpPr/>
          <p:nvPr/>
        </p:nvSpPr>
        <p:spPr>
          <a:xfrm>
            <a:off x="674914" y="355792"/>
            <a:ext cx="7661012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D849F99-3093-4785-97EE-57EC0382388E}"/>
              </a:ext>
            </a:extLst>
          </p:cNvPr>
          <p:cNvSpPr txBox="1"/>
          <p:nvPr/>
        </p:nvSpPr>
        <p:spPr>
          <a:xfrm>
            <a:off x="740229" y="395293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B759CF4-0686-46F4-8F06-4AE6ECB26D93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0C50091-C096-4B31-AC40-92972EF8154C}"/>
              </a:ext>
            </a:extLst>
          </p:cNvPr>
          <p:cNvSpPr txBox="1"/>
          <p:nvPr/>
        </p:nvSpPr>
        <p:spPr>
          <a:xfrm>
            <a:off x="1384229" y="1574358"/>
            <a:ext cx="658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เพื่อตรวจสอบ และให้แน่ใจว่าความต้องการที่ได้รับมานั้นมีความถูกต้องมากที่สุด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0B2595C-1D95-4130-B5AF-EC28D945CAA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2DE80E8-B7A5-464D-98B9-8B4C31F70958}"/>
              </a:ext>
            </a:extLst>
          </p:cNvPr>
          <p:cNvSpPr txBox="1"/>
          <p:nvPr/>
        </p:nvSpPr>
        <p:spPr>
          <a:xfrm>
            <a:off x="1478876" y="254148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676ADE9-4EEA-4C75-8245-85194F845060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085D0E4-0669-446C-88B3-5F052D191A00}"/>
              </a:ext>
            </a:extLst>
          </p:cNvPr>
          <p:cNvSpPr txBox="1"/>
          <p:nvPr/>
        </p:nvSpPr>
        <p:spPr>
          <a:xfrm>
            <a:off x="1398979" y="357736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รับความต้องการจาก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22CB5B4-A159-4636-ACA0-6E7A4033BF6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7286ECA-C2E6-45DF-AE4C-C763CDAB44E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1702E2B-3C87-4D22-879B-37B631074235}"/>
              </a:ext>
            </a:extLst>
          </p:cNvPr>
          <p:cNvSpPr txBox="1"/>
          <p:nvPr/>
        </p:nvSpPr>
        <p:spPr>
          <a:xfrm>
            <a:off x="1405391" y="459004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ความต้องการไปในทางเดียวกันกับ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และถูกต้อง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9AC15C2-A8EB-4C1D-9638-85B1FC41514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1304C24-FA1B-45C8-A8CA-33DDB30CB137}"/>
              </a:ext>
            </a:extLst>
          </p:cNvPr>
          <p:cNvSpPr txBox="1"/>
          <p:nvPr/>
        </p:nvSpPr>
        <p:spPr>
          <a:xfrm>
            <a:off x="1379791" y="563561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ความต้องการถูกต้อง และเป็นไปในทิศทางเดียวกัน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97F95A7D-66AB-4855-A27A-A354EA92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" b="97808" l="304" r="99189">
                        <a14:foregroundMark x1="16109" y1="18767" x2="55015" y2="18493"/>
                        <a14:foregroundMark x1="56940" y1="18493" x2="57042" y2="87945"/>
                        <a14:foregroundMark x1="57143" y1="87945" x2="16008" y2="87260"/>
                        <a14:foregroundMark x1="16008" y1="87260" x2="16211" y2="19315"/>
                        <a14:foregroundMark x1="18440" y1="20959" x2="56028" y2="86849"/>
                        <a14:foregroundMark x1="16819" y1="85753" x2="56028" y2="20959"/>
                        <a14:foregroundMark x1="42148" y1="21096" x2="44276" y2="28356"/>
                        <a14:foregroundMark x1="42958" y1="30411" x2="45998" y2="23151"/>
                        <a14:foregroundMark x1="77406" y1="57671" x2="85410" y2="83288"/>
                        <a14:foregroundMark x1="78723" y1="53014" x2="85816" y2="67123"/>
                        <a14:foregroundMark x1="82371" y1="53836" x2="87133" y2="53288"/>
                        <a14:backgroundMark x1="79230" y1="43151" x2="79230" y2="43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90" y="2590642"/>
            <a:ext cx="3652798" cy="2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7AC9526-BF34-4335-BB4D-1BB0969FABBC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5" name="Graphic 470">
            <a:extLst>
              <a:ext uri="{FF2B5EF4-FFF2-40B4-BE49-F238E27FC236}">
                <a16:creationId xmlns:a16="http://schemas.microsoft.com/office/drawing/2014/main" id="{0C5A1B98-1C68-45DD-91A9-16D32D8A0063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A44ED3D-C811-42CD-AE54-A6C9D97E7A90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9093D22-2C0A-4C57-82F8-1B57403EAA15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F3C862B-4D29-4205-B18D-14EA41450A81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021F794-B4AD-40B3-80E4-829C3BBA9AC7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66B96F0-AA2F-46A6-BFA3-0CC0EEA305B1}"/>
              </a:ext>
            </a:extLst>
          </p:cNvPr>
          <p:cNvSpPr/>
          <p:nvPr/>
        </p:nvSpPr>
        <p:spPr>
          <a:xfrm>
            <a:off x="870953" y="414879"/>
            <a:ext cx="6263541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การวางแผนการทำงานของทีม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(Project planning)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64" name="Graphic 1063">
            <a:extLst>
              <a:ext uri="{FF2B5EF4-FFF2-40B4-BE49-F238E27FC236}">
                <a16:creationId xmlns:a16="http://schemas.microsoft.com/office/drawing/2014/main" id="{93862C3F-DDC6-4A19-BD76-3FDAB460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2" name="ตาราง 2">
            <a:extLst>
              <a:ext uri="{FF2B5EF4-FFF2-40B4-BE49-F238E27FC236}">
                <a16:creationId xmlns:a16="http://schemas.microsoft.com/office/drawing/2014/main" id="{8D474613-0EB0-4A9F-8731-CA5D273A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58459"/>
              </p:ext>
            </p:extLst>
          </p:nvPr>
        </p:nvGraphicFramePr>
        <p:xfrm>
          <a:off x="1048131" y="994873"/>
          <a:ext cx="10482270" cy="57264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045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489577107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3" name="วงรี 2">
            <a:extLst>
              <a:ext uri="{FF2B5EF4-FFF2-40B4-BE49-F238E27FC236}">
                <a16:creationId xmlns:a16="http://schemas.microsoft.com/office/drawing/2014/main" id="{2167942C-5FCA-456C-9EC7-4F447FFDFD89}"/>
              </a:ext>
            </a:extLst>
          </p:cNvPr>
          <p:cNvSpPr/>
          <p:nvPr/>
        </p:nvSpPr>
        <p:spPr>
          <a:xfrm>
            <a:off x="1790673" y="1404049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สี่เหลี่ยมผืนผ้า: มุมมน 1065">
            <a:extLst>
              <a:ext uri="{FF2B5EF4-FFF2-40B4-BE49-F238E27FC236}">
                <a16:creationId xmlns:a16="http://schemas.microsoft.com/office/drawing/2014/main" id="{B7490FC8-EE2F-4946-ADFD-37A7C257C210}"/>
              </a:ext>
            </a:extLst>
          </p:cNvPr>
          <p:cNvSpPr/>
          <p:nvPr/>
        </p:nvSpPr>
        <p:spPr>
          <a:xfrm>
            <a:off x="1166786" y="1838118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7" name="สี่เหลี่ยมผืนผ้า: มุมมน 1066">
            <a:extLst>
              <a:ext uri="{FF2B5EF4-FFF2-40B4-BE49-F238E27FC236}">
                <a16:creationId xmlns:a16="http://schemas.microsoft.com/office/drawing/2014/main" id="{A49F02EE-26F3-415D-A056-4BFD5C0C7EF2}"/>
              </a:ext>
            </a:extLst>
          </p:cNvPr>
          <p:cNvSpPr/>
          <p:nvPr/>
        </p:nvSpPr>
        <p:spPr>
          <a:xfrm>
            <a:off x="2902714" y="2058408"/>
            <a:ext cx="1543050" cy="59481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</a:t>
            </a:r>
          </a:p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ของงานแต่ละชิ้น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71" name="ตัวเชื่อมต่อ: หักมุม 1070">
            <a:extLst>
              <a:ext uri="{FF2B5EF4-FFF2-40B4-BE49-F238E27FC236}">
                <a16:creationId xmlns:a16="http://schemas.microsoft.com/office/drawing/2014/main" id="{8072E0DC-0696-4F82-A06F-A32A2A8CAB3A}"/>
              </a:ext>
            </a:extLst>
          </p:cNvPr>
          <p:cNvCxnSpPr>
            <a:cxnSpLocks/>
            <a:stCxn id="1066" idx="2"/>
            <a:endCxn id="1067" idx="1"/>
          </p:cNvCxnSpPr>
          <p:nvPr/>
        </p:nvCxnSpPr>
        <p:spPr>
          <a:xfrm rot="16200000" flipH="1">
            <a:off x="2339644" y="1792743"/>
            <a:ext cx="161737" cy="964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สี่เหลี่ยมผืนผ้า: มุมมน 1077">
            <a:extLst>
              <a:ext uri="{FF2B5EF4-FFF2-40B4-BE49-F238E27FC236}">
                <a16:creationId xmlns:a16="http://schemas.microsoft.com/office/drawing/2014/main" id="{4A9D9A4B-EE12-4343-A172-50D02F699E45}"/>
              </a:ext>
            </a:extLst>
          </p:cNvPr>
          <p:cNvSpPr/>
          <p:nvPr/>
        </p:nvSpPr>
        <p:spPr>
          <a:xfrm>
            <a:off x="1124622" y="2690231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9" name="สี่เหลี่ยมผืนผ้า: มุมมน 1078">
            <a:extLst>
              <a:ext uri="{FF2B5EF4-FFF2-40B4-BE49-F238E27FC236}">
                <a16:creationId xmlns:a16="http://schemas.microsoft.com/office/drawing/2014/main" id="{2654A7FD-5677-4654-BF45-C91C7C9603E7}"/>
              </a:ext>
            </a:extLst>
          </p:cNvPr>
          <p:cNvSpPr/>
          <p:nvPr/>
        </p:nvSpPr>
        <p:spPr>
          <a:xfrm>
            <a:off x="2898294" y="3005520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</a:p>
        </p:txBody>
      </p:sp>
      <p:sp>
        <p:nvSpPr>
          <p:cNvPr id="1080" name="สี่เหลี่ยมผืนผ้า: มุมมน 1079">
            <a:extLst>
              <a:ext uri="{FF2B5EF4-FFF2-40B4-BE49-F238E27FC236}">
                <a16:creationId xmlns:a16="http://schemas.microsoft.com/office/drawing/2014/main" id="{42AB2083-1C14-4EDE-9E11-88C2180DD927}"/>
              </a:ext>
            </a:extLst>
          </p:cNvPr>
          <p:cNvSpPr/>
          <p:nvPr/>
        </p:nvSpPr>
        <p:spPr>
          <a:xfrm>
            <a:off x="2898294" y="3654611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</a:p>
        </p:txBody>
      </p:sp>
      <p:sp>
        <p:nvSpPr>
          <p:cNvPr id="1082" name="สี่เหลี่ยมผืนผ้า: มุมมน 1081">
            <a:extLst>
              <a:ext uri="{FF2B5EF4-FFF2-40B4-BE49-F238E27FC236}">
                <a16:creationId xmlns:a16="http://schemas.microsoft.com/office/drawing/2014/main" id="{DA1831CF-F1DD-434C-9A1B-C9F98201DCF3}"/>
              </a:ext>
            </a:extLst>
          </p:cNvPr>
          <p:cNvSpPr/>
          <p:nvPr/>
        </p:nvSpPr>
        <p:spPr>
          <a:xfrm>
            <a:off x="4669336" y="4150223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5" name="สี่เหลี่ยมผืนผ้า: มุมมน 1084">
            <a:extLst>
              <a:ext uri="{FF2B5EF4-FFF2-40B4-BE49-F238E27FC236}">
                <a16:creationId xmlns:a16="http://schemas.microsoft.com/office/drawing/2014/main" id="{68EC0F31-5521-4BC8-BE3B-289285724F09}"/>
              </a:ext>
            </a:extLst>
          </p:cNvPr>
          <p:cNvSpPr/>
          <p:nvPr/>
        </p:nvSpPr>
        <p:spPr>
          <a:xfrm>
            <a:off x="6362969" y="4663468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7" name="สี่เหลี่ยมผืนผ้า: มุมมน 1086">
            <a:extLst>
              <a:ext uri="{FF2B5EF4-FFF2-40B4-BE49-F238E27FC236}">
                <a16:creationId xmlns:a16="http://schemas.microsoft.com/office/drawing/2014/main" id="{BB9308BD-26AE-4312-924B-58B4BADBB32B}"/>
              </a:ext>
            </a:extLst>
          </p:cNvPr>
          <p:cNvSpPr/>
          <p:nvPr/>
        </p:nvSpPr>
        <p:spPr>
          <a:xfrm>
            <a:off x="8179732" y="4907939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8" name="สี่เหลี่ยมผืนผ้า: มุมมน 1087">
            <a:extLst>
              <a:ext uri="{FF2B5EF4-FFF2-40B4-BE49-F238E27FC236}">
                <a16:creationId xmlns:a16="http://schemas.microsoft.com/office/drawing/2014/main" id="{C9452948-946B-4032-A984-0EB3C1565AE7}"/>
              </a:ext>
            </a:extLst>
          </p:cNvPr>
          <p:cNvSpPr/>
          <p:nvPr/>
        </p:nvSpPr>
        <p:spPr>
          <a:xfrm>
            <a:off x="9859638" y="5208044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9" name="สี่เหลี่ยมผืนผ้า: มุมมน 1088">
            <a:extLst>
              <a:ext uri="{FF2B5EF4-FFF2-40B4-BE49-F238E27FC236}">
                <a16:creationId xmlns:a16="http://schemas.microsoft.com/office/drawing/2014/main" id="{2D1F3EE8-A358-4D04-94E3-9A128E6322AA}"/>
              </a:ext>
            </a:extLst>
          </p:cNvPr>
          <p:cNvSpPr/>
          <p:nvPr/>
        </p:nvSpPr>
        <p:spPr>
          <a:xfrm>
            <a:off x="4669336" y="543312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</a:p>
        </p:txBody>
      </p:sp>
      <p:sp>
        <p:nvSpPr>
          <p:cNvPr id="1090" name="สี่เหลี่ยมผืนผ้า: มุมมน 1089">
            <a:extLst>
              <a:ext uri="{FF2B5EF4-FFF2-40B4-BE49-F238E27FC236}">
                <a16:creationId xmlns:a16="http://schemas.microsoft.com/office/drawing/2014/main" id="{4713EB34-CA39-477B-8326-DCFC60BEDDAD}"/>
              </a:ext>
            </a:extLst>
          </p:cNvPr>
          <p:cNvSpPr/>
          <p:nvPr/>
        </p:nvSpPr>
        <p:spPr>
          <a:xfrm>
            <a:off x="2898294" y="579734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</p:txBody>
      </p:sp>
      <p:cxnSp>
        <p:nvCxnSpPr>
          <p:cNvPr id="1092" name="ตัวเชื่อมต่อ: หักมุม 1091">
            <a:extLst>
              <a:ext uri="{FF2B5EF4-FFF2-40B4-BE49-F238E27FC236}">
                <a16:creationId xmlns:a16="http://schemas.microsoft.com/office/drawing/2014/main" id="{439E3979-46CF-46F3-9D8C-D1957C5D5176}"/>
              </a:ext>
            </a:extLst>
          </p:cNvPr>
          <p:cNvCxnSpPr>
            <a:cxnSpLocks/>
            <a:stCxn id="1067" idx="2"/>
            <a:endCxn id="1078" idx="3"/>
          </p:cNvCxnSpPr>
          <p:nvPr/>
        </p:nvCxnSpPr>
        <p:spPr>
          <a:xfrm rot="5400000">
            <a:off x="3063460" y="2257432"/>
            <a:ext cx="214992" cy="100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ตัวเชื่อมต่อ: หักมุม 1098">
            <a:extLst>
              <a:ext uri="{FF2B5EF4-FFF2-40B4-BE49-F238E27FC236}">
                <a16:creationId xmlns:a16="http://schemas.microsoft.com/office/drawing/2014/main" id="{F0F7F0E7-5ABE-4A17-84A1-6093A8219236}"/>
              </a:ext>
            </a:extLst>
          </p:cNvPr>
          <p:cNvCxnSpPr>
            <a:stCxn id="1078" idx="2"/>
            <a:endCxn id="1079" idx="1"/>
          </p:cNvCxnSpPr>
          <p:nvPr/>
        </p:nvCxnSpPr>
        <p:spPr>
          <a:xfrm rot="16200000" flipH="1">
            <a:off x="2325625" y="2616711"/>
            <a:ext cx="143191" cy="100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1" name="ลูกศรเชื่อมต่อแบบตรง 1100">
            <a:extLst>
              <a:ext uri="{FF2B5EF4-FFF2-40B4-BE49-F238E27FC236}">
                <a16:creationId xmlns:a16="http://schemas.microsoft.com/office/drawing/2014/main" id="{4CA6CB8A-C688-4D8D-BE08-10831E2C5D4C}"/>
              </a:ext>
            </a:extLst>
          </p:cNvPr>
          <p:cNvCxnSpPr>
            <a:stCxn id="1079" idx="2"/>
            <a:endCxn id="1080" idx="0"/>
          </p:cNvCxnSpPr>
          <p:nvPr/>
        </p:nvCxnSpPr>
        <p:spPr>
          <a:xfrm>
            <a:off x="3669819" y="3373242"/>
            <a:ext cx="0" cy="2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ตัวเชื่อมต่อ: หักมุม 1102">
            <a:extLst>
              <a:ext uri="{FF2B5EF4-FFF2-40B4-BE49-F238E27FC236}">
                <a16:creationId xmlns:a16="http://schemas.microsoft.com/office/drawing/2014/main" id="{A0EA417F-F789-4E8C-A82B-A222EE5F8C77}"/>
              </a:ext>
            </a:extLst>
          </p:cNvPr>
          <p:cNvCxnSpPr>
            <a:endCxn id="1082" idx="1"/>
          </p:cNvCxnSpPr>
          <p:nvPr/>
        </p:nvCxnSpPr>
        <p:spPr>
          <a:xfrm>
            <a:off x="3669819" y="4241956"/>
            <a:ext cx="999517" cy="201940"/>
          </a:xfrm>
          <a:prstGeom prst="bentConnector3">
            <a:avLst>
              <a:gd name="adj1" fmla="val 2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ตัวเชื่อมต่อ: หักมุม 1105">
            <a:extLst>
              <a:ext uri="{FF2B5EF4-FFF2-40B4-BE49-F238E27FC236}">
                <a16:creationId xmlns:a16="http://schemas.microsoft.com/office/drawing/2014/main" id="{91E1E1E7-D17C-4B1E-A83E-036CFA1BE95C}"/>
              </a:ext>
            </a:extLst>
          </p:cNvPr>
          <p:cNvCxnSpPr>
            <a:stCxn id="1082" idx="2"/>
            <a:endCxn id="1085" idx="1"/>
          </p:cNvCxnSpPr>
          <p:nvPr/>
        </p:nvCxnSpPr>
        <p:spPr>
          <a:xfrm rot="16200000" flipH="1">
            <a:off x="5847035" y="4331394"/>
            <a:ext cx="109761" cy="922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ตัวเชื่อมต่อ: หักมุม 1107">
            <a:extLst>
              <a:ext uri="{FF2B5EF4-FFF2-40B4-BE49-F238E27FC236}">
                <a16:creationId xmlns:a16="http://schemas.microsoft.com/office/drawing/2014/main" id="{A4D12215-3C58-41DB-8A19-541114DFC957}"/>
              </a:ext>
            </a:extLst>
          </p:cNvPr>
          <p:cNvCxnSpPr>
            <a:cxnSpLocks/>
          </p:cNvCxnSpPr>
          <p:nvPr/>
        </p:nvCxnSpPr>
        <p:spPr>
          <a:xfrm>
            <a:off x="7134494" y="5029082"/>
            <a:ext cx="1045238" cy="129464"/>
          </a:xfrm>
          <a:prstGeom prst="bentConnector3">
            <a:avLst>
              <a:gd name="adj1" fmla="val -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ตัวเชื่อมต่อ: หักมุม 1112">
            <a:extLst>
              <a:ext uri="{FF2B5EF4-FFF2-40B4-BE49-F238E27FC236}">
                <a16:creationId xmlns:a16="http://schemas.microsoft.com/office/drawing/2014/main" id="{9807748E-DA0E-4911-8799-6CC63F1C7B30}"/>
              </a:ext>
            </a:extLst>
          </p:cNvPr>
          <p:cNvCxnSpPr>
            <a:stCxn id="1087" idx="2"/>
          </p:cNvCxnSpPr>
          <p:nvPr/>
        </p:nvCxnSpPr>
        <p:spPr>
          <a:xfrm rot="16200000" flipH="1">
            <a:off x="9313517" y="4913400"/>
            <a:ext cx="183861" cy="908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ตัวเชื่อมต่อ: หักมุม 1114">
            <a:extLst>
              <a:ext uri="{FF2B5EF4-FFF2-40B4-BE49-F238E27FC236}">
                <a16:creationId xmlns:a16="http://schemas.microsoft.com/office/drawing/2014/main" id="{77A85AA1-7F94-45A2-B2BC-38F331FC0272}"/>
              </a:ext>
            </a:extLst>
          </p:cNvPr>
          <p:cNvCxnSpPr>
            <a:stCxn id="1088" idx="2"/>
            <a:endCxn id="1089" idx="3"/>
          </p:cNvCxnSpPr>
          <p:nvPr/>
        </p:nvCxnSpPr>
        <p:spPr>
          <a:xfrm rot="5400000">
            <a:off x="8352400" y="3435753"/>
            <a:ext cx="138751" cy="441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ตัวเชื่อมต่อ: หักมุม 1116">
            <a:extLst>
              <a:ext uri="{FF2B5EF4-FFF2-40B4-BE49-F238E27FC236}">
                <a16:creationId xmlns:a16="http://schemas.microsoft.com/office/drawing/2014/main" id="{B8819B05-2D16-44E4-829E-6D1FDE14A4E3}"/>
              </a:ext>
            </a:extLst>
          </p:cNvPr>
          <p:cNvCxnSpPr>
            <a:stCxn id="1089" idx="2"/>
            <a:endCxn id="1090" idx="3"/>
          </p:cNvCxnSpPr>
          <p:nvPr/>
        </p:nvCxnSpPr>
        <p:spPr>
          <a:xfrm rot="5400000">
            <a:off x="4850924" y="5391270"/>
            <a:ext cx="180359" cy="99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1" name="กลุ่ม 1120">
            <a:extLst>
              <a:ext uri="{FF2B5EF4-FFF2-40B4-BE49-F238E27FC236}">
                <a16:creationId xmlns:a16="http://schemas.microsoft.com/office/drawing/2014/main" id="{827B9AEE-DB9E-4E1E-A802-B6EBE9409C18}"/>
              </a:ext>
            </a:extLst>
          </p:cNvPr>
          <p:cNvGrpSpPr/>
          <p:nvPr/>
        </p:nvGrpSpPr>
        <p:grpSpPr>
          <a:xfrm>
            <a:off x="3522181" y="6453125"/>
            <a:ext cx="295275" cy="238125"/>
            <a:chOff x="-790194" y="2927125"/>
            <a:chExt cx="295275" cy="238125"/>
          </a:xfrm>
        </p:grpSpPr>
        <p:sp>
          <p:nvSpPr>
            <p:cNvPr id="1120" name="วงรี 1119">
              <a:extLst>
                <a:ext uri="{FF2B5EF4-FFF2-40B4-BE49-F238E27FC236}">
                  <a16:creationId xmlns:a16="http://schemas.microsoft.com/office/drawing/2014/main" id="{54CBBD60-7257-43EF-88EB-47869894DB06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วงรี 1118">
              <a:extLst>
                <a:ext uri="{FF2B5EF4-FFF2-40B4-BE49-F238E27FC236}">
                  <a16:creationId xmlns:a16="http://schemas.microsoft.com/office/drawing/2014/main" id="{23EEF0AE-1471-454F-BFD3-DEFF420B4083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3" name="ลูกศรเชื่อมต่อแบบตรง 1122">
            <a:extLst>
              <a:ext uri="{FF2B5EF4-FFF2-40B4-BE49-F238E27FC236}">
                <a16:creationId xmlns:a16="http://schemas.microsoft.com/office/drawing/2014/main" id="{FCE26A42-735F-4C1C-9300-AE7DB00B7A7B}"/>
              </a:ext>
            </a:extLst>
          </p:cNvPr>
          <p:cNvCxnSpPr>
            <a:stCxn id="3" idx="4"/>
            <a:endCxn id="1066" idx="0"/>
          </p:cNvCxnSpPr>
          <p:nvPr/>
        </p:nvCxnSpPr>
        <p:spPr>
          <a:xfrm>
            <a:off x="1938311" y="1642174"/>
            <a:ext cx="0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ลูกศรเชื่อมต่อแบบตรง 1124">
            <a:extLst>
              <a:ext uri="{FF2B5EF4-FFF2-40B4-BE49-F238E27FC236}">
                <a16:creationId xmlns:a16="http://schemas.microsoft.com/office/drawing/2014/main" id="{1B3827F1-4905-4947-92D2-1BE3ABD191E9}"/>
              </a:ext>
            </a:extLst>
          </p:cNvPr>
          <p:cNvCxnSpPr>
            <a:stCxn id="1090" idx="2"/>
            <a:endCxn id="1120" idx="0"/>
          </p:cNvCxnSpPr>
          <p:nvPr/>
        </p:nvCxnSpPr>
        <p:spPr>
          <a:xfrm>
            <a:off x="3669819" y="6165069"/>
            <a:ext cx="0" cy="28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B04C65D-158B-4B0C-BFB2-5DC2CD1EF27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B15E513-504F-462E-AF7F-DF256579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BF41A3F2-37C4-4035-A874-84A833AA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A336485-A7E1-458E-BCAB-08D942A50FC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0AACC6C-C3D7-45F0-90E0-40E692947BED}"/>
              </a:ext>
            </a:extLst>
          </p:cNvPr>
          <p:cNvSpPr txBox="1"/>
          <p:nvPr/>
        </p:nvSpPr>
        <p:spPr>
          <a:xfrm>
            <a:off x="740229" y="395293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D6F28A0-2575-4E35-A8D2-ECF1762319F8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4A3DAD9-201D-42D6-91F7-086D40C726FA}"/>
              </a:ext>
            </a:extLst>
          </p:cNvPr>
          <p:cNvSpPr txBox="1"/>
          <p:nvPr/>
        </p:nvSpPr>
        <p:spPr>
          <a:xfrm>
            <a:off x="1384229" y="1574358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เพื่อให้ได้ข้อสรุปของปัญหาที่ได้รับ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2B08F01-DE1E-49C2-A1C2-436D043AD7B6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D9FD435-F991-4C6D-A7C7-B814518902DA}"/>
              </a:ext>
            </a:extLst>
          </p:cNvPr>
          <p:cNvSpPr txBox="1"/>
          <p:nvPr/>
        </p:nvSpPr>
        <p:spPr>
          <a:xfrm>
            <a:off x="1478876" y="2541484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รายงานการวิเคราะห์ความต้องการ ผลการประเมิน และผลการตรวจสอบ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2FAB5C3-1394-41E5-AA00-AE685F52CF0D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8AC2EBF-8740-4FA6-913B-8346AA92ED09}"/>
              </a:ext>
            </a:extLst>
          </p:cNvPr>
          <p:cNvSpPr txBox="1"/>
          <p:nvPr/>
        </p:nvSpPr>
        <p:spPr>
          <a:xfrm>
            <a:off x="1398979" y="3577360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รายงานการวิเคราะห์ความต้องการ ผลการประเมิน และผลการตรวจสอบ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B864C95-8FD4-4C68-A6BA-45E74E4D23E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573812D-49F6-4918-B374-15204F856D6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47C2D2A-50EA-434F-B85B-9F1A7B32457B}"/>
              </a:ext>
            </a:extLst>
          </p:cNvPr>
          <p:cNvSpPr txBox="1"/>
          <p:nvPr/>
        </p:nvSpPr>
        <p:spPr>
          <a:xfrm>
            <a:off x="1405391" y="4590040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เอกสารข้อกำหนดความต้องการของซอฟต์แวร์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14F6E6-4890-4115-9AD3-3EE5B23912CB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8C3CD6-95EE-48F7-9B05-011E6805CE2B}"/>
              </a:ext>
            </a:extLst>
          </p:cNvPr>
          <p:cNvSpPr txBox="1"/>
          <p:nvPr/>
        </p:nvSpPr>
        <p:spPr>
          <a:xfrm>
            <a:off x="1379791" y="5635613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เอกสารข้อกำหนดความต้องการของซอฟต์แวร์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B2A68C29-CF7D-4FB5-B8DC-667EB6EDE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34" r="97800">
                        <a14:foregroundMark x1="16015" y1="19949" x2="46944" y2="11381"/>
                        <a14:foregroundMark x1="16259" y1="18926" x2="37042" y2="13427"/>
                        <a14:foregroundMark x1="16259" y1="20588" x2="25061" y2="60742"/>
                        <a14:foregroundMark x1="15159" y1="21355" x2="22127" y2="49105"/>
                        <a14:foregroundMark x1="24205" y1="60358" x2="55868" y2="36445"/>
                        <a14:foregroundMark x1="46333" y1="10742" x2="49511" y2="13939"/>
                        <a14:foregroundMark x1="48166" y1="12148" x2="53790" y2="16240"/>
                        <a14:foregroundMark x1="53178" y1="16113" x2="54890" y2="24552"/>
                        <a14:foregroundMark x1="52323" y1="23274" x2="68949" y2="22890"/>
                        <a14:foregroundMark x1="39242" y1="25448" x2="70660" y2="65217"/>
                        <a14:foregroundMark x1="43032" y1="25703" x2="70660" y2="35294"/>
                        <a14:foregroundMark x1="74694" y1="29284" x2="74694" y2="38619"/>
                        <a14:foregroundMark x1="71394" y1="38107" x2="47555" y2="47570"/>
                        <a14:foregroundMark x1="39120" y1="48338" x2="56601" y2="63299"/>
                        <a14:foregroundMark x1="37775" y1="62788" x2="61491" y2="65473"/>
                        <a14:foregroundMark x1="54401" y1="50512" x2="55746" y2="56266"/>
                        <a14:foregroundMark x1="74083" y1="53069" x2="72983" y2="60486"/>
                        <a14:foregroundMark x1="80073" y1="55754" x2="73472" y2="61765"/>
                        <a14:backgroundMark x1="77873" y1="54859" x2="77873" y2="54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2" y="2315237"/>
            <a:ext cx="4022133" cy="38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7FEFE-42CA-426C-A7C5-69A951782965}"/>
              </a:ext>
            </a:extLst>
          </p:cNvPr>
          <p:cNvSpPr/>
          <p:nvPr/>
        </p:nvSpPr>
        <p:spPr>
          <a:xfrm>
            <a:off x="674914" y="973220"/>
            <a:ext cx="10776857" cy="46438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FDAC8-49DC-4333-A050-A550398D0D11}"/>
              </a:ext>
            </a:extLst>
          </p:cNvPr>
          <p:cNvSpPr/>
          <p:nvPr/>
        </p:nvSpPr>
        <p:spPr>
          <a:xfrm rot="5400000">
            <a:off x="8834679" y="-2210997"/>
            <a:ext cx="845199" cy="6386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C186D-C0AE-46BB-B1AA-E31A3FB6BD2B}"/>
              </a:ext>
            </a:extLst>
          </p:cNvPr>
          <p:cNvSpPr/>
          <p:nvPr/>
        </p:nvSpPr>
        <p:spPr>
          <a:xfrm rot="5400000">
            <a:off x="2457432" y="2384625"/>
            <a:ext cx="551543" cy="638628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1BCA8-7C31-4A92-90A4-A2F8EF11CEF2}"/>
              </a:ext>
            </a:extLst>
          </p:cNvPr>
          <p:cNvSpPr/>
          <p:nvPr/>
        </p:nvSpPr>
        <p:spPr>
          <a:xfrm>
            <a:off x="3542727" y="109822"/>
            <a:ext cx="8102521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บรรณานุกรม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FAEFA-687B-476D-8095-473685BABD99}"/>
              </a:ext>
            </a:extLst>
          </p:cNvPr>
          <p:cNvSpPr/>
          <p:nvPr/>
        </p:nvSpPr>
        <p:spPr>
          <a:xfrm>
            <a:off x="3126504" y="1790516"/>
            <a:ext cx="8082335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Watts S. Humphrey. Introduction to the Team Software Process (Chapter 4), </a:t>
            </a:r>
            <a:r>
              <a:rPr lang="en-US" sz="32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AddisonWesley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ISBN 0-201-47719-X, 2000. </a:t>
            </a:r>
            <a:endParaRPr lang="th-TH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" name="Graphic 408">
            <a:extLst>
              <a:ext uri="{FF2B5EF4-FFF2-40B4-BE49-F238E27FC236}">
                <a16:creationId xmlns:a16="http://schemas.microsoft.com/office/drawing/2014/main" id="{CB587D22-95D4-45D5-A52B-8F9AFEE7BB55}"/>
              </a:ext>
            </a:extLst>
          </p:cNvPr>
          <p:cNvGrpSpPr/>
          <p:nvPr/>
        </p:nvGrpSpPr>
        <p:grpSpPr>
          <a:xfrm>
            <a:off x="9095327" y="2606298"/>
            <a:ext cx="5711540" cy="5642079"/>
            <a:chOff x="3377322" y="183105"/>
            <a:chExt cx="5711540" cy="5642079"/>
          </a:xfrm>
          <a:solidFill>
            <a:srgbClr val="43BEC1">
              <a:alpha val="61000"/>
            </a:srgbClr>
          </a:solidFill>
        </p:grpSpPr>
        <p:grpSp>
          <p:nvGrpSpPr>
            <p:cNvPr id="9" name="Graphic 408">
              <a:extLst>
                <a:ext uri="{FF2B5EF4-FFF2-40B4-BE49-F238E27FC236}">
                  <a16:creationId xmlns:a16="http://schemas.microsoft.com/office/drawing/2014/main" id="{B913CCD9-14A4-4FDA-92C4-D8289BBB27E8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41" name="Graphic 408">
                <a:extLst>
                  <a:ext uri="{FF2B5EF4-FFF2-40B4-BE49-F238E27FC236}">
                    <a16:creationId xmlns:a16="http://schemas.microsoft.com/office/drawing/2014/main" id="{4856A1FA-32F0-40D8-98D7-203276425874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99EEEA-519A-42BB-AF17-1A8E643773EC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4229B0A-88BB-4B0C-A438-3AC05F768ECE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B2076C8-A1C0-492A-9EE9-8CC8D00EF5ED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40BF347-CA06-40C9-8A2F-568AC1D81159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E0A843E-B8DC-4763-84C4-7F50792B462B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74A5EA6-0A32-4EFD-89E0-D09F687096FB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DA279B4-E66D-4D98-A0D6-4BFA874ED695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74D6855-C570-434A-9750-C75DB5568B58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5F223D9-9AF8-4D9C-B0FF-E60A03A6501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92A2F84-F823-401A-9562-CA02FF4015D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368FA3F6-6D24-467B-898F-35F05CF0E86A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9A19071-4829-4043-AB75-34DABE7AF4E7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E776D03-700E-4980-9395-D2EDBD7823CA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72464D7-8D2C-45C1-AF37-A218E8A6F48C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C1E8FB2-5F42-4661-86D4-6F08E69084E8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2" name="Graphic 408">
                <a:extLst>
                  <a:ext uri="{FF2B5EF4-FFF2-40B4-BE49-F238E27FC236}">
                    <a16:creationId xmlns:a16="http://schemas.microsoft.com/office/drawing/2014/main" id="{F4C3B906-E08F-4C57-9FAA-5D2A30F12DAD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E521A23-F48B-49CD-9865-DC4D28E43CC0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2DD42E2-BC3E-47D9-B49C-F135DDB98BFD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2AC84F3-9042-4213-A0DD-6BD73F6DC23E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673D9E4-EEB0-48F0-B642-467EB39266B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5113FE2-F984-4D72-A75C-603EB0640908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91F594B-289A-4E28-9D6A-D47109B584C6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1AE4D6D-A25E-4E10-A591-4FE1797539CE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3E9B324-C53C-4625-83DD-21FC92D63217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C3E592-87ED-4E59-A991-E38D4219770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96B1C6E-77B9-4ADB-911E-BA3C29A856D8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98A9CE4-2D72-455D-8DD4-A784485A645A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ED4E424-CD4B-42C4-8EBD-56EE4466F5F6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194F3E0-2471-4E8D-AF22-26A3E9B80F8A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10" name="Graphic 408">
              <a:extLst>
                <a:ext uri="{FF2B5EF4-FFF2-40B4-BE49-F238E27FC236}">
                  <a16:creationId xmlns:a16="http://schemas.microsoft.com/office/drawing/2014/main" id="{98A4548C-76B9-4499-9037-95A49968F103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11" name="Graphic 408">
                <a:extLst>
                  <a:ext uri="{FF2B5EF4-FFF2-40B4-BE49-F238E27FC236}">
                    <a16:creationId xmlns:a16="http://schemas.microsoft.com/office/drawing/2014/main" id="{A30D7F67-1CCE-48AD-ADD5-2583D9168D1C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F744891-E385-4F3C-AE16-09505CE319D6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555FAAB-F12C-4179-B994-E556BA1E9ADF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400CEC7-B300-46EA-AE18-E11519318FD9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64C552C-8410-4C48-A2FC-1395824CE0E0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D8E5D34-9930-4BE2-A6B0-331F90136A32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D1523310-C05B-4211-A977-E7E605454785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DC0891A-1C87-4F1A-9035-15F538228616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7F37A912-5447-4AA3-88F4-B2C2E13CC4CB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9500783-B961-407E-9C95-10D04D72CC6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4E13B09-AADA-4EEC-A9F6-C4D31F9EEC7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573BF2C-6A8D-4B1E-B233-C4D76E1FCD46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E1A8B7F-7A73-4CC4-B924-5EDC0F44842C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9C6880-1A2B-4A4B-94A9-3C7CFDEBD3A7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235775A-3595-4A13-9758-3C19D5BC60DB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435FBB-68B4-462D-B664-47D39EDF8511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2" name="Graphic 408">
                <a:extLst>
                  <a:ext uri="{FF2B5EF4-FFF2-40B4-BE49-F238E27FC236}">
                    <a16:creationId xmlns:a16="http://schemas.microsoft.com/office/drawing/2014/main" id="{722CC119-9DE9-4BA7-988C-9DCF02293EEE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34BD4D-FC41-4914-B7F5-D39A0FA84272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B43B338-2DCA-4FA9-8D0B-102E3500A496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6131FB8-AB77-43B5-B09B-6B5D39A3C81C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DB03889-997D-4AEF-A44A-9993C72970C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F895B34-04F6-4F24-959E-F8BE6E12B0FE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D6F7A17-E60D-4270-91C8-28DF9E4A97FD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5A7258F-5AB5-46FC-A1EE-CA108C696B98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D99E217-C6C4-465B-9D4A-8D84EB0F6862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C2CCEF9-757F-4C1B-ACC0-A150A0B3EC6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47E663C-7669-4E24-83A8-90EFCB359105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95DBF67-681B-450E-A282-A76BA26738E0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10DFA22-7DFE-40CE-BDF8-883204C98F23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1AEB53E-DF66-43DE-A068-8C2E3045FAA1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</p:grpSp>
      <p:grpSp>
        <p:nvGrpSpPr>
          <p:cNvPr id="71" name="Graphic 482">
            <a:extLst>
              <a:ext uri="{FF2B5EF4-FFF2-40B4-BE49-F238E27FC236}">
                <a16:creationId xmlns:a16="http://schemas.microsoft.com/office/drawing/2014/main" id="{578F0A84-8B8C-45B6-9F6B-FEF6B5BFAB9D}"/>
              </a:ext>
            </a:extLst>
          </p:cNvPr>
          <p:cNvGrpSpPr/>
          <p:nvPr/>
        </p:nvGrpSpPr>
        <p:grpSpPr>
          <a:xfrm>
            <a:off x="-1406903" y="-1980353"/>
            <a:ext cx="4905982" cy="6218651"/>
            <a:chOff x="9888576" y="1975364"/>
            <a:chExt cx="3663410" cy="4655550"/>
          </a:xfrm>
          <a:solidFill>
            <a:srgbClr val="F15A24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AA91D5-3888-4B96-9EF3-55CD1356A371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D0D288-8F06-4E39-8D4D-81BE258621FE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FCE60C-B879-40F3-89F9-ACE9DA5082A0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232D13C-F6B3-4F46-AA58-88425D6F392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C8882C-3961-4F5A-B567-490353ED0394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C128C5-13ED-4A2E-A0A8-74CC5FD1F89D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A067D3-5CA5-446B-9C54-744527D34530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E4391D-3EFD-4182-AD49-B1BA07DABF21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46B1E49-4661-4C93-9689-93F9FE45CEF7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967743-71DA-46BD-BCBA-0D4632A27B99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963912-3C81-4C9D-B57D-56234B05DBEB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75EA43-DC63-4489-A25A-77D6EC604128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97DDF4-AE94-4425-99A6-31DEBE9F9159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1F9C56-0AF8-477D-89E8-75BD3B637736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447AE3-D450-4472-B4D5-DF9E00E35FB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494AF7B-4C7C-4D5B-97A8-D4D1237D978B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A4F8CF-F648-4CF9-AC91-BF3EC425D058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F057D5-87B6-4EA1-921E-E7B32F1F3835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259F6B-07C2-4CA5-8190-EC8E2B484EBF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6B68500-0CFD-46B3-8F43-B500BAEBE469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7C83736-F4D6-4E9D-9E7E-065A207735E2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70D977D-F78B-4CF1-983B-506F2EE01DA4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D48151F-74D9-4581-8E3E-BAA1C2CC32C8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256A2B2-0BB7-4BC2-8F31-0351D31ED9BF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BA095C9-9CE1-4F3C-8C07-34F779D6AEF4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55A258-B6F6-4C86-B8D3-93123ECD1689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291B16E-EF73-489B-9702-4928F5190CB2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6586EA-0864-406F-8CE6-3E6451B9EFF4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E15529-6D6E-4129-B301-AFFE6559EB0D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079EC9-918B-44D2-81E8-9E2E187F26CB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1DEE94-6CE7-46CA-A7F4-26DF8370AB84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7009BF2-BAD0-4060-A769-A2765890A57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1D52874-3D63-4FF6-B8A0-404B9520235F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761EB26-6F0E-4123-B72B-F865A44E9287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405B23-A341-4DB8-BD9C-175EBA353230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305441B-8CC2-48DE-A17F-0225FA6853AA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096DA7F-2C81-4AC1-A618-8B9F5F74ACFB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35C21D2-2018-4101-B7B0-BA9DAC5E3393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B7A2744-A6F6-4E3A-9F58-1177138CD981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EEBF93-3312-4BB3-9888-D30A7FE88B5C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DE2B62-16E8-43C4-855E-BAF0820F63A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5958FB-8B17-4ACA-82C6-CEC3072D55BD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FCFEBCD-34BF-4D8F-99FA-A5117A754C61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F77E47-49B4-4928-AEAA-C5B235B221A6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C7F9A8-E997-469D-9A57-E6B41D916833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3FE29C-6D4A-4933-8AD7-A90AD86A694A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30F083-26DD-4B22-A70A-9D3A19DF69D6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71DEF0-D399-468F-8D59-BC38CAF187AD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02D6FF-F17F-4C63-A1E3-63CF1F073EC5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EE1DC4E-B681-4A17-BB96-DC2B2939614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A09E3B-148F-46B3-BDA5-D9304FDC6C59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9822FF-737D-4165-B38A-2F887C1B03A7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77EAF83-9551-4B7D-86A0-DACF0D462118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8E38E6-B5D8-4582-969E-18FCBE67B67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AB6E61-AF1F-47B8-A01E-7E6C8F2E65AC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70E9A04-81BF-45E8-911A-EE8C75B79976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94B5CC-E6F2-414A-8475-2B5FAA0FDC0B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5306D2-6E8F-4A2E-85DE-603B1B6851CB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51EF5F1-165F-4022-B617-2C6367770FC6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051F126-86AF-4877-8E89-4CBE6D9B4161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6F6ADE-1728-42B3-9160-8A107454F74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5273B7-B066-415C-93F3-C3BA76DF303E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C46A28C-D61B-480F-B9F5-507FD098A57B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0531DD-2F7C-4547-96E0-C2D4083C380C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7DC2C78-8273-42C0-A172-6BBDA17783E4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F52C097-D441-428E-9A7E-3B81329D650D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6E80A4-FEA8-4938-AFE0-42A940AF3670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060BE81-A19F-49A5-AE44-394F51AA25CC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E344278-E9B4-4523-B24C-C930892CB8FF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2BC5FE-DC60-45C3-986D-9B6D596E86E2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0AD0CB-13BC-412C-ADDB-8E0D6A2C88B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2FAD9BE-CDEC-4292-82E1-29817221023B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F466177-E03B-45AF-B53A-78F03550DCFE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C8E87A-5E34-4288-BF2B-A24A4D427C6E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7C0B47F-E26B-4146-BB84-E07F85F8977A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D34E3B-7C20-4260-A7C6-9565B3696F46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B2ECDB-68AF-40F2-BFB3-4435A6616EFC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57D4345-E19B-4AF5-9A9E-5F5212550706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2DB42E-055E-403C-9391-C40EA3D5FC99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807AD6-4185-41E3-809F-688F231CA320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3D3F64-3370-4E9E-81F0-CEE19E810758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EAF1A27-7ADE-4B5C-9770-2E6609FDEA7D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C418B2-AE43-4E93-8F94-8F750335A400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5FF052-D540-4D82-B02F-E362B6D1AC0D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9B1B3CC-D002-4D71-86BB-995C780A73D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D2C1F4-B375-4FB5-AD47-41970706A290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AECC7FC-BBED-4E08-87B4-414100644210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ADC8F90-88AF-4D98-8F90-6CDF92DBAB22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B48FEA9-CDFF-4B92-90A4-A90A421B505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5ADBAE4-58B9-4D95-AAC0-C80DE8F4BC0F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4AB5C33-7F67-4315-8655-D323EE0E95D2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1FD6D7-69C1-410C-99AA-07A9CDC42F25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0D3973-48B5-452F-AD2B-A16340D09AA7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022D63-5CE9-414B-B7FD-5B3CAFEA7560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8979009-F117-4ED6-A6AC-0C54D905D7DD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52919D0-A919-4FD5-9F7A-3F3C6BCE8547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96656BA-C8C4-472A-A44F-9793923DB4DD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B86C825-2703-46E1-9DE4-0A65539912A2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1C83F16-7FB2-4B3B-BD8B-CC9807718F71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F5C8B6C-5137-4C23-91F8-86CEF3CA4453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F06245D-E0A6-432E-81A1-801B4CF85617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0C93E1-C269-4E07-9254-4172FBA34002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095C470-ACB7-409C-88DA-768B9009C309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5E3838A-83F1-47F2-B47D-469E49AA55FB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13419BE-6E41-47B9-B238-C35DB793D4EF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D5CDFBF-4C80-4874-8660-CF7CDE231861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F57EC5B-A0A3-41A2-92BF-1834B997EBA6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4015A8-7CE7-4EB1-AA0D-B5DB8ABD19F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87038E-90CD-4F82-BADB-3C040F513D82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138034F-FD31-4AFD-A757-BB0C147CF200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1C8CC0-CE27-42F5-9A0F-B063F11ADEE2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C9CFB1-D294-4B1D-8F9D-B8B4FDD47C07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52AEFF3-F144-4629-B6C3-30E5EEE3DEDB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63179C-82F8-49FF-8B6D-783B2F1D4BC7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AE78F92-1B94-439F-A90C-585D220A58C5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B421446-9AD3-423B-A2BE-DF2C2BC84CFB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8946093-4F67-4B8C-9D81-F37DF2EAE4C2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B2E093-99CA-436C-8324-85197D10EF0A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9A6BA9D-4CEF-4B83-985D-E2EB2BB7A16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7E681C-C516-40D3-909F-D47FE573B67D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0D57BAF-A737-4F07-9CC8-07CC5CAB2195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470A3F4-FDB6-4AE0-8E6B-415504AED729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04BC1D7-B8C5-4818-A247-4B95D2021EC8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7BEDB2-7FAB-4074-B40B-C253ED597282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D8A262-350F-4308-BD1C-88FD96303993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E3D3AE-8178-4558-ADE2-F03DC78D0852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7F4A7F-0E77-4125-B221-82322131A4AB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90AEC1-DFDE-42C7-AC05-1FBED28D00F7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CE67C64-6F05-4B76-8915-61091137D351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5751BF1-06D0-4154-8AF0-761191862B7B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58B4506-9D24-484E-BF81-8A676A1A18E3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14299FF-ECB6-4F7A-958C-3AB8F94503DB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1794500-EB1A-4FBE-AD15-1EB0B751234C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9ED442-B6EC-49B1-A5A9-3FA1D6ED8C58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9867A47-D2C7-4D79-BE15-7A0924A277E8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557CB34-F3DB-45A9-B1AF-C286B44F711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9463443-200E-4032-9224-43CF16E18E16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8E3EFC-CC44-4024-9885-8FBFF6CB5C76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8C3BAB1-14F7-4BEC-9FCD-494DDE652B91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35DA156-716A-4606-989B-3E7E4A48D6E6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87A913E-43BB-4F99-A95A-83CDACDBB337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5684A36-5D43-4250-91C0-1E995321E2E8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2EEFB0B-5443-4B59-B860-4715C18AA444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E4E56C1-E61C-451F-A092-56E243C89217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9EE3FD7-A459-4CED-8FCC-DF3D5D29E98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A400EAF-C40E-4741-A725-D77E0FCE88C5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7C8D2E-2A4E-4B07-98CE-4C330488A3F6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9036342-68FA-4BB3-A6AE-FCCC5F7148EB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B39227-5790-4C62-BB0A-5A9F61828CD9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9D027D4-637C-49A1-9C7B-88743610A625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B16AD4-E6BE-44C4-B46B-1D45684FEA8A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1AFA7FF-17CB-42E2-8B45-92C26FC41EF5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E68BBF-51E4-4BD9-A6D5-806CCB520066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25E41DC-8554-4B52-AB02-5D089F2DF91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EFD9856-BB43-4FCA-A270-78E589F5FDE8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F2864C0-9260-49EE-ADA8-8193E90A4618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A3C96B3-A9B9-4B21-91C5-AB0EA529C05E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CCCFE8-035D-449E-AEB3-678DF00A611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BCBC93B-8923-426C-A7DD-4637C61F2E56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C0DAF9E-E726-4A25-91E9-96D23D575334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50851E1-D587-4837-AEE7-F2CA1C5DC52C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477A556-814C-44CA-A6C8-A1094D9E93B3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C5BE667-FD12-4C97-BF04-284E7EF018DE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297ADB0-5D0C-4750-81DD-C12454ED5E44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596BA7-C453-472C-8401-C425AF8926B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FEFC6B-A9C6-4C57-BE5F-6AD85A42C7BF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E8FB64E-E83D-4FEE-A318-6B87A0A438DD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F8230D-AFC2-4CE1-9F15-86792F1ABA9D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989CB74-E8A4-41C2-B1F2-F0EA654C17C0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C5728A7-6EA7-41C4-9CD6-394B5A6F8C31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5200F08-0450-4E2C-8E83-EAB6BD0DD7F3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724D336-0FD6-45C1-8B5A-4B3CF11D0A8D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4D92A85-7816-41F7-92D7-A2F45229C2C0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3D911C4-9CFD-410D-8F4F-D8D0298C22C6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BBC4D20-9405-421C-B2DA-F51C06F89AF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9F3CFBB-4C79-4652-861C-16561AAE17C8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9949908-FF58-401D-8FCD-88A7C040A7F7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3ED667E-55E3-499A-9E7E-3517E8D974E6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59EEC7D-EAE8-4BC8-A9A0-F0C3CD038D03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84F74DA-CE21-476C-B78A-E95AB6044F95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CCCFCE3-E0D3-41C9-AE7F-1B48341DD450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0F27F2B-6BCD-4E3E-8A3C-EEE6DB8CA2FE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4408908-76A9-4E2A-B5C1-D5D76DC5A18C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2CBD63-49D6-4967-A6CF-10E7C2453FF3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01AE40D-5EC6-4B72-9A7A-F7CF2DD79ECE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1C50E8-E745-4A39-9881-141E8F20521A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B252D02-5A7B-4896-AE2D-6D1EE2E2DF96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1B010F4-58B3-4E00-9D18-73407DB6BD40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EDBE35-5563-4D41-B203-B81C8F81DF6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29CDA38-76CE-4103-B9C2-3C612E462612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E02D3CB-FD8C-46BB-A626-9286994E004D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E0AB67-C73D-486F-97EC-499FCE15805D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04ED583-4844-405F-AB52-024813AC643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321AFC1-0679-4C63-91AD-B4AE8CB8038D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881636-CE3A-4483-AF4D-D609FE7B679E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A1A881F-02AE-4A8E-9ED7-868377E2B949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9B23FFF-0547-4AA0-93A2-075EE2C4C461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271E217-BFD6-4F88-84B6-CBDD99CF96AD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B42864-A8B5-493A-A383-A584CA1CF0F4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A1231B7-13AB-4F5B-996B-2F800B08905D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7B5D121-ACAC-48AE-A127-208E33AAF875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5DC5630-6365-4FF7-AC55-37EB61037909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FA82D0-3C7B-48D8-854E-EDB70979F055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35CF51F-0EE7-4464-90A2-7E7E72366EA9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447E176-7088-41F4-9DAB-D3F2E55A167B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16F5513-28FE-49EF-B6CF-E1BBB2CDD37B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94C9EA5-A021-4269-90C3-987A7D5709DD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31DD80A-5BD4-4F3A-9BCF-1C1377EF8B34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E14F49F-1EB5-4859-BA84-FC9F3A7C9666}"/>
                </a:ext>
              </a:extLst>
            </p:cNvPr>
            <p:cNvSpPr/>
            <p:nvPr/>
          </p:nvSpPr>
          <p:spPr>
            <a:xfrm>
              <a:off x="11763662" y="1977389"/>
              <a:ext cx="174863" cy="522326"/>
            </a:xfrm>
            <a:custGeom>
              <a:avLst/>
              <a:gdLst>
                <a:gd name="connsiteX0" fmla="*/ 68395 w 174863"/>
                <a:gd name="connsiteY0" fmla="*/ 522327 h 522326"/>
                <a:gd name="connsiteX1" fmla="*/ 67633 w 174863"/>
                <a:gd name="connsiteY1" fmla="*/ 521850 h 522326"/>
                <a:gd name="connsiteX2" fmla="*/ 386 w 174863"/>
                <a:gd name="connsiteY2" fmla="*/ 249816 h 522326"/>
                <a:gd name="connsiteX3" fmla="*/ 60965 w 174863"/>
                <a:gd name="connsiteY3" fmla="*/ 357 h 522326"/>
                <a:gd name="connsiteX4" fmla="*/ 62108 w 174863"/>
                <a:gd name="connsiteY4" fmla="*/ 166 h 522326"/>
                <a:gd name="connsiteX5" fmla="*/ 62299 w 174863"/>
                <a:gd name="connsiteY5" fmla="*/ 1309 h 522326"/>
                <a:gd name="connsiteX6" fmla="*/ 2101 w 174863"/>
                <a:gd name="connsiteY6" fmla="*/ 249626 h 522326"/>
                <a:gd name="connsiteX7" fmla="*/ 66204 w 174863"/>
                <a:gd name="connsiteY7" fmla="*/ 515183 h 522326"/>
                <a:gd name="connsiteX8" fmla="*/ 44487 w 174863"/>
                <a:gd name="connsiteY8" fmla="*/ 302775 h 522326"/>
                <a:gd name="connsiteX9" fmla="*/ 71347 w 174863"/>
                <a:gd name="connsiteY9" fmla="*/ 130563 h 522326"/>
                <a:gd name="connsiteX10" fmla="*/ 173646 w 174863"/>
                <a:gd name="connsiteY10" fmla="*/ 6453 h 522326"/>
                <a:gd name="connsiteX11" fmla="*/ 174789 w 174863"/>
                <a:gd name="connsiteY11" fmla="*/ 6834 h 522326"/>
                <a:gd name="connsiteX12" fmla="*/ 174408 w 174863"/>
                <a:gd name="connsiteY12" fmla="*/ 7977 h 522326"/>
                <a:gd name="connsiteX13" fmla="*/ 46201 w 174863"/>
                <a:gd name="connsiteY13" fmla="*/ 302775 h 522326"/>
                <a:gd name="connsiteX14" fmla="*/ 69252 w 174863"/>
                <a:gd name="connsiteY14" fmla="*/ 521184 h 522326"/>
                <a:gd name="connsiteX15" fmla="*/ 68776 w 174863"/>
                <a:gd name="connsiteY15" fmla="*/ 522136 h 522326"/>
                <a:gd name="connsiteX16" fmla="*/ 68395 w 174863"/>
                <a:gd name="connsiteY16" fmla="*/ 522327 h 5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863" h="522326">
                  <a:moveTo>
                    <a:pt x="68395" y="522327"/>
                  </a:moveTo>
                  <a:cubicBezTo>
                    <a:pt x="68109" y="522327"/>
                    <a:pt x="67823" y="522136"/>
                    <a:pt x="67633" y="521850"/>
                  </a:cubicBezTo>
                  <a:cubicBezTo>
                    <a:pt x="67061" y="520707"/>
                    <a:pt x="6482" y="408979"/>
                    <a:pt x="386" y="249816"/>
                  </a:cubicBezTo>
                  <a:cubicBezTo>
                    <a:pt x="-5615" y="90654"/>
                    <a:pt x="60298" y="1309"/>
                    <a:pt x="60965" y="357"/>
                  </a:cubicBezTo>
                  <a:cubicBezTo>
                    <a:pt x="61251" y="-24"/>
                    <a:pt x="61822" y="-120"/>
                    <a:pt x="62108" y="166"/>
                  </a:cubicBezTo>
                  <a:cubicBezTo>
                    <a:pt x="62489" y="452"/>
                    <a:pt x="62584" y="928"/>
                    <a:pt x="62299" y="1309"/>
                  </a:cubicBezTo>
                  <a:cubicBezTo>
                    <a:pt x="61632" y="2166"/>
                    <a:pt x="-3900" y="91130"/>
                    <a:pt x="2101" y="249626"/>
                  </a:cubicBezTo>
                  <a:cubicBezTo>
                    <a:pt x="7339" y="388024"/>
                    <a:pt x="53917" y="490418"/>
                    <a:pt x="66204" y="515183"/>
                  </a:cubicBezTo>
                  <a:cubicBezTo>
                    <a:pt x="61060" y="490989"/>
                    <a:pt x="43534" y="400978"/>
                    <a:pt x="44487" y="302775"/>
                  </a:cubicBezTo>
                  <a:cubicBezTo>
                    <a:pt x="45154" y="235529"/>
                    <a:pt x="54202" y="177522"/>
                    <a:pt x="71347" y="130563"/>
                  </a:cubicBezTo>
                  <a:cubicBezTo>
                    <a:pt x="92874" y="71699"/>
                    <a:pt x="127259" y="29979"/>
                    <a:pt x="173646" y="6453"/>
                  </a:cubicBezTo>
                  <a:cubicBezTo>
                    <a:pt x="174027" y="6262"/>
                    <a:pt x="174598" y="6357"/>
                    <a:pt x="174789" y="6834"/>
                  </a:cubicBezTo>
                  <a:cubicBezTo>
                    <a:pt x="174979" y="7215"/>
                    <a:pt x="174789" y="7786"/>
                    <a:pt x="174408" y="7977"/>
                  </a:cubicBezTo>
                  <a:cubicBezTo>
                    <a:pt x="70300" y="60840"/>
                    <a:pt x="47249" y="197429"/>
                    <a:pt x="46201" y="302775"/>
                  </a:cubicBezTo>
                  <a:cubicBezTo>
                    <a:pt x="45154" y="417075"/>
                    <a:pt x="68966" y="520136"/>
                    <a:pt x="69252" y="521184"/>
                  </a:cubicBezTo>
                  <a:cubicBezTo>
                    <a:pt x="69347" y="521565"/>
                    <a:pt x="69157" y="522041"/>
                    <a:pt x="68776" y="522136"/>
                  </a:cubicBezTo>
                  <a:cubicBezTo>
                    <a:pt x="68585" y="522327"/>
                    <a:pt x="68490" y="522327"/>
                    <a:pt x="68395" y="52232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9D027BB-734E-40E2-B38B-35F1C4D7BB8E}"/>
                </a:ext>
              </a:extLst>
            </p:cNvPr>
            <p:cNvSpPr/>
            <p:nvPr/>
          </p:nvSpPr>
          <p:spPr>
            <a:xfrm>
              <a:off x="11874505" y="2003534"/>
              <a:ext cx="276808" cy="422552"/>
            </a:xfrm>
            <a:custGeom>
              <a:avLst/>
              <a:gdLst>
                <a:gd name="connsiteX0" fmla="*/ 4605 w 276808"/>
                <a:gd name="connsiteY0" fmla="*/ 422553 h 422552"/>
                <a:gd name="connsiteX1" fmla="*/ 3748 w 276808"/>
                <a:gd name="connsiteY1" fmla="*/ 421791 h 422552"/>
                <a:gd name="connsiteX2" fmla="*/ 27084 w 276808"/>
                <a:gd name="connsiteY2" fmla="*/ 153376 h 422552"/>
                <a:gd name="connsiteX3" fmla="*/ 195676 w 276808"/>
                <a:gd name="connsiteY3" fmla="*/ 24 h 422552"/>
                <a:gd name="connsiteX4" fmla="*/ 196724 w 276808"/>
                <a:gd name="connsiteY4" fmla="*/ 595 h 422552"/>
                <a:gd name="connsiteX5" fmla="*/ 196153 w 276808"/>
                <a:gd name="connsiteY5" fmla="*/ 1643 h 422552"/>
                <a:gd name="connsiteX6" fmla="*/ 28608 w 276808"/>
                <a:gd name="connsiteY6" fmla="*/ 154043 h 422552"/>
                <a:gd name="connsiteX7" fmla="*/ 4605 w 276808"/>
                <a:gd name="connsiteY7" fmla="*/ 413695 h 422552"/>
                <a:gd name="connsiteX8" fmla="*/ 46420 w 276808"/>
                <a:gd name="connsiteY8" fmla="*/ 265009 h 422552"/>
                <a:gd name="connsiteX9" fmla="*/ 275591 w 276808"/>
                <a:gd name="connsiteY9" fmla="*/ 26313 h 422552"/>
                <a:gd name="connsiteX10" fmla="*/ 276734 w 276808"/>
                <a:gd name="connsiteY10" fmla="*/ 26789 h 422552"/>
                <a:gd name="connsiteX11" fmla="*/ 276353 w 276808"/>
                <a:gd name="connsiteY11" fmla="*/ 27932 h 422552"/>
                <a:gd name="connsiteX12" fmla="*/ 48134 w 276808"/>
                <a:gd name="connsiteY12" fmla="*/ 265771 h 422552"/>
                <a:gd name="connsiteX13" fmla="*/ 5557 w 276808"/>
                <a:gd name="connsiteY13" fmla="*/ 421981 h 422552"/>
                <a:gd name="connsiteX14" fmla="*/ 4605 w 276808"/>
                <a:gd name="connsiteY14" fmla="*/ 422553 h 422552"/>
                <a:gd name="connsiteX15" fmla="*/ 4605 w 276808"/>
                <a:gd name="connsiteY15" fmla="*/ 422553 h 4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808" h="422552">
                  <a:moveTo>
                    <a:pt x="4605" y="422553"/>
                  </a:moveTo>
                  <a:cubicBezTo>
                    <a:pt x="4224" y="422553"/>
                    <a:pt x="3843" y="422267"/>
                    <a:pt x="3748" y="421791"/>
                  </a:cubicBezTo>
                  <a:cubicBezTo>
                    <a:pt x="3557" y="420267"/>
                    <a:pt x="-13588" y="266629"/>
                    <a:pt x="27084" y="153376"/>
                  </a:cubicBezTo>
                  <a:cubicBezTo>
                    <a:pt x="67756" y="39934"/>
                    <a:pt x="194438" y="405"/>
                    <a:pt x="195676" y="24"/>
                  </a:cubicBezTo>
                  <a:cubicBezTo>
                    <a:pt x="196153" y="-71"/>
                    <a:pt x="196629" y="119"/>
                    <a:pt x="196724" y="595"/>
                  </a:cubicBezTo>
                  <a:cubicBezTo>
                    <a:pt x="196819" y="1072"/>
                    <a:pt x="196629" y="1548"/>
                    <a:pt x="196153" y="1643"/>
                  </a:cubicBezTo>
                  <a:cubicBezTo>
                    <a:pt x="194914" y="2024"/>
                    <a:pt x="69089" y="41362"/>
                    <a:pt x="28608" y="154043"/>
                  </a:cubicBezTo>
                  <a:cubicBezTo>
                    <a:pt x="-6635" y="252151"/>
                    <a:pt x="1747" y="380738"/>
                    <a:pt x="4605" y="413695"/>
                  </a:cubicBezTo>
                  <a:cubicBezTo>
                    <a:pt x="7272" y="392740"/>
                    <a:pt x="16988" y="332923"/>
                    <a:pt x="46420" y="265009"/>
                  </a:cubicBezTo>
                  <a:cubicBezTo>
                    <a:pt x="80043" y="187285"/>
                    <a:pt x="147194" y="82796"/>
                    <a:pt x="275591" y="26313"/>
                  </a:cubicBezTo>
                  <a:cubicBezTo>
                    <a:pt x="275972" y="26122"/>
                    <a:pt x="276544" y="26313"/>
                    <a:pt x="276734" y="26789"/>
                  </a:cubicBezTo>
                  <a:cubicBezTo>
                    <a:pt x="276925" y="27170"/>
                    <a:pt x="276734" y="27742"/>
                    <a:pt x="276353" y="27932"/>
                  </a:cubicBezTo>
                  <a:cubicBezTo>
                    <a:pt x="148432" y="84225"/>
                    <a:pt x="81662" y="188333"/>
                    <a:pt x="48134" y="265771"/>
                  </a:cubicBezTo>
                  <a:cubicBezTo>
                    <a:pt x="11749" y="349687"/>
                    <a:pt x="5557" y="421219"/>
                    <a:pt x="5557" y="421981"/>
                  </a:cubicBezTo>
                  <a:cubicBezTo>
                    <a:pt x="5367" y="422172"/>
                    <a:pt x="4986" y="422553"/>
                    <a:pt x="4605" y="422553"/>
                  </a:cubicBezTo>
                  <a:cubicBezTo>
                    <a:pt x="4605" y="422553"/>
                    <a:pt x="4605" y="422553"/>
                    <a:pt x="4605" y="42255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4ACB13B-9164-49CC-A90F-A59B4E98EA44}"/>
                </a:ext>
              </a:extLst>
            </p:cNvPr>
            <p:cNvSpPr/>
            <p:nvPr/>
          </p:nvSpPr>
          <p:spPr>
            <a:xfrm>
              <a:off x="12051846" y="2134288"/>
              <a:ext cx="624579" cy="148638"/>
            </a:xfrm>
            <a:custGeom>
              <a:avLst/>
              <a:gdLst>
                <a:gd name="connsiteX0" fmla="*/ 810 w 624579"/>
                <a:gd name="connsiteY0" fmla="*/ 148639 h 148638"/>
                <a:gd name="connsiteX1" fmla="*/ 143 w 624579"/>
                <a:gd name="connsiteY1" fmla="*/ 148258 h 148638"/>
                <a:gd name="connsiteX2" fmla="*/ 143 w 624579"/>
                <a:gd name="connsiteY2" fmla="*/ 147210 h 148638"/>
                <a:gd name="connsiteX3" fmla="*/ 127683 w 624579"/>
                <a:gd name="connsiteY3" fmla="*/ 48531 h 148638"/>
                <a:gd name="connsiteX4" fmla="*/ 269700 w 624579"/>
                <a:gd name="connsiteY4" fmla="*/ 2430 h 148638"/>
                <a:gd name="connsiteX5" fmla="*/ 448294 w 624579"/>
                <a:gd name="connsiteY5" fmla="*/ 27290 h 148638"/>
                <a:gd name="connsiteX6" fmla="*/ 448770 w 624579"/>
                <a:gd name="connsiteY6" fmla="*/ 28338 h 148638"/>
                <a:gd name="connsiteX7" fmla="*/ 447722 w 624579"/>
                <a:gd name="connsiteY7" fmla="*/ 28814 h 148638"/>
                <a:gd name="connsiteX8" fmla="*/ 128540 w 624579"/>
                <a:gd name="connsiteY8" fmla="*/ 49960 h 148638"/>
                <a:gd name="connsiteX9" fmla="*/ 3762 w 624579"/>
                <a:gd name="connsiteY9" fmla="*/ 145686 h 148638"/>
                <a:gd name="connsiteX10" fmla="*/ 151781 w 624579"/>
                <a:gd name="connsiteY10" fmla="*/ 103395 h 148638"/>
                <a:gd name="connsiteX11" fmla="*/ 405908 w 624579"/>
                <a:gd name="connsiteY11" fmla="*/ 117492 h 148638"/>
                <a:gd name="connsiteX12" fmla="*/ 498777 w 624579"/>
                <a:gd name="connsiteY12" fmla="*/ 132351 h 148638"/>
                <a:gd name="connsiteX13" fmla="*/ 623364 w 624579"/>
                <a:gd name="connsiteY13" fmla="*/ 111110 h 148638"/>
                <a:gd name="connsiteX14" fmla="*/ 624507 w 624579"/>
                <a:gd name="connsiteY14" fmla="*/ 111586 h 148638"/>
                <a:gd name="connsiteX15" fmla="*/ 624030 w 624579"/>
                <a:gd name="connsiteY15" fmla="*/ 112729 h 148638"/>
                <a:gd name="connsiteX16" fmla="*/ 504396 w 624579"/>
                <a:gd name="connsiteY16" fmla="*/ 134161 h 148638"/>
                <a:gd name="connsiteX17" fmla="*/ 498777 w 624579"/>
                <a:gd name="connsiteY17" fmla="*/ 134161 h 148638"/>
                <a:gd name="connsiteX18" fmla="*/ 405527 w 624579"/>
                <a:gd name="connsiteY18" fmla="*/ 119302 h 148638"/>
                <a:gd name="connsiteX19" fmla="*/ 152162 w 624579"/>
                <a:gd name="connsiteY19" fmla="*/ 105205 h 148638"/>
                <a:gd name="connsiteX20" fmla="*/ 1191 w 624579"/>
                <a:gd name="connsiteY20" fmla="*/ 148639 h 148638"/>
                <a:gd name="connsiteX21" fmla="*/ 810 w 624579"/>
                <a:gd name="connsiteY21" fmla="*/ 148639 h 1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4579" h="148638">
                  <a:moveTo>
                    <a:pt x="810" y="148639"/>
                  </a:moveTo>
                  <a:cubicBezTo>
                    <a:pt x="524" y="148639"/>
                    <a:pt x="333" y="148543"/>
                    <a:pt x="143" y="148258"/>
                  </a:cubicBezTo>
                  <a:cubicBezTo>
                    <a:pt x="-48" y="147972"/>
                    <a:pt x="-48" y="147496"/>
                    <a:pt x="143" y="147210"/>
                  </a:cubicBezTo>
                  <a:cubicBezTo>
                    <a:pt x="619" y="146638"/>
                    <a:pt x="48720" y="90917"/>
                    <a:pt x="127683" y="48531"/>
                  </a:cubicBezTo>
                  <a:cubicBezTo>
                    <a:pt x="174069" y="23671"/>
                    <a:pt x="221790" y="8145"/>
                    <a:pt x="269700" y="2430"/>
                  </a:cubicBezTo>
                  <a:cubicBezTo>
                    <a:pt x="329517" y="-4619"/>
                    <a:pt x="389620" y="3668"/>
                    <a:pt x="448294" y="27290"/>
                  </a:cubicBezTo>
                  <a:cubicBezTo>
                    <a:pt x="448675" y="27481"/>
                    <a:pt x="448961" y="27957"/>
                    <a:pt x="448770" y="28338"/>
                  </a:cubicBezTo>
                  <a:cubicBezTo>
                    <a:pt x="448580" y="28814"/>
                    <a:pt x="448104" y="29005"/>
                    <a:pt x="447722" y="28814"/>
                  </a:cubicBezTo>
                  <a:cubicBezTo>
                    <a:pt x="315420" y="-24335"/>
                    <a:pt x="201120" y="11002"/>
                    <a:pt x="128540" y="49960"/>
                  </a:cubicBezTo>
                  <a:cubicBezTo>
                    <a:pt x="59484" y="87012"/>
                    <a:pt x="14145" y="134351"/>
                    <a:pt x="3762" y="145686"/>
                  </a:cubicBezTo>
                  <a:cubicBezTo>
                    <a:pt x="13954" y="141971"/>
                    <a:pt x="51102" y="129493"/>
                    <a:pt x="151781" y="103395"/>
                  </a:cubicBezTo>
                  <a:cubicBezTo>
                    <a:pt x="235220" y="81773"/>
                    <a:pt x="329803" y="101585"/>
                    <a:pt x="405908" y="117492"/>
                  </a:cubicBezTo>
                  <a:cubicBezTo>
                    <a:pt x="443055" y="125207"/>
                    <a:pt x="475059" y="131970"/>
                    <a:pt x="498777" y="132351"/>
                  </a:cubicBezTo>
                  <a:cubicBezTo>
                    <a:pt x="570309" y="133589"/>
                    <a:pt x="622792" y="111301"/>
                    <a:pt x="623364" y="111110"/>
                  </a:cubicBezTo>
                  <a:cubicBezTo>
                    <a:pt x="623840" y="110920"/>
                    <a:pt x="624316" y="111110"/>
                    <a:pt x="624507" y="111586"/>
                  </a:cubicBezTo>
                  <a:cubicBezTo>
                    <a:pt x="624697" y="111967"/>
                    <a:pt x="624507" y="112539"/>
                    <a:pt x="624030" y="112729"/>
                  </a:cubicBezTo>
                  <a:cubicBezTo>
                    <a:pt x="623554" y="112920"/>
                    <a:pt x="573357" y="134161"/>
                    <a:pt x="504396" y="134161"/>
                  </a:cubicBezTo>
                  <a:cubicBezTo>
                    <a:pt x="502587" y="134161"/>
                    <a:pt x="500682" y="134161"/>
                    <a:pt x="498777" y="134161"/>
                  </a:cubicBezTo>
                  <a:cubicBezTo>
                    <a:pt x="474869" y="133780"/>
                    <a:pt x="442770" y="127017"/>
                    <a:pt x="405527" y="119302"/>
                  </a:cubicBezTo>
                  <a:cubicBezTo>
                    <a:pt x="329708" y="103490"/>
                    <a:pt x="235220" y="83678"/>
                    <a:pt x="152162" y="105205"/>
                  </a:cubicBezTo>
                  <a:cubicBezTo>
                    <a:pt x="29670" y="136923"/>
                    <a:pt x="1476" y="148543"/>
                    <a:pt x="1191" y="148639"/>
                  </a:cubicBezTo>
                  <a:cubicBezTo>
                    <a:pt x="1000" y="148639"/>
                    <a:pt x="905" y="148639"/>
                    <a:pt x="810" y="14863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4C23917-8ADC-4800-B67C-79E576D79959}"/>
                </a:ext>
              </a:extLst>
            </p:cNvPr>
            <p:cNvSpPr/>
            <p:nvPr/>
          </p:nvSpPr>
          <p:spPr>
            <a:xfrm>
              <a:off x="11585096" y="5610581"/>
              <a:ext cx="113420" cy="370236"/>
            </a:xfrm>
            <a:custGeom>
              <a:avLst/>
              <a:gdLst>
                <a:gd name="connsiteX0" fmla="*/ 103133 w 113420"/>
                <a:gd name="connsiteY0" fmla="*/ 370237 h 370236"/>
                <a:gd name="connsiteX1" fmla="*/ 75702 w 113420"/>
                <a:gd name="connsiteY1" fmla="*/ 332422 h 370236"/>
                <a:gd name="connsiteX2" fmla="*/ 42554 w 113420"/>
                <a:gd name="connsiteY2" fmla="*/ 274034 h 370236"/>
                <a:gd name="connsiteX3" fmla="*/ 41411 w 113420"/>
                <a:gd name="connsiteY3" fmla="*/ 273844 h 370236"/>
                <a:gd name="connsiteX4" fmla="*/ 41602 w 113420"/>
                <a:gd name="connsiteY4" fmla="*/ 272605 h 370236"/>
                <a:gd name="connsiteX5" fmla="*/ 43316 w 113420"/>
                <a:gd name="connsiteY5" fmla="*/ 272320 h 370236"/>
                <a:gd name="connsiteX6" fmla="*/ 77225 w 113420"/>
                <a:gd name="connsiteY6" fmla="*/ 331660 h 370236"/>
                <a:gd name="connsiteX7" fmla="*/ 103133 w 113420"/>
                <a:gd name="connsiteY7" fmla="*/ 368427 h 370236"/>
                <a:gd name="connsiteX8" fmla="*/ 103610 w 113420"/>
                <a:gd name="connsiteY8" fmla="*/ 368427 h 370236"/>
                <a:gd name="connsiteX9" fmla="*/ 111801 w 113420"/>
                <a:gd name="connsiteY9" fmla="*/ 357568 h 370236"/>
                <a:gd name="connsiteX10" fmla="*/ 60557 w 113420"/>
                <a:gd name="connsiteY10" fmla="*/ 77533 h 370236"/>
                <a:gd name="connsiteX11" fmla="*/ 24076 w 113420"/>
                <a:gd name="connsiteY11" fmla="*/ 1619 h 370236"/>
                <a:gd name="connsiteX12" fmla="*/ 23790 w 113420"/>
                <a:gd name="connsiteY12" fmla="*/ 1619 h 370236"/>
                <a:gd name="connsiteX13" fmla="*/ 19694 w 113420"/>
                <a:gd name="connsiteY13" fmla="*/ 21526 h 370236"/>
                <a:gd name="connsiteX14" fmla="*/ 1597 w 113420"/>
                <a:gd name="connsiteY14" fmla="*/ 138970 h 370236"/>
                <a:gd name="connsiteX15" fmla="*/ 549 w 113420"/>
                <a:gd name="connsiteY15" fmla="*/ 139446 h 370236"/>
                <a:gd name="connsiteX16" fmla="*/ 73 w 113420"/>
                <a:gd name="connsiteY16" fmla="*/ 138398 h 370236"/>
                <a:gd name="connsiteX17" fmla="*/ 18075 w 113420"/>
                <a:gd name="connsiteY17" fmla="*/ 21717 h 370236"/>
                <a:gd name="connsiteX18" fmla="*/ 23600 w 113420"/>
                <a:gd name="connsiteY18" fmla="*/ 0 h 370236"/>
                <a:gd name="connsiteX19" fmla="*/ 23981 w 113420"/>
                <a:gd name="connsiteY19" fmla="*/ 0 h 370236"/>
                <a:gd name="connsiteX20" fmla="*/ 113420 w 113420"/>
                <a:gd name="connsiteY20" fmla="*/ 357568 h 370236"/>
                <a:gd name="connsiteX21" fmla="*/ 113420 w 113420"/>
                <a:gd name="connsiteY21" fmla="*/ 357854 h 370236"/>
                <a:gd name="connsiteX22" fmla="*/ 103705 w 113420"/>
                <a:gd name="connsiteY22" fmla="*/ 370141 h 370236"/>
                <a:gd name="connsiteX23" fmla="*/ 103133 w 113420"/>
                <a:gd name="connsiteY23" fmla="*/ 370237 h 37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420" h="370236">
                  <a:moveTo>
                    <a:pt x="103133" y="370237"/>
                  </a:moveTo>
                  <a:cubicBezTo>
                    <a:pt x="95514" y="370237"/>
                    <a:pt x="86369" y="357568"/>
                    <a:pt x="75702" y="332422"/>
                  </a:cubicBezTo>
                  <a:cubicBezTo>
                    <a:pt x="50174" y="272224"/>
                    <a:pt x="42554" y="274034"/>
                    <a:pt x="42554" y="274034"/>
                  </a:cubicBezTo>
                  <a:cubicBezTo>
                    <a:pt x="42174" y="274320"/>
                    <a:pt x="41697" y="274225"/>
                    <a:pt x="41411" y="273844"/>
                  </a:cubicBezTo>
                  <a:cubicBezTo>
                    <a:pt x="41126" y="273463"/>
                    <a:pt x="41221" y="272891"/>
                    <a:pt x="41602" y="272605"/>
                  </a:cubicBezTo>
                  <a:cubicBezTo>
                    <a:pt x="41793" y="272510"/>
                    <a:pt x="42269" y="272129"/>
                    <a:pt x="43316" y="272320"/>
                  </a:cubicBezTo>
                  <a:cubicBezTo>
                    <a:pt x="46936" y="273177"/>
                    <a:pt x="56270" y="282130"/>
                    <a:pt x="77225" y="331660"/>
                  </a:cubicBezTo>
                  <a:cubicBezTo>
                    <a:pt x="89989" y="361855"/>
                    <a:pt x="98276" y="368427"/>
                    <a:pt x="103133" y="368427"/>
                  </a:cubicBezTo>
                  <a:cubicBezTo>
                    <a:pt x="103324" y="368427"/>
                    <a:pt x="103419" y="368427"/>
                    <a:pt x="103610" y="368427"/>
                  </a:cubicBezTo>
                  <a:cubicBezTo>
                    <a:pt x="109039" y="367951"/>
                    <a:pt x="111420" y="358807"/>
                    <a:pt x="111801" y="357568"/>
                  </a:cubicBezTo>
                  <a:cubicBezTo>
                    <a:pt x="93894" y="209169"/>
                    <a:pt x="74082" y="123349"/>
                    <a:pt x="60557" y="77533"/>
                  </a:cubicBezTo>
                  <a:cubicBezTo>
                    <a:pt x="42936" y="17526"/>
                    <a:pt x="29505" y="1619"/>
                    <a:pt x="24076" y="1619"/>
                  </a:cubicBezTo>
                  <a:cubicBezTo>
                    <a:pt x="23981" y="1619"/>
                    <a:pt x="23886" y="1619"/>
                    <a:pt x="23790" y="1619"/>
                  </a:cubicBezTo>
                  <a:cubicBezTo>
                    <a:pt x="20266" y="2000"/>
                    <a:pt x="18647" y="9811"/>
                    <a:pt x="19694" y="21526"/>
                  </a:cubicBezTo>
                  <a:cubicBezTo>
                    <a:pt x="24933" y="78676"/>
                    <a:pt x="1787" y="138398"/>
                    <a:pt x="1597" y="138970"/>
                  </a:cubicBezTo>
                  <a:cubicBezTo>
                    <a:pt x="1407" y="139446"/>
                    <a:pt x="930" y="139636"/>
                    <a:pt x="549" y="139446"/>
                  </a:cubicBezTo>
                  <a:cubicBezTo>
                    <a:pt x="73" y="139255"/>
                    <a:pt x="-118" y="138779"/>
                    <a:pt x="73" y="138398"/>
                  </a:cubicBezTo>
                  <a:cubicBezTo>
                    <a:pt x="264" y="137826"/>
                    <a:pt x="23219" y="78486"/>
                    <a:pt x="18075" y="21717"/>
                  </a:cubicBezTo>
                  <a:cubicBezTo>
                    <a:pt x="16837" y="8382"/>
                    <a:pt x="18932" y="476"/>
                    <a:pt x="23600" y="0"/>
                  </a:cubicBezTo>
                  <a:cubicBezTo>
                    <a:pt x="23695" y="0"/>
                    <a:pt x="23886" y="0"/>
                    <a:pt x="23981" y="0"/>
                  </a:cubicBezTo>
                  <a:cubicBezTo>
                    <a:pt x="39316" y="0"/>
                    <a:pt x="80654" y="86201"/>
                    <a:pt x="113420" y="357568"/>
                  </a:cubicBezTo>
                  <a:cubicBezTo>
                    <a:pt x="113420" y="357664"/>
                    <a:pt x="113420" y="357759"/>
                    <a:pt x="113420" y="357854"/>
                  </a:cubicBezTo>
                  <a:cubicBezTo>
                    <a:pt x="113325" y="358330"/>
                    <a:pt x="110753" y="369570"/>
                    <a:pt x="103705" y="370141"/>
                  </a:cubicBezTo>
                  <a:cubicBezTo>
                    <a:pt x="103515" y="370237"/>
                    <a:pt x="103324" y="370237"/>
                    <a:pt x="103133" y="3702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AAD55-A69C-4160-82B3-E44A615F6B04}"/>
                </a:ext>
              </a:extLst>
            </p:cNvPr>
            <p:cNvSpPr/>
            <p:nvPr/>
          </p:nvSpPr>
          <p:spPr>
            <a:xfrm>
              <a:off x="10739801" y="5343020"/>
              <a:ext cx="159782" cy="561501"/>
            </a:xfrm>
            <a:custGeom>
              <a:avLst/>
              <a:gdLst>
                <a:gd name="connsiteX0" fmla="*/ 158901 w 159782"/>
                <a:gd name="connsiteY0" fmla="*/ 561406 h 561501"/>
                <a:gd name="connsiteX1" fmla="*/ 158329 w 159782"/>
                <a:gd name="connsiteY1" fmla="*/ 561121 h 561501"/>
                <a:gd name="connsiteX2" fmla="*/ 88321 w 159782"/>
                <a:gd name="connsiteY2" fmla="*/ 442058 h 561501"/>
                <a:gd name="connsiteX3" fmla="*/ 88797 w 159782"/>
                <a:gd name="connsiteY3" fmla="*/ 441011 h 561501"/>
                <a:gd name="connsiteX4" fmla="*/ 89845 w 159782"/>
                <a:gd name="connsiteY4" fmla="*/ 441487 h 561501"/>
                <a:gd name="connsiteX5" fmla="*/ 157567 w 159782"/>
                <a:gd name="connsiteY5" fmla="*/ 557692 h 561501"/>
                <a:gd name="connsiteX6" fmla="*/ 108323 w 159782"/>
                <a:gd name="connsiteY6" fmla="*/ 278038 h 561501"/>
                <a:gd name="connsiteX7" fmla="*/ 114324 w 159782"/>
                <a:gd name="connsiteY7" fmla="*/ 1622 h 561501"/>
                <a:gd name="connsiteX8" fmla="*/ 72319 w 159782"/>
                <a:gd name="connsiteY8" fmla="*/ 48295 h 561501"/>
                <a:gd name="connsiteX9" fmla="*/ 1643 w 159782"/>
                <a:gd name="connsiteY9" fmla="*/ 253463 h 561501"/>
                <a:gd name="connsiteX10" fmla="*/ 595 w 159782"/>
                <a:gd name="connsiteY10" fmla="*/ 254035 h 561501"/>
                <a:gd name="connsiteX11" fmla="*/ 24 w 159782"/>
                <a:gd name="connsiteY11" fmla="*/ 252987 h 561501"/>
                <a:gd name="connsiteX12" fmla="*/ 70795 w 159782"/>
                <a:gd name="connsiteY12" fmla="*/ 47628 h 561501"/>
                <a:gd name="connsiteX13" fmla="*/ 115276 w 159782"/>
                <a:gd name="connsiteY13" fmla="*/ 3 h 561501"/>
                <a:gd name="connsiteX14" fmla="*/ 115848 w 159782"/>
                <a:gd name="connsiteY14" fmla="*/ 289 h 561501"/>
                <a:gd name="connsiteX15" fmla="*/ 116038 w 159782"/>
                <a:gd name="connsiteY15" fmla="*/ 955 h 561501"/>
                <a:gd name="connsiteX16" fmla="*/ 109942 w 159782"/>
                <a:gd name="connsiteY16" fmla="*/ 277943 h 561501"/>
                <a:gd name="connsiteX17" fmla="*/ 159758 w 159782"/>
                <a:gd name="connsiteY17" fmla="*/ 560549 h 561501"/>
                <a:gd name="connsiteX18" fmla="*/ 159282 w 159782"/>
                <a:gd name="connsiteY18" fmla="*/ 561502 h 561501"/>
                <a:gd name="connsiteX19" fmla="*/ 158901 w 159782"/>
                <a:gd name="connsiteY19" fmla="*/ 561406 h 56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782" h="561501">
                  <a:moveTo>
                    <a:pt x="158901" y="561406"/>
                  </a:moveTo>
                  <a:cubicBezTo>
                    <a:pt x="158710" y="561406"/>
                    <a:pt x="158425" y="561311"/>
                    <a:pt x="158329" y="561121"/>
                  </a:cubicBezTo>
                  <a:cubicBezTo>
                    <a:pt x="157948" y="560740"/>
                    <a:pt x="120325" y="519973"/>
                    <a:pt x="88321" y="442058"/>
                  </a:cubicBezTo>
                  <a:cubicBezTo>
                    <a:pt x="88130" y="441582"/>
                    <a:pt x="88321" y="441106"/>
                    <a:pt x="88797" y="441011"/>
                  </a:cubicBezTo>
                  <a:cubicBezTo>
                    <a:pt x="89178" y="440820"/>
                    <a:pt x="89749" y="441011"/>
                    <a:pt x="89845" y="441487"/>
                  </a:cubicBezTo>
                  <a:cubicBezTo>
                    <a:pt x="117467" y="508638"/>
                    <a:pt x="149281" y="548071"/>
                    <a:pt x="157567" y="557692"/>
                  </a:cubicBezTo>
                  <a:cubicBezTo>
                    <a:pt x="152710" y="533213"/>
                    <a:pt x="120420" y="368335"/>
                    <a:pt x="108323" y="278038"/>
                  </a:cubicBezTo>
                  <a:cubicBezTo>
                    <a:pt x="95845" y="184407"/>
                    <a:pt x="112800" y="15910"/>
                    <a:pt x="114324" y="1622"/>
                  </a:cubicBezTo>
                  <a:cubicBezTo>
                    <a:pt x="110323" y="2003"/>
                    <a:pt x="92607" y="6289"/>
                    <a:pt x="72319" y="48295"/>
                  </a:cubicBezTo>
                  <a:cubicBezTo>
                    <a:pt x="49078" y="96587"/>
                    <a:pt x="2119" y="251844"/>
                    <a:pt x="1643" y="253463"/>
                  </a:cubicBezTo>
                  <a:cubicBezTo>
                    <a:pt x="1548" y="253939"/>
                    <a:pt x="1072" y="254130"/>
                    <a:pt x="595" y="254035"/>
                  </a:cubicBezTo>
                  <a:cubicBezTo>
                    <a:pt x="119" y="253939"/>
                    <a:pt x="-71" y="253463"/>
                    <a:pt x="24" y="252987"/>
                  </a:cubicBezTo>
                  <a:cubicBezTo>
                    <a:pt x="500" y="251463"/>
                    <a:pt x="47458" y="96015"/>
                    <a:pt x="70795" y="47628"/>
                  </a:cubicBezTo>
                  <a:cubicBezTo>
                    <a:pt x="94321" y="-1235"/>
                    <a:pt x="114419" y="3"/>
                    <a:pt x="115276" y="3"/>
                  </a:cubicBezTo>
                  <a:cubicBezTo>
                    <a:pt x="115467" y="3"/>
                    <a:pt x="115753" y="98"/>
                    <a:pt x="115848" y="289"/>
                  </a:cubicBezTo>
                  <a:cubicBezTo>
                    <a:pt x="115943" y="479"/>
                    <a:pt x="116038" y="670"/>
                    <a:pt x="116038" y="955"/>
                  </a:cubicBezTo>
                  <a:cubicBezTo>
                    <a:pt x="115848" y="2765"/>
                    <a:pt x="96988" y="180787"/>
                    <a:pt x="109942" y="277943"/>
                  </a:cubicBezTo>
                  <a:cubicBezTo>
                    <a:pt x="122896" y="375193"/>
                    <a:pt x="159377" y="558739"/>
                    <a:pt x="159758" y="560549"/>
                  </a:cubicBezTo>
                  <a:cubicBezTo>
                    <a:pt x="159853" y="560930"/>
                    <a:pt x="159663" y="561311"/>
                    <a:pt x="159282" y="561502"/>
                  </a:cubicBezTo>
                  <a:cubicBezTo>
                    <a:pt x="159187" y="561406"/>
                    <a:pt x="159091" y="561406"/>
                    <a:pt x="158901" y="561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85" name="Graphic 482">
              <a:extLst>
                <a:ext uri="{FF2B5EF4-FFF2-40B4-BE49-F238E27FC236}">
                  <a16:creationId xmlns:a16="http://schemas.microsoft.com/office/drawing/2014/main" id="{4A2F8369-0BC6-4259-9920-22AE37AB1B1F}"/>
                </a:ext>
              </a:extLst>
            </p:cNvPr>
            <p:cNvGrpSpPr/>
            <p:nvPr/>
          </p:nvGrpSpPr>
          <p:grpSpPr>
            <a:xfrm>
              <a:off x="9888957" y="3910368"/>
              <a:ext cx="520503" cy="1355386"/>
              <a:chOff x="9888957" y="3910368"/>
              <a:chExt cx="520503" cy="1355386"/>
            </a:xfrm>
            <a:solidFill>
              <a:srgbClr val="F15A24"/>
            </a:solidFill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9A7337D-504C-4765-B3DB-065E4BA23DA8}"/>
                  </a:ext>
                </a:extLst>
              </p:cNvPr>
              <p:cNvSpPr/>
              <p:nvPr/>
            </p:nvSpPr>
            <p:spPr>
              <a:xfrm>
                <a:off x="10271099" y="4145635"/>
                <a:ext cx="6572" cy="13239"/>
              </a:xfrm>
              <a:custGeom>
                <a:avLst/>
                <a:gdLst>
                  <a:gd name="connsiteX0" fmla="*/ 6572 w 6572"/>
                  <a:gd name="connsiteY0" fmla="*/ 0 h 13239"/>
                  <a:gd name="connsiteX1" fmla="*/ 0 w 6572"/>
                  <a:gd name="connsiteY1" fmla="*/ 13240 h 13239"/>
                  <a:gd name="connsiteX2" fmla="*/ 6572 w 6572"/>
                  <a:gd name="connsiteY2" fmla="*/ 0 h 1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" h="13239">
                    <a:moveTo>
                      <a:pt x="6572" y="0"/>
                    </a:moveTo>
                    <a:cubicBezTo>
                      <a:pt x="4286" y="4382"/>
                      <a:pt x="2000" y="8763"/>
                      <a:pt x="0" y="13240"/>
                    </a:cubicBezTo>
                    <a:cubicBezTo>
                      <a:pt x="2096" y="8668"/>
                      <a:pt x="4286" y="4286"/>
                      <a:pt x="6572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8764B73-399C-4823-9BD3-579A5671E177}"/>
                  </a:ext>
                </a:extLst>
              </p:cNvPr>
              <p:cNvSpPr/>
              <p:nvPr/>
            </p:nvSpPr>
            <p:spPr>
              <a:xfrm>
                <a:off x="10094147" y="4063809"/>
                <a:ext cx="315312" cy="1201945"/>
              </a:xfrm>
              <a:custGeom>
                <a:avLst/>
                <a:gdLst>
                  <a:gd name="connsiteX0" fmla="*/ 300491 w 315312"/>
                  <a:gd name="connsiteY0" fmla="*/ 48680 h 1201945"/>
                  <a:gd name="connsiteX1" fmla="*/ 289538 w 315312"/>
                  <a:gd name="connsiteY1" fmla="*/ 14200 h 1201945"/>
                  <a:gd name="connsiteX2" fmla="*/ 213242 w 315312"/>
                  <a:gd name="connsiteY2" fmla="*/ 36488 h 1201945"/>
                  <a:gd name="connsiteX3" fmla="*/ 186191 w 315312"/>
                  <a:gd name="connsiteY3" fmla="*/ 76779 h 1201945"/>
                  <a:gd name="connsiteX4" fmla="*/ 285823 w 315312"/>
                  <a:gd name="connsiteY4" fmla="*/ 15247 h 1201945"/>
                  <a:gd name="connsiteX5" fmla="*/ 296777 w 315312"/>
                  <a:gd name="connsiteY5" fmla="*/ 49823 h 1201945"/>
                  <a:gd name="connsiteX6" fmla="*/ 300491 w 315312"/>
                  <a:gd name="connsiteY6" fmla="*/ 141263 h 1201945"/>
                  <a:gd name="connsiteX7" fmla="*/ 279346 w 315312"/>
                  <a:gd name="connsiteY7" fmla="*/ 159742 h 1201945"/>
                  <a:gd name="connsiteX8" fmla="*/ 194288 w 315312"/>
                  <a:gd name="connsiteY8" fmla="*/ 357099 h 1201945"/>
                  <a:gd name="connsiteX9" fmla="*/ 84845 w 315312"/>
                  <a:gd name="connsiteY9" fmla="*/ 1154628 h 1201945"/>
                  <a:gd name="connsiteX10" fmla="*/ 100657 w 315312"/>
                  <a:gd name="connsiteY10" fmla="*/ 1124814 h 1201945"/>
                  <a:gd name="connsiteX11" fmla="*/ 81797 w 315312"/>
                  <a:gd name="connsiteY11" fmla="*/ 1163010 h 1201945"/>
                  <a:gd name="connsiteX12" fmla="*/ 84845 w 315312"/>
                  <a:gd name="connsiteY12" fmla="*/ 1154628 h 1201945"/>
                  <a:gd name="connsiteX13" fmla="*/ 77321 w 315312"/>
                  <a:gd name="connsiteY13" fmla="*/ 1172058 h 1201945"/>
                  <a:gd name="connsiteX14" fmla="*/ 75701 w 315312"/>
                  <a:gd name="connsiteY14" fmla="*/ 1175392 h 1201945"/>
                  <a:gd name="connsiteX15" fmla="*/ 54937 w 315312"/>
                  <a:gd name="connsiteY15" fmla="*/ 1153771 h 1201945"/>
                  <a:gd name="connsiteX16" fmla="*/ 4931 w 315312"/>
                  <a:gd name="connsiteY16" fmla="*/ 910502 h 1201945"/>
                  <a:gd name="connsiteX17" fmla="*/ 23028 w 315312"/>
                  <a:gd name="connsiteY17" fmla="*/ 996513 h 1201945"/>
                  <a:gd name="connsiteX18" fmla="*/ 44269 w 315312"/>
                  <a:gd name="connsiteY18" fmla="*/ 1133482 h 1201945"/>
                  <a:gd name="connsiteX19" fmla="*/ 79130 w 315312"/>
                  <a:gd name="connsiteY19" fmla="*/ 1189680 h 1201945"/>
                  <a:gd name="connsiteX20" fmla="*/ 104943 w 315312"/>
                  <a:gd name="connsiteY20" fmla="*/ 1116432 h 1201945"/>
                  <a:gd name="connsiteX21" fmla="*/ 101514 w 315312"/>
                  <a:gd name="connsiteY21" fmla="*/ 1123481 h 1201945"/>
                  <a:gd name="connsiteX22" fmla="*/ 111230 w 315312"/>
                  <a:gd name="connsiteY22" fmla="*/ 1100907 h 1201945"/>
                  <a:gd name="connsiteX23" fmla="*/ 245246 w 315312"/>
                  <a:gd name="connsiteY23" fmla="*/ 203461 h 1201945"/>
                  <a:gd name="connsiteX24" fmla="*/ 281918 w 315312"/>
                  <a:gd name="connsiteY24" fmla="*/ 162789 h 1201945"/>
                  <a:gd name="connsiteX25" fmla="*/ 303539 w 315312"/>
                  <a:gd name="connsiteY25" fmla="*/ 143835 h 1201945"/>
                  <a:gd name="connsiteX26" fmla="*/ 300491 w 315312"/>
                  <a:gd name="connsiteY26" fmla="*/ 48680 h 12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5312" h="1201945">
                    <a:moveTo>
                      <a:pt x="300491" y="48680"/>
                    </a:moveTo>
                    <a:cubicBezTo>
                      <a:pt x="296872" y="37821"/>
                      <a:pt x="293157" y="26582"/>
                      <a:pt x="289538" y="14200"/>
                    </a:cubicBezTo>
                    <a:cubicBezTo>
                      <a:pt x="282299" y="-10185"/>
                      <a:pt x="250009" y="-3422"/>
                      <a:pt x="213242" y="36488"/>
                    </a:cubicBezTo>
                    <a:cubicBezTo>
                      <a:pt x="202289" y="48966"/>
                      <a:pt x="193811" y="62587"/>
                      <a:pt x="186191" y="76779"/>
                    </a:cubicBezTo>
                    <a:cubicBezTo>
                      <a:pt x="206384" y="41536"/>
                      <a:pt x="235626" y="16485"/>
                      <a:pt x="285823" y="15247"/>
                    </a:cubicBezTo>
                    <a:cubicBezTo>
                      <a:pt x="289442" y="27725"/>
                      <a:pt x="293252" y="38964"/>
                      <a:pt x="296777" y="49823"/>
                    </a:cubicBezTo>
                    <a:cubicBezTo>
                      <a:pt x="310588" y="91638"/>
                      <a:pt x="319732" y="119260"/>
                      <a:pt x="300491" y="141263"/>
                    </a:cubicBezTo>
                    <a:cubicBezTo>
                      <a:pt x="295824" y="146597"/>
                      <a:pt x="288585" y="152407"/>
                      <a:pt x="279346" y="159742"/>
                    </a:cubicBezTo>
                    <a:cubicBezTo>
                      <a:pt x="222005" y="207271"/>
                      <a:pt x="210956" y="284995"/>
                      <a:pt x="194288" y="357099"/>
                    </a:cubicBezTo>
                    <a:cubicBezTo>
                      <a:pt x="141233" y="633134"/>
                      <a:pt x="174095" y="898881"/>
                      <a:pt x="84845" y="1154628"/>
                    </a:cubicBezTo>
                    <a:cubicBezTo>
                      <a:pt x="89894" y="1144722"/>
                      <a:pt x="95323" y="1135006"/>
                      <a:pt x="100657" y="1124814"/>
                    </a:cubicBezTo>
                    <a:lnTo>
                      <a:pt x="81797" y="1163010"/>
                    </a:lnTo>
                    <a:cubicBezTo>
                      <a:pt x="82845" y="1160248"/>
                      <a:pt x="83798" y="1157485"/>
                      <a:pt x="84845" y="1154628"/>
                    </a:cubicBezTo>
                    <a:cubicBezTo>
                      <a:pt x="81988" y="1160248"/>
                      <a:pt x="79511" y="1166058"/>
                      <a:pt x="77321" y="1172058"/>
                    </a:cubicBezTo>
                    <a:lnTo>
                      <a:pt x="75701" y="1175392"/>
                    </a:lnTo>
                    <a:cubicBezTo>
                      <a:pt x="75701" y="1175392"/>
                      <a:pt x="66557" y="1207301"/>
                      <a:pt x="54937" y="1153771"/>
                    </a:cubicBezTo>
                    <a:cubicBezTo>
                      <a:pt x="43316" y="1100240"/>
                      <a:pt x="22361" y="932124"/>
                      <a:pt x="4931" y="910502"/>
                    </a:cubicBezTo>
                    <a:cubicBezTo>
                      <a:pt x="-12500" y="888785"/>
                      <a:pt x="21790" y="984321"/>
                      <a:pt x="23028" y="996513"/>
                    </a:cubicBezTo>
                    <a:cubicBezTo>
                      <a:pt x="23028" y="996513"/>
                      <a:pt x="45507" y="1104526"/>
                      <a:pt x="44269" y="1133482"/>
                    </a:cubicBezTo>
                    <a:cubicBezTo>
                      <a:pt x="42935" y="1162438"/>
                      <a:pt x="59033" y="1229399"/>
                      <a:pt x="79130" y="1189680"/>
                    </a:cubicBezTo>
                    <a:cubicBezTo>
                      <a:pt x="99228" y="1149961"/>
                      <a:pt x="104943" y="1116432"/>
                      <a:pt x="104943" y="1116432"/>
                    </a:cubicBezTo>
                    <a:lnTo>
                      <a:pt x="101514" y="1123481"/>
                    </a:lnTo>
                    <a:cubicBezTo>
                      <a:pt x="105134" y="1116337"/>
                      <a:pt x="108563" y="1109003"/>
                      <a:pt x="111230" y="1100907"/>
                    </a:cubicBezTo>
                    <a:cubicBezTo>
                      <a:pt x="183429" y="795630"/>
                      <a:pt x="133423" y="484830"/>
                      <a:pt x="245246" y="203461"/>
                    </a:cubicBezTo>
                    <a:cubicBezTo>
                      <a:pt x="259915" y="182221"/>
                      <a:pt x="272297" y="170695"/>
                      <a:pt x="281918" y="162789"/>
                    </a:cubicBezTo>
                    <a:cubicBezTo>
                      <a:pt x="291252" y="155360"/>
                      <a:pt x="298586" y="149454"/>
                      <a:pt x="303539" y="143835"/>
                    </a:cubicBezTo>
                    <a:cubicBezTo>
                      <a:pt x="324113" y="120213"/>
                      <a:pt x="314207" y="90209"/>
                      <a:pt x="300491" y="4868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6EE5015-5728-4D74-BED7-6A2CBCD74CC8}"/>
                  </a:ext>
                </a:extLst>
              </p:cNvPr>
              <p:cNvSpPr/>
              <p:nvPr/>
            </p:nvSpPr>
            <p:spPr>
              <a:xfrm>
                <a:off x="10266051" y="4158875"/>
                <a:ext cx="5048" cy="12096"/>
              </a:xfrm>
              <a:custGeom>
                <a:avLst/>
                <a:gdLst>
                  <a:gd name="connsiteX0" fmla="*/ 5048 w 5048"/>
                  <a:gd name="connsiteY0" fmla="*/ 0 h 12096"/>
                  <a:gd name="connsiteX1" fmla="*/ 0 w 5048"/>
                  <a:gd name="connsiteY1" fmla="*/ 12097 h 12096"/>
                  <a:gd name="connsiteX2" fmla="*/ 5048 w 5048"/>
                  <a:gd name="connsiteY2" fmla="*/ 0 h 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8" h="12096">
                    <a:moveTo>
                      <a:pt x="5048" y="0"/>
                    </a:moveTo>
                    <a:cubicBezTo>
                      <a:pt x="3239" y="3905"/>
                      <a:pt x="1619" y="8001"/>
                      <a:pt x="0" y="12097"/>
                    </a:cubicBezTo>
                    <a:cubicBezTo>
                      <a:pt x="1619" y="8001"/>
                      <a:pt x="3239" y="3905"/>
                      <a:pt x="5048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6F00461-608E-41E5-8CEE-552DF6011BC6}"/>
                  </a:ext>
                </a:extLst>
              </p:cNvPr>
              <p:cNvSpPr/>
              <p:nvPr/>
            </p:nvSpPr>
            <p:spPr>
              <a:xfrm>
                <a:off x="10277672" y="4140683"/>
                <a:ext cx="2666" cy="4952"/>
              </a:xfrm>
              <a:custGeom>
                <a:avLst/>
                <a:gdLst>
                  <a:gd name="connsiteX0" fmla="*/ 2667 w 2666"/>
                  <a:gd name="connsiteY0" fmla="*/ 0 h 4952"/>
                  <a:gd name="connsiteX1" fmla="*/ 0 w 2666"/>
                  <a:gd name="connsiteY1" fmla="*/ 4953 h 4952"/>
                  <a:gd name="connsiteX2" fmla="*/ 2667 w 2666"/>
                  <a:gd name="connsiteY2" fmla="*/ 0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6" h="4952">
                    <a:moveTo>
                      <a:pt x="2667" y="0"/>
                    </a:moveTo>
                    <a:cubicBezTo>
                      <a:pt x="1715" y="1619"/>
                      <a:pt x="857" y="3238"/>
                      <a:pt x="0" y="4953"/>
                    </a:cubicBezTo>
                    <a:cubicBezTo>
                      <a:pt x="857" y="3238"/>
                      <a:pt x="1810" y="1619"/>
                      <a:pt x="2667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6567C4D-537E-4318-BBF2-670C36BB57D5}"/>
                  </a:ext>
                </a:extLst>
              </p:cNvPr>
              <p:cNvSpPr/>
              <p:nvPr/>
            </p:nvSpPr>
            <p:spPr>
              <a:xfrm>
                <a:off x="10103269" y="4154208"/>
                <a:ext cx="162877" cy="189071"/>
              </a:xfrm>
              <a:custGeom>
                <a:avLst/>
                <a:gdLst>
                  <a:gd name="connsiteX0" fmla="*/ 46577 w 162877"/>
                  <a:gd name="connsiteY0" fmla="*/ 33718 h 189071"/>
                  <a:gd name="connsiteX1" fmla="*/ 0 w 162877"/>
                  <a:gd name="connsiteY1" fmla="*/ 0 h 189071"/>
                  <a:gd name="connsiteX2" fmla="*/ 63246 w 162877"/>
                  <a:gd name="connsiteY2" fmla="*/ 83629 h 189071"/>
                  <a:gd name="connsiteX3" fmla="*/ 96583 w 162877"/>
                  <a:gd name="connsiteY3" fmla="*/ 189071 h 189071"/>
                  <a:gd name="connsiteX4" fmla="*/ 162877 w 162877"/>
                  <a:gd name="connsiteY4" fmla="*/ 16669 h 189071"/>
                  <a:gd name="connsiteX5" fmla="*/ 91059 w 162877"/>
                  <a:gd name="connsiteY5" fmla="*/ 172402 h 189071"/>
                  <a:gd name="connsiteX6" fmla="*/ 46577 w 162877"/>
                  <a:gd name="connsiteY6" fmla="*/ 33718 h 18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877" h="189071">
                    <a:moveTo>
                      <a:pt x="46577" y="33718"/>
                    </a:moveTo>
                    <a:cubicBezTo>
                      <a:pt x="28766" y="24289"/>
                      <a:pt x="13526" y="12859"/>
                      <a:pt x="0" y="0"/>
                    </a:cubicBezTo>
                    <a:cubicBezTo>
                      <a:pt x="19907" y="28289"/>
                      <a:pt x="40481" y="56388"/>
                      <a:pt x="63246" y="83629"/>
                    </a:cubicBezTo>
                    <a:cubicBezTo>
                      <a:pt x="90964" y="111347"/>
                      <a:pt x="68770" y="161353"/>
                      <a:pt x="96583" y="189071"/>
                    </a:cubicBezTo>
                    <a:cubicBezTo>
                      <a:pt x="129064" y="144780"/>
                      <a:pt x="139637" y="73914"/>
                      <a:pt x="162877" y="16669"/>
                    </a:cubicBezTo>
                    <a:cubicBezTo>
                      <a:pt x="141065" y="69628"/>
                      <a:pt x="128683" y="127349"/>
                      <a:pt x="91059" y="172402"/>
                    </a:cubicBezTo>
                    <a:cubicBezTo>
                      <a:pt x="68770" y="128016"/>
                      <a:pt x="96488" y="61436"/>
                      <a:pt x="46577" y="33718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CEBF68D-A11A-4396-837D-3F70DAF3D948}"/>
                  </a:ext>
                </a:extLst>
              </p:cNvPr>
              <p:cNvSpPr/>
              <p:nvPr/>
            </p:nvSpPr>
            <p:spPr>
              <a:xfrm>
                <a:off x="10019640" y="4034955"/>
                <a:ext cx="83629" cy="119253"/>
              </a:xfrm>
              <a:custGeom>
                <a:avLst/>
                <a:gdLst>
                  <a:gd name="connsiteX0" fmla="*/ 83630 w 83629"/>
                  <a:gd name="connsiteY0" fmla="*/ 119253 h 119253"/>
                  <a:gd name="connsiteX1" fmla="*/ 0 w 83629"/>
                  <a:gd name="connsiteY1" fmla="*/ 0 h 119253"/>
                  <a:gd name="connsiteX2" fmla="*/ 83630 w 83629"/>
                  <a:gd name="connsiteY2" fmla="*/ 119253 h 11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29" h="119253">
                    <a:moveTo>
                      <a:pt x="83630" y="119253"/>
                    </a:moveTo>
                    <a:cubicBezTo>
                      <a:pt x="55626" y="79438"/>
                      <a:pt x="28861" y="39243"/>
                      <a:pt x="0" y="0"/>
                    </a:cubicBezTo>
                    <a:cubicBezTo>
                      <a:pt x="25051" y="42005"/>
                      <a:pt x="48101" y="85439"/>
                      <a:pt x="83630" y="119253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97A58EA-592B-4EA8-A6F4-C67143AFDA51}"/>
                  </a:ext>
                </a:extLst>
              </p:cNvPr>
              <p:cNvSpPr/>
              <p:nvPr/>
            </p:nvSpPr>
            <p:spPr>
              <a:xfrm>
                <a:off x="9888957" y="3910368"/>
                <a:ext cx="130587" cy="124491"/>
              </a:xfrm>
              <a:custGeom>
                <a:avLst/>
                <a:gdLst>
                  <a:gd name="connsiteX0" fmla="*/ 0 w 130587"/>
                  <a:gd name="connsiteY0" fmla="*/ 0 h 124491"/>
                  <a:gd name="connsiteX1" fmla="*/ 44387 w 130587"/>
                  <a:gd name="connsiteY1" fmla="*/ 22193 h 124491"/>
                  <a:gd name="connsiteX2" fmla="*/ 130588 w 130587"/>
                  <a:gd name="connsiteY2" fmla="*/ 124492 h 124491"/>
                  <a:gd name="connsiteX3" fmla="*/ 77629 w 130587"/>
                  <a:gd name="connsiteY3" fmla="*/ 49911 h 124491"/>
                  <a:gd name="connsiteX4" fmla="*/ 0 w 130587"/>
                  <a:gd name="connsiteY4" fmla="*/ 0 h 12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87" h="124491">
                    <a:moveTo>
                      <a:pt x="0" y="0"/>
                    </a:moveTo>
                    <a:cubicBezTo>
                      <a:pt x="16669" y="5525"/>
                      <a:pt x="33338" y="16669"/>
                      <a:pt x="44387" y="22193"/>
                    </a:cubicBezTo>
                    <a:cubicBezTo>
                      <a:pt x="76867" y="54674"/>
                      <a:pt x="104584" y="89249"/>
                      <a:pt x="130588" y="124492"/>
                    </a:cubicBezTo>
                    <a:cubicBezTo>
                      <a:pt x="114872" y="98203"/>
                      <a:pt x="98489" y="72390"/>
                      <a:pt x="77629" y="49911"/>
                    </a:cubicBezTo>
                    <a:cubicBezTo>
                      <a:pt x="55531" y="22288"/>
                      <a:pt x="33338" y="5620"/>
                      <a:pt x="0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5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81F71A-178D-4856-ACCB-6B3F4558FB01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22C0EF-4652-4085-828B-16B55AB6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CEBDBD-D78F-428A-8076-21503966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B026B22-0696-46AA-8BF6-2C5A19BACDD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E40D05F-FB82-401C-B416-4C2984EE2522}"/>
              </a:ext>
            </a:extLst>
          </p:cNvPr>
          <p:cNvSpPr txBox="1"/>
          <p:nvPr/>
        </p:nvSpPr>
        <p:spPr>
          <a:xfrm>
            <a:off x="740229" y="395293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</a:p>
          <a:p>
            <a:endParaRPr lang="en-US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3612A610-B705-4634-8C0E-D4081C0AE13B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D52547-0727-4D52-89DA-6101E48633B3}"/>
              </a:ext>
            </a:extLst>
          </p:cNvPr>
          <p:cNvSpPr txBox="1"/>
          <p:nvPr/>
        </p:nvSpPr>
        <p:spPr>
          <a:xfrm>
            <a:off x="1384229" y="1574358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เพื่อให้ทราบถึงงานที่ต้อง</a:t>
            </a:r>
            <a:r>
              <a:rPr lang="th-TH" sz="240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</a:t>
            </a:r>
            <a:r>
              <a:rPr lang="th-TH" sz="240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ๆ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2C9E420-7A7F-4205-93AC-605E3268029E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94B618EB-7B75-48F2-A450-5F6BE9803440}"/>
              </a:ext>
            </a:extLst>
          </p:cNvPr>
          <p:cNvSpPr txBox="1"/>
          <p:nvPr/>
        </p:nvSpPr>
        <p:spPr>
          <a:xfrm>
            <a:off x="1478876" y="254148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ความต้องการจาก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0D9A8B2-DD96-49E7-B49F-233D03B1FAF5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C5346970-7DF9-45B5-9F79-6256480CB395}"/>
              </a:ext>
            </a:extLst>
          </p:cNvPr>
          <p:cNvSpPr txBox="1"/>
          <p:nvPr/>
        </p:nvSpPr>
        <p:spPr>
          <a:xfrm>
            <a:off x="1398979" y="357736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เก็บความต้องการจาก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5DE749F-DFE3-4F9D-A3FD-F0F047A11C2F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F49274B-83E0-4A29-8181-3F837F248035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ECA5DE8E-E84C-4DBA-AA6F-C515555E9435}"/>
              </a:ext>
            </a:extLst>
          </p:cNvPr>
          <p:cNvSpPr txBox="1"/>
          <p:nvPr/>
        </p:nvSpPr>
        <p:spPr>
          <a:xfrm>
            <a:off x="1405391" y="4590040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Arial" panose="020B0604020202020204" pitchFamily="34" charset="0"/>
              </a:rPr>
              <a:t> ได้งานที่ต้องทำ และสมาชิกในทีมเห็นชอบ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0017B5E-689F-498A-9685-CC2174C2555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8F467E14-B001-4DE6-92D8-646B6F57D0B6}"/>
              </a:ext>
            </a:extLst>
          </p:cNvPr>
          <p:cNvSpPr txBox="1"/>
          <p:nvPr/>
        </p:nvSpPr>
        <p:spPr>
          <a:xfrm>
            <a:off x="1379791" y="563561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Arial" panose="020B0604020202020204" pitchFamily="34" charset="0"/>
              </a:rPr>
              <a:t> ได้รับงานที่แบ่งออกตามจำนวนสมาชิก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FDBDB02-785C-423D-BAD9-FF7360D0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8" b="97472" l="853" r="99787">
                        <a14:foregroundMark x1="39765" y1="35904" x2="61194" y2="75221"/>
                        <a14:foregroundMark x1="64606" y1="38306" x2="38593" y2="86473"/>
                        <a14:foregroundMark x1="61940" y1="34766" x2="40085" y2="36536"/>
                        <a14:foregroundMark x1="40832" y1="84197" x2="59275" y2="83312"/>
                        <a14:foregroundMark x1="47868" y1="76991" x2="55864" y2="77876"/>
                        <a14:foregroundMark x1="54371" y1="12769" x2="80704" y2="13401"/>
                        <a14:foregroundMark x1="83156" y1="13148" x2="83689" y2="60809"/>
                        <a14:foregroundMark x1="69296" y1="18837" x2="59488" y2="27813"/>
                        <a14:foregroundMark x1="56077" y1="20101" x2="62687" y2="19722"/>
                        <a14:foregroundMark x1="42751" y1="23767" x2="13753" y2="74589"/>
                        <a14:foregroundMark x1="15672" y1="24399" x2="34968" y2="33628"/>
                        <a14:foregroundMark x1="25160" y1="33375" x2="19083" y2="38306"/>
                        <a14:foregroundMark x1="17591" y1="32491" x2="25693" y2="41719"/>
                        <a14:foregroundMark x1="63646" y1="79520" x2="70043" y2="84197"/>
                        <a14:foregroundMark x1="55437" y1="20607" x2="56823" y2="35019"/>
                        <a14:foregroundMark x1="69723" y1="59798" x2="80704" y2="60683"/>
                        <a14:backgroundMark x1="38593" y1="85841" x2="40512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1" y="1588744"/>
            <a:ext cx="4364500" cy="36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316CA9-F48A-419B-9699-7850F2063945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8F0D239-5964-4877-A7F2-3B6B4047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F998985-8038-4163-AB62-5EB9494F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252F848-4109-4A4E-BDA4-CF6BAF1DCBE6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6762447-6351-4955-A6C6-1A9E985EA6E4}"/>
              </a:ext>
            </a:extLst>
          </p:cNvPr>
          <p:cNvSpPr txBox="1"/>
          <p:nvPr/>
        </p:nvSpPr>
        <p:spPr>
          <a:xfrm>
            <a:off x="740229" y="395293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กำหนดเวลาของแต่ละชิ้น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193F2A2-EAAE-48A3-A983-F85CF803A912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8BFF4F-FF15-4B72-B9A1-A18802466DA5}"/>
              </a:ext>
            </a:extLst>
          </p:cNvPr>
          <p:cNvSpPr txBox="1"/>
          <p:nvPr/>
        </p:nvSpPr>
        <p:spPr>
          <a:xfrm>
            <a:off x="1384229" y="157435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เพื่อจัดการเวลาให้เสร็จให้ทันในแต่ละ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นั้นๆ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2D67722-3B2E-4AB1-B55A-E7BAE39D3B6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5E2E47AD-ECA1-451A-9B60-0ADD3A011FCD}"/>
              </a:ext>
            </a:extLst>
          </p:cNvPr>
          <p:cNvSpPr txBox="1"/>
          <p:nvPr/>
        </p:nvSpPr>
        <p:spPr>
          <a:xfrm>
            <a:off x="1478876" y="2541484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รายการงานที่ต้องทำ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FAD964B-12A5-4892-A607-36E803799FCE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A79965A-F243-4796-9BBF-D555CB66988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4540D01-0869-42D8-B95D-CC75031F6CB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2FA28DB-E711-4B36-AD06-7D4749F0E67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61721E8-5D02-4DA8-96D8-72A4163355A4}"/>
              </a:ext>
            </a:extLst>
          </p:cNvPr>
          <p:cNvSpPr txBox="1"/>
          <p:nvPr/>
        </p:nvSpPr>
        <p:spPr>
          <a:xfrm>
            <a:off x="1405391" y="459004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ทราบวันกำหนดส่งของงานแต่ละชิ้น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A2DDCA6-0E3C-404A-9D4E-523764E8137C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B06C7D41-F10E-4C6E-B566-C5AE3A4554E3}"/>
              </a:ext>
            </a:extLst>
          </p:cNvPr>
          <p:cNvSpPr txBox="1"/>
          <p:nvPr/>
        </p:nvSpPr>
        <p:spPr>
          <a:xfrm>
            <a:off x="1379791" y="5635613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latin typeface="Arial" panose="020B0604020202020204" pitchFamily="34" charset="0"/>
                <a:cs typeface="TH Sarabun New" panose="020B0500040200020003" pitchFamily="34" charset="-34"/>
              </a:rPr>
              <a:t>ระบุวันส่งงานได้เหมาะสมกับขนาดของงาน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E41C0F4-43AA-4383-87B1-E045DAC7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2" b="100000" l="1800" r="98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32" y="1720890"/>
            <a:ext cx="4751698" cy="34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9B2EF3C-2A67-4B8C-A1D4-F6C45576DD52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D88713B-4A92-4E37-8559-E9446945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ECC86C9-4FAD-495B-BB43-286839A1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826AE16-4B33-4CAC-BF3C-F2C4DEBFAF3E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25EF0B-5230-4C3D-BE00-CF0BDDAC9C95}"/>
              </a:ext>
            </a:extLst>
          </p:cNvPr>
          <p:cNvSpPr txBox="1"/>
          <p:nvPr/>
        </p:nvSpPr>
        <p:spPr>
          <a:xfrm>
            <a:off x="740229" y="395293"/>
            <a:ext cx="4270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06BA250-8D2E-4EE4-99C4-DFC5E9C06C4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2CFEECF-B17F-42C3-BFB5-B57E61321F6E}"/>
              </a:ext>
            </a:extLst>
          </p:cNvPr>
          <p:cNvSpPr txBox="1"/>
          <p:nvPr/>
        </p:nvSpPr>
        <p:spPr>
          <a:xfrm>
            <a:off x="1384229" y="1574358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เพื่อให้รู้ว่าสมาชิกในทีมแต่ละคนนั้น มีงานอะไรที่ได้รับมอบหมายบ้าง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37F08E5-97F2-481D-9E75-D36B8941C056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BE4B8C-7158-4DD2-9D89-08657EEB658B}"/>
              </a:ext>
            </a:extLst>
          </p:cNvPr>
          <p:cNvSpPr txBox="1"/>
          <p:nvPr/>
        </p:nvSpPr>
        <p:spPr>
          <a:xfrm>
            <a:off x="1478876" y="2541484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ความชำนาญของแต่ละคน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D7484A6-C9D2-40BA-BD6C-8F08D41C75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528D6B3-C529-4EEA-9DED-CAF31260235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C587835-692A-437E-A027-B6F2B3B3421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C2FCF4-9714-4655-8546-E78075726C5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F9EC8FA-28D3-4285-8C62-7FA52574B36C}"/>
              </a:ext>
            </a:extLst>
          </p:cNvPr>
          <p:cNvSpPr txBox="1"/>
          <p:nvPr/>
        </p:nvSpPr>
        <p:spPr>
          <a:xfrm>
            <a:off x="1405391" y="459004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ทราบว่าแต่ละคนมีงานอะไรที่ต้องทำบ้าง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7C4FDCB-672B-4617-A576-9E5EA8D2DDA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AFCAE5E-FF65-440C-8C4D-84014233B18B}"/>
              </a:ext>
            </a:extLst>
          </p:cNvPr>
          <p:cNvSpPr txBox="1"/>
          <p:nvPr/>
        </p:nvSpPr>
        <p:spPr>
          <a:xfrm>
            <a:off x="1379791" y="5635613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สมาชิกสามารถทราบได้ว่าได้รับงานอะไรบ้าง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88876F2-5510-4C88-B441-B020F75E3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8" y="2565782"/>
            <a:ext cx="3652646" cy="2239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3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1526748-3066-4C97-9345-6F82A218C8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E259E92-9CDF-42C8-A801-F36A6AD5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FC21D510-03EA-4C98-AAC6-36740467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5A13D2-8A67-4425-94D9-640A26B20568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488F05-34D3-4B19-9A79-B728CB15DCA8}"/>
              </a:ext>
            </a:extLst>
          </p:cNvPr>
          <p:cNvSpPr txBox="1"/>
          <p:nvPr/>
        </p:nvSpPr>
        <p:spPr>
          <a:xfrm>
            <a:off x="740229" y="395293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A4FF93F-2AF8-438E-BAC5-7B438D082FB4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15A9702-CF20-4934-B8CC-9F126880CF3D}"/>
              </a:ext>
            </a:extLst>
          </p:cNvPr>
          <p:cNvSpPr txBox="1"/>
          <p:nvPr/>
        </p:nvSpPr>
        <p:spPr>
          <a:xfrm>
            <a:off x="1384229" y="1574358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เพื่อให้รู้ว่าแต่ละคนทำงานอะไรไปบ้าง มากน้อยแค่ไหน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E700FCF-56CA-4F95-9416-06FBBDD163D3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9FDBD9E-94FF-4C85-8EF5-2EF436454348}"/>
              </a:ext>
            </a:extLst>
          </p:cNvPr>
          <p:cNvSpPr txBox="1"/>
          <p:nvPr/>
        </p:nvSpPr>
        <p:spPr>
          <a:xfrm>
            <a:off x="1478876" y="254148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CF449B1-10DC-4749-A7A4-5E6D10787A74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DB66A26-0ACD-417C-B10C-F42650F8294B}"/>
              </a:ext>
            </a:extLst>
          </p:cNvPr>
          <p:cNvSpPr txBox="1"/>
          <p:nvPr/>
        </p:nvSpPr>
        <p:spPr>
          <a:xfrm>
            <a:off x="1398979" y="3577360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มีงานอะไรบ้างที่ต้องทำ และใครเป็นคนทำ ใช้เวลาเท่าไร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0011BA6-6FEB-451B-8623-D8AA729C7ABD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6587632-5CF1-4107-9DFF-86E29C4C90F6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E0AD8AF-4D3D-4A1B-A1E1-B70D7B74E212}"/>
              </a:ext>
            </a:extLst>
          </p:cNvPr>
          <p:cNvSpPr txBox="1"/>
          <p:nvPr/>
        </p:nvSpPr>
        <p:spPr>
          <a:xfrm>
            <a:off x="1405391" y="4590040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ทราบว่าสมาชิก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คนได้รับงานแตกต่างกันเท่าไร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8B8DC35-B8B4-4C49-BAB5-1CC03058E29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EAF0DD2-04B8-475C-9A0E-FF9648406DC8}"/>
              </a:ext>
            </a:extLst>
          </p:cNvPr>
          <p:cNvSpPr txBox="1"/>
          <p:nvPr/>
        </p:nvSpPr>
        <p:spPr>
          <a:xfrm>
            <a:off x="1379791" y="5635613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สมาชิกสามารถตรวจเวลางาน และหน้าที่งานที่ได้รับ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4ADB7C4-4B23-4B1E-9E09-C37B3C4F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3" b="99867" l="2437" r="99043">
                        <a14:foregroundMark x1="11488" y1="15405" x2="87641" y2="85259"/>
                        <a14:foregroundMark x1="13142" y1="86056" x2="86684" y2="14077"/>
                        <a14:foregroundMark x1="86684" y1="14077" x2="86858" y2="85525"/>
                        <a14:foregroundMark x1="86858" y1="85525" x2="13838" y2="86321"/>
                        <a14:foregroundMark x1="13838" y1="86321" x2="14447" y2="13280"/>
                        <a14:foregroundMark x1="14447" y1="13280" x2="84595" y2="14741"/>
                        <a14:foregroundMark x1="77198" y1="18858" x2="78938" y2="27224"/>
                        <a14:foregroundMark x1="20714" y1="18725" x2="75196" y2="18858"/>
                        <a14:foregroundMark x1="33420" y1="23772" x2="67537" y2="24037"/>
                        <a14:foregroundMark x1="26458" y1="29349" x2="38207" y2="26560"/>
                        <a14:foregroundMark x1="43255" y1="37317" x2="59791" y2="38114"/>
                        <a14:foregroundMark x1="19930" y1="27756" x2="20017" y2="75166"/>
                        <a14:foregroundMark x1="27937" y1="48074" x2="35161" y2="47543"/>
                        <a14:foregroundMark x1="24282" y1="79416" x2="72759" y2="80345"/>
                        <a14:foregroundMark x1="34900" y1="70252" x2="59008" y2="62284"/>
                        <a14:foregroundMark x1="31332" y1="51129" x2="30548" y2="69588"/>
                        <a14:foregroundMark x1="48477" y1="79814" x2="64578" y2="67729"/>
                        <a14:foregroundMark x1="58834" y1="43161" x2="82855" y2="73971"/>
                        <a14:foregroundMark x1="81636" y1="73041" x2="76762" y2="26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79" y="2450179"/>
            <a:ext cx="4144373" cy="27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69E6A4F-2FDB-4A5D-8C04-E15C39BA4F00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A706A29-CBD5-445D-9993-63A1307AD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662" y="-786358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A515411-79D2-4D16-9DD5-A2C7C830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4B7FD88-671F-46DC-A541-5308D478D875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EC542CE-FD58-4445-837D-384DAA387012}"/>
              </a:ext>
            </a:extLst>
          </p:cNvPr>
          <p:cNvSpPr txBox="1"/>
          <p:nvPr/>
        </p:nvSpPr>
        <p:spPr>
          <a:xfrm>
            <a:off x="740229" y="395293"/>
            <a:ext cx="5646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</a:t>
            </a:r>
            <a:r>
              <a:rPr lang="th-TH" sz="3200" b="1" dirty="0">
                <a:solidFill>
                  <a:srgbClr val="43BEC1"/>
                </a:solidFill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print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794667C-81C5-417E-9F37-07302084CAD5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2E587AB-AFD1-46BD-9826-2895BC8D4A54}"/>
              </a:ext>
            </a:extLst>
          </p:cNvPr>
          <p:cNvSpPr txBox="1"/>
          <p:nvPr/>
        </p:nvSpPr>
        <p:spPr>
          <a:xfrm>
            <a:off x="1384229" y="157435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วางแผนการทำงานในแต่ละ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2347470-E3A3-4962-9D7E-6851BA19378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63C0A13-B29D-4C34-851A-CF0063B27D82}"/>
              </a:ext>
            </a:extLst>
          </p:cNvPr>
          <p:cNvSpPr txBox="1"/>
          <p:nvPr/>
        </p:nvSpPr>
        <p:spPr>
          <a:xfrm>
            <a:off x="1478876" y="2541484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งานที่ต้องทำ และความชำนาญของสมาชิก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08A6D94-ABA6-410C-84DF-C15D979945F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61EC1DF-A8CF-4B73-B97D-5C51CC27EA02}"/>
              </a:ext>
            </a:extLst>
          </p:cNvPr>
          <p:cNvSpPr txBox="1"/>
          <p:nvPr/>
        </p:nvSpPr>
        <p:spPr>
          <a:xfrm>
            <a:off x="1398979" y="3577360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 และกำหนดเวลาแล้ว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BD0DEB3-7E1D-4437-BEA1-334DE50AFE0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098BDE-9679-4833-B080-82509C6E506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17F051B8-3A6A-408A-BD24-E96202E94AEC}"/>
              </a:ext>
            </a:extLst>
          </p:cNvPr>
          <p:cNvSpPr txBox="1"/>
          <p:nvPr/>
        </p:nvSpPr>
        <p:spPr>
          <a:xfrm>
            <a:off x="1405391" y="4590040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 ในแต่ละ </a:t>
            </a:r>
            <a:r>
              <a:rPr lang="en-US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C21730-2E14-461A-AC5B-632690128153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7ADBFD-1549-49E8-B6F2-64DB985111D4}"/>
              </a:ext>
            </a:extLst>
          </p:cNvPr>
          <p:cNvSpPr txBox="1"/>
          <p:nvPr/>
        </p:nvSpPr>
        <p:spPr>
          <a:xfrm>
            <a:off x="1379791" y="563561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แผนการทำงานของทีม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27B0967-BFCC-4F89-BC0C-E540E31A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1" b="98264" l="695" r="96326">
                        <a14:foregroundMark x1="73188" y1="45794" x2="75472" y2="42056"/>
                        <a14:foregroundMark x1="76068" y1="52203" x2="73188" y2="78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6" y="989996"/>
            <a:ext cx="5055532" cy="37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95B12-2DB0-4371-9BBE-969C80C07B2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5AD99E0-9D84-426E-AA3C-AF24E160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0CA9FF4F-1AE1-4581-8DED-555B7CF1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2D69C00-FAD8-4EF9-B6F9-B065C74A2BE9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9BB48E9-4B0D-4F5C-B7B3-41A86EC9B59E}"/>
              </a:ext>
            </a:extLst>
          </p:cNvPr>
          <p:cNvSpPr txBox="1"/>
          <p:nvPr/>
        </p:nvSpPr>
        <p:spPr>
          <a:xfrm>
            <a:off x="740229" y="395293"/>
            <a:ext cx="6149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8C5ED3B-288B-4360-BC5C-67D641C1B487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56C3B16-34B4-4D7A-AA95-68EDB641A055}"/>
              </a:ext>
            </a:extLst>
          </p:cNvPr>
          <p:cNvSpPr txBox="1"/>
          <p:nvPr/>
        </p:nvSpPr>
        <p:spPr>
          <a:xfrm>
            <a:off x="1384229" y="157435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เพื่อเป็นการแบ่งการทำงานอย่างเป็นระบบ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E7ACA4C-A26F-4596-A3BF-51654DCFBCA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F91A00-96B3-405E-91DC-5BBE30A45D9D}"/>
              </a:ext>
            </a:extLst>
          </p:cNvPr>
          <p:cNvSpPr txBox="1"/>
          <p:nvPr/>
        </p:nvSpPr>
        <p:spPr>
          <a:xfrm>
            <a:off x="1478876" y="254148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งานที่ตนเองได้รับมอบหมาย และวันกำหนดส่ง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C755C43-30EA-4661-951C-98FA2A829F28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112E9DAA-5694-4A85-B811-824FE873AAA2}"/>
              </a:ext>
            </a:extLst>
          </p:cNvPr>
          <p:cNvSpPr txBox="1"/>
          <p:nvPr/>
        </p:nvSpPr>
        <p:spPr>
          <a:xfrm>
            <a:off x="1398979" y="357736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ได้รับความต้องการ และงานตามที่ได้รับมอบหมาย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C53EE3D-2DEB-4252-A3D8-85DA3747699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CD4CD31-287E-42C0-A15F-9A422E03C61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2B179C-9543-46BD-877A-DDBC3F0DE6A7}"/>
              </a:ext>
            </a:extLst>
          </p:cNvPr>
          <p:cNvSpPr txBox="1"/>
          <p:nvPr/>
        </p:nvSpPr>
        <p:spPr>
          <a:xfrm>
            <a:off x="1405391" y="45900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งานเสร็จตามที่ได้รับมอบหมาย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DE4615-2613-49BA-98EC-051A2CF22BF0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D13885A-7975-42B3-899F-4915CC64AD12}"/>
              </a:ext>
            </a:extLst>
          </p:cNvPr>
          <p:cNvSpPr txBox="1"/>
          <p:nvPr/>
        </p:nvSpPr>
        <p:spPr>
          <a:xfrm>
            <a:off x="1379791" y="5635613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สมาชิกทำงานเสร็จ และส่งตามเวลาที่กำหนด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1AF1A78-D191-4AB7-B27B-1A75C30F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396" y1="81509" x2="20396" y2="81509"/>
                        <a14:foregroundMark x1="20396" y1="74453" x2="20396" y2="74453"/>
                        <a14:foregroundMark x1="79356" y1="80170" x2="79356" y2="80170"/>
                        <a14:foregroundMark x1="84889" y1="77981" x2="84889" y2="77981"/>
                        <a14:foregroundMark x1="14038" y1="87470" x2="86870" y2="86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29" y="2288035"/>
            <a:ext cx="5159241" cy="3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0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735277-4EDC-44AE-BEA8-A7A27938C8E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8ED1E4ED-55EA-4923-8A1F-7E8F8215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51C92B22-88A1-4CAB-A93E-54424867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97D23C1-1B3E-41CB-A19E-59E4E2D6970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1D97B10-AD7B-4FBF-9927-862D94C3CA04}"/>
              </a:ext>
            </a:extLst>
          </p:cNvPr>
          <p:cNvSpPr txBox="1"/>
          <p:nvPr/>
        </p:nvSpPr>
        <p:spPr>
          <a:xfrm>
            <a:off x="740229" y="395293"/>
            <a:ext cx="548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7A064F3-DD36-4A29-BC28-8FC5D51B3D4E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942805B-2947-47C9-85F6-29750026EBC6}"/>
              </a:ext>
            </a:extLst>
          </p:cNvPr>
          <p:cNvSpPr txBox="1"/>
          <p:nvPr/>
        </p:nvSpPr>
        <p:spPr>
          <a:xfrm>
            <a:off x="1384229" y="1574358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เพื่อให้รู้ว่างานที่ได้รับมอบหมายดำเนินการถึงไหนแล้ว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BE1432-A922-409A-B22E-04B415E6552B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A843A57-795F-40B6-8568-8F724F327EC9}"/>
              </a:ext>
            </a:extLst>
          </p:cNvPr>
          <p:cNvSpPr txBox="1"/>
          <p:nvPr/>
        </p:nvSpPr>
        <p:spPr>
          <a:xfrm>
            <a:off x="1478876" y="254148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 และวันกำหนดส่ง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FB8CD9-343F-4CAF-8B39-1B0B7206143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17E265C-D57A-4FC6-97DB-B3992ACD4D1D}"/>
              </a:ext>
            </a:extLst>
          </p:cNvPr>
          <p:cNvSpPr txBox="1"/>
          <p:nvPr/>
        </p:nvSpPr>
        <p:spPr>
          <a:xfrm>
            <a:off x="1398979" y="3577360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ดูว่างานแต่ละงาน มีกำหนดส่งวันไหน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D9CA70-CC4D-4759-BF3D-D79E9B294B1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71E94E9-B506-4A59-B940-D9E89D177CC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951AED8-5071-465F-9361-E22EE2D53EB8}"/>
              </a:ext>
            </a:extLst>
          </p:cNvPr>
          <p:cNvSpPr txBox="1"/>
          <p:nvPr/>
        </p:nvSpPr>
        <p:spPr>
          <a:xfrm>
            <a:off x="1405391" y="45900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ทราบความคืบหน้าของงาน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3A95FD0-8BB7-4C28-84D3-CE1D107B756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14C7D4FA-A3B5-4C73-91AA-69CC5BBF4983}"/>
              </a:ext>
            </a:extLst>
          </p:cNvPr>
          <p:cNvSpPr txBox="1"/>
          <p:nvPr/>
        </p:nvSpPr>
        <p:spPr>
          <a:xfrm>
            <a:off x="1379791" y="5635613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สมาชิกสามารถตรวจสอบความคืบหน้าของงานได้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79B2DB61-E7AA-4EEE-8E8A-760C182A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2" b="99094" l="2233" r="95907">
                        <a14:foregroundMark x1="75814" y1="53946" x2="75814" y2="53946"/>
                        <a14:foregroundMark x1="73116" y1="37775" x2="73116" y2="37775"/>
                        <a14:foregroundMark x1="73488" y1="41268" x2="73488" y2="41268"/>
                        <a14:foregroundMark x1="78977" y1="64812" x2="78977" y2="64812"/>
                        <a14:foregroundMark x1="52186" y1="33635" x2="52186" y2="33635"/>
                        <a14:foregroundMark x1="43163" y1="51100" x2="43163" y2="51100"/>
                        <a14:foregroundMark x1="31256" y1="54851" x2="31256" y2="54851"/>
                        <a14:foregroundMark x1="21860" y1="56016" x2="21860" y2="56016"/>
                        <a14:foregroundMark x1="20651" y1="34282" x2="20651" y2="34282"/>
                        <a14:foregroundMark x1="31256" y1="23157" x2="31256" y2="23157"/>
                        <a14:foregroundMark x1="41860" y1="34541" x2="41860" y2="34541"/>
                        <a14:foregroundMark x1="52279" y1="18887" x2="52279" y2="18887"/>
                        <a14:foregroundMark x1="68651" y1="64812" x2="68651" y2="64812"/>
                        <a14:foregroundMark x1="70512" y1="88486" x2="70512" y2="88486"/>
                        <a14:foregroundMark x1="21395" y1="33765" x2="30977" y2="23933"/>
                        <a14:foregroundMark x1="32372" y1="23933" x2="41581" y2="33118"/>
                        <a14:foregroundMark x1="52186" y1="19017" x2="42233" y2="34023"/>
                        <a14:foregroundMark x1="53302" y1="17594" x2="63256" y2="11902"/>
                        <a14:foregroundMark x1="72558" y1="44890" x2="76651" y2="70375"/>
                        <a14:foregroundMark x1="73767" y1="36740" x2="74698" y2="45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8" y="2107077"/>
            <a:ext cx="5228099" cy="37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1681</Words>
  <Application>Microsoft Office PowerPoint</Application>
  <PresentationFormat>แบบจอกว้าง</PresentationFormat>
  <Paragraphs>224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Glich PowerPoint</dc:title>
  <dc:subject>Glich PowerPoint</dc:subject>
  <dc:creator>www.PowerPointhub.com</dc:creator>
  <cp:lastModifiedBy>วริศรา ฤทธิศร</cp:lastModifiedBy>
  <cp:revision>19</cp:revision>
  <dcterms:created xsi:type="dcterms:W3CDTF">2021-03-03T12:11:02Z</dcterms:created>
  <dcterms:modified xsi:type="dcterms:W3CDTF">2021-07-17T13:39:46Z</dcterms:modified>
</cp:coreProperties>
</file>