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>
        <p:scale>
          <a:sx n="80" d="100"/>
          <a:sy n="80" d="100"/>
        </p:scale>
        <p:origin x="10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1 </a:t>
            </a:r>
            <a:r>
              <a:rPr lang="th-TH" b="1" dirty="0">
                <a:solidFill>
                  <a:schemeClr val="tx1"/>
                </a:solidFill>
              </a:rPr>
              <a:t>ถึง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6243479330708654E-2"/>
          <c:y val="0.1695878340558665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Sheet1!$A$2:$A$10</c:f>
              <c:strCache>
                <c:ptCount val="9"/>
                <c:pt idx="0">
                  <c:v>start</c:v>
                </c:pt>
                <c:pt idx="1">
                  <c:v>Sprint 1/1</c:v>
                </c:pt>
                <c:pt idx="2">
                  <c:v>Sprint 1/2</c:v>
                </c:pt>
                <c:pt idx="3">
                  <c:v>Sprint 1/3</c:v>
                </c:pt>
                <c:pt idx="4">
                  <c:v>Sprint 1/4</c:v>
                </c:pt>
                <c:pt idx="5">
                  <c:v>Sprint 1/5</c:v>
                </c:pt>
                <c:pt idx="6">
                  <c:v>Sprint 1/6</c:v>
                </c:pt>
                <c:pt idx="7">
                  <c:v>Sprint 1/7</c:v>
                </c:pt>
                <c:pt idx="8">
                  <c:v>Sprint 1/8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3850</c:v>
                </c:pt>
                <c:pt idx="1">
                  <c:v>3615</c:v>
                </c:pt>
                <c:pt idx="2">
                  <c:v>3090</c:v>
                </c:pt>
                <c:pt idx="3">
                  <c:v>2385</c:v>
                </c:pt>
                <c:pt idx="4">
                  <c:v>1760</c:v>
                </c:pt>
                <c:pt idx="5">
                  <c:v>1285</c:v>
                </c:pt>
                <c:pt idx="6">
                  <c:v>800</c:v>
                </c:pt>
                <c:pt idx="7">
                  <c:v>190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1.4281249999999971E-2"/>
                  <c:y val="-2.57050304069248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start</c:v>
                </c:pt>
                <c:pt idx="1">
                  <c:v>Sprint 1/1</c:v>
                </c:pt>
                <c:pt idx="2">
                  <c:v>Sprint 1/2</c:v>
                </c:pt>
                <c:pt idx="3">
                  <c:v>Sprint 1/3</c:v>
                </c:pt>
                <c:pt idx="4">
                  <c:v>Sprint 1/4</c:v>
                </c:pt>
                <c:pt idx="5">
                  <c:v>Sprint 1/5</c:v>
                </c:pt>
                <c:pt idx="6">
                  <c:v>Sprint 1/6</c:v>
                </c:pt>
                <c:pt idx="7">
                  <c:v>Sprint 1/7</c:v>
                </c:pt>
                <c:pt idx="8">
                  <c:v>Sprint 1/8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3850</c:v>
                </c:pt>
                <c:pt idx="1">
                  <c:v>3615</c:v>
                </c:pt>
                <c:pt idx="2">
                  <c:v>3090</c:v>
                </c:pt>
                <c:pt idx="3">
                  <c:v>2385</c:v>
                </c:pt>
                <c:pt idx="4">
                  <c:v>1760</c:v>
                </c:pt>
                <c:pt idx="5">
                  <c:v>1285</c:v>
                </c:pt>
                <c:pt idx="6">
                  <c:v>800</c:v>
                </c:pt>
                <c:pt idx="7">
                  <c:v>190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1 </a:t>
            </a:r>
            <a:r>
              <a:rPr lang="th-TH" b="1" dirty="0">
                <a:solidFill>
                  <a:schemeClr val="tx1"/>
                </a:solidFill>
              </a:rPr>
              <a:t>ถึง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1555979330708664E-2"/>
          <c:y val="0.17193158391168897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Sprint 1/1</c:v>
                </c:pt>
                <c:pt idx="1">
                  <c:v>Sprint 1/2</c:v>
                </c:pt>
                <c:pt idx="2">
                  <c:v>Sprint 1/3</c:v>
                </c:pt>
                <c:pt idx="3">
                  <c:v>Sprint 1/4</c:v>
                </c:pt>
                <c:pt idx="4">
                  <c:v>Sprint 1/5</c:v>
                </c:pt>
                <c:pt idx="5">
                  <c:v>Sprint 1/6</c:v>
                </c:pt>
                <c:pt idx="6">
                  <c:v>Sprint 1/7</c:v>
                </c:pt>
                <c:pt idx="7">
                  <c:v>Sprint 1/8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235</c:v>
                </c:pt>
                <c:pt idx="1">
                  <c:v>525</c:v>
                </c:pt>
                <c:pt idx="2">
                  <c:v>855</c:v>
                </c:pt>
                <c:pt idx="3">
                  <c:v>475</c:v>
                </c:pt>
                <c:pt idx="4">
                  <c:v>525</c:v>
                </c:pt>
                <c:pt idx="5">
                  <c:v>435</c:v>
                </c:pt>
                <c:pt idx="6">
                  <c:v>610</c:v>
                </c:pt>
                <c:pt idx="7">
                  <c:v>190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Sprint 1/1</c:v>
                </c:pt>
                <c:pt idx="1">
                  <c:v>Sprint 1/2</c:v>
                </c:pt>
                <c:pt idx="2">
                  <c:v>Sprint 1/3</c:v>
                </c:pt>
                <c:pt idx="3">
                  <c:v>Sprint 1/4</c:v>
                </c:pt>
                <c:pt idx="4">
                  <c:v>Sprint 1/5</c:v>
                </c:pt>
                <c:pt idx="5">
                  <c:v>Sprint 1/6</c:v>
                </c:pt>
                <c:pt idx="6">
                  <c:v>Sprint 1/7</c:v>
                </c:pt>
                <c:pt idx="7">
                  <c:v>Sprint 1/8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235</c:v>
                </c:pt>
                <c:pt idx="1">
                  <c:v>525</c:v>
                </c:pt>
                <c:pt idx="2">
                  <c:v>855</c:v>
                </c:pt>
                <c:pt idx="3">
                  <c:v>475</c:v>
                </c:pt>
                <c:pt idx="4">
                  <c:v>525</c:v>
                </c:pt>
                <c:pt idx="5">
                  <c:v>435</c:v>
                </c:pt>
                <c:pt idx="6">
                  <c:v>610</c:v>
                </c:pt>
                <c:pt idx="7">
                  <c:v>190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0.06711</cdr:x>
      <cdr:y>0.27324</cdr:y>
    </cdr:from>
    <cdr:to>
      <cdr:x>0.12336</cdr:x>
      <cdr:y>0.32106</cdr:y>
    </cdr:to>
    <cdr:sp macro="" textlink="">
      <cdr:nvSpPr>
        <cdr:cNvPr id="6" name="กล่องข้อความ 5">
          <a:extLst xmlns:a="http://schemas.openxmlformats.org/drawingml/2006/main">
            <a:ext uri="{FF2B5EF4-FFF2-40B4-BE49-F238E27FC236}">
              <a16:creationId xmlns:a16="http://schemas.microsoft.com/office/drawing/2014/main" id="{E55AAD9B-8D6A-4B38-BB8F-6338B0F4611C}"/>
            </a:ext>
          </a:extLst>
        </cdr:cNvPr>
        <cdr:cNvSpPr txBox="1"/>
      </cdr:nvSpPr>
      <cdr:spPr>
        <a:xfrm xmlns:a="http://schemas.openxmlformats.org/drawingml/2006/main">
          <a:off x="545485" y="1480595"/>
          <a:ext cx="457200" cy="2591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3,850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0.17203</cdr:x>
      <cdr:y>0.32375</cdr:y>
    </cdr:from>
    <cdr:to>
      <cdr:x>0.22828</cdr:x>
      <cdr:y>0.37156</cdr:y>
    </cdr:to>
    <cdr:sp macro="" textlink="">
      <cdr:nvSpPr>
        <cdr:cNvPr id="7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4E3634C4-D94F-4A17-A514-E99418E711DA}"/>
            </a:ext>
          </a:extLst>
        </cdr:cNvPr>
        <cdr:cNvSpPr txBox="1"/>
      </cdr:nvSpPr>
      <cdr:spPr>
        <a:xfrm xmlns:a="http://schemas.openxmlformats.org/drawingml/2006/main">
          <a:off x="1398270" y="1754293"/>
          <a:ext cx="457200" cy="2590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3,615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0.26172</cdr:x>
      <cdr:y>0.40625</cdr:y>
    </cdr:from>
    <cdr:to>
      <cdr:x>0.31797</cdr:x>
      <cdr:y>0.45407</cdr:y>
    </cdr:to>
    <cdr:sp macro="" textlink="">
      <cdr:nvSpPr>
        <cdr:cNvPr id="8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E2797941-7D95-4129-AD73-89D8547241EC}"/>
            </a:ext>
          </a:extLst>
        </cdr:cNvPr>
        <cdr:cNvSpPr txBox="1"/>
      </cdr:nvSpPr>
      <cdr:spPr>
        <a:xfrm xmlns:a="http://schemas.openxmlformats.org/drawingml/2006/main">
          <a:off x="2127250" y="2201313"/>
          <a:ext cx="457200" cy="2591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3,090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0.36594</cdr:x>
      <cdr:y>0.5</cdr:y>
    </cdr:from>
    <cdr:to>
      <cdr:x>0.42219</cdr:x>
      <cdr:y>0.54781</cdr:y>
    </cdr:to>
    <cdr:sp macro="" textlink="">
      <cdr:nvSpPr>
        <cdr:cNvPr id="9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E2917217-83DD-44D0-BD81-C91224A97444}"/>
            </a:ext>
          </a:extLst>
        </cdr:cNvPr>
        <cdr:cNvSpPr txBox="1"/>
      </cdr:nvSpPr>
      <cdr:spPr>
        <a:xfrm xmlns:a="http://schemas.openxmlformats.org/drawingml/2006/main">
          <a:off x="2974381" y="2709333"/>
          <a:ext cx="457200" cy="259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2,385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0.45914</cdr:x>
      <cdr:y>0.59797</cdr:y>
    </cdr:from>
    <cdr:to>
      <cdr:x>0.51539</cdr:x>
      <cdr:y>0.64578</cdr:y>
    </cdr:to>
    <cdr:sp macro="" textlink="">
      <cdr:nvSpPr>
        <cdr:cNvPr id="10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F28EAA05-08C4-44E9-B8C6-CC5843515021}"/>
            </a:ext>
          </a:extLst>
        </cdr:cNvPr>
        <cdr:cNvSpPr txBox="1"/>
      </cdr:nvSpPr>
      <cdr:spPr>
        <a:xfrm xmlns:a="http://schemas.openxmlformats.org/drawingml/2006/main">
          <a:off x="3731895" y="3240200"/>
          <a:ext cx="457200" cy="2590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1,760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0.67695</cdr:x>
      <cdr:y>0.74312</cdr:y>
    </cdr:from>
    <cdr:to>
      <cdr:x>0.7332</cdr:x>
      <cdr:y>0.79093</cdr:y>
    </cdr:to>
    <cdr:sp macro="" textlink="">
      <cdr:nvSpPr>
        <cdr:cNvPr id="11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A1B49489-2DF4-49F7-820A-770469E84107}"/>
            </a:ext>
          </a:extLst>
        </cdr:cNvPr>
        <cdr:cNvSpPr txBox="1"/>
      </cdr:nvSpPr>
      <cdr:spPr>
        <a:xfrm xmlns:a="http://schemas.openxmlformats.org/drawingml/2006/main">
          <a:off x="5502275" y="4026721"/>
          <a:ext cx="457200" cy="259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800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0.57149</cdr:x>
      <cdr:y>0.67543</cdr:y>
    </cdr:from>
    <cdr:to>
      <cdr:x>0.62774</cdr:x>
      <cdr:y>0.72324</cdr:y>
    </cdr:to>
    <cdr:sp macro="" textlink="">
      <cdr:nvSpPr>
        <cdr:cNvPr id="12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0BCB54DE-C573-4EFB-9804-69910314B992}"/>
            </a:ext>
          </a:extLst>
        </cdr:cNvPr>
        <cdr:cNvSpPr txBox="1"/>
      </cdr:nvSpPr>
      <cdr:spPr>
        <a:xfrm xmlns:a="http://schemas.openxmlformats.org/drawingml/2006/main">
          <a:off x="4645066" y="3659935"/>
          <a:ext cx="457200" cy="2590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1,285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0.88066</cdr:x>
      <cdr:y>0.8593</cdr:y>
    </cdr:from>
    <cdr:to>
      <cdr:x>0.93691</cdr:x>
      <cdr:y>0.90711</cdr:y>
    </cdr:to>
    <cdr:sp macro="" textlink="">
      <cdr:nvSpPr>
        <cdr:cNvPr id="13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CABB8DDC-7710-4013-924A-AD1AB4ED214D}"/>
            </a:ext>
          </a:extLst>
        </cdr:cNvPr>
        <cdr:cNvSpPr txBox="1"/>
      </cdr:nvSpPr>
      <cdr:spPr>
        <a:xfrm xmlns:a="http://schemas.openxmlformats.org/drawingml/2006/main">
          <a:off x="7158037" y="4656251"/>
          <a:ext cx="457200" cy="2590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0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23/08/64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23/08/64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23/08/64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23/08/64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23/08/64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23/08/64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23/08/64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23/08/64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23/08/64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23/08/64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23/08/64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23/08/64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26266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กล่องข้อความ 1">
            <a:extLst>
              <a:ext uri="{FF2B5EF4-FFF2-40B4-BE49-F238E27FC236}">
                <a16:creationId xmlns:a16="http://schemas.microsoft.com/office/drawing/2014/main" id="{7E7D149D-B970-4302-81B3-1317B3FC16F3}"/>
              </a:ext>
            </a:extLst>
          </p:cNvPr>
          <p:cNvSpPr txBox="1"/>
          <p:nvPr/>
        </p:nvSpPr>
        <p:spPr>
          <a:xfrm>
            <a:off x="8334375" y="5223517"/>
            <a:ext cx="457200" cy="259066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190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48698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กล่องข้อความ 1">
            <a:extLst>
              <a:ext uri="{FF2B5EF4-FFF2-40B4-BE49-F238E27FC236}">
                <a16:creationId xmlns:a16="http://schemas.microsoft.com/office/drawing/2014/main" id="{0D2A76A8-14C4-4A7E-BE5B-16811561DFCE}"/>
              </a:ext>
            </a:extLst>
          </p:cNvPr>
          <p:cNvSpPr txBox="1"/>
          <p:nvPr/>
        </p:nvSpPr>
        <p:spPr>
          <a:xfrm>
            <a:off x="2811780" y="4541520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235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8" name="กล่องข้อความ 1">
            <a:extLst>
              <a:ext uri="{FF2B5EF4-FFF2-40B4-BE49-F238E27FC236}">
                <a16:creationId xmlns:a16="http://schemas.microsoft.com/office/drawing/2014/main" id="{04779E04-D66F-4927-ABB5-527CD2C481E1}"/>
              </a:ext>
            </a:extLst>
          </p:cNvPr>
          <p:cNvSpPr txBox="1"/>
          <p:nvPr/>
        </p:nvSpPr>
        <p:spPr>
          <a:xfrm>
            <a:off x="3722370" y="3398519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525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9" name="กล่องข้อความ 1">
            <a:extLst>
              <a:ext uri="{FF2B5EF4-FFF2-40B4-BE49-F238E27FC236}">
                <a16:creationId xmlns:a16="http://schemas.microsoft.com/office/drawing/2014/main" id="{0BF2BE97-0E16-4A30-AB83-03E37E7BBBDD}"/>
              </a:ext>
            </a:extLst>
          </p:cNvPr>
          <p:cNvSpPr txBox="1"/>
          <p:nvPr/>
        </p:nvSpPr>
        <p:spPr>
          <a:xfrm>
            <a:off x="4617720" y="2135504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855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0" name="กล่องข้อความ 1">
            <a:extLst>
              <a:ext uri="{FF2B5EF4-FFF2-40B4-BE49-F238E27FC236}">
                <a16:creationId xmlns:a16="http://schemas.microsoft.com/office/drawing/2014/main" id="{758E776F-AB81-4478-B67E-21003C69D0FC}"/>
              </a:ext>
            </a:extLst>
          </p:cNvPr>
          <p:cNvSpPr txBox="1"/>
          <p:nvPr/>
        </p:nvSpPr>
        <p:spPr>
          <a:xfrm>
            <a:off x="5499735" y="3528059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475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1" name="กล่องข้อความ 1">
            <a:extLst>
              <a:ext uri="{FF2B5EF4-FFF2-40B4-BE49-F238E27FC236}">
                <a16:creationId xmlns:a16="http://schemas.microsoft.com/office/drawing/2014/main" id="{DD719FE1-0513-4A38-961A-334675FD1BE0}"/>
              </a:ext>
            </a:extLst>
          </p:cNvPr>
          <p:cNvSpPr txBox="1"/>
          <p:nvPr/>
        </p:nvSpPr>
        <p:spPr>
          <a:xfrm>
            <a:off x="6483985" y="3528059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525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2" name="กล่องข้อความ 1">
            <a:extLst>
              <a:ext uri="{FF2B5EF4-FFF2-40B4-BE49-F238E27FC236}">
                <a16:creationId xmlns:a16="http://schemas.microsoft.com/office/drawing/2014/main" id="{8522649F-CB8D-4989-AED0-407C8F3092FD}"/>
              </a:ext>
            </a:extLst>
          </p:cNvPr>
          <p:cNvSpPr txBox="1"/>
          <p:nvPr/>
        </p:nvSpPr>
        <p:spPr>
          <a:xfrm>
            <a:off x="7468235" y="3787138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435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3" name="กล่องข้อความ 1">
            <a:extLst>
              <a:ext uri="{FF2B5EF4-FFF2-40B4-BE49-F238E27FC236}">
                <a16:creationId xmlns:a16="http://schemas.microsoft.com/office/drawing/2014/main" id="{37F2B98D-AE64-4173-B15F-A5ACD4BD86FE}"/>
              </a:ext>
            </a:extLst>
          </p:cNvPr>
          <p:cNvSpPr txBox="1"/>
          <p:nvPr/>
        </p:nvSpPr>
        <p:spPr>
          <a:xfrm>
            <a:off x="8368665" y="3139439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610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1">
            <a:extLst>
              <a:ext uri="{FF2B5EF4-FFF2-40B4-BE49-F238E27FC236}">
                <a16:creationId xmlns:a16="http://schemas.microsoft.com/office/drawing/2014/main" id="{1CF86AF2-DA01-4448-8F75-84A0737188F3}"/>
              </a:ext>
            </a:extLst>
          </p:cNvPr>
          <p:cNvSpPr txBox="1"/>
          <p:nvPr/>
        </p:nvSpPr>
        <p:spPr>
          <a:xfrm>
            <a:off x="9265920" y="4693920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190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52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Tadsawan Waeohong</cp:lastModifiedBy>
  <cp:revision>18</cp:revision>
  <dcterms:created xsi:type="dcterms:W3CDTF">2021-08-04T13:45:25Z</dcterms:created>
  <dcterms:modified xsi:type="dcterms:W3CDTF">2021-08-23T12:58:45Z</dcterms:modified>
</cp:coreProperties>
</file>