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Sheet1!$A$2:$A$10</c:f>
              <c:strCache>
                <c:ptCount val="8"/>
                <c:pt idx="0">
                  <c:v>start</c:v>
                </c:pt>
                <c:pt idx="1">
                  <c:v>Sprint 2/1</c:v>
                </c:pt>
                <c:pt idx="2">
                  <c:v>Sprint 2/2</c:v>
                </c:pt>
                <c:pt idx="3">
                  <c:v>Sprint 2/3</c:v>
                </c:pt>
                <c:pt idx="4">
                  <c:v>Sprint 2/4</c:v>
                </c:pt>
                <c:pt idx="5">
                  <c:v>Sprint 2/5</c:v>
                </c:pt>
                <c:pt idx="6">
                  <c:v>Sprint 2/6</c:v>
                </c:pt>
                <c:pt idx="7">
                  <c:v>Sprint 2/7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1027</c:v>
                </c:pt>
                <c:pt idx="1">
                  <c:v>782</c:v>
                </c:pt>
                <c:pt idx="2">
                  <c:v>552</c:v>
                </c:pt>
                <c:pt idx="3">
                  <c:v>317</c:v>
                </c:pt>
                <c:pt idx="4">
                  <c:v>241</c:v>
                </c:pt>
                <c:pt idx="5">
                  <c:v>163</c:v>
                </c:pt>
                <c:pt idx="6">
                  <c:v>34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5624999999999858E-3"/>
                  <c:y val="-1.6406248990757322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TH Sarabun New" panose="020B0500040200020003" pitchFamily="34" charset="-34"/>
                      <a:ea typeface="+mn-ea"/>
                      <a:cs typeface="TH Sarabun New" panose="020B0500040200020003" pitchFamily="34" charset="-34"/>
                    </a:defRPr>
                  </a:pPr>
                  <a:endParaRPr lang="th-TH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75775098425197E-2"/>
                      <c:h val="5.6097745072727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2F6-4F65-A69C-07DB34550F0A}"/>
                </c:ext>
              </c:extLst>
            </c:dLbl>
            <c:dLbl>
              <c:idx val="1"/>
              <c:layout>
                <c:manualLayout>
                  <c:x val="-1.19375E-2"/>
                  <c:y val="-1.5158156055723668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TH Sarabun New" panose="020B0500040200020003" pitchFamily="34" charset="-34"/>
                      <a:ea typeface="+mn-ea"/>
                      <a:cs typeface="TH Sarabun New" panose="020B0500040200020003" pitchFamily="34" charset="-34"/>
                    </a:defRPr>
                  </a:pPr>
                  <a:endParaRPr lang="th-TH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3132750984251971E-2"/>
                      <c:h val="6.078524478437225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dLbl>
              <c:idx val="2"/>
              <c:layout>
                <c:manualLayout>
                  <c:x val="2.0819389763778954E-3"/>
                  <c:y val="-2.33612805511023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2F6-4F65-A69C-07DB34550F0A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8"/>
                <c:pt idx="0">
                  <c:v>start</c:v>
                </c:pt>
                <c:pt idx="1">
                  <c:v>Sprint 2/1</c:v>
                </c:pt>
                <c:pt idx="2">
                  <c:v>Sprint 2/2</c:v>
                </c:pt>
                <c:pt idx="3">
                  <c:v>Sprint 2/3</c:v>
                </c:pt>
                <c:pt idx="4">
                  <c:v>Sprint 2/4</c:v>
                </c:pt>
                <c:pt idx="5">
                  <c:v>Sprint 2/5</c:v>
                </c:pt>
                <c:pt idx="6">
                  <c:v>Sprint 2/6</c:v>
                </c:pt>
                <c:pt idx="7">
                  <c:v>Sprint 2/7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1027</c:v>
                </c:pt>
                <c:pt idx="1">
                  <c:v>782</c:v>
                </c:pt>
                <c:pt idx="2">
                  <c:v>552</c:v>
                </c:pt>
                <c:pt idx="3">
                  <c:v>317</c:v>
                </c:pt>
                <c:pt idx="4">
                  <c:v>241</c:v>
                </c:pt>
                <c:pt idx="5">
                  <c:v>163</c:v>
                </c:pt>
                <c:pt idx="6">
                  <c:v>34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7 </a:t>
            </a:r>
            <a:endParaRPr lang="th-TH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7193158391168897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Sheet1!$A$2:$A$10</c:f>
              <c:strCache>
                <c:ptCount val="7"/>
                <c:pt idx="0">
                  <c:v>Sprint 2/1</c:v>
                </c:pt>
                <c:pt idx="1">
                  <c:v>Sprint 2/2</c:v>
                </c:pt>
                <c:pt idx="2">
                  <c:v>Sprint 2/3</c:v>
                </c:pt>
                <c:pt idx="3">
                  <c:v>Sprint 2/4</c:v>
                </c:pt>
                <c:pt idx="4">
                  <c:v>Sprint 2/5</c:v>
                </c:pt>
                <c:pt idx="5">
                  <c:v>Sprint 2/6</c:v>
                </c:pt>
                <c:pt idx="6">
                  <c:v>Sprint 2/7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245</c:v>
                </c:pt>
                <c:pt idx="1">
                  <c:v>230</c:v>
                </c:pt>
                <c:pt idx="2">
                  <c:v>235</c:v>
                </c:pt>
                <c:pt idx="3">
                  <c:v>76</c:v>
                </c:pt>
                <c:pt idx="4">
                  <c:v>78</c:v>
                </c:pt>
                <c:pt idx="5">
                  <c:v>129</c:v>
                </c:pt>
                <c:pt idx="6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1.4066437007874015E-2"/>
                  <c:y val="-2.922065519065851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TH Sarabun New" panose="020B0500040200020003" pitchFamily="34" charset="-34"/>
                      <a:ea typeface="+mn-ea"/>
                      <a:cs typeface="TH Sarabun New" panose="020B0500040200020003" pitchFamily="34" charset="-34"/>
                    </a:defRPr>
                  </a:pPr>
                  <a:endParaRPr lang="th-TH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9695250984251968E-2"/>
                      <c:h val="7.016024420766214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58F-4CC1-AA52-BA27CB3F20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7"/>
                <c:pt idx="0">
                  <c:v>Sprint 2/1</c:v>
                </c:pt>
                <c:pt idx="1">
                  <c:v>Sprint 2/2</c:v>
                </c:pt>
                <c:pt idx="2">
                  <c:v>Sprint 2/3</c:v>
                </c:pt>
                <c:pt idx="3">
                  <c:v>Sprint 2/4</c:v>
                </c:pt>
                <c:pt idx="4">
                  <c:v>Sprint 2/5</c:v>
                </c:pt>
                <c:pt idx="5">
                  <c:v>Sprint 2/6</c:v>
                </c:pt>
                <c:pt idx="6">
                  <c:v>Sprint 2/7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245</c:v>
                </c:pt>
                <c:pt idx="1">
                  <c:v>230</c:v>
                </c:pt>
                <c:pt idx="2">
                  <c:v>235</c:v>
                </c:pt>
                <c:pt idx="3">
                  <c:v>76</c:v>
                </c:pt>
                <c:pt idx="4">
                  <c:v>78</c:v>
                </c:pt>
                <c:pt idx="5">
                  <c:v>129</c:v>
                </c:pt>
                <c:pt idx="6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0.61608</cdr:x>
      <cdr:y>0.88643</cdr:y>
    </cdr:from>
    <cdr:to>
      <cdr:x>0.67942</cdr:x>
      <cdr:y>0.93162</cdr:y>
    </cdr:to>
    <cdr:sp macro="" textlink="">
      <cdr:nvSpPr>
        <cdr:cNvPr id="10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F28EAA05-08C4-44E9-B8C6-CC5843515021}"/>
            </a:ext>
          </a:extLst>
        </cdr:cNvPr>
        <cdr:cNvSpPr txBox="1"/>
      </cdr:nvSpPr>
      <cdr:spPr>
        <a:xfrm xmlns:a="http://schemas.openxmlformats.org/drawingml/2006/main">
          <a:off x="5007505" y="4803251"/>
          <a:ext cx="514828" cy="2448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0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0.14096</cdr:x>
      <cdr:y>0.4361</cdr:y>
    </cdr:from>
    <cdr:to>
      <cdr:x>0.19721</cdr:x>
      <cdr:y>0.48391</cdr:y>
    </cdr:to>
    <cdr:sp macro="" textlink="">
      <cdr:nvSpPr>
        <cdr:cNvPr id="12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0BCB54DE-C573-4EFB-9804-69910314B992}"/>
            </a:ext>
          </a:extLst>
        </cdr:cNvPr>
        <cdr:cNvSpPr txBox="1"/>
      </cdr:nvSpPr>
      <cdr:spPr>
        <a:xfrm xmlns:a="http://schemas.openxmlformats.org/drawingml/2006/main">
          <a:off x="1145732" y="2363105"/>
          <a:ext cx="457200" cy="259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782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0.05635</cdr:x>
      <cdr:y>0.31043</cdr:y>
    </cdr:from>
    <cdr:to>
      <cdr:x>0.1126</cdr:x>
      <cdr:y>0.35824</cdr:y>
    </cdr:to>
    <cdr:sp macro="" textlink="">
      <cdr:nvSpPr>
        <cdr:cNvPr id="5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6AD4ABE4-64D9-4EFC-BBCE-1E07C9C984B3}"/>
            </a:ext>
          </a:extLst>
        </cdr:cNvPr>
        <cdr:cNvSpPr txBox="1"/>
      </cdr:nvSpPr>
      <cdr:spPr>
        <a:xfrm xmlns:a="http://schemas.openxmlformats.org/drawingml/2006/main">
          <a:off x="457995" y="1682118"/>
          <a:ext cx="457200" cy="259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1,027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0.2455</cdr:x>
      <cdr:y>0.6044</cdr:y>
    </cdr:from>
    <cdr:to>
      <cdr:x>0.30175</cdr:x>
      <cdr:y>0.65221</cdr:y>
    </cdr:to>
    <cdr:sp macro="" textlink="">
      <cdr:nvSpPr>
        <cdr:cNvPr id="6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22E73461-49CD-4D8A-BC07-120B48822E36}"/>
            </a:ext>
          </a:extLst>
        </cdr:cNvPr>
        <cdr:cNvSpPr txBox="1"/>
      </cdr:nvSpPr>
      <cdr:spPr>
        <a:xfrm xmlns:a="http://schemas.openxmlformats.org/drawingml/2006/main">
          <a:off x="1995452" y="3275041"/>
          <a:ext cx="457200" cy="259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552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0.42214</cdr:x>
      <cdr:y>0.77597</cdr:y>
    </cdr:from>
    <cdr:to>
      <cdr:x>0.47839</cdr:x>
      <cdr:y>0.82378</cdr:y>
    </cdr:to>
    <cdr:sp macro="" textlink="">
      <cdr:nvSpPr>
        <cdr:cNvPr id="7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435EF5EA-7973-470D-84DA-95E695357A74}"/>
            </a:ext>
          </a:extLst>
        </cdr:cNvPr>
        <cdr:cNvSpPr txBox="1"/>
      </cdr:nvSpPr>
      <cdr:spPr>
        <a:xfrm xmlns:a="http://schemas.openxmlformats.org/drawingml/2006/main">
          <a:off x="3431146" y="4204720"/>
          <a:ext cx="457200" cy="259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241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0.32791</cdr:x>
      <cdr:y>0.73292</cdr:y>
    </cdr:from>
    <cdr:to>
      <cdr:x>0.38416</cdr:x>
      <cdr:y>0.78073</cdr:y>
    </cdr:to>
    <cdr:sp macro="" textlink="">
      <cdr:nvSpPr>
        <cdr:cNvPr id="8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96AFBFAF-301F-496D-BB83-A9B2F4C7F69A}"/>
            </a:ext>
          </a:extLst>
        </cdr:cNvPr>
        <cdr:cNvSpPr txBox="1"/>
      </cdr:nvSpPr>
      <cdr:spPr>
        <a:xfrm xmlns:a="http://schemas.openxmlformats.org/drawingml/2006/main">
          <a:off x="2665235" y="3971437"/>
          <a:ext cx="457200" cy="2590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317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0.52403</cdr:x>
      <cdr:y>0.82044</cdr:y>
    </cdr:from>
    <cdr:to>
      <cdr:x>0.58737</cdr:x>
      <cdr:y>0.86563</cdr:y>
    </cdr:to>
    <cdr:sp macro="" textlink="">
      <cdr:nvSpPr>
        <cdr:cNvPr id="9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EF0BBB97-155B-43F4-BCA2-4BDD28DD24AA}"/>
            </a:ext>
          </a:extLst>
        </cdr:cNvPr>
        <cdr:cNvSpPr txBox="1"/>
      </cdr:nvSpPr>
      <cdr:spPr>
        <a:xfrm xmlns:a="http://schemas.openxmlformats.org/drawingml/2006/main">
          <a:off x="4259314" y="4445678"/>
          <a:ext cx="514828" cy="2448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163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0.59909</cdr:x>
      <cdr:y>0.85603</cdr:y>
    </cdr:from>
    <cdr:to>
      <cdr:x>0.66243</cdr:x>
      <cdr:y>0.90122</cdr:y>
    </cdr:to>
    <cdr:sp macro="" textlink="">
      <cdr:nvSpPr>
        <cdr:cNvPr id="11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B7EB45CF-2FCD-49FA-807F-0733BCE8CF74}"/>
            </a:ext>
          </a:extLst>
        </cdr:cNvPr>
        <cdr:cNvSpPr txBox="1"/>
      </cdr:nvSpPr>
      <cdr:spPr>
        <a:xfrm xmlns:a="http://schemas.openxmlformats.org/drawingml/2006/main">
          <a:off x="4869409" y="4638534"/>
          <a:ext cx="514827" cy="2448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34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11/11/64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11/11/64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11/11/64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11/11/64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11/11/64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11/11/64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11/11/64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75748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44952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กล่องข้อความ 1">
            <a:extLst>
              <a:ext uri="{FF2B5EF4-FFF2-40B4-BE49-F238E27FC236}">
                <a16:creationId xmlns:a16="http://schemas.microsoft.com/office/drawing/2014/main" id="{0D2A76A8-14C4-4A7E-BE5B-16811561DFCE}"/>
              </a:ext>
            </a:extLst>
          </p:cNvPr>
          <p:cNvSpPr txBox="1"/>
          <p:nvPr/>
        </p:nvSpPr>
        <p:spPr>
          <a:xfrm>
            <a:off x="2536572" y="2305098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245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กล่องข้อความ 1">
            <a:extLst>
              <a:ext uri="{FF2B5EF4-FFF2-40B4-BE49-F238E27FC236}">
                <a16:creationId xmlns:a16="http://schemas.microsoft.com/office/drawing/2014/main" id="{5AA149F1-BCD7-4F05-BC7F-EF409265F227}"/>
              </a:ext>
            </a:extLst>
          </p:cNvPr>
          <p:cNvSpPr txBox="1"/>
          <p:nvPr/>
        </p:nvSpPr>
        <p:spPr>
          <a:xfrm>
            <a:off x="3396070" y="2564178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230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กล่องข้อความ 1">
            <a:extLst>
              <a:ext uri="{FF2B5EF4-FFF2-40B4-BE49-F238E27FC236}">
                <a16:creationId xmlns:a16="http://schemas.microsoft.com/office/drawing/2014/main" id="{E2C30C2F-C4DB-43D6-AFA7-F70372893333}"/>
              </a:ext>
            </a:extLst>
          </p:cNvPr>
          <p:cNvSpPr txBox="1"/>
          <p:nvPr/>
        </p:nvSpPr>
        <p:spPr>
          <a:xfrm>
            <a:off x="4255568" y="2564178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235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กล่องข้อความ 1">
            <a:extLst>
              <a:ext uri="{FF2B5EF4-FFF2-40B4-BE49-F238E27FC236}">
                <a16:creationId xmlns:a16="http://schemas.microsoft.com/office/drawing/2014/main" id="{77C3A553-60AA-45BA-BF8D-59E48FFDF97F}"/>
              </a:ext>
            </a:extLst>
          </p:cNvPr>
          <p:cNvSpPr txBox="1"/>
          <p:nvPr/>
        </p:nvSpPr>
        <p:spPr>
          <a:xfrm>
            <a:off x="5093185" y="4465479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76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1">
            <a:extLst>
              <a:ext uri="{FF2B5EF4-FFF2-40B4-BE49-F238E27FC236}">
                <a16:creationId xmlns:a16="http://schemas.microsoft.com/office/drawing/2014/main" id="{68D8BFA9-441D-4207-A54E-94A2B30BFA5B}"/>
              </a:ext>
            </a:extLst>
          </p:cNvPr>
          <p:cNvSpPr txBox="1"/>
          <p:nvPr/>
        </p:nvSpPr>
        <p:spPr>
          <a:xfrm>
            <a:off x="5946921" y="4465479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78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1">
            <a:extLst>
              <a:ext uri="{FF2B5EF4-FFF2-40B4-BE49-F238E27FC236}">
                <a16:creationId xmlns:a16="http://schemas.microsoft.com/office/drawing/2014/main" id="{713FA006-6B48-4DAA-BFC2-8E1717CC4C60}"/>
              </a:ext>
            </a:extLst>
          </p:cNvPr>
          <p:cNvSpPr txBox="1"/>
          <p:nvPr/>
        </p:nvSpPr>
        <p:spPr>
          <a:xfrm>
            <a:off x="6862800" y="3863277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129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1">
            <a:extLst>
              <a:ext uri="{FF2B5EF4-FFF2-40B4-BE49-F238E27FC236}">
                <a16:creationId xmlns:a16="http://schemas.microsoft.com/office/drawing/2014/main" id="{F83F8012-D731-4DF6-B1A2-F804BEF832E9}"/>
              </a:ext>
            </a:extLst>
          </p:cNvPr>
          <p:cNvSpPr txBox="1"/>
          <p:nvPr/>
        </p:nvSpPr>
        <p:spPr>
          <a:xfrm>
            <a:off x="7538983" y="4992221"/>
            <a:ext cx="273367" cy="24560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34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45</Words>
  <Application>Microsoft Office PowerPoint</Application>
  <PresentationFormat>แบบจอกว้าง</PresentationFormat>
  <Paragraphs>23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Klayuth Krongkaew</cp:lastModifiedBy>
  <cp:revision>39</cp:revision>
  <dcterms:created xsi:type="dcterms:W3CDTF">2021-08-04T13:45:25Z</dcterms:created>
  <dcterms:modified xsi:type="dcterms:W3CDTF">2021-11-11T07:30:45Z</dcterms:modified>
</cp:coreProperties>
</file>