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78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4472C4"/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2"/>
                <c:pt idx="0">
                  <c:v>start</c:v>
                </c:pt>
                <c:pt idx="1">
                  <c:v>Sprint 3/1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129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281249999999971E-2"/>
                  <c:y val="-2.570503040692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2"/>
                <c:pt idx="0">
                  <c:v>start</c:v>
                </c:pt>
                <c:pt idx="1">
                  <c:v>Sprint 3/1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129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1"/>
                <c:pt idx="0">
                  <c:v>Sprint 3/1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1"/>
                <c:pt idx="0">
                  <c:v>Sprint 3/1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03/12/64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3961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0382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28</Words>
  <Application>Microsoft Office PowerPoint</Application>
  <PresentationFormat>แบบจอกว้าง</PresentationFormat>
  <Paragraphs>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26</cp:revision>
  <dcterms:created xsi:type="dcterms:W3CDTF">2021-08-04T13:45:25Z</dcterms:created>
  <dcterms:modified xsi:type="dcterms:W3CDTF">2021-12-03T13:25:15Z</dcterms:modified>
</cp:coreProperties>
</file>