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5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465</c:v>
                </c:pt>
                <c:pt idx="1">
                  <c:v>336</c:v>
                </c:pt>
                <c:pt idx="2">
                  <c:v>216</c:v>
                </c:pt>
                <c:pt idx="3">
                  <c:v>112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2.90625E-3"/>
                  <c:y val="-2.1017530695279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3.1289370078740157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3.128937007874073E-3"/>
                  <c:y val="-2.8048780262747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5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458</c:v>
                </c:pt>
                <c:pt idx="1">
                  <c:v>329</c:v>
                </c:pt>
                <c:pt idx="2">
                  <c:v>209</c:v>
                </c:pt>
                <c:pt idx="3">
                  <c:v>104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4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4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5664370078740158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4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25/12/64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1426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6859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</Words>
  <Application>Microsoft Office PowerPoint</Application>
  <PresentationFormat>แบบจอกว้าง</PresentationFormat>
  <Paragraphs>11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34</cp:revision>
  <dcterms:created xsi:type="dcterms:W3CDTF">2021-08-04T13:45:25Z</dcterms:created>
  <dcterms:modified xsi:type="dcterms:W3CDTF">2021-12-25T04:16:13Z</dcterms:modified>
</cp:coreProperties>
</file>