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2.9168061023622162E-2"/>
                  <c:y val="1.17949672862347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6D-43F6-9119-D1A04A70DC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1.5664370078741303E-3"/>
                  <c:y val="-2.26753184870005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</c:v>
                </c:pt>
                <c:pt idx="1">
                  <c:v>65</c:v>
                </c:pt>
                <c:pt idx="2">
                  <c:v>65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5077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388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35</Words>
  <Application>Microsoft Office PowerPoint</Application>
  <PresentationFormat>แบบจอกว้าง</PresentationFormat>
  <Paragraphs>13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49</cp:revision>
  <dcterms:created xsi:type="dcterms:W3CDTF">2021-08-04T13:45:25Z</dcterms:created>
  <dcterms:modified xsi:type="dcterms:W3CDTF">2022-03-19T14:56:31Z</dcterms:modified>
</cp:coreProperties>
</file>