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4.0628937007874018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9D8-4BB9-9453-21AC99A5AE3B}"/>
                </c:ext>
              </c:extLst>
            </c:dLbl>
            <c:dLbl>
              <c:idx val="4"/>
              <c:layout>
                <c:manualLayout>
                  <c:x val="-3.3855561023622048E-2"/>
                  <c:y val="-2.267531848700058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D8-4BB9-9453-21AC99A5AE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165</c:v>
                </c:pt>
                <c:pt idx="1">
                  <c:v>165</c:v>
                </c:pt>
                <c:pt idx="2">
                  <c:v>165</c:v>
                </c:pt>
                <c:pt idx="3">
                  <c:v>100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3.9370078741303297E-6"/>
                  <c:y val="-1.867378083945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9.1172490157481467E-3"/>
                  <c:y val="-9.298781416167481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3.9370078740157482E-6"/>
                  <c:y val="-1.867378083945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9D8-4BB9-9453-21AC99A5AE3B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165</c:v>
                </c:pt>
                <c:pt idx="1">
                  <c:v>165</c:v>
                </c:pt>
                <c:pt idx="2">
                  <c:v>165</c:v>
                </c:pt>
                <c:pt idx="3">
                  <c:v>102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19/03/65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2720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589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38</Words>
  <Application>Microsoft Office PowerPoint</Application>
  <PresentationFormat>แบบจอกว้าง</PresentationFormat>
  <Paragraphs>16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50</cp:revision>
  <dcterms:created xsi:type="dcterms:W3CDTF">2021-08-04T13:45:25Z</dcterms:created>
  <dcterms:modified xsi:type="dcterms:W3CDTF">2022-03-19T15:13:54Z</dcterms:modified>
</cp:coreProperties>
</file>