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3"/>
              <c:layout>
                <c:manualLayout>
                  <c:x val="-4.0628937007874018E-2"/>
                  <c:y val="2.5857466421169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45E-477A-BFB5-1859885C20F7}"/>
                </c:ext>
              </c:extLst>
            </c:dLbl>
            <c:dLbl>
              <c:idx val="4"/>
              <c:layout>
                <c:manualLayout>
                  <c:x val="-2.9429749015748147E-2"/>
                  <c:y val="2.35137165653471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45E-477A-BFB5-1859885C20F7}"/>
                </c:ext>
              </c:extLst>
            </c:dLbl>
            <c:dLbl>
              <c:idx val="5"/>
              <c:layout>
                <c:manualLayout>
                  <c:x val="-2.9168061023622162E-2"/>
                  <c:y val="1.17949672862347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45E-477A-BFB5-1859885C20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223</c:v>
                </c:pt>
                <c:pt idx="1">
                  <c:v>223</c:v>
                </c:pt>
                <c:pt idx="2">
                  <c:v>223</c:v>
                </c:pt>
                <c:pt idx="3">
                  <c:v>158</c:v>
                </c:pt>
                <c:pt idx="4">
                  <c:v>58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1.5585629921259843E-3"/>
                  <c:y val="-2.101753069527985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6.2539370078741304E-3"/>
                  <c:y val="-2.5705030406924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1.2242249015748032E-2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AE-4D31-A2A3-CC1AEE5C844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223</c:v>
                </c:pt>
                <c:pt idx="1">
                  <c:v>223</c:v>
                </c:pt>
                <c:pt idx="2">
                  <c:v>223</c:v>
                </c:pt>
                <c:pt idx="3">
                  <c:v>160</c:v>
                </c:pt>
                <c:pt idx="4">
                  <c:v>72</c:v>
                </c:pt>
                <c:pt idx="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672440842000440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7.8125E-3"/>
                  <c:y val="-2.8124998269869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57-4FA3-81B8-E1C0E9153D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dLbl>
              <c:idx val="4"/>
              <c:layout>
                <c:manualLayout>
                  <c:x val="-2.1617249015748147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57-4FA3-81B8-E1C0E9153D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  <c:pt idx="4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9201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60872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41</Words>
  <Application>Microsoft Office PowerPoint</Application>
  <PresentationFormat>แบบจอกว้าง</PresentationFormat>
  <Paragraphs>19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50</cp:revision>
  <dcterms:created xsi:type="dcterms:W3CDTF">2021-08-04T13:45:25Z</dcterms:created>
  <dcterms:modified xsi:type="dcterms:W3CDTF">2022-03-19T15:22:16Z</dcterms:modified>
</cp:coreProperties>
</file>