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Burndown Chart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4.0095226377952757E-2"/>
          <c:y val="0.19302533261409122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2539370078740298E-3"/>
                  <c:y val="-1.86738731130737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9695250984251968E-2"/>
                      <c:h val="4.437899579361492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F912-42D0-88D5-D44D0C15532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6B21364-7901-4E6C-8002-582DFDC13DF6}" type="VALUE">
                      <a:rPr lang="en-US">
                        <a:solidFill>
                          <a:srgbClr val="4472C4"/>
                        </a:solidFill>
                      </a:rPr>
                      <a:pPr/>
                      <a:t>[VALUE]</a:t>
                    </a:fld>
                    <a:endParaRPr lang="th-TH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C8F-4E5A-8CF4-C3A3E6280297}"/>
                </c:ext>
              </c:extLst>
            </c:dLbl>
            <c:dLbl>
              <c:idx val="3"/>
              <c:layout>
                <c:manualLayout>
                  <c:x val="-4.0628937007874073E-2"/>
                  <c:y val="2.11699667095246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425-404F-A3A9-DC9BD8828275}"/>
                </c:ext>
              </c:extLst>
            </c:dLbl>
            <c:dLbl>
              <c:idx val="4"/>
              <c:layout>
                <c:manualLayout>
                  <c:x val="-5.0003937007874019E-2"/>
                  <c:y val="2.820121627699202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425-404F-A3A9-DC9BD8828275}"/>
                </c:ext>
              </c:extLst>
            </c:dLbl>
            <c:dLbl>
              <c:idx val="5"/>
              <c:layout>
                <c:manualLayout>
                  <c:x val="-3.411724901574803E-2"/>
                  <c:y val="2.58574664211696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425-404F-A3A9-DC9BD8828275}"/>
                </c:ext>
              </c:extLst>
            </c:dLbl>
            <c:dLbl>
              <c:idx val="6"/>
              <c:layout>
                <c:manualLayout>
                  <c:x val="-3.3855561023622159E-2"/>
                  <c:y val="-2.2675318487000587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425-404F-A3A9-DC9BD88282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Start</c:v>
                </c:pt>
                <c:pt idx="1">
                  <c:v>Sprint 4/1</c:v>
                </c:pt>
                <c:pt idx="2">
                  <c:v>Sprint 4/2</c:v>
                </c:pt>
                <c:pt idx="3">
                  <c:v>Sprint 4/3</c:v>
                </c:pt>
                <c:pt idx="4">
                  <c:v>Sprint 4/4</c:v>
                </c:pt>
                <c:pt idx="5">
                  <c:v>Sprint 4/5</c:v>
                </c:pt>
                <c:pt idx="6">
                  <c:v>Sprint 4/6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311</c:v>
                </c:pt>
                <c:pt idx="1">
                  <c:v>311</c:v>
                </c:pt>
                <c:pt idx="2">
                  <c:v>311</c:v>
                </c:pt>
                <c:pt idx="3">
                  <c:v>246</c:v>
                </c:pt>
                <c:pt idx="4">
                  <c:v>146</c:v>
                </c:pt>
                <c:pt idx="5">
                  <c:v>88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2191437007874019E-2"/>
                  <c:y val="2.82012162769921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107-4142-9BA7-D60A67D49DC1}"/>
                </c:ext>
              </c:extLst>
            </c:dLbl>
            <c:dLbl>
              <c:idx val="1"/>
              <c:layout>
                <c:manualLayout>
                  <c:x val="-3.459375E-2"/>
                  <c:y val="1.64824669978797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43-414C-BC6D-0A905FFBF968}"/>
                </c:ext>
              </c:extLst>
            </c:dLbl>
            <c:dLbl>
              <c:idx val="2"/>
              <c:layout>
                <c:manualLayout>
                  <c:x val="-4.5316437007874043E-2"/>
                  <c:y val="3.05449661328145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C8F-4E5A-8CF4-C3A3E6280297}"/>
                </c:ext>
              </c:extLst>
            </c:dLbl>
            <c:dLbl>
              <c:idx val="3"/>
              <c:layout>
                <c:manualLayout>
                  <c:x val="1.5585629921259269E-3"/>
                  <c:y val="-1.16425312719899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0A9-4FF7-8D70-7D0FAD8496CE}"/>
                </c:ext>
              </c:extLst>
            </c:dLbl>
            <c:dLbl>
              <c:idx val="4"/>
              <c:layout>
                <c:manualLayout>
                  <c:x val="-1.0941437007874016E-2"/>
                  <c:y val="-9.2987814161675682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B3-4D9F-83E0-54EA909DC03D}"/>
                </c:ext>
              </c:extLst>
            </c:dLbl>
            <c:dLbl>
              <c:idx val="5"/>
              <c:layout>
                <c:manualLayout>
                  <c:x val="-1.3047490157481461E-3"/>
                  <c:y val="-1.16425312719900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DAE-4D31-A2A3-CC1AEE5C8442}"/>
                </c:ext>
              </c:extLst>
            </c:dLbl>
            <c:dLbl>
              <c:idx val="6"/>
              <c:layout>
                <c:manualLayout>
                  <c:x val="-1.3047490157479169E-3"/>
                  <c:y val="-2.101753069528002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425-404F-A3A9-DC9BD882827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Start</c:v>
                </c:pt>
                <c:pt idx="1">
                  <c:v>Sprint 4/1</c:v>
                </c:pt>
                <c:pt idx="2">
                  <c:v>Sprint 4/2</c:v>
                </c:pt>
                <c:pt idx="3">
                  <c:v>Sprint 4/3</c:v>
                </c:pt>
                <c:pt idx="4">
                  <c:v>Sprint 4/4</c:v>
                </c:pt>
                <c:pt idx="5">
                  <c:v>Sprint 4/5</c:v>
                </c:pt>
                <c:pt idx="6">
                  <c:v>Sprint 4/6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311</c:v>
                </c:pt>
                <c:pt idx="1">
                  <c:v>311</c:v>
                </c:pt>
                <c:pt idx="2">
                  <c:v>311</c:v>
                </c:pt>
                <c:pt idx="3">
                  <c:v>248</c:v>
                </c:pt>
                <c:pt idx="4">
                  <c:v>160</c:v>
                </c:pt>
                <c:pt idx="5">
                  <c:v>104</c:v>
                </c:pt>
                <c:pt idx="6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Velocity Chart</a:t>
            </a:r>
          </a:p>
          <a:p>
            <a:pPr>
              <a:defRPr/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5.1555979330708664E-2"/>
          <c:y val="0.16724408420004402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4.2187500000000003E-2"/>
                  <c:y val="-1.40624991349348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3CA-4034-882B-9A4292843348}"/>
                </c:ext>
              </c:extLst>
            </c:dLbl>
            <c:dLbl>
              <c:idx val="4"/>
              <c:layout>
                <c:manualLayout>
                  <c:x val="-1.8750000000000114E-2"/>
                  <c:y val="-2.81249982698696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A88-4748-B67D-75765572B2F4}"/>
                </c:ext>
              </c:extLst>
            </c:dLbl>
            <c:dLbl>
              <c:idx val="5"/>
              <c:layout>
                <c:manualLayout>
                  <c:x val="-2.6562499999999999E-2"/>
                  <c:y val="-1.17187492791123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A88-4748-B67D-75765572B2F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Sprint 4/1</c:v>
                </c:pt>
                <c:pt idx="1">
                  <c:v>Sprint 4/2</c:v>
                </c:pt>
                <c:pt idx="2">
                  <c:v>Sprint 4/3</c:v>
                </c:pt>
                <c:pt idx="3">
                  <c:v>Sprint 4/4</c:v>
                </c:pt>
                <c:pt idx="4">
                  <c:v>Sprint 4/5</c:v>
                </c:pt>
                <c:pt idx="5">
                  <c:v>Sprint 4/6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65</c:v>
                </c:pt>
                <c:pt idx="3">
                  <c:v>100</c:v>
                </c:pt>
                <c:pt idx="4">
                  <c:v>58</c:v>
                </c:pt>
                <c:pt idx="5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2.5775098425196851E-4"/>
                  <c:y val="2.58574664211696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B41-4507-AFF3-819D323FC5A1}"/>
                </c:ext>
              </c:extLst>
            </c:dLbl>
            <c:dLbl>
              <c:idx val="4"/>
              <c:layout>
                <c:manualLayout>
                  <c:x val="-2.3179749015748031E-2"/>
                  <c:y val="2.82012162769921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A88-4748-B67D-75765572B2F4}"/>
                </c:ext>
              </c:extLst>
            </c:dLbl>
            <c:dLbl>
              <c:idx val="5"/>
              <c:layout>
                <c:manualLayout>
                  <c:x val="-1.5367249015748031E-2"/>
                  <c:y val="2.35137165653471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A88-4748-B67D-75765572B2F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Sprint 4/1</c:v>
                </c:pt>
                <c:pt idx="1">
                  <c:v>Sprint 4/2</c:v>
                </c:pt>
                <c:pt idx="2">
                  <c:v>Sprint 4/3</c:v>
                </c:pt>
                <c:pt idx="3">
                  <c:v>Sprint 4/4</c:v>
                </c:pt>
                <c:pt idx="4">
                  <c:v>Sprint 4/5</c:v>
                </c:pt>
                <c:pt idx="5">
                  <c:v>Sprint 4/6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63</c:v>
                </c:pt>
                <c:pt idx="3">
                  <c:v>88</c:v>
                </c:pt>
                <c:pt idx="4">
                  <c:v>56</c:v>
                </c:pt>
                <c:pt idx="5">
                  <c:v>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394EF8-62DD-4F94-AA85-9DC3520E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A418295-A389-47E7-B879-D6D687D9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2721CA6-828D-448B-BDC9-DDD9552A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B6CDAE-979C-49E4-B3FA-12199CDE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9E9C49F-3D38-4062-817B-A9B3D190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11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049EC0-76A3-4B9E-939C-970861A7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F54DA4F-3983-44D5-B220-139B5696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3DD54B-74FB-4842-B305-AE749713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078B584-D09A-4CAE-BE7B-4ABAA2FB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A5231C-D23E-49CC-8CDE-DDBB6BF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8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FA6377C-2B0D-4DD2-B32F-26286290B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7248166-C335-4A95-ACD1-6C6AAD1E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362E56-4D19-43F2-AA8D-7444526C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54C2ABC-4043-433B-895B-CC33F4E4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0BCA9DC-3EAA-404A-88A6-7AF2BA7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54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BFF9BD-A0D1-4131-976D-E2DD7FD6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62CDF8-D393-4448-9C03-B23080A9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C07C43-8294-40EF-B071-C637EA57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E8DA5C-44F6-4A2D-81C4-64501746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00F3C2-E18A-48D3-AEE9-B818EE6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03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2D119F-B558-49B4-B3B6-BB00FDE3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98ECA39-93F6-44B2-93C2-A29F4597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85F013-28D9-42DE-A8B6-317E746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C8B2F1-0C4B-4E10-B901-BD18FFB8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CDAED5F-6C1F-473F-93C9-F13F7FF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68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EF4EA-5124-4048-8FF2-5D53C6C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F3F637-9137-47D5-B0D6-B9FC001B2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D7E9E8E-02C5-4D16-BB18-B389857C8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4CDEEF5-CA0D-4855-9C60-A8300A82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1D7DA63-D9CD-4FB9-AEFD-0F3DCAF3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307BD03-58AB-4508-93A8-22071ABA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37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CF6990-C970-41D6-804D-8EB8036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099CA0-09AF-422B-9EA5-3E37605B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6815A5F-7A97-4A2D-BD7C-87363775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07581CC-AD44-4025-A151-13B60F049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A3CA477-2D60-4506-A24C-1BC77588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364C649-E354-4F14-870B-0A15D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E2316B7-55C8-4C42-8D92-03AAB0E0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E05B7022-2050-4B1D-BB94-37C724E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58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437E8C-B35E-46A2-958B-8A2BA14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80B978E-5554-4436-AF35-4781A5ED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17FE770-0D18-49D4-A040-0D4FB75A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C7BAF3-00D1-49EC-B7F6-7F0EB9F1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9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6DD3389-5FAF-4193-B493-D0659707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8FE37B8-D58C-431D-A98F-FE7D7302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F215CB1-F720-49EB-8B3C-89A05D2C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936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D0F7FD-B04A-481F-9396-BED1D883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A731F2-0D2F-488C-913E-585286E0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9229172-14ED-4480-AB38-89472942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C763A3E-1A0D-4AC4-83F6-1CD58477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01433F9-53AA-4060-9817-5DA526CE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B32AC99-F4AC-4977-BDD2-CA00421A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1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2524E7-21E1-42DD-A19F-F81F22DA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4EBD4A3-A5C5-44BA-AF13-77AF4F6F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D50B1A1-C926-4C6E-AD55-B1D6D660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B878B5-E751-4A4E-A83C-241E1303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28E35A9-7770-47DA-A189-F6CE280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36076E9-D0BB-4981-A541-F3E48C1C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1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915ECD6-0311-49B1-9974-7540132A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B3259C2-C115-444C-8997-139CCB2F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A8A0455-ACF1-45E0-9E56-48D429BCE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14F1149-43A2-46C7-8502-DB2821017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513544-400E-4904-87D5-B7A354093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5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9445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6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66224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890900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45</Words>
  <Application>Microsoft Office PowerPoint</Application>
  <PresentationFormat>แบบจอกว้าง</PresentationFormat>
  <Paragraphs>23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Wirat Sakorn</dc:creator>
  <cp:lastModifiedBy>Preechaya Choosrithong</cp:lastModifiedBy>
  <cp:revision>52</cp:revision>
  <dcterms:created xsi:type="dcterms:W3CDTF">2021-08-04T13:45:25Z</dcterms:created>
  <dcterms:modified xsi:type="dcterms:W3CDTF">2022-03-19T15:24:39Z</dcterms:modified>
</cp:coreProperties>
</file>