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98" d="100"/>
          <a:sy n="98" d="100"/>
        </p:scale>
        <p:origin x="-2246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dLbl>
              <c:idx val="3"/>
              <c:layout>
                <c:manualLayout>
                  <c:x val="-4.0628937007874073E-2"/>
                  <c:y val="2.1169966709524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25-404F-A3A9-DC9BD8828275}"/>
                </c:ext>
              </c:extLst>
            </c:dLbl>
            <c:dLbl>
              <c:idx val="4"/>
              <c:layout>
                <c:manualLayout>
                  <c:x val="-4.3753937007874014E-2"/>
                  <c:y val="1.88262168537021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25-404F-A3A9-DC9BD8828275}"/>
                </c:ext>
              </c:extLst>
            </c:dLbl>
            <c:dLbl>
              <c:idx val="5"/>
              <c:layout>
                <c:manualLayout>
                  <c:x val="-3.411724901574803E-2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25-404F-A3A9-DC9BD8828275}"/>
                </c:ext>
              </c:extLst>
            </c:dLbl>
            <c:dLbl>
              <c:idx val="6"/>
              <c:layout>
                <c:manualLayout>
                  <c:x val="-3.6980561023622044E-2"/>
                  <c:y val="7.107467574589753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25-404F-A3A9-DC9BD8828275}"/>
                </c:ext>
              </c:extLst>
            </c:dLbl>
            <c:dLbl>
              <c:idx val="7"/>
              <c:layout>
                <c:manualLayout>
                  <c:x val="-2.7605561023621931E-2"/>
                  <c:y val="2.58574664211694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C9-48CB-9C92-12425DF80B6E}"/>
                </c:ext>
              </c:extLst>
            </c:dLbl>
            <c:dLbl>
              <c:idx val="8"/>
              <c:layout>
                <c:manualLayout>
                  <c:x val="-3.6980561023621933E-2"/>
                  <c:y val="2.1169966709524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86-4B2E-8DA4-847BFCAEED5F}"/>
                </c:ext>
              </c:extLst>
            </c:dLbl>
            <c:dLbl>
              <c:idx val="9"/>
              <c:layout>
                <c:manualLayout>
                  <c:x val="-3.5418061023621931E-2"/>
                  <c:y val="4.763717718767364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8B-4E3D-9404-A6E9B8650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  <c:pt idx="7">
                  <c:v>Sprint 4/7</c:v>
                </c:pt>
                <c:pt idx="8">
                  <c:v>Sprint 4/8</c:v>
                </c:pt>
                <c:pt idx="9">
                  <c:v>Sprint 4/9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563</c:v>
                </c:pt>
                <c:pt idx="1">
                  <c:v>563</c:v>
                </c:pt>
                <c:pt idx="2">
                  <c:v>563</c:v>
                </c:pt>
                <c:pt idx="3">
                  <c:v>498</c:v>
                </c:pt>
                <c:pt idx="4">
                  <c:v>398</c:v>
                </c:pt>
                <c:pt idx="5">
                  <c:v>340</c:v>
                </c:pt>
                <c:pt idx="6">
                  <c:v>252</c:v>
                </c:pt>
                <c:pt idx="7">
                  <c:v>176</c:v>
                </c:pt>
                <c:pt idx="8">
                  <c:v>85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1.5585629921259269E-3"/>
                  <c:y val="-1.1642531271989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1.0941437007874016E-2"/>
                  <c:y val="-9.298781416167568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1.3047490157481461E-3"/>
                  <c:y val="-1.16425312719900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AE-4D31-A2A3-CC1AEE5C8442}"/>
                </c:ext>
              </c:extLst>
            </c:dLbl>
            <c:dLbl>
              <c:idx val="6"/>
              <c:layout>
                <c:manualLayout>
                  <c:x val="-1.3047490157479169E-3"/>
                  <c:y val="-2.10175306952800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25-404F-A3A9-DC9BD882827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  <c:pt idx="7">
                  <c:v>Sprint 4/7</c:v>
                </c:pt>
                <c:pt idx="8">
                  <c:v>Sprint 4/8</c:v>
                </c:pt>
                <c:pt idx="9">
                  <c:v>Sprint 4/9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563</c:v>
                </c:pt>
                <c:pt idx="1">
                  <c:v>563</c:v>
                </c:pt>
                <c:pt idx="2">
                  <c:v>563</c:v>
                </c:pt>
                <c:pt idx="3">
                  <c:v>500</c:v>
                </c:pt>
                <c:pt idx="4">
                  <c:v>412</c:v>
                </c:pt>
                <c:pt idx="5">
                  <c:v>354</c:v>
                </c:pt>
                <c:pt idx="6">
                  <c:v>268</c:v>
                </c:pt>
                <c:pt idx="7">
                  <c:v>194</c:v>
                </c:pt>
                <c:pt idx="8">
                  <c:v>114</c:v>
                </c:pt>
                <c:pt idx="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8430979330708654E-2"/>
          <c:y val="0.1672440842000440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dLbl>
              <c:idx val="4"/>
              <c:layout>
                <c:manualLayout>
                  <c:x val="-1.5625E-2"/>
                  <c:y val="-2.8124998269869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F5-4BF6-B966-0B15FF82857D}"/>
                </c:ext>
              </c:extLst>
            </c:dLbl>
            <c:dLbl>
              <c:idx val="5"/>
              <c:layout>
                <c:manualLayout>
                  <c:x val="-2.34375E-2"/>
                  <c:y val="-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57-44DA-9557-832A373AD49B}"/>
                </c:ext>
              </c:extLst>
            </c:dLbl>
            <c:dLbl>
              <c:idx val="6"/>
              <c:layout>
                <c:manualLayout>
                  <c:x val="-1.8749999999999999E-2"/>
                  <c:y val="-3.0468748125692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57-44DA-9557-832A373AD49B}"/>
                </c:ext>
              </c:extLst>
            </c:dLbl>
            <c:dLbl>
              <c:idx val="7"/>
              <c:layout>
                <c:manualLayout>
                  <c:x val="-1.5625E-2"/>
                  <c:y val="-3.28124979815146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D4-4242-BB6E-EFAB80C6F9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  <c:pt idx="6">
                  <c:v>Sprint 4/7</c:v>
                </c:pt>
                <c:pt idx="7">
                  <c:v>Sprint 4/8</c:v>
                </c:pt>
                <c:pt idx="8">
                  <c:v>Sprint 4/9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  <c:pt idx="4">
                  <c:v>58</c:v>
                </c:pt>
                <c:pt idx="5">
                  <c:v>88</c:v>
                </c:pt>
                <c:pt idx="6">
                  <c:v>76</c:v>
                </c:pt>
                <c:pt idx="7">
                  <c:v>91</c:v>
                </c:pt>
                <c:pt idx="8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dLbl>
              <c:idx val="4"/>
              <c:layout>
                <c:manualLayout>
                  <c:x val="-2.0054749015748032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F5-4BF6-B966-0B15FF82857D}"/>
                </c:ext>
              </c:extLst>
            </c:dLbl>
            <c:dLbl>
              <c:idx val="5"/>
              <c:layout>
                <c:manualLayout>
                  <c:x val="-1.8492249015748145E-2"/>
                  <c:y val="3.28887159886371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F5-4BF6-B966-0B15FF82857D}"/>
                </c:ext>
              </c:extLst>
            </c:dLbl>
            <c:dLbl>
              <c:idx val="6"/>
              <c:layout>
                <c:manualLayout>
                  <c:x val="-2.630474901574803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F5-4BF6-B966-0B15FF828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  <c:pt idx="6">
                  <c:v>Sprint 4/7</c:v>
                </c:pt>
                <c:pt idx="7">
                  <c:v>Sprint 4/8</c:v>
                </c:pt>
                <c:pt idx="8">
                  <c:v>Sprint 4/9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  <c:pt idx="4">
                  <c:v>56</c:v>
                </c:pt>
                <c:pt idx="5">
                  <c:v>86</c:v>
                </c:pt>
                <c:pt idx="6">
                  <c:v>74</c:v>
                </c:pt>
                <c:pt idx="7">
                  <c:v>80</c:v>
                </c:pt>
                <c:pt idx="8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02/04/65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3516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6744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51</Words>
  <Application>Microsoft Office PowerPoint</Application>
  <PresentationFormat>แบบจอกว้าง</PresentationFormat>
  <Paragraphs>29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59</cp:revision>
  <dcterms:created xsi:type="dcterms:W3CDTF">2021-08-04T13:45:25Z</dcterms:created>
  <dcterms:modified xsi:type="dcterms:W3CDTF">2022-04-02T14:17:48Z</dcterms:modified>
</cp:coreProperties>
</file>