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6243479330708654E-2"/>
          <c:y val="0.1695878340558665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  <c:pt idx="5">
                  <c:v>Sprint 1/5</c:v>
                </c:pt>
                <c:pt idx="6">
                  <c:v>Sprint 1/6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3050</c:v>
                </c:pt>
                <c:pt idx="1">
                  <c:v>2815</c:v>
                </c:pt>
                <c:pt idx="2">
                  <c:v>2290</c:v>
                </c:pt>
                <c:pt idx="3">
                  <c:v>1585</c:v>
                </c:pt>
                <c:pt idx="4">
                  <c:v>960</c:v>
                </c:pt>
                <c:pt idx="5">
                  <c:v>485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  <c:pt idx="5">
                  <c:v>Sprint 1/5</c:v>
                </c:pt>
                <c:pt idx="6">
                  <c:v>Sprint 1/6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3050</c:v>
                </c:pt>
                <c:pt idx="1">
                  <c:v>2815</c:v>
                </c:pt>
                <c:pt idx="2">
                  <c:v>2290</c:v>
                </c:pt>
                <c:pt idx="3">
                  <c:v>1585</c:v>
                </c:pt>
                <c:pt idx="4">
                  <c:v>960</c:v>
                </c:pt>
                <c:pt idx="5">
                  <c:v>485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6243479330708654E-2"/>
          <c:y val="0.1695878340558665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  <c:pt idx="4">
                  <c:v>Sprint 1/5</c:v>
                </c:pt>
                <c:pt idx="5">
                  <c:v>Sprint 1/6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235</c:v>
                </c:pt>
                <c:pt idx="1">
                  <c:v>525</c:v>
                </c:pt>
                <c:pt idx="2">
                  <c:v>855</c:v>
                </c:pt>
                <c:pt idx="3">
                  <c:v>475</c:v>
                </c:pt>
                <c:pt idx="4">
                  <c:v>525</c:v>
                </c:pt>
                <c:pt idx="5">
                  <c:v>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  <c:pt idx="4">
                  <c:v>Sprint 1/5</c:v>
                </c:pt>
                <c:pt idx="5">
                  <c:v>Sprint 1/6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235</c:v>
                </c:pt>
                <c:pt idx="1">
                  <c:v>525</c:v>
                </c:pt>
                <c:pt idx="2">
                  <c:v>855</c:v>
                </c:pt>
                <c:pt idx="3">
                  <c:v>475</c:v>
                </c:pt>
                <c:pt idx="4">
                  <c:v>525</c:v>
                </c:pt>
                <c:pt idx="5">
                  <c:v>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0.51679</cdr:x>
      <cdr:y>0.54507</cdr:y>
    </cdr:from>
    <cdr:to>
      <cdr:x>0.52241</cdr:x>
      <cdr:y>0.55351</cdr:y>
    </cdr:to>
    <cdr:sp macro="" textlink="">
      <cdr:nvSpPr>
        <cdr:cNvPr id="2" name="วงรี 1">
          <a:extLst xmlns:a="http://schemas.openxmlformats.org/drawingml/2006/main">
            <a:ext uri="{FF2B5EF4-FFF2-40B4-BE49-F238E27FC236}">
              <a16:creationId xmlns:a16="http://schemas.microsoft.com/office/drawing/2014/main" id="{CFCB05BC-175F-4B88-9EA9-604CBBDB82ED}"/>
            </a:ext>
          </a:extLst>
        </cdr:cNvPr>
        <cdr:cNvSpPr/>
      </cdr:nvSpPr>
      <cdr:spPr>
        <a:xfrm xmlns:a="http://schemas.openxmlformats.org/drawingml/2006/main">
          <a:off x="4200486" y="2953559"/>
          <a:ext cx="45679" cy="4573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th-TH"/>
          </a:defPPr>
          <a:lvl1pPr marL="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th-TH"/>
        </a:p>
      </cdr:txBody>
    </cdr:sp>
  </cdr:relSizeAnchor>
  <cdr:relSizeAnchor xmlns:cdr="http://schemas.openxmlformats.org/drawingml/2006/chartDrawing">
    <cdr:from>
      <cdr:x>0.77896</cdr:x>
      <cdr:y>0.76555</cdr:y>
    </cdr:from>
    <cdr:to>
      <cdr:x>0.78459</cdr:x>
      <cdr:y>0.77399</cdr:y>
    </cdr:to>
    <cdr:sp macro="" textlink="">
      <cdr:nvSpPr>
        <cdr:cNvPr id="3" name="วงรี 2">
          <a:extLst xmlns:a="http://schemas.openxmlformats.org/drawingml/2006/main">
            <a:ext uri="{FF2B5EF4-FFF2-40B4-BE49-F238E27FC236}">
              <a16:creationId xmlns:a16="http://schemas.microsoft.com/office/drawing/2014/main" id="{51CF7B8F-74ED-426C-86A1-D2A142F94602}"/>
            </a:ext>
          </a:extLst>
        </cdr:cNvPr>
        <cdr:cNvSpPr/>
      </cdr:nvSpPr>
      <cdr:spPr>
        <a:xfrm xmlns:a="http://schemas.openxmlformats.org/drawingml/2006/main">
          <a:off x="6331348" y="4148254"/>
          <a:ext cx="45761" cy="4573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th-TH"/>
        </a:p>
      </cdr:txBody>
    </cdr:sp>
  </cdr:relSizeAnchor>
  <cdr:relSizeAnchor xmlns:cdr="http://schemas.openxmlformats.org/drawingml/2006/chartDrawing">
    <cdr:from>
      <cdr:x>0.65412</cdr:x>
      <cdr:y>0.67905</cdr:y>
    </cdr:from>
    <cdr:to>
      <cdr:x>0.65975</cdr:x>
      <cdr:y>0.68749</cdr:y>
    </cdr:to>
    <cdr:sp macro="" textlink="">
      <cdr:nvSpPr>
        <cdr:cNvPr id="4" name="วงรี 3">
          <a:extLst xmlns:a="http://schemas.openxmlformats.org/drawingml/2006/main">
            <a:ext uri="{FF2B5EF4-FFF2-40B4-BE49-F238E27FC236}">
              <a16:creationId xmlns:a16="http://schemas.microsoft.com/office/drawing/2014/main" id="{C878BAEC-4C77-4382-9F27-0EB04D126DEF}"/>
            </a:ext>
          </a:extLst>
        </cdr:cNvPr>
        <cdr:cNvSpPr/>
      </cdr:nvSpPr>
      <cdr:spPr>
        <a:xfrm xmlns:a="http://schemas.openxmlformats.org/drawingml/2006/main">
          <a:off x="5316687" y="3679519"/>
          <a:ext cx="45761" cy="4573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th-TH"/>
        </a:p>
      </cdr:txBody>
    </cdr:sp>
  </cdr:relSizeAnchor>
  <cdr:relSizeAnchor xmlns:cdr="http://schemas.openxmlformats.org/drawingml/2006/chartDrawing">
    <cdr:from>
      <cdr:x>0.91092</cdr:x>
      <cdr:y>0.86169</cdr:y>
    </cdr:from>
    <cdr:to>
      <cdr:x>0.91655</cdr:x>
      <cdr:y>0.87013</cdr:y>
    </cdr:to>
    <cdr:sp macro="" textlink="">
      <cdr:nvSpPr>
        <cdr:cNvPr id="5" name="วงรี 4">
          <a:extLst xmlns:a="http://schemas.openxmlformats.org/drawingml/2006/main">
            <a:ext uri="{FF2B5EF4-FFF2-40B4-BE49-F238E27FC236}">
              <a16:creationId xmlns:a16="http://schemas.microsoft.com/office/drawing/2014/main" id="{20A0A652-9499-4776-8CBB-A8E6209BBF4C}"/>
            </a:ext>
          </a:extLst>
        </cdr:cNvPr>
        <cdr:cNvSpPr/>
      </cdr:nvSpPr>
      <cdr:spPr>
        <a:xfrm xmlns:a="http://schemas.openxmlformats.org/drawingml/2006/main">
          <a:off x="7403981" y="4669224"/>
          <a:ext cx="45761" cy="4573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th-TH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17/08/64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700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วงรี 1">
            <a:extLst>
              <a:ext uri="{FF2B5EF4-FFF2-40B4-BE49-F238E27FC236}">
                <a16:creationId xmlns:a16="http://schemas.microsoft.com/office/drawing/2014/main" id="{CFCB05BC-175F-4B88-9EA9-604CBBDB82ED}"/>
              </a:ext>
            </a:extLst>
          </p:cNvPr>
          <p:cNvSpPr/>
          <p:nvPr/>
        </p:nvSpPr>
        <p:spPr>
          <a:xfrm>
            <a:off x="3013935" y="209692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วงรี 4">
            <a:extLst>
              <a:ext uri="{FF2B5EF4-FFF2-40B4-BE49-F238E27FC236}">
                <a16:creationId xmlns:a16="http://schemas.microsoft.com/office/drawing/2014/main" id="{AB334C99-3415-417C-A1BF-5964681C1EEB}"/>
              </a:ext>
            </a:extLst>
          </p:cNvPr>
          <p:cNvSpPr/>
          <p:nvPr/>
        </p:nvSpPr>
        <p:spPr>
          <a:xfrm>
            <a:off x="4244178" y="243581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FB766AA2-716C-416D-8C62-552D58EBBBF2}"/>
              </a:ext>
            </a:extLst>
          </p:cNvPr>
          <p:cNvSpPr/>
          <p:nvPr/>
        </p:nvSpPr>
        <p:spPr>
          <a:xfrm>
            <a:off x="5378035" y="308227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6BB145A-1783-4AF7-954A-50B907A287EE}"/>
              </a:ext>
            </a:extLst>
          </p:cNvPr>
          <p:cNvSpPr txBox="1"/>
          <p:nvPr/>
        </p:nvSpPr>
        <p:spPr>
          <a:xfrm>
            <a:off x="3036794" y="1834477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3,050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AB4492D0-C7B0-4922-930D-4B0E2540830C}"/>
              </a:ext>
            </a:extLst>
          </p:cNvPr>
          <p:cNvSpPr txBox="1"/>
          <p:nvPr/>
        </p:nvSpPr>
        <p:spPr>
          <a:xfrm>
            <a:off x="4267037" y="224932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2,185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37CBF7B-834A-4915-A609-289F46EE244E}"/>
              </a:ext>
            </a:extLst>
          </p:cNvPr>
          <p:cNvSpPr txBox="1"/>
          <p:nvPr/>
        </p:nvSpPr>
        <p:spPr>
          <a:xfrm>
            <a:off x="5425439" y="2872714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2,290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E461A9A-28F3-499D-8F2C-DFFCED9FB618}"/>
              </a:ext>
            </a:extLst>
          </p:cNvPr>
          <p:cNvSpPr txBox="1"/>
          <p:nvPr/>
        </p:nvSpPr>
        <p:spPr>
          <a:xfrm>
            <a:off x="6311737" y="3477383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1,585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2470BA40-F40D-4571-9E1B-F5A9B3C1F1F2}"/>
              </a:ext>
            </a:extLst>
          </p:cNvPr>
          <p:cNvSpPr txBox="1"/>
          <p:nvPr/>
        </p:nvSpPr>
        <p:spPr>
          <a:xfrm>
            <a:off x="2641706" y="2173031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3,050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70C3C9A3-02AC-43DE-B20A-BCECB16732B2}"/>
              </a:ext>
            </a:extLst>
          </p:cNvPr>
          <p:cNvSpPr txBox="1"/>
          <p:nvPr/>
        </p:nvSpPr>
        <p:spPr>
          <a:xfrm>
            <a:off x="3789652" y="2458670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2,185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8FF6326-7F17-4C29-A923-3373AE1FB18E}"/>
              </a:ext>
            </a:extLst>
          </p:cNvPr>
          <p:cNvSpPr txBox="1"/>
          <p:nvPr/>
        </p:nvSpPr>
        <p:spPr>
          <a:xfrm>
            <a:off x="4973051" y="3169150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2,290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2B8BA84E-87BE-4000-B82F-FAAC49DFD452}"/>
              </a:ext>
            </a:extLst>
          </p:cNvPr>
          <p:cNvSpPr txBox="1"/>
          <p:nvPr/>
        </p:nvSpPr>
        <p:spPr>
          <a:xfrm>
            <a:off x="5728893" y="3696331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1,585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B6F0765-FB38-46BC-9256-4EF0DC5F2220}"/>
              </a:ext>
            </a:extLst>
          </p:cNvPr>
          <p:cNvSpPr txBox="1"/>
          <p:nvPr/>
        </p:nvSpPr>
        <p:spPr>
          <a:xfrm>
            <a:off x="6990765" y="4425581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960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3AD2D8DF-C70F-46F4-8050-476B438B881D}"/>
              </a:ext>
            </a:extLst>
          </p:cNvPr>
          <p:cNvSpPr txBox="1"/>
          <p:nvPr/>
        </p:nvSpPr>
        <p:spPr>
          <a:xfrm>
            <a:off x="7345336" y="4087027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960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1B568ABB-ED1A-4097-A8B4-9DF3F7ED7F5B}"/>
              </a:ext>
            </a:extLst>
          </p:cNvPr>
          <p:cNvSpPr txBox="1"/>
          <p:nvPr/>
        </p:nvSpPr>
        <p:spPr>
          <a:xfrm>
            <a:off x="8073829" y="4890787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485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25C622ED-DE16-4A3D-BDAD-7FBEA60A28C6}"/>
              </a:ext>
            </a:extLst>
          </p:cNvPr>
          <p:cNvSpPr txBox="1"/>
          <p:nvPr/>
        </p:nvSpPr>
        <p:spPr>
          <a:xfrm>
            <a:off x="8311855" y="4617643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485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E5D1CF3F-68DA-4539-A894-725F5D42410F}"/>
              </a:ext>
            </a:extLst>
          </p:cNvPr>
          <p:cNvSpPr txBox="1"/>
          <p:nvPr/>
        </p:nvSpPr>
        <p:spPr>
          <a:xfrm>
            <a:off x="9100701" y="527915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30E94B71-9DD8-45FE-A369-1A9A7139FE58}"/>
              </a:ext>
            </a:extLst>
          </p:cNvPr>
          <p:cNvSpPr txBox="1"/>
          <p:nvPr/>
        </p:nvSpPr>
        <p:spPr>
          <a:xfrm>
            <a:off x="9348528" y="5060064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6917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วงรี 5">
            <a:extLst>
              <a:ext uri="{FF2B5EF4-FFF2-40B4-BE49-F238E27FC236}">
                <a16:creationId xmlns:a16="http://schemas.microsoft.com/office/drawing/2014/main" id="{FB766AA2-716C-416D-8C62-552D58EBBBF2}"/>
              </a:ext>
            </a:extLst>
          </p:cNvPr>
          <p:cNvSpPr/>
          <p:nvPr/>
        </p:nvSpPr>
        <p:spPr>
          <a:xfrm>
            <a:off x="4358640" y="318489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AB4492D0-C7B0-4922-930D-4B0E2540830C}"/>
              </a:ext>
            </a:extLst>
          </p:cNvPr>
          <p:cNvSpPr txBox="1"/>
          <p:nvPr/>
        </p:nvSpPr>
        <p:spPr>
          <a:xfrm>
            <a:off x="2766058" y="4094309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37CBF7B-834A-4915-A609-289F46EE244E}"/>
              </a:ext>
            </a:extLst>
          </p:cNvPr>
          <p:cNvSpPr txBox="1"/>
          <p:nvPr/>
        </p:nvSpPr>
        <p:spPr>
          <a:xfrm>
            <a:off x="3968907" y="2869195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E461A9A-28F3-499D-8F2C-DFFCED9FB618}"/>
              </a:ext>
            </a:extLst>
          </p:cNvPr>
          <p:cNvSpPr txBox="1"/>
          <p:nvPr/>
        </p:nvSpPr>
        <p:spPr>
          <a:xfrm>
            <a:off x="5425439" y="1558395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855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BDF8CAC6-A05E-447F-B066-CBFDABDA939C}"/>
              </a:ext>
            </a:extLst>
          </p:cNvPr>
          <p:cNvSpPr txBox="1"/>
          <p:nvPr/>
        </p:nvSpPr>
        <p:spPr>
          <a:xfrm>
            <a:off x="6365951" y="3218434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475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70C3C9A3-02AC-43DE-B20A-BCECB16732B2}"/>
              </a:ext>
            </a:extLst>
          </p:cNvPr>
          <p:cNvSpPr txBox="1"/>
          <p:nvPr/>
        </p:nvSpPr>
        <p:spPr>
          <a:xfrm>
            <a:off x="3101339" y="4478582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8FF6326-7F17-4C29-A923-3373AE1FB18E}"/>
              </a:ext>
            </a:extLst>
          </p:cNvPr>
          <p:cNvSpPr txBox="1"/>
          <p:nvPr/>
        </p:nvSpPr>
        <p:spPr>
          <a:xfrm>
            <a:off x="4381499" y="3288838"/>
            <a:ext cx="47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2B8BA84E-87BE-4000-B82F-FAAC49DFD452}"/>
              </a:ext>
            </a:extLst>
          </p:cNvPr>
          <p:cNvSpPr txBox="1"/>
          <p:nvPr/>
        </p:nvSpPr>
        <p:spPr>
          <a:xfrm>
            <a:off x="5425439" y="1932265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855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B6F0765-FB38-46BC-9256-4EF0DC5F2220}"/>
              </a:ext>
            </a:extLst>
          </p:cNvPr>
          <p:cNvSpPr txBox="1"/>
          <p:nvPr/>
        </p:nvSpPr>
        <p:spPr>
          <a:xfrm>
            <a:off x="6865935" y="342899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475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วงรี 17">
            <a:extLst>
              <a:ext uri="{FF2B5EF4-FFF2-40B4-BE49-F238E27FC236}">
                <a16:creationId xmlns:a16="http://schemas.microsoft.com/office/drawing/2014/main" id="{11465AFC-513A-44F7-AD01-9E8107B23797}"/>
              </a:ext>
            </a:extLst>
          </p:cNvPr>
          <p:cNvSpPr/>
          <p:nvPr/>
        </p:nvSpPr>
        <p:spPr>
          <a:xfrm>
            <a:off x="3078480" y="443286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0B8210D9-72AB-47E2-A7C2-CF8ED7325740}"/>
              </a:ext>
            </a:extLst>
          </p:cNvPr>
          <p:cNvSpPr/>
          <p:nvPr/>
        </p:nvSpPr>
        <p:spPr>
          <a:xfrm>
            <a:off x="9399654" y="357541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35F28842-CC71-4403-ADA5-14B2A6670334}"/>
              </a:ext>
            </a:extLst>
          </p:cNvPr>
          <p:cNvSpPr/>
          <p:nvPr/>
        </p:nvSpPr>
        <p:spPr>
          <a:xfrm>
            <a:off x="5608321" y="181591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4F6253C9-2F26-47F8-AA04-91D44D3F6770}"/>
              </a:ext>
            </a:extLst>
          </p:cNvPr>
          <p:cNvSpPr/>
          <p:nvPr/>
        </p:nvSpPr>
        <p:spPr>
          <a:xfrm>
            <a:off x="6871338" y="340613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วงรี 21">
            <a:extLst>
              <a:ext uri="{FF2B5EF4-FFF2-40B4-BE49-F238E27FC236}">
                <a16:creationId xmlns:a16="http://schemas.microsoft.com/office/drawing/2014/main" id="{D969D202-5169-4D1E-9B30-3C2F292F266C}"/>
              </a:ext>
            </a:extLst>
          </p:cNvPr>
          <p:cNvSpPr/>
          <p:nvPr/>
        </p:nvSpPr>
        <p:spPr>
          <a:xfrm>
            <a:off x="8131178" y="319557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CF046EB5-7602-4CEE-9EA2-A0DEF4D69BB7}"/>
              </a:ext>
            </a:extLst>
          </p:cNvPr>
          <p:cNvSpPr txBox="1"/>
          <p:nvPr/>
        </p:nvSpPr>
        <p:spPr>
          <a:xfrm>
            <a:off x="7787643" y="2902739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9C82ACCA-EFA5-4021-A9E0-37E27E2B4FAE}"/>
              </a:ext>
            </a:extLst>
          </p:cNvPr>
          <p:cNvSpPr txBox="1"/>
          <p:nvPr/>
        </p:nvSpPr>
        <p:spPr>
          <a:xfrm>
            <a:off x="8046786" y="3259721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5592F3F5-4DE7-4D2B-BC87-BA1F97E5B680}"/>
              </a:ext>
            </a:extLst>
          </p:cNvPr>
          <p:cNvSpPr txBox="1"/>
          <p:nvPr/>
        </p:nvSpPr>
        <p:spPr>
          <a:xfrm>
            <a:off x="9399654" y="3616786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435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42278532-878C-4911-808D-FBE870E00580}"/>
              </a:ext>
            </a:extLst>
          </p:cNvPr>
          <p:cNvSpPr txBox="1"/>
          <p:nvPr/>
        </p:nvSpPr>
        <p:spPr>
          <a:xfrm>
            <a:off x="9087232" y="322284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435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60</Words>
  <Application>Microsoft Office PowerPoint</Application>
  <PresentationFormat>แบบจอกว้าง</PresentationFormat>
  <Paragraphs>30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Kittipod Rungruang</cp:lastModifiedBy>
  <cp:revision>12</cp:revision>
  <dcterms:created xsi:type="dcterms:W3CDTF">2021-08-04T13:45:25Z</dcterms:created>
  <dcterms:modified xsi:type="dcterms:W3CDTF">2021-08-17T14:37:22Z</dcterms:modified>
</cp:coreProperties>
</file>