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5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วริศรา ฤทธิศร" userId="2a6a4ade43ed4682" providerId="LiveId" clId="{8A99D2B7-B889-41AF-8EB9-3832F3A11587}"/>
    <pc:docChg chg="undo custSel addSld delSld modSld sldOrd">
      <pc:chgData name="วริศรา ฤทธิศร" userId="2a6a4ade43ed4682" providerId="LiveId" clId="{8A99D2B7-B889-41AF-8EB9-3832F3A11587}" dt="2021-07-17T08:45:13.605" v="1807" actId="14100"/>
      <pc:docMkLst>
        <pc:docMk/>
      </pc:docMkLst>
      <pc:sldChg chg="addSp delSp modSp mod">
        <pc:chgData name="วริศรา ฤทธิศร" userId="2a6a4ade43ed4682" providerId="LiveId" clId="{8A99D2B7-B889-41AF-8EB9-3832F3A11587}" dt="2021-07-17T07:36:59.124" v="1194" actId="1076"/>
        <pc:sldMkLst>
          <pc:docMk/>
          <pc:sldMk cId="564242405" sldId="256"/>
        </pc:sldMkLst>
        <pc:spChg chg="add mod">
          <ac:chgData name="วริศรา ฤทธิศร" userId="2a6a4ade43ed4682" providerId="LiveId" clId="{8A99D2B7-B889-41AF-8EB9-3832F3A11587}" dt="2021-07-17T07:36:39.689" v="1192" actId="1076"/>
          <ac:spMkLst>
            <pc:docMk/>
            <pc:sldMk cId="564242405" sldId="256"/>
            <ac:spMk id="2" creationId="{AEC95A63-6D0B-4923-A2E7-8B53B7825761}"/>
          </ac:spMkLst>
        </pc:spChg>
        <pc:spChg chg="del">
          <ac:chgData name="วริศรา ฤทธิศร" userId="2a6a4ade43ed4682" providerId="LiveId" clId="{8A99D2B7-B889-41AF-8EB9-3832F3A11587}" dt="2021-07-17T07:24:06.103" v="1117" actId="478"/>
          <ac:spMkLst>
            <pc:docMk/>
            <pc:sldMk cId="564242405" sldId="256"/>
            <ac:spMk id="408" creationId="{B6E6FE81-8CEE-4927-AA20-4EC79D062864}"/>
          </ac:spMkLst>
        </pc:spChg>
        <pc:spChg chg="del mod">
          <ac:chgData name="วริศรา ฤทธิศร" userId="2a6a4ade43ed4682" providerId="LiveId" clId="{8A99D2B7-B889-41AF-8EB9-3832F3A11587}" dt="2021-07-17T07:35:33.995" v="1180" actId="478"/>
          <ac:spMkLst>
            <pc:docMk/>
            <pc:sldMk cId="564242405" sldId="256"/>
            <ac:spMk id="482" creationId="{67C599DF-83DA-49FB-9369-50876AD22738}"/>
          </ac:spMkLst>
        </pc:spChg>
        <pc:spChg chg="add del mod">
          <ac:chgData name="วริศรา ฤทธิศร" userId="2a6a4ade43ed4682" providerId="LiveId" clId="{8A99D2B7-B889-41AF-8EB9-3832F3A11587}" dt="2021-07-17T07:24:11.901" v="1120" actId="478"/>
          <ac:spMkLst>
            <pc:docMk/>
            <pc:sldMk cId="564242405" sldId="256"/>
            <ac:spMk id="711" creationId="{DAA07F10-BC39-4336-9C7A-77ED1861D4CC}"/>
          </ac:spMkLst>
        </pc:spChg>
        <pc:spChg chg="add mod">
          <ac:chgData name="วริศรา ฤทธิศร" userId="2a6a4ade43ed4682" providerId="LiveId" clId="{8A99D2B7-B889-41AF-8EB9-3832F3A11587}" dt="2021-07-17T07:24:17.811" v="1122"/>
          <ac:spMkLst>
            <pc:docMk/>
            <pc:sldMk cId="564242405" sldId="256"/>
            <ac:spMk id="712" creationId="{08599EA0-835A-4135-ADF4-3921978E5937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4" creationId="{2EE65FD6-CC1D-4BF1-921E-A02649037364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5" creationId="{FA6C285C-8CB7-4104-BFE5-CDE64FCB01D4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6" creationId="{1835ADF0-89C2-4960-B21D-4CE35E5DB5B8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7" creationId="{9A7AED50-6021-4834-8234-49A4F8236103}"/>
          </ac:spMkLst>
        </pc:spChg>
        <pc:spChg chg="add mod">
          <ac:chgData name="วริศรา ฤทธิศร" userId="2a6a4ade43ed4682" providerId="LiveId" clId="{8A99D2B7-B889-41AF-8EB9-3832F3A11587}" dt="2021-07-17T07:34:35.048" v="1166" actId="1076"/>
          <ac:spMkLst>
            <pc:docMk/>
            <pc:sldMk cId="564242405" sldId="256"/>
            <ac:spMk id="718" creationId="{08092D82-C591-4165-A0F7-67C0C1AE34A2}"/>
          </ac:spMkLst>
        </pc:spChg>
        <pc:spChg chg="add mod">
          <ac:chgData name="วริศรา ฤทธิศร" userId="2a6a4ade43ed4682" providerId="LiveId" clId="{8A99D2B7-B889-41AF-8EB9-3832F3A11587}" dt="2021-07-17T07:34:53.838" v="1174" actId="113"/>
          <ac:spMkLst>
            <pc:docMk/>
            <pc:sldMk cId="564242405" sldId="256"/>
            <ac:spMk id="719" creationId="{23640B20-CB41-4B59-BC23-4A3742167061}"/>
          </ac:spMkLst>
        </pc:spChg>
        <pc:grpChg chg="del">
          <ac:chgData name="วริศรา ฤทธิศร" userId="2a6a4ade43ed4682" providerId="LiveId" clId="{8A99D2B7-B889-41AF-8EB9-3832F3A11587}" dt="2021-07-17T07:24:02.926" v="1116" actId="478"/>
          <ac:grpSpMkLst>
            <pc:docMk/>
            <pc:sldMk cId="564242405" sldId="256"/>
            <ac:grpSpMk id="410" creationId="{B040DD30-95FA-467D-AB7B-B6A2495DF783}"/>
          </ac:grpSpMkLst>
        </pc:grpChg>
        <pc:grpChg chg="del">
          <ac:chgData name="วริศรา ฤทธิศร" userId="2a6a4ade43ed4682" providerId="LiveId" clId="{8A99D2B7-B889-41AF-8EB9-3832F3A11587}" dt="2021-07-17T07:24:07.833" v="1118" actId="478"/>
          <ac:grpSpMkLst>
            <pc:docMk/>
            <pc:sldMk cId="564242405" sldId="256"/>
            <ac:grpSpMk id="484" creationId="{BB27A872-8CDF-47E6-B6A6-F8654D8062C9}"/>
          </ac:grpSpMkLst>
        </pc:grpChg>
        <pc:grpChg chg="mod">
          <ac:chgData name="วริศรา ฤทธิศร" userId="2a6a4ade43ed4682" providerId="LiveId" clId="{8A99D2B7-B889-41AF-8EB9-3832F3A11587}" dt="2021-07-17T07:24:16.284" v="1121" actId="1076"/>
          <ac:grpSpMkLst>
            <pc:docMk/>
            <pc:sldMk cId="564242405" sldId="256"/>
            <ac:grpSpMk id="706" creationId="{15D329E7-B2AE-469F-9A6B-F30F22455158}"/>
          </ac:grpSpMkLst>
        </pc:grpChg>
        <pc:grpChg chg="add mod">
          <ac:chgData name="วริศรา ฤทธิศร" userId="2a6a4ade43ed4682" providerId="LiveId" clId="{8A99D2B7-B889-41AF-8EB9-3832F3A11587}" dt="2021-07-17T07:31:56.913" v="1125" actId="1076"/>
          <ac:grpSpMkLst>
            <pc:docMk/>
            <pc:sldMk cId="564242405" sldId="256"/>
            <ac:grpSpMk id="713" creationId="{4EF580F0-CF13-4942-A593-61E6304CF269}"/>
          </ac:grpSpMkLst>
        </pc:grpChg>
        <pc:picChg chg="mod">
          <ac:chgData name="วริศรา ฤทธิศร" userId="2a6a4ade43ed4682" providerId="LiveId" clId="{8A99D2B7-B889-41AF-8EB9-3832F3A11587}" dt="2021-07-17T07:31:37.976" v="1123" actId="1076"/>
          <ac:picMkLst>
            <pc:docMk/>
            <pc:sldMk cId="564242405" sldId="256"/>
            <ac:picMk id="474" creationId="{E3089F8A-DBB5-4D77-A840-7BF1EAEFA657}"/>
          </ac:picMkLst>
        </pc:picChg>
        <pc:picChg chg="add mod">
          <ac:chgData name="วริศรา ฤทธิศร" userId="2a6a4ade43ed4682" providerId="LiveId" clId="{8A99D2B7-B889-41AF-8EB9-3832F3A11587}" dt="2021-07-17T07:36:59.124" v="1194" actId="1076"/>
          <ac:picMkLst>
            <pc:docMk/>
            <pc:sldMk cId="564242405" sldId="256"/>
            <ac:picMk id="720" creationId="{C60B6ED8-A7E0-47D6-A90B-98ED07BCA968}"/>
          </ac:picMkLst>
        </pc:picChg>
      </pc:sldChg>
      <pc:sldChg chg="del">
        <pc:chgData name="วริศรา ฤทธิศร" userId="2a6a4ade43ed4682" providerId="LiveId" clId="{8A99D2B7-B889-41AF-8EB9-3832F3A11587}" dt="2021-07-17T08:36:05.794" v="1675" actId="47"/>
        <pc:sldMkLst>
          <pc:docMk/>
          <pc:sldMk cId="1421342262" sldId="257"/>
        </pc:sldMkLst>
      </pc:sldChg>
      <pc:sldChg chg="modSp mod">
        <pc:chgData name="วริศรา ฤทธิศร" userId="2a6a4ade43ed4682" providerId="LiveId" clId="{8A99D2B7-B889-41AF-8EB9-3832F3A11587}" dt="2021-07-17T08:44:14.302" v="1779" actId="20577"/>
        <pc:sldMkLst>
          <pc:docMk/>
          <pc:sldMk cId="3121847407" sldId="258"/>
        </pc:sldMkLst>
        <pc:spChg chg="mod">
          <ac:chgData name="วริศรา ฤทธิศร" userId="2a6a4ade43ed4682" providerId="LiveId" clId="{8A99D2B7-B889-41AF-8EB9-3832F3A11587}" dt="2021-07-17T08:44:14.302" v="1779" actId="20577"/>
          <ac:spMkLst>
            <pc:docMk/>
            <pc:sldMk cId="3121847407" sldId="258"/>
            <ac:spMk id="1060" creationId="{E66B96F0-AA2F-46A6-BFA3-0CC0EEA305B1}"/>
          </ac:spMkLst>
        </pc:spChg>
      </pc:sldChg>
      <pc:sldChg chg="del">
        <pc:chgData name="วริศรา ฤทธิศร" userId="2a6a4ade43ed4682" providerId="LiveId" clId="{8A99D2B7-B889-41AF-8EB9-3832F3A11587}" dt="2021-07-17T08:36:12.414" v="1684" actId="47"/>
        <pc:sldMkLst>
          <pc:docMk/>
          <pc:sldMk cId="3036407232" sldId="259"/>
        </pc:sldMkLst>
      </pc:sldChg>
      <pc:sldChg chg="del">
        <pc:chgData name="วริศรา ฤทธิศร" userId="2a6a4ade43ed4682" providerId="LiveId" clId="{8A99D2B7-B889-41AF-8EB9-3832F3A11587}" dt="2021-07-17T08:36:06.171" v="1676" actId="47"/>
        <pc:sldMkLst>
          <pc:docMk/>
          <pc:sldMk cId="2627945482" sldId="260"/>
        </pc:sldMkLst>
      </pc:sldChg>
      <pc:sldChg chg="modSp del mod ord">
        <pc:chgData name="วริศรา ฤทธิศร" userId="2a6a4ade43ed4682" providerId="LiveId" clId="{8A99D2B7-B889-41AF-8EB9-3832F3A11587}" dt="2021-07-17T07:37:07.158" v="1195" actId="47"/>
        <pc:sldMkLst>
          <pc:docMk/>
          <pc:sldMk cId="1036161578" sldId="261"/>
        </pc:sldMkLst>
        <pc:spChg chg="mod">
          <ac:chgData name="วริศรา ฤทธิศร" userId="2a6a4ade43ed4682" providerId="LiveId" clId="{8A99D2B7-B889-41AF-8EB9-3832F3A11587}" dt="2021-07-17T07:32:08.422" v="1127" actId="1076"/>
          <ac:spMkLst>
            <pc:docMk/>
            <pc:sldMk cId="1036161578" sldId="261"/>
            <ac:spMk id="14" creationId="{7B1838FB-DFF9-4B5A-96F3-B0CA25BB3ED8}"/>
          </ac:spMkLst>
        </pc:spChg>
      </pc:sldChg>
      <pc:sldChg chg="del">
        <pc:chgData name="วริศรา ฤทธิศร" userId="2a6a4ade43ed4682" providerId="LiveId" clId="{8A99D2B7-B889-41AF-8EB9-3832F3A11587}" dt="2021-07-17T08:36:06.422" v="1677" actId="47"/>
        <pc:sldMkLst>
          <pc:docMk/>
          <pc:sldMk cId="3151299165" sldId="262"/>
        </pc:sldMkLst>
      </pc:sldChg>
      <pc:sldChg chg="del">
        <pc:chgData name="วริศรา ฤทธิศร" userId="2a6a4ade43ed4682" providerId="LiveId" clId="{8A99D2B7-B889-41AF-8EB9-3832F3A11587}" dt="2021-07-17T08:36:06.632" v="1678" actId="47"/>
        <pc:sldMkLst>
          <pc:docMk/>
          <pc:sldMk cId="3578422389" sldId="263"/>
        </pc:sldMkLst>
      </pc:sldChg>
      <pc:sldChg chg="del">
        <pc:chgData name="วริศรา ฤทธิศร" userId="2a6a4ade43ed4682" providerId="LiveId" clId="{8A99D2B7-B889-41AF-8EB9-3832F3A11587}" dt="2021-07-17T08:36:06.792" v="1679" actId="47"/>
        <pc:sldMkLst>
          <pc:docMk/>
          <pc:sldMk cId="3235983996" sldId="264"/>
        </pc:sldMkLst>
      </pc:sldChg>
      <pc:sldChg chg="del">
        <pc:chgData name="วริศรา ฤทธิศร" userId="2a6a4ade43ed4682" providerId="LiveId" clId="{8A99D2B7-B889-41AF-8EB9-3832F3A11587}" dt="2021-07-17T08:36:07.968" v="1680" actId="47"/>
        <pc:sldMkLst>
          <pc:docMk/>
          <pc:sldMk cId="3936024081" sldId="265"/>
        </pc:sldMkLst>
      </pc:sldChg>
      <pc:sldChg chg="addSp modSp mod">
        <pc:chgData name="วริศรา ฤทธิศร" userId="2a6a4ade43ed4682" providerId="LiveId" clId="{8A99D2B7-B889-41AF-8EB9-3832F3A11587}" dt="2021-07-17T07:42:30.193" v="1226" actId="1076"/>
        <pc:sldMkLst>
          <pc:docMk/>
          <pc:sldMk cId="1506642603" sldId="266"/>
        </pc:sldMkLst>
        <pc:spChg chg="add mod">
          <ac:chgData name="วริศรา ฤทธิศร" userId="2a6a4ade43ed4682" providerId="LiveId" clId="{8A99D2B7-B889-41AF-8EB9-3832F3A11587}" dt="2021-07-17T07:13:47.946" v="274" actId="20577"/>
          <ac:spMkLst>
            <pc:docMk/>
            <pc:sldMk cId="1506642603" sldId="266"/>
            <ac:spMk id="16" creationId="{E0017B5E-689F-498A-9685-CC2174C25558}"/>
          </ac:spMkLst>
        </pc:spChg>
        <pc:spChg chg="add mod">
          <ac:chgData name="วริศรา ฤทธิศร" userId="2a6a4ade43ed4682" providerId="LiveId" clId="{8A99D2B7-B889-41AF-8EB9-3832F3A11587}" dt="2021-07-17T07:12:23.544" v="272" actId="20577"/>
          <ac:spMkLst>
            <pc:docMk/>
            <pc:sldMk cId="1506642603" sldId="266"/>
            <ac:spMk id="18" creationId="{8F467E14-B001-4DE6-92D8-646B6F57D0B6}"/>
          </ac:spMkLst>
        </pc:spChg>
        <pc:spChg chg="mod">
          <ac:chgData name="วริศรา ฤทธิศร" userId="2a6a4ade43ed4682" providerId="LiveId" clId="{8A99D2B7-B889-41AF-8EB9-3832F3A11587}" dt="2021-07-17T07:00:40.811" v="50" actId="20577"/>
          <ac:spMkLst>
            <pc:docMk/>
            <pc:sldMk cId="1506642603" sldId="266"/>
            <ac:spMk id="20" creationId="{50D9A8B2-DD96-49E7-B49F-233D03B1FAF5}"/>
          </ac:spMkLst>
        </pc:spChg>
        <pc:picChg chg="add mod">
          <ac:chgData name="วริศรา ฤทธิศร" userId="2a6a4ade43ed4682" providerId="LiveId" clId="{8A99D2B7-B889-41AF-8EB9-3832F3A11587}" dt="2021-07-17T07:42:30.193" v="1226" actId="1076"/>
          <ac:picMkLst>
            <pc:docMk/>
            <pc:sldMk cId="1506642603" sldId="266"/>
            <ac:picMk id="5" creationId="{8FDBDB02-785C-423D-BAD9-FF7360D07974}"/>
          </ac:picMkLst>
        </pc:picChg>
      </pc:sldChg>
      <pc:sldChg chg="del">
        <pc:chgData name="วริศรา ฤทธิศร" userId="2a6a4ade43ed4682" providerId="LiveId" clId="{8A99D2B7-B889-41AF-8EB9-3832F3A11587}" dt="2021-07-17T08:36:08.611" v="1681" actId="47"/>
        <pc:sldMkLst>
          <pc:docMk/>
          <pc:sldMk cId="2237434811" sldId="267"/>
        </pc:sldMkLst>
      </pc:sldChg>
      <pc:sldChg chg="del">
        <pc:chgData name="วริศรา ฤทธิศร" userId="2a6a4ade43ed4682" providerId="LiveId" clId="{8A99D2B7-B889-41AF-8EB9-3832F3A11587}" dt="2021-07-17T08:36:09.734" v="1682" actId="47"/>
        <pc:sldMkLst>
          <pc:docMk/>
          <pc:sldMk cId="2924965681" sldId="268"/>
        </pc:sldMkLst>
      </pc:sldChg>
      <pc:sldChg chg="del">
        <pc:chgData name="วริศรา ฤทธิศร" userId="2a6a4ade43ed4682" providerId="LiveId" clId="{8A99D2B7-B889-41AF-8EB9-3832F3A11587}" dt="2021-07-17T08:35:51.009" v="1671" actId="47"/>
        <pc:sldMkLst>
          <pc:docMk/>
          <pc:sldMk cId="4026775004" sldId="269"/>
        </pc:sldMkLst>
      </pc:sldChg>
      <pc:sldChg chg="del">
        <pc:chgData name="วริศรา ฤทธิศร" userId="2a6a4ade43ed4682" providerId="LiveId" clId="{8A99D2B7-B889-41AF-8EB9-3832F3A11587}" dt="2021-07-17T08:35:51.339" v="1672" actId="47"/>
        <pc:sldMkLst>
          <pc:docMk/>
          <pc:sldMk cId="201107798" sldId="270"/>
        </pc:sldMkLst>
      </pc:sldChg>
      <pc:sldChg chg="del">
        <pc:chgData name="วริศรา ฤทธิศร" userId="2a6a4ade43ed4682" providerId="LiveId" clId="{8A99D2B7-B889-41AF-8EB9-3832F3A11587}" dt="2021-07-17T08:35:50.718" v="1670" actId="47"/>
        <pc:sldMkLst>
          <pc:docMk/>
          <pc:sldMk cId="2933653083" sldId="271"/>
        </pc:sldMkLst>
      </pc:sldChg>
      <pc:sldChg chg="del">
        <pc:chgData name="วริศรา ฤทธิศร" userId="2a6a4ade43ed4682" providerId="LiveId" clId="{8A99D2B7-B889-41AF-8EB9-3832F3A11587}" dt="2021-07-17T08:36:10.486" v="1683" actId="47"/>
        <pc:sldMkLst>
          <pc:docMk/>
          <pc:sldMk cId="2156034047" sldId="272"/>
        </pc:sldMkLst>
      </pc:sldChg>
      <pc:sldChg chg="del">
        <pc:chgData name="วริศรา ฤทธิศร" userId="2a6a4ade43ed4682" providerId="LiveId" clId="{8A99D2B7-B889-41AF-8EB9-3832F3A11587}" dt="2021-07-17T08:35:48.325" v="1669" actId="47"/>
        <pc:sldMkLst>
          <pc:docMk/>
          <pc:sldMk cId="2432271600" sldId="273"/>
        </pc:sldMkLst>
      </pc:sldChg>
      <pc:sldChg chg="delSp modSp add del mod">
        <pc:chgData name="วริศรา ฤทธิศร" userId="2a6a4ade43ed4682" providerId="LiveId" clId="{8A99D2B7-B889-41AF-8EB9-3832F3A11587}" dt="2021-07-17T08:38:11.745" v="1723" actId="1076"/>
        <pc:sldMkLst>
          <pc:docMk/>
          <pc:sldMk cId="450583623" sldId="275"/>
        </pc:sldMkLst>
        <pc:spChg chg="mod">
          <ac:chgData name="วริศรา ฤทธิศร" userId="2a6a4ade43ed4682" providerId="LiveId" clId="{8A99D2B7-B889-41AF-8EB9-3832F3A11587}" dt="2021-07-17T08:37:39.175" v="1717" actId="14100"/>
          <ac:spMkLst>
            <pc:docMk/>
            <pc:sldMk cId="450583623" sldId="275"/>
            <ac:spMk id="2" creationId="{3A8FDAC8-49DC-4333-A050-A550398D0D11}"/>
          </ac:spMkLst>
        </pc:spChg>
        <pc:spChg chg="mod">
          <ac:chgData name="วริศรา ฤทธิศร" userId="2a6a4ade43ed4682" providerId="LiveId" clId="{8A99D2B7-B889-41AF-8EB9-3832F3A11587}" dt="2021-07-17T08:37:43.549" v="1718" actId="1076"/>
          <ac:spMkLst>
            <pc:docMk/>
            <pc:sldMk cId="450583623" sldId="275"/>
            <ac:spMk id="5" creationId="{5661BCA8-7C31-4A92-90A4-A2F8EF11CEF2}"/>
          </ac:spMkLst>
        </pc:spChg>
        <pc:spChg chg="mod">
          <ac:chgData name="วริศรา ฤทธิศร" userId="2a6a4ade43ed4682" providerId="LiveId" clId="{8A99D2B7-B889-41AF-8EB9-3832F3A11587}" dt="2021-07-17T08:38:11.745" v="1723" actId="1076"/>
          <ac:spMkLst>
            <pc:docMk/>
            <pc:sldMk cId="450583623" sldId="275"/>
            <ac:spMk id="6" creationId="{306FAEFA-687B-476D-8095-473685BABD99}"/>
          </ac:spMkLst>
        </pc:spChg>
        <pc:spChg chg="del">
          <ac:chgData name="วริศรา ฤทธิศร" userId="2a6a4ade43ed4682" providerId="LiveId" clId="{8A99D2B7-B889-41AF-8EB9-3832F3A11587}" dt="2021-07-17T08:36:27.719" v="1685" actId="478"/>
          <ac:spMkLst>
            <pc:docMk/>
            <pc:sldMk cId="450583623" sldId="275"/>
            <ac:spMk id="7" creationId="{E84A463C-F0F5-47FA-B36F-67459D59407E}"/>
          </ac:spMkLst>
        </pc:spChg>
      </pc:sldChg>
      <pc:sldChg chg="del">
        <pc:chgData name="วริศรา ฤทธิศร" userId="2a6a4ade43ed4682" providerId="LiveId" clId="{8A99D2B7-B889-41AF-8EB9-3832F3A11587}" dt="2021-07-17T08:35:47.285" v="1668" actId="47"/>
        <pc:sldMkLst>
          <pc:docMk/>
          <pc:sldMk cId="2432411712" sldId="276"/>
        </pc:sldMkLst>
      </pc:sldChg>
      <pc:sldChg chg="addSp modSp mod">
        <pc:chgData name="วริศรา ฤทธิศร" userId="2a6a4ade43ed4682" providerId="LiveId" clId="{8A99D2B7-B889-41AF-8EB9-3832F3A11587}" dt="2021-07-17T07:44:18.314" v="1239" actId="1076"/>
        <pc:sldMkLst>
          <pc:docMk/>
          <pc:sldMk cId="1976103265" sldId="277"/>
        </pc:sldMkLst>
        <pc:spChg chg="mod">
          <ac:chgData name="วริศรา ฤทธิศร" userId="2a6a4ade43ed4682" providerId="LiveId" clId="{8A99D2B7-B889-41AF-8EB9-3832F3A11587}" dt="2021-07-17T07:00:50.941" v="52" actId="20577"/>
          <ac:spMkLst>
            <pc:docMk/>
            <pc:sldMk cId="1976103265" sldId="277"/>
            <ac:spMk id="11" creationId="{0FAD964B-12A5-4892-A607-36E803799FCE}"/>
          </ac:spMkLst>
        </pc:spChg>
        <pc:spChg chg="add mod">
          <ac:chgData name="วริศรา ฤทธิศร" userId="2a6a4ade43ed4682" providerId="LiveId" clId="{8A99D2B7-B889-41AF-8EB9-3832F3A11587}" dt="2021-07-17T07:14:01.057" v="275"/>
          <ac:spMkLst>
            <pc:docMk/>
            <pc:sldMk cId="1976103265" sldId="277"/>
            <ac:spMk id="16" creationId="{1A2DDCA6-0E3C-404A-9D4E-523764E8137C}"/>
          </ac:spMkLst>
        </pc:spChg>
        <pc:spChg chg="add mod">
          <ac:chgData name="วริศรา ฤทธิศร" userId="2a6a4ade43ed4682" providerId="LiveId" clId="{8A99D2B7-B889-41AF-8EB9-3832F3A11587}" dt="2021-07-17T07:14:22.536" v="315" actId="20577"/>
          <ac:spMkLst>
            <pc:docMk/>
            <pc:sldMk cId="1976103265" sldId="277"/>
            <ac:spMk id="17" creationId="{B06C7D41-F10E-4C6E-B566-C5AE3A4554E3}"/>
          </ac:spMkLst>
        </pc:spChg>
        <pc:picChg chg="add mod">
          <ac:chgData name="วริศรา ฤทธิศร" userId="2a6a4ade43ed4682" providerId="LiveId" clId="{8A99D2B7-B889-41AF-8EB9-3832F3A11587}" dt="2021-07-17T07:44:18.314" v="1239" actId="1076"/>
          <ac:picMkLst>
            <pc:docMk/>
            <pc:sldMk cId="1976103265" sldId="277"/>
            <ac:picMk id="19" creationId="{AE41C0F4-43AA-4383-87B1-E045DAC756F8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7:51:33.795" v="1290" actId="1440"/>
        <pc:sldMkLst>
          <pc:docMk/>
          <pc:sldMk cId="61397725" sldId="278"/>
        </pc:sldMkLst>
        <pc:spChg chg="mod">
          <ac:chgData name="วริศรา ฤทธิศร" userId="2a6a4ade43ed4682" providerId="LiveId" clId="{8A99D2B7-B889-41AF-8EB9-3832F3A11587}" dt="2021-07-17T07:00:57.969" v="54" actId="20577"/>
          <ac:spMkLst>
            <pc:docMk/>
            <pc:sldMk cId="61397725" sldId="278"/>
            <ac:spMk id="11" creationId="{5D7484A6-C9D2-40BA-BD6C-8F08D41C750B}"/>
          </ac:spMkLst>
        </pc:spChg>
        <pc:spChg chg="add mod">
          <ac:chgData name="วริศรา ฤทธิศร" userId="2a6a4ade43ed4682" providerId="LiveId" clId="{8A99D2B7-B889-41AF-8EB9-3832F3A11587}" dt="2021-07-17T07:14:32.510" v="316"/>
          <ac:spMkLst>
            <pc:docMk/>
            <pc:sldMk cId="61397725" sldId="278"/>
            <ac:spMk id="16" creationId="{57C4FDCB-672B-4617-A576-9E5EA8D2DDA9}"/>
          </ac:spMkLst>
        </pc:spChg>
        <pc:spChg chg="add mod">
          <ac:chgData name="วริศรา ฤทธิศร" userId="2a6a4ade43ed4682" providerId="LiveId" clId="{8A99D2B7-B889-41AF-8EB9-3832F3A11587}" dt="2021-07-17T07:14:54.252" v="358" actId="20577"/>
          <ac:spMkLst>
            <pc:docMk/>
            <pc:sldMk cId="61397725" sldId="278"/>
            <ac:spMk id="17" creationId="{6AFCAE5E-FF65-440C-8C4D-84014233B18B}"/>
          </ac:spMkLst>
        </pc:spChg>
        <pc:picChg chg="add mod">
          <ac:chgData name="วริศรา ฤทธิศร" userId="2a6a4ade43ed4682" providerId="LiveId" clId="{8A99D2B7-B889-41AF-8EB9-3832F3A11587}" dt="2021-07-17T07:51:33.795" v="1290" actId="1440"/>
          <ac:picMkLst>
            <pc:docMk/>
            <pc:sldMk cId="61397725" sldId="278"/>
            <ac:picMk id="19" creationId="{E88876F2-5510-4C88-B441-B020F75E3EBB}"/>
          </ac:picMkLst>
        </pc:picChg>
      </pc:sldChg>
      <pc:sldChg chg="addSp delSp modSp mod">
        <pc:chgData name="วริศรา ฤทธิศร" userId="2a6a4ade43ed4682" providerId="LiveId" clId="{8A99D2B7-B889-41AF-8EB9-3832F3A11587}" dt="2021-07-17T08:32:37.592" v="1623" actId="1076"/>
        <pc:sldMkLst>
          <pc:docMk/>
          <pc:sldMk cId="75597252" sldId="279"/>
        </pc:sldMkLst>
        <pc:spChg chg="mod">
          <ac:chgData name="วริศรา ฤทธิศร" userId="2a6a4ade43ed4682" providerId="LiveId" clId="{8A99D2B7-B889-41AF-8EB9-3832F3A11587}" dt="2021-07-17T07:01:04.420" v="56" actId="20577"/>
          <ac:spMkLst>
            <pc:docMk/>
            <pc:sldMk cId="75597252" sldId="279"/>
            <ac:spMk id="11" creationId="{7CF449B1-10DC-4749-A7A4-5E6D10787A74}"/>
          </ac:spMkLst>
        </pc:spChg>
        <pc:spChg chg="add mod">
          <ac:chgData name="วริศรา ฤทธิศร" userId="2a6a4ade43ed4682" providerId="LiveId" clId="{8A99D2B7-B889-41AF-8EB9-3832F3A11587}" dt="2021-07-17T07:14:59.020" v="359"/>
          <ac:spMkLst>
            <pc:docMk/>
            <pc:sldMk cId="75597252" sldId="279"/>
            <ac:spMk id="16" creationId="{E8B8DC35-B8B4-4C49-BAB5-1CC03058E29D}"/>
          </ac:spMkLst>
        </pc:spChg>
        <pc:spChg chg="add mod">
          <ac:chgData name="วริศรา ฤทธิศร" userId="2a6a4ade43ed4682" providerId="LiveId" clId="{8A99D2B7-B889-41AF-8EB9-3832F3A11587}" dt="2021-07-17T07:15:22.742" v="410" actId="20577"/>
          <ac:spMkLst>
            <pc:docMk/>
            <pc:sldMk cId="75597252" sldId="279"/>
            <ac:spMk id="17" creationId="{4EAF0DD2-04B8-475C-9A0E-FF9648406DC8}"/>
          </ac:spMkLst>
        </pc:spChg>
        <pc:picChg chg="add del mod">
          <ac:chgData name="วริศรา ฤทธิศร" userId="2a6a4ade43ed4682" providerId="LiveId" clId="{8A99D2B7-B889-41AF-8EB9-3832F3A11587}" dt="2021-07-17T08:31:34.581" v="1593" actId="478"/>
          <ac:picMkLst>
            <pc:docMk/>
            <pc:sldMk cId="75597252" sldId="279"/>
            <ac:picMk id="19" creationId="{2C349E42-1213-40C4-9593-A0027174A10B}"/>
          </ac:picMkLst>
        </pc:picChg>
        <pc:picChg chg="add mod">
          <ac:chgData name="วริศรา ฤทธิศร" userId="2a6a4ade43ed4682" providerId="LiveId" clId="{8A99D2B7-B889-41AF-8EB9-3832F3A11587}" dt="2021-07-17T08:32:37.592" v="1623" actId="1076"/>
          <ac:picMkLst>
            <pc:docMk/>
            <pc:sldMk cId="75597252" sldId="279"/>
            <ac:picMk id="21" creationId="{04ADB7C4-4B23-4B1E-9E09-C37B3C4F4810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7:46:27.565" v="1253" actId="1076"/>
        <pc:sldMkLst>
          <pc:docMk/>
          <pc:sldMk cId="2685250831" sldId="280"/>
        </pc:sldMkLst>
        <pc:spChg chg="mod">
          <ac:chgData name="วริศรา ฤทธิศร" userId="2a6a4ade43ed4682" providerId="LiveId" clId="{8A99D2B7-B889-41AF-8EB9-3832F3A11587}" dt="2021-07-17T07:01:08.133" v="58" actId="20577"/>
          <ac:spMkLst>
            <pc:docMk/>
            <pc:sldMk cId="2685250831" sldId="280"/>
            <ac:spMk id="11" creationId="{008A6D94-ABA6-410C-84DF-C15D979945F6}"/>
          </ac:spMkLst>
        </pc:spChg>
        <pc:spChg chg="add mod">
          <ac:chgData name="วริศรา ฤทธิศร" userId="2a6a4ade43ed4682" providerId="LiveId" clId="{8A99D2B7-B889-41AF-8EB9-3832F3A11587}" dt="2021-07-17T07:15:31.162" v="411"/>
          <ac:spMkLst>
            <pc:docMk/>
            <pc:sldMk cId="2685250831" sldId="280"/>
            <ac:spMk id="16" creationId="{98C21730-2E14-461A-AC5B-632690128153}"/>
          </ac:spMkLst>
        </pc:spChg>
        <pc:spChg chg="add mod">
          <ac:chgData name="วริศรา ฤทธิศร" userId="2a6a4ade43ed4682" providerId="LiveId" clId="{8A99D2B7-B889-41AF-8EB9-3832F3A11587}" dt="2021-07-17T07:15:46.039" v="439" actId="20577"/>
          <ac:spMkLst>
            <pc:docMk/>
            <pc:sldMk cId="2685250831" sldId="280"/>
            <ac:spMk id="17" creationId="{4A7ADBFD-1549-49E8-B6F2-64DB985111D4}"/>
          </ac:spMkLst>
        </pc:spChg>
        <pc:picChg chg="mod">
          <ac:chgData name="วริศรา ฤทธิศร" userId="2a6a4ade43ed4682" providerId="LiveId" clId="{8A99D2B7-B889-41AF-8EB9-3832F3A11587}" dt="2021-07-17T07:45:48.669" v="1241" actId="1076"/>
          <ac:picMkLst>
            <pc:docMk/>
            <pc:sldMk cId="2685250831" sldId="280"/>
            <ac:picMk id="3" creationId="{CA706A29-CBD5-445D-9993-63A1307AD5E5}"/>
          </ac:picMkLst>
        </pc:picChg>
        <pc:picChg chg="add mod">
          <ac:chgData name="วริศรา ฤทธิศร" userId="2a6a4ade43ed4682" providerId="LiveId" clId="{8A99D2B7-B889-41AF-8EB9-3832F3A11587}" dt="2021-07-17T07:46:27.565" v="1253" actId="1076"/>
          <ac:picMkLst>
            <pc:docMk/>
            <pc:sldMk cId="2685250831" sldId="280"/>
            <ac:picMk id="19" creationId="{327B0967-BFCC-4F89-BC0C-E540E31A8D5B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3:09.315" v="1409" actId="1076"/>
        <pc:sldMkLst>
          <pc:docMk/>
          <pc:sldMk cId="763509597" sldId="281"/>
        </pc:sldMkLst>
        <pc:spChg chg="mod">
          <ac:chgData name="วริศรา ฤทธิศร" userId="2a6a4ade43ed4682" providerId="LiveId" clId="{8A99D2B7-B889-41AF-8EB9-3832F3A11587}" dt="2021-07-17T07:01:12.119" v="60" actId="20577"/>
          <ac:spMkLst>
            <pc:docMk/>
            <pc:sldMk cId="763509597" sldId="281"/>
            <ac:spMk id="11" creationId="{9C755C43-30EA-4661-951C-98FA2A829F28}"/>
          </ac:spMkLst>
        </pc:spChg>
        <pc:spChg chg="add mod">
          <ac:chgData name="วริศรา ฤทธิศร" userId="2a6a4ade43ed4682" providerId="LiveId" clId="{8A99D2B7-B889-41AF-8EB9-3832F3A11587}" dt="2021-07-17T07:15:51.914" v="440"/>
          <ac:spMkLst>
            <pc:docMk/>
            <pc:sldMk cId="763509597" sldId="281"/>
            <ac:spMk id="16" creationId="{45DE4615-2613-49BA-98EC-051A2CF22BF0}"/>
          </ac:spMkLst>
        </pc:spChg>
        <pc:spChg chg="add mod">
          <ac:chgData name="วริศรา ฤทธิศร" userId="2a6a4ade43ed4682" providerId="LiveId" clId="{8A99D2B7-B889-41AF-8EB9-3832F3A11587}" dt="2021-07-17T07:16:36.860" v="501" actId="20577"/>
          <ac:spMkLst>
            <pc:docMk/>
            <pc:sldMk cId="763509597" sldId="281"/>
            <ac:spMk id="17" creationId="{0D13885A-7975-42B3-899F-4915CC64AD12}"/>
          </ac:spMkLst>
        </pc:spChg>
        <pc:picChg chg="add mod">
          <ac:chgData name="วริศรา ฤทธิศร" userId="2a6a4ade43ed4682" providerId="LiveId" clId="{8A99D2B7-B889-41AF-8EB9-3832F3A11587}" dt="2021-07-17T08:03:09.315" v="1409" actId="1076"/>
          <ac:picMkLst>
            <pc:docMk/>
            <pc:sldMk cId="763509597" sldId="281"/>
            <ac:picMk id="19" creationId="{31AF1A78-D191-4AB7-B27B-1A75C30F3F38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7:43.831" v="1445" actId="1076"/>
        <pc:sldMkLst>
          <pc:docMk/>
          <pc:sldMk cId="1830370285" sldId="282"/>
        </pc:sldMkLst>
        <pc:spChg chg="mod">
          <ac:chgData name="วริศรา ฤทธิศร" userId="2a6a4ade43ed4682" providerId="LiveId" clId="{8A99D2B7-B889-41AF-8EB9-3832F3A11587}" dt="2021-07-17T07:01:16.111" v="62" actId="20577"/>
          <ac:spMkLst>
            <pc:docMk/>
            <pc:sldMk cId="1830370285" sldId="282"/>
            <ac:spMk id="11" creationId="{C5FB8CD9-343F-4CAF-8B39-1B0B72061433}"/>
          </ac:spMkLst>
        </pc:spChg>
        <pc:spChg chg="add mod">
          <ac:chgData name="วริศรา ฤทธิศร" userId="2a6a4ade43ed4682" providerId="LiveId" clId="{8A99D2B7-B889-41AF-8EB9-3832F3A11587}" dt="2021-07-17T07:16:59.619" v="502"/>
          <ac:spMkLst>
            <pc:docMk/>
            <pc:sldMk cId="1830370285" sldId="282"/>
            <ac:spMk id="16" creationId="{53A95FD0-8BB7-4C28-84D3-CE1D107B7565}"/>
          </ac:spMkLst>
        </pc:spChg>
        <pc:spChg chg="add mod">
          <ac:chgData name="วริศรา ฤทธิศร" userId="2a6a4ade43ed4682" providerId="LiveId" clId="{8A99D2B7-B889-41AF-8EB9-3832F3A11587}" dt="2021-07-17T07:17:17.381" v="544" actId="20577"/>
          <ac:spMkLst>
            <pc:docMk/>
            <pc:sldMk cId="1830370285" sldId="282"/>
            <ac:spMk id="17" creationId="{14C7D4FA-A3B5-4C73-91AA-69CC5BBF4983}"/>
          </ac:spMkLst>
        </pc:spChg>
        <pc:picChg chg="add mod">
          <ac:chgData name="วริศรา ฤทธิศร" userId="2a6a4ade43ed4682" providerId="LiveId" clId="{8A99D2B7-B889-41AF-8EB9-3832F3A11587}" dt="2021-07-17T08:07:43.831" v="1445" actId="1076"/>
          <ac:picMkLst>
            <pc:docMk/>
            <pc:sldMk cId="1830370285" sldId="282"/>
            <ac:picMk id="19" creationId="{79B2DB61-E7AA-4EEE-8E8A-760C182A307F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9:31.186" v="1458" actId="1076"/>
        <pc:sldMkLst>
          <pc:docMk/>
          <pc:sldMk cId="1554708634" sldId="283"/>
        </pc:sldMkLst>
        <pc:spChg chg="mod">
          <ac:chgData name="วริศรา ฤทธิศร" userId="2a6a4ade43ed4682" providerId="LiveId" clId="{8A99D2B7-B889-41AF-8EB9-3832F3A11587}" dt="2021-07-17T07:01:54.444" v="66" actId="20577"/>
          <ac:spMkLst>
            <pc:docMk/>
            <pc:sldMk cId="1554708634" sldId="283"/>
            <ac:spMk id="11" creationId="{FD4E1A93-58C3-4A67-8327-A9B9D7BAD370}"/>
          </ac:spMkLst>
        </pc:spChg>
        <pc:spChg chg="add mod">
          <ac:chgData name="วริศรา ฤทธิศร" userId="2a6a4ade43ed4682" providerId="LiveId" clId="{8A99D2B7-B889-41AF-8EB9-3832F3A11587}" dt="2021-07-17T07:17:24.367" v="545"/>
          <ac:spMkLst>
            <pc:docMk/>
            <pc:sldMk cId="1554708634" sldId="283"/>
            <ac:spMk id="16" creationId="{50E42F44-CDB6-4470-B4AD-16D77F332DE6}"/>
          </ac:spMkLst>
        </pc:spChg>
        <pc:spChg chg="add mod">
          <ac:chgData name="วริศรา ฤทธิศร" userId="2a6a4ade43ed4682" providerId="LiveId" clId="{8A99D2B7-B889-41AF-8EB9-3832F3A11587}" dt="2021-07-17T07:17:49.257" v="583" actId="20577"/>
          <ac:spMkLst>
            <pc:docMk/>
            <pc:sldMk cId="1554708634" sldId="283"/>
            <ac:spMk id="17" creationId="{9A9107F1-CE14-4BB9-9DAA-17518D97CF7C}"/>
          </ac:spMkLst>
        </pc:spChg>
        <pc:picChg chg="add mod">
          <ac:chgData name="วริศรา ฤทธิศร" userId="2a6a4ade43ed4682" providerId="LiveId" clId="{8A99D2B7-B889-41AF-8EB9-3832F3A11587}" dt="2021-07-17T08:09:31.186" v="1458" actId="1076"/>
          <ac:picMkLst>
            <pc:docMk/>
            <pc:sldMk cId="1554708634" sldId="283"/>
            <ac:picMk id="19" creationId="{869B1AD3-F0BC-4CA2-8876-3BFB31C6AD44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2:16.713" v="1489" actId="1076"/>
        <pc:sldMkLst>
          <pc:docMk/>
          <pc:sldMk cId="490886142" sldId="284"/>
        </pc:sldMkLst>
        <pc:spChg chg="mod">
          <ac:chgData name="วริศรา ฤทธิศร" userId="2a6a4ade43ed4682" providerId="LiveId" clId="{8A99D2B7-B889-41AF-8EB9-3832F3A11587}" dt="2021-07-17T07:01:59.871" v="68" actId="20577"/>
          <ac:spMkLst>
            <pc:docMk/>
            <pc:sldMk cId="490886142" sldId="284"/>
            <ac:spMk id="11" creationId="{3C33B503-0FE5-44DB-84D4-D9A3D689B513}"/>
          </ac:spMkLst>
        </pc:spChg>
        <pc:spChg chg="mod">
          <ac:chgData name="วริศรา ฤทธิศร" userId="2a6a4ade43ed4682" providerId="LiveId" clId="{8A99D2B7-B889-41AF-8EB9-3832F3A11587}" dt="2021-07-17T07:18:02.759" v="587" actId="20577"/>
          <ac:spMkLst>
            <pc:docMk/>
            <pc:sldMk cId="490886142" sldId="284"/>
            <ac:spMk id="12" creationId="{FD9CF1C6-1797-4F8C-85B7-3A3AD90A490F}"/>
          </ac:spMkLst>
        </pc:spChg>
        <pc:spChg chg="mod">
          <ac:chgData name="วริศรา ฤทธิศร" userId="2a6a4ade43ed4682" providerId="LiveId" clId="{8A99D2B7-B889-41AF-8EB9-3832F3A11587}" dt="2021-07-17T07:17:57.659" v="585" actId="20577"/>
          <ac:spMkLst>
            <pc:docMk/>
            <pc:sldMk cId="490886142" sldId="284"/>
            <ac:spMk id="15" creationId="{CC8665F6-8C91-4502-8426-199032C322D7}"/>
          </ac:spMkLst>
        </pc:spChg>
        <pc:spChg chg="add mod">
          <ac:chgData name="วริศรา ฤทธิศร" userId="2a6a4ade43ed4682" providerId="LiveId" clId="{8A99D2B7-B889-41AF-8EB9-3832F3A11587}" dt="2021-07-17T07:17:54.326" v="584"/>
          <ac:spMkLst>
            <pc:docMk/>
            <pc:sldMk cId="490886142" sldId="284"/>
            <ac:spMk id="16" creationId="{51B509B5-73DA-43EF-B1FF-F006A197B7CD}"/>
          </ac:spMkLst>
        </pc:spChg>
        <pc:spChg chg="add mod">
          <ac:chgData name="วริศรา ฤทธิศร" userId="2a6a4ade43ed4682" providerId="LiveId" clId="{8A99D2B7-B889-41AF-8EB9-3832F3A11587}" dt="2021-07-17T07:18:31.665" v="634" actId="20577"/>
          <ac:spMkLst>
            <pc:docMk/>
            <pc:sldMk cId="490886142" sldId="284"/>
            <ac:spMk id="17" creationId="{3C7B06D6-3077-43F1-A6D6-CCFD715E4FD4}"/>
          </ac:spMkLst>
        </pc:spChg>
        <pc:picChg chg="add mod">
          <ac:chgData name="วริศรา ฤทธิศร" userId="2a6a4ade43ed4682" providerId="LiveId" clId="{8A99D2B7-B889-41AF-8EB9-3832F3A11587}" dt="2021-07-17T08:12:16.713" v="1489" actId="1076"/>
          <ac:picMkLst>
            <pc:docMk/>
            <pc:sldMk cId="490886142" sldId="284"/>
            <ac:picMk id="19" creationId="{5DE35789-1182-4714-BD2C-4FCD86A8335B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3:48.316" v="1493" actId="1076"/>
        <pc:sldMkLst>
          <pc:docMk/>
          <pc:sldMk cId="3591396964" sldId="285"/>
        </pc:sldMkLst>
        <pc:spChg chg="mod">
          <ac:chgData name="วริศรา ฤทธิศร" userId="2a6a4ade43ed4682" providerId="LiveId" clId="{8A99D2B7-B889-41AF-8EB9-3832F3A11587}" dt="2021-07-17T07:02:05.077" v="70" actId="20577"/>
          <ac:spMkLst>
            <pc:docMk/>
            <pc:sldMk cId="3591396964" sldId="285"/>
            <ac:spMk id="11" creationId="{F9FA0393-3ACA-4180-AC34-4438447FEE3C}"/>
          </ac:spMkLst>
        </pc:spChg>
        <pc:spChg chg="add mod">
          <ac:chgData name="วริศรา ฤทธิศร" userId="2a6a4ade43ed4682" providerId="LiveId" clId="{8A99D2B7-B889-41AF-8EB9-3832F3A11587}" dt="2021-07-17T07:18:36.349" v="635"/>
          <ac:spMkLst>
            <pc:docMk/>
            <pc:sldMk cId="3591396964" sldId="285"/>
            <ac:spMk id="16" creationId="{1C7988D3-CF29-42E5-AF7F-8406A39B0F55}"/>
          </ac:spMkLst>
        </pc:spChg>
        <pc:spChg chg="add mod">
          <ac:chgData name="วริศรา ฤทธิศร" userId="2a6a4ade43ed4682" providerId="LiveId" clId="{8A99D2B7-B889-41AF-8EB9-3832F3A11587}" dt="2021-07-17T07:19:28.754" v="704" actId="20577"/>
          <ac:spMkLst>
            <pc:docMk/>
            <pc:sldMk cId="3591396964" sldId="285"/>
            <ac:spMk id="17" creationId="{0220F8DB-E071-454C-B5EA-ED23159AF0D0}"/>
          </ac:spMkLst>
        </pc:spChg>
        <pc:picChg chg="add mod">
          <ac:chgData name="วริศรา ฤทธิศร" userId="2a6a4ade43ed4682" providerId="LiveId" clId="{8A99D2B7-B889-41AF-8EB9-3832F3A11587}" dt="2021-07-17T08:13:48.316" v="1493" actId="1076"/>
          <ac:picMkLst>
            <pc:docMk/>
            <pc:sldMk cId="3591396964" sldId="285"/>
            <ac:picMk id="19" creationId="{8EEC4D35-91BA-458D-9232-9B752EC3689F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6:11.666" v="1511" actId="1076"/>
        <pc:sldMkLst>
          <pc:docMk/>
          <pc:sldMk cId="1795019485" sldId="286"/>
        </pc:sldMkLst>
        <pc:spChg chg="mod">
          <ac:chgData name="วริศรา ฤทธิศร" userId="2a6a4ade43ed4682" providerId="LiveId" clId="{8A99D2B7-B889-41AF-8EB9-3832F3A11587}" dt="2021-07-17T07:02:09.922" v="72" actId="20577"/>
          <ac:spMkLst>
            <pc:docMk/>
            <pc:sldMk cId="1795019485" sldId="286"/>
            <ac:spMk id="11" creationId="{F02679D8-AE62-4D4C-99BE-0D990783C90B}"/>
          </ac:spMkLst>
        </pc:spChg>
        <pc:spChg chg="add mod">
          <ac:chgData name="วริศรา ฤทธิศร" userId="2a6a4ade43ed4682" providerId="LiveId" clId="{8A99D2B7-B889-41AF-8EB9-3832F3A11587}" dt="2021-07-17T07:19:37.427" v="705"/>
          <ac:spMkLst>
            <pc:docMk/>
            <pc:sldMk cId="1795019485" sldId="286"/>
            <ac:spMk id="16" creationId="{70A0ECE1-AA9B-417F-A54C-D7179E18A455}"/>
          </ac:spMkLst>
        </pc:spChg>
        <pc:spChg chg="add mod">
          <ac:chgData name="วริศรา ฤทธิศร" userId="2a6a4ade43ed4682" providerId="LiveId" clId="{8A99D2B7-B889-41AF-8EB9-3832F3A11587}" dt="2021-07-17T07:20:00.265" v="750" actId="20577"/>
          <ac:spMkLst>
            <pc:docMk/>
            <pc:sldMk cId="1795019485" sldId="286"/>
            <ac:spMk id="17" creationId="{274A5EA3-275A-407B-886E-F6E3F802CB79}"/>
          </ac:spMkLst>
        </pc:spChg>
        <pc:picChg chg="add mod">
          <ac:chgData name="วริศรา ฤทธิศร" userId="2a6a4ade43ed4682" providerId="LiveId" clId="{8A99D2B7-B889-41AF-8EB9-3832F3A11587}" dt="2021-07-17T08:16:11.666" v="1511" actId="1076"/>
          <ac:picMkLst>
            <pc:docMk/>
            <pc:sldMk cId="1795019485" sldId="286"/>
            <ac:picMk id="19" creationId="{C1680FB0-B58F-4F1C-87B1-D60E889956A0}"/>
          </ac:picMkLst>
        </pc:picChg>
      </pc:sldChg>
      <pc:sldChg chg="modSp mod">
        <pc:chgData name="วริศรา ฤทธิศร" userId="2a6a4ade43ed4682" providerId="LiveId" clId="{8A99D2B7-B889-41AF-8EB9-3832F3A11587}" dt="2021-07-17T08:45:13.605" v="1807" actId="14100"/>
        <pc:sldMkLst>
          <pc:docMk/>
          <pc:sldMk cId="2503760704" sldId="287"/>
        </pc:sldMkLst>
        <pc:spChg chg="mod">
          <ac:chgData name="วริศรา ฤทธิศร" userId="2a6a4ade43ed4682" providerId="LiveId" clId="{8A99D2B7-B889-41AF-8EB9-3832F3A11587}" dt="2021-07-17T08:45:13.605" v="1807" actId="14100"/>
          <ac:spMkLst>
            <pc:docMk/>
            <pc:sldMk cId="2503760704" sldId="287"/>
            <ac:spMk id="8" creationId="{6292AF73-E3C0-4FE2-BC88-83674CD139E2}"/>
          </ac:spMkLst>
        </pc:spChg>
      </pc:sldChg>
      <pc:sldChg chg="addSp modSp mod">
        <pc:chgData name="วริศรา ฤทธิศร" userId="2a6a4ade43ed4682" providerId="LiveId" clId="{8A99D2B7-B889-41AF-8EB9-3832F3A11587}" dt="2021-07-17T08:18:32.867" v="1527" actId="1076"/>
        <pc:sldMkLst>
          <pc:docMk/>
          <pc:sldMk cId="260383117" sldId="288"/>
        </pc:sldMkLst>
        <pc:spChg chg="mod">
          <ac:chgData name="วริศรา ฤทธิศร" userId="2a6a4ade43ed4682" providerId="LiveId" clId="{8A99D2B7-B889-41AF-8EB9-3832F3A11587}" dt="2021-07-17T07:02:13.276" v="74" actId="20577"/>
          <ac:spMkLst>
            <pc:docMk/>
            <pc:sldMk cId="260383117" sldId="288"/>
            <ac:spMk id="11" creationId="{4A86633C-5379-48E7-87AC-819CA4EFFCD2}"/>
          </ac:spMkLst>
        </pc:spChg>
        <pc:spChg chg="add mod">
          <ac:chgData name="วริศรา ฤทธิศร" userId="2a6a4ade43ed4682" providerId="LiveId" clId="{8A99D2B7-B889-41AF-8EB9-3832F3A11587}" dt="2021-07-17T07:20:03.926" v="751"/>
          <ac:spMkLst>
            <pc:docMk/>
            <pc:sldMk cId="260383117" sldId="288"/>
            <ac:spMk id="16" creationId="{BC62DEA8-FD8C-4609-9402-DA4E5E01E498}"/>
          </ac:spMkLst>
        </pc:spChg>
        <pc:spChg chg="add mod">
          <ac:chgData name="วริศรา ฤทธิศร" userId="2a6a4ade43ed4682" providerId="LiveId" clId="{8A99D2B7-B889-41AF-8EB9-3832F3A11587}" dt="2021-07-17T07:20:27.515" v="791" actId="20577"/>
          <ac:spMkLst>
            <pc:docMk/>
            <pc:sldMk cId="260383117" sldId="288"/>
            <ac:spMk id="17" creationId="{93A0F349-5C8E-49DE-8017-218EB60F0A61}"/>
          </ac:spMkLst>
        </pc:spChg>
        <pc:picChg chg="add mod">
          <ac:chgData name="วริศรา ฤทธิศร" userId="2a6a4ade43ed4682" providerId="LiveId" clId="{8A99D2B7-B889-41AF-8EB9-3832F3A11587}" dt="2021-07-17T08:18:32.867" v="1527" actId="1076"/>
          <ac:picMkLst>
            <pc:docMk/>
            <pc:sldMk cId="260383117" sldId="288"/>
            <ac:picMk id="19" creationId="{5A817734-C1C5-4375-B26D-D613BE44E781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1:46.016" v="1551" actId="1076"/>
        <pc:sldMkLst>
          <pc:docMk/>
          <pc:sldMk cId="3090707313" sldId="289"/>
        </pc:sldMkLst>
        <pc:spChg chg="mod">
          <ac:chgData name="วริศรา ฤทธิศร" userId="2a6a4ade43ed4682" providerId="LiveId" clId="{8A99D2B7-B889-41AF-8EB9-3832F3A11587}" dt="2021-07-17T07:02:17.894" v="76" actId="20577"/>
          <ac:spMkLst>
            <pc:docMk/>
            <pc:sldMk cId="3090707313" sldId="289"/>
            <ac:spMk id="11" creationId="{085F7501-7706-47DC-B57E-6AB5D7573039}"/>
          </ac:spMkLst>
        </pc:spChg>
        <pc:spChg chg="add mod">
          <ac:chgData name="วริศรา ฤทธิศร" userId="2a6a4ade43ed4682" providerId="LiveId" clId="{8A99D2B7-B889-41AF-8EB9-3832F3A11587}" dt="2021-07-17T07:20:30.551" v="792"/>
          <ac:spMkLst>
            <pc:docMk/>
            <pc:sldMk cId="3090707313" sldId="289"/>
            <ac:spMk id="16" creationId="{BA875742-F266-4086-8665-1FC73DDBCA79}"/>
          </ac:spMkLst>
        </pc:spChg>
        <pc:spChg chg="add mod">
          <ac:chgData name="วริศรา ฤทธิศร" userId="2a6a4ade43ed4682" providerId="LiveId" clId="{8A99D2B7-B889-41AF-8EB9-3832F3A11587}" dt="2021-07-17T07:21:49.032" v="925" actId="20577"/>
          <ac:spMkLst>
            <pc:docMk/>
            <pc:sldMk cId="3090707313" sldId="289"/>
            <ac:spMk id="17" creationId="{84AE0A94-92DA-470A-BFCB-02A966E83B24}"/>
          </ac:spMkLst>
        </pc:spChg>
        <pc:picChg chg="add mod">
          <ac:chgData name="วริศรา ฤทธิศร" userId="2a6a4ade43ed4682" providerId="LiveId" clId="{8A99D2B7-B889-41AF-8EB9-3832F3A11587}" dt="2021-07-17T08:21:46.016" v="1551" actId="1076"/>
          <ac:picMkLst>
            <pc:docMk/>
            <pc:sldMk cId="3090707313" sldId="289"/>
            <ac:picMk id="19" creationId="{EF6CC00A-0A3D-42EA-BC69-A44217851E9E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6:52.564" v="1576" actId="1076"/>
        <pc:sldMkLst>
          <pc:docMk/>
          <pc:sldMk cId="2723584900" sldId="290"/>
        </pc:sldMkLst>
        <pc:spChg chg="mod">
          <ac:chgData name="วริศรา ฤทธิศร" userId="2a6a4ade43ed4682" providerId="LiveId" clId="{8A99D2B7-B889-41AF-8EB9-3832F3A11587}" dt="2021-07-17T07:02:20.719" v="78" actId="20577"/>
          <ac:spMkLst>
            <pc:docMk/>
            <pc:sldMk cId="2723584900" sldId="290"/>
            <ac:spMk id="11" creationId="{E49C8309-764C-478F-8B5D-D4C3F036EFB9}"/>
          </ac:spMkLst>
        </pc:spChg>
        <pc:spChg chg="add mod">
          <ac:chgData name="วริศรา ฤทธิศร" userId="2a6a4ade43ed4682" providerId="LiveId" clId="{8A99D2B7-B889-41AF-8EB9-3832F3A11587}" dt="2021-07-17T07:21:52.650" v="926"/>
          <ac:spMkLst>
            <pc:docMk/>
            <pc:sldMk cId="2723584900" sldId="290"/>
            <ac:spMk id="16" creationId="{FCC56679-A25E-4885-BC66-94DC73AFDBB7}"/>
          </ac:spMkLst>
        </pc:spChg>
        <pc:spChg chg="add mod">
          <ac:chgData name="วริศรา ฤทธิศร" userId="2a6a4ade43ed4682" providerId="LiveId" clId="{8A99D2B7-B889-41AF-8EB9-3832F3A11587}" dt="2021-07-17T07:22:13.694" v="965" actId="20577"/>
          <ac:spMkLst>
            <pc:docMk/>
            <pc:sldMk cId="2723584900" sldId="290"/>
            <ac:spMk id="17" creationId="{F18DA215-2E42-4A85-83E1-AAA3436819AE}"/>
          </ac:spMkLst>
        </pc:spChg>
        <pc:picChg chg="add mod">
          <ac:chgData name="วริศรา ฤทธิศร" userId="2a6a4ade43ed4682" providerId="LiveId" clId="{8A99D2B7-B889-41AF-8EB9-3832F3A11587}" dt="2021-07-17T08:26:52.564" v="1576" actId="1076"/>
          <ac:picMkLst>
            <pc:docMk/>
            <pc:sldMk cId="2723584900" sldId="290"/>
            <ac:picMk id="19" creationId="{AF8E433F-E3C4-4A4E-913F-755DD29B37B6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9:18.043" v="1592" actId="1076"/>
        <pc:sldMkLst>
          <pc:docMk/>
          <pc:sldMk cId="1449915399" sldId="291"/>
        </pc:sldMkLst>
        <pc:spChg chg="mod">
          <ac:chgData name="วริศรา ฤทธิศร" userId="2a6a4ade43ed4682" providerId="LiveId" clId="{8A99D2B7-B889-41AF-8EB9-3832F3A11587}" dt="2021-07-17T07:02:24.187" v="80" actId="20577"/>
          <ac:spMkLst>
            <pc:docMk/>
            <pc:sldMk cId="1449915399" sldId="291"/>
            <ac:spMk id="11" creationId="{2F2E5843-2531-4EB0-BDEC-0AAF231ACF26}"/>
          </ac:spMkLst>
        </pc:spChg>
        <pc:spChg chg="add mod">
          <ac:chgData name="วริศรา ฤทธิศร" userId="2a6a4ade43ed4682" providerId="LiveId" clId="{8A99D2B7-B889-41AF-8EB9-3832F3A11587}" dt="2021-07-17T07:22:16.750" v="966"/>
          <ac:spMkLst>
            <pc:docMk/>
            <pc:sldMk cId="1449915399" sldId="291"/>
            <ac:spMk id="16" creationId="{671E51B9-DEF6-4CB5-8C73-94D529F5AF12}"/>
          </ac:spMkLst>
        </pc:spChg>
        <pc:spChg chg="add mod">
          <ac:chgData name="วริศรา ฤทธิศร" userId="2a6a4ade43ed4682" providerId="LiveId" clId="{8A99D2B7-B889-41AF-8EB9-3832F3A11587}" dt="2021-07-17T07:22:42.111" v="1030" actId="20577"/>
          <ac:spMkLst>
            <pc:docMk/>
            <pc:sldMk cId="1449915399" sldId="291"/>
            <ac:spMk id="17" creationId="{27094845-F114-4804-B3DC-0C38B3434AD6}"/>
          </ac:spMkLst>
        </pc:spChg>
        <pc:picChg chg="add mod">
          <ac:chgData name="วริศรา ฤทธิศร" userId="2a6a4ade43ed4682" providerId="LiveId" clId="{8A99D2B7-B889-41AF-8EB9-3832F3A11587}" dt="2021-07-17T08:29:18.043" v="1592" actId="1076"/>
          <ac:picMkLst>
            <pc:docMk/>
            <pc:sldMk cId="1449915399" sldId="291"/>
            <ac:picMk id="19" creationId="{885133F7-73B5-4718-A995-2595DE8954E7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33:52.726" v="1641" actId="1076"/>
        <pc:sldMkLst>
          <pc:docMk/>
          <pc:sldMk cId="3654053711" sldId="292"/>
        </pc:sldMkLst>
        <pc:spChg chg="mod">
          <ac:chgData name="วริศรา ฤทธิศร" userId="2a6a4ade43ed4682" providerId="LiveId" clId="{8A99D2B7-B889-41AF-8EB9-3832F3A11587}" dt="2021-07-17T07:02:28.158" v="82" actId="20577"/>
          <ac:spMkLst>
            <pc:docMk/>
            <pc:sldMk cId="3654053711" sldId="292"/>
            <ac:spMk id="11" creationId="{E676ADE9-4EEA-4C75-8245-85194F845060}"/>
          </ac:spMkLst>
        </pc:spChg>
        <pc:spChg chg="add mod">
          <ac:chgData name="วริศรา ฤทธิศร" userId="2a6a4ade43ed4682" providerId="LiveId" clId="{8A99D2B7-B889-41AF-8EB9-3832F3A11587}" dt="2021-07-17T07:22:47.341" v="1031"/>
          <ac:spMkLst>
            <pc:docMk/>
            <pc:sldMk cId="3654053711" sldId="292"/>
            <ac:spMk id="16" creationId="{49AC15C2-A8EB-4C1D-9638-85B1FC415148}"/>
          </ac:spMkLst>
        </pc:spChg>
        <pc:spChg chg="add mod">
          <ac:chgData name="วริศรา ฤทธิศร" userId="2a6a4ade43ed4682" providerId="LiveId" clId="{8A99D2B7-B889-41AF-8EB9-3832F3A11587}" dt="2021-07-17T07:23:04.866" v="1092" actId="20577"/>
          <ac:spMkLst>
            <pc:docMk/>
            <pc:sldMk cId="3654053711" sldId="292"/>
            <ac:spMk id="17" creationId="{51304C24-FA1B-45C8-A8CA-33DDB30CB137}"/>
          </ac:spMkLst>
        </pc:spChg>
        <pc:picChg chg="add mod">
          <ac:chgData name="วริศรา ฤทธิศร" userId="2a6a4ade43ed4682" providerId="LiveId" clId="{8A99D2B7-B889-41AF-8EB9-3832F3A11587}" dt="2021-07-17T08:33:52.726" v="1641" actId="1076"/>
          <ac:picMkLst>
            <pc:docMk/>
            <pc:sldMk cId="3654053711" sldId="292"/>
            <ac:picMk id="19" creationId="{97F95A7D-66AB-4855-A27A-A354EA9205F9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35:39.266" v="1667" actId="1076"/>
        <pc:sldMkLst>
          <pc:docMk/>
          <pc:sldMk cId="2908245963" sldId="293"/>
        </pc:sldMkLst>
        <pc:spChg chg="mod">
          <ac:chgData name="วริศรา ฤทธิศร" userId="2a6a4ade43ed4682" providerId="LiveId" clId="{8A99D2B7-B889-41AF-8EB9-3832F3A11587}" dt="2021-07-17T07:02:30.938" v="84" actId="20577"/>
          <ac:spMkLst>
            <pc:docMk/>
            <pc:sldMk cId="2908245963" sldId="293"/>
            <ac:spMk id="11" creationId="{F2FAB5C3-1394-41E5-AA00-AE685F52CF0D}"/>
          </ac:spMkLst>
        </pc:spChg>
        <pc:spChg chg="add mod">
          <ac:chgData name="วริศรา ฤทธิศร" userId="2a6a4ade43ed4682" providerId="LiveId" clId="{8A99D2B7-B889-41AF-8EB9-3832F3A11587}" dt="2021-07-17T07:23:09.365" v="1093"/>
          <ac:spMkLst>
            <pc:docMk/>
            <pc:sldMk cId="2908245963" sldId="293"/>
            <ac:spMk id="16" creationId="{9814F6E6-4890-4115-9AD3-3EE5B23912CB}"/>
          </ac:spMkLst>
        </pc:spChg>
        <pc:spChg chg="add mod">
          <ac:chgData name="วริศรา ฤทธิศร" userId="2a6a4ade43ed4682" providerId="LiveId" clId="{8A99D2B7-B889-41AF-8EB9-3832F3A11587}" dt="2021-07-17T07:23:17.041" v="1113" actId="20577"/>
          <ac:spMkLst>
            <pc:docMk/>
            <pc:sldMk cId="2908245963" sldId="293"/>
            <ac:spMk id="17" creationId="{4A8C3CD6-95EE-48F7-9B05-011E6805CE2B}"/>
          </ac:spMkLst>
        </pc:spChg>
        <pc:picChg chg="add mod">
          <ac:chgData name="วริศรา ฤทธิศร" userId="2a6a4ade43ed4682" providerId="LiveId" clId="{8A99D2B7-B889-41AF-8EB9-3832F3A11587}" dt="2021-07-17T08:35:39.266" v="1667" actId="1076"/>
          <ac:picMkLst>
            <pc:docMk/>
            <pc:sldMk cId="2908245963" sldId="293"/>
            <ac:picMk id="19" creationId="{B2A68C29-CF7D-4FB5-B8DC-667EB6EDE4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3AF-2B01-4592-9468-F16156BB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28B6C-1A22-4E7B-A4B3-3EB452D25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402F-0962-46B4-98C4-471D1B2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608F-5B52-49EE-8ED4-C6939F11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0580-1455-4D5A-A675-9558C285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03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FBB4-F524-4F1E-8795-7C65D663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19102-9383-46BE-9918-AD75F34D8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64D4-D239-4A0E-AB2E-06CB80B3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2FAE-D11F-4FCE-B953-F01330CF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F7C5-9A5D-497C-8F8D-92C3265E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71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A77B8-0CFF-4BC0-9AC1-685E3C19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C21E4-434D-4546-8125-783C44DD4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11CC-0E8C-4E1E-8721-9409FD6C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5FEC-5EFE-4656-8D23-F7FB0A3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1B77-2557-428E-BC85-69942629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751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B435-8C7D-40A1-9A07-98824C2E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E35C-2368-4DF5-8386-E9AB50C4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BDA1-E274-49BC-97D2-22EE7940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EC4B-6938-4449-8D4F-1E5628EE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55B0-4594-4813-9BAA-B4039BC7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948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3683-8AAB-4BDC-A4F5-43CA0DC7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856A-DBCF-4B14-AB32-A337D940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F0C-7178-43F9-8D0E-0B659EBD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1DC2-1CE4-49A8-B455-5F9C8FC8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1DBA-3039-4218-9627-8B5AD91A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58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7DA4-F422-49CE-A6CE-33BBC93A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2EAC-5868-46E4-9F73-CBDEB5BD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7B56-5B44-45AE-A47F-66CA7ADC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68F0F-FCB7-4BE8-A752-F79FAA62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BF12C-D521-4116-A51A-813ED46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F9889-12C0-4F35-A46E-A68C62BD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791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B047-D68B-4C88-90C1-C3A1969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C2CD1-1821-4D11-A729-B9C4F72BE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4B2AD-020F-4459-9FEB-510DB33D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CB488-CD34-49D3-9FE6-25FAC7A0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6EBE9-B0A1-425D-804F-F66637856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A7EF4-3676-4303-A1E1-2816B246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5B2FC-B4C3-46B1-911C-44301040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BC505-36F6-4874-B2C1-F3EB14C1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398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D353-009D-4906-AD27-7EF24728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F3695-21EA-4A7E-822A-83173A85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64B3A-2A30-4536-AE99-69E1FD3D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303BC-F30E-4A2D-844B-8BC15A2D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492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2E541-2EC3-4911-B778-A9E29B45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A5F17-EFE9-4B4B-B59F-7E5FA955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E5B7C-376C-40AA-8BF6-FDB971A3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540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50B6-7F2B-46BB-8912-9015B6BD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FB03-684C-4DC5-8DBA-189F74AA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9AF73-3216-4689-9E2F-4349C10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77223-FF4A-4861-8E6F-F93BC7E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B59F-7403-45A5-98E6-239CEAC2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860-434D-47C7-9294-B5C2D305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4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8DE0-ECC1-4749-AA04-774EDFFF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43BE3-82D3-441C-A38E-49D116998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324BE-C49B-48E4-9161-09D299B7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62E5-04B5-4C40-9D22-840F9368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7A19-DD53-458D-9749-FEAA99D9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3E74B-4A47-4D61-B0ED-F18B6EE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042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5C03E-E23D-4CEE-9C32-8973519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4D316-D213-4B85-9C8C-754C6715D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90B3-76D4-4CE0-875F-A944C398D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D877-E5A5-4FDB-AD61-EBD7CF1A7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5FF9-2A8F-4ABC-963D-DAB20F544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032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9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0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2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4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5.wd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3">
            <a:extLst>
              <a:ext uri="{FF2B5EF4-FFF2-40B4-BE49-F238E27FC236}">
                <a16:creationId xmlns:a16="http://schemas.microsoft.com/office/drawing/2014/main" id="{64AC4EC0-18C7-4A8D-88B5-1E9B553D7080}"/>
              </a:ext>
            </a:extLst>
          </p:cNvPr>
          <p:cNvGrpSpPr/>
          <p:nvPr/>
        </p:nvGrpSpPr>
        <p:grpSpPr>
          <a:xfrm>
            <a:off x="-18" y="5638800"/>
            <a:ext cx="12193390" cy="1218708"/>
            <a:chOff x="-18" y="5638800"/>
            <a:chExt cx="12193390" cy="1218708"/>
          </a:xfrm>
          <a:solidFill>
            <a:srgbClr val="FFFFFF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5E0EA32-2678-4CD1-AE06-EFB2BAAE45F6}"/>
                </a:ext>
              </a:extLst>
            </p:cNvPr>
            <p:cNvSpPr/>
            <p:nvPr/>
          </p:nvSpPr>
          <p:spPr>
            <a:xfrm>
              <a:off x="4414315" y="5641405"/>
              <a:ext cx="32255" cy="2949"/>
            </a:xfrm>
            <a:custGeom>
              <a:avLst/>
              <a:gdLst>
                <a:gd name="connsiteX0" fmla="*/ 10605 w 32255"/>
                <a:gd name="connsiteY0" fmla="*/ 2950 h 2949"/>
                <a:gd name="connsiteX1" fmla="*/ 997 w 32255"/>
                <a:gd name="connsiteY1" fmla="*/ 1475 h 2949"/>
                <a:gd name="connsiteX2" fmla="*/ 21651 w 32255"/>
                <a:gd name="connsiteY2" fmla="*/ 0 h 2949"/>
                <a:gd name="connsiteX3" fmla="*/ 31290 w 32255"/>
                <a:gd name="connsiteY3" fmla="*/ 1475 h 2949"/>
                <a:gd name="connsiteX4" fmla="*/ 10605 w 3225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55" h="2949">
                  <a:moveTo>
                    <a:pt x="10605" y="2950"/>
                  </a:moveTo>
                  <a:cubicBezTo>
                    <a:pt x="2224" y="2950"/>
                    <a:pt x="-2086" y="2261"/>
                    <a:pt x="997" y="1475"/>
                  </a:cubicBezTo>
                  <a:cubicBezTo>
                    <a:pt x="4080" y="639"/>
                    <a:pt x="13329" y="0"/>
                    <a:pt x="21651" y="0"/>
                  </a:cubicBezTo>
                  <a:cubicBezTo>
                    <a:pt x="30002" y="0"/>
                    <a:pt x="34313" y="639"/>
                    <a:pt x="31290" y="1475"/>
                  </a:cubicBezTo>
                  <a:cubicBezTo>
                    <a:pt x="28266" y="2261"/>
                    <a:pt x="18987" y="2950"/>
                    <a:pt x="10605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D186B14-16C9-4B6B-867B-7C113ECAD344}"/>
                </a:ext>
              </a:extLst>
            </p:cNvPr>
            <p:cNvSpPr/>
            <p:nvPr/>
          </p:nvSpPr>
          <p:spPr>
            <a:xfrm>
              <a:off x="4349419" y="5658906"/>
              <a:ext cx="33687" cy="3244"/>
            </a:xfrm>
            <a:custGeom>
              <a:avLst/>
              <a:gdLst>
                <a:gd name="connsiteX0" fmla="*/ 10875 w 33687"/>
                <a:gd name="connsiteY0" fmla="*/ 3245 h 3244"/>
                <a:gd name="connsiteX1" fmla="*/ 1116 w 33687"/>
                <a:gd name="connsiteY1" fmla="*/ 1622 h 3244"/>
                <a:gd name="connsiteX2" fmla="*/ 22818 w 33687"/>
                <a:gd name="connsiteY2" fmla="*/ 0 h 3244"/>
                <a:gd name="connsiteX3" fmla="*/ 32607 w 33687"/>
                <a:gd name="connsiteY3" fmla="*/ 1622 h 3244"/>
                <a:gd name="connsiteX4" fmla="*/ 10875 w 33687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87" h="3244">
                  <a:moveTo>
                    <a:pt x="10875" y="3245"/>
                  </a:moveTo>
                  <a:cubicBezTo>
                    <a:pt x="2134" y="3245"/>
                    <a:pt x="-2206" y="2507"/>
                    <a:pt x="1116" y="1622"/>
                  </a:cubicBezTo>
                  <a:cubicBezTo>
                    <a:pt x="4439" y="737"/>
                    <a:pt x="14167" y="0"/>
                    <a:pt x="22818" y="0"/>
                  </a:cubicBezTo>
                  <a:cubicBezTo>
                    <a:pt x="31499" y="0"/>
                    <a:pt x="35869" y="737"/>
                    <a:pt x="32607" y="1622"/>
                  </a:cubicBezTo>
                  <a:cubicBezTo>
                    <a:pt x="29344" y="2507"/>
                    <a:pt x="19586" y="3245"/>
                    <a:pt x="10875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3F49E8-54E3-4120-A5B1-32EBFDF3050F}"/>
                </a:ext>
              </a:extLst>
            </p:cNvPr>
            <p:cNvSpPr/>
            <p:nvPr/>
          </p:nvSpPr>
          <p:spPr>
            <a:xfrm>
              <a:off x="4279077" y="5677932"/>
              <a:ext cx="35297" cy="3490"/>
            </a:xfrm>
            <a:custGeom>
              <a:avLst/>
              <a:gdLst>
                <a:gd name="connsiteX0" fmla="*/ 11172 w 35297"/>
                <a:gd name="connsiteY0" fmla="*/ 3490 h 3490"/>
                <a:gd name="connsiteX1" fmla="*/ 1263 w 35297"/>
                <a:gd name="connsiteY1" fmla="*/ 1721 h 3490"/>
                <a:gd name="connsiteX2" fmla="*/ 24133 w 35297"/>
                <a:gd name="connsiteY2" fmla="*/ 0 h 3490"/>
                <a:gd name="connsiteX3" fmla="*/ 34071 w 35297"/>
                <a:gd name="connsiteY3" fmla="*/ 1721 h 3490"/>
                <a:gd name="connsiteX4" fmla="*/ 11172 w 3529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97" h="3490">
                  <a:moveTo>
                    <a:pt x="11172" y="3490"/>
                  </a:moveTo>
                  <a:cubicBezTo>
                    <a:pt x="2072" y="3490"/>
                    <a:pt x="-2359" y="2704"/>
                    <a:pt x="1263" y="1721"/>
                  </a:cubicBezTo>
                  <a:cubicBezTo>
                    <a:pt x="4856" y="737"/>
                    <a:pt x="15093" y="0"/>
                    <a:pt x="24133" y="0"/>
                  </a:cubicBezTo>
                  <a:cubicBezTo>
                    <a:pt x="33173" y="0"/>
                    <a:pt x="37633" y="787"/>
                    <a:pt x="34071" y="1721"/>
                  </a:cubicBezTo>
                  <a:cubicBezTo>
                    <a:pt x="30539" y="2704"/>
                    <a:pt x="20272" y="3490"/>
                    <a:pt x="1117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6F773-A184-49A2-84A1-421CE90046A4}"/>
                </a:ext>
              </a:extLst>
            </p:cNvPr>
            <p:cNvSpPr/>
            <p:nvPr/>
          </p:nvSpPr>
          <p:spPr>
            <a:xfrm>
              <a:off x="4202652" y="5698530"/>
              <a:ext cx="37041" cy="3834"/>
            </a:xfrm>
            <a:custGeom>
              <a:avLst/>
              <a:gdLst>
                <a:gd name="connsiteX0" fmla="*/ 11475 w 37041"/>
                <a:gd name="connsiteY0" fmla="*/ 3835 h 3834"/>
                <a:gd name="connsiteX1" fmla="*/ 1418 w 37041"/>
                <a:gd name="connsiteY1" fmla="*/ 1917 h 3834"/>
                <a:gd name="connsiteX2" fmla="*/ 25574 w 37041"/>
                <a:gd name="connsiteY2" fmla="*/ 0 h 3834"/>
                <a:gd name="connsiteX3" fmla="*/ 35662 w 37041"/>
                <a:gd name="connsiteY3" fmla="*/ 1917 h 3834"/>
                <a:gd name="connsiteX4" fmla="*/ 11475 w 37041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41" h="3834">
                  <a:moveTo>
                    <a:pt x="11475" y="3835"/>
                  </a:moveTo>
                  <a:cubicBezTo>
                    <a:pt x="1987" y="3835"/>
                    <a:pt x="-2504" y="2999"/>
                    <a:pt x="1418" y="1917"/>
                  </a:cubicBezTo>
                  <a:cubicBezTo>
                    <a:pt x="5339" y="885"/>
                    <a:pt x="16145" y="0"/>
                    <a:pt x="25574" y="0"/>
                  </a:cubicBezTo>
                  <a:cubicBezTo>
                    <a:pt x="35003" y="0"/>
                    <a:pt x="39523" y="836"/>
                    <a:pt x="35662" y="1917"/>
                  </a:cubicBezTo>
                  <a:cubicBezTo>
                    <a:pt x="31830" y="2999"/>
                    <a:pt x="20994" y="3835"/>
                    <a:pt x="11475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C2F523-D42C-4563-8FCD-8841BE7A94D9}"/>
                </a:ext>
              </a:extLst>
            </p:cNvPr>
            <p:cNvSpPr/>
            <p:nvPr/>
          </p:nvSpPr>
          <p:spPr>
            <a:xfrm>
              <a:off x="4119300" y="5721145"/>
              <a:ext cx="38967" cy="4129"/>
            </a:xfrm>
            <a:custGeom>
              <a:avLst/>
              <a:gdLst>
                <a:gd name="connsiteX0" fmla="*/ 11791 w 38967"/>
                <a:gd name="connsiteY0" fmla="*/ 4130 h 4129"/>
                <a:gd name="connsiteX1" fmla="*/ 1614 w 38967"/>
                <a:gd name="connsiteY1" fmla="*/ 2065 h 4129"/>
                <a:gd name="connsiteX2" fmla="*/ 27177 w 38967"/>
                <a:gd name="connsiteY2" fmla="*/ 0 h 4129"/>
                <a:gd name="connsiteX3" fmla="*/ 37415 w 38967"/>
                <a:gd name="connsiteY3" fmla="*/ 2065 h 4129"/>
                <a:gd name="connsiteX4" fmla="*/ 11791 w 3896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67" h="4129">
                  <a:moveTo>
                    <a:pt x="11791" y="4130"/>
                  </a:moveTo>
                  <a:cubicBezTo>
                    <a:pt x="1853" y="4130"/>
                    <a:pt x="-2667" y="3195"/>
                    <a:pt x="1614" y="2065"/>
                  </a:cubicBezTo>
                  <a:cubicBezTo>
                    <a:pt x="5894" y="934"/>
                    <a:pt x="17329" y="0"/>
                    <a:pt x="27177" y="0"/>
                  </a:cubicBezTo>
                  <a:cubicBezTo>
                    <a:pt x="37025" y="0"/>
                    <a:pt x="41605" y="934"/>
                    <a:pt x="37415" y="2065"/>
                  </a:cubicBezTo>
                  <a:cubicBezTo>
                    <a:pt x="33194" y="3195"/>
                    <a:pt x="21699" y="4130"/>
                    <a:pt x="1179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E0405D-73A1-4985-9907-05CB8F90BD54}"/>
                </a:ext>
              </a:extLst>
            </p:cNvPr>
            <p:cNvSpPr/>
            <p:nvPr/>
          </p:nvSpPr>
          <p:spPr>
            <a:xfrm>
              <a:off x="4027966" y="5745725"/>
              <a:ext cx="41131" cy="4572"/>
            </a:xfrm>
            <a:custGeom>
              <a:avLst/>
              <a:gdLst>
                <a:gd name="connsiteX0" fmla="*/ 12126 w 41131"/>
                <a:gd name="connsiteY0" fmla="*/ 4572 h 4572"/>
                <a:gd name="connsiteX1" fmla="*/ 1859 w 41131"/>
                <a:gd name="connsiteY1" fmla="*/ 2261 h 4572"/>
                <a:gd name="connsiteX2" fmla="*/ 29008 w 41131"/>
                <a:gd name="connsiteY2" fmla="*/ 0 h 4572"/>
                <a:gd name="connsiteX3" fmla="*/ 39366 w 41131"/>
                <a:gd name="connsiteY3" fmla="*/ 2261 h 4572"/>
                <a:gd name="connsiteX4" fmla="*/ 12126 w 41131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4572">
                  <a:moveTo>
                    <a:pt x="12126" y="4572"/>
                  </a:moveTo>
                  <a:cubicBezTo>
                    <a:pt x="1739" y="4572"/>
                    <a:pt x="-2871" y="3540"/>
                    <a:pt x="1859" y="2261"/>
                  </a:cubicBezTo>
                  <a:cubicBezTo>
                    <a:pt x="6558" y="983"/>
                    <a:pt x="18711" y="0"/>
                    <a:pt x="29008" y="0"/>
                  </a:cubicBezTo>
                  <a:cubicBezTo>
                    <a:pt x="39306" y="0"/>
                    <a:pt x="43946" y="1032"/>
                    <a:pt x="39366" y="2261"/>
                  </a:cubicBezTo>
                  <a:cubicBezTo>
                    <a:pt x="34726" y="3540"/>
                    <a:pt x="22513" y="4572"/>
                    <a:pt x="12126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F9FC4C0-4F3C-4293-AA3C-D5CC5B478CD2}"/>
                </a:ext>
              </a:extLst>
            </p:cNvPr>
            <p:cNvSpPr/>
            <p:nvPr/>
          </p:nvSpPr>
          <p:spPr>
            <a:xfrm>
              <a:off x="3927513" y="5772862"/>
              <a:ext cx="43545" cy="5014"/>
            </a:xfrm>
            <a:custGeom>
              <a:avLst/>
              <a:gdLst>
                <a:gd name="connsiteX0" fmla="*/ 12481 w 43545"/>
                <a:gd name="connsiteY0" fmla="*/ 5014 h 5014"/>
                <a:gd name="connsiteX1" fmla="*/ 2124 w 43545"/>
                <a:gd name="connsiteY1" fmla="*/ 2507 h 5014"/>
                <a:gd name="connsiteX2" fmla="*/ 31070 w 43545"/>
                <a:gd name="connsiteY2" fmla="*/ 0 h 5014"/>
                <a:gd name="connsiteX3" fmla="*/ 41487 w 43545"/>
                <a:gd name="connsiteY3" fmla="*/ 2507 h 5014"/>
                <a:gd name="connsiteX4" fmla="*/ 12481 w 43545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5" h="5014">
                  <a:moveTo>
                    <a:pt x="12481" y="5014"/>
                  </a:moveTo>
                  <a:cubicBezTo>
                    <a:pt x="1555" y="5014"/>
                    <a:pt x="-3054" y="3884"/>
                    <a:pt x="2124" y="2507"/>
                  </a:cubicBezTo>
                  <a:cubicBezTo>
                    <a:pt x="7303" y="1131"/>
                    <a:pt x="20234" y="0"/>
                    <a:pt x="31070" y="0"/>
                  </a:cubicBezTo>
                  <a:cubicBezTo>
                    <a:pt x="41906" y="0"/>
                    <a:pt x="46576" y="1131"/>
                    <a:pt x="41487" y="2507"/>
                  </a:cubicBezTo>
                  <a:cubicBezTo>
                    <a:pt x="36398" y="3884"/>
                    <a:pt x="23407" y="5014"/>
                    <a:pt x="12481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CB3388-C52C-4B14-8168-4A1B2726C6B7}"/>
                </a:ext>
              </a:extLst>
            </p:cNvPr>
            <p:cNvSpPr/>
            <p:nvPr/>
          </p:nvSpPr>
          <p:spPr>
            <a:xfrm>
              <a:off x="3816477" y="5802802"/>
              <a:ext cx="46267" cy="5555"/>
            </a:xfrm>
            <a:custGeom>
              <a:avLst/>
              <a:gdLst>
                <a:gd name="connsiteX0" fmla="*/ 12853 w 46267"/>
                <a:gd name="connsiteY0" fmla="*/ 5555 h 5555"/>
                <a:gd name="connsiteX1" fmla="*/ 2466 w 46267"/>
                <a:gd name="connsiteY1" fmla="*/ 2753 h 5555"/>
                <a:gd name="connsiteX2" fmla="*/ 33417 w 46267"/>
                <a:gd name="connsiteY2" fmla="*/ 0 h 5555"/>
                <a:gd name="connsiteX3" fmla="*/ 43894 w 46267"/>
                <a:gd name="connsiteY3" fmla="*/ 2753 h 5555"/>
                <a:gd name="connsiteX4" fmla="*/ 12853 w 4626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7" h="5555">
                  <a:moveTo>
                    <a:pt x="12853" y="5555"/>
                  </a:moveTo>
                  <a:cubicBezTo>
                    <a:pt x="1358" y="5555"/>
                    <a:pt x="-3282" y="4277"/>
                    <a:pt x="2466" y="2753"/>
                  </a:cubicBezTo>
                  <a:cubicBezTo>
                    <a:pt x="8183" y="1229"/>
                    <a:pt x="22042" y="0"/>
                    <a:pt x="33417" y="0"/>
                  </a:cubicBezTo>
                  <a:cubicBezTo>
                    <a:pt x="44792" y="0"/>
                    <a:pt x="49521" y="1229"/>
                    <a:pt x="43894" y="2753"/>
                  </a:cubicBezTo>
                  <a:cubicBezTo>
                    <a:pt x="38266" y="4277"/>
                    <a:pt x="24347" y="5555"/>
                    <a:pt x="12853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2ADC7E-8C3B-496D-B4C8-E75614BA0987}"/>
                </a:ext>
              </a:extLst>
            </p:cNvPr>
            <p:cNvSpPr/>
            <p:nvPr/>
          </p:nvSpPr>
          <p:spPr>
            <a:xfrm>
              <a:off x="3693095" y="5835985"/>
              <a:ext cx="49377" cy="6194"/>
            </a:xfrm>
            <a:custGeom>
              <a:avLst/>
              <a:gdLst>
                <a:gd name="connsiteX0" fmla="*/ 13237 w 49377"/>
                <a:gd name="connsiteY0" fmla="*/ 6194 h 6194"/>
                <a:gd name="connsiteX1" fmla="*/ 2880 w 49377"/>
                <a:gd name="connsiteY1" fmla="*/ 3097 h 6194"/>
                <a:gd name="connsiteX2" fmla="*/ 36136 w 49377"/>
                <a:gd name="connsiteY2" fmla="*/ 0 h 6194"/>
                <a:gd name="connsiteX3" fmla="*/ 46613 w 49377"/>
                <a:gd name="connsiteY3" fmla="*/ 3097 h 6194"/>
                <a:gd name="connsiteX4" fmla="*/ 13237 w 49377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77" h="6194">
                  <a:moveTo>
                    <a:pt x="13237" y="6194"/>
                  </a:moveTo>
                  <a:cubicBezTo>
                    <a:pt x="1114" y="6194"/>
                    <a:pt x="-3526" y="4818"/>
                    <a:pt x="2880" y="3097"/>
                  </a:cubicBezTo>
                  <a:cubicBezTo>
                    <a:pt x="9256" y="1377"/>
                    <a:pt x="24133" y="0"/>
                    <a:pt x="36136" y="0"/>
                  </a:cubicBezTo>
                  <a:cubicBezTo>
                    <a:pt x="48140" y="0"/>
                    <a:pt x="52869" y="1377"/>
                    <a:pt x="46613" y="3097"/>
                  </a:cubicBezTo>
                  <a:cubicBezTo>
                    <a:pt x="40327" y="4818"/>
                    <a:pt x="25360" y="6194"/>
                    <a:pt x="13237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C18103-1A5F-467B-A22E-31D30751F957}"/>
                </a:ext>
              </a:extLst>
            </p:cNvPr>
            <p:cNvSpPr/>
            <p:nvPr/>
          </p:nvSpPr>
          <p:spPr>
            <a:xfrm>
              <a:off x="3555172" y="5873151"/>
              <a:ext cx="52941" cy="6931"/>
            </a:xfrm>
            <a:custGeom>
              <a:avLst/>
              <a:gdLst>
                <a:gd name="connsiteX0" fmla="*/ 13644 w 52941"/>
                <a:gd name="connsiteY0" fmla="*/ 6932 h 6931"/>
                <a:gd name="connsiteX1" fmla="*/ 3377 w 52941"/>
                <a:gd name="connsiteY1" fmla="*/ 3441 h 6931"/>
                <a:gd name="connsiteX2" fmla="*/ 39298 w 52941"/>
                <a:gd name="connsiteY2" fmla="*/ 0 h 6931"/>
                <a:gd name="connsiteX3" fmla="*/ 49685 w 52941"/>
                <a:gd name="connsiteY3" fmla="*/ 3441 h 6931"/>
                <a:gd name="connsiteX4" fmla="*/ 13644 w 5294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41" h="6931">
                  <a:moveTo>
                    <a:pt x="13644" y="6932"/>
                  </a:moveTo>
                  <a:cubicBezTo>
                    <a:pt x="803" y="6932"/>
                    <a:pt x="-3777" y="5359"/>
                    <a:pt x="3377" y="3441"/>
                  </a:cubicBezTo>
                  <a:cubicBezTo>
                    <a:pt x="10501" y="1524"/>
                    <a:pt x="26576" y="0"/>
                    <a:pt x="39298" y="0"/>
                  </a:cubicBezTo>
                  <a:cubicBezTo>
                    <a:pt x="52019" y="0"/>
                    <a:pt x="56689" y="1524"/>
                    <a:pt x="49685" y="3441"/>
                  </a:cubicBezTo>
                  <a:cubicBezTo>
                    <a:pt x="42650" y="5359"/>
                    <a:pt x="26486" y="6932"/>
                    <a:pt x="13644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D69E93-ED1E-4787-8129-13CA0A93D982}"/>
                </a:ext>
              </a:extLst>
            </p:cNvPr>
            <p:cNvSpPr/>
            <p:nvPr/>
          </p:nvSpPr>
          <p:spPr>
            <a:xfrm>
              <a:off x="3400013" y="5914840"/>
              <a:ext cx="57065" cy="7816"/>
            </a:xfrm>
            <a:custGeom>
              <a:avLst/>
              <a:gdLst>
                <a:gd name="connsiteX0" fmla="*/ 14076 w 57065"/>
                <a:gd name="connsiteY0" fmla="*/ 7817 h 7816"/>
                <a:gd name="connsiteX1" fmla="*/ 4018 w 57065"/>
                <a:gd name="connsiteY1" fmla="*/ 3884 h 7816"/>
                <a:gd name="connsiteX2" fmla="*/ 42992 w 57065"/>
                <a:gd name="connsiteY2" fmla="*/ 0 h 7816"/>
                <a:gd name="connsiteX3" fmla="*/ 53199 w 57065"/>
                <a:gd name="connsiteY3" fmla="*/ 3884 h 7816"/>
                <a:gd name="connsiteX4" fmla="*/ 14076 w 5706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5" h="7816">
                  <a:moveTo>
                    <a:pt x="14076" y="7817"/>
                  </a:moveTo>
                  <a:cubicBezTo>
                    <a:pt x="426" y="7817"/>
                    <a:pt x="-4064" y="6047"/>
                    <a:pt x="4018" y="3884"/>
                  </a:cubicBezTo>
                  <a:cubicBezTo>
                    <a:pt x="12070" y="1721"/>
                    <a:pt x="29492" y="0"/>
                    <a:pt x="42992" y="0"/>
                  </a:cubicBezTo>
                  <a:cubicBezTo>
                    <a:pt x="56492" y="0"/>
                    <a:pt x="61102" y="1721"/>
                    <a:pt x="53199" y="3884"/>
                  </a:cubicBezTo>
                  <a:cubicBezTo>
                    <a:pt x="45267" y="6047"/>
                    <a:pt x="27726" y="7817"/>
                    <a:pt x="14076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3F6C5E-A7DC-47B1-A8F1-39939A1A8D7E}"/>
                </a:ext>
              </a:extLst>
            </p:cNvPr>
            <p:cNvSpPr/>
            <p:nvPr/>
          </p:nvSpPr>
          <p:spPr>
            <a:xfrm>
              <a:off x="3224121" y="5962084"/>
              <a:ext cx="61911" cy="8898"/>
            </a:xfrm>
            <a:custGeom>
              <a:avLst/>
              <a:gdLst>
                <a:gd name="connsiteX0" fmla="*/ 14526 w 61911"/>
                <a:gd name="connsiteY0" fmla="*/ 8898 h 8898"/>
                <a:gd name="connsiteX1" fmla="*/ 4828 w 61911"/>
                <a:gd name="connsiteY1" fmla="*/ 4425 h 8898"/>
                <a:gd name="connsiteX2" fmla="*/ 47394 w 61911"/>
                <a:gd name="connsiteY2" fmla="*/ 0 h 8898"/>
                <a:gd name="connsiteX3" fmla="*/ 57271 w 61911"/>
                <a:gd name="connsiteY3" fmla="*/ 4425 h 8898"/>
                <a:gd name="connsiteX4" fmla="*/ 14526 w 61911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1" h="8898">
                  <a:moveTo>
                    <a:pt x="14526" y="8898"/>
                  </a:moveTo>
                  <a:cubicBezTo>
                    <a:pt x="-52" y="8898"/>
                    <a:pt x="-4362" y="6883"/>
                    <a:pt x="4828" y="4425"/>
                  </a:cubicBezTo>
                  <a:cubicBezTo>
                    <a:pt x="13957" y="1966"/>
                    <a:pt x="32995" y="0"/>
                    <a:pt x="47394" y="0"/>
                  </a:cubicBezTo>
                  <a:cubicBezTo>
                    <a:pt x="61791" y="0"/>
                    <a:pt x="66252" y="1966"/>
                    <a:pt x="57271" y="4425"/>
                  </a:cubicBezTo>
                  <a:cubicBezTo>
                    <a:pt x="48261" y="6883"/>
                    <a:pt x="29074" y="8898"/>
                    <a:pt x="14526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747840-4CAC-4D06-BB58-19B6F052AEE8}"/>
                </a:ext>
              </a:extLst>
            </p:cNvPr>
            <p:cNvSpPr/>
            <p:nvPr/>
          </p:nvSpPr>
          <p:spPr>
            <a:xfrm>
              <a:off x="3023070" y="6015916"/>
              <a:ext cx="67660" cy="10274"/>
            </a:xfrm>
            <a:custGeom>
              <a:avLst/>
              <a:gdLst>
                <a:gd name="connsiteX0" fmla="*/ 14991 w 67660"/>
                <a:gd name="connsiteY0" fmla="*/ 10275 h 10274"/>
                <a:gd name="connsiteX1" fmla="*/ 5862 w 67660"/>
                <a:gd name="connsiteY1" fmla="*/ 5113 h 10274"/>
                <a:gd name="connsiteX2" fmla="*/ 52678 w 67660"/>
                <a:gd name="connsiteY2" fmla="*/ 0 h 10274"/>
                <a:gd name="connsiteX3" fmla="*/ 62047 w 67660"/>
                <a:gd name="connsiteY3" fmla="*/ 5113 h 10274"/>
                <a:gd name="connsiteX4" fmla="*/ 14991 w 67660"/>
                <a:gd name="connsiteY4" fmla="*/ 10275 h 1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60" h="10274">
                  <a:moveTo>
                    <a:pt x="14991" y="10275"/>
                  </a:moveTo>
                  <a:cubicBezTo>
                    <a:pt x="-634" y="10275"/>
                    <a:pt x="-4675" y="7964"/>
                    <a:pt x="5862" y="5113"/>
                  </a:cubicBezTo>
                  <a:cubicBezTo>
                    <a:pt x="16338" y="2311"/>
                    <a:pt x="37262" y="0"/>
                    <a:pt x="52678" y="0"/>
                  </a:cubicBezTo>
                  <a:cubicBezTo>
                    <a:pt x="68094" y="0"/>
                    <a:pt x="72314" y="2261"/>
                    <a:pt x="62047" y="5113"/>
                  </a:cubicBezTo>
                  <a:cubicBezTo>
                    <a:pt x="51690" y="7964"/>
                    <a:pt x="30587" y="10275"/>
                    <a:pt x="14991" y="1027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11D87C-4573-4699-B89B-7C65167BE3F5}"/>
                </a:ext>
              </a:extLst>
            </p:cNvPr>
            <p:cNvSpPr/>
            <p:nvPr/>
          </p:nvSpPr>
          <p:spPr>
            <a:xfrm>
              <a:off x="2791000" y="6078056"/>
              <a:ext cx="74610" cy="11897"/>
            </a:xfrm>
            <a:custGeom>
              <a:avLst/>
              <a:gdLst>
                <a:gd name="connsiteX0" fmla="*/ 15494 w 74610"/>
                <a:gd name="connsiteY0" fmla="*/ 11897 h 11897"/>
                <a:gd name="connsiteX1" fmla="*/ 7202 w 74610"/>
                <a:gd name="connsiteY1" fmla="*/ 5899 h 11897"/>
                <a:gd name="connsiteX2" fmla="*/ 59138 w 74610"/>
                <a:gd name="connsiteY2" fmla="*/ 0 h 11897"/>
                <a:gd name="connsiteX3" fmla="*/ 67699 w 74610"/>
                <a:gd name="connsiteY3" fmla="*/ 5899 h 11897"/>
                <a:gd name="connsiteX4" fmla="*/ 15494 w 74610"/>
                <a:gd name="connsiteY4" fmla="*/ 11897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10" h="11897">
                  <a:moveTo>
                    <a:pt x="15494" y="11897"/>
                  </a:moveTo>
                  <a:cubicBezTo>
                    <a:pt x="-1329" y="11897"/>
                    <a:pt x="-5011" y="9193"/>
                    <a:pt x="7202" y="5899"/>
                  </a:cubicBezTo>
                  <a:cubicBezTo>
                    <a:pt x="19326" y="2606"/>
                    <a:pt x="42524" y="0"/>
                    <a:pt x="59138" y="0"/>
                  </a:cubicBezTo>
                  <a:cubicBezTo>
                    <a:pt x="75721" y="0"/>
                    <a:pt x="79612" y="2655"/>
                    <a:pt x="67699" y="5899"/>
                  </a:cubicBezTo>
                  <a:cubicBezTo>
                    <a:pt x="55755" y="9193"/>
                    <a:pt x="32317" y="11897"/>
                    <a:pt x="15494" y="1189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E8E198-468F-4BF4-87A4-FD8B04D87156}"/>
                </a:ext>
              </a:extLst>
            </p:cNvPr>
            <p:cNvSpPr/>
            <p:nvPr/>
          </p:nvSpPr>
          <p:spPr>
            <a:xfrm>
              <a:off x="2520227" y="6150421"/>
              <a:ext cx="83136" cy="13961"/>
            </a:xfrm>
            <a:custGeom>
              <a:avLst/>
              <a:gdLst>
                <a:gd name="connsiteX0" fmla="*/ 15996 w 83136"/>
                <a:gd name="connsiteY0" fmla="*/ 13962 h 13961"/>
                <a:gd name="connsiteX1" fmla="*/ 8992 w 83136"/>
                <a:gd name="connsiteY1" fmla="*/ 6932 h 13961"/>
                <a:gd name="connsiteX2" fmla="*/ 67153 w 83136"/>
                <a:gd name="connsiteY2" fmla="*/ 0 h 13961"/>
                <a:gd name="connsiteX3" fmla="*/ 74517 w 83136"/>
                <a:gd name="connsiteY3" fmla="*/ 6932 h 13961"/>
                <a:gd name="connsiteX4" fmla="*/ 15996 w 83136"/>
                <a:gd name="connsiteY4" fmla="*/ 13962 h 1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36" h="13961">
                  <a:moveTo>
                    <a:pt x="15996" y="13962"/>
                  </a:moveTo>
                  <a:cubicBezTo>
                    <a:pt x="-2233" y="13962"/>
                    <a:pt x="-5317" y="10815"/>
                    <a:pt x="8992" y="6932"/>
                  </a:cubicBezTo>
                  <a:cubicBezTo>
                    <a:pt x="23180" y="3097"/>
                    <a:pt x="49193" y="0"/>
                    <a:pt x="67153" y="0"/>
                  </a:cubicBezTo>
                  <a:cubicBezTo>
                    <a:pt x="85113" y="0"/>
                    <a:pt x="88466" y="3097"/>
                    <a:pt x="74517" y="6932"/>
                  </a:cubicBezTo>
                  <a:cubicBezTo>
                    <a:pt x="60478" y="10815"/>
                    <a:pt x="34226" y="13962"/>
                    <a:pt x="15996" y="1396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5EAC0A-ECCF-444C-9141-1F0266D7FDA2}"/>
                </a:ext>
              </a:extLst>
            </p:cNvPr>
            <p:cNvSpPr/>
            <p:nvPr/>
          </p:nvSpPr>
          <p:spPr>
            <a:xfrm>
              <a:off x="2200029" y="6235814"/>
              <a:ext cx="93829" cy="16567"/>
            </a:xfrm>
            <a:custGeom>
              <a:avLst/>
              <a:gdLst>
                <a:gd name="connsiteX0" fmla="*/ 16531 w 93829"/>
                <a:gd name="connsiteY0" fmla="*/ 16567 h 16567"/>
                <a:gd name="connsiteX1" fmla="*/ 11443 w 93829"/>
                <a:gd name="connsiteY1" fmla="*/ 8210 h 16567"/>
                <a:gd name="connsiteX2" fmla="*/ 77327 w 93829"/>
                <a:gd name="connsiteY2" fmla="*/ 0 h 16567"/>
                <a:gd name="connsiteX3" fmla="*/ 82894 w 93829"/>
                <a:gd name="connsiteY3" fmla="*/ 8210 h 16567"/>
                <a:gd name="connsiteX4" fmla="*/ 16531 w 93829"/>
                <a:gd name="connsiteY4" fmla="*/ 16567 h 1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9" h="16567">
                  <a:moveTo>
                    <a:pt x="16531" y="16567"/>
                  </a:moveTo>
                  <a:cubicBezTo>
                    <a:pt x="-3374" y="16567"/>
                    <a:pt x="-5590" y="12831"/>
                    <a:pt x="11443" y="8210"/>
                  </a:cubicBezTo>
                  <a:cubicBezTo>
                    <a:pt x="28325" y="3638"/>
                    <a:pt x="57750" y="0"/>
                    <a:pt x="77327" y="0"/>
                  </a:cubicBezTo>
                  <a:cubicBezTo>
                    <a:pt x="96904" y="0"/>
                    <a:pt x="99448" y="3687"/>
                    <a:pt x="82894" y="8210"/>
                  </a:cubicBezTo>
                  <a:cubicBezTo>
                    <a:pt x="66221" y="12831"/>
                    <a:pt x="36437" y="16567"/>
                    <a:pt x="16531" y="165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84A67A-A6A0-4B58-AD2C-180D11536590}"/>
                </a:ext>
              </a:extLst>
            </p:cNvPr>
            <p:cNvSpPr/>
            <p:nvPr/>
          </p:nvSpPr>
          <p:spPr>
            <a:xfrm>
              <a:off x="1815659" y="6338021"/>
              <a:ext cx="107569" cy="20057"/>
            </a:xfrm>
            <a:custGeom>
              <a:avLst/>
              <a:gdLst>
                <a:gd name="connsiteX0" fmla="*/ 17062 w 107569"/>
                <a:gd name="connsiteY0" fmla="*/ 20058 h 20057"/>
                <a:gd name="connsiteX1" fmla="*/ 14817 w 107569"/>
                <a:gd name="connsiteY1" fmla="*/ 9931 h 20057"/>
                <a:gd name="connsiteX2" fmla="*/ 90519 w 107569"/>
                <a:gd name="connsiteY2" fmla="*/ 0 h 20057"/>
                <a:gd name="connsiteX3" fmla="*/ 93423 w 107569"/>
                <a:gd name="connsiteY3" fmla="*/ 9931 h 20057"/>
                <a:gd name="connsiteX4" fmla="*/ 17062 w 107569"/>
                <a:gd name="connsiteY4" fmla="*/ 20058 h 2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9" h="20057">
                  <a:moveTo>
                    <a:pt x="17062" y="20058"/>
                  </a:moveTo>
                  <a:cubicBezTo>
                    <a:pt x="-4820" y="20058"/>
                    <a:pt x="-5747" y="15486"/>
                    <a:pt x="14817" y="9931"/>
                  </a:cubicBezTo>
                  <a:cubicBezTo>
                    <a:pt x="35172" y="4425"/>
                    <a:pt x="68997" y="0"/>
                    <a:pt x="90519" y="0"/>
                  </a:cubicBezTo>
                  <a:cubicBezTo>
                    <a:pt x="112042" y="0"/>
                    <a:pt x="113389" y="4425"/>
                    <a:pt x="93423" y="9931"/>
                  </a:cubicBezTo>
                  <a:cubicBezTo>
                    <a:pt x="73188" y="15486"/>
                    <a:pt x="38944" y="20058"/>
                    <a:pt x="17062" y="2005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4BFF73-F6C5-40B9-9535-9A956C61D5FF}"/>
                </a:ext>
              </a:extLst>
            </p:cNvPr>
            <p:cNvSpPr/>
            <p:nvPr/>
          </p:nvSpPr>
          <p:spPr>
            <a:xfrm>
              <a:off x="1345501" y="6462644"/>
              <a:ext cx="125733" cy="24728"/>
            </a:xfrm>
            <a:custGeom>
              <a:avLst/>
              <a:gdLst>
                <a:gd name="connsiteX0" fmla="*/ 17619 w 125733"/>
                <a:gd name="connsiteY0" fmla="*/ 24728 h 24728"/>
                <a:gd name="connsiteX1" fmla="*/ 19685 w 125733"/>
                <a:gd name="connsiteY1" fmla="*/ 12241 h 24728"/>
                <a:gd name="connsiteX2" fmla="*/ 108139 w 125733"/>
                <a:gd name="connsiteY2" fmla="*/ 0 h 24728"/>
                <a:gd name="connsiteX3" fmla="*/ 106971 w 125733"/>
                <a:gd name="connsiteY3" fmla="*/ 12241 h 24728"/>
                <a:gd name="connsiteX4" fmla="*/ 17619 w 125733"/>
                <a:gd name="connsiteY4" fmla="*/ 24728 h 2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3" h="24728">
                  <a:moveTo>
                    <a:pt x="17619" y="24728"/>
                  </a:moveTo>
                  <a:cubicBezTo>
                    <a:pt x="-6717" y="24728"/>
                    <a:pt x="-5669" y="19124"/>
                    <a:pt x="19685" y="12241"/>
                  </a:cubicBezTo>
                  <a:cubicBezTo>
                    <a:pt x="44769" y="5457"/>
                    <a:pt x="84252" y="0"/>
                    <a:pt x="108139" y="0"/>
                  </a:cubicBezTo>
                  <a:cubicBezTo>
                    <a:pt x="131996" y="0"/>
                    <a:pt x="131577" y="5457"/>
                    <a:pt x="106971" y="12241"/>
                  </a:cubicBezTo>
                  <a:cubicBezTo>
                    <a:pt x="82037" y="19124"/>
                    <a:pt x="41955" y="24728"/>
                    <a:pt x="17619" y="2472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D1028E9-D227-468A-9D49-588AFCF07D59}"/>
                </a:ext>
              </a:extLst>
            </p:cNvPr>
            <p:cNvSpPr/>
            <p:nvPr/>
          </p:nvSpPr>
          <p:spPr>
            <a:xfrm>
              <a:off x="757248" y="6617945"/>
              <a:ext cx="150652" cy="31217"/>
            </a:xfrm>
            <a:custGeom>
              <a:avLst/>
              <a:gdLst>
                <a:gd name="connsiteX0" fmla="*/ 18184 w 150652"/>
                <a:gd name="connsiteY0" fmla="*/ 31217 h 31217"/>
                <a:gd name="connsiteX1" fmla="*/ 26894 w 150652"/>
                <a:gd name="connsiteY1" fmla="*/ 15437 h 31217"/>
                <a:gd name="connsiteX2" fmla="*/ 132501 w 150652"/>
                <a:gd name="connsiteY2" fmla="*/ 0 h 31217"/>
                <a:gd name="connsiteX3" fmla="*/ 125017 w 150652"/>
                <a:gd name="connsiteY3" fmla="*/ 15437 h 31217"/>
                <a:gd name="connsiteX4" fmla="*/ 18184 w 150652"/>
                <a:gd name="connsiteY4" fmla="*/ 31217 h 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652" h="31217">
                  <a:moveTo>
                    <a:pt x="18184" y="31217"/>
                  </a:moveTo>
                  <a:cubicBezTo>
                    <a:pt x="-9206" y="31217"/>
                    <a:pt x="-5135" y="24089"/>
                    <a:pt x="26894" y="15437"/>
                  </a:cubicBezTo>
                  <a:cubicBezTo>
                    <a:pt x="58564" y="6833"/>
                    <a:pt x="105680" y="0"/>
                    <a:pt x="132501" y="0"/>
                  </a:cubicBezTo>
                  <a:cubicBezTo>
                    <a:pt x="159291" y="0"/>
                    <a:pt x="156118" y="6883"/>
                    <a:pt x="125017" y="15437"/>
                  </a:cubicBezTo>
                  <a:cubicBezTo>
                    <a:pt x="93587" y="24138"/>
                    <a:pt x="45573" y="31217"/>
                    <a:pt x="18184" y="312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804EC7-0DAF-4BA6-92DE-DA67834F7881}"/>
                </a:ext>
              </a:extLst>
            </p:cNvPr>
            <p:cNvSpPr/>
            <p:nvPr/>
          </p:nvSpPr>
          <p:spPr>
            <a:xfrm>
              <a:off x="-18" y="6816753"/>
              <a:ext cx="186436" cy="40754"/>
            </a:xfrm>
            <a:custGeom>
              <a:avLst/>
              <a:gdLst>
                <a:gd name="connsiteX0" fmla="*/ 18757 w 186436"/>
                <a:gd name="connsiteY0" fmla="*/ 40755 h 40754"/>
                <a:gd name="connsiteX1" fmla="*/ 38154 w 186436"/>
                <a:gd name="connsiteY1" fmla="*/ 20107 h 40754"/>
                <a:gd name="connsiteX2" fmla="*/ 167737 w 186436"/>
                <a:gd name="connsiteY2" fmla="*/ 0 h 40754"/>
                <a:gd name="connsiteX3" fmla="*/ 150196 w 186436"/>
                <a:gd name="connsiteY3" fmla="*/ 20107 h 40754"/>
                <a:gd name="connsiteX4" fmla="*/ 18757 w 186436"/>
                <a:gd name="connsiteY4" fmla="*/ 40755 h 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36" h="40754">
                  <a:moveTo>
                    <a:pt x="18757" y="40755"/>
                  </a:moveTo>
                  <a:cubicBezTo>
                    <a:pt x="-12584" y="40755"/>
                    <a:pt x="-3664" y="31463"/>
                    <a:pt x="38154" y="20107"/>
                  </a:cubicBezTo>
                  <a:cubicBezTo>
                    <a:pt x="79372" y="8947"/>
                    <a:pt x="137174" y="0"/>
                    <a:pt x="167737" y="0"/>
                  </a:cubicBezTo>
                  <a:cubicBezTo>
                    <a:pt x="198299" y="0"/>
                    <a:pt x="190666" y="8947"/>
                    <a:pt x="150196" y="20107"/>
                  </a:cubicBezTo>
                  <a:cubicBezTo>
                    <a:pt x="109186" y="31463"/>
                    <a:pt x="50097" y="40755"/>
                    <a:pt x="18757" y="407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655E37-DD65-4291-AF79-44984E873682}"/>
                </a:ext>
              </a:extLst>
            </p:cNvPr>
            <p:cNvSpPr/>
            <p:nvPr/>
          </p:nvSpPr>
          <p:spPr>
            <a:xfrm>
              <a:off x="4587704" y="5641258"/>
              <a:ext cx="31871" cy="2949"/>
            </a:xfrm>
            <a:custGeom>
              <a:avLst/>
              <a:gdLst>
                <a:gd name="connsiteX0" fmla="*/ 10981 w 31871"/>
                <a:gd name="connsiteY0" fmla="*/ 2950 h 2949"/>
                <a:gd name="connsiteX1" fmla="*/ 804 w 31871"/>
                <a:gd name="connsiteY1" fmla="*/ 1475 h 2949"/>
                <a:gd name="connsiteX2" fmla="*/ 20889 w 31871"/>
                <a:gd name="connsiteY2" fmla="*/ 0 h 2949"/>
                <a:gd name="connsiteX3" fmla="*/ 31097 w 31871"/>
                <a:gd name="connsiteY3" fmla="*/ 1475 h 2949"/>
                <a:gd name="connsiteX4" fmla="*/ 10981 w 31871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1" h="2949">
                  <a:moveTo>
                    <a:pt x="10981" y="2950"/>
                  </a:moveTo>
                  <a:cubicBezTo>
                    <a:pt x="2600" y="2950"/>
                    <a:pt x="-1950" y="2261"/>
                    <a:pt x="804" y="1475"/>
                  </a:cubicBezTo>
                  <a:cubicBezTo>
                    <a:pt x="3558" y="639"/>
                    <a:pt x="12538" y="0"/>
                    <a:pt x="20889" y="0"/>
                  </a:cubicBezTo>
                  <a:cubicBezTo>
                    <a:pt x="29241" y="0"/>
                    <a:pt x="33791" y="639"/>
                    <a:pt x="31097" y="1475"/>
                  </a:cubicBezTo>
                  <a:cubicBezTo>
                    <a:pt x="28403" y="2261"/>
                    <a:pt x="19393" y="2950"/>
                    <a:pt x="1098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0C3A688-EE41-4F09-B4FA-2AF5169A6C62}"/>
                </a:ext>
              </a:extLst>
            </p:cNvPr>
            <p:cNvSpPr/>
            <p:nvPr/>
          </p:nvSpPr>
          <p:spPr>
            <a:xfrm>
              <a:off x="4529767" y="5658759"/>
              <a:ext cx="33272" cy="3244"/>
            </a:xfrm>
            <a:custGeom>
              <a:avLst/>
              <a:gdLst>
                <a:gd name="connsiteX0" fmla="*/ 11296 w 33272"/>
                <a:gd name="connsiteY0" fmla="*/ 3245 h 3244"/>
                <a:gd name="connsiteX1" fmla="*/ 909 w 33272"/>
                <a:gd name="connsiteY1" fmla="*/ 1622 h 3244"/>
                <a:gd name="connsiteX2" fmla="*/ 21982 w 33272"/>
                <a:gd name="connsiteY2" fmla="*/ 0 h 3244"/>
                <a:gd name="connsiteX3" fmla="*/ 32399 w 33272"/>
                <a:gd name="connsiteY3" fmla="*/ 1622 h 3244"/>
                <a:gd name="connsiteX4" fmla="*/ 11296 w 33272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72" h="3244">
                  <a:moveTo>
                    <a:pt x="11296" y="3245"/>
                  </a:moveTo>
                  <a:cubicBezTo>
                    <a:pt x="2556" y="3245"/>
                    <a:pt x="-2084" y="2507"/>
                    <a:pt x="909" y="1622"/>
                  </a:cubicBezTo>
                  <a:cubicBezTo>
                    <a:pt x="3873" y="737"/>
                    <a:pt x="13332" y="0"/>
                    <a:pt x="21982" y="0"/>
                  </a:cubicBezTo>
                  <a:cubicBezTo>
                    <a:pt x="30633" y="0"/>
                    <a:pt x="35333" y="737"/>
                    <a:pt x="32399" y="1622"/>
                  </a:cubicBezTo>
                  <a:cubicBezTo>
                    <a:pt x="29466" y="2507"/>
                    <a:pt x="20007" y="3245"/>
                    <a:pt x="11296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174DB-2BC2-4995-BC87-8A49B5755920}"/>
                </a:ext>
              </a:extLst>
            </p:cNvPr>
            <p:cNvSpPr/>
            <p:nvPr/>
          </p:nvSpPr>
          <p:spPr>
            <a:xfrm>
              <a:off x="4466978" y="5677784"/>
              <a:ext cx="34807" cy="3490"/>
            </a:xfrm>
            <a:custGeom>
              <a:avLst/>
              <a:gdLst>
                <a:gd name="connsiteX0" fmla="*/ 11613 w 34807"/>
                <a:gd name="connsiteY0" fmla="*/ 3490 h 3490"/>
                <a:gd name="connsiteX1" fmla="*/ 1017 w 34807"/>
                <a:gd name="connsiteY1" fmla="*/ 1721 h 3490"/>
                <a:gd name="connsiteX2" fmla="*/ 23198 w 34807"/>
                <a:gd name="connsiteY2" fmla="*/ 0 h 3490"/>
                <a:gd name="connsiteX3" fmla="*/ 33824 w 34807"/>
                <a:gd name="connsiteY3" fmla="*/ 1721 h 3490"/>
                <a:gd name="connsiteX4" fmla="*/ 11613 w 3480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07" h="3490">
                  <a:moveTo>
                    <a:pt x="11613" y="3490"/>
                  </a:moveTo>
                  <a:cubicBezTo>
                    <a:pt x="2513" y="3490"/>
                    <a:pt x="-2216" y="2704"/>
                    <a:pt x="1017" y="1721"/>
                  </a:cubicBezTo>
                  <a:cubicBezTo>
                    <a:pt x="4249" y="737"/>
                    <a:pt x="14158" y="0"/>
                    <a:pt x="23198" y="0"/>
                  </a:cubicBezTo>
                  <a:cubicBezTo>
                    <a:pt x="32238" y="0"/>
                    <a:pt x="36997" y="787"/>
                    <a:pt x="33824" y="1721"/>
                  </a:cubicBezTo>
                  <a:cubicBezTo>
                    <a:pt x="30681" y="2704"/>
                    <a:pt x="20713" y="3490"/>
                    <a:pt x="11613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F571952-91A1-49C7-B9B7-67ACE0BD9B91}"/>
                </a:ext>
              </a:extLst>
            </p:cNvPr>
            <p:cNvSpPr/>
            <p:nvPr/>
          </p:nvSpPr>
          <p:spPr>
            <a:xfrm>
              <a:off x="4398768" y="5698383"/>
              <a:ext cx="36509" cy="3834"/>
            </a:xfrm>
            <a:custGeom>
              <a:avLst/>
              <a:gdLst>
                <a:gd name="connsiteX0" fmla="*/ 11934 w 36509"/>
                <a:gd name="connsiteY0" fmla="*/ 3835 h 3834"/>
                <a:gd name="connsiteX1" fmla="*/ 1158 w 36509"/>
                <a:gd name="connsiteY1" fmla="*/ 1917 h 3834"/>
                <a:gd name="connsiteX2" fmla="*/ 24566 w 36509"/>
                <a:gd name="connsiteY2" fmla="*/ 0 h 3834"/>
                <a:gd name="connsiteX3" fmla="*/ 35402 w 36509"/>
                <a:gd name="connsiteY3" fmla="*/ 1917 h 3834"/>
                <a:gd name="connsiteX4" fmla="*/ 11934 w 36509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9" h="3834">
                  <a:moveTo>
                    <a:pt x="11934" y="3835"/>
                  </a:moveTo>
                  <a:cubicBezTo>
                    <a:pt x="2445" y="3835"/>
                    <a:pt x="-2374" y="2999"/>
                    <a:pt x="1158" y="1917"/>
                  </a:cubicBezTo>
                  <a:cubicBezTo>
                    <a:pt x="4660" y="885"/>
                    <a:pt x="15137" y="0"/>
                    <a:pt x="24566" y="0"/>
                  </a:cubicBezTo>
                  <a:cubicBezTo>
                    <a:pt x="33995" y="0"/>
                    <a:pt x="38844" y="836"/>
                    <a:pt x="35402" y="1917"/>
                  </a:cubicBezTo>
                  <a:cubicBezTo>
                    <a:pt x="31930" y="2950"/>
                    <a:pt x="21423" y="3835"/>
                    <a:pt x="11934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5E44F6-AA49-49CC-A3DA-47DC9C7E57D5}"/>
                </a:ext>
              </a:extLst>
            </p:cNvPr>
            <p:cNvSpPr/>
            <p:nvPr/>
          </p:nvSpPr>
          <p:spPr>
            <a:xfrm>
              <a:off x="4324328" y="5720948"/>
              <a:ext cx="38353" cy="4129"/>
            </a:xfrm>
            <a:custGeom>
              <a:avLst/>
              <a:gdLst>
                <a:gd name="connsiteX0" fmla="*/ 12288 w 38353"/>
                <a:gd name="connsiteY0" fmla="*/ 4130 h 4129"/>
                <a:gd name="connsiteX1" fmla="*/ 1302 w 38353"/>
                <a:gd name="connsiteY1" fmla="*/ 2065 h 4129"/>
                <a:gd name="connsiteX2" fmla="*/ 26057 w 38353"/>
                <a:gd name="connsiteY2" fmla="*/ 0 h 4129"/>
                <a:gd name="connsiteX3" fmla="*/ 37103 w 38353"/>
                <a:gd name="connsiteY3" fmla="*/ 2065 h 4129"/>
                <a:gd name="connsiteX4" fmla="*/ 12288 w 38353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53" h="4129">
                  <a:moveTo>
                    <a:pt x="12288" y="4130"/>
                  </a:moveTo>
                  <a:cubicBezTo>
                    <a:pt x="2380" y="4130"/>
                    <a:pt x="-2529" y="3195"/>
                    <a:pt x="1302" y="2065"/>
                  </a:cubicBezTo>
                  <a:cubicBezTo>
                    <a:pt x="5134" y="934"/>
                    <a:pt x="16209" y="0"/>
                    <a:pt x="26057" y="0"/>
                  </a:cubicBezTo>
                  <a:cubicBezTo>
                    <a:pt x="35906" y="0"/>
                    <a:pt x="40845" y="934"/>
                    <a:pt x="37103" y="2065"/>
                  </a:cubicBezTo>
                  <a:cubicBezTo>
                    <a:pt x="33331" y="3195"/>
                    <a:pt x="22226" y="4130"/>
                    <a:pt x="12288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7D6D36-B66C-4447-AFC2-5E4343A43CC2}"/>
                </a:ext>
              </a:extLst>
            </p:cNvPr>
            <p:cNvSpPr/>
            <p:nvPr/>
          </p:nvSpPr>
          <p:spPr>
            <a:xfrm>
              <a:off x="4242831" y="5745529"/>
              <a:ext cx="40416" cy="4572"/>
            </a:xfrm>
            <a:custGeom>
              <a:avLst/>
              <a:gdLst>
                <a:gd name="connsiteX0" fmla="*/ 12664 w 40416"/>
                <a:gd name="connsiteY0" fmla="*/ 4572 h 4572"/>
                <a:gd name="connsiteX1" fmla="*/ 1499 w 40416"/>
                <a:gd name="connsiteY1" fmla="*/ 2261 h 4572"/>
                <a:gd name="connsiteX2" fmla="*/ 27751 w 40416"/>
                <a:gd name="connsiteY2" fmla="*/ 0 h 4572"/>
                <a:gd name="connsiteX3" fmla="*/ 38976 w 40416"/>
                <a:gd name="connsiteY3" fmla="*/ 2261 h 4572"/>
                <a:gd name="connsiteX4" fmla="*/ 12664 w 40416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16" h="4572">
                  <a:moveTo>
                    <a:pt x="12664" y="4572"/>
                  </a:moveTo>
                  <a:cubicBezTo>
                    <a:pt x="2277" y="4572"/>
                    <a:pt x="-2722" y="3540"/>
                    <a:pt x="1499" y="2261"/>
                  </a:cubicBezTo>
                  <a:cubicBezTo>
                    <a:pt x="5690" y="983"/>
                    <a:pt x="17453" y="0"/>
                    <a:pt x="27751" y="0"/>
                  </a:cubicBezTo>
                  <a:cubicBezTo>
                    <a:pt x="38048" y="0"/>
                    <a:pt x="43107" y="1032"/>
                    <a:pt x="38976" y="2261"/>
                  </a:cubicBezTo>
                  <a:cubicBezTo>
                    <a:pt x="34845" y="3540"/>
                    <a:pt x="23051" y="4572"/>
                    <a:pt x="12664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CA68FC-DF00-4FCC-BFBC-21CA3B691793}"/>
                </a:ext>
              </a:extLst>
            </p:cNvPr>
            <p:cNvSpPr/>
            <p:nvPr/>
          </p:nvSpPr>
          <p:spPr>
            <a:xfrm>
              <a:off x="4153137" y="5772617"/>
              <a:ext cx="42733" cy="5014"/>
            </a:xfrm>
            <a:custGeom>
              <a:avLst/>
              <a:gdLst>
                <a:gd name="connsiteX0" fmla="*/ 13066 w 42733"/>
                <a:gd name="connsiteY0" fmla="*/ 5014 h 5014"/>
                <a:gd name="connsiteX1" fmla="*/ 1721 w 42733"/>
                <a:gd name="connsiteY1" fmla="*/ 2507 h 5014"/>
                <a:gd name="connsiteX2" fmla="*/ 29679 w 42733"/>
                <a:gd name="connsiteY2" fmla="*/ 0 h 5014"/>
                <a:gd name="connsiteX3" fmla="*/ 41084 w 42733"/>
                <a:gd name="connsiteY3" fmla="*/ 2507 h 5014"/>
                <a:gd name="connsiteX4" fmla="*/ 13066 w 42733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33" h="5014">
                  <a:moveTo>
                    <a:pt x="13066" y="5014"/>
                  </a:moveTo>
                  <a:cubicBezTo>
                    <a:pt x="2140" y="5014"/>
                    <a:pt x="-2919" y="3884"/>
                    <a:pt x="1721" y="2507"/>
                  </a:cubicBezTo>
                  <a:cubicBezTo>
                    <a:pt x="6361" y="1131"/>
                    <a:pt x="18843" y="0"/>
                    <a:pt x="29679" y="0"/>
                  </a:cubicBezTo>
                  <a:cubicBezTo>
                    <a:pt x="40515" y="0"/>
                    <a:pt x="45604" y="1131"/>
                    <a:pt x="41084" y="2507"/>
                  </a:cubicBezTo>
                  <a:cubicBezTo>
                    <a:pt x="36534" y="3884"/>
                    <a:pt x="23992" y="5014"/>
                    <a:pt x="13066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436B85-E1BF-473E-A4F1-E13788AB956E}"/>
                </a:ext>
              </a:extLst>
            </p:cNvPr>
            <p:cNvSpPr/>
            <p:nvPr/>
          </p:nvSpPr>
          <p:spPr>
            <a:xfrm>
              <a:off x="4054045" y="5802507"/>
              <a:ext cx="45353" cy="5555"/>
            </a:xfrm>
            <a:custGeom>
              <a:avLst/>
              <a:gdLst>
                <a:gd name="connsiteX0" fmla="*/ 13467 w 45353"/>
                <a:gd name="connsiteY0" fmla="*/ 5555 h 5555"/>
                <a:gd name="connsiteX1" fmla="*/ 2002 w 45353"/>
                <a:gd name="connsiteY1" fmla="*/ 2753 h 5555"/>
                <a:gd name="connsiteX2" fmla="*/ 31876 w 45353"/>
                <a:gd name="connsiteY2" fmla="*/ 0 h 5555"/>
                <a:gd name="connsiteX3" fmla="*/ 43431 w 45353"/>
                <a:gd name="connsiteY3" fmla="*/ 2753 h 5555"/>
                <a:gd name="connsiteX4" fmla="*/ 13467 w 45353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53" h="5555">
                  <a:moveTo>
                    <a:pt x="13467" y="5555"/>
                  </a:moveTo>
                  <a:cubicBezTo>
                    <a:pt x="1973" y="5555"/>
                    <a:pt x="-3146" y="4277"/>
                    <a:pt x="2002" y="2753"/>
                  </a:cubicBezTo>
                  <a:cubicBezTo>
                    <a:pt x="7121" y="1229"/>
                    <a:pt x="20472" y="0"/>
                    <a:pt x="31876" y="0"/>
                  </a:cubicBezTo>
                  <a:cubicBezTo>
                    <a:pt x="43281" y="0"/>
                    <a:pt x="48460" y="1229"/>
                    <a:pt x="43431" y="2753"/>
                  </a:cubicBezTo>
                  <a:cubicBezTo>
                    <a:pt x="38372" y="4326"/>
                    <a:pt x="24962" y="5555"/>
                    <a:pt x="1346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9EFB46-DAF6-4536-8A2F-9DD41A969CDC}"/>
                </a:ext>
              </a:extLst>
            </p:cNvPr>
            <p:cNvSpPr/>
            <p:nvPr/>
          </p:nvSpPr>
          <p:spPr>
            <a:xfrm>
              <a:off x="3943923" y="5835740"/>
              <a:ext cx="48256" cy="6194"/>
            </a:xfrm>
            <a:custGeom>
              <a:avLst/>
              <a:gdLst>
                <a:gd name="connsiteX0" fmla="*/ 13911 w 48256"/>
                <a:gd name="connsiteY0" fmla="*/ 6194 h 6194"/>
                <a:gd name="connsiteX1" fmla="*/ 2327 w 48256"/>
                <a:gd name="connsiteY1" fmla="*/ 3097 h 6194"/>
                <a:gd name="connsiteX2" fmla="*/ 34356 w 48256"/>
                <a:gd name="connsiteY2" fmla="*/ 0 h 6194"/>
                <a:gd name="connsiteX3" fmla="*/ 46030 w 48256"/>
                <a:gd name="connsiteY3" fmla="*/ 3097 h 6194"/>
                <a:gd name="connsiteX4" fmla="*/ 13911 w 48256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56" h="6194">
                  <a:moveTo>
                    <a:pt x="13911" y="6194"/>
                  </a:moveTo>
                  <a:cubicBezTo>
                    <a:pt x="1788" y="6194"/>
                    <a:pt x="-3390" y="4818"/>
                    <a:pt x="2327" y="3097"/>
                  </a:cubicBezTo>
                  <a:cubicBezTo>
                    <a:pt x="8014" y="1377"/>
                    <a:pt x="22353" y="0"/>
                    <a:pt x="34356" y="0"/>
                  </a:cubicBezTo>
                  <a:cubicBezTo>
                    <a:pt x="46360" y="0"/>
                    <a:pt x="51598" y="1377"/>
                    <a:pt x="46030" y="3097"/>
                  </a:cubicBezTo>
                  <a:cubicBezTo>
                    <a:pt x="40433" y="4769"/>
                    <a:pt x="26035" y="6194"/>
                    <a:pt x="13911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E833480-3FB2-4291-B6C0-35D51B7E40CF}"/>
                </a:ext>
              </a:extLst>
            </p:cNvPr>
            <p:cNvSpPr/>
            <p:nvPr/>
          </p:nvSpPr>
          <p:spPr>
            <a:xfrm>
              <a:off x="3820853" y="5872807"/>
              <a:ext cx="51671" cy="6931"/>
            </a:xfrm>
            <a:custGeom>
              <a:avLst/>
              <a:gdLst>
                <a:gd name="connsiteX0" fmla="*/ 14373 w 51671"/>
                <a:gd name="connsiteY0" fmla="*/ 6932 h 6931"/>
                <a:gd name="connsiteX1" fmla="*/ 2759 w 51671"/>
                <a:gd name="connsiteY1" fmla="*/ 3441 h 6931"/>
                <a:gd name="connsiteX2" fmla="*/ 37303 w 51671"/>
                <a:gd name="connsiteY2" fmla="*/ 0 h 6931"/>
                <a:gd name="connsiteX3" fmla="*/ 49037 w 51671"/>
                <a:gd name="connsiteY3" fmla="*/ 3441 h 6931"/>
                <a:gd name="connsiteX4" fmla="*/ 14373 w 5167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1" h="6931">
                  <a:moveTo>
                    <a:pt x="14373" y="6932"/>
                  </a:moveTo>
                  <a:cubicBezTo>
                    <a:pt x="1532" y="6932"/>
                    <a:pt x="-3677" y="5359"/>
                    <a:pt x="2759" y="3441"/>
                  </a:cubicBezTo>
                  <a:cubicBezTo>
                    <a:pt x="9135" y="1524"/>
                    <a:pt x="24581" y="0"/>
                    <a:pt x="37303" y="0"/>
                  </a:cubicBezTo>
                  <a:cubicBezTo>
                    <a:pt x="50025" y="0"/>
                    <a:pt x="55293" y="1524"/>
                    <a:pt x="49037" y="3441"/>
                  </a:cubicBezTo>
                  <a:cubicBezTo>
                    <a:pt x="42751" y="5359"/>
                    <a:pt x="27215" y="6932"/>
                    <a:pt x="14373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9DAD7E-B274-48A4-8D31-7CA37B729A4C}"/>
                </a:ext>
              </a:extLst>
            </p:cNvPr>
            <p:cNvSpPr/>
            <p:nvPr/>
          </p:nvSpPr>
          <p:spPr>
            <a:xfrm>
              <a:off x="3682374" y="5914496"/>
              <a:ext cx="55543" cy="7816"/>
            </a:xfrm>
            <a:custGeom>
              <a:avLst/>
              <a:gdLst>
                <a:gd name="connsiteX0" fmla="*/ 14858 w 55543"/>
                <a:gd name="connsiteY0" fmla="*/ 7817 h 7816"/>
                <a:gd name="connsiteX1" fmla="*/ 3274 w 55543"/>
                <a:gd name="connsiteY1" fmla="*/ 3884 h 7816"/>
                <a:gd name="connsiteX2" fmla="*/ 40691 w 55543"/>
                <a:gd name="connsiteY2" fmla="*/ 0 h 7816"/>
                <a:gd name="connsiteX3" fmla="*/ 52425 w 55543"/>
                <a:gd name="connsiteY3" fmla="*/ 3884 h 7816"/>
                <a:gd name="connsiteX4" fmla="*/ 14858 w 55543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43" h="7816">
                  <a:moveTo>
                    <a:pt x="14858" y="7817"/>
                  </a:moveTo>
                  <a:cubicBezTo>
                    <a:pt x="1208" y="7817"/>
                    <a:pt x="-3970" y="6047"/>
                    <a:pt x="3274" y="3884"/>
                  </a:cubicBezTo>
                  <a:cubicBezTo>
                    <a:pt x="10458" y="1721"/>
                    <a:pt x="27191" y="0"/>
                    <a:pt x="40691" y="0"/>
                  </a:cubicBezTo>
                  <a:cubicBezTo>
                    <a:pt x="54191" y="0"/>
                    <a:pt x="59459" y="1721"/>
                    <a:pt x="52425" y="3884"/>
                  </a:cubicBezTo>
                  <a:cubicBezTo>
                    <a:pt x="45360" y="6047"/>
                    <a:pt x="28538" y="7817"/>
                    <a:pt x="14858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F4B5853-0F45-4850-A04E-35920820E12E}"/>
                </a:ext>
              </a:extLst>
            </p:cNvPr>
            <p:cNvSpPr/>
            <p:nvPr/>
          </p:nvSpPr>
          <p:spPr>
            <a:xfrm>
              <a:off x="3525448" y="5961642"/>
              <a:ext cx="60078" cy="8898"/>
            </a:xfrm>
            <a:custGeom>
              <a:avLst/>
              <a:gdLst>
                <a:gd name="connsiteX0" fmla="*/ 15381 w 60078"/>
                <a:gd name="connsiteY0" fmla="*/ 8898 h 8898"/>
                <a:gd name="connsiteX1" fmla="*/ 3916 w 60078"/>
                <a:gd name="connsiteY1" fmla="*/ 4425 h 8898"/>
                <a:gd name="connsiteX2" fmla="*/ 44715 w 60078"/>
                <a:gd name="connsiteY2" fmla="*/ 0 h 8898"/>
                <a:gd name="connsiteX3" fmla="*/ 56330 w 60078"/>
                <a:gd name="connsiteY3" fmla="*/ 4425 h 8898"/>
                <a:gd name="connsiteX4" fmla="*/ 15381 w 60078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78" h="8898">
                  <a:moveTo>
                    <a:pt x="15381" y="8898"/>
                  </a:moveTo>
                  <a:cubicBezTo>
                    <a:pt x="803" y="8898"/>
                    <a:pt x="-4286" y="6883"/>
                    <a:pt x="3916" y="4425"/>
                  </a:cubicBezTo>
                  <a:cubicBezTo>
                    <a:pt x="12088" y="1966"/>
                    <a:pt x="30317" y="0"/>
                    <a:pt x="44715" y="0"/>
                  </a:cubicBezTo>
                  <a:cubicBezTo>
                    <a:pt x="59114" y="0"/>
                    <a:pt x="64322" y="1966"/>
                    <a:pt x="56330" y="4425"/>
                  </a:cubicBezTo>
                  <a:cubicBezTo>
                    <a:pt x="48308" y="6883"/>
                    <a:pt x="29928" y="8898"/>
                    <a:pt x="15381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131CFB-EA35-4F16-BB0D-BCAB9359923F}"/>
                </a:ext>
              </a:extLst>
            </p:cNvPr>
            <p:cNvSpPr/>
            <p:nvPr/>
          </p:nvSpPr>
          <p:spPr>
            <a:xfrm>
              <a:off x="3346087" y="6015522"/>
              <a:ext cx="65485" cy="10225"/>
            </a:xfrm>
            <a:custGeom>
              <a:avLst/>
              <a:gdLst>
                <a:gd name="connsiteX0" fmla="*/ 15917 w 65485"/>
                <a:gd name="connsiteY0" fmla="*/ 10226 h 10225"/>
                <a:gd name="connsiteX1" fmla="*/ 4752 w 65485"/>
                <a:gd name="connsiteY1" fmla="*/ 5064 h 10225"/>
                <a:gd name="connsiteX2" fmla="*/ 49562 w 65485"/>
                <a:gd name="connsiteY2" fmla="*/ 0 h 10225"/>
                <a:gd name="connsiteX3" fmla="*/ 60937 w 65485"/>
                <a:gd name="connsiteY3" fmla="*/ 5064 h 10225"/>
                <a:gd name="connsiteX4" fmla="*/ 15917 w 65485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85" h="10225">
                  <a:moveTo>
                    <a:pt x="15917" y="10226"/>
                  </a:moveTo>
                  <a:cubicBezTo>
                    <a:pt x="321" y="10226"/>
                    <a:pt x="-4648" y="7915"/>
                    <a:pt x="4752" y="5064"/>
                  </a:cubicBezTo>
                  <a:cubicBezTo>
                    <a:pt x="14121" y="2261"/>
                    <a:pt x="34146" y="0"/>
                    <a:pt x="49562" y="0"/>
                  </a:cubicBezTo>
                  <a:cubicBezTo>
                    <a:pt x="64978" y="0"/>
                    <a:pt x="70097" y="2261"/>
                    <a:pt x="60937" y="5064"/>
                  </a:cubicBezTo>
                  <a:cubicBezTo>
                    <a:pt x="51688" y="7866"/>
                    <a:pt x="31512" y="10226"/>
                    <a:pt x="15917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55F9C4-EA81-4CC5-A72E-523D625B47B7}"/>
                </a:ext>
              </a:extLst>
            </p:cNvPr>
            <p:cNvSpPr/>
            <p:nvPr/>
          </p:nvSpPr>
          <p:spPr>
            <a:xfrm>
              <a:off x="3139088" y="6077515"/>
              <a:ext cx="71927" cy="11897"/>
            </a:xfrm>
            <a:custGeom>
              <a:avLst/>
              <a:gdLst>
                <a:gd name="connsiteX0" fmla="*/ 16493 w 71927"/>
                <a:gd name="connsiteY0" fmla="*/ 11897 h 11897"/>
                <a:gd name="connsiteX1" fmla="*/ 5867 w 71927"/>
                <a:gd name="connsiteY1" fmla="*/ 5899 h 11897"/>
                <a:gd name="connsiteX2" fmla="*/ 55437 w 71927"/>
                <a:gd name="connsiteY2" fmla="*/ 0 h 11897"/>
                <a:gd name="connsiteX3" fmla="*/ 66333 w 71927"/>
                <a:gd name="connsiteY3" fmla="*/ 5899 h 11897"/>
                <a:gd name="connsiteX4" fmla="*/ 16493 w 71927"/>
                <a:gd name="connsiteY4" fmla="*/ 11897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27" h="11897">
                  <a:moveTo>
                    <a:pt x="16493" y="11897"/>
                  </a:moveTo>
                  <a:cubicBezTo>
                    <a:pt x="-330" y="11897"/>
                    <a:pt x="-5029" y="9193"/>
                    <a:pt x="5867" y="5899"/>
                  </a:cubicBezTo>
                  <a:cubicBezTo>
                    <a:pt x="16703" y="2655"/>
                    <a:pt x="38854" y="0"/>
                    <a:pt x="55437" y="0"/>
                  </a:cubicBezTo>
                  <a:cubicBezTo>
                    <a:pt x="72020" y="0"/>
                    <a:pt x="76929" y="2606"/>
                    <a:pt x="66333" y="5899"/>
                  </a:cubicBezTo>
                  <a:cubicBezTo>
                    <a:pt x="55647" y="9193"/>
                    <a:pt x="33316" y="11897"/>
                    <a:pt x="16493" y="1189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AA59818-00F3-48CD-9A61-B65D82D6A87D}"/>
                </a:ext>
              </a:extLst>
            </p:cNvPr>
            <p:cNvSpPr/>
            <p:nvPr/>
          </p:nvSpPr>
          <p:spPr>
            <a:xfrm>
              <a:off x="2897572" y="6149782"/>
              <a:ext cx="79843" cy="13961"/>
            </a:xfrm>
            <a:custGeom>
              <a:avLst/>
              <a:gdLst>
                <a:gd name="connsiteX0" fmla="*/ 17102 w 79843"/>
                <a:gd name="connsiteY0" fmla="*/ 13962 h 13961"/>
                <a:gd name="connsiteX1" fmla="*/ 7344 w 79843"/>
                <a:gd name="connsiteY1" fmla="*/ 6932 h 13961"/>
                <a:gd name="connsiteX2" fmla="*/ 62751 w 79843"/>
                <a:gd name="connsiteY2" fmla="*/ 0 h 13961"/>
                <a:gd name="connsiteX3" fmla="*/ 72839 w 79843"/>
                <a:gd name="connsiteY3" fmla="*/ 6932 h 13961"/>
                <a:gd name="connsiteX4" fmla="*/ 17102 w 79843"/>
                <a:gd name="connsiteY4" fmla="*/ 13962 h 1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43" h="13961">
                  <a:moveTo>
                    <a:pt x="17102" y="13962"/>
                  </a:moveTo>
                  <a:cubicBezTo>
                    <a:pt x="-1127" y="13962"/>
                    <a:pt x="-5438" y="10815"/>
                    <a:pt x="7344" y="6932"/>
                  </a:cubicBezTo>
                  <a:cubicBezTo>
                    <a:pt x="20036" y="3097"/>
                    <a:pt x="44791" y="0"/>
                    <a:pt x="62751" y="0"/>
                  </a:cubicBezTo>
                  <a:cubicBezTo>
                    <a:pt x="80711" y="0"/>
                    <a:pt x="85261" y="3097"/>
                    <a:pt x="72839" y="6932"/>
                  </a:cubicBezTo>
                  <a:cubicBezTo>
                    <a:pt x="60297" y="10815"/>
                    <a:pt x="35302" y="13962"/>
                    <a:pt x="17102" y="1396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E967071-6329-45A0-B5AD-CE79A98AF8D6}"/>
                </a:ext>
              </a:extLst>
            </p:cNvPr>
            <p:cNvSpPr/>
            <p:nvPr/>
          </p:nvSpPr>
          <p:spPr>
            <a:xfrm>
              <a:off x="2612043" y="6235028"/>
              <a:ext cx="89681" cy="16567"/>
            </a:xfrm>
            <a:custGeom>
              <a:avLst/>
              <a:gdLst>
                <a:gd name="connsiteX0" fmla="*/ 17723 w 89681"/>
                <a:gd name="connsiteY0" fmla="*/ 16567 h 16567"/>
                <a:gd name="connsiteX1" fmla="*/ 9341 w 89681"/>
                <a:gd name="connsiteY1" fmla="*/ 8210 h 16567"/>
                <a:gd name="connsiteX2" fmla="*/ 71963 w 89681"/>
                <a:gd name="connsiteY2" fmla="*/ 0 h 16567"/>
                <a:gd name="connsiteX3" fmla="*/ 80763 w 89681"/>
                <a:gd name="connsiteY3" fmla="*/ 8210 h 16567"/>
                <a:gd name="connsiteX4" fmla="*/ 17723 w 89681"/>
                <a:gd name="connsiteY4" fmla="*/ 16567 h 1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81" h="16567">
                  <a:moveTo>
                    <a:pt x="17723" y="16567"/>
                  </a:moveTo>
                  <a:cubicBezTo>
                    <a:pt x="-2153" y="16567"/>
                    <a:pt x="-5835" y="12831"/>
                    <a:pt x="9341" y="8210"/>
                  </a:cubicBezTo>
                  <a:cubicBezTo>
                    <a:pt x="24398" y="3638"/>
                    <a:pt x="52386" y="0"/>
                    <a:pt x="71963" y="0"/>
                  </a:cubicBezTo>
                  <a:cubicBezTo>
                    <a:pt x="91539" y="0"/>
                    <a:pt x="95521" y="3638"/>
                    <a:pt x="80763" y="8210"/>
                  </a:cubicBezTo>
                  <a:cubicBezTo>
                    <a:pt x="65886" y="12831"/>
                    <a:pt x="37599" y="16567"/>
                    <a:pt x="17723" y="165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9A9BF5B-D477-46D6-AFD4-04CD0C0D173D}"/>
                </a:ext>
              </a:extLst>
            </p:cNvPr>
            <p:cNvSpPr/>
            <p:nvPr/>
          </p:nvSpPr>
          <p:spPr>
            <a:xfrm>
              <a:off x="2269328" y="6337136"/>
              <a:ext cx="102249" cy="20008"/>
            </a:xfrm>
            <a:custGeom>
              <a:avLst/>
              <a:gdLst>
                <a:gd name="connsiteX0" fmla="*/ 18385 w 102249"/>
                <a:gd name="connsiteY0" fmla="*/ 20009 h 20008"/>
                <a:gd name="connsiteX1" fmla="*/ 12159 w 102249"/>
                <a:gd name="connsiteY1" fmla="*/ 9931 h 20008"/>
                <a:gd name="connsiteX2" fmla="*/ 83880 w 102249"/>
                <a:gd name="connsiteY2" fmla="*/ 0 h 20008"/>
                <a:gd name="connsiteX3" fmla="*/ 90675 w 102249"/>
                <a:gd name="connsiteY3" fmla="*/ 9931 h 20008"/>
                <a:gd name="connsiteX4" fmla="*/ 18385 w 102249"/>
                <a:gd name="connsiteY4" fmla="*/ 20009 h 2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49" h="20008">
                  <a:moveTo>
                    <a:pt x="18385" y="20009"/>
                  </a:moveTo>
                  <a:cubicBezTo>
                    <a:pt x="-3497" y="20009"/>
                    <a:pt x="-6191" y="15486"/>
                    <a:pt x="12159" y="9931"/>
                  </a:cubicBezTo>
                  <a:cubicBezTo>
                    <a:pt x="30358" y="4424"/>
                    <a:pt x="62387" y="0"/>
                    <a:pt x="83880" y="0"/>
                  </a:cubicBezTo>
                  <a:cubicBezTo>
                    <a:pt x="105372" y="0"/>
                    <a:pt x="108485" y="4424"/>
                    <a:pt x="90675" y="9931"/>
                  </a:cubicBezTo>
                  <a:cubicBezTo>
                    <a:pt x="72685" y="15437"/>
                    <a:pt x="40236" y="20009"/>
                    <a:pt x="18385" y="2000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59C2CAB-3EF2-49F1-8E6C-8A707C2AC1C4}"/>
                </a:ext>
              </a:extLst>
            </p:cNvPr>
            <p:cNvSpPr/>
            <p:nvPr/>
          </p:nvSpPr>
          <p:spPr>
            <a:xfrm>
              <a:off x="1850233" y="6461514"/>
              <a:ext cx="118811" cy="24678"/>
            </a:xfrm>
            <a:custGeom>
              <a:avLst/>
              <a:gdLst>
                <a:gd name="connsiteX0" fmla="*/ 19067 w 118811"/>
                <a:gd name="connsiteY0" fmla="*/ 24679 h 24678"/>
                <a:gd name="connsiteX1" fmla="*/ 16223 w 118811"/>
                <a:gd name="connsiteY1" fmla="*/ 12241 h 24678"/>
                <a:gd name="connsiteX2" fmla="*/ 99768 w 118811"/>
                <a:gd name="connsiteY2" fmla="*/ 0 h 24678"/>
                <a:gd name="connsiteX3" fmla="*/ 103390 w 118811"/>
                <a:gd name="connsiteY3" fmla="*/ 12241 h 24678"/>
                <a:gd name="connsiteX4" fmla="*/ 19067 w 118811"/>
                <a:gd name="connsiteY4" fmla="*/ 24679 h 2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11" h="24678">
                  <a:moveTo>
                    <a:pt x="19067" y="24679"/>
                  </a:moveTo>
                  <a:cubicBezTo>
                    <a:pt x="-5240" y="24679"/>
                    <a:pt x="-6437" y="19075"/>
                    <a:pt x="16223" y="12241"/>
                  </a:cubicBezTo>
                  <a:cubicBezTo>
                    <a:pt x="38613" y="5457"/>
                    <a:pt x="75941" y="0"/>
                    <a:pt x="99768" y="0"/>
                  </a:cubicBezTo>
                  <a:cubicBezTo>
                    <a:pt x="123625" y="0"/>
                    <a:pt x="125331" y="5457"/>
                    <a:pt x="103390" y="12241"/>
                  </a:cubicBezTo>
                  <a:cubicBezTo>
                    <a:pt x="81239" y="19075"/>
                    <a:pt x="43373" y="24679"/>
                    <a:pt x="19067" y="2467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E92BA8-BAAB-4D5F-8D4E-81CC25CE8831}"/>
                </a:ext>
              </a:extLst>
            </p:cNvPr>
            <p:cNvSpPr/>
            <p:nvPr/>
          </p:nvSpPr>
          <p:spPr>
            <a:xfrm>
              <a:off x="1326032" y="6616470"/>
              <a:ext cx="141406" cy="31217"/>
            </a:xfrm>
            <a:custGeom>
              <a:avLst/>
              <a:gdLst>
                <a:gd name="connsiteX0" fmla="*/ 19758 w 141406"/>
                <a:gd name="connsiteY0" fmla="*/ 31217 h 31217"/>
                <a:gd name="connsiteX1" fmla="*/ 22272 w 141406"/>
                <a:gd name="connsiteY1" fmla="*/ 15437 h 31217"/>
                <a:gd name="connsiteX2" fmla="*/ 121682 w 141406"/>
                <a:gd name="connsiteY2" fmla="*/ 0 h 31217"/>
                <a:gd name="connsiteX3" fmla="*/ 120305 w 141406"/>
                <a:gd name="connsiteY3" fmla="*/ 15437 h 31217"/>
                <a:gd name="connsiteX4" fmla="*/ 19758 w 141406"/>
                <a:gd name="connsiteY4" fmla="*/ 31217 h 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06" h="31217">
                  <a:moveTo>
                    <a:pt x="19758" y="31217"/>
                  </a:moveTo>
                  <a:cubicBezTo>
                    <a:pt x="-7602" y="31217"/>
                    <a:pt x="-6345" y="24138"/>
                    <a:pt x="22272" y="15437"/>
                  </a:cubicBezTo>
                  <a:cubicBezTo>
                    <a:pt x="50529" y="6883"/>
                    <a:pt x="94921" y="0"/>
                    <a:pt x="121682" y="0"/>
                  </a:cubicBezTo>
                  <a:cubicBezTo>
                    <a:pt x="148443" y="0"/>
                    <a:pt x="147964" y="6883"/>
                    <a:pt x="120305" y="15437"/>
                  </a:cubicBezTo>
                  <a:cubicBezTo>
                    <a:pt x="92257" y="24138"/>
                    <a:pt x="47117" y="31217"/>
                    <a:pt x="19758" y="312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7A8D45-3366-4960-9C84-5E1E777009A8}"/>
                </a:ext>
              </a:extLst>
            </p:cNvPr>
            <p:cNvSpPr/>
            <p:nvPr/>
          </p:nvSpPr>
          <p:spPr>
            <a:xfrm>
              <a:off x="651416" y="6814885"/>
              <a:ext cx="173628" cy="40705"/>
            </a:xfrm>
            <a:custGeom>
              <a:avLst/>
              <a:gdLst>
                <a:gd name="connsiteX0" fmla="*/ 20475 w 173628"/>
                <a:gd name="connsiteY0" fmla="*/ 40706 h 40705"/>
                <a:gd name="connsiteX1" fmla="*/ 31700 w 173628"/>
                <a:gd name="connsiteY1" fmla="*/ 20107 h 40705"/>
                <a:gd name="connsiteX2" fmla="*/ 153201 w 173628"/>
                <a:gd name="connsiteY2" fmla="*/ 0 h 40705"/>
                <a:gd name="connsiteX3" fmla="*/ 143622 w 173628"/>
                <a:gd name="connsiteY3" fmla="*/ 20107 h 40705"/>
                <a:gd name="connsiteX4" fmla="*/ 20475 w 173628"/>
                <a:gd name="connsiteY4" fmla="*/ 40706 h 4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28" h="40705">
                  <a:moveTo>
                    <a:pt x="20475" y="40706"/>
                  </a:moveTo>
                  <a:cubicBezTo>
                    <a:pt x="-10836" y="40706"/>
                    <a:pt x="-5567" y="31414"/>
                    <a:pt x="31700" y="20107"/>
                  </a:cubicBezTo>
                  <a:cubicBezTo>
                    <a:pt x="68489" y="8947"/>
                    <a:pt x="122699" y="0"/>
                    <a:pt x="153201" y="0"/>
                  </a:cubicBezTo>
                  <a:cubicBezTo>
                    <a:pt x="183734" y="0"/>
                    <a:pt x="179633" y="8947"/>
                    <a:pt x="143622" y="20107"/>
                  </a:cubicBezTo>
                  <a:cubicBezTo>
                    <a:pt x="107133" y="31414"/>
                    <a:pt x="51786" y="40706"/>
                    <a:pt x="20475" y="407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259C181-6578-4464-BE3E-FF6AD280213D}"/>
                </a:ext>
              </a:extLst>
            </p:cNvPr>
            <p:cNvSpPr/>
            <p:nvPr/>
          </p:nvSpPr>
          <p:spPr>
            <a:xfrm>
              <a:off x="4761004" y="5641110"/>
              <a:ext cx="31515" cy="2949"/>
            </a:xfrm>
            <a:custGeom>
              <a:avLst/>
              <a:gdLst>
                <a:gd name="connsiteX0" fmla="*/ 11386 w 31515"/>
                <a:gd name="connsiteY0" fmla="*/ 2950 h 2949"/>
                <a:gd name="connsiteX1" fmla="*/ 640 w 31515"/>
                <a:gd name="connsiteY1" fmla="*/ 1475 h 2949"/>
                <a:gd name="connsiteX2" fmla="*/ 20127 w 31515"/>
                <a:gd name="connsiteY2" fmla="*/ 0 h 2949"/>
                <a:gd name="connsiteX3" fmla="*/ 30903 w 31515"/>
                <a:gd name="connsiteY3" fmla="*/ 1475 h 2949"/>
                <a:gd name="connsiteX4" fmla="*/ 11386 w 3151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15" h="2949">
                  <a:moveTo>
                    <a:pt x="11386" y="2950"/>
                  </a:moveTo>
                  <a:cubicBezTo>
                    <a:pt x="3005" y="2950"/>
                    <a:pt x="-1814" y="2261"/>
                    <a:pt x="640" y="1475"/>
                  </a:cubicBezTo>
                  <a:cubicBezTo>
                    <a:pt x="3065" y="639"/>
                    <a:pt x="11805" y="0"/>
                    <a:pt x="20127" y="0"/>
                  </a:cubicBezTo>
                  <a:cubicBezTo>
                    <a:pt x="28449" y="0"/>
                    <a:pt x="33298" y="639"/>
                    <a:pt x="30903" y="1475"/>
                  </a:cubicBezTo>
                  <a:cubicBezTo>
                    <a:pt x="28509" y="2311"/>
                    <a:pt x="19768" y="2950"/>
                    <a:pt x="1138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41AE9F-064A-4345-AD32-377DC5B7EF53}"/>
                </a:ext>
              </a:extLst>
            </p:cNvPr>
            <p:cNvSpPr/>
            <p:nvPr/>
          </p:nvSpPr>
          <p:spPr>
            <a:xfrm>
              <a:off x="4709986" y="5658612"/>
              <a:ext cx="32880" cy="3244"/>
            </a:xfrm>
            <a:custGeom>
              <a:avLst/>
              <a:gdLst>
                <a:gd name="connsiteX0" fmla="*/ 11727 w 32880"/>
                <a:gd name="connsiteY0" fmla="*/ 3245 h 3244"/>
                <a:gd name="connsiteX1" fmla="*/ 711 w 32880"/>
                <a:gd name="connsiteY1" fmla="*/ 1622 h 3244"/>
                <a:gd name="connsiteX2" fmla="*/ 21156 w 32880"/>
                <a:gd name="connsiteY2" fmla="*/ 0 h 3244"/>
                <a:gd name="connsiteX3" fmla="*/ 32201 w 32880"/>
                <a:gd name="connsiteY3" fmla="*/ 1622 h 3244"/>
                <a:gd name="connsiteX4" fmla="*/ 11727 w 32880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0" h="3244">
                  <a:moveTo>
                    <a:pt x="11727" y="3245"/>
                  </a:moveTo>
                  <a:cubicBezTo>
                    <a:pt x="2986" y="3245"/>
                    <a:pt x="-1923" y="2507"/>
                    <a:pt x="711" y="1622"/>
                  </a:cubicBezTo>
                  <a:cubicBezTo>
                    <a:pt x="3345" y="737"/>
                    <a:pt x="12505" y="0"/>
                    <a:pt x="21156" y="0"/>
                  </a:cubicBezTo>
                  <a:cubicBezTo>
                    <a:pt x="29807" y="0"/>
                    <a:pt x="34776" y="737"/>
                    <a:pt x="32201" y="1622"/>
                  </a:cubicBezTo>
                  <a:cubicBezTo>
                    <a:pt x="29627" y="2507"/>
                    <a:pt x="20438" y="3245"/>
                    <a:pt x="11727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329C793-D300-4768-BF4D-DB0D5FC63778}"/>
                </a:ext>
              </a:extLst>
            </p:cNvPr>
            <p:cNvSpPr/>
            <p:nvPr/>
          </p:nvSpPr>
          <p:spPr>
            <a:xfrm>
              <a:off x="4654751" y="5677588"/>
              <a:ext cx="34380" cy="3490"/>
            </a:xfrm>
            <a:custGeom>
              <a:avLst/>
              <a:gdLst>
                <a:gd name="connsiteX0" fmla="*/ 12064 w 34380"/>
                <a:gd name="connsiteY0" fmla="*/ 3490 h 3490"/>
                <a:gd name="connsiteX1" fmla="*/ 809 w 34380"/>
                <a:gd name="connsiteY1" fmla="*/ 1721 h 3490"/>
                <a:gd name="connsiteX2" fmla="*/ 22301 w 34380"/>
                <a:gd name="connsiteY2" fmla="*/ 0 h 3490"/>
                <a:gd name="connsiteX3" fmla="*/ 33616 w 34380"/>
                <a:gd name="connsiteY3" fmla="*/ 1721 h 3490"/>
                <a:gd name="connsiteX4" fmla="*/ 12064 w 34380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80" h="3490">
                  <a:moveTo>
                    <a:pt x="12064" y="3490"/>
                  </a:moveTo>
                  <a:cubicBezTo>
                    <a:pt x="2964" y="3490"/>
                    <a:pt x="-2065" y="2704"/>
                    <a:pt x="809" y="1721"/>
                  </a:cubicBezTo>
                  <a:cubicBezTo>
                    <a:pt x="3652" y="737"/>
                    <a:pt x="13261" y="0"/>
                    <a:pt x="22301" y="0"/>
                  </a:cubicBezTo>
                  <a:cubicBezTo>
                    <a:pt x="31341" y="0"/>
                    <a:pt x="36400" y="787"/>
                    <a:pt x="33616" y="1721"/>
                  </a:cubicBezTo>
                  <a:cubicBezTo>
                    <a:pt x="30802" y="2704"/>
                    <a:pt x="21163" y="3490"/>
                    <a:pt x="12064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86BD8E-4E79-4BCD-9ABA-2FBF6C3FA435}"/>
                </a:ext>
              </a:extLst>
            </p:cNvPr>
            <p:cNvSpPr/>
            <p:nvPr/>
          </p:nvSpPr>
          <p:spPr>
            <a:xfrm>
              <a:off x="4594694" y="5698186"/>
              <a:ext cx="36011" cy="3834"/>
            </a:xfrm>
            <a:custGeom>
              <a:avLst/>
              <a:gdLst>
                <a:gd name="connsiteX0" fmla="*/ 12432 w 36011"/>
                <a:gd name="connsiteY0" fmla="*/ 3835 h 3834"/>
                <a:gd name="connsiteX1" fmla="*/ 908 w 36011"/>
                <a:gd name="connsiteY1" fmla="*/ 1917 h 3834"/>
                <a:gd name="connsiteX2" fmla="*/ 23568 w 36011"/>
                <a:gd name="connsiteY2" fmla="*/ 0 h 3834"/>
                <a:gd name="connsiteX3" fmla="*/ 35152 w 36011"/>
                <a:gd name="connsiteY3" fmla="*/ 1917 h 3834"/>
                <a:gd name="connsiteX4" fmla="*/ 12432 w 36011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1" h="3834">
                  <a:moveTo>
                    <a:pt x="12432" y="3835"/>
                  </a:moveTo>
                  <a:cubicBezTo>
                    <a:pt x="2943" y="3835"/>
                    <a:pt x="-2205" y="2999"/>
                    <a:pt x="908" y="1917"/>
                  </a:cubicBezTo>
                  <a:cubicBezTo>
                    <a:pt x="4021" y="885"/>
                    <a:pt x="14139" y="0"/>
                    <a:pt x="23568" y="0"/>
                  </a:cubicBezTo>
                  <a:cubicBezTo>
                    <a:pt x="32967" y="0"/>
                    <a:pt x="38175" y="836"/>
                    <a:pt x="35152" y="1917"/>
                  </a:cubicBezTo>
                  <a:cubicBezTo>
                    <a:pt x="32099" y="2999"/>
                    <a:pt x="21922" y="3835"/>
                    <a:pt x="12432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C99F85-9A93-400E-A1CA-9F88123899CF}"/>
                </a:ext>
              </a:extLst>
            </p:cNvPr>
            <p:cNvSpPr/>
            <p:nvPr/>
          </p:nvSpPr>
          <p:spPr>
            <a:xfrm>
              <a:off x="4529191" y="5720751"/>
              <a:ext cx="37780" cy="4129"/>
            </a:xfrm>
            <a:custGeom>
              <a:avLst/>
              <a:gdLst>
                <a:gd name="connsiteX0" fmla="*/ 12830 w 37780"/>
                <a:gd name="connsiteY0" fmla="*/ 4130 h 4129"/>
                <a:gd name="connsiteX1" fmla="*/ 1036 w 37780"/>
                <a:gd name="connsiteY1" fmla="*/ 2065 h 4129"/>
                <a:gd name="connsiteX2" fmla="*/ 24953 w 37780"/>
                <a:gd name="connsiteY2" fmla="*/ 0 h 4129"/>
                <a:gd name="connsiteX3" fmla="*/ 36806 w 37780"/>
                <a:gd name="connsiteY3" fmla="*/ 2065 h 4129"/>
                <a:gd name="connsiteX4" fmla="*/ 12830 w 377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0" h="4129">
                  <a:moveTo>
                    <a:pt x="12830" y="4130"/>
                  </a:moveTo>
                  <a:cubicBezTo>
                    <a:pt x="2922" y="4130"/>
                    <a:pt x="-2377" y="3195"/>
                    <a:pt x="1036" y="2065"/>
                  </a:cubicBezTo>
                  <a:cubicBezTo>
                    <a:pt x="4418" y="934"/>
                    <a:pt x="15134" y="0"/>
                    <a:pt x="24953" y="0"/>
                  </a:cubicBezTo>
                  <a:cubicBezTo>
                    <a:pt x="34771" y="0"/>
                    <a:pt x="40099" y="934"/>
                    <a:pt x="36806" y="2065"/>
                  </a:cubicBezTo>
                  <a:cubicBezTo>
                    <a:pt x="33484" y="3195"/>
                    <a:pt x="22738" y="4130"/>
                    <a:pt x="1283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6952DB-8731-4A1F-928F-86D816749B80}"/>
                </a:ext>
              </a:extLst>
            </p:cNvPr>
            <p:cNvSpPr/>
            <p:nvPr/>
          </p:nvSpPr>
          <p:spPr>
            <a:xfrm>
              <a:off x="4457453" y="5745332"/>
              <a:ext cx="39770" cy="4572"/>
            </a:xfrm>
            <a:custGeom>
              <a:avLst/>
              <a:gdLst>
                <a:gd name="connsiteX0" fmla="*/ 13236 w 39770"/>
                <a:gd name="connsiteY0" fmla="*/ 4572 h 4572"/>
                <a:gd name="connsiteX1" fmla="*/ 1173 w 39770"/>
                <a:gd name="connsiteY1" fmla="*/ 2261 h 4572"/>
                <a:gd name="connsiteX2" fmla="*/ 26527 w 39770"/>
                <a:gd name="connsiteY2" fmla="*/ 0 h 4572"/>
                <a:gd name="connsiteX3" fmla="*/ 38650 w 39770"/>
                <a:gd name="connsiteY3" fmla="*/ 2261 h 4572"/>
                <a:gd name="connsiteX4" fmla="*/ 13236 w 39770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70" h="4572">
                  <a:moveTo>
                    <a:pt x="13236" y="4572"/>
                  </a:moveTo>
                  <a:cubicBezTo>
                    <a:pt x="2849" y="4572"/>
                    <a:pt x="-2539" y="3540"/>
                    <a:pt x="1173" y="2261"/>
                  </a:cubicBezTo>
                  <a:cubicBezTo>
                    <a:pt x="4885" y="983"/>
                    <a:pt x="16230" y="0"/>
                    <a:pt x="26527" y="0"/>
                  </a:cubicBezTo>
                  <a:cubicBezTo>
                    <a:pt x="36824" y="0"/>
                    <a:pt x="42272" y="1032"/>
                    <a:pt x="38650" y="2261"/>
                  </a:cubicBezTo>
                  <a:cubicBezTo>
                    <a:pt x="35028" y="3540"/>
                    <a:pt x="23653" y="4572"/>
                    <a:pt x="13236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6F11F2-DDE9-404A-805E-4A4EE8A5FD16}"/>
                </a:ext>
              </a:extLst>
            </p:cNvPr>
            <p:cNvSpPr/>
            <p:nvPr/>
          </p:nvSpPr>
          <p:spPr>
            <a:xfrm>
              <a:off x="4378573" y="5772371"/>
              <a:ext cx="42010" cy="5014"/>
            </a:xfrm>
            <a:custGeom>
              <a:avLst/>
              <a:gdLst>
                <a:gd name="connsiteX0" fmla="*/ 13660 w 42010"/>
                <a:gd name="connsiteY0" fmla="*/ 5014 h 5014"/>
                <a:gd name="connsiteX1" fmla="*/ 1357 w 42010"/>
                <a:gd name="connsiteY1" fmla="*/ 2507 h 5014"/>
                <a:gd name="connsiteX2" fmla="*/ 28327 w 42010"/>
                <a:gd name="connsiteY2" fmla="*/ 0 h 5014"/>
                <a:gd name="connsiteX3" fmla="*/ 40720 w 42010"/>
                <a:gd name="connsiteY3" fmla="*/ 2507 h 5014"/>
                <a:gd name="connsiteX4" fmla="*/ 13660 w 42010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0" h="5014">
                  <a:moveTo>
                    <a:pt x="13660" y="5014"/>
                  </a:moveTo>
                  <a:cubicBezTo>
                    <a:pt x="2764" y="5014"/>
                    <a:pt x="-2744" y="3884"/>
                    <a:pt x="1357" y="2507"/>
                  </a:cubicBezTo>
                  <a:cubicBezTo>
                    <a:pt x="5428" y="1131"/>
                    <a:pt x="17491" y="0"/>
                    <a:pt x="28327" y="0"/>
                  </a:cubicBezTo>
                  <a:cubicBezTo>
                    <a:pt x="39163" y="0"/>
                    <a:pt x="44701" y="1131"/>
                    <a:pt x="40720" y="2507"/>
                  </a:cubicBezTo>
                  <a:cubicBezTo>
                    <a:pt x="36679" y="3884"/>
                    <a:pt x="24585" y="5014"/>
                    <a:pt x="13660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6D87720-D20D-4CF3-83AF-9D925461ACBF}"/>
                </a:ext>
              </a:extLst>
            </p:cNvPr>
            <p:cNvSpPr/>
            <p:nvPr/>
          </p:nvSpPr>
          <p:spPr>
            <a:xfrm>
              <a:off x="4291377" y="5802261"/>
              <a:ext cx="44468" cy="5555"/>
            </a:xfrm>
            <a:custGeom>
              <a:avLst/>
              <a:gdLst>
                <a:gd name="connsiteX0" fmla="*/ 14137 w 44468"/>
                <a:gd name="connsiteY0" fmla="*/ 5555 h 5555"/>
                <a:gd name="connsiteX1" fmla="*/ 1565 w 44468"/>
                <a:gd name="connsiteY1" fmla="*/ 2753 h 5555"/>
                <a:gd name="connsiteX2" fmla="*/ 30331 w 44468"/>
                <a:gd name="connsiteY2" fmla="*/ 0 h 5555"/>
                <a:gd name="connsiteX3" fmla="*/ 42963 w 44468"/>
                <a:gd name="connsiteY3" fmla="*/ 2753 h 5555"/>
                <a:gd name="connsiteX4" fmla="*/ 14137 w 44468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68" h="5555">
                  <a:moveTo>
                    <a:pt x="14137" y="5555"/>
                  </a:moveTo>
                  <a:cubicBezTo>
                    <a:pt x="2643" y="5555"/>
                    <a:pt x="-2955" y="4277"/>
                    <a:pt x="1565" y="2753"/>
                  </a:cubicBezTo>
                  <a:cubicBezTo>
                    <a:pt x="6085" y="1229"/>
                    <a:pt x="18956" y="0"/>
                    <a:pt x="30331" y="0"/>
                  </a:cubicBezTo>
                  <a:cubicBezTo>
                    <a:pt x="41706" y="0"/>
                    <a:pt x="47393" y="1229"/>
                    <a:pt x="42963" y="2753"/>
                  </a:cubicBezTo>
                  <a:cubicBezTo>
                    <a:pt x="38533" y="4326"/>
                    <a:pt x="25602" y="5555"/>
                    <a:pt x="1413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7BDD630-BDD4-4C2A-A007-1D114CC11F70}"/>
                </a:ext>
              </a:extLst>
            </p:cNvPr>
            <p:cNvSpPr/>
            <p:nvPr/>
          </p:nvSpPr>
          <p:spPr>
            <a:xfrm>
              <a:off x="4194504" y="5835445"/>
              <a:ext cx="47295" cy="6194"/>
            </a:xfrm>
            <a:custGeom>
              <a:avLst/>
              <a:gdLst>
                <a:gd name="connsiteX0" fmla="*/ 14624 w 47295"/>
                <a:gd name="connsiteY0" fmla="*/ 6194 h 6194"/>
                <a:gd name="connsiteX1" fmla="*/ 1842 w 47295"/>
                <a:gd name="connsiteY1" fmla="*/ 3097 h 6194"/>
                <a:gd name="connsiteX2" fmla="*/ 32674 w 47295"/>
                <a:gd name="connsiteY2" fmla="*/ 0 h 6194"/>
                <a:gd name="connsiteX3" fmla="*/ 45545 w 47295"/>
                <a:gd name="connsiteY3" fmla="*/ 3097 h 6194"/>
                <a:gd name="connsiteX4" fmla="*/ 14624 w 47295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95" h="6194">
                  <a:moveTo>
                    <a:pt x="14624" y="6194"/>
                  </a:moveTo>
                  <a:cubicBezTo>
                    <a:pt x="2501" y="6194"/>
                    <a:pt x="-3217" y="4818"/>
                    <a:pt x="1842" y="3097"/>
                  </a:cubicBezTo>
                  <a:cubicBezTo>
                    <a:pt x="6871" y="1377"/>
                    <a:pt x="20641" y="0"/>
                    <a:pt x="32674" y="0"/>
                  </a:cubicBezTo>
                  <a:cubicBezTo>
                    <a:pt x="44677" y="0"/>
                    <a:pt x="50455" y="1377"/>
                    <a:pt x="45545" y="3097"/>
                  </a:cubicBezTo>
                  <a:cubicBezTo>
                    <a:pt x="40576" y="4769"/>
                    <a:pt x="26747" y="6194"/>
                    <a:pt x="14624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244A2BD-539A-4779-BAF3-6C7DFEF20159}"/>
                </a:ext>
              </a:extLst>
            </p:cNvPr>
            <p:cNvSpPr/>
            <p:nvPr/>
          </p:nvSpPr>
          <p:spPr>
            <a:xfrm>
              <a:off x="4086210" y="5872463"/>
              <a:ext cx="50482" cy="6931"/>
            </a:xfrm>
            <a:custGeom>
              <a:avLst/>
              <a:gdLst>
                <a:gd name="connsiteX0" fmla="*/ 15157 w 50482"/>
                <a:gd name="connsiteY0" fmla="*/ 6932 h 6931"/>
                <a:gd name="connsiteX1" fmla="*/ 2166 w 50482"/>
                <a:gd name="connsiteY1" fmla="*/ 3441 h 6931"/>
                <a:gd name="connsiteX2" fmla="*/ 35332 w 50482"/>
                <a:gd name="connsiteY2" fmla="*/ 0 h 6931"/>
                <a:gd name="connsiteX3" fmla="*/ 48413 w 50482"/>
                <a:gd name="connsiteY3" fmla="*/ 3441 h 6931"/>
                <a:gd name="connsiteX4" fmla="*/ 15157 w 50482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" h="6931">
                  <a:moveTo>
                    <a:pt x="15157" y="6932"/>
                  </a:moveTo>
                  <a:cubicBezTo>
                    <a:pt x="2315" y="6932"/>
                    <a:pt x="-3492" y="5359"/>
                    <a:pt x="2166" y="3441"/>
                  </a:cubicBezTo>
                  <a:cubicBezTo>
                    <a:pt x="7793" y="1524"/>
                    <a:pt x="22610" y="0"/>
                    <a:pt x="35332" y="0"/>
                  </a:cubicBezTo>
                  <a:cubicBezTo>
                    <a:pt x="48054" y="0"/>
                    <a:pt x="53921" y="1524"/>
                    <a:pt x="48413" y="3441"/>
                  </a:cubicBezTo>
                  <a:cubicBezTo>
                    <a:pt x="42905" y="5408"/>
                    <a:pt x="27998" y="6932"/>
                    <a:pt x="15157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F12BF8-C365-43BA-A9FE-AC3278BBB7B1}"/>
                </a:ext>
              </a:extLst>
            </p:cNvPr>
            <p:cNvSpPr/>
            <p:nvPr/>
          </p:nvSpPr>
          <p:spPr>
            <a:xfrm>
              <a:off x="3964419" y="5914103"/>
              <a:ext cx="54178" cy="7816"/>
            </a:xfrm>
            <a:custGeom>
              <a:avLst/>
              <a:gdLst>
                <a:gd name="connsiteX0" fmla="*/ 15716 w 54178"/>
                <a:gd name="connsiteY0" fmla="*/ 7817 h 7816"/>
                <a:gd name="connsiteX1" fmla="*/ 2575 w 54178"/>
                <a:gd name="connsiteY1" fmla="*/ 3884 h 7816"/>
                <a:gd name="connsiteX2" fmla="*/ 38466 w 54178"/>
                <a:gd name="connsiteY2" fmla="*/ 0 h 7816"/>
                <a:gd name="connsiteX3" fmla="*/ 51727 w 54178"/>
                <a:gd name="connsiteY3" fmla="*/ 3884 h 7816"/>
                <a:gd name="connsiteX4" fmla="*/ 15716 w 54178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78" h="7816">
                  <a:moveTo>
                    <a:pt x="15716" y="7817"/>
                  </a:moveTo>
                  <a:cubicBezTo>
                    <a:pt x="2066" y="7817"/>
                    <a:pt x="-3801" y="6047"/>
                    <a:pt x="2575" y="3884"/>
                  </a:cubicBezTo>
                  <a:cubicBezTo>
                    <a:pt x="8921" y="1721"/>
                    <a:pt x="24966" y="0"/>
                    <a:pt x="38466" y="0"/>
                  </a:cubicBezTo>
                  <a:cubicBezTo>
                    <a:pt x="51966" y="0"/>
                    <a:pt x="57923" y="1721"/>
                    <a:pt x="51727" y="3884"/>
                  </a:cubicBezTo>
                  <a:cubicBezTo>
                    <a:pt x="45500" y="6047"/>
                    <a:pt x="29366" y="7817"/>
                    <a:pt x="15716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02E7031-6E76-44E3-A56C-C1065FD7B294}"/>
                </a:ext>
              </a:extLst>
            </p:cNvPr>
            <p:cNvSpPr/>
            <p:nvPr/>
          </p:nvSpPr>
          <p:spPr>
            <a:xfrm>
              <a:off x="3826383" y="5961248"/>
              <a:ext cx="58423" cy="8898"/>
            </a:xfrm>
            <a:custGeom>
              <a:avLst/>
              <a:gdLst>
                <a:gd name="connsiteX0" fmla="*/ 16297 w 58423"/>
                <a:gd name="connsiteY0" fmla="*/ 8898 h 8898"/>
                <a:gd name="connsiteX1" fmla="*/ 3096 w 58423"/>
                <a:gd name="connsiteY1" fmla="*/ 4425 h 8898"/>
                <a:gd name="connsiteX2" fmla="*/ 42130 w 58423"/>
                <a:gd name="connsiteY2" fmla="*/ 0 h 8898"/>
                <a:gd name="connsiteX3" fmla="*/ 55480 w 58423"/>
                <a:gd name="connsiteY3" fmla="*/ 4425 h 8898"/>
                <a:gd name="connsiteX4" fmla="*/ 16297 w 58423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23" h="8898">
                  <a:moveTo>
                    <a:pt x="16297" y="8898"/>
                  </a:moveTo>
                  <a:cubicBezTo>
                    <a:pt x="1749" y="8898"/>
                    <a:pt x="-4148" y="6883"/>
                    <a:pt x="3096" y="4425"/>
                  </a:cubicBezTo>
                  <a:cubicBezTo>
                    <a:pt x="10280" y="1966"/>
                    <a:pt x="27762" y="0"/>
                    <a:pt x="42130" y="0"/>
                  </a:cubicBezTo>
                  <a:cubicBezTo>
                    <a:pt x="56498" y="0"/>
                    <a:pt x="62515" y="1966"/>
                    <a:pt x="55480" y="4425"/>
                  </a:cubicBezTo>
                  <a:cubicBezTo>
                    <a:pt x="48446" y="6883"/>
                    <a:pt x="30875" y="8898"/>
                    <a:pt x="16297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C56B33-580E-422C-B372-52781E650C7B}"/>
                </a:ext>
              </a:extLst>
            </p:cNvPr>
            <p:cNvSpPr/>
            <p:nvPr/>
          </p:nvSpPr>
          <p:spPr>
            <a:xfrm>
              <a:off x="3668655" y="6015031"/>
              <a:ext cx="63462" cy="10225"/>
            </a:xfrm>
            <a:custGeom>
              <a:avLst/>
              <a:gdLst>
                <a:gd name="connsiteX0" fmla="*/ 16932 w 63462"/>
                <a:gd name="connsiteY0" fmla="*/ 10226 h 10225"/>
                <a:gd name="connsiteX1" fmla="*/ 3761 w 63462"/>
                <a:gd name="connsiteY1" fmla="*/ 5064 h 10225"/>
                <a:gd name="connsiteX2" fmla="*/ 46537 w 63462"/>
                <a:gd name="connsiteY2" fmla="*/ 0 h 10225"/>
                <a:gd name="connsiteX3" fmla="*/ 59887 w 63462"/>
                <a:gd name="connsiteY3" fmla="*/ 5064 h 10225"/>
                <a:gd name="connsiteX4" fmla="*/ 16932 w 63462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62" h="10225">
                  <a:moveTo>
                    <a:pt x="16932" y="10226"/>
                  </a:moveTo>
                  <a:cubicBezTo>
                    <a:pt x="1337" y="10226"/>
                    <a:pt x="-4530" y="7915"/>
                    <a:pt x="3761" y="5064"/>
                  </a:cubicBezTo>
                  <a:cubicBezTo>
                    <a:pt x="11993" y="2261"/>
                    <a:pt x="31151" y="0"/>
                    <a:pt x="46537" y="0"/>
                  </a:cubicBezTo>
                  <a:cubicBezTo>
                    <a:pt x="61923" y="0"/>
                    <a:pt x="67940" y="2261"/>
                    <a:pt x="59887" y="5064"/>
                  </a:cubicBezTo>
                  <a:cubicBezTo>
                    <a:pt x="51775" y="7915"/>
                    <a:pt x="32528" y="10226"/>
                    <a:pt x="16932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9D6E3-BFB5-44AA-B0CC-959F24211019}"/>
                </a:ext>
              </a:extLst>
            </p:cNvPr>
            <p:cNvSpPr/>
            <p:nvPr/>
          </p:nvSpPr>
          <p:spPr>
            <a:xfrm>
              <a:off x="3486644" y="6077023"/>
              <a:ext cx="69476" cy="11847"/>
            </a:xfrm>
            <a:custGeom>
              <a:avLst/>
              <a:gdLst>
                <a:gd name="connsiteX0" fmla="*/ 17605 w 69476"/>
                <a:gd name="connsiteY0" fmla="*/ 11848 h 11847"/>
                <a:gd name="connsiteX1" fmla="*/ 4643 w 69476"/>
                <a:gd name="connsiteY1" fmla="*/ 5899 h 11847"/>
                <a:gd name="connsiteX2" fmla="*/ 51879 w 69476"/>
                <a:gd name="connsiteY2" fmla="*/ 0 h 11847"/>
                <a:gd name="connsiteX3" fmla="*/ 65050 w 69476"/>
                <a:gd name="connsiteY3" fmla="*/ 5899 h 11847"/>
                <a:gd name="connsiteX4" fmla="*/ 17605 w 69476"/>
                <a:gd name="connsiteY4" fmla="*/ 11848 h 1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6" h="11847">
                  <a:moveTo>
                    <a:pt x="17605" y="11848"/>
                  </a:moveTo>
                  <a:cubicBezTo>
                    <a:pt x="812" y="11848"/>
                    <a:pt x="-4965" y="9144"/>
                    <a:pt x="4643" y="5899"/>
                  </a:cubicBezTo>
                  <a:cubicBezTo>
                    <a:pt x="14192" y="2655"/>
                    <a:pt x="35295" y="0"/>
                    <a:pt x="51879" y="0"/>
                  </a:cubicBezTo>
                  <a:cubicBezTo>
                    <a:pt x="68462" y="0"/>
                    <a:pt x="74389" y="2606"/>
                    <a:pt x="65050" y="5899"/>
                  </a:cubicBezTo>
                  <a:cubicBezTo>
                    <a:pt x="55680" y="9144"/>
                    <a:pt x="34398" y="11848"/>
                    <a:pt x="17605" y="1184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57C7BF0-CB56-4B8A-9459-C0F76BED193F}"/>
                </a:ext>
              </a:extLst>
            </p:cNvPr>
            <p:cNvSpPr/>
            <p:nvPr/>
          </p:nvSpPr>
          <p:spPr>
            <a:xfrm>
              <a:off x="3274269" y="6149192"/>
              <a:ext cx="76802" cy="13863"/>
            </a:xfrm>
            <a:custGeom>
              <a:avLst/>
              <a:gdLst>
                <a:gd name="connsiteX0" fmla="*/ 18319 w 76802"/>
                <a:gd name="connsiteY0" fmla="*/ 13863 h 13863"/>
                <a:gd name="connsiteX1" fmla="*/ 5837 w 76802"/>
                <a:gd name="connsiteY1" fmla="*/ 6883 h 13863"/>
                <a:gd name="connsiteX2" fmla="*/ 58490 w 76802"/>
                <a:gd name="connsiteY2" fmla="*/ 0 h 13863"/>
                <a:gd name="connsiteX3" fmla="*/ 71272 w 76802"/>
                <a:gd name="connsiteY3" fmla="*/ 6883 h 13863"/>
                <a:gd name="connsiteX4" fmla="*/ 18319 w 76802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02" h="13863">
                  <a:moveTo>
                    <a:pt x="18319" y="13863"/>
                  </a:moveTo>
                  <a:cubicBezTo>
                    <a:pt x="119" y="13863"/>
                    <a:pt x="-5448" y="10717"/>
                    <a:pt x="5837" y="6883"/>
                  </a:cubicBezTo>
                  <a:cubicBezTo>
                    <a:pt x="17002" y="3048"/>
                    <a:pt x="40560" y="0"/>
                    <a:pt x="58490" y="0"/>
                  </a:cubicBezTo>
                  <a:cubicBezTo>
                    <a:pt x="76420" y="0"/>
                    <a:pt x="82198" y="3097"/>
                    <a:pt x="71272" y="6883"/>
                  </a:cubicBezTo>
                  <a:cubicBezTo>
                    <a:pt x="60286" y="10717"/>
                    <a:pt x="36549" y="13863"/>
                    <a:pt x="18319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71FCA45-B3E6-4637-A8F5-5F4855EFC9D3}"/>
                </a:ext>
              </a:extLst>
            </p:cNvPr>
            <p:cNvSpPr/>
            <p:nvPr/>
          </p:nvSpPr>
          <p:spPr>
            <a:xfrm>
              <a:off x="3023291" y="6234339"/>
              <a:ext cx="85822" cy="16518"/>
            </a:xfrm>
            <a:custGeom>
              <a:avLst/>
              <a:gdLst>
                <a:gd name="connsiteX0" fmla="*/ 19081 w 85822"/>
                <a:gd name="connsiteY0" fmla="*/ 16518 h 16518"/>
                <a:gd name="connsiteX1" fmla="*/ 7436 w 85822"/>
                <a:gd name="connsiteY1" fmla="*/ 8210 h 16518"/>
                <a:gd name="connsiteX2" fmla="*/ 66765 w 85822"/>
                <a:gd name="connsiteY2" fmla="*/ 0 h 16518"/>
                <a:gd name="connsiteX3" fmla="*/ 78769 w 85822"/>
                <a:gd name="connsiteY3" fmla="*/ 8210 h 16518"/>
                <a:gd name="connsiteX4" fmla="*/ 19081 w 85822"/>
                <a:gd name="connsiteY4" fmla="*/ 16518 h 1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22" h="16518">
                  <a:moveTo>
                    <a:pt x="19081" y="16518"/>
                  </a:moveTo>
                  <a:cubicBezTo>
                    <a:pt x="-795" y="16518"/>
                    <a:pt x="-5944" y="12782"/>
                    <a:pt x="7436" y="8210"/>
                  </a:cubicBezTo>
                  <a:cubicBezTo>
                    <a:pt x="20697" y="3687"/>
                    <a:pt x="47218" y="0"/>
                    <a:pt x="66765" y="0"/>
                  </a:cubicBezTo>
                  <a:cubicBezTo>
                    <a:pt x="86312" y="0"/>
                    <a:pt x="91730" y="3638"/>
                    <a:pt x="78769" y="8210"/>
                  </a:cubicBezTo>
                  <a:cubicBezTo>
                    <a:pt x="65747" y="12733"/>
                    <a:pt x="38957" y="16518"/>
                    <a:pt x="19081" y="165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F6BE939-66BC-4C9D-95F7-04DC8626D1E3}"/>
                </a:ext>
              </a:extLst>
            </p:cNvPr>
            <p:cNvSpPr/>
            <p:nvPr/>
          </p:nvSpPr>
          <p:spPr>
            <a:xfrm>
              <a:off x="2722085" y="6336251"/>
              <a:ext cx="97321" cy="19959"/>
            </a:xfrm>
            <a:custGeom>
              <a:avLst/>
              <a:gdLst>
                <a:gd name="connsiteX0" fmla="*/ 19872 w 97321"/>
                <a:gd name="connsiteY0" fmla="*/ 19959 h 19959"/>
                <a:gd name="connsiteX1" fmla="*/ 9695 w 97321"/>
                <a:gd name="connsiteY1" fmla="*/ 9881 h 19959"/>
                <a:gd name="connsiteX2" fmla="*/ 77465 w 97321"/>
                <a:gd name="connsiteY2" fmla="*/ 0 h 19959"/>
                <a:gd name="connsiteX3" fmla="*/ 88151 w 97321"/>
                <a:gd name="connsiteY3" fmla="*/ 9881 h 19959"/>
                <a:gd name="connsiteX4" fmla="*/ 19872 w 97321"/>
                <a:gd name="connsiteY4" fmla="*/ 19959 h 1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21" h="19959">
                  <a:moveTo>
                    <a:pt x="19872" y="19959"/>
                  </a:moveTo>
                  <a:cubicBezTo>
                    <a:pt x="-1979" y="19959"/>
                    <a:pt x="-6469" y="15437"/>
                    <a:pt x="9695" y="9881"/>
                  </a:cubicBezTo>
                  <a:cubicBezTo>
                    <a:pt x="25709" y="4375"/>
                    <a:pt x="56002" y="0"/>
                    <a:pt x="77465" y="0"/>
                  </a:cubicBezTo>
                  <a:cubicBezTo>
                    <a:pt x="98927" y="0"/>
                    <a:pt x="103776" y="4425"/>
                    <a:pt x="88151" y="9881"/>
                  </a:cubicBezTo>
                  <a:cubicBezTo>
                    <a:pt x="72376" y="15437"/>
                    <a:pt x="41724" y="19959"/>
                    <a:pt x="19872" y="1995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15AED9-F415-42ED-B03A-3A90EFF3F5AA}"/>
                </a:ext>
              </a:extLst>
            </p:cNvPr>
            <p:cNvSpPr/>
            <p:nvPr/>
          </p:nvSpPr>
          <p:spPr>
            <a:xfrm>
              <a:off x="2353874" y="6460432"/>
              <a:ext cx="112346" cy="24629"/>
            </a:xfrm>
            <a:custGeom>
              <a:avLst/>
              <a:gdLst>
                <a:gd name="connsiteX0" fmla="*/ 20707 w 112346"/>
                <a:gd name="connsiteY0" fmla="*/ 24630 h 24629"/>
                <a:gd name="connsiteX1" fmla="*/ 12954 w 112346"/>
                <a:gd name="connsiteY1" fmla="*/ 12192 h 24629"/>
                <a:gd name="connsiteX2" fmla="*/ 91650 w 112346"/>
                <a:gd name="connsiteY2" fmla="*/ 0 h 24629"/>
                <a:gd name="connsiteX3" fmla="*/ 100061 w 112346"/>
                <a:gd name="connsiteY3" fmla="*/ 12192 h 24629"/>
                <a:gd name="connsiteX4" fmla="*/ 20707 w 112346"/>
                <a:gd name="connsiteY4" fmla="*/ 24630 h 2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46" h="24629">
                  <a:moveTo>
                    <a:pt x="20707" y="24630"/>
                  </a:moveTo>
                  <a:cubicBezTo>
                    <a:pt x="-3569" y="24630"/>
                    <a:pt x="-6952" y="19025"/>
                    <a:pt x="12954" y="12192"/>
                  </a:cubicBezTo>
                  <a:cubicBezTo>
                    <a:pt x="32681" y="5408"/>
                    <a:pt x="67823" y="0"/>
                    <a:pt x="91650" y="0"/>
                  </a:cubicBezTo>
                  <a:cubicBezTo>
                    <a:pt x="115477" y="0"/>
                    <a:pt x="119339" y="5457"/>
                    <a:pt x="100061" y="12192"/>
                  </a:cubicBezTo>
                  <a:cubicBezTo>
                    <a:pt x="80605" y="19025"/>
                    <a:pt x="44984" y="24630"/>
                    <a:pt x="20707" y="246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B73ADC4-E417-41F6-B637-A5D9668D4CF4}"/>
                </a:ext>
              </a:extLst>
            </p:cNvPr>
            <p:cNvSpPr/>
            <p:nvPr/>
          </p:nvSpPr>
          <p:spPr>
            <a:xfrm>
              <a:off x="1893396" y="6615143"/>
              <a:ext cx="132663" cy="31119"/>
            </a:xfrm>
            <a:custGeom>
              <a:avLst/>
              <a:gdLst>
                <a:gd name="connsiteX0" fmla="*/ 21583 w 132663"/>
                <a:gd name="connsiteY0" fmla="*/ 31119 h 31119"/>
                <a:gd name="connsiteX1" fmla="*/ 17871 w 132663"/>
                <a:gd name="connsiteY1" fmla="*/ 15387 h 31119"/>
                <a:gd name="connsiteX2" fmla="*/ 111114 w 132663"/>
                <a:gd name="connsiteY2" fmla="*/ 0 h 31119"/>
                <a:gd name="connsiteX3" fmla="*/ 115784 w 132663"/>
                <a:gd name="connsiteY3" fmla="*/ 15387 h 31119"/>
                <a:gd name="connsiteX4" fmla="*/ 21583 w 132663"/>
                <a:gd name="connsiteY4" fmla="*/ 31119 h 3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663" h="31119">
                  <a:moveTo>
                    <a:pt x="21583" y="31119"/>
                  </a:moveTo>
                  <a:cubicBezTo>
                    <a:pt x="-5747" y="31119"/>
                    <a:pt x="-7274" y="24040"/>
                    <a:pt x="17871" y="15387"/>
                  </a:cubicBezTo>
                  <a:cubicBezTo>
                    <a:pt x="42746" y="6833"/>
                    <a:pt x="84383" y="0"/>
                    <a:pt x="111114" y="0"/>
                  </a:cubicBezTo>
                  <a:cubicBezTo>
                    <a:pt x="137845" y="0"/>
                    <a:pt x="140060" y="6833"/>
                    <a:pt x="115784" y="15387"/>
                  </a:cubicBezTo>
                  <a:cubicBezTo>
                    <a:pt x="91238" y="23991"/>
                    <a:pt x="48942" y="31119"/>
                    <a:pt x="21583" y="3111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72442DC-BC8A-47FA-A970-A8B81C7116C3}"/>
                </a:ext>
              </a:extLst>
            </p:cNvPr>
            <p:cNvSpPr/>
            <p:nvPr/>
          </p:nvSpPr>
          <p:spPr>
            <a:xfrm>
              <a:off x="1301065" y="6813066"/>
              <a:ext cx="161555" cy="40607"/>
            </a:xfrm>
            <a:custGeom>
              <a:avLst/>
              <a:gdLst>
                <a:gd name="connsiteX0" fmla="*/ 22483 w 161555"/>
                <a:gd name="connsiteY0" fmla="*/ 40607 h 40607"/>
                <a:gd name="connsiteX1" fmla="*/ 25626 w 161555"/>
                <a:gd name="connsiteY1" fmla="*/ 20058 h 40607"/>
                <a:gd name="connsiteX2" fmla="*/ 139105 w 161555"/>
                <a:gd name="connsiteY2" fmla="*/ 0 h 40607"/>
                <a:gd name="connsiteX3" fmla="*/ 137428 w 161555"/>
                <a:gd name="connsiteY3" fmla="*/ 20058 h 40607"/>
                <a:gd name="connsiteX4" fmla="*/ 22483 w 161555"/>
                <a:gd name="connsiteY4" fmla="*/ 40607 h 4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55" h="40607">
                  <a:moveTo>
                    <a:pt x="22483" y="40607"/>
                  </a:moveTo>
                  <a:cubicBezTo>
                    <a:pt x="-8768" y="40607"/>
                    <a:pt x="-7181" y="31365"/>
                    <a:pt x="25626" y="20058"/>
                  </a:cubicBezTo>
                  <a:cubicBezTo>
                    <a:pt x="57984" y="8947"/>
                    <a:pt x="108602" y="0"/>
                    <a:pt x="139105" y="0"/>
                  </a:cubicBezTo>
                  <a:cubicBezTo>
                    <a:pt x="169607" y="0"/>
                    <a:pt x="169008" y="8898"/>
                    <a:pt x="137428" y="20058"/>
                  </a:cubicBezTo>
                  <a:cubicBezTo>
                    <a:pt x="105369" y="31365"/>
                    <a:pt x="53734" y="40607"/>
                    <a:pt x="22483" y="4060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B7D25B4-DB49-42D9-934C-A66D81DCAF9D}"/>
                </a:ext>
              </a:extLst>
            </p:cNvPr>
            <p:cNvSpPr/>
            <p:nvPr/>
          </p:nvSpPr>
          <p:spPr>
            <a:xfrm>
              <a:off x="4934119" y="5641012"/>
              <a:ext cx="31224" cy="2949"/>
            </a:xfrm>
            <a:custGeom>
              <a:avLst/>
              <a:gdLst>
                <a:gd name="connsiteX0" fmla="*/ 11828 w 31224"/>
                <a:gd name="connsiteY0" fmla="*/ 2950 h 2949"/>
                <a:gd name="connsiteX1" fmla="*/ 483 w 31224"/>
                <a:gd name="connsiteY1" fmla="*/ 1475 h 2949"/>
                <a:gd name="connsiteX2" fmla="*/ 19401 w 31224"/>
                <a:gd name="connsiteY2" fmla="*/ 0 h 2949"/>
                <a:gd name="connsiteX3" fmla="*/ 30776 w 31224"/>
                <a:gd name="connsiteY3" fmla="*/ 1475 h 2949"/>
                <a:gd name="connsiteX4" fmla="*/ 11828 w 31224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24" h="2949">
                  <a:moveTo>
                    <a:pt x="11828" y="2950"/>
                  </a:moveTo>
                  <a:cubicBezTo>
                    <a:pt x="3446" y="2950"/>
                    <a:pt x="-1642" y="2261"/>
                    <a:pt x="483" y="1475"/>
                  </a:cubicBezTo>
                  <a:cubicBezTo>
                    <a:pt x="2608" y="639"/>
                    <a:pt x="11050" y="0"/>
                    <a:pt x="19401" y="0"/>
                  </a:cubicBezTo>
                  <a:cubicBezTo>
                    <a:pt x="27723" y="0"/>
                    <a:pt x="32811" y="639"/>
                    <a:pt x="30776" y="1475"/>
                  </a:cubicBezTo>
                  <a:cubicBezTo>
                    <a:pt x="28710" y="2261"/>
                    <a:pt x="20209" y="2950"/>
                    <a:pt x="11828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E3643FA-5AF6-452C-88E4-605F3380BA74}"/>
                </a:ext>
              </a:extLst>
            </p:cNvPr>
            <p:cNvSpPr/>
            <p:nvPr/>
          </p:nvSpPr>
          <p:spPr>
            <a:xfrm>
              <a:off x="4890066" y="5658464"/>
              <a:ext cx="32531" cy="3244"/>
            </a:xfrm>
            <a:custGeom>
              <a:avLst/>
              <a:gdLst>
                <a:gd name="connsiteX0" fmla="*/ 12178 w 32531"/>
                <a:gd name="connsiteY0" fmla="*/ 3245 h 3244"/>
                <a:gd name="connsiteX1" fmla="*/ 534 w 32531"/>
                <a:gd name="connsiteY1" fmla="*/ 1622 h 3244"/>
                <a:gd name="connsiteX2" fmla="*/ 20350 w 32531"/>
                <a:gd name="connsiteY2" fmla="*/ 0 h 3244"/>
                <a:gd name="connsiteX3" fmla="*/ 32024 w 32531"/>
                <a:gd name="connsiteY3" fmla="*/ 1622 h 3244"/>
                <a:gd name="connsiteX4" fmla="*/ 12178 w 32531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31" h="3244">
                  <a:moveTo>
                    <a:pt x="12178" y="3245"/>
                  </a:moveTo>
                  <a:cubicBezTo>
                    <a:pt x="3467" y="3245"/>
                    <a:pt x="-1741" y="2507"/>
                    <a:pt x="534" y="1622"/>
                  </a:cubicBezTo>
                  <a:cubicBezTo>
                    <a:pt x="2808" y="737"/>
                    <a:pt x="11669" y="0"/>
                    <a:pt x="20350" y="0"/>
                  </a:cubicBezTo>
                  <a:cubicBezTo>
                    <a:pt x="29000" y="0"/>
                    <a:pt x="34239" y="737"/>
                    <a:pt x="32024" y="1622"/>
                  </a:cubicBezTo>
                  <a:cubicBezTo>
                    <a:pt x="29779" y="2507"/>
                    <a:pt x="20888" y="3245"/>
                    <a:pt x="12178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BC389E2-E5AB-432B-9B69-C5C444573369}"/>
                </a:ext>
              </a:extLst>
            </p:cNvPr>
            <p:cNvSpPr/>
            <p:nvPr/>
          </p:nvSpPr>
          <p:spPr>
            <a:xfrm>
              <a:off x="4842335" y="5677440"/>
              <a:ext cx="33968" cy="3490"/>
            </a:xfrm>
            <a:custGeom>
              <a:avLst/>
              <a:gdLst>
                <a:gd name="connsiteX0" fmla="*/ 12553 w 33968"/>
                <a:gd name="connsiteY0" fmla="*/ 3490 h 3490"/>
                <a:gd name="connsiteX1" fmla="*/ 610 w 33968"/>
                <a:gd name="connsiteY1" fmla="*/ 1721 h 3490"/>
                <a:gd name="connsiteX2" fmla="*/ 21414 w 33968"/>
                <a:gd name="connsiteY2" fmla="*/ 0 h 3490"/>
                <a:gd name="connsiteX3" fmla="*/ 33387 w 33968"/>
                <a:gd name="connsiteY3" fmla="*/ 1721 h 3490"/>
                <a:gd name="connsiteX4" fmla="*/ 12553 w 33968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68" h="3490">
                  <a:moveTo>
                    <a:pt x="12553" y="3490"/>
                  </a:moveTo>
                  <a:cubicBezTo>
                    <a:pt x="3453" y="3490"/>
                    <a:pt x="-1874" y="2704"/>
                    <a:pt x="610" y="1721"/>
                  </a:cubicBezTo>
                  <a:cubicBezTo>
                    <a:pt x="3094" y="737"/>
                    <a:pt x="12404" y="0"/>
                    <a:pt x="21414" y="0"/>
                  </a:cubicBezTo>
                  <a:cubicBezTo>
                    <a:pt x="30424" y="0"/>
                    <a:pt x="35812" y="787"/>
                    <a:pt x="33387" y="1721"/>
                  </a:cubicBezTo>
                  <a:cubicBezTo>
                    <a:pt x="30993" y="2704"/>
                    <a:pt x="21653" y="3490"/>
                    <a:pt x="12553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D2EBC5B-536F-4C9A-B1C3-6806D0A86B3F}"/>
                </a:ext>
              </a:extLst>
            </p:cNvPr>
            <p:cNvSpPr/>
            <p:nvPr/>
          </p:nvSpPr>
          <p:spPr>
            <a:xfrm>
              <a:off x="4790473" y="5698088"/>
              <a:ext cx="35556" cy="3785"/>
            </a:xfrm>
            <a:custGeom>
              <a:avLst/>
              <a:gdLst>
                <a:gd name="connsiteX0" fmla="*/ 12959 w 35556"/>
                <a:gd name="connsiteY0" fmla="*/ 3785 h 3785"/>
                <a:gd name="connsiteX1" fmla="*/ 686 w 35556"/>
                <a:gd name="connsiteY1" fmla="*/ 1868 h 3785"/>
                <a:gd name="connsiteX2" fmla="*/ 22598 w 35556"/>
                <a:gd name="connsiteY2" fmla="*/ 0 h 3785"/>
                <a:gd name="connsiteX3" fmla="*/ 34900 w 35556"/>
                <a:gd name="connsiteY3" fmla="*/ 1868 h 3785"/>
                <a:gd name="connsiteX4" fmla="*/ 12959 w 35556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" h="3785">
                  <a:moveTo>
                    <a:pt x="12959" y="3785"/>
                  </a:moveTo>
                  <a:cubicBezTo>
                    <a:pt x="3470" y="3785"/>
                    <a:pt x="-2008" y="2950"/>
                    <a:pt x="686" y="1868"/>
                  </a:cubicBezTo>
                  <a:cubicBezTo>
                    <a:pt x="3380" y="836"/>
                    <a:pt x="13169" y="0"/>
                    <a:pt x="22598" y="0"/>
                  </a:cubicBezTo>
                  <a:cubicBezTo>
                    <a:pt x="31997" y="0"/>
                    <a:pt x="37535" y="836"/>
                    <a:pt x="34900" y="1868"/>
                  </a:cubicBezTo>
                  <a:cubicBezTo>
                    <a:pt x="32266" y="2901"/>
                    <a:pt x="22418" y="3785"/>
                    <a:pt x="12959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5B099D9-D257-4555-8F61-8F33C4DE582D}"/>
                </a:ext>
              </a:extLst>
            </p:cNvPr>
            <p:cNvSpPr/>
            <p:nvPr/>
          </p:nvSpPr>
          <p:spPr>
            <a:xfrm>
              <a:off x="4733886" y="5720555"/>
              <a:ext cx="37293" cy="4129"/>
            </a:xfrm>
            <a:custGeom>
              <a:avLst/>
              <a:gdLst>
                <a:gd name="connsiteX0" fmla="*/ 13390 w 37293"/>
                <a:gd name="connsiteY0" fmla="*/ 4130 h 4129"/>
                <a:gd name="connsiteX1" fmla="*/ 788 w 37293"/>
                <a:gd name="connsiteY1" fmla="*/ 2065 h 4129"/>
                <a:gd name="connsiteX2" fmla="*/ 23897 w 37293"/>
                <a:gd name="connsiteY2" fmla="*/ 0 h 4129"/>
                <a:gd name="connsiteX3" fmla="*/ 36559 w 37293"/>
                <a:gd name="connsiteY3" fmla="*/ 2065 h 4129"/>
                <a:gd name="connsiteX4" fmla="*/ 13390 w 37293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93" h="4129">
                  <a:moveTo>
                    <a:pt x="13390" y="4130"/>
                  </a:moveTo>
                  <a:cubicBezTo>
                    <a:pt x="3482" y="4130"/>
                    <a:pt x="-2176" y="3195"/>
                    <a:pt x="788" y="2065"/>
                  </a:cubicBezTo>
                  <a:cubicBezTo>
                    <a:pt x="3721" y="934"/>
                    <a:pt x="14049" y="0"/>
                    <a:pt x="23897" y="0"/>
                  </a:cubicBezTo>
                  <a:cubicBezTo>
                    <a:pt x="33745" y="0"/>
                    <a:pt x="39402" y="934"/>
                    <a:pt x="36559" y="2065"/>
                  </a:cubicBezTo>
                  <a:cubicBezTo>
                    <a:pt x="33655" y="3195"/>
                    <a:pt x="23298" y="4130"/>
                    <a:pt x="1339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D09BB7A-5280-4594-8048-724CB480657B}"/>
                </a:ext>
              </a:extLst>
            </p:cNvPr>
            <p:cNvSpPr/>
            <p:nvPr/>
          </p:nvSpPr>
          <p:spPr>
            <a:xfrm>
              <a:off x="4671918" y="5745086"/>
              <a:ext cx="39181" cy="4571"/>
            </a:xfrm>
            <a:custGeom>
              <a:avLst/>
              <a:gdLst>
                <a:gd name="connsiteX0" fmla="*/ 13845 w 39181"/>
                <a:gd name="connsiteY0" fmla="*/ 4572 h 4571"/>
                <a:gd name="connsiteX1" fmla="*/ 883 w 39181"/>
                <a:gd name="connsiteY1" fmla="*/ 2261 h 4571"/>
                <a:gd name="connsiteX2" fmla="*/ 25339 w 39181"/>
                <a:gd name="connsiteY2" fmla="*/ 0 h 4571"/>
                <a:gd name="connsiteX3" fmla="*/ 38331 w 39181"/>
                <a:gd name="connsiteY3" fmla="*/ 2261 h 4571"/>
                <a:gd name="connsiteX4" fmla="*/ 13845 w 39181"/>
                <a:gd name="connsiteY4" fmla="*/ 4572 h 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81" h="4571">
                  <a:moveTo>
                    <a:pt x="13845" y="4572"/>
                  </a:moveTo>
                  <a:cubicBezTo>
                    <a:pt x="3458" y="4572"/>
                    <a:pt x="-2320" y="3540"/>
                    <a:pt x="883" y="2261"/>
                  </a:cubicBezTo>
                  <a:cubicBezTo>
                    <a:pt x="4086" y="983"/>
                    <a:pt x="15042" y="0"/>
                    <a:pt x="25339" y="0"/>
                  </a:cubicBezTo>
                  <a:cubicBezTo>
                    <a:pt x="35636" y="0"/>
                    <a:pt x="41473" y="1032"/>
                    <a:pt x="38331" y="2261"/>
                  </a:cubicBezTo>
                  <a:cubicBezTo>
                    <a:pt x="35217" y="3540"/>
                    <a:pt x="24231" y="4572"/>
                    <a:pt x="13845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AFB11B7-BCC1-4BFB-AE03-0D71DB9B6CB9}"/>
                </a:ext>
              </a:extLst>
            </p:cNvPr>
            <p:cNvSpPr/>
            <p:nvPr/>
          </p:nvSpPr>
          <p:spPr>
            <a:xfrm>
              <a:off x="4603760" y="5772174"/>
              <a:ext cx="41340" cy="5014"/>
            </a:xfrm>
            <a:custGeom>
              <a:avLst/>
              <a:gdLst>
                <a:gd name="connsiteX0" fmla="*/ 14323 w 41340"/>
                <a:gd name="connsiteY0" fmla="*/ 5014 h 5014"/>
                <a:gd name="connsiteX1" fmla="*/ 1032 w 41340"/>
                <a:gd name="connsiteY1" fmla="*/ 2507 h 5014"/>
                <a:gd name="connsiteX2" fmla="*/ 27015 w 41340"/>
                <a:gd name="connsiteY2" fmla="*/ 0 h 5014"/>
                <a:gd name="connsiteX3" fmla="*/ 40365 w 41340"/>
                <a:gd name="connsiteY3" fmla="*/ 2507 h 5014"/>
                <a:gd name="connsiteX4" fmla="*/ 14323 w 41340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40" h="5014">
                  <a:moveTo>
                    <a:pt x="14323" y="5014"/>
                  </a:moveTo>
                  <a:cubicBezTo>
                    <a:pt x="3427" y="5014"/>
                    <a:pt x="-2530" y="3884"/>
                    <a:pt x="1032" y="2507"/>
                  </a:cubicBezTo>
                  <a:cubicBezTo>
                    <a:pt x="4564" y="1131"/>
                    <a:pt x="16179" y="0"/>
                    <a:pt x="27015" y="0"/>
                  </a:cubicBezTo>
                  <a:cubicBezTo>
                    <a:pt x="37851" y="0"/>
                    <a:pt x="43807" y="1131"/>
                    <a:pt x="40365" y="2507"/>
                  </a:cubicBezTo>
                  <a:cubicBezTo>
                    <a:pt x="36893" y="3884"/>
                    <a:pt x="25249" y="5014"/>
                    <a:pt x="14323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2985990-FA3F-4774-8A0F-C81F2326CF28}"/>
                </a:ext>
              </a:extLst>
            </p:cNvPr>
            <p:cNvSpPr/>
            <p:nvPr/>
          </p:nvSpPr>
          <p:spPr>
            <a:xfrm>
              <a:off x="4528468" y="5802015"/>
              <a:ext cx="43685" cy="5555"/>
            </a:xfrm>
            <a:custGeom>
              <a:avLst/>
              <a:gdLst>
                <a:gd name="connsiteX0" fmla="*/ 14840 w 43685"/>
                <a:gd name="connsiteY0" fmla="*/ 5555 h 5555"/>
                <a:gd name="connsiteX1" fmla="*/ 1191 w 43685"/>
                <a:gd name="connsiteY1" fmla="*/ 2753 h 5555"/>
                <a:gd name="connsiteX2" fmla="*/ 28849 w 43685"/>
                <a:gd name="connsiteY2" fmla="*/ 0 h 5555"/>
                <a:gd name="connsiteX3" fmla="*/ 42559 w 43685"/>
                <a:gd name="connsiteY3" fmla="*/ 2753 h 5555"/>
                <a:gd name="connsiteX4" fmla="*/ 14840 w 43685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85" h="5555">
                  <a:moveTo>
                    <a:pt x="14840" y="5555"/>
                  </a:moveTo>
                  <a:cubicBezTo>
                    <a:pt x="3346" y="5555"/>
                    <a:pt x="-2731" y="4277"/>
                    <a:pt x="1191" y="2753"/>
                  </a:cubicBezTo>
                  <a:cubicBezTo>
                    <a:pt x="5112" y="1229"/>
                    <a:pt x="17475" y="0"/>
                    <a:pt x="28849" y="0"/>
                  </a:cubicBezTo>
                  <a:cubicBezTo>
                    <a:pt x="40224" y="0"/>
                    <a:pt x="46360" y="1229"/>
                    <a:pt x="42559" y="2753"/>
                  </a:cubicBezTo>
                  <a:cubicBezTo>
                    <a:pt x="38728" y="4277"/>
                    <a:pt x="26305" y="5555"/>
                    <a:pt x="14840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5E731F0-2354-4965-8ADF-D2B697B22717}"/>
                </a:ext>
              </a:extLst>
            </p:cNvPr>
            <p:cNvSpPr/>
            <p:nvPr/>
          </p:nvSpPr>
          <p:spPr>
            <a:xfrm>
              <a:off x="4444781" y="5835150"/>
              <a:ext cx="46391" cy="6194"/>
            </a:xfrm>
            <a:custGeom>
              <a:avLst/>
              <a:gdLst>
                <a:gd name="connsiteX0" fmla="*/ 15402 w 46391"/>
                <a:gd name="connsiteY0" fmla="*/ 6194 h 6194"/>
                <a:gd name="connsiteX1" fmla="*/ 1393 w 46391"/>
                <a:gd name="connsiteY1" fmla="*/ 3097 h 6194"/>
                <a:gd name="connsiteX2" fmla="*/ 30997 w 46391"/>
                <a:gd name="connsiteY2" fmla="*/ 0 h 6194"/>
                <a:gd name="connsiteX3" fmla="*/ 45066 w 46391"/>
                <a:gd name="connsiteY3" fmla="*/ 3097 h 6194"/>
                <a:gd name="connsiteX4" fmla="*/ 15402 w 46391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91" h="6194">
                  <a:moveTo>
                    <a:pt x="15402" y="6194"/>
                  </a:moveTo>
                  <a:cubicBezTo>
                    <a:pt x="3278" y="6194"/>
                    <a:pt x="-2978" y="4818"/>
                    <a:pt x="1393" y="3097"/>
                  </a:cubicBezTo>
                  <a:cubicBezTo>
                    <a:pt x="5733" y="1377"/>
                    <a:pt x="18994" y="0"/>
                    <a:pt x="30997" y="0"/>
                  </a:cubicBezTo>
                  <a:cubicBezTo>
                    <a:pt x="43000" y="0"/>
                    <a:pt x="49316" y="1377"/>
                    <a:pt x="45066" y="3097"/>
                  </a:cubicBezTo>
                  <a:cubicBezTo>
                    <a:pt x="40815" y="4818"/>
                    <a:pt x="27525" y="6194"/>
                    <a:pt x="15402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17D55A4-8C3E-4526-92A7-F4EC59838AFA}"/>
                </a:ext>
              </a:extLst>
            </p:cNvPr>
            <p:cNvSpPr/>
            <p:nvPr/>
          </p:nvSpPr>
          <p:spPr>
            <a:xfrm>
              <a:off x="4351279" y="5872168"/>
              <a:ext cx="49429" cy="6931"/>
            </a:xfrm>
            <a:custGeom>
              <a:avLst/>
              <a:gdLst>
                <a:gd name="connsiteX0" fmla="*/ 15989 w 49429"/>
                <a:gd name="connsiteY0" fmla="*/ 6932 h 6931"/>
                <a:gd name="connsiteX1" fmla="*/ 1651 w 49429"/>
                <a:gd name="connsiteY1" fmla="*/ 3441 h 6931"/>
                <a:gd name="connsiteX2" fmla="*/ 33441 w 49429"/>
                <a:gd name="connsiteY2" fmla="*/ 0 h 6931"/>
                <a:gd name="connsiteX3" fmla="*/ 47869 w 49429"/>
                <a:gd name="connsiteY3" fmla="*/ 3441 h 6931"/>
                <a:gd name="connsiteX4" fmla="*/ 15989 w 49429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9" h="6931">
                  <a:moveTo>
                    <a:pt x="15989" y="6932"/>
                  </a:moveTo>
                  <a:cubicBezTo>
                    <a:pt x="3148" y="6932"/>
                    <a:pt x="-3258" y="5359"/>
                    <a:pt x="1651" y="3441"/>
                  </a:cubicBezTo>
                  <a:cubicBezTo>
                    <a:pt x="6530" y="1524"/>
                    <a:pt x="20749" y="0"/>
                    <a:pt x="33441" y="0"/>
                  </a:cubicBezTo>
                  <a:cubicBezTo>
                    <a:pt x="46133" y="0"/>
                    <a:pt x="52628" y="1524"/>
                    <a:pt x="47869" y="3441"/>
                  </a:cubicBezTo>
                  <a:cubicBezTo>
                    <a:pt x="43109" y="5359"/>
                    <a:pt x="28831" y="6932"/>
                    <a:pt x="15989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61DBF23-68B9-462D-820D-9902E5918B22}"/>
                </a:ext>
              </a:extLst>
            </p:cNvPr>
            <p:cNvSpPr/>
            <p:nvPr/>
          </p:nvSpPr>
          <p:spPr>
            <a:xfrm>
              <a:off x="4246105" y="5913759"/>
              <a:ext cx="52930" cy="7816"/>
            </a:xfrm>
            <a:custGeom>
              <a:avLst/>
              <a:gdLst>
                <a:gd name="connsiteX0" fmla="*/ 16634 w 52930"/>
                <a:gd name="connsiteY0" fmla="*/ 7817 h 7816"/>
                <a:gd name="connsiteX1" fmla="*/ 1967 w 52930"/>
                <a:gd name="connsiteY1" fmla="*/ 3884 h 7816"/>
                <a:gd name="connsiteX2" fmla="*/ 36300 w 52930"/>
                <a:gd name="connsiteY2" fmla="*/ 0 h 7816"/>
                <a:gd name="connsiteX3" fmla="*/ 51088 w 52930"/>
                <a:gd name="connsiteY3" fmla="*/ 3884 h 7816"/>
                <a:gd name="connsiteX4" fmla="*/ 16634 w 52930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0" h="7816">
                  <a:moveTo>
                    <a:pt x="16634" y="7817"/>
                  </a:moveTo>
                  <a:cubicBezTo>
                    <a:pt x="2984" y="7817"/>
                    <a:pt x="-3571" y="6047"/>
                    <a:pt x="1967" y="3884"/>
                  </a:cubicBezTo>
                  <a:cubicBezTo>
                    <a:pt x="7444" y="1721"/>
                    <a:pt x="22800" y="0"/>
                    <a:pt x="36300" y="0"/>
                  </a:cubicBezTo>
                  <a:cubicBezTo>
                    <a:pt x="49801" y="0"/>
                    <a:pt x="56416" y="1721"/>
                    <a:pt x="51088" y="3884"/>
                  </a:cubicBezTo>
                  <a:cubicBezTo>
                    <a:pt x="45700" y="6047"/>
                    <a:pt x="30254" y="7817"/>
                    <a:pt x="16634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57DE33A-B029-4E53-89C7-81ED28F480AF}"/>
                </a:ext>
              </a:extLst>
            </p:cNvPr>
            <p:cNvSpPr/>
            <p:nvPr/>
          </p:nvSpPr>
          <p:spPr>
            <a:xfrm>
              <a:off x="4126918" y="5960855"/>
              <a:ext cx="56945" cy="8898"/>
            </a:xfrm>
            <a:custGeom>
              <a:avLst/>
              <a:gdLst>
                <a:gd name="connsiteX0" fmla="*/ 17314 w 56945"/>
                <a:gd name="connsiteY0" fmla="*/ 8898 h 8898"/>
                <a:gd name="connsiteX1" fmla="*/ 2347 w 56945"/>
                <a:gd name="connsiteY1" fmla="*/ 4425 h 8898"/>
                <a:gd name="connsiteX2" fmla="*/ 39645 w 56945"/>
                <a:gd name="connsiteY2" fmla="*/ 0 h 8898"/>
                <a:gd name="connsiteX3" fmla="*/ 54731 w 56945"/>
                <a:gd name="connsiteY3" fmla="*/ 4425 h 8898"/>
                <a:gd name="connsiteX4" fmla="*/ 17314 w 56945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45" h="8898">
                  <a:moveTo>
                    <a:pt x="17314" y="8898"/>
                  </a:moveTo>
                  <a:cubicBezTo>
                    <a:pt x="2766" y="8898"/>
                    <a:pt x="-3909" y="6883"/>
                    <a:pt x="2347" y="4425"/>
                  </a:cubicBezTo>
                  <a:cubicBezTo>
                    <a:pt x="8574" y="1966"/>
                    <a:pt x="25247" y="0"/>
                    <a:pt x="39645" y="0"/>
                  </a:cubicBezTo>
                  <a:cubicBezTo>
                    <a:pt x="54013" y="0"/>
                    <a:pt x="60778" y="1966"/>
                    <a:pt x="54731" y="4425"/>
                  </a:cubicBezTo>
                  <a:cubicBezTo>
                    <a:pt x="48625" y="6883"/>
                    <a:pt x="31862" y="8898"/>
                    <a:pt x="17314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31E644B-F137-4905-85C1-460B1C806909}"/>
                </a:ext>
              </a:extLst>
            </p:cNvPr>
            <p:cNvSpPr/>
            <p:nvPr/>
          </p:nvSpPr>
          <p:spPr>
            <a:xfrm>
              <a:off x="3990736" y="6014539"/>
              <a:ext cx="61671" cy="10225"/>
            </a:xfrm>
            <a:custGeom>
              <a:avLst/>
              <a:gdLst>
                <a:gd name="connsiteX0" fmla="*/ 18046 w 61671"/>
                <a:gd name="connsiteY0" fmla="*/ 10226 h 10225"/>
                <a:gd name="connsiteX1" fmla="*/ 2869 w 61671"/>
                <a:gd name="connsiteY1" fmla="*/ 5064 h 10225"/>
                <a:gd name="connsiteX2" fmla="*/ 43639 w 61671"/>
                <a:gd name="connsiteY2" fmla="*/ 0 h 10225"/>
                <a:gd name="connsiteX3" fmla="*/ 58965 w 61671"/>
                <a:gd name="connsiteY3" fmla="*/ 5064 h 10225"/>
                <a:gd name="connsiteX4" fmla="*/ 18046 w 61671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71" h="10225">
                  <a:moveTo>
                    <a:pt x="18046" y="10226"/>
                  </a:moveTo>
                  <a:cubicBezTo>
                    <a:pt x="2450" y="10226"/>
                    <a:pt x="-4315" y="7915"/>
                    <a:pt x="2869" y="5064"/>
                  </a:cubicBezTo>
                  <a:cubicBezTo>
                    <a:pt x="9994" y="2261"/>
                    <a:pt x="28253" y="0"/>
                    <a:pt x="43639" y="0"/>
                  </a:cubicBezTo>
                  <a:cubicBezTo>
                    <a:pt x="59025" y="0"/>
                    <a:pt x="65909" y="2261"/>
                    <a:pt x="58965" y="5064"/>
                  </a:cubicBezTo>
                  <a:cubicBezTo>
                    <a:pt x="51961" y="7915"/>
                    <a:pt x="33641" y="10226"/>
                    <a:pt x="18046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20AD4C7-BCAC-4CDC-8BCC-77B67E60D5EE}"/>
                </a:ext>
              </a:extLst>
            </p:cNvPr>
            <p:cNvSpPr/>
            <p:nvPr/>
          </p:nvSpPr>
          <p:spPr>
            <a:xfrm>
              <a:off x="3833627" y="6076433"/>
              <a:ext cx="67270" cy="11847"/>
            </a:xfrm>
            <a:custGeom>
              <a:avLst/>
              <a:gdLst>
                <a:gd name="connsiteX0" fmla="*/ 18841 w 67270"/>
                <a:gd name="connsiteY0" fmla="*/ 11848 h 11847"/>
                <a:gd name="connsiteX1" fmla="*/ 3545 w 67270"/>
                <a:gd name="connsiteY1" fmla="*/ 5899 h 11847"/>
                <a:gd name="connsiteX2" fmla="*/ 48445 w 67270"/>
                <a:gd name="connsiteY2" fmla="*/ 0 h 11847"/>
                <a:gd name="connsiteX3" fmla="*/ 63921 w 67270"/>
                <a:gd name="connsiteY3" fmla="*/ 5899 h 11847"/>
                <a:gd name="connsiteX4" fmla="*/ 18841 w 67270"/>
                <a:gd name="connsiteY4" fmla="*/ 11848 h 1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70" h="11847">
                  <a:moveTo>
                    <a:pt x="18841" y="11848"/>
                  </a:moveTo>
                  <a:cubicBezTo>
                    <a:pt x="2048" y="11848"/>
                    <a:pt x="-4777" y="9193"/>
                    <a:pt x="3545" y="5899"/>
                  </a:cubicBezTo>
                  <a:cubicBezTo>
                    <a:pt x="11806" y="2655"/>
                    <a:pt x="31892" y="0"/>
                    <a:pt x="48445" y="0"/>
                  </a:cubicBezTo>
                  <a:cubicBezTo>
                    <a:pt x="64999" y="0"/>
                    <a:pt x="71973" y="2606"/>
                    <a:pt x="63921" y="5899"/>
                  </a:cubicBezTo>
                  <a:cubicBezTo>
                    <a:pt x="55839" y="9193"/>
                    <a:pt x="35634" y="11848"/>
                    <a:pt x="18841" y="1184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4D5F129-B9D8-44C3-B3F8-90579339398D}"/>
                </a:ext>
              </a:extLst>
            </p:cNvPr>
            <p:cNvSpPr/>
            <p:nvPr/>
          </p:nvSpPr>
          <p:spPr>
            <a:xfrm>
              <a:off x="3650343" y="6148553"/>
              <a:ext cx="74039" cy="13863"/>
            </a:xfrm>
            <a:custGeom>
              <a:avLst/>
              <a:gdLst>
                <a:gd name="connsiteX0" fmla="*/ 19680 w 74039"/>
                <a:gd name="connsiteY0" fmla="*/ 13863 h 13863"/>
                <a:gd name="connsiteX1" fmla="*/ 4443 w 74039"/>
                <a:gd name="connsiteY1" fmla="*/ 6883 h 13863"/>
                <a:gd name="connsiteX2" fmla="*/ 54373 w 74039"/>
                <a:gd name="connsiteY2" fmla="*/ 0 h 13863"/>
                <a:gd name="connsiteX3" fmla="*/ 69849 w 74039"/>
                <a:gd name="connsiteY3" fmla="*/ 6883 h 13863"/>
                <a:gd name="connsiteX4" fmla="*/ 19680 w 74039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39" h="13863">
                  <a:moveTo>
                    <a:pt x="19680" y="13863"/>
                  </a:moveTo>
                  <a:cubicBezTo>
                    <a:pt x="1480" y="13863"/>
                    <a:pt x="-5285" y="10717"/>
                    <a:pt x="4443" y="6883"/>
                  </a:cubicBezTo>
                  <a:cubicBezTo>
                    <a:pt x="14112" y="3048"/>
                    <a:pt x="36442" y="0"/>
                    <a:pt x="54373" y="0"/>
                  </a:cubicBezTo>
                  <a:cubicBezTo>
                    <a:pt x="72303" y="0"/>
                    <a:pt x="79247" y="3097"/>
                    <a:pt x="69849" y="6883"/>
                  </a:cubicBezTo>
                  <a:cubicBezTo>
                    <a:pt x="60359" y="10717"/>
                    <a:pt x="37879" y="13863"/>
                    <a:pt x="19680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D46ECE2-8929-4759-8337-8B74A253183E}"/>
                </a:ext>
              </a:extLst>
            </p:cNvPr>
            <p:cNvSpPr/>
            <p:nvPr/>
          </p:nvSpPr>
          <p:spPr>
            <a:xfrm>
              <a:off x="3433792" y="6233553"/>
              <a:ext cx="82362" cy="16518"/>
            </a:xfrm>
            <a:custGeom>
              <a:avLst/>
              <a:gdLst>
                <a:gd name="connsiteX0" fmla="*/ 20588 w 82362"/>
                <a:gd name="connsiteY0" fmla="*/ 16518 h 16518"/>
                <a:gd name="connsiteX1" fmla="*/ 5681 w 82362"/>
                <a:gd name="connsiteY1" fmla="*/ 8210 h 16518"/>
                <a:gd name="connsiteX2" fmla="*/ 61777 w 82362"/>
                <a:gd name="connsiteY2" fmla="*/ 0 h 16518"/>
                <a:gd name="connsiteX3" fmla="*/ 76983 w 82362"/>
                <a:gd name="connsiteY3" fmla="*/ 8210 h 16518"/>
                <a:gd name="connsiteX4" fmla="*/ 20588 w 82362"/>
                <a:gd name="connsiteY4" fmla="*/ 16518 h 1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62" h="16518">
                  <a:moveTo>
                    <a:pt x="20588" y="16518"/>
                  </a:moveTo>
                  <a:cubicBezTo>
                    <a:pt x="742" y="16518"/>
                    <a:pt x="-5874" y="12782"/>
                    <a:pt x="5681" y="8210"/>
                  </a:cubicBezTo>
                  <a:cubicBezTo>
                    <a:pt x="17175" y="3687"/>
                    <a:pt x="42230" y="0"/>
                    <a:pt x="61777" y="0"/>
                  </a:cubicBezTo>
                  <a:cubicBezTo>
                    <a:pt x="81323" y="0"/>
                    <a:pt x="88178" y="3638"/>
                    <a:pt x="76983" y="8210"/>
                  </a:cubicBezTo>
                  <a:cubicBezTo>
                    <a:pt x="65728" y="12782"/>
                    <a:pt x="40434" y="16518"/>
                    <a:pt x="20588" y="165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4C0DBF8-BE8C-4A51-9590-4FDE693E7854}"/>
                </a:ext>
              </a:extLst>
            </p:cNvPr>
            <p:cNvSpPr/>
            <p:nvPr/>
          </p:nvSpPr>
          <p:spPr>
            <a:xfrm>
              <a:off x="3173915" y="6335317"/>
              <a:ext cx="92839" cy="19959"/>
            </a:xfrm>
            <a:custGeom>
              <a:avLst/>
              <a:gdLst>
                <a:gd name="connsiteX0" fmla="*/ 21568 w 92839"/>
                <a:gd name="connsiteY0" fmla="*/ 19960 h 19959"/>
                <a:gd name="connsiteX1" fmla="*/ 7439 w 92839"/>
                <a:gd name="connsiteY1" fmla="*/ 9881 h 19959"/>
                <a:gd name="connsiteX2" fmla="*/ 71288 w 92839"/>
                <a:gd name="connsiteY2" fmla="*/ 0 h 19959"/>
                <a:gd name="connsiteX3" fmla="*/ 85835 w 92839"/>
                <a:gd name="connsiteY3" fmla="*/ 9881 h 19959"/>
                <a:gd name="connsiteX4" fmla="*/ 21568 w 92839"/>
                <a:gd name="connsiteY4" fmla="*/ 19960 h 1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9" h="19959">
                  <a:moveTo>
                    <a:pt x="21568" y="19960"/>
                  </a:moveTo>
                  <a:cubicBezTo>
                    <a:pt x="-254" y="19960"/>
                    <a:pt x="-6540" y="15437"/>
                    <a:pt x="7439" y="9881"/>
                  </a:cubicBezTo>
                  <a:cubicBezTo>
                    <a:pt x="21298" y="4375"/>
                    <a:pt x="49825" y="0"/>
                    <a:pt x="71288" y="0"/>
                  </a:cubicBezTo>
                  <a:cubicBezTo>
                    <a:pt x="92750" y="0"/>
                    <a:pt x="99305" y="4425"/>
                    <a:pt x="85835" y="9881"/>
                  </a:cubicBezTo>
                  <a:cubicBezTo>
                    <a:pt x="72245" y="15437"/>
                    <a:pt x="43419" y="19960"/>
                    <a:pt x="21568" y="1996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06F4D9A-8DA1-478B-8913-50F1E5BC855D}"/>
                </a:ext>
              </a:extLst>
            </p:cNvPr>
            <p:cNvSpPr/>
            <p:nvPr/>
          </p:nvSpPr>
          <p:spPr>
            <a:xfrm>
              <a:off x="2856323" y="6459252"/>
              <a:ext cx="106414" cy="24629"/>
            </a:xfrm>
            <a:custGeom>
              <a:avLst/>
              <a:gdLst>
                <a:gd name="connsiteX0" fmla="*/ 22611 w 106414"/>
                <a:gd name="connsiteY0" fmla="*/ 24630 h 24629"/>
                <a:gd name="connsiteX1" fmla="*/ 10008 w 106414"/>
                <a:gd name="connsiteY1" fmla="*/ 12192 h 24629"/>
                <a:gd name="connsiteX2" fmla="*/ 83825 w 106414"/>
                <a:gd name="connsiteY2" fmla="*/ 0 h 24629"/>
                <a:gd name="connsiteX3" fmla="*/ 97026 w 106414"/>
                <a:gd name="connsiteY3" fmla="*/ 12192 h 24629"/>
                <a:gd name="connsiteX4" fmla="*/ 22611 w 106414"/>
                <a:gd name="connsiteY4" fmla="*/ 24630 h 2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14" h="24629">
                  <a:moveTo>
                    <a:pt x="22611" y="24630"/>
                  </a:moveTo>
                  <a:cubicBezTo>
                    <a:pt x="-1666" y="24630"/>
                    <a:pt x="-7233" y="19025"/>
                    <a:pt x="10008" y="12192"/>
                  </a:cubicBezTo>
                  <a:cubicBezTo>
                    <a:pt x="27041" y="5457"/>
                    <a:pt x="60028" y="0"/>
                    <a:pt x="83825" y="0"/>
                  </a:cubicBezTo>
                  <a:cubicBezTo>
                    <a:pt x="107622" y="0"/>
                    <a:pt x="113609" y="5408"/>
                    <a:pt x="97026" y="12192"/>
                  </a:cubicBezTo>
                  <a:cubicBezTo>
                    <a:pt x="80293" y="19075"/>
                    <a:pt x="46887" y="24630"/>
                    <a:pt x="22611" y="246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92D30D2-9253-4764-A2B8-FDA845CE6133}"/>
                </a:ext>
              </a:extLst>
            </p:cNvPr>
            <p:cNvSpPr/>
            <p:nvPr/>
          </p:nvSpPr>
          <p:spPr>
            <a:xfrm>
              <a:off x="2459321" y="6613717"/>
              <a:ext cx="124632" cy="31069"/>
            </a:xfrm>
            <a:custGeom>
              <a:avLst/>
              <a:gdLst>
                <a:gd name="connsiteX0" fmla="*/ 23710 w 124632"/>
                <a:gd name="connsiteY0" fmla="*/ 31070 h 31069"/>
                <a:gd name="connsiteX1" fmla="*/ 13832 w 124632"/>
                <a:gd name="connsiteY1" fmla="*/ 15388 h 31069"/>
                <a:gd name="connsiteX2" fmla="*/ 100939 w 124632"/>
                <a:gd name="connsiteY2" fmla="*/ 0 h 31069"/>
                <a:gd name="connsiteX3" fmla="*/ 111655 w 124632"/>
                <a:gd name="connsiteY3" fmla="*/ 15388 h 31069"/>
                <a:gd name="connsiteX4" fmla="*/ 23710 w 124632"/>
                <a:gd name="connsiteY4" fmla="*/ 31070 h 3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32" h="31069">
                  <a:moveTo>
                    <a:pt x="23710" y="31070"/>
                  </a:moveTo>
                  <a:cubicBezTo>
                    <a:pt x="-3590" y="31070"/>
                    <a:pt x="-7900" y="23991"/>
                    <a:pt x="13832" y="15388"/>
                  </a:cubicBezTo>
                  <a:cubicBezTo>
                    <a:pt x="35324" y="6883"/>
                    <a:pt x="74238" y="0"/>
                    <a:pt x="100939" y="0"/>
                  </a:cubicBezTo>
                  <a:cubicBezTo>
                    <a:pt x="127669" y="0"/>
                    <a:pt x="132549" y="6833"/>
                    <a:pt x="111655" y="15388"/>
                  </a:cubicBezTo>
                  <a:cubicBezTo>
                    <a:pt x="90522" y="23991"/>
                    <a:pt x="51039" y="31070"/>
                    <a:pt x="23710" y="3107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B8FDBAC-C956-44C7-BBFC-9989959CD0AA}"/>
                </a:ext>
              </a:extLst>
            </p:cNvPr>
            <p:cNvSpPr/>
            <p:nvPr/>
          </p:nvSpPr>
          <p:spPr>
            <a:xfrm>
              <a:off x="1948794" y="6811247"/>
              <a:ext cx="150284" cy="40508"/>
            </a:xfrm>
            <a:custGeom>
              <a:avLst/>
              <a:gdLst>
                <a:gd name="connsiteX0" fmla="*/ 24885 w 150284"/>
                <a:gd name="connsiteY0" fmla="*/ 40509 h 40508"/>
                <a:gd name="connsiteX1" fmla="*/ 19946 w 150284"/>
                <a:gd name="connsiteY1" fmla="*/ 20009 h 40508"/>
                <a:gd name="connsiteX2" fmla="*/ 125432 w 150284"/>
                <a:gd name="connsiteY2" fmla="*/ 0 h 40508"/>
                <a:gd name="connsiteX3" fmla="*/ 131628 w 150284"/>
                <a:gd name="connsiteY3" fmla="*/ 20009 h 40508"/>
                <a:gd name="connsiteX4" fmla="*/ 24885 w 150284"/>
                <a:gd name="connsiteY4" fmla="*/ 40509 h 4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84" h="40508">
                  <a:moveTo>
                    <a:pt x="24885" y="40509"/>
                  </a:moveTo>
                  <a:cubicBezTo>
                    <a:pt x="-6336" y="40509"/>
                    <a:pt x="-8402" y="31267"/>
                    <a:pt x="19946" y="20009"/>
                  </a:cubicBezTo>
                  <a:cubicBezTo>
                    <a:pt x="47904" y="8898"/>
                    <a:pt x="94960" y="0"/>
                    <a:pt x="125432" y="0"/>
                  </a:cubicBezTo>
                  <a:cubicBezTo>
                    <a:pt x="155905" y="0"/>
                    <a:pt x="158808" y="8898"/>
                    <a:pt x="131628" y="20009"/>
                  </a:cubicBezTo>
                  <a:cubicBezTo>
                    <a:pt x="104029" y="31267"/>
                    <a:pt x="56106" y="40509"/>
                    <a:pt x="24885" y="4050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5163F68-E33C-4585-A80D-01E11F2AAE24}"/>
                </a:ext>
              </a:extLst>
            </p:cNvPr>
            <p:cNvSpPr/>
            <p:nvPr/>
          </p:nvSpPr>
          <p:spPr>
            <a:xfrm>
              <a:off x="5107150" y="5640864"/>
              <a:ext cx="30937" cy="2949"/>
            </a:xfrm>
            <a:custGeom>
              <a:avLst/>
              <a:gdLst>
                <a:gd name="connsiteX0" fmla="*/ 12262 w 30937"/>
                <a:gd name="connsiteY0" fmla="*/ 2950 h 2949"/>
                <a:gd name="connsiteX1" fmla="*/ 348 w 30937"/>
                <a:gd name="connsiteY1" fmla="*/ 1475 h 2949"/>
                <a:gd name="connsiteX2" fmla="*/ 18668 w 30937"/>
                <a:gd name="connsiteY2" fmla="*/ 0 h 2949"/>
                <a:gd name="connsiteX3" fmla="*/ 30611 w 30937"/>
                <a:gd name="connsiteY3" fmla="*/ 1475 h 2949"/>
                <a:gd name="connsiteX4" fmla="*/ 12262 w 3093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" h="2949">
                  <a:moveTo>
                    <a:pt x="12262" y="2950"/>
                  </a:moveTo>
                  <a:cubicBezTo>
                    <a:pt x="3880" y="2950"/>
                    <a:pt x="-1448" y="2261"/>
                    <a:pt x="348" y="1475"/>
                  </a:cubicBezTo>
                  <a:cubicBezTo>
                    <a:pt x="2144" y="639"/>
                    <a:pt x="10346" y="0"/>
                    <a:pt x="18668" y="0"/>
                  </a:cubicBezTo>
                  <a:cubicBezTo>
                    <a:pt x="26989" y="0"/>
                    <a:pt x="32347" y="639"/>
                    <a:pt x="30611" y="1475"/>
                  </a:cubicBezTo>
                  <a:cubicBezTo>
                    <a:pt x="28875" y="2261"/>
                    <a:pt x="20643" y="2950"/>
                    <a:pt x="12262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5CFCC4-5498-4C9F-995B-2610026BF727}"/>
                </a:ext>
              </a:extLst>
            </p:cNvPr>
            <p:cNvSpPr/>
            <p:nvPr/>
          </p:nvSpPr>
          <p:spPr>
            <a:xfrm>
              <a:off x="5069990" y="5658317"/>
              <a:ext cx="32241" cy="3244"/>
            </a:xfrm>
            <a:custGeom>
              <a:avLst/>
              <a:gdLst>
                <a:gd name="connsiteX0" fmla="*/ 12664 w 32241"/>
                <a:gd name="connsiteY0" fmla="*/ 3245 h 3244"/>
                <a:gd name="connsiteX1" fmla="*/ 391 w 32241"/>
                <a:gd name="connsiteY1" fmla="*/ 1622 h 3244"/>
                <a:gd name="connsiteX2" fmla="*/ 19579 w 32241"/>
                <a:gd name="connsiteY2" fmla="*/ 0 h 3244"/>
                <a:gd name="connsiteX3" fmla="*/ 31881 w 32241"/>
                <a:gd name="connsiteY3" fmla="*/ 1622 h 3244"/>
                <a:gd name="connsiteX4" fmla="*/ 12664 w 32241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41" h="3244">
                  <a:moveTo>
                    <a:pt x="12664" y="3245"/>
                  </a:moveTo>
                  <a:cubicBezTo>
                    <a:pt x="3953" y="3245"/>
                    <a:pt x="-1555" y="2507"/>
                    <a:pt x="391" y="1622"/>
                  </a:cubicBezTo>
                  <a:cubicBezTo>
                    <a:pt x="2337" y="737"/>
                    <a:pt x="10898" y="0"/>
                    <a:pt x="19579" y="0"/>
                  </a:cubicBezTo>
                  <a:cubicBezTo>
                    <a:pt x="28229" y="0"/>
                    <a:pt x="33737" y="737"/>
                    <a:pt x="31881" y="1622"/>
                  </a:cubicBezTo>
                  <a:cubicBezTo>
                    <a:pt x="29995" y="2507"/>
                    <a:pt x="21404" y="3245"/>
                    <a:pt x="12664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FD4629C-69FF-4073-B11A-7DE3B4859F3C}"/>
                </a:ext>
              </a:extLst>
            </p:cNvPr>
            <p:cNvSpPr/>
            <p:nvPr/>
          </p:nvSpPr>
          <p:spPr>
            <a:xfrm>
              <a:off x="5029774" y="5677293"/>
              <a:ext cx="33626" cy="3490"/>
            </a:xfrm>
            <a:custGeom>
              <a:avLst/>
              <a:gdLst>
                <a:gd name="connsiteX0" fmla="*/ 13068 w 33626"/>
                <a:gd name="connsiteY0" fmla="*/ 3490 h 3490"/>
                <a:gd name="connsiteX1" fmla="*/ 436 w 33626"/>
                <a:gd name="connsiteY1" fmla="*/ 1721 h 3490"/>
                <a:gd name="connsiteX2" fmla="*/ 20552 w 33626"/>
                <a:gd name="connsiteY2" fmla="*/ 0 h 3490"/>
                <a:gd name="connsiteX3" fmla="*/ 33214 w 33626"/>
                <a:gd name="connsiteY3" fmla="*/ 1721 h 3490"/>
                <a:gd name="connsiteX4" fmla="*/ 13068 w 33626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6" h="3490">
                  <a:moveTo>
                    <a:pt x="13068" y="3490"/>
                  </a:moveTo>
                  <a:cubicBezTo>
                    <a:pt x="3998" y="3490"/>
                    <a:pt x="-1659" y="2704"/>
                    <a:pt x="436" y="1721"/>
                  </a:cubicBezTo>
                  <a:cubicBezTo>
                    <a:pt x="2532" y="737"/>
                    <a:pt x="11542" y="0"/>
                    <a:pt x="20552" y="0"/>
                  </a:cubicBezTo>
                  <a:cubicBezTo>
                    <a:pt x="29562" y="0"/>
                    <a:pt x="35249" y="787"/>
                    <a:pt x="33214" y="1721"/>
                  </a:cubicBezTo>
                  <a:cubicBezTo>
                    <a:pt x="31178" y="2704"/>
                    <a:pt x="22168" y="3490"/>
                    <a:pt x="13068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3CD7490-8E9F-49AA-9BF8-B4A1005E65B0}"/>
                </a:ext>
              </a:extLst>
            </p:cNvPr>
            <p:cNvSpPr/>
            <p:nvPr/>
          </p:nvSpPr>
          <p:spPr>
            <a:xfrm>
              <a:off x="4986073" y="5697891"/>
              <a:ext cx="35177" cy="3785"/>
            </a:xfrm>
            <a:custGeom>
              <a:avLst/>
              <a:gdLst>
                <a:gd name="connsiteX0" fmla="*/ 13514 w 35177"/>
                <a:gd name="connsiteY0" fmla="*/ 3785 h 3785"/>
                <a:gd name="connsiteX1" fmla="*/ 493 w 35177"/>
                <a:gd name="connsiteY1" fmla="*/ 1868 h 3785"/>
                <a:gd name="connsiteX2" fmla="*/ 21656 w 35177"/>
                <a:gd name="connsiteY2" fmla="*/ 0 h 3785"/>
                <a:gd name="connsiteX3" fmla="*/ 34708 w 35177"/>
                <a:gd name="connsiteY3" fmla="*/ 1868 h 3785"/>
                <a:gd name="connsiteX4" fmla="*/ 13514 w 3517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77" h="3785">
                  <a:moveTo>
                    <a:pt x="13514" y="3785"/>
                  </a:moveTo>
                  <a:cubicBezTo>
                    <a:pt x="4026" y="3785"/>
                    <a:pt x="-1782" y="2950"/>
                    <a:pt x="493" y="1868"/>
                  </a:cubicBezTo>
                  <a:cubicBezTo>
                    <a:pt x="2768" y="836"/>
                    <a:pt x="12227" y="0"/>
                    <a:pt x="21656" y="0"/>
                  </a:cubicBezTo>
                  <a:cubicBezTo>
                    <a:pt x="31085" y="0"/>
                    <a:pt x="36923" y="836"/>
                    <a:pt x="34708" y="1868"/>
                  </a:cubicBezTo>
                  <a:cubicBezTo>
                    <a:pt x="32463" y="2950"/>
                    <a:pt x="22974" y="3785"/>
                    <a:pt x="13514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9FF26DE-479C-4C71-B14E-8896B1C61CC1}"/>
                </a:ext>
              </a:extLst>
            </p:cNvPr>
            <p:cNvSpPr/>
            <p:nvPr/>
          </p:nvSpPr>
          <p:spPr>
            <a:xfrm>
              <a:off x="4938370" y="5720358"/>
              <a:ext cx="36847" cy="4129"/>
            </a:xfrm>
            <a:custGeom>
              <a:avLst/>
              <a:gdLst>
                <a:gd name="connsiteX0" fmla="*/ 13982 w 36847"/>
                <a:gd name="connsiteY0" fmla="*/ 4130 h 4129"/>
                <a:gd name="connsiteX1" fmla="*/ 572 w 36847"/>
                <a:gd name="connsiteY1" fmla="*/ 2065 h 4129"/>
                <a:gd name="connsiteX2" fmla="*/ 22872 w 36847"/>
                <a:gd name="connsiteY2" fmla="*/ 0 h 4129"/>
                <a:gd name="connsiteX3" fmla="*/ 36313 w 36847"/>
                <a:gd name="connsiteY3" fmla="*/ 2065 h 4129"/>
                <a:gd name="connsiteX4" fmla="*/ 13982 w 3684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47" h="4129">
                  <a:moveTo>
                    <a:pt x="13982" y="4130"/>
                  </a:moveTo>
                  <a:cubicBezTo>
                    <a:pt x="4074" y="4130"/>
                    <a:pt x="-1943" y="3195"/>
                    <a:pt x="572" y="2065"/>
                  </a:cubicBezTo>
                  <a:cubicBezTo>
                    <a:pt x="3056" y="934"/>
                    <a:pt x="13024" y="0"/>
                    <a:pt x="22872" y="0"/>
                  </a:cubicBezTo>
                  <a:cubicBezTo>
                    <a:pt x="32690" y="0"/>
                    <a:pt x="38737" y="934"/>
                    <a:pt x="36313" y="2065"/>
                  </a:cubicBezTo>
                  <a:cubicBezTo>
                    <a:pt x="33888" y="3195"/>
                    <a:pt x="23890" y="4130"/>
                    <a:pt x="13982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920B2A-7957-451F-BBC2-4800A3A2EC20}"/>
                </a:ext>
              </a:extLst>
            </p:cNvPr>
            <p:cNvSpPr/>
            <p:nvPr/>
          </p:nvSpPr>
          <p:spPr>
            <a:xfrm>
              <a:off x="4886173" y="5744939"/>
              <a:ext cx="38705" cy="4522"/>
            </a:xfrm>
            <a:custGeom>
              <a:avLst/>
              <a:gdLst>
                <a:gd name="connsiteX0" fmla="*/ 14483 w 38705"/>
                <a:gd name="connsiteY0" fmla="*/ 4523 h 4522"/>
                <a:gd name="connsiteX1" fmla="*/ 654 w 38705"/>
                <a:gd name="connsiteY1" fmla="*/ 2261 h 4522"/>
                <a:gd name="connsiteX2" fmla="*/ 24212 w 38705"/>
                <a:gd name="connsiteY2" fmla="*/ 0 h 4522"/>
                <a:gd name="connsiteX3" fmla="*/ 38101 w 38705"/>
                <a:gd name="connsiteY3" fmla="*/ 2261 h 4522"/>
                <a:gd name="connsiteX4" fmla="*/ 14483 w 38705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5" h="4522">
                  <a:moveTo>
                    <a:pt x="14483" y="4523"/>
                  </a:moveTo>
                  <a:cubicBezTo>
                    <a:pt x="4096" y="4523"/>
                    <a:pt x="-2100" y="3490"/>
                    <a:pt x="654" y="2261"/>
                  </a:cubicBezTo>
                  <a:cubicBezTo>
                    <a:pt x="3378" y="983"/>
                    <a:pt x="13914" y="0"/>
                    <a:pt x="24212" y="0"/>
                  </a:cubicBezTo>
                  <a:cubicBezTo>
                    <a:pt x="34509" y="0"/>
                    <a:pt x="40735" y="1032"/>
                    <a:pt x="38101" y="2261"/>
                  </a:cubicBezTo>
                  <a:cubicBezTo>
                    <a:pt x="35437" y="3490"/>
                    <a:pt x="24870" y="4523"/>
                    <a:pt x="14483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2FF79FD-9ABC-48E5-8740-8DEE998948AE}"/>
                </a:ext>
              </a:extLst>
            </p:cNvPr>
            <p:cNvSpPr/>
            <p:nvPr/>
          </p:nvSpPr>
          <p:spPr>
            <a:xfrm>
              <a:off x="4828726" y="5771928"/>
              <a:ext cx="40778" cy="5014"/>
            </a:xfrm>
            <a:custGeom>
              <a:avLst/>
              <a:gdLst>
                <a:gd name="connsiteX0" fmla="*/ 15027 w 40778"/>
                <a:gd name="connsiteY0" fmla="*/ 5014 h 5014"/>
                <a:gd name="connsiteX1" fmla="*/ 749 w 40778"/>
                <a:gd name="connsiteY1" fmla="*/ 2507 h 5014"/>
                <a:gd name="connsiteX2" fmla="*/ 25743 w 40778"/>
                <a:gd name="connsiteY2" fmla="*/ 0 h 5014"/>
                <a:gd name="connsiteX3" fmla="*/ 40082 w 40778"/>
                <a:gd name="connsiteY3" fmla="*/ 2507 h 5014"/>
                <a:gd name="connsiteX4" fmla="*/ 15027 w 40778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78" h="5014">
                  <a:moveTo>
                    <a:pt x="15027" y="5014"/>
                  </a:moveTo>
                  <a:cubicBezTo>
                    <a:pt x="4131" y="5014"/>
                    <a:pt x="-2275" y="3884"/>
                    <a:pt x="749" y="2507"/>
                  </a:cubicBezTo>
                  <a:cubicBezTo>
                    <a:pt x="3742" y="1131"/>
                    <a:pt x="14937" y="0"/>
                    <a:pt x="25743" y="0"/>
                  </a:cubicBezTo>
                  <a:cubicBezTo>
                    <a:pt x="36549" y="0"/>
                    <a:pt x="42985" y="1131"/>
                    <a:pt x="40082" y="2507"/>
                  </a:cubicBezTo>
                  <a:cubicBezTo>
                    <a:pt x="37148" y="3884"/>
                    <a:pt x="25923" y="5014"/>
                    <a:pt x="15027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B38017A-7A6F-48F6-8286-A19E0C40701D}"/>
                </a:ext>
              </a:extLst>
            </p:cNvPr>
            <p:cNvSpPr/>
            <p:nvPr/>
          </p:nvSpPr>
          <p:spPr>
            <a:xfrm>
              <a:off x="4765293" y="5801769"/>
              <a:ext cx="43047" cy="5555"/>
            </a:xfrm>
            <a:custGeom>
              <a:avLst/>
              <a:gdLst>
                <a:gd name="connsiteX0" fmla="*/ 15599 w 43047"/>
                <a:gd name="connsiteY0" fmla="*/ 5555 h 5555"/>
                <a:gd name="connsiteX1" fmla="*/ 872 w 43047"/>
                <a:gd name="connsiteY1" fmla="*/ 2753 h 5555"/>
                <a:gd name="connsiteX2" fmla="*/ 27453 w 43047"/>
                <a:gd name="connsiteY2" fmla="*/ 0 h 5555"/>
                <a:gd name="connsiteX3" fmla="*/ 42240 w 43047"/>
                <a:gd name="connsiteY3" fmla="*/ 2753 h 5555"/>
                <a:gd name="connsiteX4" fmla="*/ 15599 w 4304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47" h="5555">
                  <a:moveTo>
                    <a:pt x="15599" y="5555"/>
                  </a:moveTo>
                  <a:cubicBezTo>
                    <a:pt x="4134" y="5555"/>
                    <a:pt x="-2481" y="4326"/>
                    <a:pt x="872" y="2753"/>
                  </a:cubicBezTo>
                  <a:cubicBezTo>
                    <a:pt x="4194" y="1229"/>
                    <a:pt x="16078" y="0"/>
                    <a:pt x="27453" y="0"/>
                  </a:cubicBezTo>
                  <a:cubicBezTo>
                    <a:pt x="38828" y="0"/>
                    <a:pt x="45443" y="1229"/>
                    <a:pt x="42240" y="2753"/>
                  </a:cubicBezTo>
                  <a:cubicBezTo>
                    <a:pt x="39007" y="4277"/>
                    <a:pt x="27064" y="5555"/>
                    <a:pt x="15599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6016F3-3BD7-4100-880F-E826C25A4E37}"/>
                </a:ext>
              </a:extLst>
            </p:cNvPr>
            <p:cNvSpPr/>
            <p:nvPr/>
          </p:nvSpPr>
          <p:spPr>
            <a:xfrm>
              <a:off x="4694776" y="5834855"/>
              <a:ext cx="45612" cy="6194"/>
            </a:xfrm>
            <a:custGeom>
              <a:avLst/>
              <a:gdLst>
                <a:gd name="connsiteX0" fmla="*/ 16221 w 45612"/>
                <a:gd name="connsiteY0" fmla="*/ 6194 h 6194"/>
                <a:gd name="connsiteX1" fmla="*/ 1014 w 45612"/>
                <a:gd name="connsiteY1" fmla="*/ 3097 h 6194"/>
                <a:gd name="connsiteX2" fmla="*/ 29391 w 45612"/>
                <a:gd name="connsiteY2" fmla="*/ 0 h 6194"/>
                <a:gd name="connsiteX3" fmla="*/ 44658 w 45612"/>
                <a:gd name="connsiteY3" fmla="*/ 3097 h 6194"/>
                <a:gd name="connsiteX4" fmla="*/ 16221 w 45612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2" h="6194">
                  <a:moveTo>
                    <a:pt x="16221" y="6194"/>
                  </a:moveTo>
                  <a:cubicBezTo>
                    <a:pt x="4097" y="6194"/>
                    <a:pt x="-2698" y="4818"/>
                    <a:pt x="1014" y="3097"/>
                  </a:cubicBezTo>
                  <a:cubicBezTo>
                    <a:pt x="4696" y="1377"/>
                    <a:pt x="17388" y="0"/>
                    <a:pt x="29391" y="0"/>
                  </a:cubicBezTo>
                  <a:cubicBezTo>
                    <a:pt x="41395" y="0"/>
                    <a:pt x="48250" y="1377"/>
                    <a:pt x="44658" y="3097"/>
                  </a:cubicBezTo>
                  <a:cubicBezTo>
                    <a:pt x="41095" y="4818"/>
                    <a:pt x="28344" y="6194"/>
                    <a:pt x="16221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F37EFD-9318-449C-8DA6-E670695369AE}"/>
                </a:ext>
              </a:extLst>
            </p:cNvPr>
            <p:cNvSpPr/>
            <p:nvPr/>
          </p:nvSpPr>
          <p:spPr>
            <a:xfrm>
              <a:off x="4615999" y="5871824"/>
              <a:ext cx="48513" cy="6931"/>
            </a:xfrm>
            <a:custGeom>
              <a:avLst/>
              <a:gdLst>
                <a:gd name="connsiteX0" fmla="*/ 16901 w 48513"/>
                <a:gd name="connsiteY0" fmla="*/ 6932 h 6931"/>
                <a:gd name="connsiteX1" fmla="*/ 1186 w 48513"/>
                <a:gd name="connsiteY1" fmla="*/ 3441 h 6931"/>
                <a:gd name="connsiteX2" fmla="*/ 31628 w 48513"/>
                <a:gd name="connsiteY2" fmla="*/ 0 h 6931"/>
                <a:gd name="connsiteX3" fmla="*/ 47403 w 48513"/>
                <a:gd name="connsiteY3" fmla="*/ 3441 h 6931"/>
                <a:gd name="connsiteX4" fmla="*/ 16901 w 48513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13" h="6931">
                  <a:moveTo>
                    <a:pt x="16901" y="6932"/>
                  </a:moveTo>
                  <a:cubicBezTo>
                    <a:pt x="4059" y="6932"/>
                    <a:pt x="-2945" y="5359"/>
                    <a:pt x="1186" y="3441"/>
                  </a:cubicBezTo>
                  <a:cubicBezTo>
                    <a:pt x="5316" y="1524"/>
                    <a:pt x="18936" y="0"/>
                    <a:pt x="31628" y="0"/>
                  </a:cubicBezTo>
                  <a:cubicBezTo>
                    <a:pt x="44320" y="0"/>
                    <a:pt x="51384" y="1524"/>
                    <a:pt x="47403" y="3441"/>
                  </a:cubicBezTo>
                  <a:cubicBezTo>
                    <a:pt x="43422" y="5408"/>
                    <a:pt x="29742" y="6932"/>
                    <a:pt x="16901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70740B6-E5A6-4F5A-8B1D-11DDA183B988}"/>
                </a:ext>
              </a:extLst>
            </p:cNvPr>
            <p:cNvSpPr/>
            <p:nvPr/>
          </p:nvSpPr>
          <p:spPr>
            <a:xfrm>
              <a:off x="4527432" y="5913414"/>
              <a:ext cx="51835" cy="7816"/>
            </a:xfrm>
            <a:custGeom>
              <a:avLst/>
              <a:gdLst>
                <a:gd name="connsiteX0" fmla="*/ 17612 w 51835"/>
                <a:gd name="connsiteY0" fmla="*/ 7817 h 7816"/>
                <a:gd name="connsiteX1" fmla="*/ 1417 w 51835"/>
                <a:gd name="connsiteY1" fmla="*/ 3884 h 7816"/>
                <a:gd name="connsiteX2" fmla="*/ 34225 w 51835"/>
                <a:gd name="connsiteY2" fmla="*/ 0 h 7816"/>
                <a:gd name="connsiteX3" fmla="*/ 50509 w 51835"/>
                <a:gd name="connsiteY3" fmla="*/ 3884 h 7816"/>
                <a:gd name="connsiteX4" fmla="*/ 17612 w 5183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35" h="7816">
                  <a:moveTo>
                    <a:pt x="17612" y="7817"/>
                  </a:moveTo>
                  <a:cubicBezTo>
                    <a:pt x="3992" y="7817"/>
                    <a:pt x="-3252" y="6047"/>
                    <a:pt x="1417" y="3884"/>
                  </a:cubicBezTo>
                  <a:cubicBezTo>
                    <a:pt x="6057" y="1721"/>
                    <a:pt x="20725" y="0"/>
                    <a:pt x="34225" y="0"/>
                  </a:cubicBezTo>
                  <a:cubicBezTo>
                    <a:pt x="47725" y="0"/>
                    <a:pt x="54999" y="1721"/>
                    <a:pt x="50509" y="3884"/>
                  </a:cubicBezTo>
                  <a:cubicBezTo>
                    <a:pt x="45989" y="6047"/>
                    <a:pt x="31232" y="7817"/>
                    <a:pt x="17612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C141FE9-D87B-4CCA-86C4-D06F4AB5242E}"/>
                </a:ext>
              </a:extLst>
            </p:cNvPr>
            <p:cNvSpPr/>
            <p:nvPr/>
          </p:nvSpPr>
          <p:spPr>
            <a:xfrm>
              <a:off x="4427046" y="5960413"/>
              <a:ext cx="55648" cy="8898"/>
            </a:xfrm>
            <a:custGeom>
              <a:avLst/>
              <a:gdLst>
                <a:gd name="connsiteX0" fmla="*/ 18409 w 55648"/>
                <a:gd name="connsiteY0" fmla="*/ 8898 h 8898"/>
                <a:gd name="connsiteX1" fmla="*/ 1706 w 55648"/>
                <a:gd name="connsiteY1" fmla="*/ 4425 h 8898"/>
                <a:gd name="connsiteX2" fmla="*/ 37237 w 55648"/>
                <a:gd name="connsiteY2" fmla="*/ 0 h 8898"/>
                <a:gd name="connsiteX3" fmla="*/ 54060 w 55648"/>
                <a:gd name="connsiteY3" fmla="*/ 4425 h 8898"/>
                <a:gd name="connsiteX4" fmla="*/ 18409 w 55648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8" h="8898">
                  <a:moveTo>
                    <a:pt x="18409" y="8898"/>
                  </a:moveTo>
                  <a:cubicBezTo>
                    <a:pt x="3861" y="8898"/>
                    <a:pt x="-3593" y="6883"/>
                    <a:pt x="1706" y="4425"/>
                  </a:cubicBezTo>
                  <a:cubicBezTo>
                    <a:pt x="6974" y="1966"/>
                    <a:pt x="22869" y="0"/>
                    <a:pt x="37237" y="0"/>
                  </a:cubicBezTo>
                  <a:cubicBezTo>
                    <a:pt x="51605" y="0"/>
                    <a:pt x="59148" y="1966"/>
                    <a:pt x="54060" y="4425"/>
                  </a:cubicBezTo>
                  <a:cubicBezTo>
                    <a:pt x="48911" y="6883"/>
                    <a:pt x="32926" y="8898"/>
                    <a:pt x="18409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398F6CA-47BD-4062-BCDB-A24F3FB5AE47}"/>
                </a:ext>
              </a:extLst>
            </p:cNvPr>
            <p:cNvSpPr/>
            <p:nvPr/>
          </p:nvSpPr>
          <p:spPr>
            <a:xfrm>
              <a:off x="4312355" y="6014097"/>
              <a:ext cx="60089" cy="10176"/>
            </a:xfrm>
            <a:custGeom>
              <a:avLst/>
              <a:gdLst>
                <a:gd name="connsiteX0" fmla="*/ 19261 w 60089"/>
                <a:gd name="connsiteY0" fmla="*/ 10176 h 10176"/>
                <a:gd name="connsiteX1" fmla="*/ 2079 w 60089"/>
                <a:gd name="connsiteY1" fmla="*/ 5064 h 10176"/>
                <a:gd name="connsiteX2" fmla="*/ 40844 w 60089"/>
                <a:gd name="connsiteY2" fmla="*/ 0 h 10176"/>
                <a:gd name="connsiteX3" fmla="*/ 58146 w 60089"/>
                <a:gd name="connsiteY3" fmla="*/ 5064 h 10176"/>
                <a:gd name="connsiteX4" fmla="*/ 19261 w 60089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9" h="10176">
                  <a:moveTo>
                    <a:pt x="19261" y="10176"/>
                  </a:moveTo>
                  <a:cubicBezTo>
                    <a:pt x="3696" y="10176"/>
                    <a:pt x="-3997" y="7866"/>
                    <a:pt x="2079" y="5064"/>
                  </a:cubicBezTo>
                  <a:cubicBezTo>
                    <a:pt x="8126" y="2261"/>
                    <a:pt x="25458" y="0"/>
                    <a:pt x="40844" y="0"/>
                  </a:cubicBezTo>
                  <a:cubicBezTo>
                    <a:pt x="56230" y="0"/>
                    <a:pt x="63982" y="2261"/>
                    <a:pt x="58146" y="5064"/>
                  </a:cubicBezTo>
                  <a:cubicBezTo>
                    <a:pt x="52248" y="7915"/>
                    <a:pt x="34827" y="10176"/>
                    <a:pt x="19261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6F37F9-983D-4DAA-9BE5-E8CD47697CB8}"/>
                </a:ext>
              </a:extLst>
            </p:cNvPr>
            <p:cNvSpPr/>
            <p:nvPr/>
          </p:nvSpPr>
          <p:spPr>
            <a:xfrm>
              <a:off x="4180058" y="6075942"/>
              <a:ext cx="65331" cy="11798"/>
            </a:xfrm>
            <a:custGeom>
              <a:avLst/>
              <a:gdLst>
                <a:gd name="connsiteX0" fmla="*/ 20180 w 65331"/>
                <a:gd name="connsiteY0" fmla="*/ 11799 h 11798"/>
                <a:gd name="connsiteX1" fmla="*/ 2579 w 65331"/>
                <a:gd name="connsiteY1" fmla="*/ 5850 h 11798"/>
                <a:gd name="connsiteX2" fmla="*/ 45145 w 65331"/>
                <a:gd name="connsiteY2" fmla="*/ 0 h 11798"/>
                <a:gd name="connsiteX3" fmla="*/ 62925 w 65331"/>
                <a:gd name="connsiteY3" fmla="*/ 5850 h 11798"/>
                <a:gd name="connsiteX4" fmla="*/ 20180 w 65331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31" h="11798">
                  <a:moveTo>
                    <a:pt x="20180" y="11799"/>
                  </a:moveTo>
                  <a:cubicBezTo>
                    <a:pt x="3387" y="11799"/>
                    <a:pt x="-4456" y="9144"/>
                    <a:pt x="2579" y="5850"/>
                  </a:cubicBezTo>
                  <a:cubicBezTo>
                    <a:pt x="9554" y="2606"/>
                    <a:pt x="28591" y="0"/>
                    <a:pt x="45145" y="0"/>
                  </a:cubicBezTo>
                  <a:cubicBezTo>
                    <a:pt x="61698" y="0"/>
                    <a:pt x="69690" y="2606"/>
                    <a:pt x="62925" y="5850"/>
                  </a:cubicBezTo>
                  <a:cubicBezTo>
                    <a:pt x="56130" y="9144"/>
                    <a:pt x="36973" y="11799"/>
                    <a:pt x="20180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BAEAF12-45F9-4620-BDA9-4E73187F175A}"/>
                </a:ext>
              </a:extLst>
            </p:cNvPr>
            <p:cNvSpPr/>
            <p:nvPr/>
          </p:nvSpPr>
          <p:spPr>
            <a:xfrm>
              <a:off x="4025753" y="6147914"/>
              <a:ext cx="71594" cy="13863"/>
            </a:xfrm>
            <a:custGeom>
              <a:avLst/>
              <a:gdLst>
                <a:gd name="connsiteX0" fmla="*/ 21194 w 71594"/>
                <a:gd name="connsiteY0" fmla="*/ 13863 h 13863"/>
                <a:gd name="connsiteX1" fmla="*/ 3234 w 71594"/>
                <a:gd name="connsiteY1" fmla="*/ 6883 h 13863"/>
                <a:gd name="connsiteX2" fmla="*/ 50409 w 71594"/>
                <a:gd name="connsiteY2" fmla="*/ 0 h 13863"/>
                <a:gd name="connsiteX3" fmla="*/ 68579 w 71594"/>
                <a:gd name="connsiteY3" fmla="*/ 6883 h 13863"/>
                <a:gd name="connsiteX4" fmla="*/ 21194 w 71594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94" h="13863">
                  <a:moveTo>
                    <a:pt x="21194" y="13863"/>
                  </a:moveTo>
                  <a:cubicBezTo>
                    <a:pt x="3024" y="13863"/>
                    <a:pt x="-4998" y="10717"/>
                    <a:pt x="3234" y="6883"/>
                  </a:cubicBezTo>
                  <a:cubicBezTo>
                    <a:pt x="11406" y="3048"/>
                    <a:pt x="32509" y="0"/>
                    <a:pt x="50409" y="0"/>
                  </a:cubicBezTo>
                  <a:cubicBezTo>
                    <a:pt x="68310" y="0"/>
                    <a:pt x="76481" y="3048"/>
                    <a:pt x="68579" y="6883"/>
                  </a:cubicBezTo>
                  <a:cubicBezTo>
                    <a:pt x="60617" y="10717"/>
                    <a:pt x="39394" y="13863"/>
                    <a:pt x="21194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0F68991-AD6C-4BD9-817C-97FDE036EB7A}"/>
                </a:ext>
              </a:extLst>
            </p:cNvPr>
            <p:cNvSpPr/>
            <p:nvPr/>
          </p:nvSpPr>
          <p:spPr>
            <a:xfrm>
              <a:off x="3843462" y="6232815"/>
              <a:ext cx="79274" cy="16469"/>
            </a:xfrm>
            <a:custGeom>
              <a:avLst/>
              <a:gdLst>
                <a:gd name="connsiteX0" fmla="*/ 22296 w 79274"/>
                <a:gd name="connsiteY0" fmla="*/ 16469 h 16469"/>
                <a:gd name="connsiteX1" fmla="*/ 4156 w 79274"/>
                <a:gd name="connsiteY1" fmla="*/ 8161 h 16469"/>
                <a:gd name="connsiteX2" fmla="*/ 56989 w 79274"/>
                <a:gd name="connsiteY2" fmla="*/ 0 h 16469"/>
                <a:gd name="connsiteX3" fmla="*/ 75399 w 79274"/>
                <a:gd name="connsiteY3" fmla="*/ 8161 h 16469"/>
                <a:gd name="connsiteX4" fmla="*/ 22296 w 79274"/>
                <a:gd name="connsiteY4" fmla="*/ 16469 h 1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74" h="16469">
                  <a:moveTo>
                    <a:pt x="22296" y="16469"/>
                  </a:moveTo>
                  <a:cubicBezTo>
                    <a:pt x="2450" y="16469"/>
                    <a:pt x="-5632" y="12733"/>
                    <a:pt x="4156" y="8161"/>
                  </a:cubicBezTo>
                  <a:cubicBezTo>
                    <a:pt x="13855" y="3638"/>
                    <a:pt x="37472" y="0"/>
                    <a:pt x="56989" y="0"/>
                  </a:cubicBezTo>
                  <a:cubicBezTo>
                    <a:pt x="76506" y="0"/>
                    <a:pt x="84797" y="3638"/>
                    <a:pt x="75399" y="8161"/>
                  </a:cubicBezTo>
                  <a:cubicBezTo>
                    <a:pt x="65939" y="12733"/>
                    <a:pt x="42142" y="16469"/>
                    <a:pt x="22296" y="164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1019BE-5357-458A-BE09-24894EB1CE20}"/>
                </a:ext>
              </a:extLst>
            </p:cNvPr>
            <p:cNvSpPr/>
            <p:nvPr/>
          </p:nvSpPr>
          <p:spPr>
            <a:xfrm>
              <a:off x="3624805" y="6334432"/>
              <a:ext cx="88842" cy="19910"/>
            </a:xfrm>
            <a:custGeom>
              <a:avLst/>
              <a:gdLst>
                <a:gd name="connsiteX0" fmla="*/ 23485 w 88842"/>
                <a:gd name="connsiteY0" fmla="*/ 19910 h 19910"/>
                <a:gd name="connsiteX1" fmla="*/ 5435 w 88842"/>
                <a:gd name="connsiteY1" fmla="*/ 9881 h 19910"/>
                <a:gd name="connsiteX2" fmla="*/ 65362 w 88842"/>
                <a:gd name="connsiteY2" fmla="*/ 0 h 19910"/>
                <a:gd name="connsiteX3" fmla="*/ 83772 w 88842"/>
                <a:gd name="connsiteY3" fmla="*/ 9881 h 19910"/>
                <a:gd name="connsiteX4" fmla="*/ 23485 w 88842"/>
                <a:gd name="connsiteY4" fmla="*/ 19910 h 1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42" h="19910">
                  <a:moveTo>
                    <a:pt x="23485" y="19910"/>
                  </a:moveTo>
                  <a:cubicBezTo>
                    <a:pt x="1663" y="19910"/>
                    <a:pt x="-6359" y="15388"/>
                    <a:pt x="5435" y="9881"/>
                  </a:cubicBezTo>
                  <a:cubicBezTo>
                    <a:pt x="17139" y="4424"/>
                    <a:pt x="43900" y="0"/>
                    <a:pt x="65362" y="0"/>
                  </a:cubicBezTo>
                  <a:cubicBezTo>
                    <a:pt x="86825" y="0"/>
                    <a:pt x="95086" y="4375"/>
                    <a:pt x="83772" y="9881"/>
                  </a:cubicBezTo>
                  <a:cubicBezTo>
                    <a:pt x="72337" y="15388"/>
                    <a:pt x="45307" y="19910"/>
                    <a:pt x="23485" y="1991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C67A7A1-432C-4810-AB14-DC4F768F6FFB}"/>
                </a:ext>
              </a:extLst>
            </p:cNvPr>
            <p:cNvSpPr/>
            <p:nvPr/>
          </p:nvSpPr>
          <p:spPr>
            <a:xfrm>
              <a:off x="3357604" y="6458220"/>
              <a:ext cx="101108" cy="24531"/>
            </a:xfrm>
            <a:custGeom>
              <a:avLst/>
              <a:gdLst>
                <a:gd name="connsiteX0" fmla="*/ 24784 w 101108"/>
                <a:gd name="connsiteY0" fmla="*/ 24532 h 24531"/>
                <a:gd name="connsiteX1" fmla="*/ 7333 w 101108"/>
                <a:gd name="connsiteY1" fmla="*/ 12143 h 24531"/>
                <a:gd name="connsiteX2" fmla="*/ 76331 w 101108"/>
                <a:gd name="connsiteY2" fmla="*/ 0 h 24531"/>
                <a:gd name="connsiteX3" fmla="*/ 94291 w 101108"/>
                <a:gd name="connsiteY3" fmla="*/ 12143 h 24531"/>
                <a:gd name="connsiteX4" fmla="*/ 24784 w 101108"/>
                <a:gd name="connsiteY4" fmla="*/ 24532 h 2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08" h="24531">
                  <a:moveTo>
                    <a:pt x="24784" y="24532"/>
                  </a:moveTo>
                  <a:cubicBezTo>
                    <a:pt x="538" y="24532"/>
                    <a:pt x="-7215" y="18976"/>
                    <a:pt x="7333" y="12143"/>
                  </a:cubicBezTo>
                  <a:cubicBezTo>
                    <a:pt x="21702" y="5408"/>
                    <a:pt x="52533" y="0"/>
                    <a:pt x="76331" y="0"/>
                  </a:cubicBezTo>
                  <a:cubicBezTo>
                    <a:pt x="100128" y="0"/>
                    <a:pt x="108210" y="5408"/>
                    <a:pt x="94291" y="12143"/>
                  </a:cubicBezTo>
                  <a:cubicBezTo>
                    <a:pt x="80222" y="18927"/>
                    <a:pt x="49031" y="24532"/>
                    <a:pt x="24784" y="245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DBBF610-0CA3-4F30-973B-9FB442DBCF03}"/>
                </a:ext>
              </a:extLst>
            </p:cNvPr>
            <p:cNvSpPr/>
            <p:nvPr/>
          </p:nvSpPr>
          <p:spPr>
            <a:xfrm>
              <a:off x="3023744" y="6612291"/>
              <a:ext cx="117381" cy="31020"/>
            </a:xfrm>
            <a:custGeom>
              <a:avLst/>
              <a:gdLst>
                <a:gd name="connsiteX0" fmla="*/ 26201 w 117381"/>
                <a:gd name="connsiteY0" fmla="*/ 31021 h 31020"/>
                <a:gd name="connsiteX1" fmla="*/ 10187 w 117381"/>
                <a:gd name="connsiteY1" fmla="*/ 15338 h 31020"/>
                <a:gd name="connsiteX2" fmla="*/ 91187 w 117381"/>
                <a:gd name="connsiteY2" fmla="*/ 0 h 31020"/>
                <a:gd name="connsiteX3" fmla="*/ 107920 w 117381"/>
                <a:gd name="connsiteY3" fmla="*/ 15338 h 31020"/>
                <a:gd name="connsiteX4" fmla="*/ 26201 w 117381"/>
                <a:gd name="connsiteY4" fmla="*/ 31021 h 3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81" h="31020">
                  <a:moveTo>
                    <a:pt x="26201" y="31021"/>
                  </a:moveTo>
                  <a:cubicBezTo>
                    <a:pt x="-1068" y="31021"/>
                    <a:pt x="-8163" y="23942"/>
                    <a:pt x="10187" y="15338"/>
                  </a:cubicBezTo>
                  <a:cubicBezTo>
                    <a:pt x="28327" y="6833"/>
                    <a:pt x="64486" y="0"/>
                    <a:pt x="91187" y="0"/>
                  </a:cubicBezTo>
                  <a:cubicBezTo>
                    <a:pt x="117888" y="0"/>
                    <a:pt x="125462" y="6833"/>
                    <a:pt x="107920" y="15338"/>
                  </a:cubicBezTo>
                  <a:cubicBezTo>
                    <a:pt x="90140" y="23991"/>
                    <a:pt x="53471" y="31021"/>
                    <a:pt x="26201" y="3102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770BF00-DE64-4EDE-985D-C5C5E1C1D7AF}"/>
                </a:ext>
              </a:extLst>
            </p:cNvPr>
            <p:cNvSpPr/>
            <p:nvPr/>
          </p:nvSpPr>
          <p:spPr>
            <a:xfrm>
              <a:off x="2594571" y="6809477"/>
              <a:ext cx="139972" cy="40410"/>
            </a:xfrm>
            <a:custGeom>
              <a:avLst/>
              <a:gdLst>
                <a:gd name="connsiteX0" fmla="*/ 27741 w 139972"/>
                <a:gd name="connsiteY0" fmla="*/ 40411 h 40410"/>
                <a:gd name="connsiteX1" fmla="*/ 14750 w 139972"/>
                <a:gd name="connsiteY1" fmla="*/ 19959 h 40410"/>
                <a:gd name="connsiteX2" fmla="*/ 112274 w 139972"/>
                <a:gd name="connsiteY2" fmla="*/ 0 h 40410"/>
                <a:gd name="connsiteX3" fmla="*/ 126313 w 139972"/>
                <a:gd name="connsiteY3" fmla="*/ 19959 h 40410"/>
                <a:gd name="connsiteX4" fmla="*/ 27741 w 139972"/>
                <a:gd name="connsiteY4" fmla="*/ 40411 h 40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72" h="40410">
                  <a:moveTo>
                    <a:pt x="27741" y="40411"/>
                  </a:moveTo>
                  <a:cubicBezTo>
                    <a:pt x="-3450" y="40411"/>
                    <a:pt x="-9137" y="31168"/>
                    <a:pt x="14750" y="19959"/>
                  </a:cubicBezTo>
                  <a:cubicBezTo>
                    <a:pt x="38308" y="8898"/>
                    <a:pt x="81831" y="0"/>
                    <a:pt x="112274" y="0"/>
                  </a:cubicBezTo>
                  <a:cubicBezTo>
                    <a:pt x="142687" y="0"/>
                    <a:pt x="149093" y="8849"/>
                    <a:pt x="126313" y="19959"/>
                  </a:cubicBezTo>
                  <a:cubicBezTo>
                    <a:pt x="103174" y="31168"/>
                    <a:pt x="58932" y="40411"/>
                    <a:pt x="27741" y="4041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D82D5DA-E48C-4E72-8D0E-7ABD376C8B7F}"/>
                </a:ext>
              </a:extLst>
            </p:cNvPr>
            <p:cNvSpPr/>
            <p:nvPr/>
          </p:nvSpPr>
          <p:spPr>
            <a:xfrm>
              <a:off x="5280013" y="5640717"/>
              <a:ext cx="30682" cy="2949"/>
            </a:xfrm>
            <a:custGeom>
              <a:avLst/>
              <a:gdLst>
                <a:gd name="connsiteX0" fmla="*/ 12746 w 30682"/>
                <a:gd name="connsiteY0" fmla="*/ 2950 h 2949"/>
                <a:gd name="connsiteX1" fmla="*/ 233 w 30682"/>
                <a:gd name="connsiteY1" fmla="*/ 1475 h 2949"/>
                <a:gd name="connsiteX2" fmla="*/ 17954 w 30682"/>
                <a:gd name="connsiteY2" fmla="*/ 0 h 2949"/>
                <a:gd name="connsiteX3" fmla="*/ 30466 w 30682"/>
                <a:gd name="connsiteY3" fmla="*/ 1475 h 2949"/>
                <a:gd name="connsiteX4" fmla="*/ 12746 w 3068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2" h="2949">
                  <a:moveTo>
                    <a:pt x="12746" y="2950"/>
                  </a:moveTo>
                  <a:cubicBezTo>
                    <a:pt x="4364" y="2950"/>
                    <a:pt x="-1233" y="2261"/>
                    <a:pt x="233" y="1475"/>
                  </a:cubicBezTo>
                  <a:cubicBezTo>
                    <a:pt x="1700" y="639"/>
                    <a:pt x="9633" y="0"/>
                    <a:pt x="17954" y="0"/>
                  </a:cubicBezTo>
                  <a:cubicBezTo>
                    <a:pt x="26276" y="0"/>
                    <a:pt x="31874" y="639"/>
                    <a:pt x="30466" y="1475"/>
                  </a:cubicBezTo>
                  <a:cubicBezTo>
                    <a:pt x="29090" y="2261"/>
                    <a:pt x="21127" y="2950"/>
                    <a:pt x="1274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C67DB86-F067-412A-BB30-8F10A4EE63A8}"/>
                </a:ext>
              </a:extLst>
            </p:cNvPr>
            <p:cNvSpPr/>
            <p:nvPr/>
          </p:nvSpPr>
          <p:spPr>
            <a:xfrm>
              <a:off x="5249811" y="5658169"/>
              <a:ext cx="31967" cy="3244"/>
            </a:xfrm>
            <a:custGeom>
              <a:avLst/>
              <a:gdLst>
                <a:gd name="connsiteX0" fmla="*/ 13163 w 31967"/>
                <a:gd name="connsiteY0" fmla="*/ 3245 h 3244"/>
                <a:gd name="connsiteX1" fmla="*/ 262 w 31967"/>
                <a:gd name="connsiteY1" fmla="*/ 1622 h 3244"/>
                <a:gd name="connsiteX2" fmla="*/ 18821 w 31967"/>
                <a:gd name="connsiteY2" fmla="*/ 0 h 3244"/>
                <a:gd name="connsiteX3" fmla="*/ 31723 w 31967"/>
                <a:gd name="connsiteY3" fmla="*/ 1622 h 3244"/>
                <a:gd name="connsiteX4" fmla="*/ 13163 w 31967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67" h="3244">
                  <a:moveTo>
                    <a:pt x="13163" y="3245"/>
                  </a:moveTo>
                  <a:cubicBezTo>
                    <a:pt x="4453" y="3245"/>
                    <a:pt x="-1324" y="2507"/>
                    <a:pt x="262" y="1622"/>
                  </a:cubicBezTo>
                  <a:cubicBezTo>
                    <a:pt x="1849" y="737"/>
                    <a:pt x="10140" y="0"/>
                    <a:pt x="18821" y="0"/>
                  </a:cubicBezTo>
                  <a:cubicBezTo>
                    <a:pt x="27472" y="0"/>
                    <a:pt x="33249" y="737"/>
                    <a:pt x="31723" y="1622"/>
                  </a:cubicBezTo>
                  <a:cubicBezTo>
                    <a:pt x="30196" y="2507"/>
                    <a:pt x="21874" y="3245"/>
                    <a:pt x="13163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B388574-651F-43A3-9AE9-7A2074DAAC0C}"/>
                </a:ext>
              </a:extLst>
            </p:cNvPr>
            <p:cNvSpPr/>
            <p:nvPr/>
          </p:nvSpPr>
          <p:spPr>
            <a:xfrm>
              <a:off x="5217064" y="5677145"/>
              <a:ext cx="33320" cy="3490"/>
            </a:xfrm>
            <a:custGeom>
              <a:avLst/>
              <a:gdLst>
                <a:gd name="connsiteX0" fmla="*/ 13612 w 33320"/>
                <a:gd name="connsiteY0" fmla="*/ 3490 h 3490"/>
                <a:gd name="connsiteX1" fmla="*/ 291 w 33320"/>
                <a:gd name="connsiteY1" fmla="*/ 1721 h 3490"/>
                <a:gd name="connsiteX2" fmla="*/ 19718 w 33320"/>
                <a:gd name="connsiteY2" fmla="*/ 0 h 3490"/>
                <a:gd name="connsiteX3" fmla="*/ 33039 w 33320"/>
                <a:gd name="connsiteY3" fmla="*/ 1721 h 3490"/>
                <a:gd name="connsiteX4" fmla="*/ 13612 w 33320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20" h="3490">
                  <a:moveTo>
                    <a:pt x="13612" y="3490"/>
                  </a:moveTo>
                  <a:cubicBezTo>
                    <a:pt x="4542" y="3490"/>
                    <a:pt x="-1415" y="2704"/>
                    <a:pt x="291" y="1721"/>
                  </a:cubicBezTo>
                  <a:cubicBezTo>
                    <a:pt x="1998" y="737"/>
                    <a:pt x="10708" y="0"/>
                    <a:pt x="19718" y="0"/>
                  </a:cubicBezTo>
                  <a:cubicBezTo>
                    <a:pt x="28729" y="0"/>
                    <a:pt x="34715" y="787"/>
                    <a:pt x="33039" y="1721"/>
                  </a:cubicBezTo>
                  <a:cubicBezTo>
                    <a:pt x="31423" y="2704"/>
                    <a:pt x="22712" y="3490"/>
                    <a:pt x="1361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1C66CB2-E678-4C71-80C8-0792D5FB84B6}"/>
                </a:ext>
              </a:extLst>
            </p:cNvPr>
            <p:cNvSpPr/>
            <p:nvPr/>
          </p:nvSpPr>
          <p:spPr>
            <a:xfrm>
              <a:off x="5181493" y="5697695"/>
              <a:ext cx="34827" cy="3785"/>
            </a:xfrm>
            <a:custGeom>
              <a:avLst/>
              <a:gdLst>
                <a:gd name="connsiteX0" fmla="*/ 14100 w 34827"/>
                <a:gd name="connsiteY0" fmla="*/ 3785 h 3785"/>
                <a:gd name="connsiteX1" fmla="*/ 331 w 34827"/>
                <a:gd name="connsiteY1" fmla="*/ 1868 h 3785"/>
                <a:gd name="connsiteX2" fmla="*/ 20746 w 34827"/>
                <a:gd name="connsiteY2" fmla="*/ 0 h 3785"/>
                <a:gd name="connsiteX3" fmla="*/ 34515 w 34827"/>
                <a:gd name="connsiteY3" fmla="*/ 1868 h 3785"/>
                <a:gd name="connsiteX4" fmla="*/ 14100 w 3482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27" h="3785">
                  <a:moveTo>
                    <a:pt x="14100" y="3785"/>
                  </a:moveTo>
                  <a:cubicBezTo>
                    <a:pt x="4612" y="3785"/>
                    <a:pt x="-1525" y="2950"/>
                    <a:pt x="331" y="1868"/>
                  </a:cubicBezTo>
                  <a:cubicBezTo>
                    <a:pt x="2187" y="836"/>
                    <a:pt x="11317" y="0"/>
                    <a:pt x="20746" y="0"/>
                  </a:cubicBezTo>
                  <a:cubicBezTo>
                    <a:pt x="30175" y="0"/>
                    <a:pt x="36311" y="836"/>
                    <a:pt x="34515" y="1868"/>
                  </a:cubicBezTo>
                  <a:cubicBezTo>
                    <a:pt x="32719" y="2950"/>
                    <a:pt x="23559" y="3785"/>
                    <a:pt x="14100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51D2A90-B9C9-4952-8A51-B9250BC54F19}"/>
                </a:ext>
              </a:extLst>
            </p:cNvPr>
            <p:cNvSpPr/>
            <p:nvPr/>
          </p:nvSpPr>
          <p:spPr>
            <a:xfrm>
              <a:off x="5142701" y="5720161"/>
              <a:ext cx="36487" cy="4129"/>
            </a:xfrm>
            <a:custGeom>
              <a:avLst/>
              <a:gdLst>
                <a:gd name="connsiteX0" fmla="*/ 14607 w 36487"/>
                <a:gd name="connsiteY0" fmla="*/ 4130 h 4129"/>
                <a:gd name="connsiteX1" fmla="*/ 389 w 36487"/>
                <a:gd name="connsiteY1" fmla="*/ 2065 h 4129"/>
                <a:gd name="connsiteX2" fmla="*/ 21881 w 36487"/>
                <a:gd name="connsiteY2" fmla="*/ 0 h 4129"/>
                <a:gd name="connsiteX3" fmla="*/ 36129 w 36487"/>
                <a:gd name="connsiteY3" fmla="*/ 2065 h 4129"/>
                <a:gd name="connsiteX4" fmla="*/ 14607 w 3648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7" h="4129">
                  <a:moveTo>
                    <a:pt x="14607" y="4130"/>
                  </a:moveTo>
                  <a:cubicBezTo>
                    <a:pt x="4699" y="4130"/>
                    <a:pt x="-1677" y="3195"/>
                    <a:pt x="389" y="2065"/>
                  </a:cubicBezTo>
                  <a:cubicBezTo>
                    <a:pt x="2424" y="934"/>
                    <a:pt x="12033" y="0"/>
                    <a:pt x="21881" y="0"/>
                  </a:cubicBezTo>
                  <a:cubicBezTo>
                    <a:pt x="31699" y="0"/>
                    <a:pt x="38105" y="934"/>
                    <a:pt x="36129" y="2065"/>
                  </a:cubicBezTo>
                  <a:cubicBezTo>
                    <a:pt x="34154" y="3195"/>
                    <a:pt x="24515" y="4130"/>
                    <a:pt x="1460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5CF9181-307A-4F27-9D42-603D5C6755D6}"/>
                </a:ext>
              </a:extLst>
            </p:cNvPr>
            <p:cNvSpPr/>
            <p:nvPr/>
          </p:nvSpPr>
          <p:spPr>
            <a:xfrm>
              <a:off x="5100205" y="5744742"/>
              <a:ext cx="38263" cy="4522"/>
            </a:xfrm>
            <a:custGeom>
              <a:avLst/>
              <a:gdLst>
                <a:gd name="connsiteX0" fmla="*/ 15167 w 38263"/>
                <a:gd name="connsiteY0" fmla="*/ 4523 h 4522"/>
                <a:gd name="connsiteX1" fmla="*/ 439 w 38263"/>
                <a:gd name="connsiteY1" fmla="*/ 2261 h 4522"/>
                <a:gd name="connsiteX2" fmla="*/ 23099 w 38263"/>
                <a:gd name="connsiteY2" fmla="*/ 0 h 4522"/>
                <a:gd name="connsiteX3" fmla="*/ 37856 w 38263"/>
                <a:gd name="connsiteY3" fmla="*/ 2261 h 4522"/>
                <a:gd name="connsiteX4" fmla="*/ 15167 w 38263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63" h="4522">
                  <a:moveTo>
                    <a:pt x="15167" y="4523"/>
                  </a:moveTo>
                  <a:cubicBezTo>
                    <a:pt x="4780" y="4523"/>
                    <a:pt x="-1806" y="3490"/>
                    <a:pt x="439" y="2261"/>
                  </a:cubicBezTo>
                  <a:cubicBezTo>
                    <a:pt x="2684" y="1032"/>
                    <a:pt x="12802" y="0"/>
                    <a:pt x="23099" y="0"/>
                  </a:cubicBezTo>
                  <a:cubicBezTo>
                    <a:pt x="33396" y="0"/>
                    <a:pt x="40011" y="1032"/>
                    <a:pt x="37856" y="2261"/>
                  </a:cubicBezTo>
                  <a:cubicBezTo>
                    <a:pt x="35701" y="3490"/>
                    <a:pt x="25553" y="4523"/>
                    <a:pt x="15167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8DF9EC0-0F53-45F6-A19B-7BE220E14BAE}"/>
                </a:ext>
              </a:extLst>
            </p:cNvPr>
            <p:cNvSpPr/>
            <p:nvPr/>
          </p:nvSpPr>
          <p:spPr>
            <a:xfrm>
              <a:off x="5053477" y="5771682"/>
              <a:ext cx="40269" cy="5014"/>
            </a:xfrm>
            <a:custGeom>
              <a:avLst/>
              <a:gdLst>
                <a:gd name="connsiteX0" fmla="*/ 15766 w 40269"/>
                <a:gd name="connsiteY0" fmla="*/ 5014 h 5014"/>
                <a:gd name="connsiteX1" fmla="*/ 500 w 40269"/>
                <a:gd name="connsiteY1" fmla="*/ 2507 h 5014"/>
                <a:gd name="connsiteX2" fmla="*/ 24507 w 40269"/>
                <a:gd name="connsiteY2" fmla="*/ 0 h 5014"/>
                <a:gd name="connsiteX3" fmla="*/ 39803 w 40269"/>
                <a:gd name="connsiteY3" fmla="*/ 2507 h 5014"/>
                <a:gd name="connsiteX4" fmla="*/ 15766 w 40269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9" h="5014">
                  <a:moveTo>
                    <a:pt x="15766" y="5014"/>
                  </a:moveTo>
                  <a:cubicBezTo>
                    <a:pt x="4870" y="5014"/>
                    <a:pt x="-1955" y="3884"/>
                    <a:pt x="500" y="2507"/>
                  </a:cubicBezTo>
                  <a:cubicBezTo>
                    <a:pt x="2954" y="1131"/>
                    <a:pt x="13701" y="0"/>
                    <a:pt x="24507" y="0"/>
                  </a:cubicBezTo>
                  <a:cubicBezTo>
                    <a:pt x="35313" y="0"/>
                    <a:pt x="42168" y="1131"/>
                    <a:pt x="39803" y="2507"/>
                  </a:cubicBezTo>
                  <a:cubicBezTo>
                    <a:pt x="37438" y="3884"/>
                    <a:pt x="26662" y="5014"/>
                    <a:pt x="15766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3656CCD-0B6B-4732-936E-17CC1D1AF484}"/>
                </a:ext>
              </a:extLst>
            </p:cNvPr>
            <p:cNvSpPr/>
            <p:nvPr/>
          </p:nvSpPr>
          <p:spPr>
            <a:xfrm>
              <a:off x="5001849" y="5801474"/>
              <a:ext cx="42458" cy="5555"/>
            </a:xfrm>
            <a:custGeom>
              <a:avLst/>
              <a:gdLst>
                <a:gd name="connsiteX0" fmla="*/ 16417 w 42458"/>
                <a:gd name="connsiteY0" fmla="*/ 5555 h 5555"/>
                <a:gd name="connsiteX1" fmla="*/ 582 w 42458"/>
                <a:gd name="connsiteY1" fmla="*/ 2753 h 5555"/>
                <a:gd name="connsiteX2" fmla="*/ 26056 w 42458"/>
                <a:gd name="connsiteY2" fmla="*/ 0 h 5555"/>
                <a:gd name="connsiteX3" fmla="*/ 41921 w 42458"/>
                <a:gd name="connsiteY3" fmla="*/ 2753 h 5555"/>
                <a:gd name="connsiteX4" fmla="*/ 16417 w 42458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8" h="5555">
                  <a:moveTo>
                    <a:pt x="16417" y="5555"/>
                  </a:moveTo>
                  <a:cubicBezTo>
                    <a:pt x="4952" y="5555"/>
                    <a:pt x="-2142" y="4326"/>
                    <a:pt x="582" y="2753"/>
                  </a:cubicBezTo>
                  <a:cubicBezTo>
                    <a:pt x="3306" y="1229"/>
                    <a:pt x="14711" y="0"/>
                    <a:pt x="26056" y="0"/>
                  </a:cubicBezTo>
                  <a:cubicBezTo>
                    <a:pt x="37431" y="0"/>
                    <a:pt x="44525" y="1229"/>
                    <a:pt x="41921" y="2753"/>
                  </a:cubicBezTo>
                  <a:cubicBezTo>
                    <a:pt x="39316" y="4326"/>
                    <a:pt x="27882" y="5555"/>
                    <a:pt x="1641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46FE7FA-79A3-42CD-BA56-0B54C48F305B}"/>
                </a:ext>
              </a:extLst>
            </p:cNvPr>
            <p:cNvSpPr/>
            <p:nvPr/>
          </p:nvSpPr>
          <p:spPr>
            <a:xfrm>
              <a:off x="4944518" y="5834560"/>
              <a:ext cx="44926" cy="6194"/>
            </a:xfrm>
            <a:custGeom>
              <a:avLst/>
              <a:gdLst>
                <a:gd name="connsiteX0" fmla="*/ 17114 w 44926"/>
                <a:gd name="connsiteY0" fmla="*/ 6194 h 6194"/>
                <a:gd name="connsiteX1" fmla="*/ 680 w 44926"/>
                <a:gd name="connsiteY1" fmla="*/ 3097 h 6194"/>
                <a:gd name="connsiteX2" fmla="*/ 27830 w 44926"/>
                <a:gd name="connsiteY2" fmla="*/ 0 h 6194"/>
                <a:gd name="connsiteX3" fmla="*/ 44294 w 44926"/>
                <a:gd name="connsiteY3" fmla="*/ 3097 h 6194"/>
                <a:gd name="connsiteX4" fmla="*/ 17114 w 44926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26" h="6194">
                  <a:moveTo>
                    <a:pt x="17114" y="6194"/>
                  </a:moveTo>
                  <a:cubicBezTo>
                    <a:pt x="4991" y="6194"/>
                    <a:pt x="-2343" y="4818"/>
                    <a:pt x="680" y="3097"/>
                  </a:cubicBezTo>
                  <a:cubicBezTo>
                    <a:pt x="3704" y="1377"/>
                    <a:pt x="15857" y="0"/>
                    <a:pt x="27830" y="0"/>
                  </a:cubicBezTo>
                  <a:cubicBezTo>
                    <a:pt x="39833" y="0"/>
                    <a:pt x="47197" y="1377"/>
                    <a:pt x="44294" y="3097"/>
                  </a:cubicBezTo>
                  <a:cubicBezTo>
                    <a:pt x="41390" y="4818"/>
                    <a:pt x="29207" y="6194"/>
                    <a:pt x="17114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8DEA260-301E-41EC-9591-30B6A3317CC7}"/>
                </a:ext>
              </a:extLst>
            </p:cNvPr>
            <p:cNvSpPr/>
            <p:nvPr/>
          </p:nvSpPr>
          <p:spPr>
            <a:xfrm>
              <a:off x="4880428" y="5871529"/>
              <a:ext cx="47728" cy="6931"/>
            </a:xfrm>
            <a:custGeom>
              <a:avLst/>
              <a:gdLst>
                <a:gd name="connsiteX0" fmla="*/ 17864 w 47728"/>
                <a:gd name="connsiteY0" fmla="*/ 6932 h 6931"/>
                <a:gd name="connsiteX1" fmla="*/ 802 w 47728"/>
                <a:gd name="connsiteY1" fmla="*/ 3441 h 6931"/>
                <a:gd name="connsiteX2" fmla="*/ 29867 w 47728"/>
                <a:gd name="connsiteY2" fmla="*/ 0 h 6931"/>
                <a:gd name="connsiteX3" fmla="*/ 46989 w 47728"/>
                <a:gd name="connsiteY3" fmla="*/ 3441 h 6931"/>
                <a:gd name="connsiteX4" fmla="*/ 17864 w 47728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28" h="6931">
                  <a:moveTo>
                    <a:pt x="17864" y="6932"/>
                  </a:moveTo>
                  <a:cubicBezTo>
                    <a:pt x="5052" y="6932"/>
                    <a:pt x="-2581" y="5359"/>
                    <a:pt x="802" y="3441"/>
                  </a:cubicBezTo>
                  <a:cubicBezTo>
                    <a:pt x="4184" y="1524"/>
                    <a:pt x="17175" y="0"/>
                    <a:pt x="29867" y="0"/>
                  </a:cubicBezTo>
                  <a:cubicBezTo>
                    <a:pt x="42559" y="0"/>
                    <a:pt x="50222" y="1524"/>
                    <a:pt x="46989" y="3441"/>
                  </a:cubicBezTo>
                  <a:cubicBezTo>
                    <a:pt x="43756" y="5359"/>
                    <a:pt x="30705" y="6932"/>
                    <a:pt x="17864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CCF7B29-7B5A-415C-B010-FB10A9808B85}"/>
                </a:ext>
              </a:extLst>
            </p:cNvPr>
            <p:cNvSpPr/>
            <p:nvPr/>
          </p:nvSpPr>
          <p:spPr>
            <a:xfrm>
              <a:off x="4808395" y="5913021"/>
              <a:ext cx="50909" cy="7816"/>
            </a:xfrm>
            <a:custGeom>
              <a:avLst/>
              <a:gdLst>
                <a:gd name="connsiteX0" fmla="*/ 18685 w 50909"/>
                <a:gd name="connsiteY0" fmla="*/ 7817 h 7816"/>
                <a:gd name="connsiteX1" fmla="*/ 964 w 50909"/>
                <a:gd name="connsiteY1" fmla="*/ 3884 h 7816"/>
                <a:gd name="connsiteX2" fmla="*/ 32215 w 50909"/>
                <a:gd name="connsiteY2" fmla="*/ 0 h 7816"/>
                <a:gd name="connsiteX3" fmla="*/ 50025 w 50909"/>
                <a:gd name="connsiteY3" fmla="*/ 3884 h 7816"/>
                <a:gd name="connsiteX4" fmla="*/ 18685 w 5090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09" h="7816">
                  <a:moveTo>
                    <a:pt x="18685" y="7817"/>
                  </a:moveTo>
                  <a:cubicBezTo>
                    <a:pt x="5065" y="7817"/>
                    <a:pt x="-2868" y="6047"/>
                    <a:pt x="964" y="3884"/>
                  </a:cubicBezTo>
                  <a:cubicBezTo>
                    <a:pt x="4765" y="1721"/>
                    <a:pt x="18744" y="0"/>
                    <a:pt x="32215" y="0"/>
                  </a:cubicBezTo>
                  <a:cubicBezTo>
                    <a:pt x="45685" y="0"/>
                    <a:pt x="53677" y="1721"/>
                    <a:pt x="50025" y="3884"/>
                  </a:cubicBezTo>
                  <a:cubicBezTo>
                    <a:pt x="46343" y="6047"/>
                    <a:pt x="32305" y="7817"/>
                    <a:pt x="18685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70432CD-01E6-4595-BC7B-E5EAC84712F7}"/>
                </a:ext>
              </a:extLst>
            </p:cNvPr>
            <p:cNvSpPr/>
            <p:nvPr/>
          </p:nvSpPr>
          <p:spPr>
            <a:xfrm>
              <a:off x="4726753" y="5960019"/>
              <a:ext cx="54541" cy="8898"/>
            </a:xfrm>
            <a:custGeom>
              <a:avLst/>
              <a:gdLst>
                <a:gd name="connsiteX0" fmla="*/ 19595 w 54541"/>
                <a:gd name="connsiteY0" fmla="*/ 8898 h 8898"/>
                <a:gd name="connsiteX1" fmla="*/ 1156 w 54541"/>
                <a:gd name="connsiteY1" fmla="*/ 4425 h 8898"/>
                <a:gd name="connsiteX2" fmla="*/ 34951 w 54541"/>
                <a:gd name="connsiteY2" fmla="*/ 0 h 8898"/>
                <a:gd name="connsiteX3" fmla="*/ 53480 w 54541"/>
                <a:gd name="connsiteY3" fmla="*/ 4425 h 8898"/>
                <a:gd name="connsiteX4" fmla="*/ 19595 w 54541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41" h="8898">
                  <a:moveTo>
                    <a:pt x="19595" y="8898"/>
                  </a:moveTo>
                  <a:cubicBezTo>
                    <a:pt x="5077" y="8898"/>
                    <a:pt x="-3184" y="6883"/>
                    <a:pt x="1156" y="4425"/>
                  </a:cubicBezTo>
                  <a:cubicBezTo>
                    <a:pt x="5466" y="1966"/>
                    <a:pt x="20583" y="0"/>
                    <a:pt x="34951" y="0"/>
                  </a:cubicBezTo>
                  <a:cubicBezTo>
                    <a:pt x="49319" y="0"/>
                    <a:pt x="57611" y="1966"/>
                    <a:pt x="53480" y="4425"/>
                  </a:cubicBezTo>
                  <a:cubicBezTo>
                    <a:pt x="49289" y="6883"/>
                    <a:pt x="34113" y="8898"/>
                    <a:pt x="19595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CA97BA-296F-49F8-9FB0-5A3825C21D8F}"/>
                </a:ext>
              </a:extLst>
            </p:cNvPr>
            <p:cNvSpPr/>
            <p:nvPr/>
          </p:nvSpPr>
          <p:spPr>
            <a:xfrm>
              <a:off x="4633477" y="6013654"/>
              <a:ext cx="58740" cy="10176"/>
            </a:xfrm>
            <a:custGeom>
              <a:avLst/>
              <a:gdLst>
                <a:gd name="connsiteX0" fmla="*/ 20586 w 58740"/>
                <a:gd name="connsiteY0" fmla="*/ 10176 h 10176"/>
                <a:gd name="connsiteX1" fmla="*/ 1398 w 58740"/>
                <a:gd name="connsiteY1" fmla="*/ 5064 h 10176"/>
                <a:gd name="connsiteX2" fmla="*/ 38157 w 58740"/>
                <a:gd name="connsiteY2" fmla="*/ 0 h 10176"/>
                <a:gd name="connsiteX3" fmla="*/ 57434 w 58740"/>
                <a:gd name="connsiteY3" fmla="*/ 5064 h 10176"/>
                <a:gd name="connsiteX4" fmla="*/ 20586 w 58740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40" h="10176">
                  <a:moveTo>
                    <a:pt x="20586" y="10176"/>
                  </a:moveTo>
                  <a:cubicBezTo>
                    <a:pt x="5020" y="10176"/>
                    <a:pt x="-3541" y="7866"/>
                    <a:pt x="1398" y="5064"/>
                  </a:cubicBezTo>
                  <a:cubicBezTo>
                    <a:pt x="6337" y="2261"/>
                    <a:pt x="22771" y="0"/>
                    <a:pt x="38157" y="0"/>
                  </a:cubicBezTo>
                  <a:cubicBezTo>
                    <a:pt x="53543" y="0"/>
                    <a:pt x="62193" y="2261"/>
                    <a:pt x="57434" y="5064"/>
                  </a:cubicBezTo>
                  <a:cubicBezTo>
                    <a:pt x="52674" y="7866"/>
                    <a:pt x="36151" y="10176"/>
                    <a:pt x="20586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DDF4138-F38B-45EB-86E5-0FD5004E938A}"/>
                </a:ext>
              </a:extLst>
            </p:cNvPr>
            <p:cNvSpPr/>
            <p:nvPr/>
          </p:nvSpPr>
          <p:spPr>
            <a:xfrm>
              <a:off x="4525909" y="6075401"/>
              <a:ext cx="63667" cy="11798"/>
            </a:xfrm>
            <a:custGeom>
              <a:avLst/>
              <a:gdLst>
                <a:gd name="connsiteX0" fmla="*/ 21680 w 63667"/>
                <a:gd name="connsiteY0" fmla="*/ 11799 h 11798"/>
                <a:gd name="connsiteX1" fmla="*/ 1744 w 63667"/>
                <a:gd name="connsiteY1" fmla="*/ 5850 h 11798"/>
                <a:gd name="connsiteX2" fmla="*/ 42005 w 63667"/>
                <a:gd name="connsiteY2" fmla="*/ 0 h 11798"/>
                <a:gd name="connsiteX3" fmla="*/ 62060 w 63667"/>
                <a:gd name="connsiteY3" fmla="*/ 5850 h 11798"/>
                <a:gd name="connsiteX4" fmla="*/ 21680 w 63667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7" h="11798">
                  <a:moveTo>
                    <a:pt x="21680" y="11799"/>
                  </a:moveTo>
                  <a:cubicBezTo>
                    <a:pt x="4917" y="11799"/>
                    <a:pt x="-4003" y="9144"/>
                    <a:pt x="1744" y="5850"/>
                  </a:cubicBezTo>
                  <a:cubicBezTo>
                    <a:pt x="7461" y="2606"/>
                    <a:pt x="25452" y="0"/>
                    <a:pt x="42005" y="0"/>
                  </a:cubicBezTo>
                  <a:cubicBezTo>
                    <a:pt x="58558" y="0"/>
                    <a:pt x="67538" y="2606"/>
                    <a:pt x="62060" y="5850"/>
                  </a:cubicBezTo>
                  <a:cubicBezTo>
                    <a:pt x="56553" y="9144"/>
                    <a:pt x="38443" y="11799"/>
                    <a:pt x="21680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AC8CE83-4859-4AEC-BE82-4FC835F2CFAC}"/>
                </a:ext>
              </a:extLst>
            </p:cNvPr>
            <p:cNvSpPr/>
            <p:nvPr/>
          </p:nvSpPr>
          <p:spPr>
            <a:xfrm>
              <a:off x="4400492" y="6147275"/>
              <a:ext cx="69504" cy="13863"/>
            </a:xfrm>
            <a:custGeom>
              <a:avLst/>
              <a:gdLst>
                <a:gd name="connsiteX0" fmla="*/ 22872 w 69504"/>
                <a:gd name="connsiteY0" fmla="*/ 13863 h 13863"/>
                <a:gd name="connsiteX1" fmla="*/ 2188 w 69504"/>
                <a:gd name="connsiteY1" fmla="*/ 6883 h 13863"/>
                <a:gd name="connsiteX2" fmla="*/ 46639 w 69504"/>
                <a:gd name="connsiteY2" fmla="*/ 0 h 13863"/>
                <a:gd name="connsiteX3" fmla="*/ 67473 w 69504"/>
                <a:gd name="connsiteY3" fmla="*/ 6883 h 13863"/>
                <a:gd name="connsiteX4" fmla="*/ 22872 w 69504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4" h="13863">
                  <a:moveTo>
                    <a:pt x="22872" y="13863"/>
                  </a:moveTo>
                  <a:cubicBezTo>
                    <a:pt x="4702" y="13863"/>
                    <a:pt x="-4518" y="10717"/>
                    <a:pt x="2188" y="6883"/>
                  </a:cubicBezTo>
                  <a:cubicBezTo>
                    <a:pt x="8863" y="3097"/>
                    <a:pt x="28739" y="0"/>
                    <a:pt x="46639" y="0"/>
                  </a:cubicBezTo>
                  <a:cubicBezTo>
                    <a:pt x="64539" y="0"/>
                    <a:pt x="73909" y="3048"/>
                    <a:pt x="67473" y="6883"/>
                  </a:cubicBezTo>
                  <a:cubicBezTo>
                    <a:pt x="61037" y="10717"/>
                    <a:pt x="41042" y="13863"/>
                    <a:pt x="22872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D15164B-3F74-4083-91BF-10CBF00EA3DC}"/>
                </a:ext>
              </a:extLst>
            </p:cNvPr>
            <p:cNvSpPr/>
            <p:nvPr/>
          </p:nvSpPr>
          <p:spPr>
            <a:xfrm>
              <a:off x="4252342" y="6232078"/>
              <a:ext cx="76627" cy="16469"/>
            </a:xfrm>
            <a:custGeom>
              <a:avLst/>
              <a:gdLst>
                <a:gd name="connsiteX0" fmla="*/ 24197 w 76627"/>
                <a:gd name="connsiteY0" fmla="*/ 16469 h 16469"/>
                <a:gd name="connsiteX1" fmla="*/ 2824 w 76627"/>
                <a:gd name="connsiteY1" fmla="*/ 8161 h 16469"/>
                <a:gd name="connsiteX2" fmla="*/ 52424 w 76627"/>
                <a:gd name="connsiteY2" fmla="*/ 0 h 16469"/>
                <a:gd name="connsiteX3" fmla="*/ 74036 w 76627"/>
                <a:gd name="connsiteY3" fmla="*/ 8161 h 16469"/>
                <a:gd name="connsiteX4" fmla="*/ 24197 w 76627"/>
                <a:gd name="connsiteY4" fmla="*/ 16469 h 1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27" h="16469">
                  <a:moveTo>
                    <a:pt x="24197" y="16469"/>
                  </a:moveTo>
                  <a:cubicBezTo>
                    <a:pt x="4381" y="16469"/>
                    <a:pt x="-5168" y="12733"/>
                    <a:pt x="2824" y="8161"/>
                  </a:cubicBezTo>
                  <a:cubicBezTo>
                    <a:pt x="10726" y="3638"/>
                    <a:pt x="32907" y="0"/>
                    <a:pt x="52424" y="0"/>
                  </a:cubicBezTo>
                  <a:cubicBezTo>
                    <a:pt x="71941" y="0"/>
                    <a:pt x="81639" y="3638"/>
                    <a:pt x="74036" y="8161"/>
                  </a:cubicBezTo>
                  <a:cubicBezTo>
                    <a:pt x="66373" y="12733"/>
                    <a:pt x="44013" y="16469"/>
                    <a:pt x="24197" y="164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1042CE1-5346-427D-A659-2ACBFB8B35CB}"/>
                </a:ext>
              </a:extLst>
            </p:cNvPr>
            <p:cNvSpPr/>
            <p:nvPr/>
          </p:nvSpPr>
          <p:spPr>
            <a:xfrm>
              <a:off x="4074674" y="6333498"/>
              <a:ext cx="85379" cy="19910"/>
            </a:xfrm>
            <a:custGeom>
              <a:avLst/>
              <a:gdLst>
                <a:gd name="connsiteX0" fmla="*/ 25675 w 85379"/>
                <a:gd name="connsiteY0" fmla="*/ 19910 h 19910"/>
                <a:gd name="connsiteX1" fmla="*/ 3704 w 85379"/>
                <a:gd name="connsiteY1" fmla="*/ 9881 h 19910"/>
                <a:gd name="connsiteX2" fmla="*/ 59710 w 85379"/>
                <a:gd name="connsiteY2" fmla="*/ 0 h 19910"/>
                <a:gd name="connsiteX3" fmla="*/ 81981 w 85379"/>
                <a:gd name="connsiteY3" fmla="*/ 9881 h 19910"/>
                <a:gd name="connsiteX4" fmla="*/ 25675 w 85379"/>
                <a:gd name="connsiteY4" fmla="*/ 19910 h 1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79" h="19910">
                  <a:moveTo>
                    <a:pt x="25675" y="19910"/>
                  </a:moveTo>
                  <a:cubicBezTo>
                    <a:pt x="3884" y="19910"/>
                    <a:pt x="-5935" y="15388"/>
                    <a:pt x="3704" y="9881"/>
                  </a:cubicBezTo>
                  <a:cubicBezTo>
                    <a:pt x="13253" y="4425"/>
                    <a:pt x="38277" y="0"/>
                    <a:pt x="59710" y="0"/>
                  </a:cubicBezTo>
                  <a:cubicBezTo>
                    <a:pt x="81142" y="0"/>
                    <a:pt x="91140" y="4375"/>
                    <a:pt x="81981" y="9881"/>
                  </a:cubicBezTo>
                  <a:cubicBezTo>
                    <a:pt x="72701" y="15388"/>
                    <a:pt x="47467" y="19910"/>
                    <a:pt x="25675" y="1991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72A428B-FCE1-47F0-9F8C-C4CC9DD087B6}"/>
                </a:ext>
              </a:extLst>
            </p:cNvPr>
            <p:cNvSpPr/>
            <p:nvPr/>
          </p:nvSpPr>
          <p:spPr>
            <a:xfrm>
              <a:off x="3857647" y="6457089"/>
              <a:ext cx="96477" cy="24531"/>
            </a:xfrm>
            <a:custGeom>
              <a:avLst/>
              <a:gdLst>
                <a:gd name="connsiteX0" fmla="*/ 27299 w 96477"/>
                <a:gd name="connsiteY0" fmla="*/ 24532 h 24531"/>
                <a:gd name="connsiteX1" fmla="*/ 4999 w 96477"/>
                <a:gd name="connsiteY1" fmla="*/ 12143 h 24531"/>
                <a:gd name="connsiteX2" fmla="*/ 69177 w 96477"/>
                <a:gd name="connsiteY2" fmla="*/ 0 h 24531"/>
                <a:gd name="connsiteX3" fmla="*/ 91897 w 96477"/>
                <a:gd name="connsiteY3" fmla="*/ 12143 h 24531"/>
                <a:gd name="connsiteX4" fmla="*/ 27299 w 96477"/>
                <a:gd name="connsiteY4" fmla="*/ 24532 h 2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77" h="24531">
                  <a:moveTo>
                    <a:pt x="27299" y="24532"/>
                  </a:moveTo>
                  <a:cubicBezTo>
                    <a:pt x="3083" y="24532"/>
                    <a:pt x="-6855" y="18976"/>
                    <a:pt x="4999" y="12143"/>
                  </a:cubicBezTo>
                  <a:cubicBezTo>
                    <a:pt x="16733" y="5408"/>
                    <a:pt x="45409" y="0"/>
                    <a:pt x="69177" y="0"/>
                  </a:cubicBezTo>
                  <a:cubicBezTo>
                    <a:pt x="92944" y="0"/>
                    <a:pt x="103151" y="5408"/>
                    <a:pt x="91897" y="12143"/>
                  </a:cubicBezTo>
                  <a:cubicBezTo>
                    <a:pt x="80492" y="18927"/>
                    <a:pt x="51546" y="24532"/>
                    <a:pt x="27299" y="245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EFD51AF-E057-4396-93AE-E41CF895DBB8}"/>
                </a:ext>
              </a:extLst>
            </p:cNvPr>
            <p:cNvSpPr/>
            <p:nvPr/>
          </p:nvSpPr>
          <p:spPr>
            <a:xfrm>
              <a:off x="3586567" y="6610964"/>
              <a:ext cx="111011" cy="30922"/>
            </a:xfrm>
            <a:custGeom>
              <a:avLst/>
              <a:gdLst>
                <a:gd name="connsiteX0" fmla="*/ 29126 w 111011"/>
                <a:gd name="connsiteY0" fmla="*/ 30922 h 30922"/>
                <a:gd name="connsiteX1" fmla="*/ 6975 w 111011"/>
                <a:gd name="connsiteY1" fmla="*/ 15289 h 30922"/>
                <a:gd name="connsiteX2" fmla="*/ 81899 w 111011"/>
                <a:gd name="connsiteY2" fmla="*/ 0 h 30922"/>
                <a:gd name="connsiteX3" fmla="*/ 104619 w 111011"/>
                <a:gd name="connsiteY3" fmla="*/ 15289 h 30922"/>
                <a:gd name="connsiteX4" fmla="*/ 29126 w 111011"/>
                <a:gd name="connsiteY4" fmla="*/ 30922 h 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11" h="30922">
                  <a:moveTo>
                    <a:pt x="29126" y="30922"/>
                  </a:moveTo>
                  <a:cubicBezTo>
                    <a:pt x="1856" y="30922"/>
                    <a:pt x="-7962" y="23892"/>
                    <a:pt x="6975" y="15289"/>
                  </a:cubicBezTo>
                  <a:cubicBezTo>
                    <a:pt x="21762" y="6784"/>
                    <a:pt x="55228" y="0"/>
                    <a:pt x="81899" y="0"/>
                  </a:cubicBezTo>
                  <a:cubicBezTo>
                    <a:pt x="108570" y="0"/>
                    <a:pt x="118807" y="6833"/>
                    <a:pt x="104619" y="15289"/>
                  </a:cubicBezTo>
                  <a:cubicBezTo>
                    <a:pt x="90250" y="23843"/>
                    <a:pt x="56395" y="30922"/>
                    <a:pt x="29126" y="309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471E054-D1FE-4629-B72A-6CE3B78B91F4}"/>
                </a:ext>
              </a:extLst>
            </p:cNvPr>
            <p:cNvSpPr/>
            <p:nvPr/>
          </p:nvSpPr>
          <p:spPr>
            <a:xfrm>
              <a:off x="3238301" y="6807658"/>
              <a:ext cx="130872" cy="40312"/>
            </a:xfrm>
            <a:custGeom>
              <a:avLst/>
              <a:gdLst>
                <a:gd name="connsiteX0" fmla="*/ 31148 w 130872"/>
                <a:gd name="connsiteY0" fmla="*/ 40312 h 40312"/>
                <a:gd name="connsiteX1" fmla="*/ 10164 w 130872"/>
                <a:gd name="connsiteY1" fmla="*/ 19910 h 40312"/>
                <a:gd name="connsiteX2" fmla="*/ 99756 w 130872"/>
                <a:gd name="connsiteY2" fmla="*/ 0 h 40312"/>
                <a:gd name="connsiteX3" fmla="*/ 121577 w 130872"/>
                <a:gd name="connsiteY3" fmla="*/ 19910 h 40312"/>
                <a:gd name="connsiteX4" fmla="*/ 31148 w 130872"/>
                <a:gd name="connsiteY4" fmla="*/ 40312 h 4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72" h="40312">
                  <a:moveTo>
                    <a:pt x="31148" y="40312"/>
                  </a:moveTo>
                  <a:cubicBezTo>
                    <a:pt x="-14" y="40312"/>
                    <a:pt x="-9293" y="31119"/>
                    <a:pt x="10164" y="19910"/>
                  </a:cubicBezTo>
                  <a:cubicBezTo>
                    <a:pt x="29352" y="8849"/>
                    <a:pt x="69373" y="0"/>
                    <a:pt x="99756" y="0"/>
                  </a:cubicBezTo>
                  <a:cubicBezTo>
                    <a:pt x="130139" y="0"/>
                    <a:pt x="140016" y="8849"/>
                    <a:pt x="121577" y="19910"/>
                  </a:cubicBezTo>
                  <a:cubicBezTo>
                    <a:pt x="102869" y="31119"/>
                    <a:pt x="62279" y="40312"/>
                    <a:pt x="31148" y="403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33C081A-C9E5-4B93-8CE1-C617AA633D67}"/>
                </a:ext>
              </a:extLst>
            </p:cNvPr>
            <p:cNvSpPr/>
            <p:nvPr/>
          </p:nvSpPr>
          <p:spPr>
            <a:xfrm>
              <a:off x="5452786" y="5640569"/>
              <a:ext cx="30515" cy="2949"/>
            </a:xfrm>
            <a:custGeom>
              <a:avLst/>
              <a:gdLst>
                <a:gd name="connsiteX0" fmla="*/ 13229 w 30515"/>
                <a:gd name="connsiteY0" fmla="*/ 2950 h 2949"/>
                <a:gd name="connsiteX1" fmla="*/ 148 w 30515"/>
                <a:gd name="connsiteY1" fmla="*/ 1475 h 2949"/>
                <a:gd name="connsiteX2" fmla="*/ 17300 w 30515"/>
                <a:gd name="connsiteY2" fmla="*/ 0 h 2949"/>
                <a:gd name="connsiteX3" fmla="*/ 30381 w 30515"/>
                <a:gd name="connsiteY3" fmla="*/ 1475 h 2949"/>
                <a:gd name="connsiteX4" fmla="*/ 13229 w 3051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15" h="2949">
                  <a:moveTo>
                    <a:pt x="13229" y="2950"/>
                  </a:moveTo>
                  <a:cubicBezTo>
                    <a:pt x="4847" y="2950"/>
                    <a:pt x="-1019" y="2261"/>
                    <a:pt x="148" y="1475"/>
                  </a:cubicBezTo>
                  <a:cubicBezTo>
                    <a:pt x="1286" y="639"/>
                    <a:pt x="8978" y="0"/>
                    <a:pt x="17300" y="0"/>
                  </a:cubicBezTo>
                  <a:cubicBezTo>
                    <a:pt x="25622" y="0"/>
                    <a:pt x="31489" y="639"/>
                    <a:pt x="30381" y="1475"/>
                  </a:cubicBezTo>
                  <a:cubicBezTo>
                    <a:pt x="29303" y="2311"/>
                    <a:pt x="21610" y="2950"/>
                    <a:pt x="13229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2DEA18-96C7-44C7-BA81-087F26529C36}"/>
                </a:ext>
              </a:extLst>
            </p:cNvPr>
            <p:cNvSpPr/>
            <p:nvPr/>
          </p:nvSpPr>
          <p:spPr>
            <a:xfrm>
              <a:off x="5429457" y="5658022"/>
              <a:ext cx="31739" cy="3244"/>
            </a:xfrm>
            <a:custGeom>
              <a:avLst/>
              <a:gdLst>
                <a:gd name="connsiteX0" fmla="*/ 13688 w 31739"/>
                <a:gd name="connsiteY0" fmla="*/ 3245 h 3244"/>
                <a:gd name="connsiteX1" fmla="*/ 158 w 31739"/>
                <a:gd name="connsiteY1" fmla="*/ 1622 h 3244"/>
                <a:gd name="connsiteX2" fmla="*/ 18059 w 31739"/>
                <a:gd name="connsiteY2" fmla="*/ 0 h 3244"/>
                <a:gd name="connsiteX3" fmla="*/ 31589 w 31739"/>
                <a:gd name="connsiteY3" fmla="*/ 1622 h 3244"/>
                <a:gd name="connsiteX4" fmla="*/ 13688 w 31739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9" h="3244">
                  <a:moveTo>
                    <a:pt x="13688" y="3245"/>
                  </a:moveTo>
                  <a:cubicBezTo>
                    <a:pt x="4977" y="3245"/>
                    <a:pt x="-1069" y="2507"/>
                    <a:pt x="158" y="1622"/>
                  </a:cubicBezTo>
                  <a:cubicBezTo>
                    <a:pt x="1386" y="737"/>
                    <a:pt x="9408" y="0"/>
                    <a:pt x="18059" y="0"/>
                  </a:cubicBezTo>
                  <a:cubicBezTo>
                    <a:pt x="26709" y="0"/>
                    <a:pt x="32786" y="737"/>
                    <a:pt x="31589" y="1622"/>
                  </a:cubicBezTo>
                  <a:cubicBezTo>
                    <a:pt x="30451" y="2507"/>
                    <a:pt x="22399" y="3245"/>
                    <a:pt x="13688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FDDF590-C18A-4E1E-9BFA-17919662E484}"/>
                </a:ext>
              </a:extLst>
            </p:cNvPr>
            <p:cNvSpPr/>
            <p:nvPr/>
          </p:nvSpPr>
          <p:spPr>
            <a:xfrm>
              <a:off x="5404229" y="5676949"/>
              <a:ext cx="33097" cy="3490"/>
            </a:xfrm>
            <a:custGeom>
              <a:avLst/>
              <a:gdLst>
                <a:gd name="connsiteX0" fmla="*/ 14162 w 33097"/>
                <a:gd name="connsiteY0" fmla="*/ 3490 h 3490"/>
                <a:gd name="connsiteX1" fmla="*/ 182 w 33097"/>
                <a:gd name="connsiteY1" fmla="*/ 1721 h 3490"/>
                <a:gd name="connsiteX2" fmla="*/ 18921 w 33097"/>
                <a:gd name="connsiteY2" fmla="*/ 0 h 3490"/>
                <a:gd name="connsiteX3" fmla="*/ 32930 w 33097"/>
                <a:gd name="connsiteY3" fmla="*/ 1721 h 3490"/>
                <a:gd name="connsiteX4" fmla="*/ 14162 w 3309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7" h="3490">
                  <a:moveTo>
                    <a:pt x="14162" y="3490"/>
                  </a:moveTo>
                  <a:cubicBezTo>
                    <a:pt x="5092" y="3490"/>
                    <a:pt x="-1164" y="2704"/>
                    <a:pt x="182" y="1721"/>
                  </a:cubicBezTo>
                  <a:cubicBezTo>
                    <a:pt x="1530" y="737"/>
                    <a:pt x="9911" y="0"/>
                    <a:pt x="18921" y="0"/>
                  </a:cubicBezTo>
                  <a:cubicBezTo>
                    <a:pt x="27931" y="0"/>
                    <a:pt x="34217" y="787"/>
                    <a:pt x="32930" y="1721"/>
                  </a:cubicBezTo>
                  <a:cubicBezTo>
                    <a:pt x="31643" y="2704"/>
                    <a:pt x="23232" y="3490"/>
                    <a:pt x="1416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88FA318-C904-42A2-8B57-9386B302886E}"/>
                </a:ext>
              </a:extLst>
            </p:cNvPr>
            <p:cNvSpPr/>
            <p:nvPr/>
          </p:nvSpPr>
          <p:spPr>
            <a:xfrm>
              <a:off x="5376785" y="5697547"/>
              <a:ext cx="34574" cy="3785"/>
            </a:xfrm>
            <a:custGeom>
              <a:avLst/>
              <a:gdLst>
                <a:gd name="connsiteX0" fmla="*/ 14695 w 34574"/>
                <a:gd name="connsiteY0" fmla="*/ 3785 h 3785"/>
                <a:gd name="connsiteX1" fmla="*/ 207 w 34574"/>
                <a:gd name="connsiteY1" fmla="*/ 1868 h 3785"/>
                <a:gd name="connsiteX2" fmla="*/ 19873 w 34574"/>
                <a:gd name="connsiteY2" fmla="*/ 0 h 3785"/>
                <a:gd name="connsiteX3" fmla="*/ 34391 w 34574"/>
                <a:gd name="connsiteY3" fmla="*/ 1868 h 3785"/>
                <a:gd name="connsiteX4" fmla="*/ 14695 w 3457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4" h="3785">
                  <a:moveTo>
                    <a:pt x="14695" y="3785"/>
                  </a:moveTo>
                  <a:cubicBezTo>
                    <a:pt x="5235" y="3785"/>
                    <a:pt x="-1260" y="2950"/>
                    <a:pt x="207" y="1868"/>
                  </a:cubicBezTo>
                  <a:cubicBezTo>
                    <a:pt x="1673" y="836"/>
                    <a:pt x="10474" y="0"/>
                    <a:pt x="19873" y="0"/>
                  </a:cubicBezTo>
                  <a:cubicBezTo>
                    <a:pt x="29272" y="0"/>
                    <a:pt x="35768" y="836"/>
                    <a:pt x="34391" y="1868"/>
                  </a:cubicBezTo>
                  <a:cubicBezTo>
                    <a:pt x="32954" y="2950"/>
                    <a:pt x="24154" y="3785"/>
                    <a:pt x="14695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836F19B-A025-4FA2-970F-0AE8DC055133}"/>
                </a:ext>
              </a:extLst>
            </p:cNvPr>
            <p:cNvSpPr/>
            <p:nvPr/>
          </p:nvSpPr>
          <p:spPr>
            <a:xfrm>
              <a:off x="5346819" y="5719965"/>
              <a:ext cx="36165" cy="4129"/>
            </a:xfrm>
            <a:custGeom>
              <a:avLst/>
              <a:gdLst>
                <a:gd name="connsiteX0" fmla="*/ 15266 w 36165"/>
                <a:gd name="connsiteY0" fmla="*/ 4130 h 4129"/>
                <a:gd name="connsiteX1" fmla="*/ 240 w 36165"/>
                <a:gd name="connsiteY1" fmla="*/ 2065 h 4129"/>
                <a:gd name="connsiteX2" fmla="*/ 20894 w 36165"/>
                <a:gd name="connsiteY2" fmla="*/ 0 h 4129"/>
                <a:gd name="connsiteX3" fmla="*/ 35950 w 36165"/>
                <a:gd name="connsiteY3" fmla="*/ 2065 h 4129"/>
                <a:gd name="connsiteX4" fmla="*/ 15266 w 36165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65" h="4129">
                  <a:moveTo>
                    <a:pt x="15266" y="4130"/>
                  </a:moveTo>
                  <a:cubicBezTo>
                    <a:pt x="5358" y="4130"/>
                    <a:pt x="-1377" y="3195"/>
                    <a:pt x="240" y="2065"/>
                  </a:cubicBezTo>
                  <a:cubicBezTo>
                    <a:pt x="1826" y="934"/>
                    <a:pt x="11076" y="0"/>
                    <a:pt x="20894" y="0"/>
                  </a:cubicBezTo>
                  <a:cubicBezTo>
                    <a:pt x="30712" y="0"/>
                    <a:pt x="37477" y="934"/>
                    <a:pt x="35950" y="2065"/>
                  </a:cubicBezTo>
                  <a:cubicBezTo>
                    <a:pt x="34454" y="3195"/>
                    <a:pt x="25174" y="4130"/>
                    <a:pt x="15266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6057750-95DF-4E35-8136-5B58ED3A4BC7}"/>
                </a:ext>
              </a:extLst>
            </p:cNvPr>
            <p:cNvSpPr/>
            <p:nvPr/>
          </p:nvSpPr>
          <p:spPr>
            <a:xfrm>
              <a:off x="5314046" y="5744496"/>
              <a:ext cx="37900" cy="4522"/>
            </a:xfrm>
            <a:custGeom>
              <a:avLst/>
              <a:gdLst>
                <a:gd name="connsiteX0" fmla="*/ 15890 w 37900"/>
                <a:gd name="connsiteY0" fmla="*/ 4523 h 4522"/>
                <a:gd name="connsiteX1" fmla="*/ 265 w 37900"/>
                <a:gd name="connsiteY1" fmla="*/ 2261 h 4522"/>
                <a:gd name="connsiteX2" fmla="*/ 22027 w 37900"/>
                <a:gd name="connsiteY2" fmla="*/ 0 h 4522"/>
                <a:gd name="connsiteX3" fmla="*/ 37652 w 37900"/>
                <a:gd name="connsiteY3" fmla="*/ 2261 h 4522"/>
                <a:gd name="connsiteX4" fmla="*/ 15890 w 3790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0" h="4522">
                  <a:moveTo>
                    <a:pt x="15890" y="4523"/>
                  </a:moveTo>
                  <a:cubicBezTo>
                    <a:pt x="5503" y="4523"/>
                    <a:pt x="-1471" y="3490"/>
                    <a:pt x="265" y="2261"/>
                  </a:cubicBezTo>
                  <a:cubicBezTo>
                    <a:pt x="2001" y="1032"/>
                    <a:pt x="11759" y="0"/>
                    <a:pt x="22027" y="0"/>
                  </a:cubicBezTo>
                  <a:cubicBezTo>
                    <a:pt x="32324" y="0"/>
                    <a:pt x="39329" y="1032"/>
                    <a:pt x="37652" y="2261"/>
                  </a:cubicBezTo>
                  <a:cubicBezTo>
                    <a:pt x="36036" y="3540"/>
                    <a:pt x="26278" y="4523"/>
                    <a:pt x="15890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DFB197E-DB4E-4376-AD28-CA30B23461ED}"/>
                </a:ext>
              </a:extLst>
            </p:cNvPr>
            <p:cNvSpPr/>
            <p:nvPr/>
          </p:nvSpPr>
          <p:spPr>
            <a:xfrm>
              <a:off x="5278015" y="5771437"/>
              <a:ext cx="39868" cy="5014"/>
            </a:xfrm>
            <a:custGeom>
              <a:avLst/>
              <a:gdLst>
                <a:gd name="connsiteX0" fmla="*/ 16539 w 39868"/>
                <a:gd name="connsiteY0" fmla="*/ 5014 h 5014"/>
                <a:gd name="connsiteX1" fmla="*/ 315 w 39868"/>
                <a:gd name="connsiteY1" fmla="*/ 2507 h 5014"/>
                <a:gd name="connsiteX2" fmla="*/ 23334 w 39868"/>
                <a:gd name="connsiteY2" fmla="*/ 0 h 5014"/>
                <a:gd name="connsiteX3" fmla="*/ 39588 w 39868"/>
                <a:gd name="connsiteY3" fmla="*/ 2507 h 5014"/>
                <a:gd name="connsiteX4" fmla="*/ 16539 w 39868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68" h="5014">
                  <a:moveTo>
                    <a:pt x="16539" y="5014"/>
                  </a:moveTo>
                  <a:cubicBezTo>
                    <a:pt x="5643" y="5014"/>
                    <a:pt x="-1631" y="3884"/>
                    <a:pt x="315" y="2507"/>
                  </a:cubicBezTo>
                  <a:cubicBezTo>
                    <a:pt x="2231" y="1131"/>
                    <a:pt x="12528" y="0"/>
                    <a:pt x="23334" y="0"/>
                  </a:cubicBezTo>
                  <a:cubicBezTo>
                    <a:pt x="34140" y="0"/>
                    <a:pt x="41414" y="1131"/>
                    <a:pt x="39588" y="2507"/>
                  </a:cubicBezTo>
                  <a:cubicBezTo>
                    <a:pt x="37762" y="3884"/>
                    <a:pt x="27435" y="5014"/>
                    <a:pt x="16539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A245C07-210C-421B-898E-B555FBA25071}"/>
                </a:ext>
              </a:extLst>
            </p:cNvPr>
            <p:cNvSpPr/>
            <p:nvPr/>
          </p:nvSpPr>
          <p:spPr>
            <a:xfrm>
              <a:off x="5238191" y="5801228"/>
              <a:ext cx="42017" cy="5555"/>
            </a:xfrm>
            <a:custGeom>
              <a:avLst/>
              <a:gdLst>
                <a:gd name="connsiteX0" fmla="*/ 17270 w 42017"/>
                <a:gd name="connsiteY0" fmla="*/ 5555 h 5555"/>
                <a:gd name="connsiteX1" fmla="*/ 357 w 42017"/>
                <a:gd name="connsiteY1" fmla="*/ 2753 h 5555"/>
                <a:gd name="connsiteX2" fmla="*/ 24753 w 42017"/>
                <a:gd name="connsiteY2" fmla="*/ 0 h 5555"/>
                <a:gd name="connsiteX3" fmla="*/ 41696 w 42017"/>
                <a:gd name="connsiteY3" fmla="*/ 2753 h 5555"/>
                <a:gd name="connsiteX4" fmla="*/ 17270 w 4201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7" h="5555">
                  <a:moveTo>
                    <a:pt x="17270" y="5555"/>
                  </a:moveTo>
                  <a:cubicBezTo>
                    <a:pt x="5805" y="5555"/>
                    <a:pt x="-1768" y="4326"/>
                    <a:pt x="357" y="2753"/>
                  </a:cubicBezTo>
                  <a:cubicBezTo>
                    <a:pt x="2483" y="1229"/>
                    <a:pt x="13379" y="0"/>
                    <a:pt x="24753" y="0"/>
                  </a:cubicBezTo>
                  <a:cubicBezTo>
                    <a:pt x="36128" y="0"/>
                    <a:pt x="43701" y="1229"/>
                    <a:pt x="41696" y="2753"/>
                  </a:cubicBezTo>
                  <a:cubicBezTo>
                    <a:pt x="39660" y="4326"/>
                    <a:pt x="28735" y="5555"/>
                    <a:pt x="17270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9199C62-9734-4DC3-909D-77C146822973}"/>
                </a:ext>
              </a:extLst>
            </p:cNvPr>
            <p:cNvSpPr/>
            <p:nvPr/>
          </p:nvSpPr>
          <p:spPr>
            <a:xfrm>
              <a:off x="5193948" y="5834265"/>
              <a:ext cx="44412" cy="6194"/>
            </a:xfrm>
            <a:custGeom>
              <a:avLst/>
              <a:gdLst>
                <a:gd name="connsiteX0" fmla="*/ 18049 w 44412"/>
                <a:gd name="connsiteY0" fmla="*/ 6194 h 6194"/>
                <a:gd name="connsiteX1" fmla="*/ 418 w 44412"/>
                <a:gd name="connsiteY1" fmla="*/ 3097 h 6194"/>
                <a:gd name="connsiteX2" fmla="*/ 26371 w 44412"/>
                <a:gd name="connsiteY2" fmla="*/ 0 h 6194"/>
                <a:gd name="connsiteX3" fmla="*/ 44032 w 44412"/>
                <a:gd name="connsiteY3" fmla="*/ 3097 h 6194"/>
                <a:gd name="connsiteX4" fmla="*/ 18049 w 44412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2" h="6194">
                  <a:moveTo>
                    <a:pt x="18049" y="6194"/>
                  </a:moveTo>
                  <a:cubicBezTo>
                    <a:pt x="5956" y="6194"/>
                    <a:pt x="-1947" y="4818"/>
                    <a:pt x="418" y="3097"/>
                  </a:cubicBezTo>
                  <a:cubicBezTo>
                    <a:pt x="2753" y="1377"/>
                    <a:pt x="14367" y="0"/>
                    <a:pt x="26371" y="0"/>
                  </a:cubicBezTo>
                  <a:cubicBezTo>
                    <a:pt x="38374" y="0"/>
                    <a:pt x="46277" y="1377"/>
                    <a:pt x="44032" y="3097"/>
                  </a:cubicBezTo>
                  <a:cubicBezTo>
                    <a:pt x="41787" y="4818"/>
                    <a:pt x="30172" y="6194"/>
                    <a:pt x="18049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D151016-5D40-481A-9F0B-402566CB126B}"/>
                </a:ext>
              </a:extLst>
            </p:cNvPr>
            <p:cNvSpPr/>
            <p:nvPr/>
          </p:nvSpPr>
          <p:spPr>
            <a:xfrm>
              <a:off x="5144545" y="5871185"/>
              <a:ext cx="47119" cy="6931"/>
            </a:xfrm>
            <a:custGeom>
              <a:avLst/>
              <a:gdLst>
                <a:gd name="connsiteX0" fmla="*/ 18900 w 47119"/>
                <a:gd name="connsiteY0" fmla="*/ 6932 h 6931"/>
                <a:gd name="connsiteX1" fmla="*/ 491 w 47119"/>
                <a:gd name="connsiteY1" fmla="*/ 3441 h 6931"/>
                <a:gd name="connsiteX2" fmla="*/ 28209 w 47119"/>
                <a:gd name="connsiteY2" fmla="*/ 0 h 6931"/>
                <a:gd name="connsiteX3" fmla="*/ 46678 w 47119"/>
                <a:gd name="connsiteY3" fmla="*/ 3441 h 6931"/>
                <a:gd name="connsiteX4" fmla="*/ 18900 w 47119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9" h="6931">
                  <a:moveTo>
                    <a:pt x="18900" y="6932"/>
                  </a:moveTo>
                  <a:cubicBezTo>
                    <a:pt x="6088" y="6932"/>
                    <a:pt x="-2143" y="5359"/>
                    <a:pt x="491" y="3441"/>
                  </a:cubicBezTo>
                  <a:cubicBezTo>
                    <a:pt x="3125" y="1524"/>
                    <a:pt x="15517" y="0"/>
                    <a:pt x="28209" y="0"/>
                  </a:cubicBezTo>
                  <a:cubicBezTo>
                    <a:pt x="40901" y="0"/>
                    <a:pt x="49163" y="1524"/>
                    <a:pt x="46678" y="3441"/>
                  </a:cubicBezTo>
                  <a:cubicBezTo>
                    <a:pt x="44134" y="5359"/>
                    <a:pt x="31711" y="6932"/>
                    <a:pt x="18900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63B7942-8BE0-4862-B415-22613AC6A52B}"/>
                </a:ext>
              </a:extLst>
            </p:cNvPr>
            <p:cNvSpPr/>
            <p:nvPr/>
          </p:nvSpPr>
          <p:spPr>
            <a:xfrm>
              <a:off x="5088975" y="5912677"/>
              <a:ext cx="50155" cy="7816"/>
            </a:xfrm>
            <a:custGeom>
              <a:avLst/>
              <a:gdLst>
                <a:gd name="connsiteX0" fmla="*/ 19841 w 50155"/>
                <a:gd name="connsiteY0" fmla="*/ 7817 h 7816"/>
                <a:gd name="connsiteX1" fmla="*/ 594 w 50155"/>
                <a:gd name="connsiteY1" fmla="*/ 3884 h 7816"/>
                <a:gd name="connsiteX2" fmla="*/ 30318 w 50155"/>
                <a:gd name="connsiteY2" fmla="*/ 0 h 7816"/>
                <a:gd name="connsiteX3" fmla="*/ 49625 w 50155"/>
                <a:gd name="connsiteY3" fmla="*/ 3884 h 7816"/>
                <a:gd name="connsiteX4" fmla="*/ 19841 w 5015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55" h="7816">
                  <a:moveTo>
                    <a:pt x="19841" y="7817"/>
                  </a:moveTo>
                  <a:cubicBezTo>
                    <a:pt x="6221" y="7817"/>
                    <a:pt x="-2400" y="6047"/>
                    <a:pt x="594" y="3884"/>
                  </a:cubicBezTo>
                  <a:cubicBezTo>
                    <a:pt x="3557" y="1721"/>
                    <a:pt x="16847" y="0"/>
                    <a:pt x="30318" y="0"/>
                  </a:cubicBezTo>
                  <a:cubicBezTo>
                    <a:pt x="43788" y="0"/>
                    <a:pt x="52439" y="1721"/>
                    <a:pt x="49625" y="3884"/>
                  </a:cubicBezTo>
                  <a:cubicBezTo>
                    <a:pt x="46811" y="6047"/>
                    <a:pt x="33461" y="7817"/>
                    <a:pt x="19841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2852370-E58F-4C72-A6D5-264377CA588F}"/>
                </a:ext>
              </a:extLst>
            </p:cNvPr>
            <p:cNvSpPr/>
            <p:nvPr/>
          </p:nvSpPr>
          <p:spPr>
            <a:xfrm>
              <a:off x="5026028" y="5959577"/>
              <a:ext cx="53646" cy="8898"/>
            </a:xfrm>
            <a:custGeom>
              <a:avLst/>
              <a:gdLst>
                <a:gd name="connsiteX0" fmla="*/ 20885 w 53646"/>
                <a:gd name="connsiteY0" fmla="*/ 8898 h 8898"/>
                <a:gd name="connsiteX1" fmla="*/ 709 w 53646"/>
                <a:gd name="connsiteY1" fmla="*/ 4425 h 8898"/>
                <a:gd name="connsiteX2" fmla="*/ 32768 w 53646"/>
                <a:gd name="connsiteY2" fmla="*/ 0 h 8898"/>
                <a:gd name="connsiteX3" fmla="*/ 53003 w 53646"/>
                <a:gd name="connsiteY3" fmla="*/ 4425 h 8898"/>
                <a:gd name="connsiteX4" fmla="*/ 20885 w 53646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46" h="8898">
                  <a:moveTo>
                    <a:pt x="20885" y="8898"/>
                  </a:moveTo>
                  <a:cubicBezTo>
                    <a:pt x="6367" y="8898"/>
                    <a:pt x="-2673" y="6883"/>
                    <a:pt x="709" y="4425"/>
                  </a:cubicBezTo>
                  <a:cubicBezTo>
                    <a:pt x="4062" y="1966"/>
                    <a:pt x="18400" y="0"/>
                    <a:pt x="32768" y="0"/>
                  </a:cubicBezTo>
                  <a:cubicBezTo>
                    <a:pt x="47137" y="0"/>
                    <a:pt x="56206" y="1966"/>
                    <a:pt x="53003" y="4425"/>
                  </a:cubicBezTo>
                  <a:cubicBezTo>
                    <a:pt x="49800" y="6883"/>
                    <a:pt x="35402" y="8898"/>
                    <a:pt x="20885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00CD3AA-AF61-48EC-B70B-96268E38AEB7}"/>
                </a:ext>
              </a:extLst>
            </p:cNvPr>
            <p:cNvSpPr/>
            <p:nvPr/>
          </p:nvSpPr>
          <p:spPr>
            <a:xfrm>
              <a:off x="4954123" y="6013163"/>
              <a:ext cx="57649" cy="10176"/>
            </a:xfrm>
            <a:custGeom>
              <a:avLst/>
              <a:gdLst>
                <a:gd name="connsiteX0" fmla="*/ 22026 w 57649"/>
                <a:gd name="connsiteY0" fmla="*/ 10176 h 10176"/>
                <a:gd name="connsiteX1" fmla="*/ 863 w 57649"/>
                <a:gd name="connsiteY1" fmla="*/ 5064 h 10176"/>
                <a:gd name="connsiteX2" fmla="*/ 35616 w 57649"/>
                <a:gd name="connsiteY2" fmla="*/ 0 h 10176"/>
                <a:gd name="connsiteX3" fmla="*/ 56869 w 57649"/>
                <a:gd name="connsiteY3" fmla="*/ 5064 h 10176"/>
                <a:gd name="connsiteX4" fmla="*/ 22026 w 57649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49" h="10176">
                  <a:moveTo>
                    <a:pt x="22026" y="10176"/>
                  </a:moveTo>
                  <a:cubicBezTo>
                    <a:pt x="6460" y="10176"/>
                    <a:pt x="-2998" y="7866"/>
                    <a:pt x="863" y="5064"/>
                  </a:cubicBezTo>
                  <a:cubicBezTo>
                    <a:pt x="4694" y="2261"/>
                    <a:pt x="20230" y="0"/>
                    <a:pt x="35616" y="0"/>
                  </a:cubicBezTo>
                  <a:cubicBezTo>
                    <a:pt x="51002" y="0"/>
                    <a:pt x="60521" y="2261"/>
                    <a:pt x="56869" y="5064"/>
                  </a:cubicBezTo>
                  <a:cubicBezTo>
                    <a:pt x="53187" y="7866"/>
                    <a:pt x="37592" y="10176"/>
                    <a:pt x="22026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58933FB-5971-4C2A-B479-FF25AC0B3286}"/>
                </a:ext>
              </a:extLst>
            </p:cNvPr>
            <p:cNvSpPr/>
            <p:nvPr/>
          </p:nvSpPr>
          <p:spPr>
            <a:xfrm>
              <a:off x="4871213" y="6074860"/>
              <a:ext cx="62287" cy="11798"/>
            </a:xfrm>
            <a:custGeom>
              <a:avLst/>
              <a:gdLst>
                <a:gd name="connsiteX0" fmla="*/ 23307 w 62287"/>
                <a:gd name="connsiteY0" fmla="*/ 11799 h 11798"/>
                <a:gd name="connsiteX1" fmla="*/ 1066 w 62287"/>
                <a:gd name="connsiteY1" fmla="*/ 5850 h 11798"/>
                <a:gd name="connsiteX2" fmla="*/ 38992 w 62287"/>
                <a:gd name="connsiteY2" fmla="*/ 0 h 11798"/>
                <a:gd name="connsiteX3" fmla="*/ 61323 w 62287"/>
                <a:gd name="connsiteY3" fmla="*/ 5850 h 11798"/>
                <a:gd name="connsiteX4" fmla="*/ 23307 w 62287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87" h="11798">
                  <a:moveTo>
                    <a:pt x="23307" y="11799"/>
                  </a:moveTo>
                  <a:cubicBezTo>
                    <a:pt x="6544" y="11799"/>
                    <a:pt x="-3394" y="9144"/>
                    <a:pt x="1066" y="5850"/>
                  </a:cubicBezTo>
                  <a:cubicBezTo>
                    <a:pt x="5497" y="2606"/>
                    <a:pt x="22469" y="0"/>
                    <a:pt x="38992" y="0"/>
                  </a:cubicBezTo>
                  <a:cubicBezTo>
                    <a:pt x="55516" y="0"/>
                    <a:pt x="65544" y="2606"/>
                    <a:pt x="61323" y="5850"/>
                  </a:cubicBezTo>
                  <a:cubicBezTo>
                    <a:pt x="57102" y="9095"/>
                    <a:pt x="40070" y="11799"/>
                    <a:pt x="23307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50C1DB7-9DDD-4D4E-A50C-BCC1130B846E}"/>
                </a:ext>
              </a:extLst>
            </p:cNvPr>
            <p:cNvSpPr/>
            <p:nvPr/>
          </p:nvSpPr>
          <p:spPr>
            <a:xfrm>
              <a:off x="4774543" y="6146636"/>
              <a:ext cx="67839" cy="13863"/>
            </a:xfrm>
            <a:custGeom>
              <a:avLst/>
              <a:gdLst>
                <a:gd name="connsiteX0" fmla="*/ 24728 w 67839"/>
                <a:gd name="connsiteY0" fmla="*/ 13863 h 13863"/>
                <a:gd name="connsiteX1" fmla="*/ 1349 w 67839"/>
                <a:gd name="connsiteY1" fmla="*/ 6883 h 13863"/>
                <a:gd name="connsiteX2" fmla="*/ 43107 w 67839"/>
                <a:gd name="connsiteY2" fmla="*/ 0 h 13863"/>
                <a:gd name="connsiteX3" fmla="*/ 66635 w 67839"/>
                <a:gd name="connsiteY3" fmla="*/ 6883 h 13863"/>
                <a:gd name="connsiteX4" fmla="*/ 24728 w 67839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39" h="13863">
                  <a:moveTo>
                    <a:pt x="24728" y="13863"/>
                  </a:moveTo>
                  <a:cubicBezTo>
                    <a:pt x="6588" y="13863"/>
                    <a:pt x="-3889" y="10717"/>
                    <a:pt x="1349" y="6883"/>
                  </a:cubicBezTo>
                  <a:cubicBezTo>
                    <a:pt x="6528" y="3097"/>
                    <a:pt x="25207" y="0"/>
                    <a:pt x="43107" y="0"/>
                  </a:cubicBezTo>
                  <a:cubicBezTo>
                    <a:pt x="61008" y="0"/>
                    <a:pt x="71544" y="3048"/>
                    <a:pt x="66635" y="6883"/>
                  </a:cubicBezTo>
                  <a:cubicBezTo>
                    <a:pt x="61666" y="10717"/>
                    <a:pt x="42897" y="13863"/>
                    <a:pt x="24728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3B20959-2EA4-4540-9488-496A3DF4263C}"/>
                </a:ext>
              </a:extLst>
            </p:cNvPr>
            <p:cNvSpPr/>
            <p:nvPr/>
          </p:nvSpPr>
          <p:spPr>
            <a:xfrm>
              <a:off x="4660387" y="6231341"/>
              <a:ext cx="74422" cy="16419"/>
            </a:xfrm>
            <a:custGeom>
              <a:avLst/>
              <a:gdLst>
                <a:gd name="connsiteX0" fmla="*/ 26334 w 74422"/>
                <a:gd name="connsiteY0" fmla="*/ 16420 h 16419"/>
                <a:gd name="connsiteX1" fmla="*/ 1728 w 74422"/>
                <a:gd name="connsiteY1" fmla="*/ 8161 h 16419"/>
                <a:gd name="connsiteX2" fmla="*/ 48096 w 74422"/>
                <a:gd name="connsiteY2" fmla="*/ 0 h 16419"/>
                <a:gd name="connsiteX3" fmla="*/ 72881 w 74422"/>
                <a:gd name="connsiteY3" fmla="*/ 8161 h 16419"/>
                <a:gd name="connsiteX4" fmla="*/ 26334 w 74422"/>
                <a:gd name="connsiteY4" fmla="*/ 16420 h 1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22" h="16419">
                  <a:moveTo>
                    <a:pt x="26334" y="16420"/>
                  </a:moveTo>
                  <a:cubicBezTo>
                    <a:pt x="6518" y="16420"/>
                    <a:pt x="-4468" y="12684"/>
                    <a:pt x="1728" y="8161"/>
                  </a:cubicBezTo>
                  <a:cubicBezTo>
                    <a:pt x="7865" y="3638"/>
                    <a:pt x="28609" y="0"/>
                    <a:pt x="48096" y="0"/>
                  </a:cubicBezTo>
                  <a:cubicBezTo>
                    <a:pt x="67583" y="0"/>
                    <a:pt x="78688" y="3638"/>
                    <a:pt x="72881" y="8161"/>
                  </a:cubicBezTo>
                  <a:cubicBezTo>
                    <a:pt x="67014" y="12684"/>
                    <a:pt x="46150" y="16420"/>
                    <a:pt x="26334" y="1642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0EC0D8E-6BDF-4216-BB82-A9C6BAC7D1F9}"/>
                </a:ext>
              </a:extLst>
            </p:cNvPr>
            <p:cNvSpPr/>
            <p:nvPr/>
          </p:nvSpPr>
          <p:spPr>
            <a:xfrm>
              <a:off x="4523549" y="6332613"/>
              <a:ext cx="82525" cy="19861"/>
            </a:xfrm>
            <a:custGeom>
              <a:avLst/>
              <a:gdLst>
                <a:gd name="connsiteX0" fmla="*/ 28141 w 82525"/>
                <a:gd name="connsiteY0" fmla="*/ 19861 h 19861"/>
                <a:gd name="connsiteX1" fmla="*/ 2278 w 82525"/>
                <a:gd name="connsiteY1" fmla="*/ 9832 h 19861"/>
                <a:gd name="connsiteX2" fmla="*/ 54393 w 82525"/>
                <a:gd name="connsiteY2" fmla="*/ 0 h 19861"/>
                <a:gd name="connsiteX3" fmla="*/ 80495 w 82525"/>
                <a:gd name="connsiteY3" fmla="*/ 9832 h 19861"/>
                <a:gd name="connsiteX4" fmla="*/ 28141 w 82525"/>
                <a:gd name="connsiteY4" fmla="*/ 19861 h 1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25" h="19861">
                  <a:moveTo>
                    <a:pt x="28141" y="19861"/>
                  </a:moveTo>
                  <a:cubicBezTo>
                    <a:pt x="6349" y="19861"/>
                    <a:pt x="-5205" y="15338"/>
                    <a:pt x="2278" y="9832"/>
                  </a:cubicBezTo>
                  <a:cubicBezTo>
                    <a:pt x="9672" y="4375"/>
                    <a:pt x="32960" y="0"/>
                    <a:pt x="54393" y="0"/>
                  </a:cubicBezTo>
                  <a:cubicBezTo>
                    <a:pt x="75795" y="0"/>
                    <a:pt x="87500" y="4375"/>
                    <a:pt x="80495" y="9832"/>
                  </a:cubicBezTo>
                  <a:cubicBezTo>
                    <a:pt x="73371" y="15338"/>
                    <a:pt x="49903" y="19861"/>
                    <a:pt x="28141" y="1986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2CD65F2-678C-4D0C-B8EF-A8F572477C54}"/>
                </a:ext>
              </a:extLst>
            </p:cNvPr>
            <p:cNvSpPr/>
            <p:nvPr/>
          </p:nvSpPr>
          <p:spPr>
            <a:xfrm>
              <a:off x="4356410" y="6456008"/>
              <a:ext cx="92632" cy="24433"/>
            </a:xfrm>
            <a:custGeom>
              <a:avLst/>
              <a:gdLst>
                <a:gd name="connsiteX0" fmla="*/ 30195 w 92632"/>
                <a:gd name="connsiteY0" fmla="*/ 24433 h 24433"/>
                <a:gd name="connsiteX1" fmla="*/ 3075 w 92632"/>
                <a:gd name="connsiteY1" fmla="*/ 12094 h 24433"/>
                <a:gd name="connsiteX2" fmla="*/ 62434 w 92632"/>
                <a:gd name="connsiteY2" fmla="*/ 0 h 24433"/>
                <a:gd name="connsiteX3" fmla="*/ 89883 w 92632"/>
                <a:gd name="connsiteY3" fmla="*/ 12094 h 24433"/>
                <a:gd name="connsiteX4" fmla="*/ 30195 w 92632"/>
                <a:gd name="connsiteY4" fmla="*/ 24433 h 2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2" h="24433">
                  <a:moveTo>
                    <a:pt x="30195" y="24433"/>
                  </a:moveTo>
                  <a:cubicBezTo>
                    <a:pt x="5979" y="24433"/>
                    <a:pt x="-6114" y="18878"/>
                    <a:pt x="3075" y="12094"/>
                  </a:cubicBezTo>
                  <a:cubicBezTo>
                    <a:pt x="12175" y="5359"/>
                    <a:pt x="38696" y="0"/>
                    <a:pt x="62434" y="0"/>
                  </a:cubicBezTo>
                  <a:cubicBezTo>
                    <a:pt x="86171" y="0"/>
                    <a:pt x="98504" y="5408"/>
                    <a:pt x="89883" y="12094"/>
                  </a:cubicBezTo>
                  <a:cubicBezTo>
                    <a:pt x="81172" y="18878"/>
                    <a:pt x="54412" y="24433"/>
                    <a:pt x="30195" y="244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AD1A6D6-2FEA-4C96-AE52-F1C84B38736A}"/>
                </a:ext>
              </a:extLst>
            </p:cNvPr>
            <p:cNvSpPr/>
            <p:nvPr/>
          </p:nvSpPr>
          <p:spPr>
            <a:xfrm>
              <a:off x="4147767" y="6609489"/>
              <a:ext cx="105686" cy="30922"/>
            </a:xfrm>
            <a:custGeom>
              <a:avLst/>
              <a:gdLst>
                <a:gd name="connsiteX0" fmla="*/ 32535 w 105686"/>
                <a:gd name="connsiteY0" fmla="*/ 30922 h 30922"/>
                <a:gd name="connsiteX1" fmla="*/ 4307 w 105686"/>
                <a:gd name="connsiteY1" fmla="*/ 15289 h 30922"/>
                <a:gd name="connsiteX2" fmla="*/ 73155 w 105686"/>
                <a:gd name="connsiteY2" fmla="*/ 0 h 30922"/>
                <a:gd name="connsiteX3" fmla="*/ 101832 w 105686"/>
                <a:gd name="connsiteY3" fmla="*/ 15289 h 30922"/>
                <a:gd name="connsiteX4" fmla="*/ 32535 w 105686"/>
                <a:gd name="connsiteY4" fmla="*/ 30922 h 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86" h="30922">
                  <a:moveTo>
                    <a:pt x="32535" y="30922"/>
                  </a:moveTo>
                  <a:cubicBezTo>
                    <a:pt x="5296" y="30922"/>
                    <a:pt x="-7277" y="23892"/>
                    <a:pt x="4307" y="15289"/>
                  </a:cubicBezTo>
                  <a:cubicBezTo>
                    <a:pt x="15742" y="6833"/>
                    <a:pt x="46514" y="0"/>
                    <a:pt x="73155" y="0"/>
                  </a:cubicBezTo>
                  <a:cubicBezTo>
                    <a:pt x="99796" y="0"/>
                    <a:pt x="112698" y="6784"/>
                    <a:pt x="101832" y="15289"/>
                  </a:cubicBezTo>
                  <a:cubicBezTo>
                    <a:pt x="90846" y="23892"/>
                    <a:pt x="59775" y="30922"/>
                    <a:pt x="32535" y="309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87B561D-3D2A-429E-981B-2F62021362E0}"/>
                </a:ext>
              </a:extLst>
            </p:cNvPr>
            <p:cNvSpPr/>
            <p:nvPr/>
          </p:nvSpPr>
          <p:spPr>
            <a:xfrm>
              <a:off x="3879851" y="6805839"/>
              <a:ext cx="123195" cy="40213"/>
            </a:xfrm>
            <a:custGeom>
              <a:avLst/>
              <a:gdLst>
                <a:gd name="connsiteX0" fmla="*/ 35238 w 123195"/>
                <a:gd name="connsiteY0" fmla="*/ 40214 h 40213"/>
                <a:gd name="connsiteX1" fmla="*/ 6292 w 123195"/>
                <a:gd name="connsiteY1" fmla="*/ 19861 h 40213"/>
                <a:gd name="connsiteX2" fmla="*/ 87981 w 123195"/>
                <a:gd name="connsiteY2" fmla="*/ 0 h 40213"/>
                <a:gd name="connsiteX3" fmla="*/ 117586 w 123195"/>
                <a:gd name="connsiteY3" fmla="*/ 19861 h 40213"/>
                <a:gd name="connsiteX4" fmla="*/ 35238 w 123195"/>
                <a:gd name="connsiteY4" fmla="*/ 40214 h 4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95" h="40213">
                  <a:moveTo>
                    <a:pt x="35238" y="40214"/>
                  </a:moveTo>
                  <a:cubicBezTo>
                    <a:pt x="4107" y="40214"/>
                    <a:pt x="-8765" y="31021"/>
                    <a:pt x="6292" y="19861"/>
                  </a:cubicBezTo>
                  <a:cubicBezTo>
                    <a:pt x="21139" y="8849"/>
                    <a:pt x="57628" y="0"/>
                    <a:pt x="87981" y="0"/>
                  </a:cubicBezTo>
                  <a:cubicBezTo>
                    <a:pt x="118334" y="0"/>
                    <a:pt x="131654" y="8849"/>
                    <a:pt x="117586" y="19861"/>
                  </a:cubicBezTo>
                  <a:cubicBezTo>
                    <a:pt x="103307" y="31070"/>
                    <a:pt x="66339" y="40214"/>
                    <a:pt x="35238" y="402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2FCDA8C-419F-4C76-911B-1E2A4C26B02A}"/>
                </a:ext>
              </a:extLst>
            </p:cNvPr>
            <p:cNvSpPr/>
            <p:nvPr/>
          </p:nvSpPr>
          <p:spPr>
            <a:xfrm>
              <a:off x="5625424" y="5640422"/>
              <a:ext cx="30402" cy="2949"/>
            </a:xfrm>
            <a:custGeom>
              <a:avLst/>
              <a:gdLst>
                <a:gd name="connsiteX0" fmla="*/ 13727 w 30402"/>
                <a:gd name="connsiteY0" fmla="*/ 2950 h 2949"/>
                <a:gd name="connsiteX1" fmla="*/ 77 w 30402"/>
                <a:gd name="connsiteY1" fmla="*/ 1475 h 2949"/>
                <a:gd name="connsiteX2" fmla="*/ 16660 w 30402"/>
                <a:gd name="connsiteY2" fmla="*/ 0 h 2949"/>
                <a:gd name="connsiteX3" fmla="*/ 30340 w 30402"/>
                <a:gd name="connsiteY3" fmla="*/ 1475 h 2949"/>
                <a:gd name="connsiteX4" fmla="*/ 13727 w 3040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02" h="2949">
                  <a:moveTo>
                    <a:pt x="13727" y="2950"/>
                  </a:moveTo>
                  <a:cubicBezTo>
                    <a:pt x="5345" y="2950"/>
                    <a:pt x="-761" y="2261"/>
                    <a:pt x="77" y="1475"/>
                  </a:cubicBezTo>
                  <a:cubicBezTo>
                    <a:pt x="915" y="639"/>
                    <a:pt x="8339" y="0"/>
                    <a:pt x="16660" y="0"/>
                  </a:cubicBezTo>
                  <a:cubicBezTo>
                    <a:pt x="24982" y="0"/>
                    <a:pt x="31089" y="639"/>
                    <a:pt x="30340" y="1475"/>
                  </a:cubicBezTo>
                  <a:cubicBezTo>
                    <a:pt x="29532" y="2311"/>
                    <a:pt x="22108" y="2950"/>
                    <a:pt x="1372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8DBC117-C55F-4ED8-B287-2F04C61A70DA}"/>
                </a:ext>
              </a:extLst>
            </p:cNvPr>
            <p:cNvSpPr/>
            <p:nvPr/>
          </p:nvSpPr>
          <p:spPr>
            <a:xfrm>
              <a:off x="5608983" y="5657874"/>
              <a:ext cx="31589" cy="3244"/>
            </a:xfrm>
            <a:custGeom>
              <a:avLst/>
              <a:gdLst>
                <a:gd name="connsiteX0" fmla="*/ 14244 w 31589"/>
                <a:gd name="connsiteY0" fmla="*/ 3245 h 3244"/>
                <a:gd name="connsiteX1" fmla="*/ 85 w 31589"/>
                <a:gd name="connsiteY1" fmla="*/ 1622 h 3244"/>
                <a:gd name="connsiteX2" fmla="*/ 17356 w 31589"/>
                <a:gd name="connsiteY2" fmla="*/ 0 h 3244"/>
                <a:gd name="connsiteX3" fmla="*/ 31515 w 31589"/>
                <a:gd name="connsiteY3" fmla="*/ 1622 h 3244"/>
                <a:gd name="connsiteX4" fmla="*/ 14244 w 31589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9" h="3244">
                  <a:moveTo>
                    <a:pt x="14244" y="3245"/>
                  </a:moveTo>
                  <a:cubicBezTo>
                    <a:pt x="5533" y="3245"/>
                    <a:pt x="-813" y="2507"/>
                    <a:pt x="85" y="1622"/>
                  </a:cubicBezTo>
                  <a:cubicBezTo>
                    <a:pt x="983" y="737"/>
                    <a:pt x="8706" y="0"/>
                    <a:pt x="17356" y="0"/>
                  </a:cubicBezTo>
                  <a:cubicBezTo>
                    <a:pt x="26007" y="0"/>
                    <a:pt x="32353" y="737"/>
                    <a:pt x="31515" y="1622"/>
                  </a:cubicBezTo>
                  <a:cubicBezTo>
                    <a:pt x="30707" y="2507"/>
                    <a:pt x="22954" y="3245"/>
                    <a:pt x="14244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6007021-2ACF-4B10-BB6C-B7A8DC979A51}"/>
                </a:ext>
              </a:extLst>
            </p:cNvPr>
            <p:cNvSpPr/>
            <p:nvPr/>
          </p:nvSpPr>
          <p:spPr>
            <a:xfrm>
              <a:off x="5591189" y="5676801"/>
              <a:ext cx="32902" cy="3490"/>
            </a:xfrm>
            <a:custGeom>
              <a:avLst/>
              <a:gdLst>
                <a:gd name="connsiteX0" fmla="*/ 14766 w 32902"/>
                <a:gd name="connsiteY0" fmla="*/ 3490 h 3490"/>
                <a:gd name="connsiteX1" fmla="*/ 98 w 32902"/>
                <a:gd name="connsiteY1" fmla="*/ 1721 h 3490"/>
                <a:gd name="connsiteX2" fmla="*/ 18148 w 32902"/>
                <a:gd name="connsiteY2" fmla="*/ 0 h 3490"/>
                <a:gd name="connsiteX3" fmla="*/ 32815 w 32902"/>
                <a:gd name="connsiteY3" fmla="*/ 1721 h 3490"/>
                <a:gd name="connsiteX4" fmla="*/ 14766 w 32902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02" h="3490">
                  <a:moveTo>
                    <a:pt x="14766" y="3490"/>
                  </a:moveTo>
                  <a:cubicBezTo>
                    <a:pt x="5696" y="3490"/>
                    <a:pt x="-890" y="2704"/>
                    <a:pt x="98" y="1721"/>
                  </a:cubicBezTo>
                  <a:cubicBezTo>
                    <a:pt x="1056" y="737"/>
                    <a:pt x="9138" y="0"/>
                    <a:pt x="18148" y="0"/>
                  </a:cubicBezTo>
                  <a:cubicBezTo>
                    <a:pt x="27158" y="0"/>
                    <a:pt x="33744" y="787"/>
                    <a:pt x="32815" y="1721"/>
                  </a:cubicBezTo>
                  <a:cubicBezTo>
                    <a:pt x="31948" y="2704"/>
                    <a:pt x="23865" y="3490"/>
                    <a:pt x="14766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B8D22D7-1E1D-4B64-A336-EB6DB6D7F260}"/>
                </a:ext>
              </a:extLst>
            </p:cNvPr>
            <p:cNvSpPr/>
            <p:nvPr/>
          </p:nvSpPr>
          <p:spPr>
            <a:xfrm>
              <a:off x="5571874" y="5697351"/>
              <a:ext cx="34355" cy="3785"/>
            </a:xfrm>
            <a:custGeom>
              <a:avLst/>
              <a:gdLst>
                <a:gd name="connsiteX0" fmla="*/ 15343 w 34355"/>
                <a:gd name="connsiteY0" fmla="*/ 3785 h 3785"/>
                <a:gd name="connsiteX1" fmla="*/ 106 w 34355"/>
                <a:gd name="connsiteY1" fmla="*/ 1868 h 3785"/>
                <a:gd name="connsiteX2" fmla="*/ 19024 w 34355"/>
                <a:gd name="connsiteY2" fmla="*/ 0 h 3785"/>
                <a:gd name="connsiteX3" fmla="*/ 34261 w 34355"/>
                <a:gd name="connsiteY3" fmla="*/ 1868 h 3785"/>
                <a:gd name="connsiteX4" fmla="*/ 15343 w 34355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55" h="3785">
                  <a:moveTo>
                    <a:pt x="15343" y="3785"/>
                  </a:moveTo>
                  <a:cubicBezTo>
                    <a:pt x="5884" y="3785"/>
                    <a:pt x="-941" y="2950"/>
                    <a:pt x="106" y="1868"/>
                  </a:cubicBezTo>
                  <a:cubicBezTo>
                    <a:pt x="1154" y="836"/>
                    <a:pt x="9625" y="0"/>
                    <a:pt x="19024" y="0"/>
                  </a:cubicBezTo>
                  <a:cubicBezTo>
                    <a:pt x="28424" y="0"/>
                    <a:pt x="35249" y="836"/>
                    <a:pt x="34261" y="1868"/>
                  </a:cubicBezTo>
                  <a:cubicBezTo>
                    <a:pt x="33273" y="2950"/>
                    <a:pt x="24801" y="3785"/>
                    <a:pt x="1534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55CF32B-1300-48F9-9D49-D966EC04653C}"/>
                </a:ext>
              </a:extLst>
            </p:cNvPr>
            <p:cNvSpPr/>
            <p:nvPr/>
          </p:nvSpPr>
          <p:spPr>
            <a:xfrm>
              <a:off x="5550781" y="5719768"/>
              <a:ext cx="35939" cy="4129"/>
            </a:xfrm>
            <a:custGeom>
              <a:avLst/>
              <a:gdLst>
                <a:gd name="connsiteX0" fmla="*/ 15960 w 35939"/>
                <a:gd name="connsiteY0" fmla="*/ 4130 h 4129"/>
                <a:gd name="connsiteX1" fmla="*/ 126 w 35939"/>
                <a:gd name="connsiteY1" fmla="*/ 2065 h 4129"/>
                <a:gd name="connsiteX2" fmla="*/ 19972 w 35939"/>
                <a:gd name="connsiteY2" fmla="*/ 0 h 4129"/>
                <a:gd name="connsiteX3" fmla="*/ 35836 w 35939"/>
                <a:gd name="connsiteY3" fmla="*/ 2065 h 4129"/>
                <a:gd name="connsiteX4" fmla="*/ 15960 w 3593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39" h="4129">
                  <a:moveTo>
                    <a:pt x="15960" y="4130"/>
                  </a:moveTo>
                  <a:cubicBezTo>
                    <a:pt x="6053" y="4130"/>
                    <a:pt x="-1042" y="3195"/>
                    <a:pt x="126" y="2065"/>
                  </a:cubicBezTo>
                  <a:cubicBezTo>
                    <a:pt x="1263" y="934"/>
                    <a:pt x="10153" y="0"/>
                    <a:pt x="19972" y="0"/>
                  </a:cubicBezTo>
                  <a:cubicBezTo>
                    <a:pt x="29790" y="0"/>
                    <a:pt x="36884" y="934"/>
                    <a:pt x="35836" y="2065"/>
                  </a:cubicBezTo>
                  <a:cubicBezTo>
                    <a:pt x="34759" y="3195"/>
                    <a:pt x="25869" y="4130"/>
                    <a:pt x="1596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74AB68E-09D5-403D-9B9C-972401A3B62F}"/>
                </a:ext>
              </a:extLst>
            </p:cNvPr>
            <p:cNvSpPr/>
            <p:nvPr/>
          </p:nvSpPr>
          <p:spPr>
            <a:xfrm>
              <a:off x="5527688" y="5744300"/>
              <a:ext cx="37677" cy="4522"/>
            </a:xfrm>
            <a:custGeom>
              <a:avLst/>
              <a:gdLst>
                <a:gd name="connsiteX0" fmla="*/ 16633 w 37677"/>
                <a:gd name="connsiteY0" fmla="*/ 4523 h 4522"/>
                <a:gd name="connsiteX1" fmla="*/ 139 w 37677"/>
                <a:gd name="connsiteY1" fmla="*/ 2261 h 4522"/>
                <a:gd name="connsiteX2" fmla="*/ 21033 w 37677"/>
                <a:gd name="connsiteY2" fmla="*/ 0 h 4522"/>
                <a:gd name="connsiteX3" fmla="*/ 37556 w 37677"/>
                <a:gd name="connsiteY3" fmla="*/ 2261 h 4522"/>
                <a:gd name="connsiteX4" fmla="*/ 16633 w 3767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7" h="4522">
                  <a:moveTo>
                    <a:pt x="16633" y="4523"/>
                  </a:moveTo>
                  <a:cubicBezTo>
                    <a:pt x="6276" y="4523"/>
                    <a:pt x="-1118" y="3490"/>
                    <a:pt x="139" y="2261"/>
                  </a:cubicBezTo>
                  <a:cubicBezTo>
                    <a:pt x="1397" y="1032"/>
                    <a:pt x="10736" y="0"/>
                    <a:pt x="21033" y="0"/>
                  </a:cubicBezTo>
                  <a:cubicBezTo>
                    <a:pt x="31330" y="0"/>
                    <a:pt x="38724" y="1032"/>
                    <a:pt x="37556" y="2261"/>
                  </a:cubicBezTo>
                  <a:cubicBezTo>
                    <a:pt x="36359" y="3490"/>
                    <a:pt x="27020" y="4523"/>
                    <a:pt x="16633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DA5F876-35ED-46AD-9671-AEBAF1FD77EE}"/>
                </a:ext>
              </a:extLst>
            </p:cNvPr>
            <p:cNvSpPr/>
            <p:nvPr/>
          </p:nvSpPr>
          <p:spPr>
            <a:xfrm>
              <a:off x="5502314" y="5771240"/>
              <a:ext cx="39567" cy="5014"/>
            </a:xfrm>
            <a:custGeom>
              <a:avLst/>
              <a:gdLst>
                <a:gd name="connsiteX0" fmla="*/ 17371 w 39567"/>
                <a:gd name="connsiteY0" fmla="*/ 5014 h 5014"/>
                <a:gd name="connsiteX1" fmla="*/ 159 w 39567"/>
                <a:gd name="connsiteY1" fmla="*/ 2507 h 5014"/>
                <a:gd name="connsiteX2" fmla="*/ 22191 w 39567"/>
                <a:gd name="connsiteY2" fmla="*/ 0 h 5014"/>
                <a:gd name="connsiteX3" fmla="*/ 39432 w 39567"/>
                <a:gd name="connsiteY3" fmla="*/ 2507 h 5014"/>
                <a:gd name="connsiteX4" fmla="*/ 17371 w 39567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67" h="5014">
                  <a:moveTo>
                    <a:pt x="17371" y="5014"/>
                  </a:moveTo>
                  <a:cubicBezTo>
                    <a:pt x="6475" y="5014"/>
                    <a:pt x="-1217" y="3884"/>
                    <a:pt x="159" y="2507"/>
                  </a:cubicBezTo>
                  <a:cubicBezTo>
                    <a:pt x="1537" y="1131"/>
                    <a:pt x="11385" y="0"/>
                    <a:pt x="22191" y="0"/>
                  </a:cubicBezTo>
                  <a:cubicBezTo>
                    <a:pt x="32997" y="0"/>
                    <a:pt x="40690" y="1131"/>
                    <a:pt x="39432" y="2507"/>
                  </a:cubicBezTo>
                  <a:cubicBezTo>
                    <a:pt x="38116" y="3884"/>
                    <a:pt x="28267" y="5014"/>
                    <a:pt x="17371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1E59C0C-4DDD-4198-9B16-306925CFD5DE}"/>
                </a:ext>
              </a:extLst>
            </p:cNvPr>
            <p:cNvSpPr/>
            <p:nvPr/>
          </p:nvSpPr>
          <p:spPr>
            <a:xfrm>
              <a:off x="5474270" y="5800983"/>
              <a:ext cx="41683" cy="5555"/>
            </a:xfrm>
            <a:custGeom>
              <a:avLst/>
              <a:gdLst>
                <a:gd name="connsiteX0" fmla="*/ 18176 w 41683"/>
                <a:gd name="connsiteY0" fmla="*/ 5555 h 5555"/>
                <a:gd name="connsiteX1" fmla="*/ 186 w 41683"/>
                <a:gd name="connsiteY1" fmla="*/ 2753 h 5555"/>
                <a:gd name="connsiteX2" fmla="*/ 23504 w 41683"/>
                <a:gd name="connsiteY2" fmla="*/ 0 h 5555"/>
                <a:gd name="connsiteX3" fmla="*/ 41524 w 41683"/>
                <a:gd name="connsiteY3" fmla="*/ 2753 h 5555"/>
                <a:gd name="connsiteX4" fmla="*/ 18176 w 41683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83" h="5555">
                  <a:moveTo>
                    <a:pt x="18176" y="5555"/>
                  </a:moveTo>
                  <a:cubicBezTo>
                    <a:pt x="6711" y="5555"/>
                    <a:pt x="-1341" y="4326"/>
                    <a:pt x="186" y="2753"/>
                  </a:cubicBezTo>
                  <a:cubicBezTo>
                    <a:pt x="1712" y="1229"/>
                    <a:pt x="12129" y="0"/>
                    <a:pt x="23504" y="0"/>
                  </a:cubicBezTo>
                  <a:cubicBezTo>
                    <a:pt x="34849" y="0"/>
                    <a:pt x="42931" y="1229"/>
                    <a:pt x="41524" y="2753"/>
                  </a:cubicBezTo>
                  <a:cubicBezTo>
                    <a:pt x="40058" y="4277"/>
                    <a:pt x="29610" y="5555"/>
                    <a:pt x="18176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44E27DE-E926-4DB0-8894-7290A4A13A5F}"/>
                </a:ext>
              </a:extLst>
            </p:cNvPr>
            <p:cNvSpPr/>
            <p:nvPr/>
          </p:nvSpPr>
          <p:spPr>
            <a:xfrm>
              <a:off x="5443106" y="5834068"/>
              <a:ext cx="43993" cy="6145"/>
            </a:xfrm>
            <a:custGeom>
              <a:avLst/>
              <a:gdLst>
                <a:gd name="connsiteX0" fmla="*/ 19048 w 43993"/>
                <a:gd name="connsiteY0" fmla="*/ 6145 h 6145"/>
                <a:gd name="connsiteX1" fmla="*/ 219 w 43993"/>
                <a:gd name="connsiteY1" fmla="*/ 3048 h 6145"/>
                <a:gd name="connsiteX2" fmla="*/ 24944 w 43993"/>
                <a:gd name="connsiteY2" fmla="*/ 0 h 6145"/>
                <a:gd name="connsiteX3" fmla="*/ 43803 w 43993"/>
                <a:gd name="connsiteY3" fmla="*/ 3048 h 6145"/>
                <a:gd name="connsiteX4" fmla="*/ 19048 w 4399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93" h="6145">
                  <a:moveTo>
                    <a:pt x="19048" y="6145"/>
                  </a:moveTo>
                  <a:cubicBezTo>
                    <a:pt x="6954" y="6145"/>
                    <a:pt x="-1487" y="4769"/>
                    <a:pt x="219" y="3048"/>
                  </a:cubicBezTo>
                  <a:cubicBezTo>
                    <a:pt x="1896" y="1327"/>
                    <a:pt x="12971" y="0"/>
                    <a:pt x="24944" y="0"/>
                  </a:cubicBezTo>
                  <a:cubicBezTo>
                    <a:pt x="36918" y="0"/>
                    <a:pt x="45389" y="1377"/>
                    <a:pt x="43803" y="3048"/>
                  </a:cubicBezTo>
                  <a:cubicBezTo>
                    <a:pt x="42246" y="4719"/>
                    <a:pt x="31141" y="6145"/>
                    <a:pt x="19048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4937B24-A1AF-4538-B36B-2A1A4352D49D}"/>
                </a:ext>
              </a:extLst>
            </p:cNvPr>
            <p:cNvSpPr/>
            <p:nvPr/>
          </p:nvSpPr>
          <p:spPr>
            <a:xfrm>
              <a:off x="5408318" y="5870890"/>
              <a:ext cx="46605" cy="6931"/>
            </a:xfrm>
            <a:custGeom>
              <a:avLst/>
              <a:gdLst>
                <a:gd name="connsiteX0" fmla="*/ 20010 w 46605"/>
                <a:gd name="connsiteY0" fmla="*/ 6932 h 6931"/>
                <a:gd name="connsiteX1" fmla="*/ 254 w 46605"/>
                <a:gd name="connsiteY1" fmla="*/ 3441 h 6931"/>
                <a:gd name="connsiteX2" fmla="*/ 26595 w 46605"/>
                <a:gd name="connsiteY2" fmla="*/ 0 h 6931"/>
                <a:gd name="connsiteX3" fmla="*/ 46382 w 46605"/>
                <a:gd name="connsiteY3" fmla="*/ 3441 h 6931"/>
                <a:gd name="connsiteX4" fmla="*/ 20010 w 46605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5" h="6931">
                  <a:moveTo>
                    <a:pt x="20010" y="6932"/>
                  </a:moveTo>
                  <a:cubicBezTo>
                    <a:pt x="7199" y="6932"/>
                    <a:pt x="-1632" y="5359"/>
                    <a:pt x="254" y="3441"/>
                  </a:cubicBezTo>
                  <a:cubicBezTo>
                    <a:pt x="2140" y="1524"/>
                    <a:pt x="13934" y="0"/>
                    <a:pt x="26595" y="0"/>
                  </a:cubicBezTo>
                  <a:cubicBezTo>
                    <a:pt x="39287" y="0"/>
                    <a:pt x="48148" y="1524"/>
                    <a:pt x="46382" y="3441"/>
                  </a:cubicBezTo>
                  <a:cubicBezTo>
                    <a:pt x="44646" y="5359"/>
                    <a:pt x="32822" y="6932"/>
                    <a:pt x="20010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8EB633F-89D8-488F-B96F-557346CB1B04}"/>
                </a:ext>
              </a:extLst>
            </p:cNvPr>
            <p:cNvSpPr/>
            <p:nvPr/>
          </p:nvSpPr>
          <p:spPr>
            <a:xfrm>
              <a:off x="5369205" y="5912284"/>
              <a:ext cx="49591" cy="7816"/>
            </a:xfrm>
            <a:custGeom>
              <a:avLst/>
              <a:gdLst>
                <a:gd name="connsiteX0" fmla="*/ 21077 w 49591"/>
                <a:gd name="connsiteY0" fmla="*/ 7817 h 7816"/>
                <a:gd name="connsiteX1" fmla="*/ 303 w 49591"/>
                <a:gd name="connsiteY1" fmla="*/ 3884 h 7816"/>
                <a:gd name="connsiteX2" fmla="*/ 28500 w 49591"/>
                <a:gd name="connsiteY2" fmla="*/ 0 h 7816"/>
                <a:gd name="connsiteX3" fmla="*/ 49335 w 49591"/>
                <a:gd name="connsiteY3" fmla="*/ 3884 h 7816"/>
                <a:gd name="connsiteX4" fmla="*/ 21077 w 49591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91" h="7816">
                  <a:moveTo>
                    <a:pt x="21077" y="7817"/>
                  </a:moveTo>
                  <a:cubicBezTo>
                    <a:pt x="7457" y="7817"/>
                    <a:pt x="-1822" y="6047"/>
                    <a:pt x="303" y="3884"/>
                  </a:cubicBezTo>
                  <a:cubicBezTo>
                    <a:pt x="2428" y="1721"/>
                    <a:pt x="15030" y="0"/>
                    <a:pt x="28500" y="0"/>
                  </a:cubicBezTo>
                  <a:cubicBezTo>
                    <a:pt x="41971" y="0"/>
                    <a:pt x="51280" y="1721"/>
                    <a:pt x="49335" y="3884"/>
                  </a:cubicBezTo>
                  <a:cubicBezTo>
                    <a:pt x="47329" y="6096"/>
                    <a:pt x="34667" y="7817"/>
                    <a:pt x="21077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99AAEA8-E953-42EE-854F-C5C5161B17CC}"/>
                </a:ext>
              </a:extLst>
            </p:cNvPr>
            <p:cNvSpPr/>
            <p:nvPr/>
          </p:nvSpPr>
          <p:spPr>
            <a:xfrm>
              <a:off x="5324876" y="5959184"/>
              <a:ext cx="52935" cy="8898"/>
            </a:xfrm>
            <a:custGeom>
              <a:avLst/>
              <a:gdLst>
                <a:gd name="connsiteX0" fmla="*/ 22272 w 52935"/>
                <a:gd name="connsiteY0" fmla="*/ 8898 h 8898"/>
                <a:gd name="connsiteX1" fmla="*/ 360 w 52935"/>
                <a:gd name="connsiteY1" fmla="*/ 4425 h 8898"/>
                <a:gd name="connsiteX2" fmla="*/ 30653 w 52935"/>
                <a:gd name="connsiteY2" fmla="*/ 0 h 8898"/>
                <a:gd name="connsiteX3" fmla="*/ 52625 w 52935"/>
                <a:gd name="connsiteY3" fmla="*/ 4425 h 8898"/>
                <a:gd name="connsiteX4" fmla="*/ 22272 w 52935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" h="8898">
                  <a:moveTo>
                    <a:pt x="22272" y="8898"/>
                  </a:moveTo>
                  <a:cubicBezTo>
                    <a:pt x="7754" y="8898"/>
                    <a:pt x="-2034" y="6883"/>
                    <a:pt x="360" y="4425"/>
                  </a:cubicBezTo>
                  <a:cubicBezTo>
                    <a:pt x="2755" y="1966"/>
                    <a:pt x="16315" y="0"/>
                    <a:pt x="30653" y="0"/>
                  </a:cubicBezTo>
                  <a:cubicBezTo>
                    <a:pt x="44992" y="0"/>
                    <a:pt x="54840" y="1966"/>
                    <a:pt x="52625" y="4425"/>
                  </a:cubicBezTo>
                  <a:cubicBezTo>
                    <a:pt x="50380" y="6883"/>
                    <a:pt x="36790" y="8898"/>
                    <a:pt x="22272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C785FA1-F805-4AE7-A788-5FF93FA8389F}"/>
                </a:ext>
              </a:extLst>
            </p:cNvPr>
            <p:cNvSpPr/>
            <p:nvPr/>
          </p:nvSpPr>
          <p:spPr>
            <a:xfrm>
              <a:off x="5274265" y="6012720"/>
              <a:ext cx="56802" cy="10176"/>
            </a:xfrm>
            <a:custGeom>
              <a:avLst/>
              <a:gdLst>
                <a:gd name="connsiteX0" fmla="*/ 23612 w 56802"/>
                <a:gd name="connsiteY0" fmla="*/ 10176 h 10176"/>
                <a:gd name="connsiteX1" fmla="*/ 443 w 56802"/>
                <a:gd name="connsiteY1" fmla="*/ 5064 h 10176"/>
                <a:gd name="connsiteX2" fmla="*/ 33191 w 56802"/>
                <a:gd name="connsiteY2" fmla="*/ 0 h 10176"/>
                <a:gd name="connsiteX3" fmla="*/ 56419 w 56802"/>
                <a:gd name="connsiteY3" fmla="*/ 5064 h 10176"/>
                <a:gd name="connsiteX4" fmla="*/ 23612 w 56802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02" h="10176">
                  <a:moveTo>
                    <a:pt x="23612" y="10176"/>
                  </a:moveTo>
                  <a:cubicBezTo>
                    <a:pt x="8047" y="10176"/>
                    <a:pt x="-2311" y="7866"/>
                    <a:pt x="443" y="5064"/>
                  </a:cubicBezTo>
                  <a:cubicBezTo>
                    <a:pt x="3168" y="2261"/>
                    <a:pt x="17835" y="0"/>
                    <a:pt x="33191" y="0"/>
                  </a:cubicBezTo>
                  <a:cubicBezTo>
                    <a:pt x="48547" y="0"/>
                    <a:pt x="58964" y="2261"/>
                    <a:pt x="56419" y="5064"/>
                  </a:cubicBezTo>
                  <a:cubicBezTo>
                    <a:pt x="53845" y="7866"/>
                    <a:pt x="39148" y="10176"/>
                    <a:pt x="23612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584310A-B246-44DB-90E7-9213E6A119E0}"/>
                </a:ext>
              </a:extLst>
            </p:cNvPr>
            <p:cNvSpPr/>
            <p:nvPr/>
          </p:nvSpPr>
          <p:spPr>
            <a:xfrm>
              <a:off x="5215912" y="6074319"/>
              <a:ext cx="61253" cy="11798"/>
            </a:xfrm>
            <a:custGeom>
              <a:avLst/>
              <a:gdLst>
                <a:gd name="connsiteX0" fmla="*/ 25091 w 61253"/>
                <a:gd name="connsiteY0" fmla="*/ 11799 h 11798"/>
                <a:gd name="connsiteX1" fmla="*/ 546 w 61253"/>
                <a:gd name="connsiteY1" fmla="*/ 5850 h 11798"/>
                <a:gd name="connsiteX2" fmla="*/ 36167 w 61253"/>
                <a:gd name="connsiteY2" fmla="*/ 0 h 11798"/>
                <a:gd name="connsiteX3" fmla="*/ 60772 w 61253"/>
                <a:gd name="connsiteY3" fmla="*/ 5850 h 11798"/>
                <a:gd name="connsiteX4" fmla="*/ 25091 w 61253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53" h="11798">
                  <a:moveTo>
                    <a:pt x="25091" y="11799"/>
                  </a:moveTo>
                  <a:cubicBezTo>
                    <a:pt x="8358" y="11799"/>
                    <a:pt x="-2627" y="9144"/>
                    <a:pt x="546" y="5850"/>
                  </a:cubicBezTo>
                  <a:cubicBezTo>
                    <a:pt x="3719" y="2606"/>
                    <a:pt x="19644" y="0"/>
                    <a:pt x="36167" y="0"/>
                  </a:cubicBezTo>
                  <a:cubicBezTo>
                    <a:pt x="52690" y="0"/>
                    <a:pt x="63736" y="2606"/>
                    <a:pt x="60772" y="5850"/>
                  </a:cubicBezTo>
                  <a:cubicBezTo>
                    <a:pt x="57839" y="9095"/>
                    <a:pt x="41854" y="11799"/>
                    <a:pt x="25091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156E116-DC6E-4774-AB8F-384D6E8E1A1F}"/>
                </a:ext>
              </a:extLst>
            </p:cNvPr>
            <p:cNvSpPr/>
            <p:nvPr/>
          </p:nvSpPr>
          <p:spPr>
            <a:xfrm>
              <a:off x="5147909" y="6146095"/>
              <a:ext cx="66503" cy="13765"/>
            </a:xfrm>
            <a:custGeom>
              <a:avLst/>
              <a:gdLst>
                <a:gd name="connsiteX0" fmla="*/ 26790 w 66503"/>
                <a:gd name="connsiteY0" fmla="*/ 13765 h 13765"/>
                <a:gd name="connsiteX1" fmla="*/ 688 w 66503"/>
                <a:gd name="connsiteY1" fmla="*/ 6833 h 13765"/>
                <a:gd name="connsiteX2" fmla="*/ 39722 w 66503"/>
                <a:gd name="connsiteY2" fmla="*/ 0 h 13765"/>
                <a:gd name="connsiteX3" fmla="*/ 65914 w 66503"/>
                <a:gd name="connsiteY3" fmla="*/ 6833 h 13765"/>
                <a:gd name="connsiteX4" fmla="*/ 26790 w 66503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3" h="13765">
                  <a:moveTo>
                    <a:pt x="26790" y="13765"/>
                  </a:moveTo>
                  <a:cubicBezTo>
                    <a:pt x="8651" y="13765"/>
                    <a:pt x="-3024" y="10619"/>
                    <a:pt x="688" y="6833"/>
                  </a:cubicBezTo>
                  <a:cubicBezTo>
                    <a:pt x="4370" y="3048"/>
                    <a:pt x="21851" y="0"/>
                    <a:pt x="39722" y="0"/>
                  </a:cubicBezTo>
                  <a:cubicBezTo>
                    <a:pt x="57592" y="0"/>
                    <a:pt x="69326" y="3048"/>
                    <a:pt x="65914" y="6833"/>
                  </a:cubicBezTo>
                  <a:cubicBezTo>
                    <a:pt x="62441" y="10619"/>
                    <a:pt x="44930" y="13765"/>
                    <a:pt x="26790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1A39BDD-CAB3-4352-8C2C-9D85EA8FCC94}"/>
                </a:ext>
              </a:extLst>
            </p:cNvPr>
            <p:cNvSpPr/>
            <p:nvPr/>
          </p:nvSpPr>
          <p:spPr>
            <a:xfrm>
              <a:off x="5067581" y="6230554"/>
              <a:ext cx="72764" cy="16419"/>
            </a:xfrm>
            <a:custGeom>
              <a:avLst/>
              <a:gdLst>
                <a:gd name="connsiteX0" fmla="*/ 28723 w 72764"/>
                <a:gd name="connsiteY0" fmla="*/ 16420 h 16419"/>
                <a:gd name="connsiteX1" fmla="*/ 884 w 72764"/>
                <a:gd name="connsiteY1" fmla="*/ 8161 h 16419"/>
                <a:gd name="connsiteX2" fmla="*/ 44049 w 72764"/>
                <a:gd name="connsiteY2" fmla="*/ 0 h 16419"/>
                <a:gd name="connsiteX3" fmla="*/ 72007 w 72764"/>
                <a:gd name="connsiteY3" fmla="*/ 8161 h 16419"/>
                <a:gd name="connsiteX4" fmla="*/ 28723 w 72764"/>
                <a:gd name="connsiteY4" fmla="*/ 16420 h 1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64" h="16419">
                  <a:moveTo>
                    <a:pt x="28723" y="16420"/>
                  </a:moveTo>
                  <a:cubicBezTo>
                    <a:pt x="8936" y="16420"/>
                    <a:pt x="-3516" y="12684"/>
                    <a:pt x="884" y="8161"/>
                  </a:cubicBezTo>
                  <a:cubicBezTo>
                    <a:pt x="5254" y="3638"/>
                    <a:pt x="24562" y="0"/>
                    <a:pt x="44049" y="0"/>
                  </a:cubicBezTo>
                  <a:cubicBezTo>
                    <a:pt x="63536" y="0"/>
                    <a:pt x="76048" y="3638"/>
                    <a:pt x="72007" y="8161"/>
                  </a:cubicBezTo>
                  <a:cubicBezTo>
                    <a:pt x="67906" y="12733"/>
                    <a:pt x="48509" y="16420"/>
                    <a:pt x="28723" y="1642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8A23B87-9234-4A00-A12C-142F32071670}"/>
                </a:ext>
              </a:extLst>
            </p:cNvPr>
            <p:cNvSpPr/>
            <p:nvPr/>
          </p:nvSpPr>
          <p:spPr>
            <a:xfrm>
              <a:off x="4971354" y="6331728"/>
              <a:ext cx="80332" cy="19811"/>
            </a:xfrm>
            <a:custGeom>
              <a:avLst/>
              <a:gdLst>
                <a:gd name="connsiteX0" fmla="*/ 30927 w 80332"/>
                <a:gd name="connsiteY0" fmla="*/ 19812 h 19811"/>
                <a:gd name="connsiteX1" fmla="*/ 1173 w 80332"/>
                <a:gd name="connsiteY1" fmla="*/ 9832 h 19811"/>
                <a:gd name="connsiteX2" fmla="*/ 49397 w 80332"/>
                <a:gd name="connsiteY2" fmla="*/ 0 h 19811"/>
                <a:gd name="connsiteX3" fmla="*/ 79330 w 80332"/>
                <a:gd name="connsiteY3" fmla="*/ 9832 h 19811"/>
                <a:gd name="connsiteX4" fmla="*/ 30927 w 80332"/>
                <a:gd name="connsiteY4" fmla="*/ 19812 h 1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32" h="19811">
                  <a:moveTo>
                    <a:pt x="30927" y="19812"/>
                  </a:moveTo>
                  <a:cubicBezTo>
                    <a:pt x="9166" y="19812"/>
                    <a:pt x="-4155" y="15338"/>
                    <a:pt x="1173" y="9832"/>
                  </a:cubicBezTo>
                  <a:cubicBezTo>
                    <a:pt x="6441" y="4375"/>
                    <a:pt x="27994" y="0"/>
                    <a:pt x="49397" y="0"/>
                  </a:cubicBezTo>
                  <a:cubicBezTo>
                    <a:pt x="70799" y="0"/>
                    <a:pt x="84210" y="4375"/>
                    <a:pt x="79330" y="9832"/>
                  </a:cubicBezTo>
                  <a:cubicBezTo>
                    <a:pt x="74361" y="15338"/>
                    <a:pt x="52689" y="19812"/>
                    <a:pt x="30927" y="198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A602B3D-812C-48C1-9C28-2C441E6D08B3}"/>
                </a:ext>
              </a:extLst>
            </p:cNvPr>
            <p:cNvSpPr/>
            <p:nvPr/>
          </p:nvSpPr>
          <p:spPr>
            <a:xfrm>
              <a:off x="4853857" y="6454877"/>
              <a:ext cx="89641" cy="24433"/>
            </a:xfrm>
            <a:custGeom>
              <a:avLst/>
              <a:gdLst>
                <a:gd name="connsiteX0" fmla="*/ 33509 w 89641"/>
                <a:gd name="connsiteY0" fmla="*/ 24433 h 24433"/>
                <a:gd name="connsiteX1" fmla="*/ 1570 w 89641"/>
                <a:gd name="connsiteY1" fmla="*/ 12094 h 24433"/>
                <a:gd name="connsiteX2" fmla="*/ 56139 w 89641"/>
                <a:gd name="connsiteY2" fmla="*/ 0 h 24433"/>
                <a:gd name="connsiteX3" fmla="*/ 88288 w 89641"/>
                <a:gd name="connsiteY3" fmla="*/ 12094 h 24433"/>
                <a:gd name="connsiteX4" fmla="*/ 33509 w 89641"/>
                <a:gd name="connsiteY4" fmla="*/ 24433 h 2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41" h="24433">
                  <a:moveTo>
                    <a:pt x="33509" y="24433"/>
                  </a:moveTo>
                  <a:cubicBezTo>
                    <a:pt x="9323" y="24433"/>
                    <a:pt x="-4926" y="18878"/>
                    <a:pt x="1570" y="12094"/>
                  </a:cubicBezTo>
                  <a:cubicBezTo>
                    <a:pt x="8035" y="5408"/>
                    <a:pt x="32431" y="0"/>
                    <a:pt x="56139" y="0"/>
                  </a:cubicBezTo>
                  <a:cubicBezTo>
                    <a:pt x="79846" y="0"/>
                    <a:pt x="94274" y="5408"/>
                    <a:pt x="88288" y="12094"/>
                  </a:cubicBezTo>
                  <a:cubicBezTo>
                    <a:pt x="82271" y="18878"/>
                    <a:pt x="57695" y="24433"/>
                    <a:pt x="33509" y="244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817EEDA-49EE-4F40-87F3-5636255B1B01}"/>
                </a:ext>
              </a:extLst>
            </p:cNvPr>
            <p:cNvSpPr/>
            <p:nvPr/>
          </p:nvSpPr>
          <p:spPr>
            <a:xfrm>
              <a:off x="4707276" y="6608162"/>
              <a:ext cx="101550" cy="30824"/>
            </a:xfrm>
            <a:custGeom>
              <a:avLst/>
              <a:gdLst>
                <a:gd name="connsiteX0" fmla="*/ 36528 w 101550"/>
                <a:gd name="connsiteY0" fmla="*/ 30824 h 30824"/>
                <a:gd name="connsiteX1" fmla="*/ 2224 w 101550"/>
                <a:gd name="connsiteY1" fmla="*/ 15240 h 30824"/>
                <a:gd name="connsiteX2" fmla="*/ 65025 w 101550"/>
                <a:gd name="connsiteY2" fmla="*/ 0 h 30824"/>
                <a:gd name="connsiteX3" fmla="*/ 99658 w 101550"/>
                <a:gd name="connsiteY3" fmla="*/ 15240 h 30824"/>
                <a:gd name="connsiteX4" fmla="*/ 36528 w 101550"/>
                <a:gd name="connsiteY4" fmla="*/ 30824 h 3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50" h="30824">
                  <a:moveTo>
                    <a:pt x="36528" y="30824"/>
                  </a:moveTo>
                  <a:cubicBezTo>
                    <a:pt x="9318" y="30824"/>
                    <a:pt x="-6008" y="23794"/>
                    <a:pt x="2224" y="15240"/>
                  </a:cubicBezTo>
                  <a:cubicBezTo>
                    <a:pt x="10336" y="6784"/>
                    <a:pt x="38414" y="0"/>
                    <a:pt x="65025" y="0"/>
                  </a:cubicBezTo>
                  <a:cubicBezTo>
                    <a:pt x="91636" y="0"/>
                    <a:pt x="107171" y="6784"/>
                    <a:pt x="99658" y="15240"/>
                  </a:cubicBezTo>
                  <a:cubicBezTo>
                    <a:pt x="92025" y="23794"/>
                    <a:pt x="63708" y="30824"/>
                    <a:pt x="36528" y="3082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829F3CE-64D4-4EC4-AD5C-3C7EF9728A1A}"/>
                </a:ext>
              </a:extLst>
            </p:cNvPr>
            <p:cNvSpPr/>
            <p:nvPr/>
          </p:nvSpPr>
          <p:spPr>
            <a:xfrm>
              <a:off x="4519112" y="6804070"/>
              <a:ext cx="117195" cy="40115"/>
            </a:xfrm>
            <a:custGeom>
              <a:avLst/>
              <a:gdLst>
                <a:gd name="connsiteX0" fmla="*/ 40121 w 117195"/>
                <a:gd name="connsiteY0" fmla="*/ 40116 h 40115"/>
                <a:gd name="connsiteX1" fmla="*/ 3243 w 117195"/>
                <a:gd name="connsiteY1" fmla="*/ 19812 h 40115"/>
                <a:gd name="connsiteX2" fmla="*/ 77089 w 117195"/>
                <a:gd name="connsiteY2" fmla="*/ 0 h 40115"/>
                <a:gd name="connsiteX3" fmla="*/ 114416 w 117195"/>
                <a:gd name="connsiteY3" fmla="*/ 19812 h 40115"/>
                <a:gd name="connsiteX4" fmla="*/ 40121 w 117195"/>
                <a:gd name="connsiteY4" fmla="*/ 40116 h 4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95" h="40115">
                  <a:moveTo>
                    <a:pt x="40121" y="40116"/>
                  </a:moveTo>
                  <a:cubicBezTo>
                    <a:pt x="9050" y="40116"/>
                    <a:pt x="-7414" y="30972"/>
                    <a:pt x="3243" y="19812"/>
                  </a:cubicBezTo>
                  <a:cubicBezTo>
                    <a:pt x="13749" y="8800"/>
                    <a:pt x="46766" y="0"/>
                    <a:pt x="77089" y="0"/>
                  </a:cubicBezTo>
                  <a:cubicBezTo>
                    <a:pt x="107412" y="0"/>
                    <a:pt x="124174" y="8800"/>
                    <a:pt x="114416" y="19812"/>
                  </a:cubicBezTo>
                  <a:cubicBezTo>
                    <a:pt x="104538" y="30972"/>
                    <a:pt x="71222" y="40116"/>
                    <a:pt x="40121" y="4011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213600E-72B6-4B5B-A798-1D1C312A4568}"/>
                </a:ext>
              </a:extLst>
            </p:cNvPr>
            <p:cNvSpPr/>
            <p:nvPr/>
          </p:nvSpPr>
          <p:spPr>
            <a:xfrm>
              <a:off x="5797948" y="5640324"/>
              <a:ext cx="30287" cy="2949"/>
            </a:xfrm>
            <a:custGeom>
              <a:avLst/>
              <a:gdLst>
                <a:gd name="connsiteX0" fmla="*/ 14250 w 30287"/>
                <a:gd name="connsiteY0" fmla="*/ 2950 h 2949"/>
                <a:gd name="connsiteX1" fmla="*/ 32 w 30287"/>
                <a:gd name="connsiteY1" fmla="*/ 1475 h 2949"/>
                <a:gd name="connsiteX2" fmla="*/ 16017 w 30287"/>
                <a:gd name="connsiteY2" fmla="*/ 0 h 2949"/>
                <a:gd name="connsiteX3" fmla="*/ 30265 w 30287"/>
                <a:gd name="connsiteY3" fmla="*/ 1475 h 2949"/>
                <a:gd name="connsiteX4" fmla="*/ 14250 w 3028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87" h="2949">
                  <a:moveTo>
                    <a:pt x="14250" y="2950"/>
                  </a:moveTo>
                  <a:cubicBezTo>
                    <a:pt x="5869" y="2950"/>
                    <a:pt x="-507" y="2261"/>
                    <a:pt x="32" y="1475"/>
                  </a:cubicBezTo>
                  <a:cubicBezTo>
                    <a:pt x="541" y="639"/>
                    <a:pt x="7695" y="0"/>
                    <a:pt x="16017" y="0"/>
                  </a:cubicBezTo>
                  <a:cubicBezTo>
                    <a:pt x="24338" y="0"/>
                    <a:pt x="30714" y="639"/>
                    <a:pt x="30265" y="1475"/>
                  </a:cubicBezTo>
                  <a:cubicBezTo>
                    <a:pt x="29786" y="2261"/>
                    <a:pt x="22602" y="2950"/>
                    <a:pt x="1425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2121D92-9963-4B38-BF67-2F37BFA38795}"/>
                </a:ext>
              </a:extLst>
            </p:cNvPr>
            <p:cNvSpPr/>
            <p:nvPr/>
          </p:nvSpPr>
          <p:spPr>
            <a:xfrm>
              <a:off x="5788397" y="5657727"/>
              <a:ext cx="31488" cy="3244"/>
            </a:xfrm>
            <a:custGeom>
              <a:avLst/>
              <a:gdLst>
                <a:gd name="connsiteX0" fmla="*/ 14792 w 31488"/>
                <a:gd name="connsiteY0" fmla="*/ 3245 h 3244"/>
                <a:gd name="connsiteX1" fmla="*/ 34 w 31488"/>
                <a:gd name="connsiteY1" fmla="*/ 1622 h 3244"/>
                <a:gd name="connsiteX2" fmla="*/ 16677 w 31488"/>
                <a:gd name="connsiteY2" fmla="*/ 0 h 3244"/>
                <a:gd name="connsiteX3" fmla="*/ 31464 w 31488"/>
                <a:gd name="connsiteY3" fmla="*/ 1622 h 3244"/>
                <a:gd name="connsiteX4" fmla="*/ 14792 w 31488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8" h="3244">
                  <a:moveTo>
                    <a:pt x="14792" y="3245"/>
                  </a:moveTo>
                  <a:cubicBezTo>
                    <a:pt x="6081" y="3245"/>
                    <a:pt x="-534" y="2507"/>
                    <a:pt x="34" y="1622"/>
                  </a:cubicBezTo>
                  <a:cubicBezTo>
                    <a:pt x="573" y="737"/>
                    <a:pt x="8027" y="0"/>
                    <a:pt x="16677" y="0"/>
                  </a:cubicBezTo>
                  <a:cubicBezTo>
                    <a:pt x="25328" y="0"/>
                    <a:pt x="31944" y="737"/>
                    <a:pt x="31464" y="1622"/>
                  </a:cubicBezTo>
                  <a:cubicBezTo>
                    <a:pt x="30955" y="2507"/>
                    <a:pt x="23502" y="3245"/>
                    <a:pt x="14792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C0D88C4-A5E7-446A-8838-96114BC2D89A}"/>
                </a:ext>
              </a:extLst>
            </p:cNvPr>
            <p:cNvSpPr/>
            <p:nvPr/>
          </p:nvSpPr>
          <p:spPr>
            <a:xfrm>
              <a:off x="5778037" y="5676654"/>
              <a:ext cx="32813" cy="3490"/>
            </a:xfrm>
            <a:custGeom>
              <a:avLst/>
              <a:gdLst>
                <a:gd name="connsiteX0" fmla="*/ 15392 w 32813"/>
                <a:gd name="connsiteY0" fmla="*/ 3490 h 3490"/>
                <a:gd name="connsiteX1" fmla="*/ 36 w 32813"/>
                <a:gd name="connsiteY1" fmla="*/ 1721 h 3490"/>
                <a:gd name="connsiteX2" fmla="*/ 17428 w 32813"/>
                <a:gd name="connsiteY2" fmla="*/ 0 h 3490"/>
                <a:gd name="connsiteX3" fmla="*/ 32784 w 32813"/>
                <a:gd name="connsiteY3" fmla="*/ 1721 h 3490"/>
                <a:gd name="connsiteX4" fmla="*/ 15392 w 32813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13" h="3490">
                  <a:moveTo>
                    <a:pt x="15392" y="3490"/>
                  </a:moveTo>
                  <a:cubicBezTo>
                    <a:pt x="6322" y="3490"/>
                    <a:pt x="-563" y="2704"/>
                    <a:pt x="36" y="1721"/>
                  </a:cubicBezTo>
                  <a:cubicBezTo>
                    <a:pt x="635" y="787"/>
                    <a:pt x="8418" y="0"/>
                    <a:pt x="17428" y="0"/>
                  </a:cubicBezTo>
                  <a:cubicBezTo>
                    <a:pt x="26438" y="0"/>
                    <a:pt x="33323" y="787"/>
                    <a:pt x="32784" y="1721"/>
                  </a:cubicBezTo>
                  <a:cubicBezTo>
                    <a:pt x="32245" y="2704"/>
                    <a:pt x="24462" y="3490"/>
                    <a:pt x="1539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7A715AD-B7E0-4394-BEA4-F0770E5403D5}"/>
                </a:ext>
              </a:extLst>
            </p:cNvPr>
            <p:cNvSpPr/>
            <p:nvPr/>
          </p:nvSpPr>
          <p:spPr>
            <a:xfrm>
              <a:off x="5766780" y="5697203"/>
              <a:ext cx="34224" cy="3785"/>
            </a:xfrm>
            <a:custGeom>
              <a:avLst/>
              <a:gdLst>
                <a:gd name="connsiteX0" fmla="*/ 16023 w 34224"/>
                <a:gd name="connsiteY0" fmla="*/ 3785 h 3785"/>
                <a:gd name="connsiteX1" fmla="*/ 38 w 34224"/>
                <a:gd name="connsiteY1" fmla="*/ 1868 h 3785"/>
                <a:gd name="connsiteX2" fmla="*/ 18208 w 34224"/>
                <a:gd name="connsiteY2" fmla="*/ 0 h 3785"/>
                <a:gd name="connsiteX3" fmla="*/ 34193 w 34224"/>
                <a:gd name="connsiteY3" fmla="*/ 1868 h 3785"/>
                <a:gd name="connsiteX4" fmla="*/ 16023 w 3422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24" h="3785">
                  <a:moveTo>
                    <a:pt x="16023" y="3785"/>
                  </a:moveTo>
                  <a:cubicBezTo>
                    <a:pt x="6564" y="3785"/>
                    <a:pt x="-590" y="2950"/>
                    <a:pt x="38" y="1868"/>
                  </a:cubicBezTo>
                  <a:cubicBezTo>
                    <a:pt x="667" y="836"/>
                    <a:pt x="8809" y="0"/>
                    <a:pt x="18208" y="0"/>
                  </a:cubicBezTo>
                  <a:cubicBezTo>
                    <a:pt x="27607" y="0"/>
                    <a:pt x="34762" y="836"/>
                    <a:pt x="34193" y="1868"/>
                  </a:cubicBezTo>
                  <a:cubicBezTo>
                    <a:pt x="33624" y="2901"/>
                    <a:pt x="25482" y="3785"/>
                    <a:pt x="1602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C1C0563-661D-4342-AEDC-92655FE3D6E9}"/>
                </a:ext>
              </a:extLst>
            </p:cNvPr>
            <p:cNvSpPr/>
            <p:nvPr/>
          </p:nvSpPr>
          <p:spPr>
            <a:xfrm>
              <a:off x="5754558" y="5719572"/>
              <a:ext cx="35765" cy="4129"/>
            </a:xfrm>
            <a:custGeom>
              <a:avLst/>
              <a:gdLst>
                <a:gd name="connsiteX0" fmla="*/ 16691 w 35765"/>
                <a:gd name="connsiteY0" fmla="*/ 4130 h 4129"/>
                <a:gd name="connsiteX1" fmla="*/ 48 w 35765"/>
                <a:gd name="connsiteY1" fmla="*/ 2065 h 4129"/>
                <a:gd name="connsiteX2" fmla="*/ 19086 w 35765"/>
                <a:gd name="connsiteY2" fmla="*/ 0 h 4129"/>
                <a:gd name="connsiteX3" fmla="*/ 35729 w 35765"/>
                <a:gd name="connsiteY3" fmla="*/ 2065 h 4129"/>
                <a:gd name="connsiteX4" fmla="*/ 16691 w 35765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5" h="4129">
                  <a:moveTo>
                    <a:pt x="16691" y="4130"/>
                  </a:moveTo>
                  <a:cubicBezTo>
                    <a:pt x="6783" y="4130"/>
                    <a:pt x="-671" y="3195"/>
                    <a:pt x="48" y="2065"/>
                  </a:cubicBezTo>
                  <a:cubicBezTo>
                    <a:pt x="737" y="934"/>
                    <a:pt x="9268" y="0"/>
                    <a:pt x="19086" y="0"/>
                  </a:cubicBezTo>
                  <a:cubicBezTo>
                    <a:pt x="28904" y="0"/>
                    <a:pt x="36357" y="934"/>
                    <a:pt x="35729" y="2065"/>
                  </a:cubicBezTo>
                  <a:cubicBezTo>
                    <a:pt x="35100" y="3195"/>
                    <a:pt x="26569" y="4130"/>
                    <a:pt x="1669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274F9B1-6C54-4F38-A68E-8DA8DAEDF5F8}"/>
                </a:ext>
              </a:extLst>
            </p:cNvPr>
            <p:cNvSpPr/>
            <p:nvPr/>
          </p:nvSpPr>
          <p:spPr>
            <a:xfrm>
              <a:off x="5741115" y="5744103"/>
              <a:ext cx="37479" cy="4522"/>
            </a:xfrm>
            <a:custGeom>
              <a:avLst/>
              <a:gdLst>
                <a:gd name="connsiteX0" fmla="*/ 17441 w 37479"/>
                <a:gd name="connsiteY0" fmla="*/ 4523 h 4522"/>
                <a:gd name="connsiteX1" fmla="*/ 50 w 37479"/>
                <a:gd name="connsiteY1" fmla="*/ 2261 h 4522"/>
                <a:gd name="connsiteX2" fmla="*/ 20046 w 37479"/>
                <a:gd name="connsiteY2" fmla="*/ 0 h 4522"/>
                <a:gd name="connsiteX3" fmla="*/ 37437 w 37479"/>
                <a:gd name="connsiteY3" fmla="*/ 2261 h 4522"/>
                <a:gd name="connsiteX4" fmla="*/ 17441 w 37479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79" h="4522">
                  <a:moveTo>
                    <a:pt x="17441" y="4523"/>
                  </a:moveTo>
                  <a:cubicBezTo>
                    <a:pt x="7084" y="4523"/>
                    <a:pt x="-699" y="3490"/>
                    <a:pt x="50" y="2261"/>
                  </a:cubicBezTo>
                  <a:cubicBezTo>
                    <a:pt x="798" y="1032"/>
                    <a:pt x="9748" y="0"/>
                    <a:pt x="20046" y="0"/>
                  </a:cubicBezTo>
                  <a:cubicBezTo>
                    <a:pt x="30313" y="0"/>
                    <a:pt x="38126" y="1032"/>
                    <a:pt x="37437" y="2261"/>
                  </a:cubicBezTo>
                  <a:cubicBezTo>
                    <a:pt x="36778" y="3490"/>
                    <a:pt x="27798" y="4523"/>
                    <a:pt x="1744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3362CC3-E06A-49A9-BFD9-C9F7118516A1}"/>
                </a:ext>
              </a:extLst>
            </p:cNvPr>
            <p:cNvSpPr/>
            <p:nvPr/>
          </p:nvSpPr>
          <p:spPr>
            <a:xfrm>
              <a:off x="5726349" y="5770994"/>
              <a:ext cx="39349" cy="5014"/>
            </a:xfrm>
            <a:custGeom>
              <a:avLst/>
              <a:gdLst>
                <a:gd name="connsiteX0" fmla="*/ 18259 w 39349"/>
                <a:gd name="connsiteY0" fmla="*/ 5014 h 5014"/>
                <a:gd name="connsiteX1" fmla="*/ 59 w 39349"/>
                <a:gd name="connsiteY1" fmla="*/ 2507 h 5014"/>
                <a:gd name="connsiteX2" fmla="*/ 21103 w 39349"/>
                <a:gd name="connsiteY2" fmla="*/ 0 h 5014"/>
                <a:gd name="connsiteX3" fmla="*/ 39302 w 39349"/>
                <a:gd name="connsiteY3" fmla="*/ 2507 h 5014"/>
                <a:gd name="connsiteX4" fmla="*/ 18259 w 39349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49" h="5014">
                  <a:moveTo>
                    <a:pt x="18259" y="5014"/>
                  </a:moveTo>
                  <a:cubicBezTo>
                    <a:pt x="7363" y="5014"/>
                    <a:pt x="-779" y="3884"/>
                    <a:pt x="59" y="2507"/>
                  </a:cubicBezTo>
                  <a:cubicBezTo>
                    <a:pt x="898" y="1131"/>
                    <a:pt x="10326" y="0"/>
                    <a:pt x="21103" y="0"/>
                  </a:cubicBezTo>
                  <a:cubicBezTo>
                    <a:pt x="31879" y="0"/>
                    <a:pt x="40051" y="1131"/>
                    <a:pt x="39302" y="2507"/>
                  </a:cubicBezTo>
                  <a:cubicBezTo>
                    <a:pt x="38584" y="3884"/>
                    <a:pt x="29155" y="5014"/>
                    <a:pt x="18259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EF09B02-DF98-49C7-9753-E507C55DD37D}"/>
                </a:ext>
              </a:extLst>
            </p:cNvPr>
            <p:cNvSpPr/>
            <p:nvPr/>
          </p:nvSpPr>
          <p:spPr>
            <a:xfrm>
              <a:off x="5710085" y="5800737"/>
              <a:ext cx="41404" cy="5555"/>
            </a:xfrm>
            <a:custGeom>
              <a:avLst/>
              <a:gdLst>
                <a:gd name="connsiteX0" fmla="*/ 19137 w 41404"/>
                <a:gd name="connsiteY0" fmla="*/ 5555 h 5555"/>
                <a:gd name="connsiteX1" fmla="*/ 69 w 41404"/>
                <a:gd name="connsiteY1" fmla="*/ 2753 h 5555"/>
                <a:gd name="connsiteX2" fmla="*/ 22280 w 41404"/>
                <a:gd name="connsiteY2" fmla="*/ 0 h 5555"/>
                <a:gd name="connsiteX3" fmla="*/ 41348 w 41404"/>
                <a:gd name="connsiteY3" fmla="*/ 2753 h 5555"/>
                <a:gd name="connsiteX4" fmla="*/ 19137 w 41404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4" h="5555">
                  <a:moveTo>
                    <a:pt x="19137" y="5555"/>
                  </a:moveTo>
                  <a:cubicBezTo>
                    <a:pt x="7672" y="5555"/>
                    <a:pt x="-859" y="4326"/>
                    <a:pt x="69" y="2753"/>
                  </a:cubicBezTo>
                  <a:cubicBezTo>
                    <a:pt x="997" y="1229"/>
                    <a:pt x="10935" y="0"/>
                    <a:pt x="22280" y="0"/>
                  </a:cubicBezTo>
                  <a:cubicBezTo>
                    <a:pt x="33625" y="0"/>
                    <a:pt x="42186" y="1229"/>
                    <a:pt x="41348" y="2753"/>
                  </a:cubicBezTo>
                  <a:cubicBezTo>
                    <a:pt x="40539" y="4277"/>
                    <a:pt x="30602" y="5555"/>
                    <a:pt x="1913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98716A9-4671-43C0-A0C1-49D2F7AB28AB}"/>
                </a:ext>
              </a:extLst>
            </p:cNvPr>
            <p:cNvSpPr/>
            <p:nvPr/>
          </p:nvSpPr>
          <p:spPr>
            <a:xfrm>
              <a:off x="5691991" y="5833773"/>
              <a:ext cx="43728" cy="6145"/>
            </a:xfrm>
            <a:custGeom>
              <a:avLst/>
              <a:gdLst>
                <a:gd name="connsiteX0" fmla="*/ 20109 w 43728"/>
                <a:gd name="connsiteY0" fmla="*/ 6145 h 6145"/>
                <a:gd name="connsiteX1" fmla="*/ 83 w 43728"/>
                <a:gd name="connsiteY1" fmla="*/ 3048 h 6145"/>
                <a:gd name="connsiteX2" fmla="*/ 23611 w 43728"/>
                <a:gd name="connsiteY2" fmla="*/ 0 h 6145"/>
                <a:gd name="connsiteX3" fmla="*/ 43666 w 43728"/>
                <a:gd name="connsiteY3" fmla="*/ 3048 h 6145"/>
                <a:gd name="connsiteX4" fmla="*/ 20109 w 43728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28" h="6145">
                  <a:moveTo>
                    <a:pt x="20109" y="6145"/>
                  </a:moveTo>
                  <a:cubicBezTo>
                    <a:pt x="8015" y="6145"/>
                    <a:pt x="-965" y="4769"/>
                    <a:pt x="83" y="3048"/>
                  </a:cubicBezTo>
                  <a:cubicBezTo>
                    <a:pt x="1101" y="1327"/>
                    <a:pt x="11638" y="0"/>
                    <a:pt x="23611" y="0"/>
                  </a:cubicBezTo>
                  <a:cubicBezTo>
                    <a:pt x="35584" y="0"/>
                    <a:pt x="44565" y="1377"/>
                    <a:pt x="43666" y="3048"/>
                  </a:cubicBezTo>
                  <a:cubicBezTo>
                    <a:pt x="42739" y="4719"/>
                    <a:pt x="32202" y="6145"/>
                    <a:pt x="20109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42EDE87-2740-430F-8516-908CD91B6336}"/>
                </a:ext>
              </a:extLst>
            </p:cNvPr>
            <p:cNvSpPr/>
            <p:nvPr/>
          </p:nvSpPr>
          <p:spPr>
            <a:xfrm>
              <a:off x="5671776" y="5870546"/>
              <a:ext cx="46291" cy="6931"/>
            </a:xfrm>
            <a:custGeom>
              <a:avLst/>
              <a:gdLst>
                <a:gd name="connsiteX0" fmla="*/ 21196 w 46291"/>
                <a:gd name="connsiteY0" fmla="*/ 6932 h 6931"/>
                <a:gd name="connsiteX1" fmla="*/ 93 w 46291"/>
                <a:gd name="connsiteY1" fmla="*/ 3441 h 6931"/>
                <a:gd name="connsiteX2" fmla="*/ 25088 w 46291"/>
                <a:gd name="connsiteY2" fmla="*/ 0 h 6931"/>
                <a:gd name="connsiteX3" fmla="*/ 46221 w 46291"/>
                <a:gd name="connsiteY3" fmla="*/ 3441 h 6931"/>
                <a:gd name="connsiteX4" fmla="*/ 21196 w 4629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1" h="6931">
                  <a:moveTo>
                    <a:pt x="21196" y="6932"/>
                  </a:moveTo>
                  <a:cubicBezTo>
                    <a:pt x="8384" y="6932"/>
                    <a:pt x="-1045" y="5359"/>
                    <a:pt x="93" y="3441"/>
                  </a:cubicBezTo>
                  <a:cubicBezTo>
                    <a:pt x="1230" y="1524"/>
                    <a:pt x="12426" y="0"/>
                    <a:pt x="25088" y="0"/>
                  </a:cubicBezTo>
                  <a:cubicBezTo>
                    <a:pt x="37749" y="0"/>
                    <a:pt x="47209" y="1524"/>
                    <a:pt x="46221" y="3441"/>
                  </a:cubicBezTo>
                  <a:cubicBezTo>
                    <a:pt x="45203" y="5359"/>
                    <a:pt x="34008" y="6932"/>
                    <a:pt x="21196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678C1AA-4411-4B6B-B835-3CF0097A70D5}"/>
                </a:ext>
              </a:extLst>
            </p:cNvPr>
            <p:cNvSpPr/>
            <p:nvPr/>
          </p:nvSpPr>
          <p:spPr>
            <a:xfrm>
              <a:off x="5649037" y="5911940"/>
              <a:ext cx="49201" cy="7816"/>
            </a:xfrm>
            <a:custGeom>
              <a:avLst/>
              <a:gdLst>
                <a:gd name="connsiteX0" fmla="*/ 22412 w 49201"/>
                <a:gd name="connsiteY0" fmla="*/ 7817 h 7816"/>
                <a:gd name="connsiteX1" fmla="*/ 112 w 49201"/>
                <a:gd name="connsiteY1" fmla="*/ 3884 h 7816"/>
                <a:gd name="connsiteX2" fmla="*/ 26783 w 49201"/>
                <a:gd name="connsiteY2" fmla="*/ 0 h 7816"/>
                <a:gd name="connsiteX3" fmla="*/ 49113 w 49201"/>
                <a:gd name="connsiteY3" fmla="*/ 3884 h 7816"/>
                <a:gd name="connsiteX4" fmla="*/ 22412 w 49201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01" h="7816">
                  <a:moveTo>
                    <a:pt x="22412" y="7817"/>
                  </a:moveTo>
                  <a:cubicBezTo>
                    <a:pt x="8822" y="7817"/>
                    <a:pt x="-1175" y="6047"/>
                    <a:pt x="112" y="3884"/>
                  </a:cubicBezTo>
                  <a:cubicBezTo>
                    <a:pt x="1399" y="1721"/>
                    <a:pt x="13312" y="0"/>
                    <a:pt x="26783" y="0"/>
                  </a:cubicBezTo>
                  <a:cubicBezTo>
                    <a:pt x="40253" y="0"/>
                    <a:pt x="50251" y="1721"/>
                    <a:pt x="49113" y="3884"/>
                  </a:cubicBezTo>
                  <a:cubicBezTo>
                    <a:pt x="47976" y="6047"/>
                    <a:pt x="36032" y="7817"/>
                    <a:pt x="22412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213A954-F75D-43CA-B399-F807ABD4714B}"/>
                </a:ext>
              </a:extLst>
            </p:cNvPr>
            <p:cNvSpPr/>
            <p:nvPr/>
          </p:nvSpPr>
          <p:spPr>
            <a:xfrm>
              <a:off x="5623305" y="5958741"/>
              <a:ext cx="52466" cy="8898"/>
            </a:xfrm>
            <a:custGeom>
              <a:avLst/>
              <a:gdLst>
                <a:gd name="connsiteX0" fmla="*/ 23778 w 52466"/>
                <a:gd name="connsiteY0" fmla="*/ 8898 h 8898"/>
                <a:gd name="connsiteX1" fmla="*/ 131 w 52466"/>
                <a:gd name="connsiteY1" fmla="*/ 4425 h 8898"/>
                <a:gd name="connsiteX2" fmla="*/ 28688 w 52466"/>
                <a:gd name="connsiteY2" fmla="*/ 0 h 8898"/>
                <a:gd name="connsiteX3" fmla="*/ 52365 w 52466"/>
                <a:gd name="connsiteY3" fmla="*/ 4425 h 8898"/>
                <a:gd name="connsiteX4" fmla="*/ 23778 w 52466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6" h="8898">
                  <a:moveTo>
                    <a:pt x="23778" y="8898"/>
                  </a:moveTo>
                  <a:cubicBezTo>
                    <a:pt x="9261" y="8898"/>
                    <a:pt x="-1306" y="6883"/>
                    <a:pt x="131" y="4425"/>
                  </a:cubicBezTo>
                  <a:cubicBezTo>
                    <a:pt x="1568" y="1966"/>
                    <a:pt x="14349" y="0"/>
                    <a:pt x="28688" y="0"/>
                  </a:cubicBezTo>
                  <a:cubicBezTo>
                    <a:pt x="43026" y="0"/>
                    <a:pt x="53622" y="1966"/>
                    <a:pt x="52365" y="4425"/>
                  </a:cubicBezTo>
                  <a:cubicBezTo>
                    <a:pt x="51078" y="6932"/>
                    <a:pt x="38266" y="8898"/>
                    <a:pt x="23778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21B5FF4-F51A-4127-AE38-92276CD44783}"/>
                </a:ext>
              </a:extLst>
            </p:cNvPr>
            <p:cNvSpPr/>
            <p:nvPr/>
          </p:nvSpPr>
          <p:spPr>
            <a:xfrm>
              <a:off x="5593911" y="6012229"/>
              <a:ext cx="56234" cy="10176"/>
            </a:xfrm>
            <a:custGeom>
              <a:avLst/>
              <a:gdLst>
                <a:gd name="connsiteX0" fmla="*/ 25304 w 56234"/>
                <a:gd name="connsiteY0" fmla="*/ 10176 h 10176"/>
                <a:gd name="connsiteX1" fmla="*/ 160 w 56234"/>
                <a:gd name="connsiteY1" fmla="*/ 5064 h 10176"/>
                <a:gd name="connsiteX2" fmla="*/ 30932 w 56234"/>
                <a:gd name="connsiteY2" fmla="*/ 0 h 10176"/>
                <a:gd name="connsiteX3" fmla="*/ 56106 w 56234"/>
                <a:gd name="connsiteY3" fmla="*/ 5064 h 10176"/>
                <a:gd name="connsiteX4" fmla="*/ 25304 w 56234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4" h="10176">
                  <a:moveTo>
                    <a:pt x="25304" y="10176"/>
                  </a:moveTo>
                  <a:cubicBezTo>
                    <a:pt x="9769" y="10176"/>
                    <a:pt x="-1486" y="7866"/>
                    <a:pt x="160" y="5064"/>
                  </a:cubicBezTo>
                  <a:cubicBezTo>
                    <a:pt x="1806" y="2261"/>
                    <a:pt x="15576" y="0"/>
                    <a:pt x="30932" y="0"/>
                  </a:cubicBezTo>
                  <a:cubicBezTo>
                    <a:pt x="46288" y="0"/>
                    <a:pt x="57573" y="2261"/>
                    <a:pt x="56106" y="5064"/>
                  </a:cubicBezTo>
                  <a:cubicBezTo>
                    <a:pt x="54639" y="7866"/>
                    <a:pt x="40840" y="10176"/>
                    <a:pt x="25304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ED3F700-ED99-451F-8F92-C5F0E7AD953B}"/>
                </a:ext>
              </a:extLst>
            </p:cNvPr>
            <p:cNvSpPr/>
            <p:nvPr/>
          </p:nvSpPr>
          <p:spPr>
            <a:xfrm>
              <a:off x="5560021" y="6073779"/>
              <a:ext cx="60547" cy="11749"/>
            </a:xfrm>
            <a:custGeom>
              <a:avLst/>
              <a:gdLst>
                <a:gd name="connsiteX0" fmla="*/ 27045 w 60547"/>
                <a:gd name="connsiteY0" fmla="*/ 11750 h 11749"/>
                <a:gd name="connsiteX1" fmla="*/ 195 w 60547"/>
                <a:gd name="connsiteY1" fmla="*/ 5850 h 11749"/>
                <a:gd name="connsiteX2" fmla="*/ 33511 w 60547"/>
                <a:gd name="connsiteY2" fmla="*/ 0 h 11749"/>
                <a:gd name="connsiteX3" fmla="*/ 60392 w 60547"/>
                <a:gd name="connsiteY3" fmla="*/ 5850 h 11749"/>
                <a:gd name="connsiteX4" fmla="*/ 27045 w 60547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47" h="11749">
                  <a:moveTo>
                    <a:pt x="27045" y="11750"/>
                  </a:moveTo>
                  <a:cubicBezTo>
                    <a:pt x="10313" y="11750"/>
                    <a:pt x="-1691" y="9095"/>
                    <a:pt x="195" y="5850"/>
                  </a:cubicBezTo>
                  <a:cubicBezTo>
                    <a:pt x="2081" y="2606"/>
                    <a:pt x="16988" y="0"/>
                    <a:pt x="33511" y="0"/>
                  </a:cubicBezTo>
                  <a:cubicBezTo>
                    <a:pt x="50035" y="0"/>
                    <a:pt x="62068" y="2606"/>
                    <a:pt x="60392" y="5850"/>
                  </a:cubicBezTo>
                  <a:cubicBezTo>
                    <a:pt x="58745" y="9095"/>
                    <a:pt x="43778" y="11750"/>
                    <a:pt x="27045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79C9037-773C-43FC-9FD0-74C765634B01}"/>
                </a:ext>
              </a:extLst>
            </p:cNvPr>
            <p:cNvSpPr/>
            <p:nvPr/>
          </p:nvSpPr>
          <p:spPr>
            <a:xfrm>
              <a:off x="5520545" y="6145456"/>
              <a:ext cx="65637" cy="13765"/>
            </a:xfrm>
            <a:custGeom>
              <a:avLst/>
              <a:gdLst>
                <a:gd name="connsiteX0" fmla="*/ 29044 w 65637"/>
                <a:gd name="connsiteY0" fmla="*/ 13765 h 13765"/>
                <a:gd name="connsiteX1" fmla="*/ 248 w 65637"/>
                <a:gd name="connsiteY1" fmla="*/ 6833 h 13765"/>
                <a:gd name="connsiteX2" fmla="*/ 36588 w 65637"/>
                <a:gd name="connsiteY2" fmla="*/ 0 h 13765"/>
                <a:gd name="connsiteX3" fmla="*/ 65444 w 65637"/>
                <a:gd name="connsiteY3" fmla="*/ 6833 h 13765"/>
                <a:gd name="connsiteX4" fmla="*/ 29044 w 65637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37" h="13765">
                  <a:moveTo>
                    <a:pt x="29044" y="13765"/>
                  </a:moveTo>
                  <a:cubicBezTo>
                    <a:pt x="10905" y="13765"/>
                    <a:pt x="-1967" y="10619"/>
                    <a:pt x="248" y="6833"/>
                  </a:cubicBezTo>
                  <a:cubicBezTo>
                    <a:pt x="2463" y="3048"/>
                    <a:pt x="18717" y="0"/>
                    <a:pt x="36588" y="0"/>
                  </a:cubicBezTo>
                  <a:cubicBezTo>
                    <a:pt x="54458" y="0"/>
                    <a:pt x="67389" y="3048"/>
                    <a:pt x="65444" y="6833"/>
                  </a:cubicBezTo>
                  <a:cubicBezTo>
                    <a:pt x="63468" y="10619"/>
                    <a:pt x="47184" y="13765"/>
                    <a:pt x="29044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CB16294-B56D-46BE-933A-17BEB5D00C1B}"/>
                </a:ext>
              </a:extLst>
            </p:cNvPr>
            <p:cNvSpPr/>
            <p:nvPr/>
          </p:nvSpPr>
          <p:spPr>
            <a:xfrm>
              <a:off x="5473932" y="6229866"/>
              <a:ext cx="71596" cy="16370"/>
            </a:xfrm>
            <a:custGeom>
              <a:avLst/>
              <a:gdLst>
                <a:gd name="connsiteX0" fmla="*/ 31356 w 71596"/>
                <a:gd name="connsiteY0" fmla="*/ 16371 h 16370"/>
                <a:gd name="connsiteX1" fmla="*/ 314 w 71596"/>
                <a:gd name="connsiteY1" fmla="*/ 8112 h 16370"/>
                <a:gd name="connsiteX2" fmla="*/ 40246 w 71596"/>
                <a:gd name="connsiteY2" fmla="*/ 0 h 16370"/>
                <a:gd name="connsiteX3" fmla="*/ 71347 w 71596"/>
                <a:gd name="connsiteY3" fmla="*/ 8112 h 16370"/>
                <a:gd name="connsiteX4" fmla="*/ 31356 w 71596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96" h="16370">
                  <a:moveTo>
                    <a:pt x="31356" y="16371"/>
                  </a:moveTo>
                  <a:cubicBezTo>
                    <a:pt x="11569" y="16371"/>
                    <a:pt x="-2290" y="12634"/>
                    <a:pt x="314" y="8112"/>
                  </a:cubicBezTo>
                  <a:cubicBezTo>
                    <a:pt x="2919" y="3589"/>
                    <a:pt x="20789" y="0"/>
                    <a:pt x="40246" y="0"/>
                  </a:cubicBezTo>
                  <a:cubicBezTo>
                    <a:pt x="59703" y="0"/>
                    <a:pt x="73652" y="3638"/>
                    <a:pt x="71347" y="8112"/>
                  </a:cubicBezTo>
                  <a:cubicBezTo>
                    <a:pt x="69072" y="12634"/>
                    <a:pt x="51142" y="16371"/>
                    <a:pt x="31356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239F3F6-E152-4FD0-BF84-862E8C4C24A3}"/>
                </a:ext>
              </a:extLst>
            </p:cNvPr>
            <p:cNvSpPr/>
            <p:nvPr/>
          </p:nvSpPr>
          <p:spPr>
            <a:xfrm>
              <a:off x="5418094" y="6330794"/>
              <a:ext cx="78806" cy="19811"/>
            </a:xfrm>
            <a:custGeom>
              <a:avLst/>
              <a:gdLst>
                <a:gd name="connsiteX0" fmla="*/ 34061 w 78806"/>
                <a:gd name="connsiteY0" fmla="*/ 19812 h 19811"/>
                <a:gd name="connsiteX1" fmla="*/ 416 w 78806"/>
                <a:gd name="connsiteY1" fmla="*/ 9832 h 19811"/>
                <a:gd name="connsiteX2" fmla="*/ 44747 w 78806"/>
                <a:gd name="connsiteY2" fmla="*/ 0 h 19811"/>
                <a:gd name="connsiteX3" fmla="*/ 78483 w 78806"/>
                <a:gd name="connsiteY3" fmla="*/ 9832 h 19811"/>
                <a:gd name="connsiteX4" fmla="*/ 34061 w 78806"/>
                <a:gd name="connsiteY4" fmla="*/ 19812 h 1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06" h="19811">
                  <a:moveTo>
                    <a:pt x="34061" y="19812"/>
                  </a:moveTo>
                  <a:cubicBezTo>
                    <a:pt x="12299" y="19812"/>
                    <a:pt x="-2728" y="15338"/>
                    <a:pt x="416" y="9832"/>
                  </a:cubicBezTo>
                  <a:cubicBezTo>
                    <a:pt x="3528" y="4375"/>
                    <a:pt x="23374" y="0"/>
                    <a:pt x="44747" y="0"/>
                  </a:cubicBezTo>
                  <a:cubicBezTo>
                    <a:pt x="66120" y="0"/>
                    <a:pt x="81237" y="4375"/>
                    <a:pt x="78483" y="9832"/>
                  </a:cubicBezTo>
                  <a:cubicBezTo>
                    <a:pt x="75728" y="15338"/>
                    <a:pt x="55823" y="19812"/>
                    <a:pt x="34061" y="198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F11010C-E793-4D4A-8903-98C242791FD2}"/>
                </a:ext>
              </a:extLst>
            </p:cNvPr>
            <p:cNvSpPr/>
            <p:nvPr/>
          </p:nvSpPr>
          <p:spPr>
            <a:xfrm>
              <a:off x="5349990" y="6453795"/>
              <a:ext cx="87661" cy="24384"/>
            </a:xfrm>
            <a:custGeom>
              <a:avLst/>
              <a:gdLst>
                <a:gd name="connsiteX0" fmla="*/ 37269 w 87661"/>
                <a:gd name="connsiteY0" fmla="*/ 24384 h 24384"/>
                <a:gd name="connsiteX1" fmla="*/ 570 w 87661"/>
                <a:gd name="connsiteY1" fmla="*/ 12094 h 24384"/>
                <a:gd name="connsiteX2" fmla="*/ 50380 w 87661"/>
                <a:gd name="connsiteY2" fmla="*/ 0 h 24384"/>
                <a:gd name="connsiteX3" fmla="*/ 87229 w 87661"/>
                <a:gd name="connsiteY3" fmla="*/ 12094 h 24384"/>
                <a:gd name="connsiteX4" fmla="*/ 37269 w 87661"/>
                <a:gd name="connsiteY4" fmla="*/ 2438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61" h="24384">
                  <a:moveTo>
                    <a:pt x="37269" y="24384"/>
                  </a:moveTo>
                  <a:cubicBezTo>
                    <a:pt x="13113" y="24384"/>
                    <a:pt x="-3321" y="18829"/>
                    <a:pt x="570" y="12094"/>
                  </a:cubicBezTo>
                  <a:cubicBezTo>
                    <a:pt x="4402" y="5408"/>
                    <a:pt x="26672" y="0"/>
                    <a:pt x="50380" y="0"/>
                  </a:cubicBezTo>
                  <a:cubicBezTo>
                    <a:pt x="74088" y="0"/>
                    <a:pt x="90581" y="5359"/>
                    <a:pt x="87229" y="12094"/>
                  </a:cubicBezTo>
                  <a:cubicBezTo>
                    <a:pt x="83786" y="18829"/>
                    <a:pt x="61426" y="24384"/>
                    <a:pt x="37269" y="2438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547FA59-5082-4168-9706-3763D09E7516}"/>
                </a:ext>
              </a:extLst>
            </p:cNvPr>
            <p:cNvSpPr/>
            <p:nvPr/>
          </p:nvSpPr>
          <p:spPr>
            <a:xfrm>
              <a:off x="5264992" y="6606736"/>
              <a:ext cx="98719" cy="30774"/>
            </a:xfrm>
            <a:custGeom>
              <a:avLst/>
              <a:gdLst>
                <a:gd name="connsiteX0" fmla="*/ 41147 w 98719"/>
                <a:gd name="connsiteY0" fmla="*/ 30775 h 30774"/>
                <a:gd name="connsiteX1" fmla="*/ 796 w 98719"/>
                <a:gd name="connsiteY1" fmla="*/ 15240 h 30774"/>
                <a:gd name="connsiteX2" fmla="*/ 57580 w 98719"/>
                <a:gd name="connsiteY2" fmla="*/ 0 h 30774"/>
                <a:gd name="connsiteX3" fmla="*/ 98111 w 98719"/>
                <a:gd name="connsiteY3" fmla="*/ 15240 h 30774"/>
                <a:gd name="connsiteX4" fmla="*/ 41147 w 98719"/>
                <a:gd name="connsiteY4" fmla="*/ 30775 h 3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719" h="30774">
                  <a:moveTo>
                    <a:pt x="41147" y="30775"/>
                  </a:moveTo>
                  <a:cubicBezTo>
                    <a:pt x="13967" y="30775"/>
                    <a:pt x="-4083" y="23794"/>
                    <a:pt x="796" y="15240"/>
                  </a:cubicBezTo>
                  <a:cubicBezTo>
                    <a:pt x="5585" y="6784"/>
                    <a:pt x="30999" y="0"/>
                    <a:pt x="57580" y="0"/>
                  </a:cubicBezTo>
                  <a:cubicBezTo>
                    <a:pt x="84161" y="0"/>
                    <a:pt x="102331" y="6784"/>
                    <a:pt x="98111" y="15240"/>
                  </a:cubicBezTo>
                  <a:cubicBezTo>
                    <a:pt x="93860" y="23794"/>
                    <a:pt x="68326" y="30775"/>
                    <a:pt x="41147" y="3077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ED27624-8136-4AA2-B0AF-99D032115047}"/>
                </a:ext>
              </a:extLst>
            </p:cNvPr>
            <p:cNvSpPr/>
            <p:nvPr/>
          </p:nvSpPr>
          <p:spPr>
            <a:xfrm>
              <a:off x="5156003" y="6802251"/>
              <a:ext cx="113066" cy="40017"/>
            </a:xfrm>
            <a:custGeom>
              <a:avLst/>
              <a:gdLst>
                <a:gd name="connsiteX0" fmla="*/ 45906 w 113066"/>
                <a:gd name="connsiteY0" fmla="*/ 40017 h 40017"/>
                <a:gd name="connsiteX1" fmla="*/ 1155 w 113066"/>
                <a:gd name="connsiteY1" fmla="*/ 19763 h 40017"/>
                <a:gd name="connsiteX2" fmla="*/ 67159 w 113066"/>
                <a:gd name="connsiteY2" fmla="*/ 0 h 40017"/>
                <a:gd name="connsiteX3" fmla="*/ 112179 w 113066"/>
                <a:gd name="connsiteY3" fmla="*/ 19763 h 40017"/>
                <a:gd name="connsiteX4" fmla="*/ 45906 w 113066"/>
                <a:gd name="connsiteY4" fmla="*/ 40017 h 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66" h="40017">
                  <a:moveTo>
                    <a:pt x="45906" y="40017"/>
                  </a:moveTo>
                  <a:cubicBezTo>
                    <a:pt x="14865" y="40017"/>
                    <a:pt x="-5131" y="30873"/>
                    <a:pt x="1155" y="19763"/>
                  </a:cubicBezTo>
                  <a:cubicBezTo>
                    <a:pt x="7352" y="8800"/>
                    <a:pt x="36896" y="0"/>
                    <a:pt x="67159" y="0"/>
                  </a:cubicBezTo>
                  <a:cubicBezTo>
                    <a:pt x="97422" y="0"/>
                    <a:pt x="117627" y="8800"/>
                    <a:pt x="112179" y="19763"/>
                  </a:cubicBezTo>
                  <a:cubicBezTo>
                    <a:pt x="106671" y="30922"/>
                    <a:pt x="76947" y="40017"/>
                    <a:pt x="45906" y="400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E0F812-895A-42D6-89E5-89F7FECA9D08}"/>
                </a:ext>
              </a:extLst>
            </p:cNvPr>
            <p:cNvSpPr/>
            <p:nvPr/>
          </p:nvSpPr>
          <p:spPr>
            <a:xfrm>
              <a:off x="5970304" y="5640176"/>
              <a:ext cx="30238" cy="2949"/>
            </a:xfrm>
            <a:custGeom>
              <a:avLst/>
              <a:gdLst>
                <a:gd name="connsiteX0" fmla="*/ 14821 w 30238"/>
                <a:gd name="connsiteY0" fmla="*/ 2950 h 2949"/>
                <a:gd name="connsiteX1" fmla="*/ 4 w 30238"/>
                <a:gd name="connsiteY1" fmla="*/ 1475 h 2949"/>
                <a:gd name="connsiteX2" fmla="*/ 15420 w 30238"/>
                <a:gd name="connsiteY2" fmla="*/ 0 h 2949"/>
                <a:gd name="connsiteX3" fmla="*/ 30237 w 30238"/>
                <a:gd name="connsiteY3" fmla="*/ 1475 h 2949"/>
                <a:gd name="connsiteX4" fmla="*/ 14821 w 3023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8" h="2949">
                  <a:moveTo>
                    <a:pt x="14821" y="2950"/>
                  </a:moveTo>
                  <a:cubicBezTo>
                    <a:pt x="6439" y="2950"/>
                    <a:pt x="-176" y="2261"/>
                    <a:pt x="4" y="1475"/>
                  </a:cubicBezTo>
                  <a:cubicBezTo>
                    <a:pt x="183" y="639"/>
                    <a:pt x="7098" y="0"/>
                    <a:pt x="15420" y="0"/>
                  </a:cubicBezTo>
                  <a:cubicBezTo>
                    <a:pt x="23741" y="0"/>
                    <a:pt x="30356" y="639"/>
                    <a:pt x="30237" y="1475"/>
                  </a:cubicBezTo>
                  <a:cubicBezTo>
                    <a:pt x="30087" y="2261"/>
                    <a:pt x="23172" y="2950"/>
                    <a:pt x="1482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9FF0015-D6DA-4956-9952-A8D4B1F41380}"/>
                </a:ext>
              </a:extLst>
            </p:cNvPr>
            <p:cNvSpPr/>
            <p:nvPr/>
          </p:nvSpPr>
          <p:spPr>
            <a:xfrm>
              <a:off x="5967639" y="5657628"/>
              <a:ext cx="31407" cy="3195"/>
            </a:xfrm>
            <a:custGeom>
              <a:avLst/>
              <a:gdLst>
                <a:gd name="connsiteX0" fmla="*/ 15391 w 31407"/>
                <a:gd name="connsiteY0" fmla="*/ 3195 h 3195"/>
                <a:gd name="connsiteX1" fmla="*/ 5 w 31407"/>
                <a:gd name="connsiteY1" fmla="*/ 1573 h 3195"/>
                <a:gd name="connsiteX2" fmla="*/ 16019 w 31407"/>
                <a:gd name="connsiteY2" fmla="*/ 0 h 3195"/>
                <a:gd name="connsiteX3" fmla="*/ 31405 w 31407"/>
                <a:gd name="connsiteY3" fmla="*/ 1573 h 3195"/>
                <a:gd name="connsiteX4" fmla="*/ 15391 w 314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7" h="3195">
                  <a:moveTo>
                    <a:pt x="15391" y="3195"/>
                  </a:moveTo>
                  <a:cubicBezTo>
                    <a:pt x="6680" y="3195"/>
                    <a:pt x="-205" y="2458"/>
                    <a:pt x="5" y="1573"/>
                  </a:cubicBezTo>
                  <a:cubicBezTo>
                    <a:pt x="214" y="688"/>
                    <a:pt x="7398" y="0"/>
                    <a:pt x="16019" y="0"/>
                  </a:cubicBezTo>
                  <a:cubicBezTo>
                    <a:pt x="24640" y="0"/>
                    <a:pt x="31555" y="737"/>
                    <a:pt x="31405" y="1573"/>
                  </a:cubicBezTo>
                  <a:cubicBezTo>
                    <a:pt x="31256" y="2458"/>
                    <a:pt x="24071" y="3195"/>
                    <a:pt x="15391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7D87C13-ED3A-41DE-A6F4-1ED08CB8913A}"/>
                </a:ext>
              </a:extLst>
            </p:cNvPr>
            <p:cNvSpPr/>
            <p:nvPr/>
          </p:nvSpPr>
          <p:spPr>
            <a:xfrm>
              <a:off x="5964734" y="5676506"/>
              <a:ext cx="32725" cy="3441"/>
            </a:xfrm>
            <a:custGeom>
              <a:avLst/>
              <a:gdLst>
                <a:gd name="connsiteX0" fmla="*/ 16020 w 32725"/>
                <a:gd name="connsiteY0" fmla="*/ 3441 h 3441"/>
                <a:gd name="connsiteX1" fmla="*/ 6 w 32725"/>
                <a:gd name="connsiteY1" fmla="*/ 1721 h 3441"/>
                <a:gd name="connsiteX2" fmla="*/ 16709 w 32725"/>
                <a:gd name="connsiteY2" fmla="*/ 0 h 3441"/>
                <a:gd name="connsiteX3" fmla="*/ 32723 w 32725"/>
                <a:gd name="connsiteY3" fmla="*/ 1721 h 3441"/>
                <a:gd name="connsiteX4" fmla="*/ 16020 w 3272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25" h="3441">
                  <a:moveTo>
                    <a:pt x="16020" y="3441"/>
                  </a:moveTo>
                  <a:cubicBezTo>
                    <a:pt x="6950" y="3441"/>
                    <a:pt x="-234" y="2655"/>
                    <a:pt x="6" y="1721"/>
                  </a:cubicBezTo>
                  <a:cubicBezTo>
                    <a:pt x="215" y="787"/>
                    <a:pt x="7699" y="0"/>
                    <a:pt x="16709" y="0"/>
                  </a:cubicBezTo>
                  <a:cubicBezTo>
                    <a:pt x="25719" y="0"/>
                    <a:pt x="32873" y="787"/>
                    <a:pt x="32723" y="1721"/>
                  </a:cubicBezTo>
                  <a:cubicBezTo>
                    <a:pt x="32544" y="2704"/>
                    <a:pt x="25090" y="3441"/>
                    <a:pt x="16020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360DAB0-BDFA-41AA-9812-FAEF68604D6B}"/>
                </a:ext>
              </a:extLst>
            </p:cNvPr>
            <p:cNvSpPr/>
            <p:nvPr/>
          </p:nvSpPr>
          <p:spPr>
            <a:xfrm>
              <a:off x="5961562" y="5697006"/>
              <a:ext cx="34133" cy="3785"/>
            </a:xfrm>
            <a:custGeom>
              <a:avLst/>
              <a:gdLst>
                <a:gd name="connsiteX0" fmla="*/ 16709 w 34133"/>
                <a:gd name="connsiteY0" fmla="*/ 3785 h 3785"/>
                <a:gd name="connsiteX1" fmla="*/ 6 w 34133"/>
                <a:gd name="connsiteY1" fmla="*/ 1868 h 3785"/>
                <a:gd name="connsiteX2" fmla="*/ 17427 w 34133"/>
                <a:gd name="connsiteY2" fmla="*/ 0 h 3785"/>
                <a:gd name="connsiteX3" fmla="*/ 34130 w 34133"/>
                <a:gd name="connsiteY3" fmla="*/ 1868 h 3785"/>
                <a:gd name="connsiteX4" fmla="*/ 16709 w 34133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" h="3785">
                  <a:moveTo>
                    <a:pt x="16709" y="3785"/>
                  </a:moveTo>
                  <a:cubicBezTo>
                    <a:pt x="7250" y="3785"/>
                    <a:pt x="-234" y="2950"/>
                    <a:pt x="6" y="1868"/>
                  </a:cubicBezTo>
                  <a:cubicBezTo>
                    <a:pt x="245" y="836"/>
                    <a:pt x="8058" y="0"/>
                    <a:pt x="17427" y="0"/>
                  </a:cubicBezTo>
                  <a:cubicBezTo>
                    <a:pt x="26826" y="0"/>
                    <a:pt x="34310" y="836"/>
                    <a:pt x="34130" y="1868"/>
                  </a:cubicBezTo>
                  <a:cubicBezTo>
                    <a:pt x="33980" y="2950"/>
                    <a:pt x="26168" y="3785"/>
                    <a:pt x="16709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55321D8-1EC4-4011-96DF-2D91CD7DF1D6}"/>
                </a:ext>
              </a:extLst>
            </p:cNvPr>
            <p:cNvSpPr/>
            <p:nvPr/>
          </p:nvSpPr>
          <p:spPr>
            <a:xfrm>
              <a:off x="5958119" y="5719375"/>
              <a:ext cx="35689" cy="4129"/>
            </a:xfrm>
            <a:custGeom>
              <a:avLst/>
              <a:gdLst>
                <a:gd name="connsiteX0" fmla="*/ 17457 w 35689"/>
                <a:gd name="connsiteY0" fmla="*/ 4130 h 4129"/>
                <a:gd name="connsiteX1" fmla="*/ 5 w 35689"/>
                <a:gd name="connsiteY1" fmla="*/ 2065 h 4129"/>
                <a:gd name="connsiteX2" fmla="*/ 18235 w 35689"/>
                <a:gd name="connsiteY2" fmla="*/ 0 h 4129"/>
                <a:gd name="connsiteX3" fmla="*/ 35686 w 35689"/>
                <a:gd name="connsiteY3" fmla="*/ 2065 h 4129"/>
                <a:gd name="connsiteX4" fmla="*/ 17457 w 3568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89" h="4129">
                  <a:moveTo>
                    <a:pt x="17457" y="4130"/>
                  </a:moveTo>
                  <a:cubicBezTo>
                    <a:pt x="7579" y="4130"/>
                    <a:pt x="-234" y="3195"/>
                    <a:pt x="5" y="2065"/>
                  </a:cubicBezTo>
                  <a:cubicBezTo>
                    <a:pt x="245" y="934"/>
                    <a:pt x="8417" y="0"/>
                    <a:pt x="18235" y="0"/>
                  </a:cubicBezTo>
                  <a:cubicBezTo>
                    <a:pt x="28054" y="0"/>
                    <a:pt x="35866" y="934"/>
                    <a:pt x="35686" y="2065"/>
                  </a:cubicBezTo>
                  <a:cubicBezTo>
                    <a:pt x="35507" y="3195"/>
                    <a:pt x="27365" y="4130"/>
                    <a:pt x="1745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FA74E11-044B-4B11-B9F9-042E6E922028}"/>
                </a:ext>
              </a:extLst>
            </p:cNvPr>
            <p:cNvSpPr/>
            <p:nvPr/>
          </p:nvSpPr>
          <p:spPr>
            <a:xfrm>
              <a:off x="5954376" y="5743906"/>
              <a:ext cx="37367" cy="4522"/>
            </a:xfrm>
            <a:custGeom>
              <a:avLst/>
              <a:gdLst>
                <a:gd name="connsiteX0" fmla="*/ 18266 w 37367"/>
                <a:gd name="connsiteY0" fmla="*/ 4523 h 4522"/>
                <a:gd name="connsiteX1" fmla="*/ 6 w 37367"/>
                <a:gd name="connsiteY1" fmla="*/ 2261 h 4522"/>
                <a:gd name="connsiteX2" fmla="*/ 19104 w 37367"/>
                <a:gd name="connsiteY2" fmla="*/ 0 h 4522"/>
                <a:gd name="connsiteX3" fmla="*/ 37364 w 37367"/>
                <a:gd name="connsiteY3" fmla="*/ 2261 h 4522"/>
                <a:gd name="connsiteX4" fmla="*/ 18266 w 3736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7" h="4522">
                  <a:moveTo>
                    <a:pt x="18266" y="4523"/>
                  </a:moveTo>
                  <a:cubicBezTo>
                    <a:pt x="7909" y="4523"/>
                    <a:pt x="-263" y="3490"/>
                    <a:pt x="6" y="2261"/>
                  </a:cubicBezTo>
                  <a:cubicBezTo>
                    <a:pt x="276" y="1032"/>
                    <a:pt x="8837" y="0"/>
                    <a:pt x="19104" y="0"/>
                  </a:cubicBezTo>
                  <a:cubicBezTo>
                    <a:pt x="29372" y="0"/>
                    <a:pt x="37573" y="1032"/>
                    <a:pt x="37364" y="2261"/>
                  </a:cubicBezTo>
                  <a:cubicBezTo>
                    <a:pt x="37154" y="3490"/>
                    <a:pt x="28623" y="4523"/>
                    <a:pt x="18266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0CAB56C-02CB-4FE0-B2BC-50A6632C4612}"/>
                </a:ext>
              </a:extLst>
            </p:cNvPr>
            <p:cNvSpPr/>
            <p:nvPr/>
          </p:nvSpPr>
          <p:spPr>
            <a:xfrm>
              <a:off x="5950215" y="5770748"/>
              <a:ext cx="39224" cy="5014"/>
            </a:xfrm>
            <a:custGeom>
              <a:avLst/>
              <a:gdLst>
                <a:gd name="connsiteX0" fmla="*/ 19165 w 39224"/>
                <a:gd name="connsiteY0" fmla="*/ 5014 h 5014"/>
                <a:gd name="connsiteX1" fmla="*/ 8 w 39224"/>
                <a:gd name="connsiteY1" fmla="*/ 2507 h 5014"/>
                <a:gd name="connsiteX2" fmla="*/ 20063 w 39224"/>
                <a:gd name="connsiteY2" fmla="*/ 0 h 5014"/>
                <a:gd name="connsiteX3" fmla="*/ 39221 w 39224"/>
                <a:gd name="connsiteY3" fmla="*/ 2507 h 5014"/>
                <a:gd name="connsiteX4" fmla="*/ 19165 w 39224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4" h="5014">
                  <a:moveTo>
                    <a:pt x="19165" y="5014"/>
                  </a:moveTo>
                  <a:cubicBezTo>
                    <a:pt x="8299" y="5014"/>
                    <a:pt x="-292" y="3884"/>
                    <a:pt x="8" y="2507"/>
                  </a:cubicBezTo>
                  <a:cubicBezTo>
                    <a:pt x="307" y="1131"/>
                    <a:pt x="9287" y="0"/>
                    <a:pt x="20063" y="0"/>
                  </a:cubicBezTo>
                  <a:cubicBezTo>
                    <a:pt x="30839" y="0"/>
                    <a:pt x="39430" y="1131"/>
                    <a:pt x="39221" y="2507"/>
                  </a:cubicBezTo>
                  <a:cubicBezTo>
                    <a:pt x="39041" y="3884"/>
                    <a:pt x="30061" y="5014"/>
                    <a:pt x="19165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102A60-99C2-4813-BEB7-376D18C63BE6}"/>
                </a:ext>
              </a:extLst>
            </p:cNvPr>
            <p:cNvSpPr/>
            <p:nvPr/>
          </p:nvSpPr>
          <p:spPr>
            <a:xfrm>
              <a:off x="5945634" y="5800442"/>
              <a:ext cx="41291" cy="5555"/>
            </a:xfrm>
            <a:custGeom>
              <a:avLst/>
              <a:gdLst>
                <a:gd name="connsiteX0" fmla="*/ 20154 w 41291"/>
                <a:gd name="connsiteY0" fmla="*/ 5555 h 5555"/>
                <a:gd name="connsiteX1" fmla="*/ 9 w 41291"/>
                <a:gd name="connsiteY1" fmla="*/ 2753 h 5555"/>
                <a:gd name="connsiteX2" fmla="*/ 21142 w 41291"/>
                <a:gd name="connsiteY2" fmla="*/ 0 h 5555"/>
                <a:gd name="connsiteX3" fmla="*/ 41287 w 41291"/>
                <a:gd name="connsiteY3" fmla="*/ 2753 h 5555"/>
                <a:gd name="connsiteX4" fmla="*/ 20154 w 41291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91" h="5555">
                  <a:moveTo>
                    <a:pt x="20154" y="5555"/>
                  </a:moveTo>
                  <a:cubicBezTo>
                    <a:pt x="8690" y="5555"/>
                    <a:pt x="-320" y="4326"/>
                    <a:pt x="9" y="2753"/>
                  </a:cubicBezTo>
                  <a:cubicBezTo>
                    <a:pt x="338" y="1229"/>
                    <a:pt x="9797" y="0"/>
                    <a:pt x="21142" y="0"/>
                  </a:cubicBezTo>
                  <a:cubicBezTo>
                    <a:pt x="32487" y="0"/>
                    <a:pt x="41497" y="1229"/>
                    <a:pt x="41287" y="2753"/>
                  </a:cubicBezTo>
                  <a:cubicBezTo>
                    <a:pt x="41078" y="4326"/>
                    <a:pt x="31619" y="5555"/>
                    <a:pt x="20154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4379578-A7F2-4C69-8EBC-C7266458C921}"/>
                </a:ext>
              </a:extLst>
            </p:cNvPr>
            <p:cNvSpPr/>
            <p:nvPr/>
          </p:nvSpPr>
          <p:spPr>
            <a:xfrm>
              <a:off x="5940574" y="5833478"/>
              <a:ext cx="43597" cy="6145"/>
            </a:xfrm>
            <a:custGeom>
              <a:avLst/>
              <a:gdLst>
                <a:gd name="connsiteX0" fmla="*/ 21233 w 43597"/>
                <a:gd name="connsiteY0" fmla="*/ 6145 h 6145"/>
                <a:gd name="connsiteX1" fmla="*/ 10 w 43597"/>
                <a:gd name="connsiteY1" fmla="*/ 3048 h 6145"/>
                <a:gd name="connsiteX2" fmla="*/ 22341 w 43597"/>
                <a:gd name="connsiteY2" fmla="*/ 0 h 6145"/>
                <a:gd name="connsiteX3" fmla="*/ 43594 w 43597"/>
                <a:gd name="connsiteY3" fmla="*/ 3048 h 6145"/>
                <a:gd name="connsiteX4" fmla="*/ 21233 w 43597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7" h="6145">
                  <a:moveTo>
                    <a:pt x="21233" y="6145"/>
                  </a:moveTo>
                  <a:cubicBezTo>
                    <a:pt x="9140" y="6145"/>
                    <a:pt x="-349" y="4769"/>
                    <a:pt x="10" y="3048"/>
                  </a:cubicBezTo>
                  <a:cubicBezTo>
                    <a:pt x="369" y="1327"/>
                    <a:pt x="10367" y="0"/>
                    <a:pt x="22341" y="0"/>
                  </a:cubicBezTo>
                  <a:cubicBezTo>
                    <a:pt x="34314" y="0"/>
                    <a:pt x="43833" y="1377"/>
                    <a:pt x="43594" y="3048"/>
                  </a:cubicBezTo>
                  <a:cubicBezTo>
                    <a:pt x="43324" y="4769"/>
                    <a:pt x="33326" y="6145"/>
                    <a:pt x="21233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CA0D1DF-1EE1-43B9-9E07-6B7760E124D6}"/>
                </a:ext>
              </a:extLst>
            </p:cNvPr>
            <p:cNvSpPr/>
            <p:nvPr/>
          </p:nvSpPr>
          <p:spPr>
            <a:xfrm>
              <a:off x="5934885" y="5870251"/>
              <a:ext cx="46113" cy="6931"/>
            </a:xfrm>
            <a:custGeom>
              <a:avLst/>
              <a:gdLst>
                <a:gd name="connsiteX0" fmla="*/ 22461 w 46113"/>
                <a:gd name="connsiteY0" fmla="*/ 6932 h 6931"/>
                <a:gd name="connsiteX1" fmla="*/ 11 w 46113"/>
                <a:gd name="connsiteY1" fmla="*/ 3441 h 6931"/>
                <a:gd name="connsiteX2" fmla="*/ 23658 w 46113"/>
                <a:gd name="connsiteY2" fmla="*/ 0 h 6931"/>
                <a:gd name="connsiteX3" fmla="*/ 46109 w 46113"/>
                <a:gd name="connsiteY3" fmla="*/ 3441 h 6931"/>
                <a:gd name="connsiteX4" fmla="*/ 22461 w 46113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13" h="6931">
                  <a:moveTo>
                    <a:pt x="22461" y="6932"/>
                  </a:moveTo>
                  <a:cubicBezTo>
                    <a:pt x="9650" y="6932"/>
                    <a:pt x="-378" y="5359"/>
                    <a:pt x="11" y="3441"/>
                  </a:cubicBezTo>
                  <a:cubicBezTo>
                    <a:pt x="400" y="1524"/>
                    <a:pt x="10996" y="0"/>
                    <a:pt x="23658" y="0"/>
                  </a:cubicBezTo>
                  <a:cubicBezTo>
                    <a:pt x="36321" y="0"/>
                    <a:pt x="46378" y="1524"/>
                    <a:pt x="46109" y="3441"/>
                  </a:cubicBezTo>
                  <a:cubicBezTo>
                    <a:pt x="45869" y="5359"/>
                    <a:pt x="35273" y="6932"/>
                    <a:pt x="22461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742E4C-B05E-4BE9-828B-D34DF82D5E16}"/>
                </a:ext>
              </a:extLst>
            </p:cNvPr>
            <p:cNvSpPr/>
            <p:nvPr/>
          </p:nvSpPr>
          <p:spPr>
            <a:xfrm>
              <a:off x="5928509" y="5911596"/>
              <a:ext cx="48989" cy="7816"/>
            </a:xfrm>
            <a:custGeom>
              <a:avLst/>
              <a:gdLst>
                <a:gd name="connsiteX0" fmla="*/ 23839 w 48989"/>
                <a:gd name="connsiteY0" fmla="*/ 7817 h 7816"/>
                <a:gd name="connsiteX1" fmla="*/ 12 w 48989"/>
                <a:gd name="connsiteY1" fmla="*/ 3884 h 7816"/>
                <a:gd name="connsiteX2" fmla="*/ 25156 w 48989"/>
                <a:gd name="connsiteY2" fmla="*/ 0 h 7816"/>
                <a:gd name="connsiteX3" fmla="*/ 48983 w 48989"/>
                <a:gd name="connsiteY3" fmla="*/ 3884 h 7816"/>
                <a:gd name="connsiteX4" fmla="*/ 23839 w 4898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89" h="7816">
                  <a:moveTo>
                    <a:pt x="23839" y="7817"/>
                  </a:moveTo>
                  <a:cubicBezTo>
                    <a:pt x="10249" y="7817"/>
                    <a:pt x="-407" y="6047"/>
                    <a:pt x="12" y="3884"/>
                  </a:cubicBezTo>
                  <a:cubicBezTo>
                    <a:pt x="461" y="1721"/>
                    <a:pt x="11686" y="0"/>
                    <a:pt x="25156" y="0"/>
                  </a:cubicBezTo>
                  <a:cubicBezTo>
                    <a:pt x="38596" y="0"/>
                    <a:pt x="49283" y="1721"/>
                    <a:pt x="48983" y="3884"/>
                  </a:cubicBezTo>
                  <a:cubicBezTo>
                    <a:pt x="48684" y="6047"/>
                    <a:pt x="37429" y="7817"/>
                    <a:pt x="23839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5CA6476-8E11-4521-9E21-8DCD8EA1EB2A}"/>
                </a:ext>
              </a:extLst>
            </p:cNvPr>
            <p:cNvSpPr/>
            <p:nvPr/>
          </p:nvSpPr>
          <p:spPr>
            <a:xfrm>
              <a:off x="5921290" y="5958397"/>
              <a:ext cx="52226" cy="8849"/>
            </a:xfrm>
            <a:custGeom>
              <a:avLst/>
              <a:gdLst>
                <a:gd name="connsiteX0" fmla="*/ 25370 w 52226"/>
                <a:gd name="connsiteY0" fmla="*/ 8849 h 8849"/>
                <a:gd name="connsiteX1" fmla="*/ 16 w 52226"/>
                <a:gd name="connsiteY1" fmla="*/ 4375 h 8849"/>
                <a:gd name="connsiteX2" fmla="*/ 26837 w 52226"/>
                <a:gd name="connsiteY2" fmla="*/ 0 h 8849"/>
                <a:gd name="connsiteX3" fmla="*/ 52221 w 52226"/>
                <a:gd name="connsiteY3" fmla="*/ 4375 h 8849"/>
                <a:gd name="connsiteX4" fmla="*/ 25370 w 52226"/>
                <a:gd name="connsiteY4" fmla="*/ 8849 h 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6" h="8849">
                  <a:moveTo>
                    <a:pt x="25370" y="8849"/>
                  </a:moveTo>
                  <a:cubicBezTo>
                    <a:pt x="10882" y="8849"/>
                    <a:pt x="-493" y="6833"/>
                    <a:pt x="16" y="4375"/>
                  </a:cubicBezTo>
                  <a:cubicBezTo>
                    <a:pt x="495" y="1917"/>
                    <a:pt x="12529" y="0"/>
                    <a:pt x="26837" y="0"/>
                  </a:cubicBezTo>
                  <a:cubicBezTo>
                    <a:pt x="41175" y="0"/>
                    <a:pt x="52520" y="1966"/>
                    <a:pt x="52221" y="4375"/>
                  </a:cubicBezTo>
                  <a:cubicBezTo>
                    <a:pt x="51891" y="6833"/>
                    <a:pt x="39888" y="8849"/>
                    <a:pt x="25370" y="884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C8924C8-29E4-4B2C-8B8D-37B5BB033E01}"/>
                </a:ext>
              </a:extLst>
            </p:cNvPr>
            <p:cNvSpPr/>
            <p:nvPr/>
          </p:nvSpPr>
          <p:spPr>
            <a:xfrm>
              <a:off x="5913055" y="6011737"/>
              <a:ext cx="55913" cy="10176"/>
            </a:xfrm>
            <a:custGeom>
              <a:avLst/>
              <a:gdLst>
                <a:gd name="connsiteX0" fmla="*/ 27139 w 55913"/>
                <a:gd name="connsiteY0" fmla="*/ 10176 h 10176"/>
                <a:gd name="connsiteX1" fmla="*/ 19 w 55913"/>
                <a:gd name="connsiteY1" fmla="*/ 5064 h 10176"/>
                <a:gd name="connsiteX2" fmla="*/ 28785 w 55913"/>
                <a:gd name="connsiteY2" fmla="*/ 0 h 10176"/>
                <a:gd name="connsiteX3" fmla="*/ 55906 w 55913"/>
                <a:gd name="connsiteY3" fmla="*/ 5064 h 10176"/>
                <a:gd name="connsiteX4" fmla="*/ 27139 w 55913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13" h="10176">
                  <a:moveTo>
                    <a:pt x="27139" y="10176"/>
                  </a:moveTo>
                  <a:cubicBezTo>
                    <a:pt x="11604" y="10176"/>
                    <a:pt x="-550" y="7866"/>
                    <a:pt x="19" y="5064"/>
                  </a:cubicBezTo>
                  <a:cubicBezTo>
                    <a:pt x="558" y="2261"/>
                    <a:pt x="13459" y="0"/>
                    <a:pt x="28785" y="0"/>
                  </a:cubicBezTo>
                  <a:cubicBezTo>
                    <a:pt x="44141" y="0"/>
                    <a:pt x="56265" y="2261"/>
                    <a:pt x="55906" y="5064"/>
                  </a:cubicBezTo>
                  <a:cubicBezTo>
                    <a:pt x="55546" y="7915"/>
                    <a:pt x="42675" y="10176"/>
                    <a:pt x="27139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F6486DF-CE5F-45AD-BA13-683EFBBDD5B2}"/>
                </a:ext>
              </a:extLst>
            </p:cNvPr>
            <p:cNvSpPr/>
            <p:nvPr/>
          </p:nvSpPr>
          <p:spPr>
            <a:xfrm>
              <a:off x="5903562" y="6073238"/>
              <a:ext cx="60199" cy="11749"/>
            </a:xfrm>
            <a:custGeom>
              <a:avLst/>
              <a:gdLst>
                <a:gd name="connsiteX0" fmla="*/ 29149 w 60199"/>
                <a:gd name="connsiteY0" fmla="*/ 11750 h 11749"/>
                <a:gd name="connsiteX1" fmla="*/ 24 w 60199"/>
                <a:gd name="connsiteY1" fmla="*/ 5850 h 11749"/>
                <a:gd name="connsiteX2" fmla="*/ 31035 w 60199"/>
                <a:gd name="connsiteY2" fmla="*/ 0 h 11749"/>
                <a:gd name="connsiteX3" fmla="*/ 60191 w 60199"/>
                <a:gd name="connsiteY3" fmla="*/ 5850 h 11749"/>
                <a:gd name="connsiteX4" fmla="*/ 29149 w 60199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99" h="11749">
                  <a:moveTo>
                    <a:pt x="29149" y="11750"/>
                  </a:moveTo>
                  <a:cubicBezTo>
                    <a:pt x="12416" y="11750"/>
                    <a:pt x="-635" y="9095"/>
                    <a:pt x="24" y="5850"/>
                  </a:cubicBezTo>
                  <a:cubicBezTo>
                    <a:pt x="653" y="2606"/>
                    <a:pt x="14542" y="0"/>
                    <a:pt x="31035" y="0"/>
                  </a:cubicBezTo>
                  <a:cubicBezTo>
                    <a:pt x="47529" y="0"/>
                    <a:pt x="60580" y="2606"/>
                    <a:pt x="60191" y="5850"/>
                  </a:cubicBezTo>
                  <a:cubicBezTo>
                    <a:pt x="59772" y="9095"/>
                    <a:pt x="45883" y="11750"/>
                    <a:pt x="29149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EFC97FB-9537-48B6-8D27-88A8FCBE902E}"/>
                </a:ext>
              </a:extLst>
            </p:cNvPr>
            <p:cNvSpPr/>
            <p:nvPr/>
          </p:nvSpPr>
          <p:spPr>
            <a:xfrm>
              <a:off x="5892484" y="6144767"/>
              <a:ext cx="65173" cy="13765"/>
            </a:xfrm>
            <a:custGeom>
              <a:avLst/>
              <a:gdLst>
                <a:gd name="connsiteX0" fmla="*/ 31517 w 65173"/>
                <a:gd name="connsiteY0" fmla="*/ 13765 h 13765"/>
                <a:gd name="connsiteX1" fmla="*/ 26 w 65173"/>
                <a:gd name="connsiteY1" fmla="*/ 6833 h 13765"/>
                <a:gd name="connsiteX2" fmla="*/ 33672 w 65173"/>
                <a:gd name="connsiteY2" fmla="*/ 0 h 13765"/>
                <a:gd name="connsiteX3" fmla="*/ 65162 w 65173"/>
                <a:gd name="connsiteY3" fmla="*/ 6833 h 13765"/>
                <a:gd name="connsiteX4" fmla="*/ 31517 w 65173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73" h="13765">
                  <a:moveTo>
                    <a:pt x="31517" y="13765"/>
                  </a:moveTo>
                  <a:cubicBezTo>
                    <a:pt x="13407" y="13765"/>
                    <a:pt x="-692" y="10668"/>
                    <a:pt x="26" y="6833"/>
                  </a:cubicBezTo>
                  <a:cubicBezTo>
                    <a:pt x="745" y="3048"/>
                    <a:pt x="15801" y="0"/>
                    <a:pt x="33672" y="0"/>
                  </a:cubicBezTo>
                  <a:cubicBezTo>
                    <a:pt x="51542" y="0"/>
                    <a:pt x="65641" y="3048"/>
                    <a:pt x="65162" y="6833"/>
                  </a:cubicBezTo>
                  <a:cubicBezTo>
                    <a:pt x="64683" y="10668"/>
                    <a:pt x="49626" y="13765"/>
                    <a:pt x="31517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0F3FFA5-221E-47F5-8D36-DF33AADEFFA0}"/>
                </a:ext>
              </a:extLst>
            </p:cNvPr>
            <p:cNvSpPr/>
            <p:nvPr/>
          </p:nvSpPr>
          <p:spPr>
            <a:xfrm>
              <a:off x="5879396" y="6229079"/>
              <a:ext cx="71019" cy="16370"/>
            </a:xfrm>
            <a:custGeom>
              <a:avLst/>
              <a:gdLst>
                <a:gd name="connsiteX0" fmla="*/ 34277 w 71019"/>
                <a:gd name="connsiteY0" fmla="*/ 16371 h 16370"/>
                <a:gd name="connsiteX1" fmla="*/ 33 w 71019"/>
                <a:gd name="connsiteY1" fmla="*/ 8112 h 16370"/>
                <a:gd name="connsiteX2" fmla="*/ 36762 w 71019"/>
                <a:gd name="connsiteY2" fmla="*/ 0 h 16370"/>
                <a:gd name="connsiteX3" fmla="*/ 71006 w 71019"/>
                <a:gd name="connsiteY3" fmla="*/ 8112 h 16370"/>
                <a:gd name="connsiteX4" fmla="*/ 34277 w 71019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19" h="16370">
                  <a:moveTo>
                    <a:pt x="34277" y="16371"/>
                  </a:moveTo>
                  <a:cubicBezTo>
                    <a:pt x="14521" y="16371"/>
                    <a:pt x="-805" y="12684"/>
                    <a:pt x="33" y="8112"/>
                  </a:cubicBezTo>
                  <a:cubicBezTo>
                    <a:pt x="871" y="3589"/>
                    <a:pt x="17335" y="0"/>
                    <a:pt x="36762" y="0"/>
                  </a:cubicBezTo>
                  <a:cubicBezTo>
                    <a:pt x="56218" y="0"/>
                    <a:pt x="71544" y="3638"/>
                    <a:pt x="71006" y="8112"/>
                  </a:cubicBezTo>
                  <a:cubicBezTo>
                    <a:pt x="70497" y="12684"/>
                    <a:pt x="54033" y="16371"/>
                    <a:pt x="34277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7A53B85-D448-4281-82AC-34EC0D9B3C9F}"/>
                </a:ext>
              </a:extLst>
            </p:cNvPr>
            <p:cNvSpPr/>
            <p:nvPr/>
          </p:nvSpPr>
          <p:spPr>
            <a:xfrm>
              <a:off x="5863760" y="6329909"/>
              <a:ext cx="78068" cy="19762"/>
            </a:xfrm>
            <a:custGeom>
              <a:avLst/>
              <a:gdLst>
                <a:gd name="connsiteX0" fmla="*/ 37551 w 78068"/>
                <a:gd name="connsiteY0" fmla="*/ 19763 h 19762"/>
                <a:gd name="connsiteX1" fmla="*/ 44 w 78068"/>
                <a:gd name="connsiteY1" fmla="*/ 9783 h 19762"/>
                <a:gd name="connsiteX2" fmla="*/ 40514 w 78068"/>
                <a:gd name="connsiteY2" fmla="*/ 0 h 19762"/>
                <a:gd name="connsiteX3" fmla="*/ 78051 w 78068"/>
                <a:gd name="connsiteY3" fmla="*/ 9783 h 19762"/>
                <a:gd name="connsiteX4" fmla="*/ 37551 w 78068"/>
                <a:gd name="connsiteY4" fmla="*/ 19763 h 1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68" h="19762">
                  <a:moveTo>
                    <a:pt x="37551" y="19763"/>
                  </a:moveTo>
                  <a:cubicBezTo>
                    <a:pt x="15819" y="19763"/>
                    <a:pt x="-974" y="15289"/>
                    <a:pt x="44" y="9783"/>
                  </a:cubicBezTo>
                  <a:cubicBezTo>
                    <a:pt x="1032" y="4375"/>
                    <a:pt x="19171" y="0"/>
                    <a:pt x="40514" y="0"/>
                  </a:cubicBezTo>
                  <a:cubicBezTo>
                    <a:pt x="61857" y="0"/>
                    <a:pt x="78679" y="4375"/>
                    <a:pt x="78051" y="9783"/>
                  </a:cubicBezTo>
                  <a:cubicBezTo>
                    <a:pt x="77423" y="15289"/>
                    <a:pt x="59283" y="19763"/>
                    <a:pt x="37551" y="197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99E7631-43AE-4F65-AD69-122845052B62}"/>
                </a:ext>
              </a:extLst>
            </p:cNvPr>
            <p:cNvSpPr/>
            <p:nvPr/>
          </p:nvSpPr>
          <p:spPr>
            <a:xfrm>
              <a:off x="5844679" y="6452665"/>
              <a:ext cx="86647" cy="24334"/>
            </a:xfrm>
            <a:custGeom>
              <a:avLst/>
              <a:gdLst>
                <a:gd name="connsiteX0" fmla="*/ 41546 w 86647"/>
                <a:gd name="connsiteY0" fmla="*/ 24335 h 24334"/>
                <a:gd name="connsiteX1" fmla="*/ 57 w 86647"/>
                <a:gd name="connsiteY1" fmla="*/ 12045 h 24334"/>
                <a:gd name="connsiteX2" fmla="*/ 45107 w 86647"/>
                <a:gd name="connsiteY2" fmla="*/ 0 h 24334"/>
                <a:gd name="connsiteX3" fmla="*/ 86626 w 86647"/>
                <a:gd name="connsiteY3" fmla="*/ 12045 h 24334"/>
                <a:gd name="connsiteX4" fmla="*/ 41546 w 86647"/>
                <a:gd name="connsiteY4" fmla="*/ 24335 h 2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47" h="24334">
                  <a:moveTo>
                    <a:pt x="41546" y="24335"/>
                  </a:moveTo>
                  <a:cubicBezTo>
                    <a:pt x="17419" y="24335"/>
                    <a:pt x="-1170" y="18829"/>
                    <a:pt x="57" y="12045"/>
                  </a:cubicBezTo>
                  <a:cubicBezTo>
                    <a:pt x="1255" y="5359"/>
                    <a:pt x="21430" y="0"/>
                    <a:pt x="45107" y="0"/>
                  </a:cubicBezTo>
                  <a:cubicBezTo>
                    <a:pt x="68785" y="0"/>
                    <a:pt x="87374" y="5359"/>
                    <a:pt x="86626" y="12045"/>
                  </a:cubicBezTo>
                  <a:cubicBezTo>
                    <a:pt x="85877" y="18829"/>
                    <a:pt x="65672" y="24335"/>
                    <a:pt x="41546" y="243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EA0D22D-D678-4C15-859D-979E5FE53D06}"/>
                </a:ext>
              </a:extLst>
            </p:cNvPr>
            <p:cNvSpPr/>
            <p:nvPr/>
          </p:nvSpPr>
          <p:spPr>
            <a:xfrm>
              <a:off x="5820892" y="6605360"/>
              <a:ext cx="97330" cy="30725"/>
            </a:xfrm>
            <a:custGeom>
              <a:avLst/>
              <a:gdLst>
                <a:gd name="connsiteX0" fmla="*/ 46473 w 97330"/>
                <a:gd name="connsiteY0" fmla="*/ 30726 h 30725"/>
                <a:gd name="connsiteX1" fmla="*/ 76 w 97330"/>
                <a:gd name="connsiteY1" fmla="*/ 15191 h 30725"/>
                <a:gd name="connsiteX2" fmla="*/ 50874 w 97330"/>
                <a:gd name="connsiteY2" fmla="*/ 0 h 30725"/>
                <a:gd name="connsiteX3" fmla="*/ 97301 w 97330"/>
                <a:gd name="connsiteY3" fmla="*/ 15191 h 30725"/>
                <a:gd name="connsiteX4" fmla="*/ 46473 w 97330"/>
                <a:gd name="connsiteY4" fmla="*/ 30726 h 3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30" h="30725">
                  <a:moveTo>
                    <a:pt x="46473" y="30726"/>
                  </a:moveTo>
                  <a:cubicBezTo>
                    <a:pt x="19324" y="30726"/>
                    <a:pt x="-1421" y="23745"/>
                    <a:pt x="76" y="15191"/>
                  </a:cubicBezTo>
                  <a:cubicBezTo>
                    <a:pt x="1573" y="6784"/>
                    <a:pt x="24322" y="0"/>
                    <a:pt x="50874" y="0"/>
                  </a:cubicBezTo>
                  <a:cubicBezTo>
                    <a:pt x="77425" y="0"/>
                    <a:pt x="98229" y="6735"/>
                    <a:pt x="97301" y="15191"/>
                  </a:cubicBezTo>
                  <a:cubicBezTo>
                    <a:pt x="96373" y="23745"/>
                    <a:pt x="73623" y="30726"/>
                    <a:pt x="46473" y="307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DDC3386-CE00-48B9-AE76-1A25B30BCF48}"/>
                </a:ext>
              </a:extLst>
            </p:cNvPr>
            <p:cNvSpPr/>
            <p:nvPr/>
          </p:nvSpPr>
          <p:spPr>
            <a:xfrm>
              <a:off x="5790387" y="6800481"/>
              <a:ext cx="111055" cy="39918"/>
            </a:xfrm>
            <a:custGeom>
              <a:avLst/>
              <a:gdLst>
                <a:gd name="connsiteX0" fmla="*/ 52733 w 111055"/>
                <a:gd name="connsiteY0" fmla="*/ 39919 h 39918"/>
                <a:gd name="connsiteX1" fmla="*/ 109 w 111055"/>
                <a:gd name="connsiteY1" fmla="*/ 19714 h 39918"/>
                <a:gd name="connsiteX2" fmla="*/ 58330 w 111055"/>
                <a:gd name="connsiteY2" fmla="*/ 0 h 39918"/>
                <a:gd name="connsiteX3" fmla="*/ 111014 w 111055"/>
                <a:gd name="connsiteY3" fmla="*/ 19714 h 39918"/>
                <a:gd name="connsiteX4" fmla="*/ 52733 w 111055"/>
                <a:gd name="connsiteY4" fmla="*/ 39919 h 3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5" h="39918">
                  <a:moveTo>
                    <a:pt x="52733" y="39919"/>
                  </a:moveTo>
                  <a:cubicBezTo>
                    <a:pt x="21722" y="39919"/>
                    <a:pt x="-1806" y="30824"/>
                    <a:pt x="109" y="19714"/>
                  </a:cubicBezTo>
                  <a:cubicBezTo>
                    <a:pt x="2025" y="8751"/>
                    <a:pt x="28097" y="0"/>
                    <a:pt x="58330" y="0"/>
                  </a:cubicBezTo>
                  <a:cubicBezTo>
                    <a:pt x="88563" y="0"/>
                    <a:pt x="112181" y="8751"/>
                    <a:pt x="111014" y="19714"/>
                  </a:cubicBezTo>
                  <a:cubicBezTo>
                    <a:pt x="109846" y="30824"/>
                    <a:pt x="83744" y="39919"/>
                    <a:pt x="52733" y="3991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BC9CE8D-0FEB-4551-AA7B-25A226134DC9}"/>
                </a:ext>
              </a:extLst>
            </p:cNvPr>
            <p:cNvSpPr/>
            <p:nvPr/>
          </p:nvSpPr>
          <p:spPr>
            <a:xfrm>
              <a:off x="6142545" y="5640029"/>
              <a:ext cx="30207" cy="2949"/>
            </a:xfrm>
            <a:custGeom>
              <a:avLst/>
              <a:gdLst>
                <a:gd name="connsiteX0" fmla="*/ 15387 w 30207"/>
                <a:gd name="connsiteY0" fmla="*/ 2950 h 2949"/>
                <a:gd name="connsiteX1" fmla="*/ 2 w 30207"/>
                <a:gd name="connsiteY1" fmla="*/ 1475 h 2949"/>
                <a:gd name="connsiteX2" fmla="*/ 14819 w 30207"/>
                <a:gd name="connsiteY2" fmla="*/ 0 h 2949"/>
                <a:gd name="connsiteX3" fmla="*/ 30204 w 30207"/>
                <a:gd name="connsiteY3" fmla="*/ 1475 h 2949"/>
                <a:gd name="connsiteX4" fmla="*/ 15387 w 3020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07" h="2949">
                  <a:moveTo>
                    <a:pt x="15387" y="2950"/>
                  </a:moveTo>
                  <a:cubicBezTo>
                    <a:pt x="7006" y="2950"/>
                    <a:pt x="121" y="2261"/>
                    <a:pt x="2" y="1475"/>
                  </a:cubicBezTo>
                  <a:cubicBezTo>
                    <a:pt x="-118" y="639"/>
                    <a:pt x="6497" y="0"/>
                    <a:pt x="14819" y="0"/>
                  </a:cubicBezTo>
                  <a:cubicBezTo>
                    <a:pt x="23140" y="0"/>
                    <a:pt x="30025" y="639"/>
                    <a:pt x="30204" y="1475"/>
                  </a:cubicBezTo>
                  <a:cubicBezTo>
                    <a:pt x="30384" y="2261"/>
                    <a:pt x="23769" y="2950"/>
                    <a:pt x="1538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BEAD902-6F77-4445-BEAE-420893C89C0B}"/>
                </a:ext>
              </a:extLst>
            </p:cNvPr>
            <p:cNvSpPr/>
            <p:nvPr/>
          </p:nvSpPr>
          <p:spPr>
            <a:xfrm>
              <a:off x="6146735" y="5657481"/>
              <a:ext cx="31407" cy="3195"/>
            </a:xfrm>
            <a:custGeom>
              <a:avLst/>
              <a:gdLst>
                <a:gd name="connsiteX0" fmla="*/ 16017 w 31407"/>
                <a:gd name="connsiteY0" fmla="*/ 3195 h 3195"/>
                <a:gd name="connsiteX1" fmla="*/ 2 w 31407"/>
                <a:gd name="connsiteY1" fmla="*/ 1573 h 3195"/>
                <a:gd name="connsiteX2" fmla="*/ 15389 w 31407"/>
                <a:gd name="connsiteY2" fmla="*/ 0 h 3195"/>
                <a:gd name="connsiteX3" fmla="*/ 31403 w 31407"/>
                <a:gd name="connsiteY3" fmla="*/ 1573 h 3195"/>
                <a:gd name="connsiteX4" fmla="*/ 16017 w 314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7" h="3195">
                  <a:moveTo>
                    <a:pt x="16017" y="3195"/>
                  </a:moveTo>
                  <a:cubicBezTo>
                    <a:pt x="7306" y="3195"/>
                    <a:pt x="152" y="2458"/>
                    <a:pt x="2" y="1573"/>
                  </a:cubicBezTo>
                  <a:cubicBezTo>
                    <a:pt x="-147" y="688"/>
                    <a:pt x="6767" y="0"/>
                    <a:pt x="15389" y="0"/>
                  </a:cubicBezTo>
                  <a:cubicBezTo>
                    <a:pt x="24039" y="0"/>
                    <a:pt x="31194" y="737"/>
                    <a:pt x="31403" y="1573"/>
                  </a:cubicBezTo>
                  <a:cubicBezTo>
                    <a:pt x="31613" y="2458"/>
                    <a:pt x="24698" y="3195"/>
                    <a:pt x="16017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9418AB7-CD11-4D0F-A72D-E420DB725E6A}"/>
                </a:ext>
              </a:extLst>
            </p:cNvPr>
            <p:cNvSpPr/>
            <p:nvPr/>
          </p:nvSpPr>
          <p:spPr>
            <a:xfrm>
              <a:off x="6151225" y="5676359"/>
              <a:ext cx="32725" cy="3441"/>
            </a:xfrm>
            <a:custGeom>
              <a:avLst/>
              <a:gdLst>
                <a:gd name="connsiteX0" fmla="*/ 16706 w 32725"/>
                <a:gd name="connsiteY0" fmla="*/ 3441 h 3441"/>
                <a:gd name="connsiteX1" fmla="*/ 2 w 32725"/>
                <a:gd name="connsiteY1" fmla="*/ 1721 h 3441"/>
                <a:gd name="connsiteX2" fmla="*/ 16017 w 32725"/>
                <a:gd name="connsiteY2" fmla="*/ 0 h 3441"/>
                <a:gd name="connsiteX3" fmla="*/ 32720 w 32725"/>
                <a:gd name="connsiteY3" fmla="*/ 1721 h 3441"/>
                <a:gd name="connsiteX4" fmla="*/ 16706 w 3272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25" h="3441">
                  <a:moveTo>
                    <a:pt x="16706" y="3441"/>
                  </a:moveTo>
                  <a:cubicBezTo>
                    <a:pt x="7636" y="3441"/>
                    <a:pt x="152" y="2655"/>
                    <a:pt x="2" y="1721"/>
                  </a:cubicBezTo>
                  <a:cubicBezTo>
                    <a:pt x="-148" y="787"/>
                    <a:pt x="7007" y="0"/>
                    <a:pt x="16017" y="0"/>
                  </a:cubicBezTo>
                  <a:cubicBezTo>
                    <a:pt x="25027" y="0"/>
                    <a:pt x="32481" y="787"/>
                    <a:pt x="32720" y="1721"/>
                  </a:cubicBezTo>
                  <a:cubicBezTo>
                    <a:pt x="32959" y="2655"/>
                    <a:pt x="25776" y="3441"/>
                    <a:pt x="16706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52EA313-FF75-4F8A-BB6C-0950241C8800}"/>
                </a:ext>
              </a:extLst>
            </p:cNvPr>
            <p:cNvSpPr/>
            <p:nvPr/>
          </p:nvSpPr>
          <p:spPr>
            <a:xfrm>
              <a:off x="6156133" y="5696859"/>
              <a:ext cx="34134" cy="3785"/>
            </a:xfrm>
            <a:custGeom>
              <a:avLst/>
              <a:gdLst>
                <a:gd name="connsiteX0" fmla="*/ 17454 w 34134"/>
                <a:gd name="connsiteY0" fmla="*/ 3785 h 3785"/>
                <a:gd name="connsiteX1" fmla="*/ 3 w 34134"/>
                <a:gd name="connsiteY1" fmla="*/ 1868 h 3785"/>
                <a:gd name="connsiteX2" fmla="*/ 16676 w 34134"/>
                <a:gd name="connsiteY2" fmla="*/ 0 h 3785"/>
                <a:gd name="connsiteX3" fmla="*/ 34127 w 34134"/>
                <a:gd name="connsiteY3" fmla="*/ 1868 h 3785"/>
                <a:gd name="connsiteX4" fmla="*/ 17454 w 3413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4" h="3785">
                  <a:moveTo>
                    <a:pt x="17454" y="3785"/>
                  </a:moveTo>
                  <a:cubicBezTo>
                    <a:pt x="7995" y="3785"/>
                    <a:pt x="182" y="2950"/>
                    <a:pt x="3" y="1868"/>
                  </a:cubicBezTo>
                  <a:cubicBezTo>
                    <a:pt x="-177" y="836"/>
                    <a:pt x="7307" y="0"/>
                    <a:pt x="16676" y="0"/>
                  </a:cubicBezTo>
                  <a:cubicBezTo>
                    <a:pt x="26045" y="0"/>
                    <a:pt x="33858" y="836"/>
                    <a:pt x="34127" y="1868"/>
                  </a:cubicBezTo>
                  <a:cubicBezTo>
                    <a:pt x="34397" y="2901"/>
                    <a:pt x="26914" y="3785"/>
                    <a:pt x="17454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7FB0131-6D4D-4244-81BF-A2A313C07AA5}"/>
                </a:ext>
              </a:extLst>
            </p:cNvPr>
            <p:cNvSpPr/>
            <p:nvPr/>
          </p:nvSpPr>
          <p:spPr>
            <a:xfrm>
              <a:off x="6161521" y="5719178"/>
              <a:ext cx="35689" cy="4129"/>
            </a:xfrm>
            <a:custGeom>
              <a:avLst/>
              <a:gdLst>
                <a:gd name="connsiteX0" fmla="*/ 18263 w 35689"/>
                <a:gd name="connsiteY0" fmla="*/ 4130 h 4129"/>
                <a:gd name="connsiteX1" fmla="*/ 3 w 35689"/>
                <a:gd name="connsiteY1" fmla="*/ 2065 h 4129"/>
                <a:gd name="connsiteX2" fmla="*/ 17425 w 35689"/>
                <a:gd name="connsiteY2" fmla="*/ 0 h 4129"/>
                <a:gd name="connsiteX3" fmla="*/ 35685 w 35689"/>
                <a:gd name="connsiteY3" fmla="*/ 2065 h 4129"/>
                <a:gd name="connsiteX4" fmla="*/ 18263 w 3568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89" h="4129">
                  <a:moveTo>
                    <a:pt x="18263" y="4130"/>
                  </a:moveTo>
                  <a:cubicBezTo>
                    <a:pt x="8385" y="4130"/>
                    <a:pt x="213" y="3195"/>
                    <a:pt x="3" y="2065"/>
                  </a:cubicBezTo>
                  <a:cubicBezTo>
                    <a:pt x="-176" y="934"/>
                    <a:pt x="7606" y="0"/>
                    <a:pt x="17425" y="0"/>
                  </a:cubicBezTo>
                  <a:cubicBezTo>
                    <a:pt x="27243" y="0"/>
                    <a:pt x="35415" y="934"/>
                    <a:pt x="35685" y="2065"/>
                  </a:cubicBezTo>
                  <a:cubicBezTo>
                    <a:pt x="35923" y="3245"/>
                    <a:pt x="28141" y="4130"/>
                    <a:pt x="18263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0E43BE9-9625-4233-8EBF-1CDF6569F4ED}"/>
                </a:ext>
              </a:extLst>
            </p:cNvPr>
            <p:cNvSpPr/>
            <p:nvPr/>
          </p:nvSpPr>
          <p:spPr>
            <a:xfrm>
              <a:off x="6167358" y="5743661"/>
              <a:ext cx="37370" cy="4522"/>
            </a:xfrm>
            <a:custGeom>
              <a:avLst/>
              <a:gdLst>
                <a:gd name="connsiteX0" fmla="*/ 19161 w 37370"/>
                <a:gd name="connsiteY0" fmla="*/ 4523 h 4522"/>
                <a:gd name="connsiteX1" fmla="*/ 4 w 37370"/>
                <a:gd name="connsiteY1" fmla="*/ 2261 h 4522"/>
                <a:gd name="connsiteX2" fmla="*/ 18203 w 37370"/>
                <a:gd name="connsiteY2" fmla="*/ 0 h 4522"/>
                <a:gd name="connsiteX3" fmla="*/ 37361 w 37370"/>
                <a:gd name="connsiteY3" fmla="*/ 2261 h 4522"/>
                <a:gd name="connsiteX4" fmla="*/ 19161 w 3737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70" h="4522">
                  <a:moveTo>
                    <a:pt x="19161" y="4523"/>
                  </a:moveTo>
                  <a:cubicBezTo>
                    <a:pt x="8804" y="4523"/>
                    <a:pt x="243" y="3490"/>
                    <a:pt x="4" y="2261"/>
                  </a:cubicBezTo>
                  <a:cubicBezTo>
                    <a:pt x="-206" y="1032"/>
                    <a:pt x="7936" y="0"/>
                    <a:pt x="18203" y="0"/>
                  </a:cubicBezTo>
                  <a:cubicBezTo>
                    <a:pt x="28471" y="0"/>
                    <a:pt x="37032" y="983"/>
                    <a:pt x="37361" y="2261"/>
                  </a:cubicBezTo>
                  <a:cubicBezTo>
                    <a:pt x="37690" y="3540"/>
                    <a:pt x="29518" y="4523"/>
                    <a:pt x="1916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C2C7B6D-4FF7-4DA5-B106-6FAF668030AC}"/>
                </a:ext>
              </a:extLst>
            </p:cNvPr>
            <p:cNvSpPr/>
            <p:nvPr/>
          </p:nvSpPr>
          <p:spPr>
            <a:xfrm>
              <a:off x="6173852" y="5770552"/>
              <a:ext cx="39226" cy="5014"/>
            </a:xfrm>
            <a:custGeom>
              <a:avLst/>
              <a:gdLst>
                <a:gd name="connsiteX0" fmla="*/ 20120 w 39226"/>
                <a:gd name="connsiteY0" fmla="*/ 5014 h 5014"/>
                <a:gd name="connsiteX1" fmla="*/ 5 w 39226"/>
                <a:gd name="connsiteY1" fmla="*/ 2507 h 5014"/>
                <a:gd name="connsiteX2" fmla="*/ 19102 w 39226"/>
                <a:gd name="connsiteY2" fmla="*/ 0 h 5014"/>
                <a:gd name="connsiteX3" fmla="*/ 39218 w 39226"/>
                <a:gd name="connsiteY3" fmla="*/ 2507 h 5014"/>
                <a:gd name="connsiteX4" fmla="*/ 20120 w 39226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6" h="5014">
                  <a:moveTo>
                    <a:pt x="20120" y="5014"/>
                  </a:moveTo>
                  <a:cubicBezTo>
                    <a:pt x="9255" y="5014"/>
                    <a:pt x="245" y="3884"/>
                    <a:pt x="5" y="2507"/>
                  </a:cubicBezTo>
                  <a:cubicBezTo>
                    <a:pt x="-235" y="1131"/>
                    <a:pt x="8297" y="0"/>
                    <a:pt x="19102" y="0"/>
                  </a:cubicBezTo>
                  <a:cubicBezTo>
                    <a:pt x="29909" y="0"/>
                    <a:pt x="38889" y="1131"/>
                    <a:pt x="39218" y="2507"/>
                  </a:cubicBezTo>
                  <a:cubicBezTo>
                    <a:pt x="39517" y="3884"/>
                    <a:pt x="30987" y="5014"/>
                    <a:pt x="20120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79A415B-2F79-4496-B529-5564283E1987}"/>
                </a:ext>
              </a:extLst>
            </p:cNvPr>
            <p:cNvSpPr/>
            <p:nvPr/>
          </p:nvSpPr>
          <p:spPr>
            <a:xfrm>
              <a:off x="6180945" y="5800245"/>
              <a:ext cx="41295" cy="5506"/>
            </a:xfrm>
            <a:custGeom>
              <a:avLst/>
              <a:gdLst>
                <a:gd name="connsiteX0" fmla="*/ 21229 w 41295"/>
                <a:gd name="connsiteY0" fmla="*/ 5506 h 5506"/>
                <a:gd name="connsiteX1" fmla="*/ 6 w 41295"/>
                <a:gd name="connsiteY1" fmla="*/ 2753 h 5506"/>
                <a:gd name="connsiteX2" fmla="*/ 20062 w 41295"/>
                <a:gd name="connsiteY2" fmla="*/ 0 h 5506"/>
                <a:gd name="connsiteX3" fmla="*/ 41285 w 41295"/>
                <a:gd name="connsiteY3" fmla="*/ 2753 h 5506"/>
                <a:gd name="connsiteX4" fmla="*/ 21229 w 41295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95" h="5506">
                  <a:moveTo>
                    <a:pt x="21229" y="5506"/>
                  </a:moveTo>
                  <a:cubicBezTo>
                    <a:pt x="9794" y="5506"/>
                    <a:pt x="276" y="4277"/>
                    <a:pt x="6" y="2753"/>
                  </a:cubicBezTo>
                  <a:cubicBezTo>
                    <a:pt x="-263" y="1229"/>
                    <a:pt x="8717" y="0"/>
                    <a:pt x="20062" y="0"/>
                  </a:cubicBezTo>
                  <a:cubicBezTo>
                    <a:pt x="31407" y="0"/>
                    <a:pt x="40896" y="1229"/>
                    <a:pt x="41285" y="2753"/>
                  </a:cubicBezTo>
                  <a:cubicBezTo>
                    <a:pt x="41644" y="4277"/>
                    <a:pt x="32664" y="5506"/>
                    <a:pt x="21229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6E3E6EB-0D38-474D-8B12-DFA8ABEBEC21}"/>
                </a:ext>
              </a:extLst>
            </p:cNvPr>
            <p:cNvSpPr/>
            <p:nvPr/>
          </p:nvSpPr>
          <p:spPr>
            <a:xfrm>
              <a:off x="6188877" y="5833183"/>
              <a:ext cx="43544" cy="6145"/>
            </a:xfrm>
            <a:custGeom>
              <a:avLst/>
              <a:gdLst>
                <a:gd name="connsiteX0" fmla="*/ 22427 w 43544"/>
                <a:gd name="connsiteY0" fmla="*/ 6145 h 6145"/>
                <a:gd name="connsiteX1" fmla="*/ 7 w 43544"/>
                <a:gd name="connsiteY1" fmla="*/ 3048 h 6145"/>
                <a:gd name="connsiteX2" fmla="*/ 21110 w 43544"/>
                <a:gd name="connsiteY2" fmla="*/ 0 h 6145"/>
                <a:gd name="connsiteX3" fmla="*/ 43531 w 43544"/>
                <a:gd name="connsiteY3" fmla="*/ 3048 h 6145"/>
                <a:gd name="connsiteX4" fmla="*/ 22427 w 43544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4" h="6145">
                  <a:moveTo>
                    <a:pt x="22427" y="6145"/>
                  </a:moveTo>
                  <a:cubicBezTo>
                    <a:pt x="10334" y="6145"/>
                    <a:pt x="306" y="4769"/>
                    <a:pt x="7" y="3048"/>
                  </a:cubicBezTo>
                  <a:cubicBezTo>
                    <a:pt x="-293" y="1377"/>
                    <a:pt x="9167" y="0"/>
                    <a:pt x="21110" y="0"/>
                  </a:cubicBezTo>
                  <a:cubicBezTo>
                    <a:pt x="33054" y="0"/>
                    <a:pt x="43111" y="1377"/>
                    <a:pt x="43531" y="3048"/>
                  </a:cubicBezTo>
                  <a:cubicBezTo>
                    <a:pt x="43949" y="4769"/>
                    <a:pt x="34491" y="6145"/>
                    <a:pt x="22427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F05B979-31FB-428C-B4E1-717284C8D15A}"/>
                </a:ext>
              </a:extLst>
            </p:cNvPr>
            <p:cNvSpPr/>
            <p:nvPr/>
          </p:nvSpPr>
          <p:spPr>
            <a:xfrm>
              <a:off x="6197675" y="5869956"/>
              <a:ext cx="46124" cy="6882"/>
            </a:xfrm>
            <a:custGeom>
              <a:avLst/>
              <a:gdLst>
                <a:gd name="connsiteX0" fmla="*/ 23807 w 46124"/>
                <a:gd name="connsiteY0" fmla="*/ 6883 h 6882"/>
                <a:gd name="connsiteX1" fmla="*/ 9 w 46124"/>
                <a:gd name="connsiteY1" fmla="*/ 3441 h 6882"/>
                <a:gd name="connsiteX2" fmla="*/ 22310 w 46124"/>
                <a:gd name="connsiteY2" fmla="*/ 0 h 6882"/>
                <a:gd name="connsiteX3" fmla="*/ 46108 w 46124"/>
                <a:gd name="connsiteY3" fmla="*/ 3441 h 6882"/>
                <a:gd name="connsiteX4" fmla="*/ 23807 w 46124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24" h="6882">
                  <a:moveTo>
                    <a:pt x="23807" y="6883"/>
                  </a:moveTo>
                  <a:cubicBezTo>
                    <a:pt x="11025" y="6883"/>
                    <a:pt x="369" y="5309"/>
                    <a:pt x="9" y="3441"/>
                  </a:cubicBezTo>
                  <a:cubicBezTo>
                    <a:pt x="-349" y="1524"/>
                    <a:pt x="9648" y="0"/>
                    <a:pt x="22310" y="0"/>
                  </a:cubicBezTo>
                  <a:cubicBezTo>
                    <a:pt x="34972" y="0"/>
                    <a:pt x="45628" y="1524"/>
                    <a:pt x="46108" y="3441"/>
                  </a:cubicBezTo>
                  <a:cubicBezTo>
                    <a:pt x="46586" y="5309"/>
                    <a:pt x="36618" y="6883"/>
                    <a:pt x="23807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2B4A21E-ADC0-466B-ADA7-AE169632B972}"/>
                </a:ext>
              </a:extLst>
            </p:cNvPr>
            <p:cNvSpPr/>
            <p:nvPr/>
          </p:nvSpPr>
          <p:spPr>
            <a:xfrm>
              <a:off x="6207642" y="5911202"/>
              <a:ext cx="48969" cy="7816"/>
            </a:xfrm>
            <a:custGeom>
              <a:avLst/>
              <a:gdLst>
                <a:gd name="connsiteX0" fmla="*/ 25334 w 48969"/>
                <a:gd name="connsiteY0" fmla="*/ 7817 h 7816"/>
                <a:gd name="connsiteX1" fmla="*/ 10 w 48969"/>
                <a:gd name="connsiteY1" fmla="*/ 3884 h 7816"/>
                <a:gd name="connsiteX2" fmla="*/ 23628 w 48969"/>
                <a:gd name="connsiteY2" fmla="*/ 0 h 7816"/>
                <a:gd name="connsiteX3" fmla="*/ 48952 w 48969"/>
                <a:gd name="connsiteY3" fmla="*/ 3884 h 7816"/>
                <a:gd name="connsiteX4" fmla="*/ 25334 w 4896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69" h="7816">
                  <a:moveTo>
                    <a:pt x="25334" y="7817"/>
                  </a:moveTo>
                  <a:cubicBezTo>
                    <a:pt x="11744" y="7817"/>
                    <a:pt x="399" y="6047"/>
                    <a:pt x="10" y="3884"/>
                  </a:cubicBezTo>
                  <a:cubicBezTo>
                    <a:pt x="-379" y="1721"/>
                    <a:pt x="10188" y="0"/>
                    <a:pt x="23628" y="0"/>
                  </a:cubicBezTo>
                  <a:cubicBezTo>
                    <a:pt x="37068" y="0"/>
                    <a:pt x="48413" y="1721"/>
                    <a:pt x="48952" y="3884"/>
                  </a:cubicBezTo>
                  <a:cubicBezTo>
                    <a:pt x="49461" y="6096"/>
                    <a:pt x="38894" y="7817"/>
                    <a:pt x="25334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7734E33-F56C-49A9-AA40-7662C03E1D88}"/>
                </a:ext>
              </a:extLst>
            </p:cNvPr>
            <p:cNvSpPr/>
            <p:nvPr/>
          </p:nvSpPr>
          <p:spPr>
            <a:xfrm>
              <a:off x="6218864" y="5958053"/>
              <a:ext cx="52240" cy="8799"/>
            </a:xfrm>
            <a:custGeom>
              <a:avLst/>
              <a:gdLst>
                <a:gd name="connsiteX0" fmla="*/ 27103 w 52240"/>
                <a:gd name="connsiteY0" fmla="*/ 8800 h 8799"/>
                <a:gd name="connsiteX1" fmla="*/ 13 w 52240"/>
                <a:gd name="connsiteY1" fmla="*/ 4375 h 8799"/>
                <a:gd name="connsiteX2" fmla="*/ 25127 w 52240"/>
                <a:gd name="connsiteY2" fmla="*/ 0 h 8799"/>
                <a:gd name="connsiteX3" fmla="*/ 52217 w 52240"/>
                <a:gd name="connsiteY3" fmla="*/ 4375 h 8799"/>
                <a:gd name="connsiteX4" fmla="*/ 27103 w 5224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40" h="8799">
                  <a:moveTo>
                    <a:pt x="27103" y="8800"/>
                  </a:moveTo>
                  <a:cubicBezTo>
                    <a:pt x="12615" y="8800"/>
                    <a:pt x="492" y="6784"/>
                    <a:pt x="13" y="4375"/>
                  </a:cubicBezTo>
                  <a:cubicBezTo>
                    <a:pt x="-436" y="1966"/>
                    <a:pt x="10789" y="0"/>
                    <a:pt x="25127" y="0"/>
                  </a:cubicBezTo>
                  <a:cubicBezTo>
                    <a:pt x="39465" y="0"/>
                    <a:pt x="51559" y="1966"/>
                    <a:pt x="52217" y="4375"/>
                  </a:cubicBezTo>
                  <a:cubicBezTo>
                    <a:pt x="52816" y="6784"/>
                    <a:pt x="41591" y="8800"/>
                    <a:pt x="27103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7B6A7B6-2432-465B-84CC-75C814AB5676}"/>
                </a:ext>
              </a:extLst>
            </p:cNvPr>
            <p:cNvSpPr/>
            <p:nvPr/>
          </p:nvSpPr>
          <p:spPr>
            <a:xfrm>
              <a:off x="6231672" y="6011344"/>
              <a:ext cx="55934" cy="10127"/>
            </a:xfrm>
            <a:custGeom>
              <a:avLst/>
              <a:gdLst>
                <a:gd name="connsiteX0" fmla="*/ 29113 w 55934"/>
                <a:gd name="connsiteY0" fmla="*/ 10127 h 10127"/>
                <a:gd name="connsiteX1" fmla="*/ 17 w 55934"/>
                <a:gd name="connsiteY1" fmla="*/ 5014 h 10127"/>
                <a:gd name="connsiteX2" fmla="*/ 26808 w 55934"/>
                <a:gd name="connsiteY2" fmla="*/ 0 h 10127"/>
                <a:gd name="connsiteX3" fmla="*/ 55903 w 55934"/>
                <a:gd name="connsiteY3" fmla="*/ 5014 h 10127"/>
                <a:gd name="connsiteX4" fmla="*/ 29113 w 55934"/>
                <a:gd name="connsiteY4" fmla="*/ 10127 h 1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34" h="10127">
                  <a:moveTo>
                    <a:pt x="29113" y="10127"/>
                  </a:moveTo>
                  <a:cubicBezTo>
                    <a:pt x="13578" y="10127"/>
                    <a:pt x="556" y="7817"/>
                    <a:pt x="17" y="5014"/>
                  </a:cubicBezTo>
                  <a:cubicBezTo>
                    <a:pt x="-522" y="2212"/>
                    <a:pt x="11482" y="0"/>
                    <a:pt x="26808" y="0"/>
                  </a:cubicBezTo>
                  <a:cubicBezTo>
                    <a:pt x="42134" y="0"/>
                    <a:pt x="55155" y="2261"/>
                    <a:pt x="55903" y="5014"/>
                  </a:cubicBezTo>
                  <a:cubicBezTo>
                    <a:pt x="56622" y="7817"/>
                    <a:pt x="44648" y="10127"/>
                    <a:pt x="29113" y="101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47C3C43-95B2-409F-B305-76FFBA639683}"/>
                </a:ext>
              </a:extLst>
            </p:cNvPr>
            <p:cNvSpPr/>
            <p:nvPr/>
          </p:nvSpPr>
          <p:spPr>
            <a:xfrm>
              <a:off x="6246454" y="6072697"/>
              <a:ext cx="60173" cy="11749"/>
            </a:xfrm>
            <a:custGeom>
              <a:avLst/>
              <a:gdLst>
                <a:gd name="connsiteX0" fmla="*/ 31453 w 60173"/>
                <a:gd name="connsiteY0" fmla="*/ 11750 h 11749"/>
                <a:gd name="connsiteX1" fmla="*/ 22 w 60173"/>
                <a:gd name="connsiteY1" fmla="*/ 5850 h 11749"/>
                <a:gd name="connsiteX2" fmla="*/ 28729 w 60173"/>
                <a:gd name="connsiteY2" fmla="*/ 0 h 11749"/>
                <a:gd name="connsiteX3" fmla="*/ 60129 w 60173"/>
                <a:gd name="connsiteY3" fmla="*/ 5850 h 11749"/>
                <a:gd name="connsiteX4" fmla="*/ 31453 w 60173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3" h="11749">
                  <a:moveTo>
                    <a:pt x="31453" y="11750"/>
                  </a:moveTo>
                  <a:cubicBezTo>
                    <a:pt x="14749" y="11750"/>
                    <a:pt x="651" y="9095"/>
                    <a:pt x="22" y="5850"/>
                  </a:cubicBezTo>
                  <a:cubicBezTo>
                    <a:pt x="-606" y="2606"/>
                    <a:pt x="12235" y="0"/>
                    <a:pt x="28729" y="0"/>
                  </a:cubicBezTo>
                  <a:cubicBezTo>
                    <a:pt x="45222" y="0"/>
                    <a:pt x="59291" y="2606"/>
                    <a:pt x="60129" y="5850"/>
                  </a:cubicBezTo>
                  <a:cubicBezTo>
                    <a:pt x="61027" y="9095"/>
                    <a:pt x="48186" y="11750"/>
                    <a:pt x="31453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86D4251-33A5-4D4D-9553-2608BA62F7FE}"/>
                </a:ext>
              </a:extLst>
            </p:cNvPr>
            <p:cNvSpPr/>
            <p:nvPr/>
          </p:nvSpPr>
          <p:spPr>
            <a:xfrm>
              <a:off x="6263689" y="6144128"/>
              <a:ext cx="65187" cy="13765"/>
            </a:xfrm>
            <a:custGeom>
              <a:avLst/>
              <a:gdLst>
                <a:gd name="connsiteX0" fmla="*/ 34183 w 65187"/>
                <a:gd name="connsiteY0" fmla="*/ 13765 h 13765"/>
                <a:gd name="connsiteX1" fmla="*/ 29 w 65187"/>
                <a:gd name="connsiteY1" fmla="*/ 6833 h 13765"/>
                <a:gd name="connsiteX2" fmla="*/ 30981 w 65187"/>
                <a:gd name="connsiteY2" fmla="*/ 0 h 13765"/>
                <a:gd name="connsiteX3" fmla="*/ 65135 w 65187"/>
                <a:gd name="connsiteY3" fmla="*/ 6833 h 13765"/>
                <a:gd name="connsiteX4" fmla="*/ 34183 w 65187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7" h="13765">
                  <a:moveTo>
                    <a:pt x="34183" y="13765"/>
                  </a:moveTo>
                  <a:cubicBezTo>
                    <a:pt x="16073" y="13765"/>
                    <a:pt x="777" y="10668"/>
                    <a:pt x="29" y="6833"/>
                  </a:cubicBezTo>
                  <a:cubicBezTo>
                    <a:pt x="-719" y="3048"/>
                    <a:pt x="13140" y="0"/>
                    <a:pt x="30981" y="0"/>
                  </a:cubicBezTo>
                  <a:cubicBezTo>
                    <a:pt x="48821" y="0"/>
                    <a:pt x="64117" y="3048"/>
                    <a:pt x="65135" y="6833"/>
                  </a:cubicBezTo>
                  <a:cubicBezTo>
                    <a:pt x="66153" y="10668"/>
                    <a:pt x="52293" y="13765"/>
                    <a:pt x="34183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7CEC24D-3088-42FA-941D-D88202FD7077}"/>
                </a:ext>
              </a:extLst>
            </p:cNvPr>
            <p:cNvSpPr/>
            <p:nvPr/>
          </p:nvSpPr>
          <p:spPr>
            <a:xfrm>
              <a:off x="6284005" y="6228342"/>
              <a:ext cx="71051" cy="16370"/>
            </a:xfrm>
            <a:custGeom>
              <a:avLst/>
              <a:gdLst>
                <a:gd name="connsiteX0" fmla="*/ 37455 w 71051"/>
                <a:gd name="connsiteY0" fmla="*/ 16371 h 16370"/>
                <a:gd name="connsiteX1" fmla="*/ 38 w 71051"/>
                <a:gd name="connsiteY1" fmla="*/ 8112 h 16370"/>
                <a:gd name="connsiteX2" fmla="*/ 33594 w 71051"/>
                <a:gd name="connsiteY2" fmla="*/ 0 h 16370"/>
                <a:gd name="connsiteX3" fmla="*/ 70981 w 71051"/>
                <a:gd name="connsiteY3" fmla="*/ 8112 h 16370"/>
                <a:gd name="connsiteX4" fmla="*/ 37455 w 71051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51" h="16370">
                  <a:moveTo>
                    <a:pt x="37455" y="16371"/>
                  </a:moveTo>
                  <a:cubicBezTo>
                    <a:pt x="17699" y="16371"/>
                    <a:pt x="936" y="12684"/>
                    <a:pt x="38" y="8112"/>
                  </a:cubicBezTo>
                  <a:cubicBezTo>
                    <a:pt x="-860" y="3638"/>
                    <a:pt x="14137" y="0"/>
                    <a:pt x="33594" y="0"/>
                  </a:cubicBezTo>
                  <a:cubicBezTo>
                    <a:pt x="53051" y="0"/>
                    <a:pt x="69754" y="3638"/>
                    <a:pt x="70981" y="8112"/>
                  </a:cubicBezTo>
                  <a:cubicBezTo>
                    <a:pt x="72208" y="12634"/>
                    <a:pt x="57211" y="16371"/>
                    <a:pt x="37455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B2EDEE9-2DA0-46E0-8A19-6C81E0BD30AE}"/>
                </a:ext>
              </a:extLst>
            </p:cNvPr>
            <p:cNvSpPr/>
            <p:nvPr/>
          </p:nvSpPr>
          <p:spPr>
            <a:xfrm>
              <a:off x="6308326" y="6329073"/>
              <a:ext cx="78125" cy="19713"/>
            </a:xfrm>
            <a:custGeom>
              <a:avLst/>
              <a:gdLst>
                <a:gd name="connsiteX0" fmla="*/ 41422 w 78125"/>
                <a:gd name="connsiteY0" fmla="*/ 19714 h 19713"/>
                <a:gd name="connsiteX1" fmla="*/ 53 w 78125"/>
                <a:gd name="connsiteY1" fmla="*/ 9783 h 19713"/>
                <a:gd name="connsiteX2" fmla="*/ 36692 w 78125"/>
                <a:gd name="connsiteY2" fmla="*/ 0 h 19713"/>
                <a:gd name="connsiteX3" fmla="*/ 78030 w 78125"/>
                <a:gd name="connsiteY3" fmla="*/ 9783 h 19713"/>
                <a:gd name="connsiteX4" fmla="*/ 41422 w 78125"/>
                <a:gd name="connsiteY4" fmla="*/ 19714 h 1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25" h="19713">
                  <a:moveTo>
                    <a:pt x="41422" y="19714"/>
                  </a:moveTo>
                  <a:cubicBezTo>
                    <a:pt x="19720" y="19714"/>
                    <a:pt x="1191" y="15240"/>
                    <a:pt x="53" y="9783"/>
                  </a:cubicBezTo>
                  <a:cubicBezTo>
                    <a:pt x="-1054" y="4375"/>
                    <a:pt x="15349" y="0"/>
                    <a:pt x="36692" y="0"/>
                  </a:cubicBezTo>
                  <a:cubicBezTo>
                    <a:pt x="58035" y="0"/>
                    <a:pt x="76534" y="4375"/>
                    <a:pt x="78030" y="9783"/>
                  </a:cubicBezTo>
                  <a:cubicBezTo>
                    <a:pt x="79527" y="15240"/>
                    <a:pt x="63153" y="19714"/>
                    <a:pt x="41422" y="197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3C79E5C-593E-41E3-912B-D0EA3A6DB212}"/>
                </a:ext>
              </a:extLst>
            </p:cNvPr>
            <p:cNvSpPr/>
            <p:nvPr/>
          </p:nvSpPr>
          <p:spPr>
            <a:xfrm>
              <a:off x="6337997" y="6451583"/>
              <a:ext cx="86716" cy="24285"/>
            </a:xfrm>
            <a:custGeom>
              <a:avLst/>
              <a:gdLst>
                <a:gd name="connsiteX0" fmla="*/ 46294 w 86716"/>
                <a:gd name="connsiteY0" fmla="*/ 24286 h 24285"/>
                <a:gd name="connsiteX1" fmla="*/ 77 w 86716"/>
                <a:gd name="connsiteY1" fmla="*/ 12045 h 24285"/>
                <a:gd name="connsiteX2" fmla="*/ 40398 w 86716"/>
                <a:gd name="connsiteY2" fmla="*/ 0 h 24285"/>
                <a:gd name="connsiteX3" fmla="*/ 86585 w 86716"/>
                <a:gd name="connsiteY3" fmla="*/ 12045 h 24285"/>
                <a:gd name="connsiteX4" fmla="*/ 46294 w 86716"/>
                <a:gd name="connsiteY4" fmla="*/ 24286 h 2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16" h="24285">
                  <a:moveTo>
                    <a:pt x="46294" y="24286"/>
                  </a:moveTo>
                  <a:cubicBezTo>
                    <a:pt x="22168" y="24286"/>
                    <a:pt x="1484" y="18780"/>
                    <a:pt x="77" y="12045"/>
                  </a:cubicBezTo>
                  <a:cubicBezTo>
                    <a:pt x="-1331" y="5359"/>
                    <a:pt x="16749" y="0"/>
                    <a:pt x="40398" y="0"/>
                  </a:cubicBezTo>
                  <a:cubicBezTo>
                    <a:pt x="64045" y="0"/>
                    <a:pt x="84729" y="5359"/>
                    <a:pt x="86585" y="12045"/>
                  </a:cubicBezTo>
                  <a:cubicBezTo>
                    <a:pt x="88441" y="18780"/>
                    <a:pt x="70421" y="24286"/>
                    <a:pt x="46294" y="2428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A9AA6CB-2BAB-4E72-8026-387FC6A350A2}"/>
                </a:ext>
              </a:extLst>
            </p:cNvPr>
            <p:cNvSpPr/>
            <p:nvPr/>
          </p:nvSpPr>
          <p:spPr>
            <a:xfrm>
              <a:off x="6374960" y="6603983"/>
              <a:ext cx="97440" cy="30627"/>
            </a:xfrm>
            <a:custGeom>
              <a:avLst/>
              <a:gdLst>
                <a:gd name="connsiteX0" fmla="*/ 52496 w 97440"/>
                <a:gd name="connsiteY0" fmla="*/ 30627 h 30627"/>
                <a:gd name="connsiteX1" fmla="*/ 112 w 97440"/>
                <a:gd name="connsiteY1" fmla="*/ 15142 h 30627"/>
                <a:gd name="connsiteX2" fmla="*/ 44952 w 97440"/>
                <a:gd name="connsiteY2" fmla="*/ 0 h 30627"/>
                <a:gd name="connsiteX3" fmla="*/ 97246 w 97440"/>
                <a:gd name="connsiteY3" fmla="*/ 15142 h 30627"/>
                <a:gd name="connsiteX4" fmla="*/ 52496 w 97440"/>
                <a:gd name="connsiteY4" fmla="*/ 30627 h 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0" h="30627">
                  <a:moveTo>
                    <a:pt x="52496" y="30627"/>
                  </a:moveTo>
                  <a:cubicBezTo>
                    <a:pt x="25376" y="30627"/>
                    <a:pt x="1908" y="23647"/>
                    <a:pt x="112" y="15142"/>
                  </a:cubicBezTo>
                  <a:cubicBezTo>
                    <a:pt x="-1685" y="6735"/>
                    <a:pt x="18402" y="0"/>
                    <a:pt x="44952" y="0"/>
                  </a:cubicBezTo>
                  <a:cubicBezTo>
                    <a:pt x="71504" y="0"/>
                    <a:pt x="94912" y="6735"/>
                    <a:pt x="97246" y="15142"/>
                  </a:cubicBezTo>
                  <a:cubicBezTo>
                    <a:pt x="99641" y="23696"/>
                    <a:pt x="79616" y="30627"/>
                    <a:pt x="52496" y="306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096C27A-3F60-443D-A2A2-5C874BB4A2F3}"/>
                </a:ext>
              </a:extLst>
            </p:cNvPr>
            <p:cNvSpPr/>
            <p:nvPr/>
          </p:nvSpPr>
          <p:spPr>
            <a:xfrm>
              <a:off x="6422257" y="6798711"/>
              <a:ext cx="111247" cy="39820"/>
            </a:xfrm>
            <a:custGeom>
              <a:avLst/>
              <a:gdLst>
                <a:gd name="connsiteX0" fmla="*/ 60606 w 111247"/>
                <a:gd name="connsiteY0" fmla="*/ 39821 h 39820"/>
                <a:gd name="connsiteX1" fmla="*/ 170 w 111247"/>
                <a:gd name="connsiteY1" fmla="*/ 19665 h 39820"/>
                <a:gd name="connsiteX2" fmla="*/ 50638 w 111247"/>
                <a:gd name="connsiteY2" fmla="*/ 0 h 39820"/>
                <a:gd name="connsiteX3" fmla="*/ 110954 w 111247"/>
                <a:gd name="connsiteY3" fmla="*/ 19665 h 39820"/>
                <a:gd name="connsiteX4" fmla="*/ 60606 w 111247"/>
                <a:gd name="connsiteY4" fmla="*/ 39821 h 3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47" h="39820">
                  <a:moveTo>
                    <a:pt x="60606" y="39821"/>
                  </a:moveTo>
                  <a:cubicBezTo>
                    <a:pt x="29624" y="39821"/>
                    <a:pt x="2565" y="30726"/>
                    <a:pt x="170" y="19665"/>
                  </a:cubicBezTo>
                  <a:cubicBezTo>
                    <a:pt x="-2195" y="8751"/>
                    <a:pt x="20435" y="0"/>
                    <a:pt x="50638" y="0"/>
                  </a:cubicBezTo>
                  <a:cubicBezTo>
                    <a:pt x="80841" y="0"/>
                    <a:pt x="107841" y="8751"/>
                    <a:pt x="110954" y="19665"/>
                  </a:cubicBezTo>
                  <a:cubicBezTo>
                    <a:pt x="114098" y="30726"/>
                    <a:pt x="91587" y="39821"/>
                    <a:pt x="60606" y="3982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276AB47-5604-4C07-B62C-1105F7028375}"/>
                </a:ext>
              </a:extLst>
            </p:cNvPr>
            <p:cNvSpPr/>
            <p:nvPr/>
          </p:nvSpPr>
          <p:spPr>
            <a:xfrm>
              <a:off x="6314673" y="5639881"/>
              <a:ext cx="30250" cy="2949"/>
            </a:xfrm>
            <a:custGeom>
              <a:avLst/>
              <a:gdLst>
                <a:gd name="connsiteX0" fmla="*/ 15977 w 30250"/>
                <a:gd name="connsiteY0" fmla="*/ 2950 h 2949"/>
                <a:gd name="connsiteX1" fmla="*/ 22 w 30250"/>
                <a:gd name="connsiteY1" fmla="*/ 1475 h 2949"/>
                <a:gd name="connsiteX2" fmla="*/ 14271 w 30250"/>
                <a:gd name="connsiteY2" fmla="*/ 0 h 2949"/>
                <a:gd name="connsiteX3" fmla="*/ 30225 w 30250"/>
                <a:gd name="connsiteY3" fmla="*/ 1475 h 2949"/>
                <a:gd name="connsiteX4" fmla="*/ 15977 w 30250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50" h="2949">
                  <a:moveTo>
                    <a:pt x="15977" y="2950"/>
                  </a:moveTo>
                  <a:cubicBezTo>
                    <a:pt x="7596" y="2950"/>
                    <a:pt x="471" y="2261"/>
                    <a:pt x="22" y="1475"/>
                  </a:cubicBezTo>
                  <a:cubicBezTo>
                    <a:pt x="-427" y="639"/>
                    <a:pt x="5949" y="0"/>
                    <a:pt x="14271" y="0"/>
                  </a:cubicBezTo>
                  <a:cubicBezTo>
                    <a:pt x="22593" y="0"/>
                    <a:pt x="29716" y="639"/>
                    <a:pt x="30225" y="1475"/>
                  </a:cubicBezTo>
                  <a:cubicBezTo>
                    <a:pt x="30704" y="2311"/>
                    <a:pt x="24328" y="2950"/>
                    <a:pt x="1597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CD5A104-D9EA-4B7E-AD34-30F41F352916}"/>
                </a:ext>
              </a:extLst>
            </p:cNvPr>
            <p:cNvSpPr/>
            <p:nvPr/>
          </p:nvSpPr>
          <p:spPr>
            <a:xfrm>
              <a:off x="6325686" y="5657333"/>
              <a:ext cx="31455" cy="3195"/>
            </a:xfrm>
            <a:custGeom>
              <a:avLst/>
              <a:gdLst>
                <a:gd name="connsiteX0" fmla="*/ 16668 w 31455"/>
                <a:gd name="connsiteY0" fmla="*/ 3195 h 3195"/>
                <a:gd name="connsiteX1" fmla="*/ 24 w 31455"/>
                <a:gd name="connsiteY1" fmla="*/ 1573 h 3195"/>
                <a:gd name="connsiteX2" fmla="*/ 14782 w 31455"/>
                <a:gd name="connsiteY2" fmla="*/ 0 h 3195"/>
                <a:gd name="connsiteX3" fmla="*/ 31425 w 31455"/>
                <a:gd name="connsiteY3" fmla="*/ 1573 h 3195"/>
                <a:gd name="connsiteX4" fmla="*/ 16668 w 3145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55" h="3195">
                  <a:moveTo>
                    <a:pt x="16668" y="3195"/>
                  </a:moveTo>
                  <a:cubicBezTo>
                    <a:pt x="7957" y="3195"/>
                    <a:pt x="503" y="2458"/>
                    <a:pt x="24" y="1573"/>
                  </a:cubicBezTo>
                  <a:cubicBezTo>
                    <a:pt x="-454" y="688"/>
                    <a:pt x="6161" y="0"/>
                    <a:pt x="14782" y="0"/>
                  </a:cubicBezTo>
                  <a:cubicBezTo>
                    <a:pt x="23403" y="0"/>
                    <a:pt x="30856" y="688"/>
                    <a:pt x="31425" y="1573"/>
                  </a:cubicBezTo>
                  <a:cubicBezTo>
                    <a:pt x="31963" y="2458"/>
                    <a:pt x="25348" y="3195"/>
                    <a:pt x="16668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68BE003-7172-488B-97A8-22144373108A}"/>
                </a:ext>
              </a:extLst>
            </p:cNvPr>
            <p:cNvSpPr/>
            <p:nvPr/>
          </p:nvSpPr>
          <p:spPr>
            <a:xfrm>
              <a:off x="6337625" y="5676211"/>
              <a:ext cx="32753" cy="3441"/>
            </a:xfrm>
            <a:custGeom>
              <a:avLst/>
              <a:gdLst>
                <a:gd name="connsiteX0" fmla="*/ 17391 w 32753"/>
                <a:gd name="connsiteY0" fmla="*/ 3441 h 3441"/>
                <a:gd name="connsiteX1" fmla="*/ 30 w 32753"/>
                <a:gd name="connsiteY1" fmla="*/ 1721 h 3441"/>
                <a:gd name="connsiteX2" fmla="*/ 15356 w 32753"/>
                <a:gd name="connsiteY2" fmla="*/ 0 h 3441"/>
                <a:gd name="connsiteX3" fmla="*/ 32717 w 32753"/>
                <a:gd name="connsiteY3" fmla="*/ 1721 h 3441"/>
                <a:gd name="connsiteX4" fmla="*/ 17391 w 32753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3" h="3441">
                  <a:moveTo>
                    <a:pt x="17391" y="3441"/>
                  </a:moveTo>
                  <a:cubicBezTo>
                    <a:pt x="8321" y="3441"/>
                    <a:pt x="538" y="2655"/>
                    <a:pt x="30" y="1721"/>
                  </a:cubicBezTo>
                  <a:cubicBezTo>
                    <a:pt x="-509" y="787"/>
                    <a:pt x="6376" y="0"/>
                    <a:pt x="15356" y="0"/>
                  </a:cubicBezTo>
                  <a:cubicBezTo>
                    <a:pt x="24336" y="0"/>
                    <a:pt x="32118" y="787"/>
                    <a:pt x="32717" y="1721"/>
                  </a:cubicBezTo>
                  <a:cubicBezTo>
                    <a:pt x="33316" y="2655"/>
                    <a:pt x="26461" y="3441"/>
                    <a:pt x="17391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EF1430D-CF76-47BB-B9D5-A8515E371736}"/>
                </a:ext>
              </a:extLst>
            </p:cNvPr>
            <p:cNvSpPr/>
            <p:nvPr/>
          </p:nvSpPr>
          <p:spPr>
            <a:xfrm>
              <a:off x="6350584" y="5696662"/>
              <a:ext cx="34197" cy="3785"/>
            </a:xfrm>
            <a:custGeom>
              <a:avLst/>
              <a:gdLst>
                <a:gd name="connsiteX0" fmla="*/ 18201 w 34197"/>
                <a:gd name="connsiteY0" fmla="*/ 3785 h 3785"/>
                <a:gd name="connsiteX1" fmla="*/ 32 w 34197"/>
                <a:gd name="connsiteY1" fmla="*/ 1868 h 3785"/>
                <a:gd name="connsiteX2" fmla="*/ 15986 w 34197"/>
                <a:gd name="connsiteY2" fmla="*/ 0 h 3785"/>
                <a:gd name="connsiteX3" fmla="*/ 34156 w 34197"/>
                <a:gd name="connsiteY3" fmla="*/ 1868 h 3785"/>
                <a:gd name="connsiteX4" fmla="*/ 18201 w 3419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7" h="3785">
                  <a:moveTo>
                    <a:pt x="18201" y="3785"/>
                  </a:moveTo>
                  <a:cubicBezTo>
                    <a:pt x="8742" y="3785"/>
                    <a:pt x="600" y="2950"/>
                    <a:pt x="32" y="1868"/>
                  </a:cubicBezTo>
                  <a:cubicBezTo>
                    <a:pt x="-537" y="836"/>
                    <a:pt x="6587" y="0"/>
                    <a:pt x="15986" y="0"/>
                  </a:cubicBezTo>
                  <a:cubicBezTo>
                    <a:pt x="25386" y="0"/>
                    <a:pt x="33497" y="836"/>
                    <a:pt x="34156" y="1868"/>
                  </a:cubicBezTo>
                  <a:cubicBezTo>
                    <a:pt x="34814" y="2950"/>
                    <a:pt x="27661" y="3785"/>
                    <a:pt x="18201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9580C17-F03D-4FF5-B2EE-B93CC45585EF}"/>
                </a:ext>
              </a:extLst>
            </p:cNvPr>
            <p:cNvSpPr/>
            <p:nvPr/>
          </p:nvSpPr>
          <p:spPr>
            <a:xfrm>
              <a:off x="6364707" y="5719031"/>
              <a:ext cx="35739" cy="4129"/>
            </a:xfrm>
            <a:custGeom>
              <a:avLst/>
              <a:gdLst>
                <a:gd name="connsiteX0" fmla="*/ 19105 w 35739"/>
                <a:gd name="connsiteY0" fmla="*/ 4130 h 4129"/>
                <a:gd name="connsiteX1" fmla="*/ 37 w 35739"/>
                <a:gd name="connsiteY1" fmla="*/ 2065 h 4129"/>
                <a:gd name="connsiteX2" fmla="*/ 16650 w 35739"/>
                <a:gd name="connsiteY2" fmla="*/ 0 h 4129"/>
                <a:gd name="connsiteX3" fmla="*/ 35688 w 35739"/>
                <a:gd name="connsiteY3" fmla="*/ 2065 h 4129"/>
                <a:gd name="connsiteX4" fmla="*/ 19105 w 3573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39" h="4129">
                  <a:moveTo>
                    <a:pt x="19105" y="4130"/>
                  </a:moveTo>
                  <a:cubicBezTo>
                    <a:pt x="9227" y="4130"/>
                    <a:pt x="696" y="3195"/>
                    <a:pt x="37" y="2065"/>
                  </a:cubicBezTo>
                  <a:cubicBezTo>
                    <a:pt x="-591" y="934"/>
                    <a:pt x="6832" y="0"/>
                    <a:pt x="16650" y="0"/>
                  </a:cubicBezTo>
                  <a:cubicBezTo>
                    <a:pt x="26469" y="0"/>
                    <a:pt x="34970" y="934"/>
                    <a:pt x="35688" y="2065"/>
                  </a:cubicBezTo>
                  <a:cubicBezTo>
                    <a:pt x="36436" y="3195"/>
                    <a:pt x="28983" y="4130"/>
                    <a:pt x="1910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008FCD-62D3-4E60-9190-4D0CBEBDDD45}"/>
                </a:ext>
              </a:extLst>
            </p:cNvPr>
            <p:cNvSpPr/>
            <p:nvPr/>
          </p:nvSpPr>
          <p:spPr>
            <a:xfrm>
              <a:off x="6380207" y="5743464"/>
              <a:ext cx="37453" cy="4522"/>
            </a:xfrm>
            <a:custGeom>
              <a:avLst/>
              <a:gdLst>
                <a:gd name="connsiteX0" fmla="*/ 20068 w 37453"/>
                <a:gd name="connsiteY0" fmla="*/ 4523 h 4522"/>
                <a:gd name="connsiteX1" fmla="*/ 43 w 37453"/>
                <a:gd name="connsiteY1" fmla="*/ 2261 h 4522"/>
                <a:gd name="connsiteX2" fmla="*/ 17374 w 37453"/>
                <a:gd name="connsiteY2" fmla="*/ 0 h 4522"/>
                <a:gd name="connsiteX3" fmla="*/ 37400 w 37453"/>
                <a:gd name="connsiteY3" fmla="*/ 2261 h 4522"/>
                <a:gd name="connsiteX4" fmla="*/ 20068 w 37453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53" h="4522">
                  <a:moveTo>
                    <a:pt x="20068" y="4523"/>
                  </a:moveTo>
                  <a:cubicBezTo>
                    <a:pt x="9711" y="4523"/>
                    <a:pt x="731" y="3490"/>
                    <a:pt x="43" y="2261"/>
                  </a:cubicBezTo>
                  <a:cubicBezTo>
                    <a:pt x="-646" y="1032"/>
                    <a:pt x="7107" y="0"/>
                    <a:pt x="17374" y="0"/>
                  </a:cubicBezTo>
                  <a:cubicBezTo>
                    <a:pt x="27641" y="0"/>
                    <a:pt x="36591" y="983"/>
                    <a:pt x="37400" y="2261"/>
                  </a:cubicBezTo>
                  <a:cubicBezTo>
                    <a:pt x="38178" y="3490"/>
                    <a:pt x="30426" y="4523"/>
                    <a:pt x="20068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CE64F96-A0A1-41E8-AEBB-B09D69D85E7B}"/>
                </a:ext>
              </a:extLst>
            </p:cNvPr>
            <p:cNvSpPr/>
            <p:nvPr/>
          </p:nvSpPr>
          <p:spPr>
            <a:xfrm>
              <a:off x="6397200" y="5770306"/>
              <a:ext cx="39303" cy="5014"/>
            </a:xfrm>
            <a:custGeom>
              <a:avLst/>
              <a:gdLst>
                <a:gd name="connsiteX0" fmla="*/ 21155 w 39303"/>
                <a:gd name="connsiteY0" fmla="*/ 5014 h 5014"/>
                <a:gd name="connsiteX1" fmla="*/ 52 w 39303"/>
                <a:gd name="connsiteY1" fmla="*/ 2507 h 5014"/>
                <a:gd name="connsiteX2" fmla="*/ 18162 w 39303"/>
                <a:gd name="connsiteY2" fmla="*/ 0 h 5014"/>
                <a:gd name="connsiteX3" fmla="*/ 39235 w 39303"/>
                <a:gd name="connsiteY3" fmla="*/ 2507 h 5014"/>
                <a:gd name="connsiteX4" fmla="*/ 21155 w 39303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3" h="5014">
                  <a:moveTo>
                    <a:pt x="21155" y="5014"/>
                  </a:moveTo>
                  <a:cubicBezTo>
                    <a:pt x="10289" y="5014"/>
                    <a:pt x="830" y="3884"/>
                    <a:pt x="52" y="2507"/>
                  </a:cubicBezTo>
                  <a:cubicBezTo>
                    <a:pt x="-727" y="1131"/>
                    <a:pt x="7386" y="0"/>
                    <a:pt x="18162" y="0"/>
                  </a:cubicBezTo>
                  <a:cubicBezTo>
                    <a:pt x="28938" y="0"/>
                    <a:pt x="38367" y="1131"/>
                    <a:pt x="39235" y="2507"/>
                  </a:cubicBezTo>
                  <a:cubicBezTo>
                    <a:pt x="40133" y="3884"/>
                    <a:pt x="32021" y="5014"/>
                    <a:pt x="21155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CACFD33-AC5F-4E64-9247-CB59B3103491}"/>
                </a:ext>
              </a:extLst>
            </p:cNvPr>
            <p:cNvSpPr/>
            <p:nvPr/>
          </p:nvSpPr>
          <p:spPr>
            <a:xfrm>
              <a:off x="6415989" y="5799999"/>
              <a:ext cx="41387" cy="5506"/>
            </a:xfrm>
            <a:custGeom>
              <a:avLst/>
              <a:gdLst>
                <a:gd name="connsiteX0" fmla="*/ 22362 w 41387"/>
                <a:gd name="connsiteY0" fmla="*/ 5506 h 5506"/>
                <a:gd name="connsiteX1" fmla="*/ 61 w 41387"/>
                <a:gd name="connsiteY1" fmla="*/ 2753 h 5506"/>
                <a:gd name="connsiteX2" fmla="*/ 19039 w 41387"/>
                <a:gd name="connsiteY2" fmla="*/ 0 h 5506"/>
                <a:gd name="connsiteX3" fmla="*/ 41310 w 41387"/>
                <a:gd name="connsiteY3" fmla="*/ 2753 h 5506"/>
                <a:gd name="connsiteX4" fmla="*/ 22362 w 4138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87" h="5506">
                  <a:moveTo>
                    <a:pt x="22362" y="5506"/>
                  </a:moveTo>
                  <a:cubicBezTo>
                    <a:pt x="10927" y="5506"/>
                    <a:pt x="929" y="4277"/>
                    <a:pt x="61" y="2753"/>
                  </a:cubicBezTo>
                  <a:cubicBezTo>
                    <a:pt x="-807" y="1229"/>
                    <a:pt x="7694" y="0"/>
                    <a:pt x="19039" y="0"/>
                  </a:cubicBezTo>
                  <a:cubicBezTo>
                    <a:pt x="30384" y="0"/>
                    <a:pt x="40352" y="1229"/>
                    <a:pt x="41310" y="2753"/>
                  </a:cubicBezTo>
                  <a:cubicBezTo>
                    <a:pt x="42298" y="4277"/>
                    <a:pt x="33796" y="5506"/>
                    <a:pt x="22362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5DD8D5C-FC48-4277-A85B-1B9BA1982F46}"/>
                </a:ext>
              </a:extLst>
            </p:cNvPr>
            <p:cNvSpPr/>
            <p:nvPr/>
          </p:nvSpPr>
          <p:spPr>
            <a:xfrm>
              <a:off x="6436874" y="5832888"/>
              <a:ext cx="43682" cy="6145"/>
            </a:xfrm>
            <a:custGeom>
              <a:avLst/>
              <a:gdLst>
                <a:gd name="connsiteX0" fmla="*/ 23688 w 43682"/>
                <a:gd name="connsiteY0" fmla="*/ 6145 h 6145"/>
                <a:gd name="connsiteX1" fmla="*/ 70 w 43682"/>
                <a:gd name="connsiteY1" fmla="*/ 3048 h 6145"/>
                <a:gd name="connsiteX2" fmla="*/ 19977 w 43682"/>
                <a:gd name="connsiteY2" fmla="*/ 0 h 6145"/>
                <a:gd name="connsiteX3" fmla="*/ 43594 w 43682"/>
                <a:gd name="connsiteY3" fmla="*/ 3048 h 6145"/>
                <a:gd name="connsiteX4" fmla="*/ 23688 w 43682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82" h="6145">
                  <a:moveTo>
                    <a:pt x="23688" y="6145"/>
                  </a:moveTo>
                  <a:cubicBezTo>
                    <a:pt x="11625" y="6145"/>
                    <a:pt x="1028" y="4769"/>
                    <a:pt x="70" y="3048"/>
                  </a:cubicBezTo>
                  <a:cubicBezTo>
                    <a:pt x="-887" y="1377"/>
                    <a:pt x="8033" y="0"/>
                    <a:pt x="19977" y="0"/>
                  </a:cubicBezTo>
                  <a:cubicBezTo>
                    <a:pt x="31950" y="0"/>
                    <a:pt x="42517" y="1377"/>
                    <a:pt x="43594" y="3048"/>
                  </a:cubicBezTo>
                  <a:cubicBezTo>
                    <a:pt x="44672" y="4769"/>
                    <a:pt x="35782" y="6145"/>
                    <a:pt x="23688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543E393-DA77-4BEC-A3F4-C85EBBBFE131}"/>
                </a:ext>
              </a:extLst>
            </p:cNvPr>
            <p:cNvSpPr/>
            <p:nvPr/>
          </p:nvSpPr>
          <p:spPr>
            <a:xfrm>
              <a:off x="6460148" y="5869661"/>
              <a:ext cx="46260" cy="6882"/>
            </a:xfrm>
            <a:custGeom>
              <a:avLst/>
              <a:gdLst>
                <a:gd name="connsiteX0" fmla="*/ 25229 w 46260"/>
                <a:gd name="connsiteY0" fmla="*/ 6883 h 6882"/>
                <a:gd name="connsiteX1" fmla="*/ 84 w 46260"/>
                <a:gd name="connsiteY1" fmla="*/ 3441 h 6882"/>
                <a:gd name="connsiteX2" fmla="*/ 21038 w 46260"/>
                <a:gd name="connsiteY2" fmla="*/ 0 h 6882"/>
                <a:gd name="connsiteX3" fmla="*/ 46153 w 46260"/>
                <a:gd name="connsiteY3" fmla="*/ 3441 h 6882"/>
                <a:gd name="connsiteX4" fmla="*/ 25229 w 46260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0" h="6882">
                  <a:moveTo>
                    <a:pt x="25229" y="6883"/>
                  </a:moveTo>
                  <a:cubicBezTo>
                    <a:pt x="12447" y="6883"/>
                    <a:pt x="1192" y="5309"/>
                    <a:pt x="84" y="3441"/>
                  </a:cubicBezTo>
                  <a:cubicBezTo>
                    <a:pt x="-993" y="1524"/>
                    <a:pt x="8376" y="0"/>
                    <a:pt x="21038" y="0"/>
                  </a:cubicBezTo>
                  <a:cubicBezTo>
                    <a:pt x="33700" y="0"/>
                    <a:pt x="44925" y="1524"/>
                    <a:pt x="46153" y="3441"/>
                  </a:cubicBezTo>
                  <a:cubicBezTo>
                    <a:pt x="47380" y="5309"/>
                    <a:pt x="38011" y="6883"/>
                    <a:pt x="25229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3CAD114-AFE5-4276-B7C1-614358F848D4}"/>
                </a:ext>
              </a:extLst>
            </p:cNvPr>
            <p:cNvSpPr/>
            <p:nvPr/>
          </p:nvSpPr>
          <p:spPr>
            <a:xfrm>
              <a:off x="6486352" y="5910907"/>
              <a:ext cx="49143" cy="7767"/>
            </a:xfrm>
            <a:custGeom>
              <a:avLst/>
              <a:gdLst>
                <a:gd name="connsiteX0" fmla="*/ 26953 w 49143"/>
                <a:gd name="connsiteY0" fmla="*/ 7767 h 7767"/>
                <a:gd name="connsiteX1" fmla="*/ 103 w 49143"/>
                <a:gd name="connsiteY1" fmla="*/ 3884 h 7767"/>
                <a:gd name="connsiteX2" fmla="*/ 22194 w 49143"/>
                <a:gd name="connsiteY2" fmla="*/ 0 h 7767"/>
                <a:gd name="connsiteX3" fmla="*/ 49015 w 49143"/>
                <a:gd name="connsiteY3" fmla="*/ 3884 h 7767"/>
                <a:gd name="connsiteX4" fmla="*/ 26953 w 49143"/>
                <a:gd name="connsiteY4" fmla="*/ 7767 h 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3" h="7767">
                  <a:moveTo>
                    <a:pt x="26953" y="7767"/>
                  </a:moveTo>
                  <a:cubicBezTo>
                    <a:pt x="13364" y="7767"/>
                    <a:pt x="1361" y="5998"/>
                    <a:pt x="103" y="3884"/>
                  </a:cubicBezTo>
                  <a:cubicBezTo>
                    <a:pt x="-1124" y="1721"/>
                    <a:pt x="8754" y="0"/>
                    <a:pt x="22194" y="0"/>
                  </a:cubicBezTo>
                  <a:cubicBezTo>
                    <a:pt x="35635" y="0"/>
                    <a:pt x="47638" y="1721"/>
                    <a:pt x="49015" y="3884"/>
                  </a:cubicBezTo>
                  <a:cubicBezTo>
                    <a:pt x="50392" y="5998"/>
                    <a:pt x="40513" y="7767"/>
                    <a:pt x="26953" y="77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D8D51EC1-55C3-4381-AE1C-5942057347C1}"/>
                </a:ext>
              </a:extLst>
            </p:cNvPr>
            <p:cNvSpPr/>
            <p:nvPr/>
          </p:nvSpPr>
          <p:spPr>
            <a:xfrm>
              <a:off x="6515993" y="5957610"/>
              <a:ext cx="52430" cy="8799"/>
            </a:xfrm>
            <a:custGeom>
              <a:avLst/>
              <a:gdLst>
                <a:gd name="connsiteX0" fmla="*/ 28923 w 52430"/>
                <a:gd name="connsiteY0" fmla="*/ 8800 h 8799"/>
                <a:gd name="connsiteX1" fmla="*/ 127 w 52430"/>
                <a:gd name="connsiteY1" fmla="*/ 4375 h 8799"/>
                <a:gd name="connsiteX2" fmla="*/ 23504 w 52430"/>
                <a:gd name="connsiteY2" fmla="*/ 0 h 8799"/>
                <a:gd name="connsiteX3" fmla="*/ 52271 w 52430"/>
                <a:gd name="connsiteY3" fmla="*/ 4375 h 8799"/>
                <a:gd name="connsiteX4" fmla="*/ 28923 w 5243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30" h="8799">
                  <a:moveTo>
                    <a:pt x="28923" y="8800"/>
                  </a:moveTo>
                  <a:cubicBezTo>
                    <a:pt x="14434" y="8800"/>
                    <a:pt x="1534" y="6784"/>
                    <a:pt x="127" y="4375"/>
                  </a:cubicBezTo>
                  <a:cubicBezTo>
                    <a:pt x="-1281" y="1966"/>
                    <a:pt x="9196" y="0"/>
                    <a:pt x="23504" y="0"/>
                  </a:cubicBezTo>
                  <a:cubicBezTo>
                    <a:pt x="37813" y="0"/>
                    <a:pt x="50714" y="1966"/>
                    <a:pt x="52271" y="4375"/>
                  </a:cubicBezTo>
                  <a:cubicBezTo>
                    <a:pt x="53858" y="6833"/>
                    <a:pt x="43411" y="8800"/>
                    <a:pt x="28923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F7AB145-6A9A-4013-85F3-5311A1472710}"/>
                </a:ext>
              </a:extLst>
            </p:cNvPr>
            <p:cNvSpPr/>
            <p:nvPr/>
          </p:nvSpPr>
          <p:spPr>
            <a:xfrm>
              <a:off x="6549818" y="6010852"/>
              <a:ext cx="56203" cy="10127"/>
            </a:xfrm>
            <a:custGeom>
              <a:avLst/>
              <a:gdLst>
                <a:gd name="connsiteX0" fmla="*/ 31228 w 56203"/>
                <a:gd name="connsiteY0" fmla="*/ 10127 h 10127"/>
                <a:gd name="connsiteX1" fmla="*/ 156 w 56203"/>
                <a:gd name="connsiteY1" fmla="*/ 5014 h 10127"/>
                <a:gd name="connsiteX2" fmla="*/ 24971 w 56203"/>
                <a:gd name="connsiteY2" fmla="*/ 0 h 10127"/>
                <a:gd name="connsiteX3" fmla="*/ 56013 w 56203"/>
                <a:gd name="connsiteY3" fmla="*/ 5014 h 10127"/>
                <a:gd name="connsiteX4" fmla="*/ 31228 w 56203"/>
                <a:gd name="connsiteY4" fmla="*/ 10127 h 1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03" h="10127">
                  <a:moveTo>
                    <a:pt x="31228" y="10127"/>
                  </a:moveTo>
                  <a:cubicBezTo>
                    <a:pt x="15722" y="10127"/>
                    <a:pt x="1803" y="7817"/>
                    <a:pt x="156" y="5014"/>
                  </a:cubicBezTo>
                  <a:cubicBezTo>
                    <a:pt x="-1460" y="2212"/>
                    <a:pt x="9646" y="0"/>
                    <a:pt x="24971" y="0"/>
                  </a:cubicBezTo>
                  <a:cubicBezTo>
                    <a:pt x="40298" y="0"/>
                    <a:pt x="54187" y="2261"/>
                    <a:pt x="56013" y="5014"/>
                  </a:cubicBezTo>
                  <a:cubicBezTo>
                    <a:pt x="57809" y="7866"/>
                    <a:pt x="46733" y="10127"/>
                    <a:pt x="31228" y="101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80CC66A-7D3E-47C6-A735-1AF309D472F0}"/>
                </a:ext>
              </a:extLst>
            </p:cNvPr>
            <p:cNvSpPr/>
            <p:nvPr/>
          </p:nvSpPr>
          <p:spPr>
            <a:xfrm>
              <a:off x="6588780" y="6072205"/>
              <a:ext cx="60552" cy="11700"/>
            </a:xfrm>
            <a:custGeom>
              <a:avLst/>
              <a:gdLst>
                <a:gd name="connsiteX0" fmla="*/ 33903 w 60552"/>
                <a:gd name="connsiteY0" fmla="*/ 11700 h 11700"/>
                <a:gd name="connsiteX1" fmla="*/ 198 w 60552"/>
                <a:gd name="connsiteY1" fmla="*/ 5801 h 11700"/>
                <a:gd name="connsiteX2" fmla="*/ 26629 w 60552"/>
                <a:gd name="connsiteY2" fmla="*/ 0 h 11700"/>
                <a:gd name="connsiteX3" fmla="*/ 60305 w 60552"/>
                <a:gd name="connsiteY3" fmla="*/ 5801 h 11700"/>
                <a:gd name="connsiteX4" fmla="*/ 33903 w 60552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52" h="11700">
                  <a:moveTo>
                    <a:pt x="33903" y="11700"/>
                  </a:moveTo>
                  <a:cubicBezTo>
                    <a:pt x="17200" y="11700"/>
                    <a:pt x="2084" y="9046"/>
                    <a:pt x="198" y="5801"/>
                  </a:cubicBezTo>
                  <a:cubicBezTo>
                    <a:pt x="-1688" y="2556"/>
                    <a:pt x="10136" y="0"/>
                    <a:pt x="26629" y="0"/>
                  </a:cubicBezTo>
                  <a:cubicBezTo>
                    <a:pt x="43123" y="0"/>
                    <a:pt x="58179" y="2606"/>
                    <a:pt x="60305" y="5801"/>
                  </a:cubicBezTo>
                  <a:cubicBezTo>
                    <a:pt x="62430" y="9046"/>
                    <a:pt x="50636" y="11700"/>
                    <a:pt x="33903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DBE108A-6901-4CBA-A60B-819EC4EA58BF}"/>
                </a:ext>
              </a:extLst>
            </p:cNvPr>
            <p:cNvSpPr/>
            <p:nvPr/>
          </p:nvSpPr>
          <p:spPr>
            <a:xfrm>
              <a:off x="6634166" y="6143489"/>
              <a:ext cx="65616" cy="13765"/>
            </a:xfrm>
            <a:custGeom>
              <a:avLst/>
              <a:gdLst>
                <a:gd name="connsiteX0" fmla="*/ 37100 w 65616"/>
                <a:gd name="connsiteY0" fmla="*/ 13765 h 13765"/>
                <a:gd name="connsiteX1" fmla="*/ 252 w 65616"/>
                <a:gd name="connsiteY1" fmla="*/ 6833 h 13765"/>
                <a:gd name="connsiteX2" fmla="*/ 28509 w 65616"/>
                <a:gd name="connsiteY2" fmla="*/ 0 h 13765"/>
                <a:gd name="connsiteX3" fmla="*/ 65298 w 65616"/>
                <a:gd name="connsiteY3" fmla="*/ 6833 h 13765"/>
                <a:gd name="connsiteX4" fmla="*/ 37100 w 65616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16" h="13765">
                  <a:moveTo>
                    <a:pt x="37100" y="13765"/>
                  </a:moveTo>
                  <a:cubicBezTo>
                    <a:pt x="19019" y="13765"/>
                    <a:pt x="2497" y="10668"/>
                    <a:pt x="252" y="6833"/>
                  </a:cubicBezTo>
                  <a:cubicBezTo>
                    <a:pt x="-1964" y="3048"/>
                    <a:pt x="10699" y="0"/>
                    <a:pt x="28509" y="0"/>
                  </a:cubicBezTo>
                  <a:cubicBezTo>
                    <a:pt x="46349" y="0"/>
                    <a:pt x="62813" y="3048"/>
                    <a:pt x="65298" y="6833"/>
                  </a:cubicBezTo>
                  <a:cubicBezTo>
                    <a:pt x="67812" y="10668"/>
                    <a:pt x="55210" y="13765"/>
                    <a:pt x="37100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5D13838-D1CC-4138-B286-FB7DCEEEAC9D}"/>
                </a:ext>
              </a:extLst>
            </p:cNvPr>
            <p:cNvSpPr/>
            <p:nvPr/>
          </p:nvSpPr>
          <p:spPr>
            <a:xfrm>
              <a:off x="6687726" y="6227604"/>
              <a:ext cx="71652" cy="16321"/>
            </a:xfrm>
            <a:custGeom>
              <a:avLst/>
              <a:gdLst>
                <a:gd name="connsiteX0" fmla="*/ 40923 w 71652"/>
                <a:gd name="connsiteY0" fmla="*/ 16322 h 16321"/>
                <a:gd name="connsiteX1" fmla="*/ 333 w 71652"/>
                <a:gd name="connsiteY1" fmla="*/ 8112 h 16321"/>
                <a:gd name="connsiteX2" fmla="*/ 30715 w 71652"/>
                <a:gd name="connsiteY2" fmla="*/ 0 h 16321"/>
                <a:gd name="connsiteX3" fmla="*/ 71246 w 71652"/>
                <a:gd name="connsiteY3" fmla="*/ 8112 h 16321"/>
                <a:gd name="connsiteX4" fmla="*/ 40923 w 71652"/>
                <a:gd name="connsiteY4" fmla="*/ 16322 h 1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2" h="16321">
                  <a:moveTo>
                    <a:pt x="40923" y="16322"/>
                  </a:moveTo>
                  <a:cubicBezTo>
                    <a:pt x="21197" y="16322"/>
                    <a:pt x="2997" y="12634"/>
                    <a:pt x="333" y="8112"/>
                  </a:cubicBezTo>
                  <a:cubicBezTo>
                    <a:pt x="-2332" y="3638"/>
                    <a:pt x="11288" y="0"/>
                    <a:pt x="30715" y="0"/>
                  </a:cubicBezTo>
                  <a:cubicBezTo>
                    <a:pt x="50142" y="0"/>
                    <a:pt x="68282" y="3589"/>
                    <a:pt x="71246" y="8112"/>
                  </a:cubicBezTo>
                  <a:cubicBezTo>
                    <a:pt x="74209" y="12634"/>
                    <a:pt x="60679" y="16322"/>
                    <a:pt x="40923" y="163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9A0CCF3-3C92-4353-AA48-217B542BC073}"/>
                </a:ext>
              </a:extLst>
            </p:cNvPr>
            <p:cNvSpPr/>
            <p:nvPr/>
          </p:nvSpPr>
          <p:spPr>
            <a:xfrm>
              <a:off x="6751820" y="6328139"/>
              <a:ext cx="78884" cy="19713"/>
            </a:xfrm>
            <a:custGeom>
              <a:avLst/>
              <a:gdLst>
                <a:gd name="connsiteX0" fmla="*/ 45646 w 78884"/>
                <a:gd name="connsiteY0" fmla="*/ 19714 h 19713"/>
                <a:gd name="connsiteX1" fmla="*/ 446 w 78884"/>
                <a:gd name="connsiteY1" fmla="*/ 9783 h 19713"/>
                <a:gd name="connsiteX2" fmla="*/ 33223 w 78884"/>
                <a:gd name="connsiteY2" fmla="*/ 0 h 19713"/>
                <a:gd name="connsiteX3" fmla="*/ 78333 w 78884"/>
                <a:gd name="connsiteY3" fmla="*/ 9783 h 19713"/>
                <a:gd name="connsiteX4" fmla="*/ 45646 w 78884"/>
                <a:gd name="connsiteY4" fmla="*/ 19714 h 1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84" h="19713">
                  <a:moveTo>
                    <a:pt x="45646" y="19714"/>
                  </a:moveTo>
                  <a:cubicBezTo>
                    <a:pt x="23944" y="19714"/>
                    <a:pt x="3709" y="15240"/>
                    <a:pt x="446" y="9783"/>
                  </a:cubicBezTo>
                  <a:cubicBezTo>
                    <a:pt x="-2787" y="4375"/>
                    <a:pt x="11911" y="0"/>
                    <a:pt x="33223" y="0"/>
                  </a:cubicBezTo>
                  <a:cubicBezTo>
                    <a:pt x="54536" y="0"/>
                    <a:pt x="74712" y="4326"/>
                    <a:pt x="78333" y="9783"/>
                  </a:cubicBezTo>
                  <a:cubicBezTo>
                    <a:pt x="81955" y="15240"/>
                    <a:pt x="67348" y="19714"/>
                    <a:pt x="45646" y="197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1D53F11-8C04-4DE1-866C-0FFABF4F6F2C}"/>
                </a:ext>
              </a:extLst>
            </p:cNvPr>
            <p:cNvSpPr/>
            <p:nvPr/>
          </p:nvSpPr>
          <p:spPr>
            <a:xfrm>
              <a:off x="6829904" y="6450502"/>
              <a:ext cx="87797" cy="24236"/>
            </a:xfrm>
            <a:custGeom>
              <a:avLst/>
              <a:gdLst>
                <a:gd name="connsiteX0" fmla="*/ 51586 w 87797"/>
                <a:gd name="connsiteY0" fmla="*/ 24236 h 24236"/>
                <a:gd name="connsiteX1" fmla="*/ 609 w 87797"/>
                <a:gd name="connsiteY1" fmla="*/ 11995 h 24236"/>
                <a:gd name="connsiteX2" fmla="*/ 36201 w 87797"/>
                <a:gd name="connsiteY2" fmla="*/ 0 h 24236"/>
                <a:gd name="connsiteX3" fmla="*/ 87028 w 87797"/>
                <a:gd name="connsiteY3" fmla="*/ 11995 h 24236"/>
                <a:gd name="connsiteX4" fmla="*/ 51586 w 87797"/>
                <a:gd name="connsiteY4" fmla="*/ 24236 h 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97" h="24236">
                  <a:moveTo>
                    <a:pt x="51586" y="24236"/>
                  </a:moveTo>
                  <a:cubicBezTo>
                    <a:pt x="27490" y="24236"/>
                    <a:pt x="4650" y="18730"/>
                    <a:pt x="609" y="11995"/>
                  </a:cubicBezTo>
                  <a:cubicBezTo>
                    <a:pt x="-3372" y="5359"/>
                    <a:pt x="12582" y="0"/>
                    <a:pt x="36201" y="0"/>
                  </a:cubicBezTo>
                  <a:cubicBezTo>
                    <a:pt x="59818" y="0"/>
                    <a:pt x="82568" y="5359"/>
                    <a:pt x="87028" y="11995"/>
                  </a:cubicBezTo>
                  <a:cubicBezTo>
                    <a:pt x="91548" y="18730"/>
                    <a:pt x="75683" y="24236"/>
                    <a:pt x="51586" y="242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0480BFD-A067-4B44-8DE1-C943EBB56450}"/>
                </a:ext>
              </a:extLst>
            </p:cNvPr>
            <p:cNvSpPr/>
            <p:nvPr/>
          </p:nvSpPr>
          <p:spPr>
            <a:xfrm>
              <a:off x="6927164" y="6602607"/>
              <a:ext cx="99009" cy="30578"/>
            </a:xfrm>
            <a:custGeom>
              <a:avLst/>
              <a:gdLst>
                <a:gd name="connsiteX0" fmla="*/ 59243 w 99009"/>
                <a:gd name="connsiteY0" fmla="*/ 30578 h 30578"/>
                <a:gd name="connsiteX1" fmla="*/ 873 w 99009"/>
                <a:gd name="connsiteY1" fmla="*/ 15142 h 30578"/>
                <a:gd name="connsiteX2" fmla="*/ 39757 w 99009"/>
                <a:gd name="connsiteY2" fmla="*/ 0 h 30578"/>
                <a:gd name="connsiteX3" fmla="*/ 97918 w 99009"/>
                <a:gd name="connsiteY3" fmla="*/ 15142 h 30578"/>
                <a:gd name="connsiteX4" fmla="*/ 59243 w 99009"/>
                <a:gd name="connsiteY4" fmla="*/ 30578 h 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09" h="30578">
                  <a:moveTo>
                    <a:pt x="59243" y="30578"/>
                  </a:moveTo>
                  <a:cubicBezTo>
                    <a:pt x="32153" y="30578"/>
                    <a:pt x="5991" y="23597"/>
                    <a:pt x="873" y="15142"/>
                  </a:cubicBezTo>
                  <a:cubicBezTo>
                    <a:pt x="-4186" y="6735"/>
                    <a:pt x="13266" y="0"/>
                    <a:pt x="39757" y="0"/>
                  </a:cubicBezTo>
                  <a:cubicBezTo>
                    <a:pt x="66248" y="0"/>
                    <a:pt x="92290" y="6735"/>
                    <a:pt x="97918" y="15142"/>
                  </a:cubicBezTo>
                  <a:cubicBezTo>
                    <a:pt x="103635" y="23647"/>
                    <a:pt x="86334" y="30578"/>
                    <a:pt x="59243" y="305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75427FC-BDCD-47EC-9482-956150C1110F}"/>
                </a:ext>
              </a:extLst>
            </p:cNvPr>
            <p:cNvSpPr/>
            <p:nvPr/>
          </p:nvSpPr>
          <p:spPr>
            <a:xfrm>
              <a:off x="7051615" y="6796941"/>
              <a:ext cx="113589" cy="39722"/>
            </a:xfrm>
            <a:custGeom>
              <a:avLst/>
              <a:gdLst>
                <a:gd name="connsiteX0" fmla="*/ 69524 w 113589"/>
                <a:gd name="connsiteY0" fmla="*/ 39722 h 39722"/>
                <a:gd name="connsiteX1" fmla="*/ 1305 w 113589"/>
                <a:gd name="connsiteY1" fmla="*/ 19615 h 39722"/>
                <a:gd name="connsiteX2" fmla="*/ 44080 w 113589"/>
                <a:gd name="connsiteY2" fmla="*/ 0 h 39722"/>
                <a:gd name="connsiteX3" fmla="*/ 111970 w 113589"/>
                <a:gd name="connsiteY3" fmla="*/ 19615 h 39722"/>
                <a:gd name="connsiteX4" fmla="*/ 69524 w 113589"/>
                <a:gd name="connsiteY4" fmla="*/ 39722 h 3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89" h="39722">
                  <a:moveTo>
                    <a:pt x="69524" y="39722"/>
                  </a:moveTo>
                  <a:cubicBezTo>
                    <a:pt x="38572" y="39722"/>
                    <a:pt x="8010" y="30627"/>
                    <a:pt x="1305" y="19615"/>
                  </a:cubicBezTo>
                  <a:cubicBezTo>
                    <a:pt x="-5310" y="8702"/>
                    <a:pt x="13877" y="0"/>
                    <a:pt x="44080" y="0"/>
                  </a:cubicBezTo>
                  <a:cubicBezTo>
                    <a:pt x="74254" y="0"/>
                    <a:pt x="104636" y="8751"/>
                    <a:pt x="111970" y="19615"/>
                  </a:cubicBezTo>
                  <a:cubicBezTo>
                    <a:pt x="119423" y="30627"/>
                    <a:pt x="100446" y="39722"/>
                    <a:pt x="69524" y="397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1779B29-6EEA-47DC-8A88-49B1B5D3A188}"/>
                </a:ext>
              </a:extLst>
            </p:cNvPr>
            <p:cNvSpPr/>
            <p:nvPr/>
          </p:nvSpPr>
          <p:spPr>
            <a:xfrm>
              <a:off x="6486658" y="5639734"/>
              <a:ext cx="30316" cy="2949"/>
            </a:xfrm>
            <a:custGeom>
              <a:avLst/>
              <a:gdLst>
                <a:gd name="connsiteX0" fmla="*/ 16590 w 30316"/>
                <a:gd name="connsiteY0" fmla="*/ 2950 h 2949"/>
                <a:gd name="connsiteX1" fmla="*/ 67 w 30316"/>
                <a:gd name="connsiteY1" fmla="*/ 1475 h 2949"/>
                <a:gd name="connsiteX2" fmla="*/ 13717 w 30316"/>
                <a:gd name="connsiteY2" fmla="*/ 0 h 2949"/>
                <a:gd name="connsiteX3" fmla="*/ 30240 w 30316"/>
                <a:gd name="connsiteY3" fmla="*/ 1475 h 2949"/>
                <a:gd name="connsiteX4" fmla="*/ 16590 w 30316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16" h="2949">
                  <a:moveTo>
                    <a:pt x="16590" y="2950"/>
                  </a:moveTo>
                  <a:cubicBezTo>
                    <a:pt x="8238" y="2950"/>
                    <a:pt x="815" y="2261"/>
                    <a:pt x="67" y="1475"/>
                  </a:cubicBezTo>
                  <a:cubicBezTo>
                    <a:pt x="-712" y="639"/>
                    <a:pt x="5425" y="0"/>
                    <a:pt x="13717" y="0"/>
                  </a:cubicBezTo>
                  <a:cubicBezTo>
                    <a:pt x="22008" y="0"/>
                    <a:pt x="29432" y="639"/>
                    <a:pt x="30240" y="1475"/>
                  </a:cubicBezTo>
                  <a:cubicBezTo>
                    <a:pt x="31077" y="2311"/>
                    <a:pt x="24972" y="2950"/>
                    <a:pt x="1659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4230FE3-023D-4CA6-A675-76B7FAED3EA8}"/>
                </a:ext>
              </a:extLst>
            </p:cNvPr>
            <p:cNvSpPr/>
            <p:nvPr/>
          </p:nvSpPr>
          <p:spPr>
            <a:xfrm>
              <a:off x="6504490" y="5657186"/>
              <a:ext cx="31535" cy="3195"/>
            </a:xfrm>
            <a:custGeom>
              <a:avLst/>
              <a:gdLst>
                <a:gd name="connsiteX0" fmla="*/ 17346 w 31535"/>
                <a:gd name="connsiteY0" fmla="*/ 3195 h 3195"/>
                <a:gd name="connsiteX1" fmla="*/ 74 w 31535"/>
                <a:gd name="connsiteY1" fmla="*/ 1573 h 3195"/>
                <a:gd name="connsiteX2" fmla="*/ 14203 w 31535"/>
                <a:gd name="connsiteY2" fmla="*/ 0 h 3195"/>
                <a:gd name="connsiteX3" fmla="*/ 31445 w 31535"/>
                <a:gd name="connsiteY3" fmla="*/ 1573 h 3195"/>
                <a:gd name="connsiteX4" fmla="*/ 17346 w 3153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35" h="3195">
                  <a:moveTo>
                    <a:pt x="17346" y="3195"/>
                  </a:moveTo>
                  <a:cubicBezTo>
                    <a:pt x="8636" y="3195"/>
                    <a:pt x="913" y="2458"/>
                    <a:pt x="74" y="1573"/>
                  </a:cubicBezTo>
                  <a:cubicBezTo>
                    <a:pt x="-764" y="688"/>
                    <a:pt x="5582" y="0"/>
                    <a:pt x="14203" y="0"/>
                  </a:cubicBezTo>
                  <a:cubicBezTo>
                    <a:pt x="22854" y="0"/>
                    <a:pt x="30547" y="688"/>
                    <a:pt x="31445" y="1573"/>
                  </a:cubicBezTo>
                  <a:cubicBezTo>
                    <a:pt x="32373" y="2458"/>
                    <a:pt x="26057" y="3195"/>
                    <a:pt x="17346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39DE2F8-6203-4D9E-8E54-F4F3F08B4C77}"/>
                </a:ext>
              </a:extLst>
            </p:cNvPr>
            <p:cNvSpPr/>
            <p:nvPr/>
          </p:nvSpPr>
          <p:spPr>
            <a:xfrm>
              <a:off x="6523849" y="5676064"/>
              <a:ext cx="32862" cy="3441"/>
            </a:xfrm>
            <a:custGeom>
              <a:avLst/>
              <a:gdLst>
                <a:gd name="connsiteX0" fmla="*/ 18132 w 32862"/>
                <a:gd name="connsiteY0" fmla="*/ 3441 h 3441"/>
                <a:gd name="connsiteX1" fmla="*/ 82 w 32862"/>
                <a:gd name="connsiteY1" fmla="*/ 1721 h 3441"/>
                <a:gd name="connsiteX2" fmla="*/ 14750 w 32862"/>
                <a:gd name="connsiteY2" fmla="*/ 0 h 3441"/>
                <a:gd name="connsiteX3" fmla="*/ 32770 w 32862"/>
                <a:gd name="connsiteY3" fmla="*/ 1721 h 3441"/>
                <a:gd name="connsiteX4" fmla="*/ 18132 w 32862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2" h="3441">
                  <a:moveTo>
                    <a:pt x="18132" y="3441"/>
                  </a:moveTo>
                  <a:cubicBezTo>
                    <a:pt x="9062" y="3441"/>
                    <a:pt x="980" y="2655"/>
                    <a:pt x="82" y="1721"/>
                  </a:cubicBezTo>
                  <a:cubicBezTo>
                    <a:pt x="-816" y="787"/>
                    <a:pt x="5740" y="0"/>
                    <a:pt x="14750" y="0"/>
                  </a:cubicBezTo>
                  <a:cubicBezTo>
                    <a:pt x="23760" y="0"/>
                    <a:pt x="31812" y="787"/>
                    <a:pt x="32770" y="1721"/>
                  </a:cubicBezTo>
                  <a:cubicBezTo>
                    <a:pt x="33728" y="2655"/>
                    <a:pt x="27172" y="3441"/>
                    <a:pt x="18132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086F251-0123-459F-859C-9D5B58017A12}"/>
                </a:ext>
              </a:extLst>
            </p:cNvPr>
            <p:cNvSpPr/>
            <p:nvPr/>
          </p:nvSpPr>
          <p:spPr>
            <a:xfrm>
              <a:off x="6544850" y="5696515"/>
              <a:ext cx="34301" cy="3785"/>
            </a:xfrm>
            <a:custGeom>
              <a:avLst/>
              <a:gdLst>
                <a:gd name="connsiteX0" fmla="*/ 19013 w 34301"/>
                <a:gd name="connsiteY0" fmla="*/ 3785 h 3785"/>
                <a:gd name="connsiteX1" fmla="*/ 95 w 34301"/>
                <a:gd name="connsiteY1" fmla="*/ 1868 h 3785"/>
                <a:gd name="connsiteX2" fmla="*/ 15302 w 34301"/>
                <a:gd name="connsiteY2" fmla="*/ 0 h 3785"/>
                <a:gd name="connsiteX3" fmla="*/ 34190 w 34301"/>
                <a:gd name="connsiteY3" fmla="*/ 1868 h 3785"/>
                <a:gd name="connsiteX4" fmla="*/ 19013 w 34301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01" h="3785">
                  <a:moveTo>
                    <a:pt x="19013" y="3785"/>
                  </a:moveTo>
                  <a:cubicBezTo>
                    <a:pt x="9554" y="3785"/>
                    <a:pt x="1083" y="2950"/>
                    <a:pt x="95" y="1868"/>
                  </a:cubicBezTo>
                  <a:cubicBezTo>
                    <a:pt x="-893" y="836"/>
                    <a:pt x="5932" y="0"/>
                    <a:pt x="15302" y="0"/>
                  </a:cubicBezTo>
                  <a:cubicBezTo>
                    <a:pt x="24671" y="0"/>
                    <a:pt x="33142" y="836"/>
                    <a:pt x="34190" y="1868"/>
                  </a:cubicBezTo>
                  <a:cubicBezTo>
                    <a:pt x="35267" y="2901"/>
                    <a:pt x="28442" y="3785"/>
                    <a:pt x="1901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DC0F978-97EE-45E3-893E-5ED4626145AE}"/>
                </a:ext>
              </a:extLst>
            </p:cNvPr>
            <p:cNvSpPr/>
            <p:nvPr/>
          </p:nvSpPr>
          <p:spPr>
            <a:xfrm>
              <a:off x="6567766" y="5718834"/>
              <a:ext cx="35880" cy="4129"/>
            </a:xfrm>
            <a:custGeom>
              <a:avLst/>
              <a:gdLst>
                <a:gd name="connsiteX0" fmla="*/ 19955 w 35880"/>
                <a:gd name="connsiteY0" fmla="*/ 4130 h 4129"/>
                <a:gd name="connsiteX1" fmla="*/ 109 w 35880"/>
                <a:gd name="connsiteY1" fmla="*/ 2065 h 4129"/>
                <a:gd name="connsiteX2" fmla="*/ 15914 w 35880"/>
                <a:gd name="connsiteY2" fmla="*/ 0 h 4129"/>
                <a:gd name="connsiteX3" fmla="*/ 35760 w 35880"/>
                <a:gd name="connsiteY3" fmla="*/ 2065 h 4129"/>
                <a:gd name="connsiteX4" fmla="*/ 19955 w 358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80" h="4129">
                  <a:moveTo>
                    <a:pt x="19955" y="4130"/>
                  </a:moveTo>
                  <a:cubicBezTo>
                    <a:pt x="10077" y="4130"/>
                    <a:pt x="1186" y="3195"/>
                    <a:pt x="109" y="2065"/>
                  </a:cubicBezTo>
                  <a:cubicBezTo>
                    <a:pt x="-969" y="934"/>
                    <a:pt x="6095" y="0"/>
                    <a:pt x="15914" y="0"/>
                  </a:cubicBezTo>
                  <a:cubicBezTo>
                    <a:pt x="25702" y="0"/>
                    <a:pt x="34592" y="934"/>
                    <a:pt x="35760" y="2065"/>
                  </a:cubicBezTo>
                  <a:cubicBezTo>
                    <a:pt x="36897" y="3195"/>
                    <a:pt x="29833" y="4130"/>
                    <a:pt x="1995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B8E4F48-1878-4984-A17C-FAC34100A473}"/>
                </a:ext>
              </a:extLst>
            </p:cNvPr>
            <p:cNvSpPr/>
            <p:nvPr/>
          </p:nvSpPr>
          <p:spPr>
            <a:xfrm>
              <a:off x="6592831" y="5743267"/>
              <a:ext cx="37594" cy="4522"/>
            </a:xfrm>
            <a:custGeom>
              <a:avLst/>
              <a:gdLst>
                <a:gd name="connsiteX0" fmla="*/ 21021 w 37594"/>
                <a:gd name="connsiteY0" fmla="*/ 4523 h 4522"/>
                <a:gd name="connsiteX1" fmla="*/ 128 w 37594"/>
                <a:gd name="connsiteY1" fmla="*/ 2261 h 4522"/>
                <a:gd name="connsiteX2" fmla="*/ 16561 w 37594"/>
                <a:gd name="connsiteY2" fmla="*/ 0 h 4522"/>
                <a:gd name="connsiteX3" fmla="*/ 37455 w 37594"/>
                <a:gd name="connsiteY3" fmla="*/ 2261 h 4522"/>
                <a:gd name="connsiteX4" fmla="*/ 21021 w 37594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4" h="4522">
                  <a:moveTo>
                    <a:pt x="21021" y="4523"/>
                  </a:moveTo>
                  <a:cubicBezTo>
                    <a:pt x="10664" y="4523"/>
                    <a:pt x="1295" y="3490"/>
                    <a:pt x="128" y="2261"/>
                  </a:cubicBezTo>
                  <a:cubicBezTo>
                    <a:pt x="-1070" y="1032"/>
                    <a:pt x="6294" y="0"/>
                    <a:pt x="16561" y="0"/>
                  </a:cubicBezTo>
                  <a:cubicBezTo>
                    <a:pt x="26828" y="0"/>
                    <a:pt x="36168" y="983"/>
                    <a:pt x="37455" y="2261"/>
                  </a:cubicBezTo>
                  <a:cubicBezTo>
                    <a:pt x="38712" y="3490"/>
                    <a:pt x="31378" y="4523"/>
                    <a:pt x="2102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F8C0922-92E6-484A-AD59-CD37A4F3CFF0}"/>
                </a:ext>
              </a:extLst>
            </p:cNvPr>
            <p:cNvSpPr/>
            <p:nvPr/>
          </p:nvSpPr>
          <p:spPr>
            <a:xfrm>
              <a:off x="6620381" y="5770109"/>
              <a:ext cx="39473" cy="4965"/>
            </a:xfrm>
            <a:custGeom>
              <a:avLst/>
              <a:gdLst>
                <a:gd name="connsiteX0" fmla="*/ 22208 w 39473"/>
                <a:gd name="connsiteY0" fmla="*/ 4965 h 4965"/>
                <a:gd name="connsiteX1" fmla="*/ 147 w 39473"/>
                <a:gd name="connsiteY1" fmla="*/ 2458 h 4965"/>
                <a:gd name="connsiteX2" fmla="*/ 17269 w 39473"/>
                <a:gd name="connsiteY2" fmla="*/ 0 h 4965"/>
                <a:gd name="connsiteX3" fmla="*/ 39300 w 39473"/>
                <a:gd name="connsiteY3" fmla="*/ 2458 h 4965"/>
                <a:gd name="connsiteX4" fmla="*/ 22208 w 39473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73" h="4965">
                  <a:moveTo>
                    <a:pt x="22208" y="4965"/>
                  </a:moveTo>
                  <a:cubicBezTo>
                    <a:pt x="11342" y="4965"/>
                    <a:pt x="1464" y="3835"/>
                    <a:pt x="147" y="2458"/>
                  </a:cubicBezTo>
                  <a:cubicBezTo>
                    <a:pt x="-1170" y="1082"/>
                    <a:pt x="6523" y="0"/>
                    <a:pt x="17269" y="0"/>
                  </a:cubicBezTo>
                  <a:cubicBezTo>
                    <a:pt x="28045" y="0"/>
                    <a:pt x="37923" y="1131"/>
                    <a:pt x="39300" y="2458"/>
                  </a:cubicBezTo>
                  <a:cubicBezTo>
                    <a:pt x="40737" y="3835"/>
                    <a:pt x="33074" y="4965"/>
                    <a:pt x="22208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A7DEDFA-F1BB-47FD-90D4-B8DC9B410717}"/>
                </a:ext>
              </a:extLst>
            </p:cNvPr>
            <p:cNvSpPr/>
            <p:nvPr/>
          </p:nvSpPr>
          <p:spPr>
            <a:xfrm>
              <a:off x="6650797" y="5799754"/>
              <a:ext cx="41615" cy="5506"/>
            </a:xfrm>
            <a:custGeom>
              <a:avLst/>
              <a:gdLst>
                <a:gd name="connsiteX0" fmla="*/ 23551 w 41615"/>
                <a:gd name="connsiteY0" fmla="*/ 5506 h 5506"/>
                <a:gd name="connsiteX1" fmla="*/ 173 w 41615"/>
                <a:gd name="connsiteY1" fmla="*/ 2753 h 5506"/>
                <a:gd name="connsiteX2" fmla="*/ 18073 w 41615"/>
                <a:gd name="connsiteY2" fmla="*/ 0 h 5506"/>
                <a:gd name="connsiteX3" fmla="*/ 41422 w 41615"/>
                <a:gd name="connsiteY3" fmla="*/ 2753 h 5506"/>
                <a:gd name="connsiteX4" fmla="*/ 23551 w 41615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15" h="5506">
                  <a:moveTo>
                    <a:pt x="23551" y="5506"/>
                  </a:moveTo>
                  <a:cubicBezTo>
                    <a:pt x="12117" y="5506"/>
                    <a:pt x="1640" y="4277"/>
                    <a:pt x="173" y="2753"/>
                  </a:cubicBezTo>
                  <a:cubicBezTo>
                    <a:pt x="-1294" y="1229"/>
                    <a:pt x="6729" y="0"/>
                    <a:pt x="18073" y="0"/>
                  </a:cubicBezTo>
                  <a:cubicBezTo>
                    <a:pt x="29418" y="0"/>
                    <a:pt x="39865" y="1229"/>
                    <a:pt x="41422" y="2753"/>
                  </a:cubicBezTo>
                  <a:cubicBezTo>
                    <a:pt x="42978" y="4228"/>
                    <a:pt x="34986" y="5506"/>
                    <a:pt x="23551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32A3A6B-FFF2-462B-A28F-B6602FF46CEC}"/>
                </a:ext>
              </a:extLst>
            </p:cNvPr>
            <p:cNvSpPr/>
            <p:nvPr/>
          </p:nvSpPr>
          <p:spPr>
            <a:xfrm>
              <a:off x="6684596" y="5832593"/>
              <a:ext cx="43921" cy="6145"/>
            </a:xfrm>
            <a:custGeom>
              <a:avLst/>
              <a:gdLst>
                <a:gd name="connsiteX0" fmla="*/ 25015 w 43921"/>
                <a:gd name="connsiteY0" fmla="*/ 6145 h 6145"/>
                <a:gd name="connsiteX1" fmla="*/ 200 w 43921"/>
                <a:gd name="connsiteY1" fmla="*/ 3048 h 6145"/>
                <a:gd name="connsiteX2" fmla="*/ 18908 w 43921"/>
                <a:gd name="connsiteY2" fmla="*/ 0 h 6145"/>
                <a:gd name="connsiteX3" fmla="*/ 43693 w 43921"/>
                <a:gd name="connsiteY3" fmla="*/ 3048 h 6145"/>
                <a:gd name="connsiteX4" fmla="*/ 25015 w 43921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1" h="6145">
                  <a:moveTo>
                    <a:pt x="25015" y="6145"/>
                  </a:moveTo>
                  <a:cubicBezTo>
                    <a:pt x="12951" y="6145"/>
                    <a:pt x="1816" y="4769"/>
                    <a:pt x="200" y="3048"/>
                  </a:cubicBezTo>
                  <a:cubicBezTo>
                    <a:pt x="-1417" y="1377"/>
                    <a:pt x="6965" y="0"/>
                    <a:pt x="18908" y="0"/>
                  </a:cubicBezTo>
                  <a:cubicBezTo>
                    <a:pt x="30852" y="0"/>
                    <a:pt x="41957" y="1377"/>
                    <a:pt x="43693" y="3048"/>
                  </a:cubicBezTo>
                  <a:cubicBezTo>
                    <a:pt x="45430" y="4769"/>
                    <a:pt x="37078" y="6145"/>
                    <a:pt x="25015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27ADA6B-3AE8-4CF8-911B-B52A1CC05A71}"/>
                </a:ext>
              </a:extLst>
            </p:cNvPr>
            <p:cNvSpPr/>
            <p:nvPr/>
          </p:nvSpPr>
          <p:spPr>
            <a:xfrm>
              <a:off x="6722332" y="5869317"/>
              <a:ext cx="46548" cy="6882"/>
            </a:xfrm>
            <a:custGeom>
              <a:avLst/>
              <a:gdLst>
                <a:gd name="connsiteX0" fmla="*/ 26701 w 46548"/>
                <a:gd name="connsiteY0" fmla="*/ 6883 h 6882"/>
                <a:gd name="connsiteX1" fmla="*/ 241 w 46548"/>
                <a:gd name="connsiteY1" fmla="*/ 3441 h 6882"/>
                <a:gd name="connsiteX2" fmla="*/ 19847 w 46548"/>
                <a:gd name="connsiteY2" fmla="*/ 0 h 6882"/>
                <a:gd name="connsiteX3" fmla="*/ 46278 w 46548"/>
                <a:gd name="connsiteY3" fmla="*/ 3441 h 6882"/>
                <a:gd name="connsiteX4" fmla="*/ 26701 w 46548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8" h="6882">
                  <a:moveTo>
                    <a:pt x="26701" y="6883"/>
                  </a:moveTo>
                  <a:cubicBezTo>
                    <a:pt x="13920" y="6883"/>
                    <a:pt x="2066" y="5309"/>
                    <a:pt x="241" y="3441"/>
                  </a:cubicBezTo>
                  <a:cubicBezTo>
                    <a:pt x="-1586" y="1524"/>
                    <a:pt x="7185" y="0"/>
                    <a:pt x="19847" y="0"/>
                  </a:cubicBezTo>
                  <a:cubicBezTo>
                    <a:pt x="32509" y="0"/>
                    <a:pt x="44333" y="1524"/>
                    <a:pt x="46278" y="3441"/>
                  </a:cubicBezTo>
                  <a:cubicBezTo>
                    <a:pt x="48224" y="5359"/>
                    <a:pt x="39453" y="6883"/>
                    <a:pt x="26701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A949665-3722-4819-B615-8201AB2848B8}"/>
                </a:ext>
              </a:extLst>
            </p:cNvPr>
            <p:cNvSpPr/>
            <p:nvPr/>
          </p:nvSpPr>
          <p:spPr>
            <a:xfrm>
              <a:off x="6764699" y="5910563"/>
              <a:ext cx="49508" cy="7767"/>
            </a:xfrm>
            <a:custGeom>
              <a:avLst/>
              <a:gdLst>
                <a:gd name="connsiteX0" fmla="*/ 28636 w 49508"/>
                <a:gd name="connsiteY0" fmla="*/ 7767 h 7767"/>
                <a:gd name="connsiteX1" fmla="*/ 289 w 49508"/>
                <a:gd name="connsiteY1" fmla="*/ 3884 h 7767"/>
                <a:gd name="connsiteX2" fmla="*/ 20854 w 49508"/>
                <a:gd name="connsiteY2" fmla="*/ 0 h 7767"/>
                <a:gd name="connsiteX3" fmla="*/ 49171 w 49508"/>
                <a:gd name="connsiteY3" fmla="*/ 3884 h 7767"/>
                <a:gd name="connsiteX4" fmla="*/ 28636 w 49508"/>
                <a:gd name="connsiteY4" fmla="*/ 7767 h 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08" h="7767">
                  <a:moveTo>
                    <a:pt x="28636" y="7767"/>
                  </a:moveTo>
                  <a:cubicBezTo>
                    <a:pt x="15046" y="7767"/>
                    <a:pt x="2354" y="5998"/>
                    <a:pt x="289" y="3884"/>
                  </a:cubicBezTo>
                  <a:cubicBezTo>
                    <a:pt x="-1776" y="1770"/>
                    <a:pt x="7443" y="0"/>
                    <a:pt x="20854" y="0"/>
                  </a:cubicBezTo>
                  <a:cubicBezTo>
                    <a:pt x="34264" y="0"/>
                    <a:pt x="46956" y="1721"/>
                    <a:pt x="49171" y="3884"/>
                  </a:cubicBezTo>
                  <a:cubicBezTo>
                    <a:pt x="51416" y="5998"/>
                    <a:pt x="42226" y="7767"/>
                    <a:pt x="28636" y="77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900E67F-30EA-488F-8DFD-8EC868E091C6}"/>
                </a:ext>
              </a:extLst>
            </p:cNvPr>
            <p:cNvSpPr/>
            <p:nvPr/>
          </p:nvSpPr>
          <p:spPr>
            <a:xfrm>
              <a:off x="6812677" y="5957217"/>
              <a:ext cx="52875" cy="8799"/>
            </a:xfrm>
            <a:custGeom>
              <a:avLst/>
              <a:gdLst>
                <a:gd name="connsiteX0" fmla="*/ 30887 w 52875"/>
                <a:gd name="connsiteY0" fmla="*/ 8800 h 8799"/>
                <a:gd name="connsiteX1" fmla="*/ 355 w 52875"/>
                <a:gd name="connsiteY1" fmla="*/ 4375 h 8799"/>
                <a:gd name="connsiteX2" fmla="*/ 21997 w 52875"/>
                <a:gd name="connsiteY2" fmla="*/ 0 h 8799"/>
                <a:gd name="connsiteX3" fmla="*/ 52469 w 52875"/>
                <a:gd name="connsiteY3" fmla="*/ 4375 h 8799"/>
                <a:gd name="connsiteX4" fmla="*/ 30887 w 52875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75" h="8799">
                  <a:moveTo>
                    <a:pt x="30887" y="8800"/>
                  </a:moveTo>
                  <a:cubicBezTo>
                    <a:pt x="16399" y="8800"/>
                    <a:pt x="2750" y="6784"/>
                    <a:pt x="355" y="4375"/>
                  </a:cubicBezTo>
                  <a:cubicBezTo>
                    <a:pt x="-2010" y="1966"/>
                    <a:pt x="7689" y="0"/>
                    <a:pt x="21997" y="0"/>
                  </a:cubicBezTo>
                  <a:cubicBezTo>
                    <a:pt x="36305" y="0"/>
                    <a:pt x="49955" y="1966"/>
                    <a:pt x="52469" y="4375"/>
                  </a:cubicBezTo>
                  <a:cubicBezTo>
                    <a:pt x="55014" y="6784"/>
                    <a:pt x="45346" y="8800"/>
                    <a:pt x="30887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3C64C13-AEDE-4001-BC29-F0A3B27DBCBF}"/>
                </a:ext>
              </a:extLst>
            </p:cNvPr>
            <p:cNvSpPr/>
            <p:nvPr/>
          </p:nvSpPr>
          <p:spPr>
            <a:xfrm>
              <a:off x="6867431" y="6010459"/>
              <a:ext cx="56738" cy="10078"/>
            </a:xfrm>
            <a:custGeom>
              <a:avLst/>
              <a:gdLst>
                <a:gd name="connsiteX0" fmla="*/ 33485 w 56738"/>
                <a:gd name="connsiteY0" fmla="*/ 10078 h 10078"/>
                <a:gd name="connsiteX1" fmla="*/ 439 w 56738"/>
                <a:gd name="connsiteY1" fmla="*/ 5014 h 10078"/>
                <a:gd name="connsiteX2" fmla="*/ 23278 w 56738"/>
                <a:gd name="connsiteY2" fmla="*/ 0 h 10078"/>
                <a:gd name="connsiteX3" fmla="*/ 56235 w 56738"/>
                <a:gd name="connsiteY3" fmla="*/ 5014 h 10078"/>
                <a:gd name="connsiteX4" fmla="*/ 33485 w 56738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38" h="10078">
                  <a:moveTo>
                    <a:pt x="33485" y="10078"/>
                  </a:moveTo>
                  <a:cubicBezTo>
                    <a:pt x="17980" y="10078"/>
                    <a:pt x="3193" y="7817"/>
                    <a:pt x="439" y="5014"/>
                  </a:cubicBezTo>
                  <a:cubicBezTo>
                    <a:pt x="-2285" y="2212"/>
                    <a:pt x="7952" y="0"/>
                    <a:pt x="23278" y="0"/>
                  </a:cubicBezTo>
                  <a:cubicBezTo>
                    <a:pt x="38605" y="0"/>
                    <a:pt x="53362" y="2261"/>
                    <a:pt x="56235" y="5014"/>
                  </a:cubicBezTo>
                  <a:cubicBezTo>
                    <a:pt x="59169" y="7767"/>
                    <a:pt x="48991" y="10078"/>
                    <a:pt x="33485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A8CD38E0-B4DB-4380-90F8-9F05A91C2BF6}"/>
                </a:ext>
              </a:extLst>
            </p:cNvPr>
            <p:cNvSpPr/>
            <p:nvPr/>
          </p:nvSpPr>
          <p:spPr>
            <a:xfrm>
              <a:off x="6930516" y="6071665"/>
              <a:ext cx="61241" cy="11700"/>
            </a:xfrm>
            <a:custGeom>
              <a:avLst/>
              <a:gdLst>
                <a:gd name="connsiteX0" fmla="*/ 36524 w 61241"/>
                <a:gd name="connsiteY0" fmla="*/ 11700 h 11700"/>
                <a:gd name="connsiteX1" fmla="*/ 544 w 61241"/>
                <a:gd name="connsiteY1" fmla="*/ 5801 h 11700"/>
                <a:gd name="connsiteX2" fmla="*/ 24700 w 61241"/>
                <a:gd name="connsiteY2" fmla="*/ 0 h 11700"/>
                <a:gd name="connsiteX3" fmla="*/ 60621 w 61241"/>
                <a:gd name="connsiteY3" fmla="*/ 5801 h 11700"/>
                <a:gd name="connsiteX4" fmla="*/ 36524 w 61241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41" h="11700">
                  <a:moveTo>
                    <a:pt x="36524" y="11700"/>
                  </a:moveTo>
                  <a:cubicBezTo>
                    <a:pt x="19821" y="11700"/>
                    <a:pt x="3717" y="9046"/>
                    <a:pt x="544" y="5801"/>
                  </a:cubicBezTo>
                  <a:cubicBezTo>
                    <a:pt x="-2600" y="2556"/>
                    <a:pt x="8207" y="0"/>
                    <a:pt x="24700" y="0"/>
                  </a:cubicBezTo>
                  <a:cubicBezTo>
                    <a:pt x="41164" y="0"/>
                    <a:pt x="57238" y="2606"/>
                    <a:pt x="60621" y="5801"/>
                  </a:cubicBezTo>
                  <a:cubicBezTo>
                    <a:pt x="64003" y="9046"/>
                    <a:pt x="53227" y="11700"/>
                    <a:pt x="36524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26D1211-D198-4776-B64B-FA00208A4C9C}"/>
                </a:ext>
              </a:extLst>
            </p:cNvPr>
            <p:cNvSpPr/>
            <p:nvPr/>
          </p:nvSpPr>
          <p:spPr>
            <a:xfrm>
              <a:off x="7003971" y="6142850"/>
              <a:ext cx="66505" cy="13765"/>
            </a:xfrm>
            <a:custGeom>
              <a:avLst/>
              <a:gdLst>
                <a:gd name="connsiteX0" fmla="*/ 40209 w 66505"/>
                <a:gd name="connsiteY0" fmla="*/ 13765 h 13765"/>
                <a:gd name="connsiteX1" fmla="*/ 697 w 66505"/>
                <a:gd name="connsiteY1" fmla="*/ 6833 h 13765"/>
                <a:gd name="connsiteX2" fmla="*/ 26290 w 66505"/>
                <a:gd name="connsiteY2" fmla="*/ 0 h 13765"/>
                <a:gd name="connsiteX3" fmla="*/ 65713 w 66505"/>
                <a:gd name="connsiteY3" fmla="*/ 6833 h 13765"/>
                <a:gd name="connsiteX4" fmla="*/ 40209 w 66505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5" h="13765">
                  <a:moveTo>
                    <a:pt x="40209" y="13765"/>
                  </a:moveTo>
                  <a:cubicBezTo>
                    <a:pt x="22129" y="13765"/>
                    <a:pt x="4438" y="10668"/>
                    <a:pt x="697" y="6833"/>
                  </a:cubicBezTo>
                  <a:cubicBezTo>
                    <a:pt x="-3015" y="3048"/>
                    <a:pt x="8479" y="0"/>
                    <a:pt x="26290" y="0"/>
                  </a:cubicBezTo>
                  <a:cubicBezTo>
                    <a:pt x="44101" y="0"/>
                    <a:pt x="61731" y="3048"/>
                    <a:pt x="65713" y="6833"/>
                  </a:cubicBezTo>
                  <a:cubicBezTo>
                    <a:pt x="69694" y="10668"/>
                    <a:pt x="58289" y="13765"/>
                    <a:pt x="40209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D26B3E2-1FA0-41A2-9A97-064BE18F564A}"/>
                </a:ext>
              </a:extLst>
            </p:cNvPr>
            <p:cNvSpPr/>
            <p:nvPr/>
          </p:nvSpPr>
          <p:spPr>
            <a:xfrm>
              <a:off x="7090606" y="6226916"/>
              <a:ext cx="72755" cy="16272"/>
            </a:xfrm>
            <a:custGeom>
              <a:avLst/>
              <a:gdLst>
                <a:gd name="connsiteX0" fmla="*/ 44662 w 72755"/>
                <a:gd name="connsiteY0" fmla="*/ 16272 h 16272"/>
                <a:gd name="connsiteX1" fmla="*/ 899 w 72755"/>
                <a:gd name="connsiteY1" fmla="*/ 8062 h 16272"/>
                <a:gd name="connsiteX2" fmla="*/ 28078 w 72755"/>
                <a:gd name="connsiteY2" fmla="*/ 0 h 16272"/>
                <a:gd name="connsiteX3" fmla="*/ 71722 w 72755"/>
                <a:gd name="connsiteY3" fmla="*/ 8062 h 16272"/>
                <a:gd name="connsiteX4" fmla="*/ 44662 w 72755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55" h="16272">
                  <a:moveTo>
                    <a:pt x="44662" y="16272"/>
                  </a:moveTo>
                  <a:cubicBezTo>
                    <a:pt x="24936" y="16272"/>
                    <a:pt x="5329" y="12585"/>
                    <a:pt x="899" y="8062"/>
                  </a:cubicBezTo>
                  <a:cubicBezTo>
                    <a:pt x="-3501" y="3589"/>
                    <a:pt x="8681" y="0"/>
                    <a:pt x="28078" y="0"/>
                  </a:cubicBezTo>
                  <a:cubicBezTo>
                    <a:pt x="47475" y="0"/>
                    <a:pt x="67022" y="3589"/>
                    <a:pt x="71722" y="8062"/>
                  </a:cubicBezTo>
                  <a:cubicBezTo>
                    <a:pt x="76482" y="12585"/>
                    <a:pt x="64358" y="16272"/>
                    <a:pt x="44662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EB09B43-E8BB-46BB-8621-A673C625C959}"/>
                </a:ext>
              </a:extLst>
            </p:cNvPr>
            <p:cNvSpPr/>
            <p:nvPr/>
          </p:nvSpPr>
          <p:spPr>
            <a:xfrm>
              <a:off x="7194240" y="6327254"/>
              <a:ext cx="80391" cy="19664"/>
            </a:xfrm>
            <a:custGeom>
              <a:avLst/>
              <a:gdLst>
                <a:gd name="connsiteX0" fmla="*/ 50226 w 80391"/>
                <a:gd name="connsiteY0" fmla="*/ 19665 h 19664"/>
                <a:gd name="connsiteX1" fmla="*/ 1195 w 80391"/>
                <a:gd name="connsiteY1" fmla="*/ 9734 h 19664"/>
                <a:gd name="connsiteX2" fmla="*/ 30171 w 80391"/>
                <a:gd name="connsiteY2" fmla="*/ 0 h 19664"/>
                <a:gd name="connsiteX3" fmla="*/ 79023 w 80391"/>
                <a:gd name="connsiteY3" fmla="*/ 9734 h 19664"/>
                <a:gd name="connsiteX4" fmla="*/ 50226 w 80391"/>
                <a:gd name="connsiteY4" fmla="*/ 19665 h 1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91" h="19664">
                  <a:moveTo>
                    <a:pt x="50226" y="19665"/>
                  </a:moveTo>
                  <a:cubicBezTo>
                    <a:pt x="28554" y="19665"/>
                    <a:pt x="6583" y="15191"/>
                    <a:pt x="1195" y="9734"/>
                  </a:cubicBezTo>
                  <a:cubicBezTo>
                    <a:pt x="-4133" y="4326"/>
                    <a:pt x="8858" y="0"/>
                    <a:pt x="30171" y="0"/>
                  </a:cubicBezTo>
                  <a:cubicBezTo>
                    <a:pt x="51484" y="0"/>
                    <a:pt x="73335" y="4326"/>
                    <a:pt x="79023" y="9734"/>
                  </a:cubicBezTo>
                  <a:cubicBezTo>
                    <a:pt x="84770" y="15191"/>
                    <a:pt x="71898" y="19665"/>
                    <a:pt x="50226" y="196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58AE17F-369F-4061-A8CF-6D0785C2BFF6}"/>
                </a:ext>
              </a:extLst>
            </p:cNvPr>
            <p:cNvSpPr/>
            <p:nvPr/>
          </p:nvSpPr>
          <p:spPr>
            <a:xfrm>
              <a:off x="7320476" y="6449371"/>
              <a:ext cx="89852" cy="24236"/>
            </a:xfrm>
            <a:custGeom>
              <a:avLst/>
              <a:gdLst>
                <a:gd name="connsiteX0" fmla="*/ 57315 w 89852"/>
                <a:gd name="connsiteY0" fmla="*/ 24236 h 24236"/>
                <a:gd name="connsiteX1" fmla="*/ 1639 w 89852"/>
                <a:gd name="connsiteY1" fmla="*/ 11995 h 24236"/>
                <a:gd name="connsiteX2" fmla="*/ 32530 w 89852"/>
                <a:gd name="connsiteY2" fmla="*/ 0 h 24236"/>
                <a:gd name="connsiteX3" fmla="*/ 87967 w 89852"/>
                <a:gd name="connsiteY3" fmla="*/ 11995 h 24236"/>
                <a:gd name="connsiteX4" fmla="*/ 57315 w 89852"/>
                <a:gd name="connsiteY4" fmla="*/ 24236 h 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52" h="24236">
                  <a:moveTo>
                    <a:pt x="57315" y="24236"/>
                  </a:moveTo>
                  <a:cubicBezTo>
                    <a:pt x="33248" y="24236"/>
                    <a:pt x="8284" y="18730"/>
                    <a:pt x="1639" y="11995"/>
                  </a:cubicBezTo>
                  <a:cubicBezTo>
                    <a:pt x="-4947" y="5359"/>
                    <a:pt x="8913" y="0"/>
                    <a:pt x="32530" y="0"/>
                  </a:cubicBezTo>
                  <a:cubicBezTo>
                    <a:pt x="56148" y="0"/>
                    <a:pt x="80933" y="5359"/>
                    <a:pt x="87967" y="11995"/>
                  </a:cubicBezTo>
                  <a:cubicBezTo>
                    <a:pt x="95092" y="18730"/>
                    <a:pt x="81412" y="24236"/>
                    <a:pt x="57315" y="242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9AE1556-1238-4BFD-8CA7-2ADCBE9D908A}"/>
                </a:ext>
              </a:extLst>
            </p:cNvPr>
            <p:cNvSpPr/>
            <p:nvPr/>
          </p:nvSpPr>
          <p:spPr>
            <a:xfrm>
              <a:off x="7477609" y="6601230"/>
              <a:ext cx="101920" cy="30529"/>
            </a:xfrm>
            <a:custGeom>
              <a:avLst/>
              <a:gdLst>
                <a:gd name="connsiteX0" fmla="*/ 66644 w 101920"/>
                <a:gd name="connsiteY0" fmla="*/ 30529 h 30529"/>
                <a:gd name="connsiteX1" fmla="*/ 2316 w 101920"/>
                <a:gd name="connsiteY1" fmla="*/ 15092 h 30529"/>
                <a:gd name="connsiteX2" fmla="*/ 35273 w 101920"/>
                <a:gd name="connsiteY2" fmla="*/ 0 h 30529"/>
                <a:gd name="connsiteX3" fmla="*/ 99241 w 101920"/>
                <a:gd name="connsiteY3" fmla="*/ 15092 h 30529"/>
                <a:gd name="connsiteX4" fmla="*/ 66644 w 101920"/>
                <a:gd name="connsiteY4" fmla="*/ 30529 h 3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20" h="30529">
                  <a:moveTo>
                    <a:pt x="66644" y="30529"/>
                  </a:moveTo>
                  <a:cubicBezTo>
                    <a:pt x="39584" y="30529"/>
                    <a:pt x="10727" y="23597"/>
                    <a:pt x="2316" y="15092"/>
                  </a:cubicBezTo>
                  <a:cubicBezTo>
                    <a:pt x="-6005" y="6735"/>
                    <a:pt x="8812" y="0"/>
                    <a:pt x="35273" y="0"/>
                  </a:cubicBezTo>
                  <a:cubicBezTo>
                    <a:pt x="61734" y="0"/>
                    <a:pt x="90351" y="6735"/>
                    <a:pt x="99241" y="15092"/>
                  </a:cubicBezTo>
                  <a:cubicBezTo>
                    <a:pt x="108281" y="23597"/>
                    <a:pt x="93704" y="30529"/>
                    <a:pt x="66644" y="305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E9F7C8F-884D-4DEA-9D34-3A4167EDC80E}"/>
                </a:ext>
              </a:extLst>
            </p:cNvPr>
            <p:cNvSpPr/>
            <p:nvPr/>
          </p:nvSpPr>
          <p:spPr>
            <a:xfrm>
              <a:off x="7678587" y="6795122"/>
              <a:ext cx="117880" cy="39673"/>
            </a:xfrm>
            <a:custGeom>
              <a:avLst/>
              <a:gdLst>
                <a:gd name="connsiteX0" fmla="*/ 79362 w 117880"/>
                <a:gd name="connsiteY0" fmla="*/ 39673 h 39673"/>
                <a:gd name="connsiteX1" fmla="*/ 3421 w 117880"/>
                <a:gd name="connsiteY1" fmla="*/ 19615 h 39673"/>
                <a:gd name="connsiteX2" fmla="*/ 38503 w 117880"/>
                <a:gd name="connsiteY2" fmla="*/ 0 h 39673"/>
                <a:gd name="connsiteX3" fmla="*/ 113966 w 117880"/>
                <a:gd name="connsiteY3" fmla="*/ 19615 h 39673"/>
                <a:gd name="connsiteX4" fmla="*/ 79362 w 117880"/>
                <a:gd name="connsiteY4" fmla="*/ 39673 h 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80" h="39673">
                  <a:moveTo>
                    <a:pt x="79362" y="39673"/>
                  </a:moveTo>
                  <a:cubicBezTo>
                    <a:pt x="48470" y="39673"/>
                    <a:pt x="14406" y="30627"/>
                    <a:pt x="3421" y="19615"/>
                  </a:cubicBezTo>
                  <a:cubicBezTo>
                    <a:pt x="-7416" y="8751"/>
                    <a:pt x="8360" y="0"/>
                    <a:pt x="38503" y="0"/>
                  </a:cubicBezTo>
                  <a:cubicBezTo>
                    <a:pt x="68646" y="0"/>
                    <a:pt x="102381" y="8701"/>
                    <a:pt x="113966" y="19615"/>
                  </a:cubicBezTo>
                  <a:cubicBezTo>
                    <a:pt x="125670" y="30578"/>
                    <a:pt x="110254" y="39673"/>
                    <a:pt x="79362" y="3967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1469543-8F68-48D7-BD59-E572E7004608}"/>
                </a:ext>
              </a:extLst>
            </p:cNvPr>
            <p:cNvSpPr/>
            <p:nvPr/>
          </p:nvSpPr>
          <p:spPr>
            <a:xfrm>
              <a:off x="6658506" y="5639635"/>
              <a:ext cx="30448" cy="2949"/>
            </a:xfrm>
            <a:custGeom>
              <a:avLst/>
              <a:gdLst>
                <a:gd name="connsiteX0" fmla="*/ 17250 w 30448"/>
                <a:gd name="connsiteY0" fmla="*/ 2950 h 2949"/>
                <a:gd name="connsiteX1" fmla="*/ 128 w 30448"/>
                <a:gd name="connsiteY1" fmla="*/ 1475 h 2949"/>
                <a:gd name="connsiteX2" fmla="*/ 13209 w 30448"/>
                <a:gd name="connsiteY2" fmla="*/ 0 h 2949"/>
                <a:gd name="connsiteX3" fmla="*/ 30301 w 30448"/>
                <a:gd name="connsiteY3" fmla="*/ 1475 h 2949"/>
                <a:gd name="connsiteX4" fmla="*/ 17250 w 3044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8" h="2949">
                  <a:moveTo>
                    <a:pt x="17250" y="2950"/>
                  </a:moveTo>
                  <a:cubicBezTo>
                    <a:pt x="8898" y="2950"/>
                    <a:pt x="1235" y="2261"/>
                    <a:pt x="128" y="1475"/>
                  </a:cubicBezTo>
                  <a:cubicBezTo>
                    <a:pt x="-950" y="639"/>
                    <a:pt x="4917" y="0"/>
                    <a:pt x="13209" y="0"/>
                  </a:cubicBezTo>
                  <a:cubicBezTo>
                    <a:pt x="21501" y="0"/>
                    <a:pt x="29163" y="639"/>
                    <a:pt x="30301" y="1475"/>
                  </a:cubicBezTo>
                  <a:cubicBezTo>
                    <a:pt x="31468" y="2261"/>
                    <a:pt x="25601" y="2950"/>
                    <a:pt x="1725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2CF340-9616-4288-9383-55E2158D88F0}"/>
                </a:ext>
              </a:extLst>
            </p:cNvPr>
            <p:cNvSpPr/>
            <p:nvPr/>
          </p:nvSpPr>
          <p:spPr>
            <a:xfrm>
              <a:off x="6683185" y="5657038"/>
              <a:ext cx="31702" cy="3195"/>
            </a:xfrm>
            <a:custGeom>
              <a:avLst/>
              <a:gdLst>
                <a:gd name="connsiteX0" fmla="*/ 18014 w 31702"/>
                <a:gd name="connsiteY0" fmla="*/ 3195 h 3195"/>
                <a:gd name="connsiteX1" fmla="*/ 144 w 31702"/>
                <a:gd name="connsiteY1" fmla="*/ 1573 h 3195"/>
                <a:gd name="connsiteX2" fmla="*/ 13674 w 31702"/>
                <a:gd name="connsiteY2" fmla="*/ 0 h 3195"/>
                <a:gd name="connsiteX3" fmla="*/ 31545 w 31702"/>
                <a:gd name="connsiteY3" fmla="*/ 1573 h 3195"/>
                <a:gd name="connsiteX4" fmla="*/ 18014 w 3170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02" h="3195">
                  <a:moveTo>
                    <a:pt x="18014" y="3195"/>
                  </a:moveTo>
                  <a:cubicBezTo>
                    <a:pt x="9304" y="3195"/>
                    <a:pt x="1312" y="2458"/>
                    <a:pt x="144" y="1573"/>
                  </a:cubicBezTo>
                  <a:cubicBezTo>
                    <a:pt x="-1023" y="688"/>
                    <a:pt x="5024" y="0"/>
                    <a:pt x="13674" y="0"/>
                  </a:cubicBezTo>
                  <a:cubicBezTo>
                    <a:pt x="22296" y="0"/>
                    <a:pt x="30318" y="688"/>
                    <a:pt x="31545" y="1573"/>
                  </a:cubicBezTo>
                  <a:cubicBezTo>
                    <a:pt x="32772" y="2458"/>
                    <a:pt x="26726" y="3195"/>
                    <a:pt x="1801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1C1071E-A97A-4E65-B61E-B6B0A594D468}"/>
                </a:ext>
              </a:extLst>
            </p:cNvPr>
            <p:cNvSpPr/>
            <p:nvPr/>
          </p:nvSpPr>
          <p:spPr>
            <a:xfrm>
              <a:off x="6709922" y="5675867"/>
              <a:ext cx="33030" cy="3441"/>
            </a:xfrm>
            <a:custGeom>
              <a:avLst/>
              <a:gdLst>
                <a:gd name="connsiteX0" fmla="*/ 18876 w 33030"/>
                <a:gd name="connsiteY0" fmla="*/ 3441 h 3441"/>
                <a:gd name="connsiteX1" fmla="*/ 167 w 33030"/>
                <a:gd name="connsiteY1" fmla="*/ 1721 h 3441"/>
                <a:gd name="connsiteX2" fmla="*/ 14147 w 33030"/>
                <a:gd name="connsiteY2" fmla="*/ 0 h 3441"/>
                <a:gd name="connsiteX3" fmla="*/ 32855 w 33030"/>
                <a:gd name="connsiteY3" fmla="*/ 1721 h 3441"/>
                <a:gd name="connsiteX4" fmla="*/ 18876 w 33030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0" h="3441">
                  <a:moveTo>
                    <a:pt x="18876" y="3441"/>
                  </a:moveTo>
                  <a:cubicBezTo>
                    <a:pt x="9806" y="3441"/>
                    <a:pt x="1425" y="2655"/>
                    <a:pt x="167" y="1721"/>
                  </a:cubicBezTo>
                  <a:cubicBezTo>
                    <a:pt x="-1120" y="787"/>
                    <a:pt x="5167" y="0"/>
                    <a:pt x="14147" y="0"/>
                  </a:cubicBezTo>
                  <a:cubicBezTo>
                    <a:pt x="23127" y="0"/>
                    <a:pt x="31508" y="787"/>
                    <a:pt x="32855" y="1721"/>
                  </a:cubicBezTo>
                  <a:cubicBezTo>
                    <a:pt x="34172" y="2704"/>
                    <a:pt x="27916" y="3441"/>
                    <a:pt x="18876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AD1301D-24A0-464E-9D0E-A7A35C925CFE}"/>
                </a:ext>
              </a:extLst>
            </p:cNvPr>
            <p:cNvSpPr/>
            <p:nvPr/>
          </p:nvSpPr>
          <p:spPr>
            <a:xfrm>
              <a:off x="6738941" y="5696318"/>
              <a:ext cx="34464" cy="3785"/>
            </a:xfrm>
            <a:custGeom>
              <a:avLst/>
              <a:gdLst>
                <a:gd name="connsiteX0" fmla="*/ 19821 w 34464"/>
                <a:gd name="connsiteY0" fmla="*/ 3785 h 3785"/>
                <a:gd name="connsiteX1" fmla="*/ 185 w 34464"/>
                <a:gd name="connsiteY1" fmla="*/ 1868 h 3785"/>
                <a:gd name="connsiteX2" fmla="*/ 14642 w 34464"/>
                <a:gd name="connsiteY2" fmla="*/ 0 h 3785"/>
                <a:gd name="connsiteX3" fmla="*/ 34249 w 34464"/>
                <a:gd name="connsiteY3" fmla="*/ 1868 h 3785"/>
                <a:gd name="connsiteX4" fmla="*/ 19821 w 3446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64" h="3785">
                  <a:moveTo>
                    <a:pt x="19821" y="3785"/>
                  </a:moveTo>
                  <a:cubicBezTo>
                    <a:pt x="10362" y="3785"/>
                    <a:pt x="1562" y="2950"/>
                    <a:pt x="185" y="1868"/>
                  </a:cubicBezTo>
                  <a:cubicBezTo>
                    <a:pt x="-1193" y="836"/>
                    <a:pt x="5274" y="0"/>
                    <a:pt x="14642" y="0"/>
                  </a:cubicBezTo>
                  <a:cubicBezTo>
                    <a:pt x="24012" y="0"/>
                    <a:pt x="32812" y="836"/>
                    <a:pt x="34249" y="1868"/>
                  </a:cubicBezTo>
                  <a:cubicBezTo>
                    <a:pt x="35746" y="2950"/>
                    <a:pt x="29280" y="3785"/>
                    <a:pt x="19821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DA3D2FB-9977-4343-A705-6C637CFF4CA4}"/>
                </a:ext>
              </a:extLst>
            </p:cNvPr>
            <p:cNvSpPr/>
            <p:nvPr/>
          </p:nvSpPr>
          <p:spPr>
            <a:xfrm>
              <a:off x="6770579" y="5718637"/>
              <a:ext cx="36077" cy="4129"/>
            </a:xfrm>
            <a:custGeom>
              <a:avLst/>
              <a:gdLst>
                <a:gd name="connsiteX0" fmla="*/ 20871 w 36077"/>
                <a:gd name="connsiteY0" fmla="*/ 4130 h 4129"/>
                <a:gd name="connsiteX1" fmla="*/ 216 w 36077"/>
                <a:gd name="connsiteY1" fmla="*/ 2065 h 4129"/>
                <a:gd name="connsiteX2" fmla="*/ 15213 w 36077"/>
                <a:gd name="connsiteY2" fmla="*/ 0 h 4129"/>
                <a:gd name="connsiteX3" fmla="*/ 35837 w 36077"/>
                <a:gd name="connsiteY3" fmla="*/ 2065 h 4129"/>
                <a:gd name="connsiteX4" fmla="*/ 20871 w 3607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7" h="4129">
                  <a:moveTo>
                    <a:pt x="20871" y="4130"/>
                  </a:moveTo>
                  <a:cubicBezTo>
                    <a:pt x="10992" y="4130"/>
                    <a:pt x="1743" y="3195"/>
                    <a:pt x="216" y="2065"/>
                  </a:cubicBezTo>
                  <a:cubicBezTo>
                    <a:pt x="-1311" y="934"/>
                    <a:pt x="5424" y="0"/>
                    <a:pt x="15213" y="0"/>
                  </a:cubicBezTo>
                  <a:cubicBezTo>
                    <a:pt x="25001" y="0"/>
                    <a:pt x="34251" y="934"/>
                    <a:pt x="35837" y="2065"/>
                  </a:cubicBezTo>
                  <a:cubicBezTo>
                    <a:pt x="37454" y="3195"/>
                    <a:pt x="30748" y="4130"/>
                    <a:pt x="2087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60E3D9D-1BE1-4F88-9C7E-CE59527304C2}"/>
                </a:ext>
              </a:extLst>
            </p:cNvPr>
            <p:cNvSpPr/>
            <p:nvPr/>
          </p:nvSpPr>
          <p:spPr>
            <a:xfrm>
              <a:off x="6805210" y="5743021"/>
              <a:ext cx="37850" cy="4522"/>
            </a:xfrm>
            <a:custGeom>
              <a:avLst/>
              <a:gdLst>
                <a:gd name="connsiteX0" fmla="*/ 22041 w 37850"/>
                <a:gd name="connsiteY0" fmla="*/ 4523 h 4522"/>
                <a:gd name="connsiteX1" fmla="*/ 249 w 37850"/>
                <a:gd name="connsiteY1" fmla="*/ 2261 h 4522"/>
                <a:gd name="connsiteX2" fmla="*/ 15814 w 37850"/>
                <a:gd name="connsiteY2" fmla="*/ 0 h 4522"/>
                <a:gd name="connsiteX3" fmla="*/ 37576 w 37850"/>
                <a:gd name="connsiteY3" fmla="*/ 2261 h 4522"/>
                <a:gd name="connsiteX4" fmla="*/ 22041 w 3785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0" h="4522">
                  <a:moveTo>
                    <a:pt x="22041" y="4523"/>
                  </a:moveTo>
                  <a:cubicBezTo>
                    <a:pt x="11684" y="4523"/>
                    <a:pt x="1925" y="3490"/>
                    <a:pt x="249" y="2261"/>
                  </a:cubicBezTo>
                  <a:cubicBezTo>
                    <a:pt x="-1428" y="1032"/>
                    <a:pt x="5547" y="0"/>
                    <a:pt x="15814" y="0"/>
                  </a:cubicBezTo>
                  <a:cubicBezTo>
                    <a:pt x="26081" y="0"/>
                    <a:pt x="35810" y="983"/>
                    <a:pt x="37576" y="2261"/>
                  </a:cubicBezTo>
                  <a:cubicBezTo>
                    <a:pt x="39342" y="3540"/>
                    <a:pt x="32398" y="4523"/>
                    <a:pt x="2204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E7596C4-6E48-4997-9854-1159084059A2}"/>
                </a:ext>
              </a:extLst>
            </p:cNvPr>
            <p:cNvSpPr/>
            <p:nvPr/>
          </p:nvSpPr>
          <p:spPr>
            <a:xfrm>
              <a:off x="6843274" y="5769863"/>
              <a:ext cx="39790" cy="4965"/>
            </a:xfrm>
            <a:custGeom>
              <a:avLst/>
              <a:gdLst>
                <a:gd name="connsiteX0" fmla="*/ 23339 w 39790"/>
                <a:gd name="connsiteY0" fmla="*/ 4965 h 4965"/>
                <a:gd name="connsiteX1" fmla="*/ 290 w 39790"/>
                <a:gd name="connsiteY1" fmla="*/ 2458 h 4965"/>
                <a:gd name="connsiteX2" fmla="*/ 16454 w 39790"/>
                <a:gd name="connsiteY2" fmla="*/ 0 h 4965"/>
                <a:gd name="connsiteX3" fmla="*/ 39473 w 39790"/>
                <a:gd name="connsiteY3" fmla="*/ 2458 h 4965"/>
                <a:gd name="connsiteX4" fmla="*/ 23339 w 3979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90" h="4965">
                  <a:moveTo>
                    <a:pt x="23339" y="4965"/>
                  </a:moveTo>
                  <a:cubicBezTo>
                    <a:pt x="12473" y="4965"/>
                    <a:pt x="2146" y="3835"/>
                    <a:pt x="290" y="2458"/>
                  </a:cubicBezTo>
                  <a:cubicBezTo>
                    <a:pt x="-1566" y="1082"/>
                    <a:pt x="5678" y="0"/>
                    <a:pt x="16454" y="0"/>
                  </a:cubicBezTo>
                  <a:cubicBezTo>
                    <a:pt x="27230" y="0"/>
                    <a:pt x="37527" y="1131"/>
                    <a:pt x="39473" y="2458"/>
                  </a:cubicBezTo>
                  <a:cubicBezTo>
                    <a:pt x="41419" y="3884"/>
                    <a:pt x="34205" y="4965"/>
                    <a:pt x="23339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56AEF6D-43A4-4859-9ABA-42C647EB070A}"/>
                </a:ext>
              </a:extLst>
            </p:cNvPr>
            <p:cNvSpPr/>
            <p:nvPr/>
          </p:nvSpPr>
          <p:spPr>
            <a:xfrm>
              <a:off x="6885348" y="5799508"/>
              <a:ext cx="41920" cy="5506"/>
            </a:xfrm>
            <a:custGeom>
              <a:avLst/>
              <a:gdLst>
                <a:gd name="connsiteX0" fmla="*/ 24758 w 41920"/>
                <a:gd name="connsiteY0" fmla="*/ 5506 h 5506"/>
                <a:gd name="connsiteX1" fmla="*/ 333 w 41920"/>
                <a:gd name="connsiteY1" fmla="*/ 2753 h 5506"/>
                <a:gd name="connsiteX2" fmla="*/ 17155 w 41920"/>
                <a:gd name="connsiteY2" fmla="*/ 0 h 5506"/>
                <a:gd name="connsiteX3" fmla="*/ 41552 w 41920"/>
                <a:gd name="connsiteY3" fmla="*/ 2753 h 5506"/>
                <a:gd name="connsiteX4" fmla="*/ 24758 w 41920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0" h="5506">
                  <a:moveTo>
                    <a:pt x="24758" y="5506"/>
                  </a:moveTo>
                  <a:cubicBezTo>
                    <a:pt x="13324" y="5506"/>
                    <a:pt x="2368" y="4277"/>
                    <a:pt x="333" y="2753"/>
                  </a:cubicBezTo>
                  <a:cubicBezTo>
                    <a:pt x="-1703" y="1229"/>
                    <a:pt x="5810" y="0"/>
                    <a:pt x="17155" y="0"/>
                  </a:cubicBezTo>
                  <a:cubicBezTo>
                    <a:pt x="28470" y="0"/>
                    <a:pt x="39396" y="1229"/>
                    <a:pt x="41552" y="2753"/>
                  </a:cubicBezTo>
                  <a:cubicBezTo>
                    <a:pt x="43707" y="4228"/>
                    <a:pt x="36193" y="5506"/>
                    <a:pt x="24758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82B8E737-C18B-4F69-B937-9DDC9B0EE548}"/>
                </a:ext>
              </a:extLst>
            </p:cNvPr>
            <p:cNvSpPr/>
            <p:nvPr/>
          </p:nvSpPr>
          <p:spPr>
            <a:xfrm>
              <a:off x="6932014" y="5832347"/>
              <a:ext cx="44317" cy="6145"/>
            </a:xfrm>
            <a:custGeom>
              <a:avLst/>
              <a:gdLst>
                <a:gd name="connsiteX0" fmla="*/ 26406 w 44317"/>
                <a:gd name="connsiteY0" fmla="*/ 6145 h 6145"/>
                <a:gd name="connsiteX1" fmla="*/ 393 w 44317"/>
                <a:gd name="connsiteY1" fmla="*/ 3048 h 6145"/>
                <a:gd name="connsiteX2" fmla="*/ 17904 w 44317"/>
                <a:gd name="connsiteY2" fmla="*/ 0 h 6145"/>
                <a:gd name="connsiteX3" fmla="*/ 43886 w 44317"/>
                <a:gd name="connsiteY3" fmla="*/ 3048 h 6145"/>
                <a:gd name="connsiteX4" fmla="*/ 26406 w 44317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17" h="6145">
                  <a:moveTo>
                    <a:pt x="26406" y="6145"/>
                  </a:moveTo>
                  <a:cubicBezTo>
                    <a:pt x="14342" y="6145"/>
                    <a:pt x="2698" y="4769"/>
                    <a:pt x="393" y="3048"/>
                  </a:cubicBezTo>
                  <a:cubicBezTo>
                    <a:pt x="-1882" y="1377"/>
                    <a:pt x="5961" y="0"/>
                    <a:pt x="17904" y="0"/>
                  </a:cubicBezTo>
                  <a:cubicBezTo>
                    <a:pt x="29848" y="0"/>
                    <a:pt x="41492" y="1377"/>
                    <a:pt x="43886" y="3048"/>
                  </a:cubicBezTo>
                  <a:cubicBezTo>
                    <a:pt x="46281" y="4769"/>
                    <a:pt x="38468" y="6145"/>
                    <a:pt x="26406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9665796-C86C-450E-A628-7058B5912B63}"/>
                </a:ext>
              </a:extLst>
            </p:cNvPr>
            <p:cNvSpPr/>
            <p:nvPr/>
          </p:nvSpPr>
          <p:spPr>
            <a:xfrm>
              <a:off x="6984139" y="5869022"/>
              <a:ext cx="46995" cy="6882"/>
            </a:xfrm>
            <a:custGeom>
              <a:avLst/>
              <a:gdLst>
                <a:gd name="connsiteX0" fmla="*/ 28281 w 46995"/>
                <a:gd name="connsiteY0" fmla="*/ 6883 h 6882"/>
                <a:gd name="connsiteX1" fmla="*/ 473 w 46995"/>
                <a:gd name="connsiteY1" fmla="*/ 3441 h 6882"/>
                <a:gd name="connsiteX2" fmla="*/ 18732 w 46995"/>
                <a:gd name="connsiteY2" fmla="*/ 0 h 6882"/>
                <a:gd name="connsiteX3" fmla="*/ 46480 w 46995"/>
                <a:gd name="connsiteY3" fmla="*/ 3441 h 6882"/>
                <a:gd name="connsiteX4" fmla="*/ 28281 w 46995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95" h="6882">
                  <a:moveTo>
                    <a:pt x="28281" y="6883"/>
                  </a:moveTo>
                  <a:cubicBezTo>
                    <a:pt x="15499" y="6883"/>
                    <a:pt x="3047" y="5309"/>
                    <a:pt x="473" y="3441"/>
                  </a:cubicBezTo>
                  <a:cubicBezTo>
                    <a:pt x="-2102" y="1524"/>
                    <a:pt x="6100" y="0"/>
                    <a:pt x="18732" y="0"/>
                  </a:cubicBezTo>
                  <a:cubicBezTo>
                    <a:pt x="31364" y="0"/>
                    <a:pt x="43787" y="1524"/>
                    <a:pt x="46480" y="3441"/>
                  </a:cubicBezTo>
                  <a:cubicBezTo>
                    <a:pt x="49174" y="5309"/>
                    <a:pt x="41032" y="6883"/>
                    <a:pt x="28281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8C2505C-B2E1-43A7-8F21-32C902BD527C}"/>
                </a:ext>
              </a:extLst>
            </p:cNvPr>
            <p:cNvSpPr/>
            <p:nvPr/>
          </p:nvSpPr>
          <p:spPr>
            <a:xfrm>
              <a:off x="7042656" y="5910219"/>
              <a:ext cx="50079" cy="7718"/>
            </a:xfrm>
            <a:custGeom>
              <a:avLst/>
              <a:gdLst>
                <a:gd name="connsiteX0" fmla="*/ 30439 w 50079"/>
                <a:gd name="connsiteY0" fmla="*/ 7718 h 7718"/>
                <a:gd name="connsiteX1" fmla="*/ 566 w 50079"/>
                <a:gd name="connsiteY1" fmla="*/ 3835 h 7718"/>
                <a:gd name="connsiteX2" fmla="*/ 19634 w 50079"/>
                <a:gd name="connsiteY2" fmla="*/ 0 h 7718"/>
                <a:gd name="connsiteX3" fmla="*/ 49448 w 50079"/>
                <a:gd name="connsiteY3" fmla="*/ 3835 h 7718"/>
                <a:gd name="connsiteX4" fmla="*/ 30439 w 50079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9" h="7718">
                  <a:moveTo>
                    <a:pt x="30439" y="7718"/>
                  </a:moveTo>
                  <a:cubicBezTo>
                    <a:pt x="16879" y="7718"/>
                    <a:pt x="3499" y="5949"/>
                    <a:pt x="566" y="3835"/>
                  </a:cubicBezTo>
                  <a:cubicBezTo>
                    <a:pt x="-2338" y="1721"/>
                    <a:pt x="6224" y="0"/>
                    <a:pt x="19634" y="0"/>
                  </a:cubicBezTo>
                  <a:cubicBezTo>
                    <a:pt x="33044" y="0"/>
                    <a:pt x="46394" y="1721"/>
                    <a:pt x="49448" y="3835"/>
                  </a:cubicBezTo>
                  <a:cubicBezTo>
                    <a:pt x="52531" y="5998"/>
                    <a:pt x="44030" y="7718"/>
                    <a:pt x="30439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59E4A3A-D905-44F4-B779-4C9D4F0D0EE1}"/>
                </a:ext>
              </a:extLst>
            </p:cNvPr>
            <p:cNvSpPr/>
            <p:nvPr/>
          </p:nvSpPr>
          <p:spPr>
            <a:xfrm>
              <a:off x="7108931" y="5956824"/>
              <a:ext cx="53542" cy="8799"/>
            </a:xfrm>
            <a:custGeom>
              <a:avLst/>
              <a:gdLst>
                <a:gd name="connsiteX0" fmla="*/ 32922 w 53542"/>
                <a:gd name="connsiteY0" fmla="*/ 8800 h 8799"/>
                <a:gd name="connsiteX1" fmla="*/ 684 w 53542"/>
                <a:gd name="connsiteY1" fmla="*/ 4375 h 8799"/>
                <a:gd name="connsiteX2" fmla="*/ 20619 w 53542"/>
                <a:gd name="connsiteY2" fmla="*/ 0 h 8799"/>
                <a:gd name="connsiteX3" fmla="*/ 52768 w 53542"/>
                <a:gd name="connsiteY3" fmla="*/ 4375 h 8799"/>
                <a:gd name="connsiteX4" fmla="*/ 32922 w 5354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42" h="8799">
                  <a:moveTo>
                    <a:pt x="32922" y="8800"/>
                  </a:moveTo>
                  <a:cubicBezTo>
                    <a:pt x="18464" y="8800"/>
                    <a:pt x="4006" y="6833"/>
                    <a:pt x="684" y="4375"/>
                  </a:cubicBezTo>
                  <a:cubicBezTo>
                    <a:pt x="-2609" y="1966"/>
                    <a:pt x="6311" y="0"/>
                    <a:pt x="20619" y="0"/>
                  </a:cubicBezTo>
                  <a:cubicBezTo>
                    <a:pt x="34928" y="0"/>
                    <a:pt x="49326" y="1966"/>
                    <a:pt x="52768" y="4375"/>
                  </a:cubicBezTo>
                  <a:cubicBezTo>
                    <a:pt x="56300" y="6784"/>
                    <a:pt x="47410" y="8800"/>
                    <a:pt x="32922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816A5CA-A4B2-4167-9BA3-2431440C39C3}"/>
                </a:ext>
              </a:extLst>
            </p:cNvPr>
            <p:cNvSpPr/>
            <p:nvPr/>
          </p:nvSpPr>
          <p:spPr>
            <a:xfrm>
              <a:off x="7184561" y="6009967"/>
              <a:ext cx="57556" cy="10078"/>
            </a:xfrm>
            <a:custGeom>
              <a:avLst/>
              <a:gdLst>
                <a:gd name="connsiteX0" fmla="*/ 35838 w 57556"/>
                <a:gd name="connsiteY0" fmla="*/ 10078 h 10078"/>
                <a:gd name="connsiteX1" fmla="*/ 846 w 57556"/>
                <a:gd name="connsiteY1" fmla="*/ 5014 h 10078"/>
                <a:gd name="connsiteX2" fmla="*/ 21710 w 57556"/>
                <a:gd name="connsiteY2" fmla="*/ 0 h 10078"/>
                <a:gd name="connsiteX3" fmla="*/ 56613 w 57556"/>
                <a:gd name="connsiteY3" fmla="*/ 5014 h 10078"/>
                <a:gd name="connsiteX4" fmla="*/ 35838 w 57556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6" h="10078">
                  <a:moveTo>
                    <a:pt x="35838" y="10078"/>
                  </a:moveTo>
                  <a:cubicBezTo>
                    <a:pt x="20333" y="10078"/>
                    <a:pt x="4648" y="7817"/>
                    <a:pt x="846" y="5014"/>
                  </a:cubicBezTo>
                  <a:cubicBezTo>
                    <a:pt x="-2955" y="2212"/>
                    <a:pt x="6414" y="0"/>
                    <a:pt x="21710" y="0"/>
                  </a:cubicBezTo>
                  <a:cubicBezTo>
                    <a:pt x="37006" y="0"/>
                    <a:pt x="52632" y="2261"/>
                    <a:pt x="56613" y="5014"/>
                  </a:cubicBezTo>
                  <a:cubicBezTo>
                    <a:pt x="60654" y="7767"/>
                    <a:pt x="51345" y="10078"/>
                    <a:pt x="35838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97F5C29-5BDD-4A89-AE93-3A5A3AD427F9}"/>
                </a:ext>
              </a:extLst>
            </p:cNvPr>
            <p:cNvSpPr/>
            <p:nvPr/>
          </p:nvSpPr>
          <p:spPr>
            <a:xfrm>
              <a:off x="7271670" y="6071124"/>
              <a:ext cx="62227" cy="11700"/>
            </a:xfrm>
            <a:custGeom>
              <a:avLst/>
              <a:gdLst>
                <a:gd name="connsiteX0" fmla="*/ 39308 w 62227"/>
                <a:gd name="connsiteY0" fmla="*/ 11700 h 11700"/>
                <a:gd name="connsiteX1" fmla="*/ 1054 w 62227"/>
                <a:gd name="connsiteY1" fmla="*/ 5801 h 11700"/>
                <a:gd name="connsiteX2" fmla="*/ 22905 w 62227"/>
                <a:gd name="connsiteY2" fmla="*/ 0 h 11700"/>
                <a:gd name="connsiteX3" fmla="*/ 61070 w 62227"/>
                <a:gd name="connsiteY3" fmla="*/ 5801 h 11700"/>
                <a:gd name="connsiteX4" fmla="*/ 39308 w 62227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27" h="11700">
                  <a:moveTo>
                    <a:pt x="39308" y="11700"/>
                  </a:moveTo>
                  <a:cubicBezTo>
                    <a:pt x="22636" y="11700"/>
                    <a:pt x="5484" y="9046"/>
                    <a:pt x="1054" y="5801"/>
                  </a:cubicBezTo>
                  <a:cubicBezTo>
                    <a:pt x="-3347" y="2606"/>
                    <a:pt x="6441" y="0"/>
                    <a:pt x="22905" y="0"/>
                  </a:cubicBezTo>
                  <a:cubicBezTo>
                    <a:pt x="39368" y="0"/>
                    <a:pt x="56431" y="2606"/>
                    <a:pt x="61070" y="5801"/>
                  </a:cubicBezTo>
                  <a:cubicBezTo>
                    <a:pt x="65710" y="9046"/>
                    <a:pt x="55982" y="11700"/>
                    <a:pt x="39308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17CD5AE-B514-4FF1-9B09-1CCD63E7C0A7}"/>
                </a:ext>
              </a:extLst>
            </p:cNvPr>
            <p:cNvSpPr/>
            <p:nvPr/>
          </p:nvSpPr>
          <p:spPr>
            <a:xfrm>
              <a:off x="7373069" y="6142309"/>
              <a:ext cx="67764" cy="13666"/>
            </a:xfrm>
            <a:custGeom>
              <a:avLst/>
              <a:gdLst>
                <a:gd name="connsiteX0" fmla="*/ 43516 w 67764"/>
                <a:gd name="connsiteY0" fmla="*/ 13667 h 13666"/>
                <a:gd name="connsiteX1" fmla="*/ 1340 w 67764"/>
                <a:gd name="connsiteY1" fmla="*/ 6784 h 13666"/>
                <a:gd name="connsiteX2" fmla="*/ 24269 w 67764"/>
                <a:gd name="connsiteY2" fmla="*/ 0 h 13666"/>
                <a:gd name="connsiteX3" fmla="*/ 66296 w 67764"/>
                <a:gd name="connsiteY3" fmla="*/ 6784 h 13666"/>
                <a:gd name="connsiteX4" fmla="*/ 43516 w 67764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64" h="13666">
                  <a:moveTo>
                    <a:pt x="43516" y="13667"/>
                  </a:moveTo>
                  <a:cubicBezTo>
                    <a:pt x="25436" y="13667"/>
                    <a:pt x="6548" y="10570"/>
                    <a:pt x="1340" y="6784"/>
                  </a:cubicBezTo>
                  <a:cubicBezTo>
                    <a:pt x="-3839" y="2999"/>
                    <a:pt x="6458" y="0"/>
                    <a:pt x="24269" y="0"/>
                  </a:cubicBezTo>
                  <a:cubicBezTo>
                    <a:pt x="42079" y="0"/>
                    <a:pt x="60877" y="3048"/>
                    <a:pt x="66296" y="6784"/>
                  </a:cubicBezTo>
                  <a:cubicBezTo>
                    <a:pt x="71744" y="10570"/>
                    <a:pt x="61566" y="13667"/>
                    <a:pt x="43516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481DCC95-E226-477D-BABC-6E850C88B00A}"/>
                </a:ext>
              </a:extLst>
            </p:cNvPr>
            <p:cNvSpPr/>
            <p:nvPr/>
          </p:nvSpPr>
          <p:spPr>
            <a:xfrm>
              <a:off x="7492600" y="6226129"/>
              <a:ext cx="74420" cy="16272"/>
            </a:xfrm>
            <a:custGeom>
              <a:avLst/>
              <a:gdLst>
                <a:gd name="connsiteX0" fmla="*/ 48659 w 74420"/>
                <a:gd name="connsiteY0" fmla="*/ 16272 h 16272"/>
                <a:gd name="connsiteX1" fmla="*/ 1723 w 74420"/>
                <a:gd name="connsiteY1" fmla="*/ 8062 h 16272"/>
                <a:gd name="connsiteX2" fmla="*/ 25760 w 74420"/>
                <a:gd name="connsiteY2" fmla="*/ 0 h 16272"/>
                <a:gd name="connsiteX3" fmla="*/ 72516 w 74420"/>
                <a:gd name="connsiteY3" fmla="*/ 8062 h 16272"/>
                <a:gd name="connsiteX4" fmla="*/ 48659 w 74420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20" h="16272">
                  <a:moveTo>
                    <a:pt x="48659" y="16272"/>
                  </a:moveTo>
                  <a:cubicBezTo>
                    <a:pt x="28963" y="16272"/>
                    <a:pt x="7919" y="12585"/>
                    <a:pt x="1723" y="8062"/>
                  </a:cubicBezTo>
                  <a:cubicBezTo>
                    <a:pt x="-4413" y="3589"/>
                    <a:pt x="6363" y="0"/>
                    <a:pt x="25760" y="0"/>
                  </a:cubicBezTo>
                  <a:cubicBezTo>
                    <a:pt x="45157" y="0"/>
                    <a:pt x="66080" y="3589"/>
                    <a:pt x="72516" y="8062"/>
                  </a:cubicBezTo>
                  <a:cubicBezTo>
                    <a:pt x="79012" y="12585"/>
                    <a:pt x="68355" y="16272"/>
                    <a:pt x="48659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5695703-BB92-4362-B48C-40D3D9BC6CFB}"/>
                </a:ext>
              </a:extLst>
            </p:cNvPr>
            <p:cNvSpPr/>
            <p:nvPr/>
          </p:nvSpPr>
          <p:spPr>
            <a:xfrm>
              <a:off x="7635603" y="6326369"/>
              <a:ext cx="82576" cy="19615"/>
            </a:xfrm>
            <a:custGeom>
              <a:avLst/>
              <a:gdLst>
                <a:gd name="connsiteX0" fmla="*/ 55145 w 82576"/>
                <a:gd name="connsiteY0" fmla="*/ 19615 h 19615"/>
                <a:gd name="connsiteX1" fmla="*/ 2283 w 82576"/>
                <a:gd name="connsiteY1" fmla="*/ 9734 h 19615"/>
                <a:gd name="connsiteX2" fmla="*/ 27427 w 82576"/>
                <a:gd name="connsiteY2" fmla="*/ 0 h 19615"/>
                <a:gd name="connsiteX3" fmla="*/ 80050 w 82576"/>
                <a:gd name="connsiteY3" fmla="*/ 9734 h 19615"/>
                <a:gd name="connsiteX4" fmla="*/ 55145 w 82576"/>
                <a:gd name="connsiteY4" fmla="*/ 19615 h 1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76" h="19615">
                  <a:moveTo>
                    <a:pt x="55145" y="19615"/>
                  </a:moveTo>
                  <a:cubicBezTo>
                    <a:pt x="33473" y="19615"/>
                    <a:pt x="9796" y="15142"/>
                    <a:pt x="2283" y="9734"/>
                  </a:cubicBezTo>
                  <a:cubicBezTo>
                    <a:pt x="-5141" y="4326"/>
                    <a:pt x="6143" y="0"/>
                    <a:pt x="27427" y="0"/>
                  </a:cubicBezTo>
                  <a:cubicBezTo>
                    <a:pt x="48710" y="0"/>
                    <a:pt x="72237" y="4326"/>
                    <a:pt x="80050" y="9734"/>
                  </a:cubicBezTo>
                  <a:cubicBezTo>
                    <a:pt x="87922" y="15191"/>
                    <a:pt x="76787" y="19615"/>
                    <a:pt x="55145" y="1961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07F735A-D6A1-4E07-93F0-4824B934A5EC}"/>
                </a:ext>
              </a:extLst>
            </p:cNvPr>
            <p:cNvSpPr/>
            <p:nvPr/>
          </p:nvSpPr>
          <p:spPr>
            <a:xfrm>
              <a:off x="7809737" y="6448338"/>
              <a:ext cx="92814" cy="24138"/>
            </a:xfrm>
            <a:custGeom>
              <a:avLst/>
              <a:gdLst>
                <a:gd name="connsiteX0" fmla="*/ 63486 w 92814"/>
                <a:gd name="connsiteY0" fmla="*/ 24138 h 24138"/>
                <a:gd name="connsiteX1" fmla="*/ 3110 w 92814"/>
                <a:gd name="connsiteY1" fmla="*/ 11946 h 24138"/>
                <a:gd name="connsiteX2" fmla="*/ 29332 w 92814"/>
                <a:gd name="connsiteY2" fmla="*/ 0 h 24138"/>
                <a:gd name="connsiteX3" fmla="*/ 89379 w 92814"/>
                <a:gd name="connsiteY3" fmla="*/ 11946 h 24138"/>
                <a:gd name="connsiteX4" fmla="*/ 63486 w 92814"/>
                <a:gd name="connsiteY4" fmla="*/ 24138 h 2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14" h="24138">
                  <a:moveTo>
                    <a:pt x="63486" y="24138"/>
                  </a:moveTo>
                  <a:cubicBezTo>
                    <a:pt x="39419" y="24138"/>
                    <a:pt x="12359" y="18632"/>
                    <a:pt x="3110" y="11946"/>
                  </a:cubicBezTo>
                  <a:cubicBezTo>
                    <a:pt x="-6050" y="5309"/>
                    <a:pt x="5714" y="0"/>
                    <a:pt x="29332" y="0"/>
                  </a:cubicBezTo>
                  <a:cubicBezTo>
                    <a:pt x="52949" y="0"/>
                    <a:pt x="79770" y="5309"/>
                    <a:pt x="89379" y="11946"/>
                  </a:cubicBezTo>
                  <a:cubicBezTo>
                    <a:pt x="99078" y="18632"/>
                    <a:pt x="87553" y="24138"/>
                    <a:pt x="63486" y="2413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9857BD8-8226-4E81-B286-96140A22612D}"/>
                </a:ext>
              </a:extLst>
            </p:cNvPr>
            <p:cNvSpPr/>
            <p:nvPr/>
          </p:nvSpPr>
          <p:spPr>
            <a:xfrm>
              <a:off x="8026365" y="6599903"/>
              <a:ext cx="106065" cy="30430"/>
            </a:xfrm>
            <a:custGeom>
              <a:avLst/>
              <a:gdLst>
                <a:gd name="connsiteX0" fmla="*/ 74625 w 106065"/>
                <a:gd name="connsiteY0" fmla="*/ 30431 h 30430"/>
                <a:gd name="connsiteX1" fmla="*/ 4371 w 106065"/>
                <a:gd name="connsiteY1" fmla="*/ 15043 h 30430"/>
                <a:gd name="connsiteX2" fmla="*/ 31430 w 106065"/>
                <a:gd name="connsiteY2" fmla="*/ 0 h 30430"/>
                <a:gd name="connsiteX3" fmla="*/ 101206 w 106065"/>
                <a:gd name="connsiteY3" fmla="*/ 15043 h 30430"/>
                <a:gd name="connsiteX4" fmla="*/ 74625 w 106065"/>
                <a:gd name="connsiteY4" fmla="*/ 30431 h 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65" h="30430">
                  <a:moveTo>
                    <a:pt x="74625" y="30431"/>
                  </a:moveTo>
                  <a:cubicBezTo>
                    <a:pt x="47595" y="30431"/>
                    <a:pt x="16074" y="23499"/>
                    <a:pt x="4371" y="15043"/>
                  </a:cubicBezTo>
                  <a:cubicBezTo>
                    <a:pt x="-7184" y="6686"/>
                    <a:pt x="4969" y="0"/>
                    <a:pt x="31430" y="0"/>
                  </a:cubicBezTo>
                  <a:cubicBezTo>
                    <a:pt x="57892" y="0"/>
                    <a:pt x="89082" y="6686"/>
                    <a:pt x="101206" y="15043"/>
                  </a:cubicBezTo>
                  <a:cubicBezTo>
                    <a:pt x="113509" y="23499"/>
                    <a:pt x="101655" y="30431"/>
                    <a:pt x="74625" y="304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EC44B674-DCA6-4E4F-9BD4-392BE6F33A79}"/>
                </a:ext>
              </a:extLst>
            </p:cNvPr>
            <p:cNvSpPr/>
            <p:nvPr/>
          </p:nvSpPr>
          <p:spPr>
            <a:xfrm>
              <a:off x="8303210" y="6793303"/>
              <a:ext cx="123934" cy="39623"/>
            </a:xfrm>
            <a:custGeom>
              <a:avLst/>
              <a:gdLst>
                <a:gd name="connsiteX0" fmla="*/ 90082 w 123934"/>
                <a:gd name="connsiteY0" fmla="*/ 39624 h 39623"/>
                <a:gd name="connsiteX1" fmla="*/ 6417 w 123934"/>
                <a:gd name="connsiteY1" fmla="*/ 19566 h 39623"/>
                <a:gd name="connsiteX2" fmla="*/ 33836 w 123934"/>
                <a:gd name="connsiteY2" fmla="*/ 0 h 39623"/>
                <a:gd name="connsiteX3" fmla="*/ 116812 w 123934"/>
                <a:gd name="connsiteY3" fmla="*/ 19566 h 39623"/>
                <a:gd name="connsiteX4" fmla="*/ 90082 w 123934"/>
                <a:gd name="connsiteY4" fmla="*/ 39624 h 3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4" h="39623">
                  <a:moveTo>
                    <a:pt x="90082" y="39624"/>
                  </a:moveTo>
                  <a:cubicBezTo>
                    <a:pt x="59220" y="39624"/>
                    <a:pt x="21684" y="30578"/>
                    <a:pt x="6417" y="19566"/>
                  </a:cubicBezTo>
                  <a:cubicBezTo>
                    <a:pt x="-8640" y="8702"/>
                    <a:pt x="3723" y="0"/>
                    <a:pt x="33836" y="0"/>
                  </a:cubicBezTo>
                  <a:cubicBezTo>
                    <a:pt x="63950" y="0"/>
                    <a:pt x="101008" y="8702"/>
                    <a:pt x="116812" y="19566"/>
                  </a:cubicBezTo>
                  <a:cubicBezTo>
                    <a:pt x="132827" y="30578"/>
                    <a:pt x="120944" y="39624"/>
                    <a:pt x="90082" y="3962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12FC788-6223-44F1-9AEC-B1680D1588D7}"/>
                </a:ext>
              </a:extLst>
            </p:cNvPr>
            <p:cNvSpPr/>
            <p:nvPr/>
          </p:nvSpPr>
          <p:spPr>
            <a:xfrm>
              <a:off x="6830237" y="5639488"/>
              <a:ext cx="30622" cy="2949"/>
            </a:xfrm>
            <a:custGeom>
              <a:avLst/>
              <a:gdLst>
                <a:gd name="connsiteX0" fmla="*/ 17907 w 30622"/>
                <a:gd name="connsiteY0" fmla="*/ 2950 h 2949"/>
                <a:gd name="connsiteX1" fmla="*/ 217 w 30622"/>
                <a:gd name="connsiteY1" fmla="*/ 1475 h 2949"/>
                <a:gd name="connsiteX2" fmla="*/ 12729 w 30622"/>
                <a:gd name="connsiteY2" fmla="*/ 0 h 2949"/>
                <a:gd name="connsiteX3" fmla="*/ 30389 w 30622"/>
                <a:gd name="connsiteY3" fmla="*/ 1475 h 2949"/>
                <a:gd name="connsiteX4" fmla="*/ 17907 w 3062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2" h="2949">
                  <a:moveTo>
                    <a:pt x="17907" y="2950"/>
                  </a:moveTo>
                  <a:cubicBezTo>
                    <a:pt x="9556" y="2950"/>
                    <a:pt x="1623" y="2261"/>
                    <a:pt x="217" y="1475"/>
                  </a:cubicBezTo>
                  <a:cubicBezTo>
                    <a:pt x="-1191" y="639"/>
                    <a:pt x="4407" y="0"/>
                    <a:pt x="12729" y="0"/>
                  </a:cubicBezTo>
                  <a:cubicBezTo>
                    <a:pt x="21020" y="0"/>
                    <a:pt x="28923" y="639"/>
                    <a:pt x="30389" y="1475"/>
                  </a:cubicBezTo>
                  <a:cubicBezTo>
                    <a:pt x="31856" y="2261"/>
                    <a:pt x="26259" y="2950"/>
                    <a:pt x="1790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B7C9683-8A21-4BFF-BD5D-2E61986B52A0}"/>
                </a:ext>
              </a:extLst>
            </p:cNvPr>
            <p:cNvSpPr/>
            <p:nvPr/>
          </p:nvSpPr>
          <p:spPr>
            <a:xfrm>
              <a:off x="6861728" y="5656891"/>
              <a:ext cx="31877" cy="3195"/>
            </a:xfrm>
            <a:custGeom>
              <a:avLst/>
              <a:gdLst>
                <a:gd name="connsiteX0" fmla="*/ 18744 w 31877"/>
                <a:gd name="connsiteY0" fmla="*/ 3195 h 3195"/>
                <a:gd name="connsiteX1" fmla="*/ 245 w 31877"/>
                <a:gd name="connsiteY1" fmla="*/ 1573 h 3195"/>
                <a:gd name="connsiteX2" fmla="*/ 13146 w 31877"/>
                <a:gd name="connsiteY2" fmla="*/ 0 h 3195"/>
                <a:gd name="connsiteX3" fmla="*/ 31616 w 31877"/>
                <a:gd name="connsiteY3" fmla="*/ 1573 h 3195"/>
                <a:gd name="connsiteX4" fmla="*/ 18744 w 3187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7" h="3195">
                  <a:moveTo>
                    <a:pt x="18744" y="3195"/>
                  </a:moveTo>
                  <a:cubicBezTo>
                    <a:pt x="10063" y="3195"/>
                    <a:pt x="1771" y="2458"/>
                    <a:pt x="245" y="1573"/>
                  </a:cubicBezTo>
                  <a:cubicBezTo>
                    <a:pt x="-1282" y="688"/>
                    <a:pt x="4496" y="0"/>
                    <a:pt x="13146" y="0"/>
                  </a:cubicBezTo>
                  <a:cubicBezTo>
                    <a:pt x="21768" y="0"/>
                    <a:pt x="30059" y="688"/>
                    <a:pt x="31616" y="1573"/>
                  </a:cubicBezTo>
                  <a:cubicBezTo>
                    <a:pt x="33202" y="2458"/>
                    <a:pt x="27425" y="3195"/>
                    <a:pt x="1874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CB1F4602-BBDA-47A0-BE40-DCCB3D12E89D}"/>
                </a:ext>
              </a:extLst>
            </p:cNvPr>
            <p:cNvSpPr/>
            <p:nvPr/>
          </p:nvSpPr>
          <p:spPr>
            <a:xfrm>
              <a:off x="6895824" y="5675720"/>
              <a:ext cx="33231" cy="3441"/>
            </a:xfrm>
            <a:custGeom>
              <a:avLst/>
              <a:gdLst>
                <a:gd name="connsiteX0" fmla="*/ 19671 w 33231"/>
                <a:gd name="connsiteY0" fmla="*/ 3441 h 3441"/>
                <a:gd name="connsiteX1" fmla="*/ 274 w 33231"/>
                <a:gd name="connsiteY1" fmla="*/ 1721 h 3441"/>
                <a:gd name="connsiteX2" fmla="*/ 13564 w 33231"/>
                <a:gd name="connsiteY2" fmla="*/ 0 h 3441"/>
                <a:gd name="connsiteX3" fmla="*/ 32931 w 33231"/>
                <a:gd name="connsiteY3" fmla="*/ 1721 h 3441"/>
                <a:gd name="connsiteX4" fmla="*/ 19671 w 33231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31" h="3441">
                  <a:moveTo>
                    <a:pt x="19671" y="3441"/>
                  </a:moveTo>
                  <a:cubicBezTo>
                    <a:pt x="10630" y="3441"/>
                    <a:pt x="1920" y="2655"/>
                    <a:pt x="274" y="1721"/>
                  </a:cubicBezTo>
                  <a:cubicBezTo>
                    <a:pt x="-1373" y="787"/>
                    <a:pt x="4584" y="0"/>
                    <a:pt x="13564" y="0"/>
                  </a:cubicBezTo>
                  <a:cubicBezTo>
                    <a:pt x="22544" y="0"/>
                    <a:pt x="31225" y="787"/>
                    <a:pt x="32931" y="1721"/>
                  </a:cubicBezTo>
                  <a:cubicBezTo>
                    <a:pt x="34667" y="2655"/>
                    <a:pt x="28711" y="3441"/>
                    <a:pt x="19671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AED766E-85ED-4616-9CB0-CF7CFB8F9825}"/>
                </a:ext>
              </a:extLst>
            </p:cNvPr>
            <p:cNvSpPr/>
            <p:nvPr/>
          </p:nvSpPr>
          <p:spPr>
            <a:xfrm>
              <a:off x="6932844" y="5696171"/>
              <a:ext cx="34746" cy="3736"/>
            </a:xfrm>
            <a:custGeom>
              <a:avLst/>
              <a:gdLst>
                <a:gd name="connsiteX0" fmla="*/ 20696 w 34746"/>
                <a:gd name="connsiteY0" fmla="*/ 3736 h 3736"/>
                <a:gd name="connsiteX1" fmla="*/ 311 w 34746"/>
                <a:gd name="connsiteY1" fmla="*/ 1868 h 3736"/>
                <a:gd name="connsiteX2" fmla="*/ 14051 w 34746"/>
                <a:gd name="connsiteY2" fmla="*/ 0 h 3736"/>
                <a:gd name="connsiteX3" fmla="*/ 34406 w 34746"/>
                <a:gd name="connsiteY3" fmla="*/ 1868 h 3736"/>
                <a:gd name="connsiteX4" fmla="*/ 20696 w 34746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46" h="3736">
                  <a:moveTo>
                    <a:pt x="20696" y="3736"/>
                  </a:moveTo>
                  <a:cubicBezTo>
                    <a:pt x="11237" y="3736"/>
                    <a:pt x="2137" y="2901"/>
                    <a:pt x="311" y="1868"/>
                  </a:cubicBezTo>
                  <a:cubicBezTo>
                    <a:pt x="-1485" y="836"/>
                    <a:pt x="4681" y="0"/>
                    <a:pt x="14051" y="0"/>
                  </a:cubicBezTo>
                  <a:cubicBezTo>
                    <a:pt x="23420" y="0"/>
                    <a:pt x="32520" y="836"/>
                    <a:pt x="34406" y="1868"/>
                  </a:cubicBezTo>
                  <a:cubicBezTo>
                    <a:pt x="36291" y="2901"/>
                    <a:pt x="30155" y="3736"/>
                    <a:pt x="20696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3A8AE076-FD76-4EE8-90E5-61256377253E}"/>
                </a:ext>
              </a:extLst>
            </p:cNvPr>
            <p:cNvSpPr/>
            <p:nvPr/>
          </p:nvSpPr>
          <p:spPr>
            <a:xfrm>
              <a:off x="6973237" y="5718441"/>
              <a:ext cx="36370" cy="4129"/>
            </a:xfrm>
            <a:custGeom>
              <a:avLst/>
              <a:gdLst>
                <a:gd name="connsiteX0" fmla="*/ 21822 w 36370"/>
                <a:gd name="connsiteY0" fmla="*/ 4130 h 4129"/>
                <a:gd name="connsiteX1" fmla="*/ 359 w 36370"/>
                <a:gd name="connsiteY1" fmla="*/ 2065 h 4129"/>
                <a:gd name="connsiteX2" fmla="*/ 14548 w 36370"/>
                <a:gd name="connsiteY2" fmla="*/ 0 h 4129"/>
                <a:gd name="connsiteX3" fmla="*/ 35981 w 36370"/>
                <a:gd name="connsiteY3" fmla="*/ 2065 h 4129"/>
                <a:gd name="connsiteX4" fmla="*/ 21822 w 3637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70" h="4129">
                  <a:moveTo>
                    <a:pt x="21822" y="4130"/>
                  </a:moveTo>
                  <a:cubicBezTo>
                    <a:pt x="11944" y="4130"/>
                    <a:pt x="2335" y="3195"/>
                    <a:pt x="359" y="2065"/>
                  </a:cubicBezTo>
                  <a:cubicBezTo>
                    <a:pt x="-1616" y="934"/>
                    <a:pt x="4759" y="0"/>
                    <a:pt x="14548" y="0"/>
                  </a:cubicBezTo>
                  <a:cubicBezTo>
                    <a:pt x="24336" y="0"/>
                    <a:pt x="33945" y="934"/>
                    <a:pt x="35981" y="2065"/>
                  </a:cubicBezTo>
                  <a:cubicBezTo>
                    <a:pt x="38046" y="3195"/>
                    <a:pt x="31700" y="4130"/>
                    <a:pt x="21822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1E215B9-C2A9-491A-989B-8FCF4CB0324E}"/>
                </a:ext>
              </a:extLst>
            </p:cNvPr>
            <p:cNvSpPr/>
            <p:nvPr/>
          </p:nvSpPr>
          <p:spPr>
            <a:xfrm>
              <a:off x="7017429" y="5742825"/>
              <a:ext cx="38156" cy="4522"/>
            </a:xfrm>
            <a:custGeom>
              <a:avLst/>
              <a:gdLst>
                <a:gd name="connsiteX0" fmla="*/ 23069 w 38156"/>
                <a:gd name="connsiteY0" fmla="*/ 4523 h 4522"/>
                <a:gd name="connsiteX1" fmla="*/ 409 w 38156"/>
                <a:gd name="connsiteY1" fmla="*/ 2261 h 4522"/>
                <a:gd name="connsiteX2" fmla="*/ 15077 w 38156"/>
                <a:gd name="connsiteY2" fmla="*/ 0 h 4522"/>
                <a:gd name="connsiteX3" fmla="*/ 37706 w 38156"/>
                <a:gd name="connsiteY3" fmla="*/ 2261 h 4522"/>
                <a:gd name="connsiteX4" fmla="*/ 23069 w 38156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" h="4522">
                  <a:moveTo>
                    <a:pt x="23069" y="4523"/>
                  </a:moveTo>
                  <a:cubicBezTo>
                    <a:pt x="12712" y="4523"/>
                    <a:pt x="2564" y="3490"/>
                    <a:pt x="409" y="2261"/>
                  </a:cubicBezTo>
                  <a:cubicBezTo>
                    <a:pt x="-1747" y="1032"/>
                    <a:pt x="4839" y="0"/>
                    <a:pt x="15077" y="0"/>
                  </a:cubicBezTo>
                  <a:cubicBezTo>
                    <a:pt x="25344" y="0"/>
                    <a:pt x="35461" y="983"/>
                    <a:pt x="37706" y="2261"/>
                  </a:cubicBezTo>
                  <a:cubicBezTo>
                    <a:pt x="39981" y="3540"/>
                    <a:pt x="33426" y="4523"/>
                    <a:pt x="23069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AD500534-6074-4402-81E3-C9D3A358F02B}"/>
                </a:ext>
              </a:extLst>
            </p:cNvPr>
            <p:cNvSpPr/>
            <p:nvPr/>
          </p:nvSpPr>
          <p:spPr>
            <a:xfrm>
              <a:off x="7066010" y="5769667"/>
              <a:ext cx="40116" cy="4965"/>
            </a:xfrm>
            <a:custGeom>
              <a:avLst/>
              <a:gdLst>
                <a:gd name="connsiteX0" fmla="*/ 24477 w 40116"/>
                <a:gd name="connsiteY0" fmla="*/ 4965 h 4965"/>
                <a:gd name="connsiteX1" fmla="*/ 470 w 40116"/>
                <a:gd name="connsiteY1" fmla="*/ 2458 h 4965"/>
                <a:gd name="connsiteX2" fmla="*/ 15646 w 40116"/>
                <a:gd name="connsiteY2" fmla="*/ 0 h 4965"/>
                <a:gd name="connsiteX3" fmla="*/ 39593 w 40116"/>
                <a:gd name="connsiteY3" fmla="*/ 2458 h 4965"/>
                <a:gd name="connsiteX4" fmla="*/ 24477 w 40116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16" h="4965">
                  <a:moveTo>
                    <a:pt x="24477" y="4965"/>
                  </a:moveTo>
                  <a:cubicBezTo>
                    <a:pt x="13611" y="4965"/>
                    <a:pt x="2865" y="3835"/>
                    <a:pt x="470" y="2458"/>
                  </a:cubicBezTo>
                  <a:cubicBezTo>
                    <a:pt x="-1895" y="1082"/>
                    <a:pt x="4900" y="0"/>
                    <a:pt x="15646" y="0"/>
                  </a:cubicBezTo>
                  <a:cubicBezTo>
                    <a:pt x="26422" y="0"/>
                    <a:pt x="37139" y="1131"/>
                    <a:pt x="39593" y="2458"/>
                  </a:cubicBezTo>
                  <a:cubicBezTo>
                    <a:pt x="42108" y="3835"/>
                    <a:pt x="35313" y="4965"/>
                    <a:pt x="24477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82C7FC-5985-4886-B7CA-2533614A0E10}"/>
                </a:ext>
              </a:extLst>
            </p:cNvPr>
            <p:cNvSpPr/>
            <p:nvPr/>
          </p:nvSpPr>
          <p:spPr>
            <a:xfrm>
              <a:off x="7119629" y="5799213"/>
              <a:ext cx="42368" cy="5506"/>
            </a:xfrm>
            <a:custGeom>
              <a:avLst/>
              <a:gdLst>
                <a:gd name="connsiteX0" fmla="*/ 26056 w 42368"/>
                <a:gd name="connsiteY0" fmla="*/ 5506 h 5506"/>
                <a:gd name="connsiteX1" fmla="*/ 552 w 42368"/>
                <a:gd name="connsiteY1" fmla="*/ 2753 h 5506"/>
                <a:gd name="connsiteX2" fmla="*/ 16298 w 42368"/>
                <a:gd name="connsiteY2" fmla="*/ 0 h 5506"/>
                <a:gd name="connsiteX3" fmla="*/ 41771 w 42368"/>
                <a:gd name="connsiteY3" fmla="*/ 2753 h 5506"/>
                <a:gd name="connsiteX4" fmla="*/ 26056 w 4236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68" h="5506">
                  <a:moveTo>
                    <a:pt x="26056" y="5506"/>
                  </a:moveTo>
                  <a:cubicBezTo>
                    <a:pt x="14622" y="5506"/>
                    <a:pt x="3217" y="4277"/>
                    <a:pt x="552" y="2753"/>
                  </a:cubicBezTo>
                  <a:cubicBezTo>
                    <a:pt x="-2081" y="1229"/>
                    <a:pt x="4953" y="0"/>
                    <a:pt x="16298" y="0"/>
                  </a:cubicBezTo>
                  <a:cubicBezTo>
                    <a:pt x="27643" y="0"/>
                    <a:pt x="39018" y="1229"/>
                    <a:pt x="41771" y="2753"/>
                  </a:cubicBezTo>
                  <a:cubicBezTo>
                    <a:pt x="44526" y="4277"/>
                    <a:pt x="37491" y="5506"/>
                    <a:pt x="26056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18C4607-64FA-4B89-A9C4-626A616DEDBC}"/>
                </a:ext>
              </a:extLst>
            </p:cNvPr>
            <p:cNvSpPr/>
            <p:nvPr/>
          </p:nvSpPr>
          <p:spPr>
            <a:xfrm>
              <a:off x="7179162" y="5832053"/>
              <a:ext cx="44819" cy="6145"/>
            </a:xfrm>
            <a:custGeom>
              <a:avLst/>
              <a:gdLst>
                <a:gd name="connsiteX0" fmla="*/ 27857 w 44819"/>
                <a:gd name="connsiteY0" fmla="*/ 6145 h 6145"/>
                <a:gd name="connsiteX1" fmla="*/ 648 w 44819"/>
                <a:gd name="connsiteY1" fmla="*/ 3048 h 6145"/>
                <a:gd name="connsiteX2" fmla="*/ 16962 w 44819"/>
                <a:gd name="connsiteY2" fmla="*/ 0 h 6145"/>
                <a:gd name="connsiteX3" fmla="*/ 44112 w 44819"/>
                <a:gd name="connsiteY3" fmla="*/ 3048 h 6145"/>
                <a:gd name="connsiteX4" fmla="*/ 27857 w 44819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19" h="6145">
                  <a:moveTo>
                    <a:pt x="27857" y="6145"/>
                  </a:moveTo>
                  <a:cubicBezTo>
                    <a:pt x="15794" y="6145"/>
                    <a:pt x="3611" y="4769"/>
                    <a:pt x="648" y="3048"/>
                  </a:cubicBezTo>
                  <a:cubicBezTo>
                    <a:pt x="-2285" y="1377"/>
                    <a:pt x="5018" y="0"/>
                    <a:pt x="16962" y="0"/>
                  </a:cubicBezTo>
                  <a:cubicBezTo>
                    <a:pt x="28905" y="0"/>
                    <a:pt x="41058" y="1377"/>
                    <a:pt x="44112" y="3048"/>
                  </a:cubicBezTo>
                  <a:cubicBezTo>
                    <a:pt x="47195" y="4769"/>
                    <a:pt x="39921" y="6145"/>
                    <a:pt x="27857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3F641C74-4014-48ED-BFC5-20378B71DAFE}"/>
                </a:ext>
              </a:extLst>
            </p:cNvPr>
            <p:cNvSpPr/>
            <p:nvPr/>
          </p:nvSpPr>
          <p:spPr>
            <a:xfrm>
              <a:off x="7245612" y="5868727"/>
              <a:ext cx="47605" cy="6833"/>
            </a:xfrm>
            <a:custGeom>
              <a:avLst/>
              <a:gdLst>
                <a:gd name="connsiteX0" fmla="*/ 29925 w 47605"/>
                <a:gd name="connsiteY0" fmla="*/ 6833 h 6833"/>
                <a:gd name="connsiteX1" fmla="*/ 770 w 47605"/>
                <a:gd name="connsiteY1" fmla="*/ 3392 h 6833"/>
                <a:gd name="connsiteX2" fmla="*/ 17682 w 47605"/>
                <a:gd name="connsiteY2" fmla="*/ 0 h 6833"/>
                <a:gd name="connsiteX3" fmla="*/ 46748 w 47605"/>
                <a:gd name="connsiteY3" fmla="*/ 3392 h 6833"/>
                <a:gd name="connsiteX4" fmla="*/ 29925 w 47605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5" h="6833">
                  <a:moveTo>
                    <a:pt x="29925" y="6833"/>
                  </a:moveTo>
                  <a:cubicBezTo>
                    <a:pt x="17174" y="6833"/>
                    <a:pt x="4092" y="5260"/>
                    <a:pt x="770" y="3392"/>
                  </a:cubicBezTo>
                  <a:cubicBezTo>
                    <a:pt x="-2523" y="1524"/>
                    <a:pt x="5050" y="0"/>
                    <a:pt x="17682" y="0"/>
                  </a:cubicBezTo>
                  <a:cubicBezTo>
                    <a:pt x="30314" y="0"/>
                    <a:pt x="43336" y="1524"/>
                    <a:pt x="46748" y="3392"/>
                  </a:cubicBezTo>
                  <a:cubicBezTo>
                    <a:pt x="50251" y="5309"/>
                    <a:pt x="42707" y="6833"/>
                    <a:pt x="2992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618E0B8-CBD4-4635-8A5A-41E910896D34}"/>
                </a:ext>
              </a:extLst>
            </p:cNvPr>
            <p:cNvSpPr/>
            <p:nvPr/>
          </p:nvSpPr>
          <p:spPr>
            <a:xfrm>
              <a:off x="7320285" y="5909875"/>
              <a:ext cx="50765" cy="7718"/>
            </a:xfrm>
            <a:custGeom>
              <a:avLst/>
              <a:gdLst>
                <a:gd name="connsiteX0" fmla="*/ 32302 w 50765"/>
                <a:gd name="connsiteY0" fmla="*/ 7718 h 7718"/>
                <a:gd name="connsiteX1" fmla="*/ 931 w 50765"/>
                <a:gd name="connsiteY1" fmla="*/ 3835 h 7718"/>
                <a:gd name="connsiteX2" fmla="*/ 18472 w 50765"/>
                <a:gd name="connsiteY2" fmla="*/ 0 h 7718"/>
                <a:gd name="connsiteX3" fmla="*/ 49753 w 50765"/>
                <a:gd name="connsiteY3" fmla="*/ 3835 h 7718"/>
                <a:gd name="connsiteX4" fmla="*/ 32302 w 50765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65" h="7718">
                  <a:moveTo>
                    <a:pt x="32302" y="7718"/>
                  </a:moveTo>
                  <a:cubicBezTo>
                    <a:pt x="18742" y="7718"/>
                    <a:pt x="4703" y="5949"/>
                    <a:pt x="931" y="3835"/>
                  </a:cubicBezTo>
                  <a:cubicBezTo>
                    <a:pt x="-2810" y="1721"/>
                    <a:pt x="5062" y="0"/>
                    <a:pt x="18472" y="0"/>
                  </a:cubicBezTo>
                  <a:cubicBezTo>
                    <a:pt x="31882" y="0"/>
                    <a:pt x="45892" y="1721"/>
                    <a:pt x="49753" y="3835"/>
                  </a:cubicBezTo>
                  <a:cubicBezTo>
                    <a:pt x="53674" y="5949"/>
                    <a:pt x="45862" y="7718"/>
                    <a:pt x="32302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62A75F4F-A883-464C-A4AA-7A0084A6DCDE}"/>
                </a:ext>
              </a:extLst>
            </p:cNvPr>
            <p:cNvSpPr/>
            <p:nvPr/>
          </p:nvSpPr>
          <p:spPr>
            <a:xfrm>
              <a:off x="7404804" y="5956381"/>
              <a:ext cx="54419" cy="8799"/>
            </a:xfrm>
            <a:custGeom>
              <a:avLst/>
              <a:gdLst>
                <a:gd name="connsiteX0" fmla="*/ 35069 w 54419"/>
                <a:gd name="connsiteY0" fmla="*/ 8800 h 8799"/>
                <a:gd name="connsiteX1" fmla="*/ 1125 w 54419"/>
                <a:gd name="connsiteY1" fmla="*/ 4375 h 8799"/>
                <a:gd name="connsiteX2" fmla="*/ 19354 w 54419"/>
                <a:gd name="connsiteY2" fmla="*/ 0 h 8799"/>
                <a:gd name="connsiteX3" fmla="*/ 53209 w 54419"/>
                <a:gd name="connsiteY3" fmla="*/ 4375 h 8799"/>
                <a:gd name="connsiteX4" fmla="*/ 35069 w 54419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9" h="8799">
                  <a:moveTo>
                    <a:pt x="35069" y="8800"/>
                  </a:moveTo>
                  <a:cubicBezTo>
                    <a:pt x="20612" y="8800"/>
                    <a:pt x="5405" y="6833"/>
                    <a:pt x="1125" y="4375"/>
                  </a:cubicBezTo>
                  <a:cubicBezTo>
                    <a:pt x="-3126" y="1966"/>
                    <a:pt x="5046" y="0"/>
                    <a:pt x="19354" y="0"/>
                  </a:cubicBezTo>
                  <a:cubicBezTo>
                    <a:pt x="33662" y="0"/>
                    <a:pt x="48779" y="1966"/>
                    <a:pt x="53209" y="4375"/>
                  </a:cubicBezTo>
                  <a:cubicBezTo>
                    <a:pt x="57639" y="6833"/>
                    <a:pt x="49527" y="8800"/>
                    <a:pt x="35069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A487B4A-3D04-4A30-A0A9-9EB4D3451482}"/>
                </a:ext>
              </a:extLst>
            </p:cNvPr>
            <p:cNvSpPr/>
            <p:nvPr/>
          </p:nvSpPr>
          <p:spPr>
            <a:xfrm>
              <a:off x="7501204" y="6009476"/>
              <a:ext cx="58631" cy="10078"/>
            </a:xfrm>
            <a:custGeom>
              <a:avLst/>
              <a:gdLst>
                <a:gd name="connsiteX0" fmla="*/ 38348 w 58631"/>
                <a:gd name="connsiteY0" fmla="*/ 10078 h 10078"/>
                <a:gd name="connsiteX1" fmla="*/ 1380 w 58631"/>
                <a:gd name="connsiteY1" fmla="*/ 5014 h 10078"/>
                <a:gd name="connsiteX2" fmla="*/ 20298 w 58631"/>
                <a:gd name="connsiteY2" fmla="*/ 0 h 10078"/>
                <a:gd name="connsiteX3" fmla="*/ 57147 w 58631"/>
                <a:gd name="connsiteY3" fmla="*/ 5014 h 10078"/>
                <a:gd name="connsiteX4" fmla="*/ 38348 w 58631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31" h="10078">
                  <a:moveTo>
                    <a:pt x="38348" y="10078"/>
                  </a:moveTo>
                  <a:cubicBezTo>
                    <a:pt x="22873" y="10078"/>
                    <a:pt x="6289" y="7817"/>
                    <a:pt x="1380" y="5014"/>
                  </a:cubicBezTo>
                  <a:cubicBezTo>
                    <a:pt x="-3499" y="2261"/>
                    <a:pt x="4972" y="0"/>
                    <a:pt x="20298" y="0"/>
                  </a:cubicBezTo>
                  <a:cubicBezTo>
                    <a:pt x="35595" y="0"/>
                    <a:pt x="52088" y="2261"/>
                    <a:pt x="57147" y="5014"/>
                  </a:cubicBezTo>
                  <a:cubicBezTo>
                    <a:pt x="62235" y="7817"/>
                    <a:pt x="53824" y="10078"/>
                    <a:pt x="38348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C45395A-8987-45D1-9F68-553DCB361B49}"/>
                </a:ext>
              </a:extLst>
            </p:cNvPr>
            <p:cNvSpPr/>
            <p:nvPr/>
          </p:nvSpPr>
          <p:spPr>
            <a:xfrm>
              <a:off x="7612253" y="6070583"/>
              <a:ext cx="63549" cy="11700"/>
            </a:xfrm>
            <a:custGeom>
              <a:avLst/>
              <a:gdLst>
                <a:gd name="connsiteX0" fmla="*/ 42245 w 63549"/>
                <a:gd name="connsiteY0" fmla="*/ 11700 h 11700"/>
                <a:gd name="connsiteX1" fmla="*/ 1715 w 63549"/>
                <a:gd name="connsiteY1" fmla="*/ 5801 h 11700"/>
                <a:gd name="connsiteX2" fmla="*/ 21321 w 63549"/>
                <a:gd name="connsiteY2" fmla="*/ 0 h 11700"/>
                <a:gd name="connsiteX3" fmla="*/ 61702 w 63549"/>
                <a:gd name="connsiteY3" fmla="*/ 5801 h 11700"/>
                <a:gd name="connsiteX4" fmla="*/ 42245 w 63549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9" h="11700">
                  <a:moveTo>
                    <a:pt x="42245" y="11700"/>
                  </a:moveTo>
                  <a:cubicBezTo>
                    <a:pt x="25572" y="11700"/>
                    <a:pt x="7402" y="9046"/>
                    <a:pt x="1715" y="5801"/>
                  </a:cubicBezTo>
                  <a:cubicBezTo>
                    <a:pt x="-3943" y="2606"/>
                    <a:pt x="4858" y="0"/>
                    <a:pt x="21321" y="0"/>
                  </a:cubicBezTo>
                  <a:cubicBezTo>
                    <a:pt x="37785" y="0"/>
                    <a:pt x="55835" y="2606"/>
                    <a:pt x="61702" y="5801"/>
                  </a:cubicBezTo>
                  <a:cubicBezTo>
                    <a:pt x="67599" y="9046"/>
                    <a:pt x="58918" y="11700"/>
                    <a:pt x="42245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2522E18-2EAC-43DB-8DFB-02B9AC505138}"/>
                </a:ext>
              </a:extLst>
            </p:cNvPr>
            <p:cNvSpPr/>
            <p:nvPr/>
          </p:nvSpPr>
          <p:spPr>
            <a:xfrm>
              <a:off x="7741478" y="6141670"/>
              <a:ext cx="69437" cy="13666"/>
            </a:xfrm>
            <a:custGeom>
              <a:avLst/>
              <a:gdLst>
                <a:gd name="connsiteX0" fmla="*/ 47003 w 69437"/>
                <a:gd name="connsiteY0" fmla="*/ 13667 h 13666"/>
                <a:gd name="connsiteX1" fmla="*/ 2163 w 69437"/>
                <a:gd name="connsiteY1" fmla="*/ 6784 h 13666"/>
                <a:gd name="connsiteX2" fmla="*/ 22428 w 69437"/>
                <a:gd name="connsiteY2" fmla="*/ 0 h 13666"/>
                <a:gd name="connsiteX3" fmla="*/ 67089 w 69437"/>
                <a:gd name="connsiteY3" fmla="*/ 6784 h 13666"/>
                <a:gd name="connsiteX4" fmla="*/ 47003 w 69437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37" h="13666">
                  <a:moveTo>
                    <a:pt x="47003" y="13667"/>
                  </a:moveTo>
                  <a:cubicBezTo>
                    <a:pt x="28953" y="13667"/>
                    <a:pt x="8868" y="10570"/>
                    <a:pt x="2163" y="6784"/>
                  </a:cubicBezTo>
                  <a:cubicBezTo>
                    <a:pt x="-4453" y="2999"/>
                    <a:pt x="4617" y="0"/>
                    <a:pt x="22428" y="0"/>
                  </a:cubicBezTo>
                  <a:cubicBezTo>
                    <a:pt x="40238" y="0"/>
                    <a:pt x="60205" y="3048"/>
                    <a:pt x="67089" y="6784"/>
                  </a:cubicBezTo>
                  <a:cubicBezTo>
                    <a:pt x="74034" y="10570"/>
                    <a:pt x="65053" y="13667"/>
                    <a:pt x="47003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D8B7787-9E94-4B2F-BC5A-08306CF4A72F}"/>
                </a:ext>
              </a:extLst>
            </p:cNvPr>
            <p:cNvSpPr/>
            <p:nvPr/>
          </p:nvSpPr>
          <p:spPr>
            <a:xfrm>
              <a:off x="7893813" y="6225392"/>
              <a:ext cx="76537" cy="16272"/>
            </a:xfrm>
            <a:custGeom>
              <a:avLst/>
              <a:gdLst>
                <a:gd name="connsiteX0" fmla="*/ 52868 w 76537"/>
                <a:gd name="connsiteY0" fmla="*/ 16272 h 16272"/>
                <a:gd name="connsiteX1" fmla="*/ 2789 w 76537"/>
                <a:gd name="connsiteY1" fmla="*/ 8062 h 16272"/>
                <a:gd name="connsiteX2" fmla="*/ 23653 w 76537"/>
                <a:gd name="connsiteY2" fmla="*/ 0 h 16272"/>
                <a:gd name="connsiteX3" fmla="*/ 73522 w 76537"/>
                <a:gd name="connsiteY3" fmla="*/ 8062 h 16272"/>
                <a:gd name="connsiteX4" fmla="*/ 52868 w 76537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37" h="16272">
                  <a:moveTo>
                    <a:pt x="52868" y="16272"/>
                  </a:moveTo>
                  <a:cubicBezTo>
                    <a:pt x="33172" y="16272"/>
                    <a:pt x="10721" y="12585"/>
                    <a:pt x="2789" y="8062"/>
                  </a:cubicBezTo>
                  <a:cubicBezTo>
                    <a:pt x="-5084" y="3589"/>
                    <a:pt x="4286" y="0"/>
                    <a:pt x="23653" y="0"/>
                  </a:cubicBezTo>
                  <a:cubicBezTo>
                    <a:pt x="43020" y="0"/>
                    <a:pt x="65320" y="3589"/>
                    <a:pt x="73522" y="8062"/>
                  </a:cubicBezTo>
                  <a:cubicBezTo>
                    <a:pt x="81754" y="12585"/>
                    <a:pt x="72565" y="16272"/>
                    <a:pt x="52868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C8D0B83-EEF0-41F5-B0CD-6C32D27D3BB1}"/>
                </a:ext>
              </a:extLst>
            </p:cNvPr>
            <p:cNvSpPr/>
            <p:nvPr/>
          </p:nvSpPr>
          <p:spPr>
            <a:xfrm>
              <a:off x="8075964" y="6325484"/>
              <a:ext cx="85374" cy="19615"/>
            </a:xfrm>
            <a:custGeom>
              <a:avLst/>
              <a:gdLst>
                <a:gd name="connsiteX0" fmla="*/ 60347 w 85374"/>
                <a:gd name="connsiteY0" fmla="*/ 19615 h 19615"/>
                <a:gd name="connsiteX1" fmla="*/ 3682 w 85374"/>
                <a:gd name="connsiteY1" fmla="*/ 9734 h 19615"/>
                <a:gd name="connsiteX2" fmla="*/ 25025 w 85374"/>
                <a:gd name="connsiteY2" fmla="*/ 0 h 19615"/>
                <a:gd name="connsiteX3" fmla="*/ 81390 w 85374"/>
                <a:gd name="connsiteY3" fmla="*/ 9734 h 19615"/>
                <a:gd name="connsiteX4" fmla="*/ 60347 w 85374"/>
                <a:gd name="connsiteY4" fmla="*/ 19615 h 1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74" h="19615">
                  <a:moveTo>
                    <a:pt x="60347" y="19615"/>
                  </a:moveTo>
                  <a:cubicBezTo>
                    <a:pt x="38704" y="19615"/>
                    <a:pt x="13291" y="15191"/>
                    <a:pt x="3682" y="9734"/>
                  </a:cubicBezTo>
                  <a:cubicBezTo>
                    <a:pt x="-5837" y="4326"/>
                    <a:pt x="3742" y="0"/>
                    <a:pt x="25025" y="0"/>
                  </a:cubicBezTo>
                  <a:cubicBezTo>
                    <a:pt x="46308" y="0"/>
                    <a:pt x="71482" y="4326"/>
                    <a:pt x="81390" y="9734"/>
                  </a:cubicBezTo>
                  <a:cubicBezTo>
                    <a:pt x="91358" y="15142"/>
                    <a:pt x="81989" y="19615"/>
                    <a:pt x="60347" y="1961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8E0EB09-55AE-4E52-A597-68CF3ED42154}"/>
                </a:ext>
              </a:extLst>
            </p:cNvPr>
            <p:cNvSpPr/>
            <p:nvPr/>
          </p:nvSpPr>
          <p:spPr>
            <a:xfrm>
              <a:off x="8297697" y="6447208"/>
              <a:ext cx="96598" cy="24138"/>
            </a:xfrm>
            <a:custGeom>
              <a:avLst/>
              <a:gdLst>
                <a:gd name="connsiteX0" fmla="*/ 70061 w 96598"/>
                <a:gd name="connsiteY0" fmla="*/ 24138 h 24138"/>
                <a:gd name="connsiteX1" fmla="*/ 4985 w 96598"/>
                <a:gd name="connsiteY1" fmla="*/ 11946 h 24138"/>
                <a:gd name="connsiteX2" fmla="*/ 26537 w 96598"/>
                <a:gd name="connsiteY2" fmla="*/ 0 h 24138"/>
                <a:gd name="connsiteX3" fmla="*/ 91194 w 96598"/>
                <a:gd name="connsiteY3" fmla="*/ 11946 h 24138"/>
                <a:gd name="connsiteX4" fmla="*/ 70061 w 96598"/>
                <a:gd name="connsiteY4" fmla="*/ 24138 h 2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98" h="24138">
                  <a:moveTo>
                    <a:pt x="70061" y="24138"/>
                  </a:moveTo>
                  <a:cubicBezTo>
                    <a:pt x="46024" y="24138"/>
                    <a:pt x="16839" y="18681"/>
                    <a:pt x="4985" y="11946"/>
                  </a:cubicBezTo>
                  <a:cubicBezTo>
                    <a:pt x="-6749" y="5309"/>
                    <a:pt x="2950" y="0"/>
                    <a:pt x="26537" y="0"/>
                  </a:cubicBezTo>
                  <a:cubicBezTo>
                    <a:pt x="50125" y="0"/>
                    <a:pt x="79011" y="5309"/>
                    <a:pt x="91194" y="11946"/>
                  </a:cubicBezTo>
                  <a:cubicBezTo>
                    <a:pt x="103497" y="18632"/>
                    <a:pt x="94098" y="24138"/>
                    <a:pt x="70061" y="2413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91D1B5A-AE59-414E-B433-1D9FF4571742}"/>
                </a:ext>
              </a:extLst>
            </p:cNvPr>
            <p:cNvSpPr/>
            <p:nvPr/>
          </p:nvSpPr>
          <p:spPr>
            <a:xfrm>
              <a:off x="8573504" y="6598477"/>
              <a:ext cx="111289" cy="30430"/>
            </a:xfrm>
            <a:custGeom>
              <a:avLst/>
              <a:gdLst>
                <a:gd name="connsiteX0" fmla="*/ 83115 w 111289"/>
                <a:gd name="connsiteY0" fmla="*/ 30431 h 30430"/>
                <a:gd name="connsiteX1" fmla="*/ 6964 w 111289"/>
                <a:gd name="connsiteY1" fmla="*/ 15043 h 30430"/>
                <a:gd name="connsiteX2" fmla="*/ 28157 w 111289"/>
                <a:gd name="connsiteY2" fmla="*/ 0 h 30430"/>
                <a:gd name="connsiteX3" fmla="*/ 103710 w 111289"/>
                <a:gd name="connsiteY3" fmla="*/ 15043 h 30430"/>
                <a:gd name="connsiteX4" fmla="*/ 83115 w 111289"/>
                <a:gd name="connsiteY4" fmla="*/ 30431 h 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89" h="30430">
                  <a:moveTo>
                    <a:pt x="83115" y="30431"/>
                  </a:moveTo>
                  <a:cubicBezTo>
                    <a:pt x="56115" y="30431"/>
                    <a:pt x="21931" y="23499"/>
                    <a:pt x="6964" y="15043"/>
                  </a:cubicBezTo>
                  <a:cubicBezTo>
                    <a:pt x="-7823" y="6686"/>
                    <a:pt x="1725" y="0"/>
                    <a:pt x="28157" y="0"/>
                  </a:cubicBezTo>
                  <a:cubicBezTo>
                    <a:pt x="54588" y="0"/>
                    <a:pt x="88353" y="6686"/>
                    <a:pt x="103710" y="15043"/>
                  </a:cubicBezTo>
                  <a:cubicBezTo>
                    <a:pt x="119275" y="23499"/>
                    <a:pt x="110115" y="30431"/>
                    <a:pt x="83115" y="304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F1089561-1626-47E7-9711-107AAC995896}"/>
                </a:ext>
              </a:extLst>
            </p:cNvPr>
            <p:cNvSpPr/>
            <p:nvPr/>
          </p:nvSpPr>
          <p:spPr>
            <a:xfrm>
              <a:off x="8925725" y="6791533"/>
              <a:ext cx="131451" cy="39525"/>
            </a:xfrm>
            <a:custGeom>
              <a:avLst/>
              <a:gdLst>
                <a:gd name="connsiteX0" fmla="*/ 101473 w 131451"/>
                <a:gd name="connsiteY0" fmla="*/ 39526 h 39525"/>
                <a:gd name="connsiteX1" fmla="*/ 10145 w 131451"/>
                <a:gd name="connsiteY1" fmla="*/ 19517 h 39525"/>
                <a:gd name="connsiteX2" fmla="*/ 29962 w 131451"/>
                <a:gd name="connsiteY2" fmla="*/ 0 h 39525"/>
                <a:gd name="connsiteX3" fmla="*/ 120421 w 131451"/>
                <a:gd name="connsiteY3" fmla="*/ 19517 h 39525"/>
                <a:gd name="connsiteX4" fmla="*/ 101473 w 131451"/>
                <a:gd name="connsiteY4" fmla="*/ 39526 h 3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51" h="39525">
                  <a:moveTo>
                    <a:pt x="101473" y="39526"/>
                  </a:moveTo>
                  <a:cubicBezTo>
                    <a:pt x="70641" y="39526"/>
                    <a:pt x="29632" y="30529"/>
                    <a:pt x="10145" y="19517"/>
                  </a:cubicBezTo>
                  <a:cubicBezTo>
                    <a:pt x="-9102" y="8702"/>
                    <a:pt x="-122" y="0"/>
                    <a:pt x="29962" y="0"/>
                  </a:cubicBezTo>
                  <a:cubicBezTo>
                    <a:pt x="60044" y="0"/>
                    <a:pt x="100455" y="8652"/>
                    <a:pt x="120421" y="19517"/>
                  </a:cubicBezTo>
                  <a:cubicBezTo>
                    <a:pt x="140657" y="30480"/>
                    <a:pt x="132305" y="39526"/>
                    <a:pt x="101473" y="395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3BAC7E1-5329-48BD-90F6-6BF39434FF0D}"/>
                </a:ext>
              </a:extLst>
            </p:cNvPr>
            <p:cNvSpPr/>
            <p:nvPr/>
          </p:nvSpPr>
          <p:spPr>
            <a:xfrm>
              <a:off x="7001835" y="5639340"/>
              <a:ext cx="30839" cy="2949"/>
            </a:xfrm>
            <a:custGeom>
              <a:avLst/>
              <a:gdLst>
                <a:gd name="connsiteX0" fmla="*/ 18578 w 30839"/>
                <a:gd name="connsiteY0" fmla="*/ 2950 h 2949"/>
                <a:gd name="connsiteX1" fmla="*/ 318 w 30839"/>
                <a:gd name="connsiteY1" fmla="*/ 1475 h 2949"/>
                <a:gd name="connsiteX2" fmla="*/ 12262 w 30839"/>
                <a:gd name="connsiteY2" fmla="*/ 0 h 2949"/>
                <a:gd name="connsiteX3" fmla="*/ 30491 w 30839"/>
                <a:gd name="connsiteY3" fmla="*/ 1475 h 2949"/>
                <a:gd name="connsiteX4" fmla="*/ 18578 w 30839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39" h="2949">
                  <a:moveTo>
                    <a:pt x="18578" y="2950"/>
                  </a:moveTo>
                  <a:cubicBezTo>
                    <a:pt x="10226" y="2950"/>
                    <a:pt x="2054" y="2261"/>
                    <a:pt x="318" y="1475"/>
                  </a:cubicBezTo>
                  <a:cubicBezTo>
                    <a:pt x="-1388" y="639"/>
                    <a:pt x="3940" y="0"/>
                    <a:pt x="12262" y="0"/>
                  </a:cubicBezTo>
                  <a:cubicBezTo>
                    <a:pt x="20553" y="0"/>
                    <a:pt x="28725" y="639"/>
                    <a:pt x="30491" y="1475"/>
                  </a:cubicBezTo>
                  <a:cubicBezTo>
                    <a:pt x="32287" y="2311"/>
                    <a:pt x="26960" y="2950"/>
                    <a:pt x="18578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994453F-9A93-43C9-9AEB-E13E72E84A5D}"/>
                </a:ext>
              </a:extLst>
            </p:cNvPr>
            <p:cNvSpPr/>
            <p:nvPr/>
          </p:nvSpPr>
          <p:spPr>
            <a:xfrm>
              <a:off x="7040138" y="5656743"/>
              <a:ext cx="32112" cy="3195"/>
            </a:xfrm>
            <a:custGeom>
              <a:avLst/>
              <a:gdLst>
                <a:gd name="connsiteX0" fmla="*/ 19487 w 32112"/>
                <a:gd name="connsiteY0" fmla="*/ 3195 h 3195"/>
                <a:gd name="connsiteX1" fmla="*/ 360 w 32112"/>
                <a:gd name="connsiteY1" fmla="*/ 1573 h 3195"/>
                <a:gd name="connsiteX2" fmla="*/ 12632 w 32112"/>
                <a:gd name="connsiteY2" fmla="*/ 0 h 3195"/>
                <a:gd name="connsiteX3" fmla="*/ 31730 w 32112"/>
                <a:gd name="connsiteY3" fmla="*/ 1573 h 3195"/>
                <a:gd name="connsiteX4" fmla="*/ 19487 w 3211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12" h="3195">
                  <a:moveTo>
                    <a:pt x="19487" y="3195"/>
                  </a:moveTo>
                  <a:cubicBezTo>
                    <a:pt x="10807" y="3195"/>
                    <a:pt x="2245" y="2458"/>
                    <a:pt x="360" y="1573"/>
                  </a:cubicBezTo>
                  <a:cubicBezTo>
                    <a:pt x="-1496" y="688"/>
                    <a:pt x="4012" y="0"/>
                    <a:pt x="12632" y="0"/>
                  </a:cubicBezTo>
                  <a:cubicBezTo>
                    <a:pt x="21254" y="0"/>
                    <a:pt x="29815" y="688"/>
                    <a:pt x="31730" y="1573"/>
                  </a:cubicBezTo>
                  <a:cubicBezTo>
                    <a:pt x="33646" y="2458"/>
                    <a:pt x="28168" y="3195"/>
                    <a:pt x="19487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A35BEBE-51AD-4D90-AEA1-8071EE0DFB64}"/>
                </a:ext>
              </a:extLst>
            </p:cNvPr>
            <p:cNvSpPr/>
            <p:nvPr/>
          </p:nvSpPr>
          <p:spPr>
            <a:xfrm>
              <a:off x="7081612" y="5675572"/>
              <a:ext cx="33498" cy="3441"/>
            </a:xfrm>
            <a:custGeom>
              <a:avLst/>
              <a:gdLst>
                <a:gd name="connsiteX0" fmla="*/ 20460 w 33498"/>
                <a:gd name="connsiteY0" fmla="*/ 3441 h 3441"/>
                <a:gd name="connsiteX1" fmla="*/ 404 w 33498"/>
                <a:gd name="connsiteY1" fmla="*/ 1721 h 3441"/>
                <a:gd name="connsiteX2" fmla="*/ 13037 w 33498"/>
                <a:gd name="connsiteY2" fmla="*/ 0 h 3441"/>
                <a:gd name="connsiteX3" fmla="*/ 33062 w 33498"/>
                <a:gd name="connsiteY3" fmla="*/ 1721 h 3441"/>
                <a:gd name="connsiteX4" fmla="*/ 20460 w 33498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8" h="3441">
                  <a:moveTo>
                    <a:pt x="20460" y="3441"/>
                  </a:moveTo>
                  <a:cubicBezTo>
                    <a:pt x="11420" y="3441"/>
                    <a:pt x="2410" y="2655"/>
                    <a:pt x="404" y="1721"/>
                  </a:cubicBezTo>
                  <a:cubicBezTo>
                    <a:pt x="-1601" y="787"/>
                    <a:pt x="4056" y="0"/>
                    <a:pt x="13037" y="0"/>
                  </a:cubicBezTo>
                  <a:cubicBezTo>
                    <a:pt x="22017" y="0"/>
                    <a:pt x="30997" y="787"/>
                    <a:pt x="33062" y="1721"/>
                  </a:cubicBezTo>
                  <a:cubicBezTo>
                    <a:pt x="35157" y="2655"/>
                    <a:pt x="29500" y="3441"/>
                    <a:pt x="20460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79C7227-FDC7-47F7-B209-4E378AF6E4AF}"/>
                </a:ext>
              </a:extLst>
            </p:cNvPr>
            <p:cNvSpPr/>
            <p:nvPr/>
          </p:nvSpPr>
          <p:spPr>
            <a:xfrm>
              <a:off x="7126636" y="5696023"/>
              <a:ext cx="35018" cy="3736"/>
            </a:xfrm>
            <a:custGeom>
              <a:avLst/>
              <a:gdLst>
                <a:gd name="connsiteX0" fmla="*/ 21563 w 35018"/>
                <a:gd name="connsiteY0" fmla="*/ 3736 h 3736"/>
                <a:gd name="connsiteX1" fmla="*/ 460 w 35018"/>
                <a:gd name="connsiteY1" fmla="*/ 1868 h 3736"/>
                <a:gd name="connsiteX2" fmla="*/ 13452 w 35018"/>
                <a:gd name="connsiteY2" fmla="*/ 0 h 3736"/>
                <a:gd name="connsiteX3" fmla="*/ 34525 w 35018"/>
                <a:gd name="connsiteY3" fmla="*/ 1868 h 3736"/>
                <a:gd name="connsiteX4" fmla="*/ 21563 w 35018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18" h="3736">
                  <a:moveTo>
                    <a:pt x="21563" y="3736"/>
                  </a:moveTo>
                  <a:cubicBezTo>
                    <a:pt x="12135" y="3736"/>
                    <a:pt x="2675" y="2901"/>
                    <a:pt x="460" y="1868"/>
                  </a:cubicBezTo>
                  <a:cubicBezTo>
                    <a:pt x="-1725" y="836"/>
                    <a:pt x="4082" y="0"/>
                    <a:pt x="13452" y="0"/>
                  </a:cubicBezTo>
                  <a:cubicBezTo>
                    <a:pt x="22820" y="0"/>
                    <a:pt x="32250" y="836"/>
                    <a:pt x="34525" y="1868"/>
                  </a:cubicBezTo>
                  <a:cubicBezTo>
                    <a:pt x="36800" y="2901"/>
                    <a:pt x="30992" y="3736"/>
                    <a:pt x="21563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CA329FC-7211-48D8-AA06-44B691D91A80}"/>
                </a:ext>
              </a:extLst>
            </p:cNvPr>
            <p:cNvSpPr/>
            <p:nvPr/>
          </p:nvSpPr>
          <p:spPr>
            <a:xfrm>
              <a:off x="7175750" y="5718244"/>
              <a:ext cx="36680" cy="4129"/>
            </a:xfrm>
            <a:custGeom>
              <a:avLst/>
              <a:gdLst>
                <a:gd name="connsiteX0" fmla="*/ 22768 w 36680"/>
                <a:gd name="connsiteY0" fmla="*/ 4130 h 4129"/>
                <a:gd name="connsiteX1" fmla="*/ 527 w 36680"/>
                <a:gd name="connsiteY1" fmla="*/ 2065 h 4129"/>
                <a:gd name="connsiteX2" fmla="*/ 13908 w 36680"/>
                <a:gd name="connsiteY2" fmla="*/ 0 h 4129"/>
                <a:gd name="connsiteX3" fmla="*/ 36119 w 36680"/>
                <a:gd name="connsiteY3" fmla="*/ 2065 h 4129"/>
                <a:gd name="connsiteX4" fmla="*/ 22768 w 366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80" h="4129">
                  <a:moveTo>
                    <a:pt x="22768" y="4130"/>
                  </a:moveTo>
                  <a:cubicBezTo>
                    <a:pt x="12890" y="4130"/>
                    <a:pt x="2922" y="3195"/>
                    <a:pt x="527" y="2065"/>
                  </a:cubicBezTo>
                  <a:cubicBezTo>
                    <a:pt x="-1867" y="934"/>
                    <a:pt x="4120" y="0"/>
                    <a:pt x="13908" y="0"/>
                  </a:cubicBezTo>
                  <a:cubicBezTo>
                    <a:pt x="23696" y="0"/>
                    <a:pt x="33634" y="934"/>
                    <a:pt x="36119" y="2065"/>
                  </a:cubicBezTo>
                  <a:cubicBezTo>
                    <a:pt x="38603" y="3195"/>
                    <a:pt x="32617" y="4130"/>
                    <a:pt x="22768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E1FF8ED-A79D-46DA-B2F6-AAA639997A2B}"/>
                </a:ext>
              </a:extLst>
            </p:cNvPr>
            <p:cNvSpPr/>
            <p:nvPr/>
          </p:nvSpPr>
          <p:spPr>
            <a:xfrm>
              <a:off x="7229460" y="5742628"/>
              <a:ext cx="38549" cy="4522"/>
            </a:xfrm>
            <a:custGeom>
              <a:avLst/>
              <a:gdLst>
                <a:gd name="connsiteX0" fmla="*/ 24136 w 38549"/>
                <a:gd name="connsiteY0" fmla="*/ 4523 h 4522"/>
                <a:gd name="connsiteX1" fmla="*/ 608 w 38549"/>
                <a:gd name="connsiteY1" fmla="*/ 2261 h 4522"/>
                <a:gd name="connsiteX2" fmla="*/ 14407 w 38549"/>
                <a:gd name="connsiteY2" fmla="*/ 0 h 4522"/>
                <a:gd name="connsiteX3" fmla="*/ 37906 w 38549"/>
                <a:gd name="connsiteY3" fmla="*/ 2261 h 4522"/>
                <a:gd name="connsiteX4" fmla="*/ 24136 w 38549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9" h="4522">
                  <a:moveTo>
                    <a:pt x="24136" y="4523"/>
                  </a:moveTo>
                  <a:cubicBezTo>
                    <a:pt x="13809" y="4523"/>
                    <a:pt x="3242" y="3490"/>
                    <a:pt x="608" y="2261"/>
                  </a:cubicBezTo>
                  <a:cubicBezTo>
                    <a:pt x="-2026" y="1032"/>
                    <a:pt x="4140" y="0"/>
                    <a:pt x="14407" y="0"/>
                  </a:cubicBezTo>
                  <a:cubicBezTo>
                    <a:pt x="24674" y="0"/>
                    <a:pt x="35181" y="983"/>
                    <a:pt x="37906" y="2261"/>
                  </a:cubicBezTo>
                  <a:cubicBezTo>
                    <a:pt x="40629" y="3490"/>
                    <a:pt x="34463" y="4523"/>
                    <a:pt x="24136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C4D110C-524B-4AE6-A12B-B90BE0042424}"/>
                </a:ext>
              </a:extLst>
            </p:cNvPr>
            <p:cNvSpPr/>
            <p:nvPr/>
          </p:nvSpPr>
          <p:spPr>
            <a:xfrm>
              <a:off x="7288486" y="5769421"/>
              <a:ext cx="40590" cy="4965"/>
            </a:xfrm>
            <a:custGeom>
              <a:avLst/>
              <a:gdLst>
                <a:gd name="connsiteX0" fmla="*/ 25666 w 40590"/>
                <a:gd name="connsiteY0" fmla="*/ 4965 h 4965"/>
                <a:gd name="connsiteX1" fmla="*/ 702 w 40590"/>
                <a:gd name="connsiteY1" fmla="*/ 2458 h 4965"/>
                <a:gd name="connsiteX2" fmla="*/ 14920 w 40590"/>
                <a:gd name="connsiteY2" fmla="*/ 0 h 4965"/>
                <a:gd name="connsiteX3" fmla="*/ 39825 w 40590"/>
                <a:gd name="connsiteY3" fmla="*/ 2458 h 4965"/>
                <a:gd name="connsiteX4" fmla="*/ 25666 w 4059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90" h="4965">
                  <a:moveTo>
                    <a:pt x="25666" y="4965"/>
                  </a:moveTo>
                  <a:cubicBezTo>
                    <a:pt x="14800" y="4965"/>
                    <a:pt x="3635" y="3835"/>
                    <a:pt x="702" y="2458"/>
                  </a:cubicBezTo>
                  <a:cubicBezTo>
                    <a:pt x="-2202" y="1082"/>
                    <a:pt x="4174" y="0"/>
                    <a:pt x="14920" y="0"/>
                  </a:cubicBezTo>
                  <a:cubicBezTo>
                    <a:pt x="25666" y="0"/>
                    <a:pt x="36831" y="1082"/>
                    <a:pt x="39825" y="2458"/>
                  </a:cubicBezTo>
                  <a:cubicBezTo>
                    <a:pt x="42878" y="3835"/>
                    <a:pt x="36532" y="4965"/>
                    <a:pt x="2566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B990540-2A73-4A2F-A5C6-564C1B21FBA9}"/>
                </a:ext>
              </a:extLst>
            </p:cNvPr>
            <p:cNvSpPr/>
            <p:nvPr/>
          </p:nvSpPr>
          <p:spPr>
            <a:xfrm>
              <a:off x="7353680" y="5798967"/>
              <a:ext cx="42888" cy="5506"/>
            </a:xfrm>
            <a:custGeom>
              <a:avLst/>
              <a:gdLst>
                <a:gd name="connsiteX0" fmla="*/ 27404 w 42888"/>
                <a:gd name="connsiteY0" fmla="*/ 5506 h 5506"/>
                <a:gd name="connsiteX1" fmla="*/ 822 w 42888"/>
                <a:gd name="connsiteY1" fmla="*/ 2753 h 5506"/>
                <a:gd name="connsiteX2" fmla="*/ 15490 w 42888"/>
                <a:gd name="connsiteY2" fmla="*/ 0 h 5506"/>
                <a:gd name="connsiteX3" fmla="*/ 42011 w 42888"/>
                <a:gd name="connsiteY3" fmla="*/ 2753 h 5506"/>
                <a:gd name="connsiteX4" fmla="*/ 27404 w 4288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88" h="5506">
                  <a:moveTo>
                    <a:pt x="27404" y="5506"/>
                  </a:moveTo>
                  <a:cubicBezTo>
                    <a:pt x="15969" y="5506"/>
                    <a:pt x="4085" y="4277"/>
                    <a:pt x="822" y="2753"/>
                  </a:cubicBezTo>
                  <a:cubicBezTo>
                    <a:pt x="-2410" y="1229"/>
                    <a:pt x="4175" y="0"/>
                    <a:pt x="15490" y="0"/>
                  </a:cubicBezTo>
                  <a:cubicBezTo>
                    <a:pt x="26805" y="0"/>
                    <a:pt x="38689" y="1229"/>
                    <a:pt x="42011" y="2753"/>
                  </a:cubicBezTo>
                  <a:cubicBezTo>
                    <a:pt x="45364" y="4277"/>
                    <a:pt x="38809" y="5506"/>
                    <a:pt x="27404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6837F43-FD60-499B-9D7B-304D41D4ED8E}"/>
                </a:ext>
              </a:extLst>
            </p:cNvPr>
            <p:cNvSpPr/>
            <p:nvPr/>
          </p:nvSpPr>
          <p:spPr>
            <a:xfrm>
              <a:off x="7426038" y="5831758"/>
              <a:ext cx="45433" cy="6145"/>
            </a:xfrm>
            <a:custGeom>
              <a:avLst/>
              <a:gdLst>
                <a:gd name="connsiteX0" fmla="*/ 29370 w 45433"/>
                <a:gd name="connsiteY0" fmla="*/ 6145 h 6145"/>
                <a:gd name="connsiteX1" fmla="*/ 963 w 45433"/>
                <a:gd name="connsiteY1" fmla="*/ 3048 h 6145"/>
                <a:gd name="connsiteX2" fmla="*/ 16080 w 45433"/>
                <a:gd name="connsiteY2" fmla="*/ 0 h 6145"/>
                <a:gd name="connsiteX3" fmla="*/ 44397 w 45433"/>
                <a:gd name="connsiteY3" fmla="*/ 3048 h 6145"/>
                <a:gd name="connsiteX4" fmla="*/ 29370 w 4543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3" h="6145">
                  <a:moveTo>
                    <a:pt x="29370" y="6145"/>
                  </a:moveTo>
                  <a:cubicBezTo>
                    <a:pt x="17308" y="6145"/>
                    <a:pt x="4586" y="4769"/>
                    <a:pt x="963" y="3048"/>
                  </a:cubicBezTo>
                  <a:cubicBezTo>
                    <a:pt x="-2629" y="1377"/>
                    <a:pt x="4136" y="0"/>
                    <a:pt x="16080" y="0"/>
                  </a:cubicBezTo>
                  <a:cubicBezTo>
                    <a:pt x="28023" y="0"/>
                    <a:pt x="40685" y="1377"/>
                    <a:pt x="44397" y="3048"/>
                  </a:cubicBezTo>
                  <a:cubicBezTo>
                    <a:pt x="48139" y="4769"/>
                    <a:pt x="41434" y="6145"/>
                    <a:pt x="29370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19F719C-0C20-40FF-8B8B-1B978971E472}"/>
                </a:ext>
              </a:extLst>
            </p:cNvPr>
            <p:cNvSpPr/>
            <p:nvPr/>
          </p:nvSpPr>
          <p:spPr>
            <a:xfrm>
              <a:off x="7506828" y="5868432"/>
              <a:ext cx="48328" cy="6833"/>
            </a:xfrm>
            <a:custGeom>
              <a:avLst/>
              <a:gdLst>
                <a:gd name="connsiteX0" fmla="*/ 31617 w 48328"/>
                <a:gd name="connsiteY0" fmla="*/ 6833 h 6833"/>
                <a:gd name="connsiteX1" fmla="*/ 1144 w 48328"/>
                <a:gd name="connsiteY1" fmla="*/ 3392 h 6833"/>
                <a:gd name="connsiteX2" fmla="*/ 16710 w 48328"/>
                <a:gd name="connsiteY2" fmla="*/ 0 h 6833"/>
                <a:gd name="connsiteX3" fmla="*/ 47093 w 48328"/>
                <a:gd name="connsiteY3" fmla="*/ 3392 h 6833"/>
                <a:gd name="connsiteX4" fmla="*/ 31617 w 48328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28" h="6833">
                  <a:moveTo>
                    <a:pt x="31617" y="6833"/>
                  </a:moveTo>
                  <a:cubicBezTo>
                    <a:pt x="18866" y="6833"/>
                    <a:pt x="5216" y="5309"/>
                    <a:pt x="1144" y="3392"/>
                  </a:cubicBezTo>
                  <a:cubicBezTo>
                    <a:pt x="-2896" y="1524"/>
                    <a:pt x="4108" y="0"/>
                    <a:pt x="16710" y="0"/>
                  </a:cubicBezTo>
                  <a:cubicBezTo>
                    <a:pt x="29313" y="0"/>
                    <a:pt x="42932" y="1524"/>
                    <a:pt x="47093" y="3392"/>
                  </a:cubicBezTo>
                  <a:cubicBezTo>
                    <a:pt x="51313" y="5260"/>
                    <a:pt x="44369" y="6833"/>
                    <a:pt x="31617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9D9E3FA-83C1-433D-8883-86FE75F40F9A}"/>
                </a:ext>
              </a:extLst>
            </p:cNvPr>
            <p:cNvSpPr/>
            <p:nvPr/>
          </p:nvSpPr>
          <p:spPr>
            <a:xfrm>
              <a:off x="7597575" y="5909531"/>
              <a:ext cx="51646" cy="7718"/>
            </a:xfrm>
            <a:custGeom>
              <a:avLst/>
              <a:gdLst>
                <a:gd name="connsiteX0" fmla="*/ 34234 w 51646"/>
                <a:gd name="connsiteY0" fmla="*/ 7718 h 7718"/>
                <a:gd name="connsiteX1" fmla="*/ 1366 w 51646"/>
                <a:gd name="connsiteY1" fmla="*/ 3835 h 7718"/>
                <a:gd name="connsiteX2" fmla="*/ 17410 w 51646"/>
                <a:gd name="connsiteY2" fmla="*/ 0 h 7718"/>
                <a:gd name="connsiteX3" fmla="*/ 50188 w 51646"/>
                <a:gd name="connsiteY3" fmla="*/ 3835 h 7718"/>
                <a:gd name="connsiteX4" fmla="*/ 34234 w 51646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46" h="7718">
                  <a:moveTo>
                    <a:pt x="34234" y="7718"/>
                  </a:moveTo>
                  <a:cubicBezTo>
                    <a:pt x="20674" y="7718"/>
                    <a:pt x="5946" y="5949"/>
                    <a:pt x="1366" y="3835"/>
                  </a:cubicBezTo>
                  <a:cubicBezTo>
                    <a:pt x="-3184" y="1721"/>
                    <a:pt x="4000" y="0"/>
                    <a:pt x="17410" y="0"/>
                  </a:cubicBezTo>
                  <a:cubicBezTo>
                    <a:pt x="30821" y="0"/>
                    <a:pt x="45489" y="1721"/>
                    <a:pt x="50188" y="3835"/>
                  </a:cubicBezTo>
                  <a:cubicBezTo>
                    <a:pt x="54917" y="5949"/>
                    <a:pt x="47764" y="7718"/>
                    <a:pt x="34234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B12E0608-1C80-421E-A343-809E5CC59B01}"/>
                </a:ext>
              </a:extLst>
            </p:cNvPr>
            <p:cNvSpPr/>
            <p:nvPr/>
          </p:nvSpPr>
          <p:spPr>
            <a:xfrm>
              <a:off x="7700230" y="5955988"/>
              <a:ext cx="55462" cy="8799"/>
            </a:xfrm>
            <a:custGeom>
              <a:avLst/>
              <a:gdLst>
                <a:gd name="connsiteX0" fmla="*/ 37304 w 55462"/>
                <a:gd name="connsiteY0" fmla="*/ 8800 h 8799"/>
                <a:gd name="connsiteX1" fmla="*/ 1653 w 55462"/>
                <a:gd name="connsiteY1" fmla="*/ 4375 h 8799"/>
                <a:gd name="connsiteX2" fmla="*/ 18147 w 55462"/>
                <a:gd name="connsiteY2" fmla="*/ 0 h 8799"/>
                <a:gd name="connsiteX3" fmla="*/ 53678 w 55462"/>
                <a:gd name="connsiteY3" fmla="*/ 4375 h 8799"/>
                <a:gd name="connsiteX4" fmla="*/ 37304 w 5546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62" h="8799">
                  <a:moveTo>
                    <a:pt x="37304" y="8800"/>
                  </a:moveTo>
                  <a:cubicBezTo>
                    <a:pt x="22847" y="8800"/>
                    <a:pt x="6892" y="6833"/>
                    <a:pt x="1653" y="4375"/>
                  </a:cubicBezTo>
                  <a:cubicBezTo>
                    <a:pt x="-3525" y="1966"/>
                    <a:pt x="3868" y="0"/>
                    <a:pt x="18147" y="0"/>
                  </a:cubicBezTo>
                  <a:cubicBezTo>
                    <a:pt x="32425" y="0"/>
                    <a:pt x="48320" y="1966"/>
                    <a:pt x="53678" y="4375"/>
                  </a:cubicBezTo>
                  <a:cubicBezTo>
                    <a:pt x="59096" y="6833"/>
                    <a:pt x="51762" y="8800"/>
                    <a:pt x="3730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054014E-BEED-4E70-96B4-2B0FCCBD8FAB}"/>
                </a:ext>
              </a:extLst>
            </p:cNvPr>
            <p:cNvSpPr/>
            <p:nvPr/>
          </p:nvSpPr>
          <p:spPr>
            <a:xfrm>
              <a:off x="7817373" y="6009033"/>
              <a:ext cx="59908" cy="10078"/>
            </a:xfrm>
            <a:custGeom>
              <a:avLst/>
              <a:gdLst>
                <a:gd name="connsiteX0" fmla="*/ 40943 w 59908"/>
                <a:gd name="connsiteY0" fmla="*/ 10078 h 10078"/>
                <a:gd name="connsiteX1" fmla="*/ 2030 w 59908"/>
                <a:gd name="connsiteY1" fmla="*/ 5014 h 10078"/>
                <a:gd name="connsiteX2" fmla="*/ 18972 w 59908"/>
                <a:gd name="connsiteY2" fmla="*/ 0 h 10078"/>
                <a:gd name="connsiteX3" fmla="*/ 57737 w 59908"/>
                <a:gd name="connsiteY3" fmla="*/ 5014 h 10078"/>
                <a:gd name="connsiteX4" fmla="*/ 40943 w 59908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08" h="10078">
                  <a:moveTo>
                    <a:pt x="40943" y="10078"/>
                  </a:moveTo>
                  <a:cubicBezTo>
                    <a:pt x="25468" y="10078"/>
                    <a:pt x="8016" y="7817"/>
                    <a:pt x="2030" y="5014"/>
                  </a:cubicBezTo>
                  <a:cubicBezTo>
                    <a:pt x="-3927" y="2261"/>
                    <a:pt x="3676" y="0"/>
                    <a:pt x="18972" y="0"/>
                  </a:cubicBezTo>
                  <a:cubicBezTo>
                    <a:pt x="34268" y="0"/>
                    <a:pt x="51600" y="2212"/>
                    <a:pt x="57737" y="5014"/>
                  </a:cubicBezTo>
                  <a:cubicBezTo>
                    <a:pt x="63932" y="7767"/>
                    <a:pt x="56419" y="10078"/>
                    <a:pt x="40943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6CDB753-920E-4DF6-A4FB-BC41CFCD2E9A}"/>
                </a:ext>
              </a:extLst>
            </p:cNvPr>
            <p:cNvSpPr/>
            <p:nvPr/>
          </p:nvSpPr>
          <p:spPr>
            <a:xfrm>
              <a:off x="7952281" y="6070092"/>
              <a:ext cx="65147" cy="11651"/>
            </a:xfrm>
            <a:custGeom>
              <a:avLst/>
              <a:gdLst>
                <a:gd name="connsiteX0" fmla="*/ 45287 w 65147"/>
                <a:gd name="connsiteY0" fmla="*/ 11651 h 11651"/>
                <a:gd name="connsiteX1" fmla="*/ 2512 w 65147"/>
                <a:gd name="connsiteY1" fmla="*/ 5801 h 11651"/>
                <a:gd name="connsiteX2" fmla="*/ 19844 w 65147"/>
                <a:gd name="connsiteY2" fmla="*/ 0 h 11651"/>
                <a:gd name="connsiteX3" fmla="*/ 62469 w 65147"/>
                <a:gd name="connsiteY3" fmla="*/ 5801 h 11651"/>
                <a:gd name="connsiteX4" fmla="*/ 45287 w 65147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47" h="11651">
                  <a:moveTo>
                    <a:pt x="45287" y="11651"/>
                  </a:moveTo>
                  <a:cubicBezTo>
                    <a:pt x="28614" y="11651"/>
                    <a:pt x="9457" y="8996"/>
                    <a:pt x="2512" y="5801"/>
                  </a:cubicBezTo>
                  <a:cubicBezTo>
                    <a:pt x="-4373" y="2606"/>
                    <a:pt x="3380" y="0"/>
                    <a:pt x="19844" y="0"/>
                  </a:cubicBezTo>
                  <a:cubicBezTo>
                    <a:pt x="36307" y="0"/>
                    <a:pt x="55345" y="2606"/>
                    <a:pt x="62469" y="5801"/>
                  </a:cubicBezTo>
                  <a:cubicBezTo>
                    <a:pt x="69623" y="8996"/>
                    <a:pt x="61961" y="11651"/>
                    <a:pt x="45287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2033D276-0678-4F95-A0B2-409C737702B2}"/>
                </a:ext>
              </a:extLst>
            </p:cNvPr>
            <p:cNvSpPr/>
            <p:nvPr/>
          </p:nvSpPr>
          <p:spPr>
            <a:xfrm>
              <a:off x="8109223" y="6141031"/>
              <a:ext cx="71432" cy="13666"/>
            </a:xfrm>
            <a:custGeom>
              <a:avLst/>
              <a:gdLst>
                <a:gd name="connsiteX0" fmla="*/ 50646 w 71432"/>
                <a:gd name="connsiteY0" fmla="*/ 13667 h 13666"/>
                <a:gd name="connsiteX1" fmla="*/ 3172 w 71432"/>
                <a:gd name="connsiteY1" fmla="*/ 6784 h 13666"/>
                <a:gd name="connsiteX2" fmla="*/ 20772 w 71432"/>
                <a:gd name="connsiteY2" fmla="*/ 0 h 13666"/>
                <a:gd name="connsiteX3" fmla="*/ 68038 w 71432"/>
                <a:gd name="connsiteY3" fmla="*/ 6784 h 13666"/>
                <a:gd name="connsiteX4" fmla="*/ 50646 w 71432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2" h="13666">
                  <a:moveTo>
                    <a:pt x="50646" y="13667"/>
                  </a:moveTo>
                  <a:cubicBezTo>
                    <a:pt x="32596" y="13667"/>
                    <a:pt x="11314" y="10570"/>
                    <a:pt x="3172" y="6784"/>
                  </a:cubicBezTo>
                  <a:cubicBezTo>
                    <a:pt x="-4911" y="3048"/>
                    <a:pt x="2992" y="0"/>
                    <a:pt x="20772" y="0"/>
                  </a:cubicBezTo>
                  <a:cubicBezTo>
                    <a:pt x="38553" y="0"/>
                    <a:pt x="59686" y="3048"/>
                    <a:pt x="68038" y="6784"/>
                  </a:cubicBezTo>
                  <a:cubicBezTo>
                    <a:pt x="76449" y="10570"/>
                    <a:pt x="68696" y="13667"/>
                    <a:pt x="50646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2B04497-6222-4E50-8AED-B35FD2B43DBB}"/>
                </a:ext>
              </a:extLst>
            </p:cNvPr>
            <p:cNvSpPr/>
            <p:nvPr/>
          </p:nvSpPr>
          <p:spPr>
            <a:xfrm>
              <a:off x="8294175" y="6224655"/>
              <a:ext cx="79127" cy="16223"/>
            </a:xfrm>
            <a:custGeom>
              <a:avLst/>
              <a:gdLst>
                <a:gd name="connsiteX0" fmla="*/ 57329 w 79127"/>
                <a:gd name="connsiteY0" fmla="*/ 16223 h 16223"/>
                <a:gd name="connsiteX1" fmla="*/ 4077 w 79127"/>
                <a:gd name="connsiteY1" fmla="*/ 8062 h 16223"/>
                <a:gd name="connsiteX2" fmla="*/ 21797 w 79127"/>
                <a:gd name="connsiteY2" fmla="*/ 0 h 16223"/>
                <a:gd name="connsiteX3" fmla="*/ 74751 w 79127"/>
                <a:gd name="connsiteY3" fmla="*/ 8062 h 16223"/>
                <a:gd name="connsiteX4" fmla="*/ 57329 w 79127"/>
                <a:gd name="connsiteY4" fmla="*/ 16223 h 1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27" h="16223">
                  <a:moveTo>
                    <a:pt x="57329" y="16223"/>
                  </a:moveTo>
                  <a:cubicBezTo>
                    <a:pt x="37663" y="16223"/>
                    <a:pt x="13775" y="12536"/>
                    <a:pt x="4077" y="8062"/>
                  </a:cubicBezTo>
                  <a:cubicBezTo>
                    <a:pt x="-5532" y="3589"/>
                    <a:pt x="2430" y="0"/>
                    <a:pt x="21797" y="0"/>
                  </a:cubicBezTo>
                  <a:cubicBezTo>
                    <a:pt x="41165" y="0"/>
                    <a:pt x="64843" y="3589"/>
                    <a:pt x="74751" y="8062"/>
                  </a:cubicBezTo>
                  <a:cubicBezTo>
                    <a:pt x="84778" y="12585"/>
                    <a:pt x="76996" y="16223"/>
                    <a:pt x="57329" y="162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E35FA0E-4C3D-43F6-A9FD-ED0BC95BBC69}"/>
                </a:ext>
              </a:extLst>
            </p:cNvPr>
            <p:cNvSpPr/>
            <p:nvPr/>
          </p:nvSpPr>
          <p:spPr>
            <a:xfrm>
              <a:off x="8515331" y="6324600"/>
              <a:ext cx="88734" cy="19566"/>
            </a:xfrm>
            <a:custGeom>
              <a:avLst/>
              <a:gdLst>
                <a:gd name="connsiteX0" fmla="*/ 65825 w 88734"/>
                <a:gd name="connsiteY0" fmla="*/ 19566 h 19566"/>
                <a:gd name="connsiteX1" fmla="*/ 5359 w 88734"/>
                <a:gd name="connsiteY1" fmla="*/ 9685 h 19566"/>
                <a:gd name="connsiteX2" fmla="*/ 22900 w 88734"/>
                <a:gd name="connsiteY2" fmla="*/ 0 h 19566"/>
                <a:gd name="connsiteX3" fmla="*/ 82977 w 88734"/>
                <a:gd name="connsiteY3" fmla="*/ 9685 h 19566"/>
                <a:gd name="connsiteX4" fmla="*/ 65825 w 88734"/>
                <a:gd name="connsiteY4" fmla="*/ 19566 h 1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34" h="19566">
                  <a:moveTo>
                    <a:pt x="65825" y="19566"/>
                  </a:moveTo>
                  <a:cubicBezTo>
                    <a:pt x="44213" y="19566"/>
                    <a:pt x="17093" y="15142"/>
                    <a:pt x="5359" y="9685"/>
                  </a:cubicBezTo>
                  <a:cubicBezTo>
                    <a:pt x="-6256" y="4326"/>
                    <a:pt x="1647" y="0"/>
                    <a:pt x="22900" y="0"/>
                  </a:cubicBezTo>
                  <a:cubicBezTo>
                    <a:pt x="44153" y="0"/>
                    <a:pt x="71003" y="4326"/>
                    <a:pt x="82977" y="9685"/>
                  </a:cubicBezTo>
                  <a:cubicBezTo>
                    <a:pt x="95100" y="15142"/>
                    <a:pt x="87467" y="19566"/>
                    <a:pt x="65825" y="1956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92B967E-A3EC-4A19-8772-8F004B6BFA2A}"/>
                </a:ext>
              </a:extLst>
            </p:cNvPr>
            <p:cNvSpPr/>
            <p:nvPr/>
          </p:nvSpPr>
          <p:spPr>
            <a:xfrm>
              <a:off x="8784471" y="6446126"/>
              <a:ext cx="101062" cy="24089"/>
            </a:xfrm>
            <a:custGeom>
              <a:avLst/>
              <a:gdLst>
                <a:gd name="connsiteX0" fmla="*/ 76954 w 101062"/>
                <a:gd name="connsiteY0" fmla="*/ 24089 h 24089"/>
                <a:gd name="connsiteX1" fmla="*/ 7209 w 101062"/>
                <a:gd name="connsiteY1" fmla="*/ 11946 h 24089"/>
                <a:gd name="connsiteX2" fmla="*/ 24091 w 101062"/>
                <a:gd name="connsiteY2" fmla="*/ 0 h 24089"/>
                <a:gd name="connsiteX3" fmla="*/ 93328 w 101062"/>
                <a:gd name="connsiteY3" fmla="*/ 11946 h 24089"/>
                <a:gd name="connsiteX4" fmla="*/ 76954 w 101062"/>
                <a:gd name="connsiteY4" fmla="*/ 24089 h 2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62" h="24089">
                  <a:moveTo>
                    <a:pt x="76954" y="24089"/>
                  </a:moveTo>
                  <a:cubicBezTo>
                    <a:pt x="52947" y="24089"/>
                    <a:pt x="21666" y="18632"/>
                    <a:pt x="7209" y="11946"/>
                  </a:cubicBezTo>
                  <a:cubicBezTo>
                    <a:pt x="-7070" y="5309"/>
                    <a:pt x="534" y="0"/>
                    <a:pt x="24091" y="0"/>
                  </a:cubicBezTo>
                  <a:cubicBezTo>
                    <a:pt x="47649" y="0"/>
                    <a:pt x="78570" y="5309"/>
                    <a:pt x="93328" y="11946"/>
                  </a:cubicBezTo>
                  <a:cubicBezTo>
                    <a:pt x="108235" y="18632"/>
                    <a:pt x="100961" y="24089"/>
                    <a:pt x="76954" y="2408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C2A4BC3-5DFA-477F-AC75-9B9CB47C1ADE}"/>
                </a:ext>
              </a:extLst>
            </p:cNvPr>
            <p:cNvSpPr/>
            <p:nvPr/>
          </p:nvSpPr>
          <p:spPr>
            <a:xfrm>
              <a:off x="9119033" y="6597150"/>
              <a:ext cx="117473" cy="30332"/>
            </a:xfrm>
            <a:custGeom>
              <a:avLst/>
              <a:gdLst>
                <a:gd name="connsiteX0" fmla="*/ 92078 w 117473"/>
                <a:gd name="connsiteY0" fmla="*/ 30333 h 30332"/>
                <a:gd name="connsiteX1" fmla="*/ 10030 w 117473"/>
                <a:gd name="connsiteY1" fmla="*/ 14994 h 30332"/>
                <a:gd name="connsiteX2" fmla="*/ 25385 w 117473"/>
                <a:gd name="connsiteY2" fmla="*/ 0 h 30332"/>
                <a:gd name="connsiteX3" fmla="*/ 106716 w 117473"/>
                <a:gd name="connsiteY3" fmla="*/ 14994 h 30332"/>
                <a:gd name="connsiteX4" fmla="*/ 92078 w 117473"/>
                <a:gd name="connsiteY4" fmla="*/ 30333 h 3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73" h="30332">
                  <a:moveTo>
                    <a:pt x="92078" y="30333"/>
                  </a:moveTo>
                  <a:cubicBezTo>
                    <a:pt x="65107" y="30333"/>
                    <a:pt x="28289" y="23450"/>
                    <a:pt x="10030" y="14994"/>
                  </a:cubicBezTo>
                  <a:cubicBezTo>
                    <a:pt x="-7991" y="6686"/>
                    <a:pt x="-1046" y="0"/>
                    <a:pt x="25385" y="0"/>
                  </a:cubicBezTo>
                  <a:cubicBezTo>
                    <a:pt x="51817" y="0"/>
                    <a:pt x="88127" y="6686"/>
                    <a:pt x="106716" y="14994"/>
                  </a:cubicBezTo>
                  <a:cubicBezTo>
                    <a:pt x="125514" y="23401"/>
                    <a:pt x="119078" y="30333"/>
                    <a:pt x="92078" y="303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C7462E1-A36C-401F-9A8D-CAC23727AA40}"/>
                </a:ext>
              </a:extLst>
            </p:cNvPr>
            <p:cNvSpPr/>
            <p:nvPr/>
          </p:nvSpPr>
          <p:spPr>
            <a:xfrm>
              <a:off x="9546165" y="6789764"/>
              <a:ext cx="140234" cy="39427"/>
            </a:xfrm>
            <a:custGeom>
              <a:avLst/>
              <a:gdLst>
                <a:gd name="connsiteX0" fmla="*/ 113473 w 140234"/>
                <a:gd name="connsiteY0" fmla="*/ 39427 h 39427"/>
                <a:gd name="connsiteX1" fmla="*/ 14482 w 140234"/>
                <a:gd name="connsiteY1" fmla="*/ 19468 h 39427"/>
                <a:gd name="connsiteX2" fmla="*/ 26725 w 140234"/>
                <a:gd name="connsiteY2" fmla="*/ 0 h 39427"/>
                <a:gd name="connsiteX3" fmla="*/ 124638 w 140234"/>
                <a:gd name="connsiteY3" fmla="*/ 19468 h 39427"/>
                <a:gd name="connsiteX4" fmla="*/ 113473 w 140234"/>
                <a:gd name="connsiteY4" fmla="*/ 39427 h 39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34" h="39427">
                  <a:moveTo>
                    <a:pt x="113473" y="39427"/>
                  </a:moveTo>
                  <a:cubicBezTo>
                    <a:pt x="82671" y="39427"/>
                    <a:pt x="38220" y="30431"/>
                    <a:pt x="14482" y="19468"/>
                  </a:cubicBezTo>
                  <a:cubicBezTo>
                    <a:pt x="-8926" y="8652"/>
                    <a:pt x="-3329" y="0"/>
                    <a:pt x="26725" y="0"/>
                  </a:cubicBezTo>
                  <a:cubicBezTo>
                    <a:pt x="56779" y="0"/>
                    <a:pt x="100481" y="8652"/>
                    <a:pt x="124638" y="19468"/>
                  </a:cubicBezTo>
                  <a:cubicBezTo>
                    <a:pt x="149154" y="30431"/>
                    <a:pt x="144275" y="39427"/>
                    <a:pt x="113473" y="394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68CDED3-5B59-4FB4-8D4A-6A20F3837458}"/>
                </a:ext>
              </a:extLst>
            </p:cNvPr>
            <p:cNvSpPr/>
            <p:nvPr/>
          </p:nvSpPr>
          <p:spPr>
            <a:xfrm>
              <a:off x="7173315" y="5639193"/>
              <a:ext cx="31074" cy="2949"/>
            </a:xfrm>
            <a:custGeom>
              <a:avLst/>
              <a:gdLst>
                <a:gd name="connsiteX0" fmla="*/ 19277 w 31074"/>
                <a:gd name="connsiteY0" fmla="*/ 2950 h 2949"/>
                <a:gd name="connsiteX1" fmla="*/ 448 w 31074"/>
                <a:gd name="connsiteY1" fmla="*/ 1475 h 2949"/>
                <a:gd name="connsiteX2" fmla="*/ 11793 w 31074"/>
                <a:gd name="connsiteY2" fmla="*/ 0 h 2949"/>
                <a:gd name="connsiteX3" fmla="*/ 30592 w 31074"/>
                <a:gd name="connsiteY3" fmla="*/ 1475 h 2949"/>
                <a:gd name="connsiteX4" fmla="*/ 19277 w 31074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4" h="2949">
                  <a:moveTo>
                    <a:pt x="19277" y="2950"/>
                  </a:moveTo>
                  <a:cubicBezTo>
                    <a:pt x="10925" y="2950"/>
                    <a:pt x="2484" y="2261"/>
                    <a:pt x="448" y="1475"/>
                  </a:cubicBezTo>
                  <a:cubicBezTo>
                    <a:pt x="-1587" y="639"/>
                    <a:pt x="3502" y="0"/>
                    <a:pt x="11793" y="0"/>
                  </a:cubicBezTo>
                  <a:cubicBezTo>
                    <a:pt x="20085" y="0"/>
                    <a:pt x="28496" y="639"/>
                    <a:pt x="30592" y="1475"/>
                  </a:cubicBezTo>
                  <a:cubicBezTo>
                    <a:pt x="32717" y="2311"/>
                    <a:pt x="27628" y="2950"/>
                    <a:pt x="1927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55B49E7-D26F-4C10-A820-53A5C7293B27}"/>
                </a:ext>
              </a:extLst>
            </p:cNvPr>
            <p:cNvSpPr/>
            <p:nvPr/>
          </p:nvSpPr>
          <p:spPr>
            <a:xfrm>
              <a:off x="7218434" y="5656596"/>
              <a:ext cx="32362" cy="3195"/>
            </a:xfrm>
            <a:custGeom>
              <a:avLst/>
              <a:gdLst>
                <a:gd name="connsiteX0" fmla="*/ 20225 w 32362"/>
                <a:gd name="connsiteY0" fmla="*/ 3195 h 3195"/>
                <a:gd name="connsiteX1" fmla="*/ 498 w 32362"/>
                <a:gd name="connsiteY1" fmla="*/ 1573 h 3195"/>
                <a:gd name="connsiteX2" fmla="*/ 12143 w 32362"/>
                <a:gd name="connsiteY2" fmla="*/ 0 h 3195"/>
                <a:gd name="connsiteX3" fmla="*/ 31839 w 32362"/>
                <a:gd name="connsiteY3" fmla="*/ 1573 h 3195"/>
                <a:gd name="connsiteX4" fmla="*/ 20225 w 3236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62" h="3195">
                  <a:moveTo>
                    <a:pt x="20225" y="3195"/>
                  </a:moveTo>
                  <a:cubicBezTo>
                    <a:pt x="11544" y="3195"/>
                    <a:pt x="2713" y="2458"/>
                    <a:pt x="498" y="1573"/>
                  </a:cubicBezTo>
                  <a:cubicBezTo>
                    <a:pt x="-1687" y="688"/>
                    <a:pt x="3521" y="0"/>
                    <a:pt x="12143" y="0"/>
                  </a:cubicBezTo>
                  <a:cubicBezTo>
                    <a:pt x="20763" y="0"/>
                    <a:pt x="29594" y="688"/>
                    <a:pt x="31839" y="1573"/>
                  </a:cubicBezTo>
                  <a:cubicBezTo>
                    <a:pt x="34084" y="2458"/>
                    <a:pt x="28905" y="3195"/>
                    <a:pt x="20225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BFBB4EA-DDBC-4400-9916-B1D6333CFEC3}"/>
                </a:ext>
              </a:extLst>
            </p:cNvPr>
            <p:cNvSpPr/>
            <p:nvPr/>
          </p:nvSpPr>
          <p:spPr>
            <a:xfrm>
              <a:off x="7267213" y="5675425"/>
              <a:ext cx="33809" cy="3441"/>
            </a:xfrm>
            <a:custGeom>
              <a:avLst/>
              <a:gdLst>
                <a:gd name="connsiteX0" fmla="*/ 21315 w 33809"/>
                <a:gd name="connsiteY0" fmla="*/ 3441 h 3441"/>
                <a:gd name="connsiteX1" fmla="*/ 571 w 33809"/>
                <a:gd name="connsiteY1" fmla="*/ 1721 h 3441"/>
                <a:gd name="connsiteX2" fmla="*/ 12515 w 33809"/>
                <a:gd name="connsiteY2" fmla="*/ 0 h 3441"/>
                <a:gd name="connsiteX3" fmla="*/ 33199 w 33809"/>
                <a:gd name="connsiteY3" fmla="*/ 1721 h 3441"/>
                <a:gd name="connsiteX4" fmla="*/ 21315 w 33809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9" h="3441">
                  <a:moveTo>
                    <a:pt x="21315" y="3441"/>
                  </a:moveTo>
                  <a:cubicBezTo>
                    <a:pt x="12276" y="3441"/>
                    <a:pt x="2996" y="2655"/>
                    <a:pt x="571" y="1721"/>
                  </a:cubicBezTo>
                  <a:cubicBezTo>
                    <a:pt x="-1824" y="787"/>
                    <a:pt x="3534" y="0"/>
                    <a:pt x="12515" y="0"/>
                  </a:cubicBezTo>
                  <a:cubicBezTo>
                    <a:pt x="21495" y="0"/>
                    <a:pt x="30744" y="787"/>
                    <a:pt x="33199" y="1721"/>
                  </a:cubicBezTo>
                  <a:cubicBezTo>
                    <a:pt x="35683" y="2655"/>
                    <a:pt x="30355" y="3441"/>
                    <a:pt x="21315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778503EA-BA3D-4151-BA2E-E25DAC506912}"/>
                </a:ext>
              </a:extLst>
            </p:cNvPr>
            <p:cNvSpPr/>
            <p:nvPr/>
          </p:nvSpPr>
          <p:spPr>
            <a:xfrm>
              <a:off x="7320241" y="5695827"/>
              <a:ext cx="35383" cy="3736"/>
            </a:xfrm>
            <a:custGeom>
              <a:avLst/>
              <a:gdLst>
                <a:gd name="connsiteX0" fmla="*/ 22467 w 35383"/>
                <a:gd name="connsiteY0" fmla="*/ 3736 h 3736"/>
                <a:gd name="connsiteX1" fmla="*/ 646 w 35383"/>
                <a:gd name="connsiteY1" fmla="*/ 1868 h 3736"/>
                <a:gd name="connsiteX2" fmla="*/ 12919 w 35383"/>
                <a:gd name="connsiteY2" fmla="*/ 0 h 3736"/>
                <a:gd name="connsiteX3" fmla="*/ 34711 w 35383"/>
                <a:gd name="connsiteY3" fmla="*/ 1868 h 3736"/>
                <a:gd name="connsiteX4" fmla="*/ 22467 w 35383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83" h="3736">
                  <a:moveTo>
                    <a:pt x="22467" y="3736"/>
                  </a:moveTo>
                  <a:cubicBezTo>
                    <a:pt x="13039" y="3736"/>
                    <a:pt x="3250" y="2901"/>
                    <a:pt x="646" y="1868"/>
                  </a:cubicBezTo>
                  <a:cubicBezTo>
                    <a:pt x="-1958" y="836"/>
                    <a:pt x="3549" y="0"/>
                    <a:pt x="12919" y="0"/>
                  </a:cubicBezTo>
                  <a:cubicBezTo>
                    <a:pt x="22288" y="0"/>
                    <a:pt x="32046" y="836"/>
                    <a:pt x="34711" y="1868"/>
                  </a:cubicBezTo>
                  <a:cubicBezTo>
                    <a:pt x="37374" y="2901"/>
                    <a:pt x="31896" y="3736"/>
                    <a:pt x="22467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A4B90ED-E13D-4A50-9669-0FDC2C37A49C}"/>
                </a:ext>
              </a:extLst>
            </p:cNvPr>
            <p:cNvSpPr/>
            <p:nvPr/>
          </p:nvSpPr>
          <p:spPr>
            <a:xfrm>
              <a:off x="7378011" y="5718048"/>
              <a:ext cx="37108" cy="4129"/>
            </a:xfrm>
            <a:custGeom>
              <a:avLst/>
              <a:gdLst>
                <a:gd name="connsiteX0" fmla="*/ 23787 w 37108"/>
                <a:gd name="connsiteY0" fmla="*/ 4130 h 4129"/>
                <a:gd name="connsiteX1" fmla="*/ 738 w 37108"/>
                <a:gd name="connsiteY1" fmla="*/ 2065 h 4129"/>
                <a:gd name="connsiteX2" fmla="*/ 13310 w 37108"/>
                <a:gd name="connsiteY2" fmla="*/ 0 h 4129"/>
                <a:gd name="connsiteX3" fmla="*/ 36329 w 37108"/>
                <a:gd name="connsiteY3" fmla="*/ 2065 h 4129"/>
                <a:gd name="connsiteX4" fmla="*/ 23787 w 37108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8" h="4129">
                  <a:moveTo>
                    <a:pt x="23787" y="4130"/>
                  </a:moveTo>
                  <a:cubicBezTo>
                    <a:pt x="13908" y="4130"/>
                    <a:pt x="3581" y="3195"/>
                    <a:pt x="738" y="2065"/>
                  </a:cubicBezTo>
                  <a:cubicBezTo>
                    <a:pt x="-2106" y="934"/>
                    <a:pt x="3521" y="0"/>
                    <a:pt x="13310" y="0"/>
                  </a:cubicBezTo>
                  <a:cubicBezTo>
                    <a:pt x="23098" y="0"/>
                    <a:pt x="33395" y="934"/>
                    <a:pt x="36329" y="2065"/>
                  </a:cubicBezTo>
                  <a:cubicBezTo>
                    <a:pt x="39262" y="3195"/>
                    <a:pt x="33665" y="4130"/>
                    <a:pt x="2378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642E5CC-EC27-4192-94E3-2856BF6BBCCA}"/>
                </a:ext>
              </a:extLst>
            </p:cNvPr>
            <p:cNvSpPr/>
            <p:nvPr/>
          </p:nvSpPr>
          <p:spPr>
            <a:xfrm>
              <a:off x="7441275" y="5742431"/>
              <a:ext cx="38996" cy="4522"/>
            </a:xfrm>
            <a:custGeom>
              <a:avLst/>
              <a:gdLst>
                <a:gd name="connsiteX0" fmla="*/ 25239 w 38996"/>
                <a:gd name="connsiteY0" fmla="*/ 4523 h 4522"/>
                <a:gd name="connsiteX1" fmla="*/ 843 w 38996"/>
                <a:gd name="connsiteY1" fmla="*/ 2261 h 4522"/>
                <a:gd name="connsiteX2" fmla="*/ 13745 w 38996"/>
                <a:gd name="connsiteY2" fmla="*/ 0 h 4522"/>
                <a:gd name="connsiteX3" fmla="*/ 38110 w 38996"/>
                <a:gd name="connsiteY3" fmla="*/ 2261 h 4522"/>
                <a:gd name="connsiteX4" fmla="*/ 25239 w 38996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6" h="4522">
                  <a:moveTo>
                    <a:pt x="25239" y="4523"/>
                  </a:moveTo>
                  <a:cubicBezTo>
                    <a:pt x="14912" y="4523"/>
                    <a:pt x="3986" y="3490"/>
                    <a:pt x="843" y="2261"/>
                  </a:cubicBezTo>
                  <a:cubicBezTo>
                    <a:pt x="-2270" y="1032"/>
                    <a:pt x="3508" y="0"/>
                    <a:pt x="13745" y="0"/>
                  </a:cubicBezTo>
                  <a:cubicBezTo>
                    <a:pt x="23982" y="0"/>
                    <a:pt x="34908" y="983"/>
                    <a:pt x="38110" y="2261"/>
                  </a:cubicBezTo>
                  <a:cubicBezTo>
                    <a:pt x="41314" y="3490"/>
                    <a:pt x="35566" y="4523"/>
                    <a:pt x="25239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5997D797-9438-4BCA-A396-47F0A98DEF1A}"/>
                </a:ext>
              </a:extLst>
            </p:cNvPr>
            <p:cNvSpPr/>
            <p:nvPr/>
          </p:nvSpPr>
          <p:spPr>
            <a:xfrm>
              <a:off x="7510766" y="5769175"/>
              <a:ext cx="41126" cy="4965"/>
            </a:xfrm>
            <a:custGeom>
              <a:avLst/>
              <a:gdLst>
                <a:gd name="connsiteX0" fmla="*/ 26902 w 41126"/>
                <a:gd name="connsiteY0" fmla="*/ 4965 h 4965"/>
                <a:gd name="connsiteX1" fmla="*/ 979 w 41126"/>
                <a:gd name="connsiteY1" fmla="*/ 2458 h 4965"/>
                <a:gd name="connsiteX2" fmla="*/ 14239 w 41126"/>
                <a:gd name="connsiteY2" fmla="*/ 0 h 4965"/>
                <a:gd name="connsiteX3" fmla="*/ 40102 w 41126"/>
                <a:gd name="connsiteY3" fmla="*/ 2458 h 4965"/>
                <a:gd name="connsiteX4" fmla="*/ 26902 w 41126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26" h="4965">
                  <a:moveTo>
                    <a:pt x="26902" y="4965"/>
                  </a:moveTo>
                  <a:cubicBezTo>
                    <a:pt x="16065" y="4965"/>
                    <a:pt x="4451" y="3835"/>
                    <a:pt x="979" y="2458"/>
                  </a:cubicBezTo>
                  <a:cubicBezTo>
                    <a:pt x="-2464" y="1082"/>
                    <a:pt x="3463" y="0"/>
                    <a:pt x="14239" y="0"/>
                  </a:cubicBezTo>
                  <a:cubicBezTo>
                    <a:pt x="24985" y="0"/>
                    <a:pt x="36570" y="1082"/>
                    <a:pt x="40102" y="2458"/>
                  </a:cubicBezTo>
                  <a:cubicBezTo>
                    <a:pt x="43634" y="3884"/>
                    <a:pt x="37737" y="4965"/>
                    <a:pt x="26902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3DD5A95-C854-4712-BDFD-3E60B87798BE}"/>
                </a:ext>
              </a:extLst>
            </p:cNvPr>
            <p:cNvSpPr/>
            <p:nvPr/>
          </p:nvSpPr>
          <p:spPr>
            <a:xfrm>
              <a:off x="7587500" y="5798721"/>
              <a:ext cx="43497" cy="5506"/>
            </a:xfrm>
            <a:custGeom>
              <a:avLst/>
              <a:gdLst>
                <a:gd name="connsiteX0" fmla="*/ 28773 w 43497"/>
                <a:gd name="connsiteY0" fmla="*/ 5506 h 5506"/>
                <a:gd name="connsiteX1" fmla="*/ 1144 w 43497"/>
                <a:gd name="connsiteY1" fmla="*/ 2753 h 5506"/>
                <a:gd name="connsiteX2" fmla="*/ 14734 w 43497"/>
                <a:gd name="connsiteY2" fmla="*/ 0 h 5506"/>
                <a:gd name="connsiteX3" fmla="*/ 42303 w 43497"/>
                <a:gd name="connsiteY3" fmla="*/ 2753 h 5506"/>
                <a:gd name="connsiteX4" fmla="*/ 28773 w 4349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97" h="5506">
                  <a:moveTo>
                    <a:pt x="28773" y="5506"/>
                  </a:moveTo>
                  <a:cubicBezTo>
                    <a:pt x="17369" y="5506"/>
                    <a:pt x="4976" y="4277"/>
                    <a:pt x="1144" y="2753"/>
                  </a:cubicBezTo>
                  <a:cubicBezTo>
                    <a:pt x="-2687" y="1229"/>
                    <a:pt x="3419" y="0"/>
                    <a:pt x="14734" y="0"/>
                  </a:cubicBezTo>
                  <a:cubicBezTo>
                    <a:pt x="26049" y="0"/>
                    <a:pt x="38382" y="1229"/>
                    <a:pt x="42303" y="2753"/>
                  </a:cubicBezTo>
                  <a:cubicBezTo>
                    <a:pt x="46224" y="4277"/>
                    <a:pt x="40178" y="5506"/>
                    <a:pt x="28773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26B2EE3-69C3-4A21-A538-C5E03A5437B0}"/>
                </a:ext>
              </a:extLst>
            </p:cNvPr>
            <p:cNvSpPr/>
            <p:nvPr/>
          </p:nvSpPr>
          <p:spPr>
            <a:xfrm>
              <a:off x="7672649" y="5831463"/>
              <a:ext cx="46173" cy="6145"/>
            </a:xfrm>
            <a:custGeom>
              <a:avLst/>
              <a:gdLst>
                <a:gd name="connsiteX0" fmla="*/ 30911 w 46173"/>
                <a:gd name="connsiteY0" fmla="*/ 6145 h 6145"/>
                <a:gd name="connsiteX1" fmla="*/ 1336 w 46173"/>
                <a:gd name="connsiteY1" fmla="*/ 3048 h 6145"/>
                <a:gd name="connsiteX2" fmla="*/ 15256 w 46173"/>
                <a:gd name="connsiteY2" fmla="*/ 0 h 6145"/>
                <a:gd name="connsiteX3" fmla="*/ 44770 w 46173"/>
                <a:gd name="connsiteY3" fmla="*/ 3048 h 6145"/>
                <a:gd name="connsiteX4" fmla="*/ 30911 w 4617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73" h="6145">
                  <a:moveTo>
                    <a:pt x="30911" y="6145"/>
                  </a:moveTo>
                  <a:cubicBezTo>
                    <a:pt x="18848" y="6145"/>
                    <a:pt x="5617" y="4769"/>
                    <a:pt x="1336" y="3048"/>
                  </a:cubicBezTo>
                  <a:cubicBezTo>
                    <a:pt x="-2914" y="1377"/>
                    <a:pt x="3312" y="0"/>
                    <a:pt x="15256" y="0"/>
                  </a:cubicBezTo>
                  <a:cubicBezTo>
                    <a:pt x="27199" y="0"/>
                    <a:pt x="40400" y="1377"/>
                    <a:pt x="44770" y="3048"/>
                  </a:cubicBezTo>
                  <a:cubicBezTo>
                    <a:pt x="49140" y="4769"/>
                    <a:pt x="42974" y="6145"/>
                    <a:pt x="30911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8FB6A41-4563-4F0D-BB8C-59B985796A26}"/>
                </a:ext>
              </a:extLst>
            </p:cNvPr>
            <p:cNvSpPr/>
            <p:nvPr/>
          </p:nvSpPr>
          <p:spPr>
            <a:xfrm>
              <a:off x="7767717" y="5868088"/>
              <a:ext cx="49189" cy="6833"/>
            </a:xfrm>
            <a:custGeom>
              <a:avLst/>
              <a:gdLst>
                <a:gd name="connsiteX0" fmla="*/ 33367 w 49189"/>
                <a:gd name="connsiteY0" fmla="*/ 6833 h 6833"/>
                <a:gd name="connsiteX1" fmla="*/ 1577 w 49189"/>
                <a:gd name="connsiteY1" fmla="*/ 3392 h 6833"/>
                <a:gd name="connsiteX2" fmla="*/ 15826 w 49189"/>
                <a:gd name="connsiteY2" fmla="*/ 0 h 6833"/>
                <a:gd name="connsiteX3" fmla="*/ 47526 w 49189"/>
                <a:gd name="connsiteY3" fmla="*/ 3392 h 6833"/>
                <a:gd name="connsiteX4" fmla="*/ 33367 w 4918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89" h="6833">
                  <a:moveTo>
                    <a:pt x="33367" y="6833"/>
                  </a:moveTo>
                  <a:cubicBezTo>
                    <a:pt x="20615" y="6833"/>
                    <a:pt x="6367" y="5309"/>
                    <a:pt x="1577" y="3392"/>
                  </a:cubicBezTo>
                  <a:cubicBezTo>
                    <a:pt x="-3183" y="1524"/>
                    <a:pt x="3194" y="0"/>
                    <a:pt x="15826" y="0"/>
                  </a:cubicBezTo>
                  <a:cubicBezTo>
                    <a:pt x="28458" y="0"/>
                    <a:pt x="42646" y="1524"/>
                    <a:pt x="47526" y="3392"/>
                  </a:cubicBezTo>
                  <a:cubicBezTo>
                    <a:pt x="52434" y="5309"/>
                    <a:pt x="46118" y="6833"/>
                    <a:pt x="33367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A55CE08B-B998-4937-B835-1660E01CDFFC}"/>
                </a:ext>
              </a:extLst>
            </p:cNvPr>
            <p:cNvSpPr/>
            <p:nvPr/>
          </p:nvSpPr>
          <p:spPr>
            <a:xfrm>
              <a:off x="7874476" y="5909137"/>
              <a:ext cx="52680" cy="7718"/>
            </a:xfrm>
            <a:custGeom>
              <a:avLst/>
              <a:gdLst>
                <a:gd name="connsiteX0" fmla="*/ 36254 w 52680"/>
                <a:gd name="connsiteY0" fmla="*/ 7718 h 7718"/>
                <a:gd name="connsiteX1" fmla="*/ 1890 w 52680"/>
                <a:gd name="connsiteY1" fmla="*/ 3835 h 7718"/>
                <a:gd name="connsiteX2" fmla="*/ 16438 w 52680"/>
                <a:gd name="connsiteY2" fmla="*/ 0 h 7718"/>
                <a:gd name="connsiteX3" fmla="*/ 50683 w 52680"/>
                <a:gd name="connsiteY3" fmla="*/ 3835 h 7718"/>
                <a:gd name="connsiteX4" fmla="*/ 36254 w 52680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80" h="7718">
                  <a:moveTo>
                    <a:pt x="36254" y="7718"/>
                  </a:moveTo>
                  <a:cubicBezTo>
                    <a:pt x="22694" y="7718"/>
                    <a:pt x="7309" y="5998"/>
                    <a:pt x="1890" y="3835"/>
                  </a:cubicBezTo>
                  <a:cubicBezTo>
                    <a:pt x="-3498" y="1721"/>
                    <a:pt x="3028" y="0"/>
                    <a:pt x="16438" y="0"/>
                  </a:cubicBezTo>
                  <a:cubicBezTo>
                    <a:pt x="29849" y="0"/>
                    <a:pt x="45175" y="1721"/>
                    <a:pt x="50683" y="3835"/>
                  </a:cubicBezTo>
                  <a:cubicBezTo>
                    <a:pt x="56250" y="5998"/>
                    <a:pt x="49784" y="7718"/>
                    <a:pt x="36254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D6D4AA7-1825-43BA-87AD-EA56DDD6F767}"/>
                </a:ext>
              </a:extLst>
            </p:cNvPr>
            <p:cNvSpPr/>
            <p:nvPr/>
          </p:nvSpPr>
          <p:spPr>
            <a:xfrm>
              <a:off x="7995282" y="5955595"/>
              <a:ext cx="56702" cy="8799"/>
            </a:xfrm>
            <a:custGeom>
              <a:avLst/>
              <a:gdLst>
                <a:gd name="connsiteX0" fmla="*/ 39614 w 56702"/>
                <a:gd name="connsiteY0" fmla="*/ 8800 h 8799"/>
                <a:gd name="connsiteX1" fmla="*/ 2287 w 56702"/>
                <a:gd name="connsiteY1" fmla="*/ 4375 h 8799"/>
                <a:gd name="connsiteX2" fmla="*/ 17074 w 56702"/>
                <a:gd name="connsiteY2" fmla="*/ 0 h 8799"/>
                <a:gd name="connsiteX3" fmla="*/ 54281 w 56702"/>
                <a:gd name="connsiteY3" fmla="*/ 4375 h 8799"/>
                <a:gd name="connsiteX4" fmla="*/ 39614 w 5670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02" h="8799">
                  <a:moveTo>
                    <a:pt x="39614" y="8800"/>
                  </a:moveTo>
                  <a:cubicBezTo>
                    <a:pt x="25156" y="8800"/>
                    <a:pt x="8423" y="6833"/>
                    <a:pt x="2287" y="4375"/>
                  </a:cubicBezTo>
                  <a:cubicBezTo>
                    <a:pt x="-3850" y="1966"/>
                    <a:pt x="2795" y="0"/>
                    <a:pt x="17074" y="0"/>
                  </a:cubicBezTo>
                  <a:cubicBezTo>
                    <a:pt x="31352" y="0"/>
                    <a:pt x="47995" y="1966"/>
                    <a:pt x="54281" y="4375"/>
                  </a:cubicBezTo>
                  <a:cubicBezTo>
                    <a:pt x="60627" y="6784"/>
                    <a:pt x="54072" y="8800"/>
                    <a:pt x="3961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42B4E31-8AFC-4099-9FE0-D459B56BC18D}"/>
                </a:ext>
              </a:extLst>
            </p:cNvPr>
            <p:cNvSpPr/>
            <p:nvPr/>
          </p:nvSpPr>
          <p:spPr>
            <a:xfrm>
              <a:off x="8133073" y="6008542"/>
              <a:ext cx="61420" cy="10078"/>
            </a:xfrm>
            <a:custGeom>
              <a:avLst/>
              <a:gdLst>
                <a:gd name="connsiteX0" fmla="*/ 43649 w 61420"/>
                <a:gd name="connsiteY0" fmla="*/ 10078 h 10078"/>
                <a:gd name="connsiteX1" fmla="*/ 2789 w 61420"/>
                <a:gd name="connsiteY1" fmla="*/ 5014 h 10078"/>
                <a:gd name="connsiteX2" fmla="*/ 17786 w 61420"/>
                <a:gd name="connsiteY2" fmla="*/ 0 h 10078"/>
                <a:gd name="connsiteX3" fmla="*/ 58466 w 61420"/>
                <a:gd name="connsiteY3" fmla="*/ 5014 h 10078"/>
                <a:gd name="connsiteX4" fmla="*/ 43649 w 61420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20" h="10078">
                  <a:moveTo>
                    <a:pt x="43649" y="10078"/>
                  </a:moveTo>
                  <a:cubicBezTo>
                    <a:pt x="28173" y="10078"/>
                    <a:pt x="9853" y="7817"/>
                    <a:pt x="2789" y="5014"/>
                  </a:cubicBezTo>
                  <a:cubicBezTo>
                    <a:pt x="-4245" y="2261"/>
                    <a:pt x="2490" y="0"/>
                    <a:pt x="17786" y="0"/>
                  </a:cubicBezTo>
                  <a:cubicBezTo>
                    <a:pt x="33082" y="0"/>
                    <a:pt x="51281" y="2212"/>
                    <a:pt x="58466" y="5014"/>
                  </a:cubicBezTo>
                  <a:cubicBezTo>
                    <a:pt x="65739" y="7817"/>
                    <a:pt x="59124" y="10078"/>
                    <a:pt x="43649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B9FE1B2-772D-4632-949A-4AB6E7F12E21}"/>
                </a:ext>
              </a:extLst>
            </p:cNvPr>
            <p:cNvSpPr/>
            <p:nvPr/>
          </p:nvSpPr>
          <p:spPr>
            <a:xfrm>
              <a:off x="8291719" y="6069551"/>
              <a:ext cx="67015" cy="11651"/>
            </a:xfrm>
            <a:custGeom>
              <a:avLst/>
              <a:gdLst>
                <a:gd name="connsiteX0" fmla="*/ 48501 w 67015"/>
                <a:gd name="connsiteY0" fmla="*/ 11651 h 11651"/>
                <a:gd name="connsiteX1" fmla="*/ 3450 w 67015"/>
                <a:gd name="connsiteY1" fmla="*/ 5801 h 11651"/>
                <a:gd name="connsiteX2" fmla="*/ 18507 w 67015"/>
                <a:gd name="connsiteY2" fmla="*/ 0 h 11651"/>
                <a:gd name="connsiteX3" fmla="*/ 63348 w 67015"/>
                <a:gd name="connsiteY3" fmla="*/ 5801 h 11651"/>
                <a:gd name="connsiteX4" fmla="*/ 48501 w 67015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15" h="11651">
                  <a:moveTo>
                    <a:pt x="48501" y="11651"/>
                  </a:moveTo>
                  <a:cubicBezTo>
                    <a:pt x="31857" y="11651"/>
                    <a:pt x="11652" y="8996"/>
                    <a:pt x="3450" y="5801"/>
                  </a:cubicBezTo>
                  <a:cubicBezTo>
                    <a:pt x="-4691" y="2606"/>
                    <a:pt x="2074" y="0"/>
                    <a:pt x="18507" y="0"/>
                  </a:cubicBezTo>
                  <a:cubicBezTo>
                    <a:pt x="34941" y="0"/>
                    <a:pt x="54996" y="2606"/>
                    <a:pt x="63348" y="5801"/>
                  </a:cubicBezTo>
                  <a:cubicBezTo>
                    <a:pt x="71789" y="8996"/>
                    <a:pt x="65174" y="11651"/>
                    <a:pt x="48501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B6D1179-68BB-4422-9C4F-1632819298A3}"/>
                </a:ext>
              </a:extLst>
            </p:cNvPr>
            <p:cNvSpPr/>
            <p:nvPr/>
          </p:nvSpPr>
          <p:spPr>
            <a:xfrm>
              <a:off x="8476326" y="6140392"/>
              <a:ext cx="73776" cy="13666"/>
            </a:xfrm>
            <a:custGeom>
              <a:avLst/>
              <a:gdLst>
                <a:gd name="connsiteX0" fmla="*/ 54451 w 73776"/>
                <a:gd name="connsiteY0" fmla="*/ 13667 h 13666"/>
                <a:gd name="connsiteX1" fmla="*/ 4342 w 73776"/>
                <a:gd name="connsiteY1" fmla="*/ 6784 h 13666"/>
                <a:gd name="connsiteX2" fmla="*/ 19309 w 73776"/>
                <a:gd name="connsiteY2" fmla="*/ 0 h 13666"/>
                <a:gd name="connsiteX3" fmla="*/ 69179 w 73776"/>
                <a:gd name="connsiteY3" fmla="*/ 6784 h 13666"/>
                <a:gd name="connsiteX4" fmla="*/ 54451 w 73776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76" h="13666">
                  <a:moveTo>
                    <a:pt x="54451" y="13667"/>
                  </a:moveTo>
                  <a:cubicBezTo>
                    <a:pt x="36431" y="13667"/>
                    <a:pt x="13951" y="10570"/>
                    <a:pt x="4342" y="6784"/>
                  </a:cubicBezTo>
                  <a:cubicBezTo>
                    <a:pt x="-5207" y="3048"/>
                    <a:pt x="1528" y="0"/>
                    <a:pt x="19309" y="0"/>
                  </a:cubicBezTo>
                  <a:cubicBezTo>
                    <a:pt x="37090" y="0"/>
                    <a:pt x="59390" y="2999"/>
                    <a:pt x="69179" y="6784"/>
                  </a:cubicBezTo>
                  <a:cubicBezTo>
                    <a:pt x="79057" y="10619"/>
                    <a:pt x="72501" y="13667"/>
                    <a:pt x="54451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F3D85D1D-3F3F-47C5-964D-27EA0A81CBCF}"/>
                </a:ext>
              </a:extLst>
            </p:cNvPr>
            <p:cNvSpPr/>
            <p:nvPr/>
          </p:nvSpPr>
          <p:spPr>
            <a:xfrm>
              <a:off x="8693804" y="6223966"/>
              <a:ext cx="82080" cy="16174"/>
            </a:xfrm>
            <a:custGeom>
              <a:avLst/>
              <a:gdLst>
                <a:gd name="connsiteX0" fmla="*/ 61925 w 82080"/>
                <a:gd name="connsiteY0" fmla="*/ 16174 h 16174"/>
                <a:gd name="connsiteX1" fmla="*/ 5560 w 82080"/>
                <a:gd name="connsiteY1" fmla="*/ 8013 h 16174"/>
                <a:gd name="connsiteX2" fmla="*/ 20138 w 82080"/>
                <a:gd name="connsiteY2" fmla="*/ 0 h 16174"/>
                <a:gd name="connsiteX3" fmla="*/ 76174 w 82080"/>
                <a:gd name="connsiteY3" fmla="*/ 8013 h 16174"/>
                <a:gd name="connsiteX4" fmla="*/ 61925 w 82080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80" h="16174">
                  <a:moveTo>
                    <a:pt x="61925" y="16174"/>
                  </a:moveTo>
                  <a:cubicBezTo>
                    <a:pt x="42259" y="16174"/>
                    <a:pt x="16995" y="12487"/>
                    <a:pt x="5560" y="8013"/>
                  </a:cubicBezTo>
                  <a:cubicBezTo>
                    <a:pt x="-5785" y="3540"/>
                    <a:pt x="801" y="0"/>
                    <a:pt x="20138" y="0"/>
                  </a:cubicBezTo>
                  <a:cubicBezTo>
                    <a:pt x="39505" y="0"/>
                    <a:pt x="64529" y="3589"/>
                    <a:pt x="76174" y="8013"/>
                  </a:cubicBezTo>
                  <a:cubicBezTo>
                    <a:pt x="87938" y="12487"/>
                    <a:pt x="81592" y="16174"/>
                    <a:pt x="61925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8A5E700-6C03-4E8D-814C-45217A817E8A}"/>
                </a:ext>
              </a:extLst>
            </p:cNvPr>
            <p:cNvSpPr/>
            <p:nvPr/>
          </p:nvSpPr>
          <p:spPr>
            <a:xfrm>
              <a:off x="8953781" y="6323764"/>
              <a:ext cx="92564" cy="19517"/>
            </a:xfrm>
            <a:custGeom>
              <a:avLst/>
              <a:gdLst>
                <a:gd name="connsiteX0" fmla="*/ 71502 w 92564"/>
                <a:gd name="connsiteY0" fmla="*/ 19517 h 19517"/>
                <a:gd name="connsiteX1" fmla="*/ 7263 w 92564"/>
                <a:gd name="connsiteY1" fmla="*/ 9685 h 19517"/>
                <a:gd name="connsiteX2" fmla="*/ 21033 w 92564"/>
                <a:gd name="connsiteY2" fmla="*/ 0 h 19517"/>
                <a:gd name="connsiteX3" fmla="*/ 84852 w 92564"/>
                <a:gd name="connsiteY3" fmla="*/ 9685 h 19517"/>
                <a:gd name="connsiteX4" fmla="*/ 71502 w 92564"/>
                <a:gd name="connsiteY4" fmla="*/ 19517 h 1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64" h="19517">
                  <a:moveTo>
                    <a:pt x="71502" y="19517"/>
                  </a:moveTo>
                  <a:cubicBezTo>
                    <a:pt x="49890" y="19517"/>
                    <a:pt x="21063" y="15092"/>
                    <a:pt x="7263" y="9685"/>
                  </a:cubicBezTo>
                  <a:cubicBezTo>
                    <a:pt x="-6416" y="4326"/>
                    <a:pt x="-190" y="0"/>
                    <a:pt x="21033" y="0"/>
                  </a:cubicBezTo>
                  <a:cubicBezTo>
                    <a:pt x="42257" y="0"/>
                    <a:pt x="70783" y="4326"/>
                    <a:pt x="84852" y="9685"/>
                  </a:cubicBezTo>
                  <a:cubicBezTo>
                    <a:pt x="99041" y="15043"/>
                    <a:pt x="93114" y="19517"/>
                    <a:pt x="71502" y="195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9FD6B2A-0B02-47D3-A74E-636236215BD8}"/>
                </a:ext>
              </a:extLst>
            </p:cNvPr>
            <p:cNvSpPr/>
            <p:nvPr/>
          </p:nvSpPr>
          <p:spPr>
            <a:xfrm>
              <a:off x="9270087" y="6445045"/>
              <a:ext cx="106139" cy="24039"/>
            </a:xfrm>
            <a:custGeom>
              <a:avLst/>
              <a:gdLst>
                <a:gd name="connsiteX0" fmla="*/ 84137 w 106139"/>
                <a:gd name="connsiteY0" fmla="*/ 24040 h 24039"/>
                <a:gd name="connsiteX1" fmla="*/ 9752 w 106139"/>
                <a:gd name="connsiteY1" fmla="*/ 11897 h 24039"/>
                <a:gd name="connsiteX2" fmla="*/ 21995 w 106139"/>
                <a:gd name="connsiteY2" fmla="*/ 0 h 24039"/>
                <a:gd name="connsiteX3" fmla="*/ 95782 w 106139"/>
                <a:gd name="connsiteY3" fmla="*/ 11897 h 24039"/>
                <a:gd name="connsiteX4" fmla="*/ 84137 w 106139"/>
                <a:gd name="connsiteY4" fmla="*/ 24040 h 2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39" h="24039">
                  <a:moveTo>
                    <a:pt x="84137" y="24040"/>
                  </a:moveTo>
                  <a:cubicBezTo>
                    <a:pt x="60160" y="24040"/>
                    <a:pt x="26784" y="18583"/>
                    <a:pt x="9752" y="11897"/>
                  </a:cubicBezTo>
                  <a:cubicBezTo>
                    <a:pt x="-7101" y="5309"/>
                    <a:pt x="-1533" y="0"/>
                    <a:pt x="21995" y="0"/>
                  </a:cubicBezTo>
                  <a:cubicBezTo>
                    <a:pt x="45523" y="0"/>
                    <a:pt x="78510" y="5309"/>
                    <a:pt x="95782" y="11897"/>
                  </a:cubicBezTo>
                  <a:cubicBezTo>
                    <a:pt x="113263" y="18583"/>
                    <a:pt x="108114" y="24040"/>
                    <a:pt x="84137" y="2404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B23640F-C461-46DB-822C-9ED396B13A7F}"/>
                </a:ext>
              </a:extLst>
            </p:cNvPr>
            <p:cNvSpPr/>
            <p:nvPr/>
          </p:nvSpPr>
          <p:spPr>
            <a:xfrm>
              <a:off x="9663164" y="6595773"/>
              <a:ext cx="124362" cy="30283"/>
            </a:xfrm>
            <a:custGeom>
              <a:avLst/>
              <a:gdLst>
                <a:gd name="connsiteX0" fmla="*/ 101362 w 124362"/>
                <a:gd name="connsiteY0" fmla="*/ 30283 h 30283"/>
                <a:gd name="connsiteX1" fmla="*/ 13476 w 124362"/>
                <a:gd name="connsiteY1" fmla="*/ 14994 h 30283"/>
                <a:gd name="connsiteX2" fmla="*/ 22996 w 124362"/>
                <a:gd name="connsiteY2" fmla="*/ 0 h 30283"/>
                <a:gd name="connsiteX3" fmla="*/ 110042 w 124362"/>
                <a:gd name="connsiteY3" fmla="*/ 14994 h 30283"/>
                <a:gd name="connsiteX4" fmla="*/ 101362 w 124362"/>
                <a:gd name="connsiteY4" fmla="*/ 30283 h 3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62" h="30283">
                  <a:moveTo>
                    <a:pt x="101362" y="30283"/>
                  </a:moveTo>
                  <a:cubicBezTo>
                    <a:pt x="74392" y="30283"/>
                    <a:pt x="34939" y="23401"/>
                    <a:pt x="13476" y="14994"/>
                  </a:cubicBezTo>
                  <a:cubicBezTo>
                    <a:pt x="-7746" y="6686"/>
                    <a:pt x="-3406" y="0"/>
                    <a:pt x="22996" y="0"/>
                  </a:cubicBezTo>
                  <a:cubicBezTo>
                    <a:pt x="49367" y="0"/>
                    <a:pt x="88251" y="6686"/>
                    <a:pt x="110042" y="14994"/>
                  </a:cubicBezTo>
                  <a:cubicBezTo>
                    <a:pt x="132074" y="23401"/>
                    <a:pt x="128302" y="30283"/>
                    <a:pt x="101362" y="302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2BC5980-8E24-449E-AA06-5491C1A2BC7F}"/>
                </a:ext>
              </a:extLst>
            </p:cNvPr>
            <p:cNvSpPr/>
            <p:nvPr/>
          </p:nvSpPr>
          <p:spPr>
            <a:xfrm>
              <a:off x="10164750" y="6787994"/>
              <a:ext cx="149982" cy="39329"/>
            </a:xfrm>
            <a:custGeom>
              <a:avLst/>
              <a:gdLst>
                <a:gd name="connsiteX0" fmla="*/ 125920 w 149982"/>
                <a:gd name="connsiteY0" fmla="*/ 39329 h 39329"/>
                <a:gd name="connsiteX1" fmla="*/ 19326 w 149982"/>
                <a:gd name="connsiteY1" fmla="*/ 19419 h 39329"/>
                <a:gd name="connsiteX2" fmla="*/ 24026 w 149982"/>
                <a:gd name="connsiteY2" fmla="*/ 0 h 39329"/>
                <a:gd name="connsiteX3" fmla="*/ 129362 w 149982"/>
                <a:gd name="connsiteY3" fmla="*/ 19419 h 39329"/>
                <a:gd name="connsiteX4" fmla="*/ 125920 w 149982"/>
                <a:gd name="connsiteY4" fmla="*/ 39329 h 3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82" h="39329">
                  <a:moveTo>
                    <a:pt x="125920" y="39329"/>
                  </a:moveTo>
                  <a:cubicBezTo>
                    <a:pt x="95148" y="39329"/>
                    <a:pt x="47284" y="30382"/>
                    <a:pt x="19326" y="19419"/>
                  </a:cubicBezTo>
                  <a:cubicBezTo>
                    <a:pt x="-8243" y="8652"/>
                    <a:pt x="-5998" y="0"/>
                    <a:pt x="24026" y="0"/>
                  </a:cubicBezTo>
                  <a:cubicBezTo>
                    <a:pt x="54049" y="0"/>
                    <a:pt x="101045" y="8652"/>
                    <a:pt x="129362" y="19419"/>
                  </a:cubicBezTo>
                  <a:cubicBezTo>
                    <a:pt x="158069" y="30382"/>
                    <a:pt x="156692" y="39329"/>
                    <a:pt x="125920" y="393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FBC5BA2-CAF5-4755-8FBE-0532F6C40097}"/>
                </a:ext>
              </a:extLst>
            </p:cNvPr>
            <p:cNvSpPr/>
            <p:nvPr/>
          </p:nvSpPr>
          <p:spPr>
            <a:xfrm>
              <a:off x="7344695" y="5639045"/>
              <a:ext cx="31348" cy="2949"/>
            </a:xfrm>
            <a:custGeom>
              <a:avLst/>
              <a:gdLst>
                <a:gd name="connsiteX0" fmla="*/ 19986 w 31348"/>
                <a:gd name="connsiteY0" fmla="*/ 2950 h 2949"/>
                <a:gd name="connsiteX1" fmla="*/ 589 w 31348"/>
                <a:gd name="connsiteY1" fmla="*/ 1475 h 2949"/>
                <a:gd name="connsiteX2" fmla="*/ 11364 w 31348"/>
                <a:gd name="connsiteY2" fmla="*/ 0 h 2949"/>
                <a:gd name="connsiteX3" fmla="*/ 30731 w 31348"/>
                <a:gd name="connsiteY3" fmla="*/ 1475 h 2949"/>
                <a:gd name="connsiteX4" fmla="*/ 19986 w 3134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48" h="2949">
                  <a:moveTo>
                    <a:pt x="19986" y="2950"/>
                  </a:moveTo>
                  <a:cubicBezTo>
                    <a:pt x="11634" y="2950"/>
                    <a:pt x="2953" y="2311"/>
                    <a:pt x="589" y="1475"/>
                  </a:cubicBezTo>
                  <a:cubicBezTo>
                    <a:pt x="-1746" y="639"/>
                    <a:pt x="3073" y="0"/>
                    <a:pt x="11364" y="0"/>
                  </a:cubicBezTo>
                  <a:cubicBezTo>
                    <a:pt x="19656" y="0"/>
                    <a:pt x="28337" y="639"/>
                    <a:pt x="30731" y="1475"/>
                  </a:cubicBezTo>
                  <a:cubicBezTo>
                    <a:pt x="33126" y="2311"/>
                    <a:pt x="28337" y="2950"/>
                    <a:pt x="1998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12ABCA2D-DE96-4257-B17D-64607C21ACD2}"/>
                </a:ext>
              </a:extLst>
            </p:cNvPr>
            <p:cNvSpPr/>
            <p:nvPr/>
          </p:nvSpPr>
          <p:spPr>
            <a:xfrm>
              <a:off x="7396549" y="5656448"/>
              <a:ext cx="32707" cy="3195"/>
            </a:xfrm>
            <a:custGeom>
              <a:avLst/>
              <a:gdLst>
                <a:gd name="connsiteX0" fmla="*/ 21024 w 32707"/>
                <a:gd name="connsiteY0" fmla="*/ 3195 h 3195"/>
                <a:gd name="connsiteX1" fmla="*/ 669 w 32707"/>
                <a:gd name="connsiteY1" fmla="*/ 1573 h 3195"/>
                <a:gd name="connsiteX2" fmla="*/ 11684 w 32707"/>
                <a:gd name="connsiteY2" fmla="*/ 0 h 3195"/>
                <a:gd name="connsiteX3" fmla="*/ 32009 w 32707"/>
                <a:gd name="connsiteY3" fmla="*/ 1573 h 3195"/>
                <a:gd name="connsiteX4" fmla="*/ 21024 w 327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07" h="3195">
                  <a:moveTo>
                    <a:pt x="21024" y="3195"/>
                  </a:moveTo>
                  <a:cubicBezTo>
                    <a:pt x="12343" y="3195"/>
                    <a:pt x="3213" y="2458"/>
                    <a:pt x="669" y="1573"/>
                  </a:cubicBezTo>
                  <a:cubicBezTo>
                    <a:pt x="-1875" y="688"/>
                    <a:pt x="3063" y="0"/>
                    <a:pt x="11684" y="0"/>
                  </a:cubicBezTo>
                  <a:cubicBezTo>
                    <a:pt x="20305" y="0"/>
                    <a:pt x="29405" y="688"/>
                    <a:pt x="32009" y="1573"/>
                  </a:cubicBezTo>
                  <a:cubicBezTo>
                    <a:pt x="34614" y="2458"/>
                    <a:pt x="29704" y="3195"/>
                    <a:pt x="2102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F2F81B6-78C8-4FB7-A8DF-2CC44D874D2C}"/>
                </a:ext>
              </a:extLst>
            </p:cNvPr>
            <p:cNvSpPr/>
            <p:nvPr/>
          </p:nvSpPr>
          <p:spPr>
            <a:xfrm>
              <a:off x="7452683" y="5675228"/>
              <a:ext cx="34189" cy="3441"/>
            </a:xfrm>
            <a:custGeom>
              <a:avLst/>
              <a:gdLst>
                <a:gd name="connsiteX0" fmla="*/ 22153 w 34189"/>
                <a:gd name="connsiteY0" fmla="*/ 3441 h 3441"/>
                <a:gd name="connsiteX1" fmla="*/ 751 w 34189"/>
                <a:gd name="connsiteY1" fmla="*/ 1721 h 3441"/>
                <a:gd name="connsiteX2" fmla="*/ 12036 w 34189"/>
                <a:gd name="connsiteY2" fmla="*/ 0 h 3441"/>
                <a:gd name="connsiteX3" fmla="*/ 33408 w 34189"/>
                <a:gd name="connsiteY3" fmla="*/ 1721 h 3441"/>
                <a:gd name="connsiteX4" fmla="*/ 22153 w 34189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89" h="3441">
                  <a:moveTo>
                    <a:pt x="22153" y="3441"/>
                  </a:moveTo>
                  <a:cubicBezTo>
                    <a:pt x="13114" y="3441"/>
                    <a:pt x="3534" y="2655"/>
                    <a:pt x="751" y="1721"/>
                  </a:cubicBezTo>
                  <a:cubicBezTo>
                    <a:pt x="-2003" y="787"/>
                    <a:pt x="3056" y="0"/>
                    <a:pt x="12036" y="0"/>
                  </a:cubicBezTo>
                  <a:cubicBezTo>
                    <a:pt x="21016" y="0"/>
                    <a:pt x="30565" y="787"/>
                    <a:pt x="33408" y="1721"/>
                  </a:cubicBezTo>
                  <a:cubicBezTo>
                    <a:pt x="36223" y="2704"/>
                    <a:pt x="31193" y="3441"/>
                    <a:pt x="22153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E32B111-70F4-4208-9280-F60F10E98A0F}"/>
                </a:ext>
              </a:extLst>
            </p:cNvPr>
            <p:cNvSpPr/>
            <p:nvPr/>
          </p:nvSpPr>
          <p:spPr>
            <a:xfrm>
              <a:off x="7513646" y="5695679"/>
              <a:ext cx="35797" cy="3736"/>
            </a:xfrm>
            <a:custGeom>
              <a:avLst/>
              <a:gdLst>
                <a:gd name="connsiteX0" fmla="*/ 23422 w 35797"/>
                <a:gd name="connsiteY0" fmla="*/ 3736 h 3736"/>
                <a:gd name="connsiteX1" fmla="*/ 851 w 35797"/>
                <a:gd name="connsiteY1" fmla="*/ 1868 h 3736"/>
                <a:gd name="connsiteX2" fmla="*/ 12376 w 35797"/>
                <a:gd name="connsiteY2" fmla="*/ 0 h 3736"/>
                <a:gd name="connsiteX3" fmla="*/ 34886 w 35797"/>
                <a:gd name="connsiteY3" fmla="*/ 1868 h 3736"/>
                <a:gd name="connsiteX4" fmla="*/ 23422 w 35797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97" h="3736">
                  <a:moveTo>
                    <a:pt x="23422" y="3736"/>
                  </a:moveTo>
                  <a:cubicBezTo>
                    <a:pt x="13993" y="3736"/>
                    <a:pt x="3875" y="2901"/>
                    <a:pt x="851" y="1868"/>
                  </a:cubicBezTo>
                  <a:cubicBezTo>
                    <a:pt x="-2142" y="836"/>
                    <a:pt x="3007" y="0"/>
                    <a:pt x="12376" y="0"/>
                  </a:cubicBezTo>
                  <a:cubicBezTo>
                    <a:pt x="21746" y="0"/>
                    <a:pt x="31803" y="836"/>
                    <a:pt x="34886" y="1868"/>
                  </a:cubicBezTo>
                  <a:cubicBezTo>
                    <a:pt x="38000" y="2901"/>
                    <a:pt x="32881" y="3736"/>
                    <a:pt x="23422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CF058AF-90A2-4E5F-841A-E61AC15716E2}"/>
                </a:ext>
              </a:extLst>
            </p:cNvPr>
            <p:cNvSpPr/>
            <p:nvPr/>
          </p:nvSpPr>
          <p:spPr>
            <a:xfrm>
              <a:off x="7580123" y="5717851"/>
              <a:ext cx="37596" cy="4129"/>
            </a:xfrm>
            <a:custGeom>
              <a:avLst/>
              <a:gdLst>
                <a:gd name="connsiteX0" fmla="*/ 24835 w 37596"/>
                <a:gd name="connsiteY0" fmla="*/ 4130 h 4129"/>
                <a:gd name="connsiteX1" fmla="*/ 977 w 37596"/>
                <a:gd name="connsiteY1" fmla="*/ 2065 h 4129"/>
                <a:gd name="connsiteX2" fmla="*/ 12772 w 37596"/>
                <a:gd name="connsiteY2" fmla="*/ 0 h 4129"/>
                <a:gd name="connsiteX3" fmla="*/ 36569 w 37596"/>
                <a:gd name="connsiteY3" fmla="*/ 2065 h 4129"/>
                <a:gd name="connsiteX4" fmla="*/ 24835 w 37596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6" h="4129">
                  <a:moveTo>
                    <a:pt x="24835" y="4130"/>
                  </a:moveTo>
                  <a:cubicBezTo>
                    <a:pt x="14957" y="4130"/>
                    <a:pt x="4300" y="3195"/>
                    <a:pt x="977" y="2065"/>
                  </a:cubicBezTo>
                  <a:cubicBezTo>
                    <a:pt x="-2315" y="934"/>
                    <a:pt x="2983" y="0"/>
                    <a:pt x="12772" y="0"/>
                  </a:cubicBezTo>
                  <a:cubicBezTo>
                    <a:pt x="22560" y="0"/>
                    <a:pt x="33216" y="934"/>
                    <a:pt x="36569" y="2065"/>
                  </a:cubicBezTo>
                  <a:cubicBezTo>
                    <a:pt x="39951" y="3195"/>
                    <a:pt x="34713" y="4130"/>
                    <a:pt x="2483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F3152CC-E16E-4B07-866B-0680393F6A4C}"/>
                </a:ext>
              </a:extLst>
            </p:cNvPr>
            <p:cNvSpPr/>
            <p:nvPr/>
          </p:nvSpPr>
          <p:spPr>
            <a:xfrm>
              <a:off x="7652906" y="5742186"/>
              <a:ext cx="39542" cy="4522"/>
            </a:xfrm>
            <a:custGeom>
              <a:avLst/>
              <a:gdLst>
                <a:gd name="connsiteX0" fmla="*/ 26377 w 39542"/>
                <a:gd name="connsiteY0" fmla="*/ 4523 h 4522"/>
                <a:gd name="connsiteX1" fmla="*/ 1113 w 39542"/>
                <a:gd name="connsiteY1" fmla="*/ 2261 h 4522"/>
                <a:gd name="connsiteX2" fmla="*/ 13146 w 39542"/>
                <a:gd name="connsiteY2" fmla="*/ 0 h 4522"/>
                <a:gd name="connsiteX3" fmla="*/ 38380 w 39542"/>
                <a:gd name="connsiteY3" fmla="*/ 2261 h 4522"/>
                <a:gd name="connsiteX4" fmla="*/ 26377 w 39542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42" h="4522">
                  <a:moveTo>
                    <a:pt x="26377" y="4523"/>
                  </a:moveTo>
                  <a:cubicBezTo>
                    <a:pt x="16050" y="4523"/>
                    <a:pt x="4735" y="3490"/>
                    <a:pt x="1113" y="2261"/>
                  </a:cubicBezTo>
                  <a:cubicBezTo>
                    <a:pt x="-2479" y="1032"/>
                    <a:pt x="2909" y="0"/>
                    <a:pt x="13146" y="0"/>
                  </a:cubicBezTo>
                  <a:cubicBezTo>
                    <a:pt x="23384" y="0"/>
                    <a:pt x="34669" y="983"/>
                    <a:pt x="38380" y="2261"/>
                  </a:cubicBezTo>
                  <a:cubicBezTo>
                    <a:pt x="42062" y="3540"/>
                    <a:pt x="36704" y="4523"/>
                    <a:pt x="26377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B178738-82A3-422B-8325-C82CF2A89789}"/>
                </a:ext>
              </a:extLst>
            </p:cNvPr>
            <p:cNvSpPr/>
            <p:nvPr/>
          </p:nvSpPr>
          <p:spPr>
            <a:xfrm>
              <a:off x="7732797" y="5768979"/>
              <a:ext cx="41750" cy="4965"/>
            </a:xfrm>
            <a:custGeom>
              <a:avLst/>
              <a:gdLst>
                <a:gd name="connsiteX0" fmla="*/ 28176 w 41750"/>
                <a:gd name="connsiteY0" fmla="*/ 4965 h 4965"/>
                <a:gd name="connsiteX1" fmla="*/ 1295 w 41750"/>
                <a:gd name="connsiteY1" fmla="*/ 2458 h 4965"/>
                <a:gd name="connsiteX2" fmla="*/ 13568 w 41750"/>
                <a:gd name="connsiteY2" fmla="*/ 0 h 4965"/>
                <a:gd name="connsiteX3" fmla="*/ 40389 w 41750"/>
                <a:gd name="connsiteY3" fmla="*/ 2458 h 4965"/>
                <a:gd name="connsiteX4" fmla="*/ 28176 w 4175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0" h="4965">
                  <a:moveTo>
                    <a:pt x="28176" y="4965"/>
                  </a:moveTo>
                  <a:cubicBezTo>
                    <a:pt x="17340" y="4965"/>
                    <a:pt x="5277" y="3835"/>
                    <a:pt x="1295" y="2458"/>
                  </a:cubicBezTo>
                  <a:cubicBezTo>
                    <a:pt x="-2686" y="1082"/>
                    <a:pt x="2822" y="0"/>
                    <a:pt x="13568" y="0"/>
                  </a:cubicBezTo>
                  <a:cubicBezTo>
                    <a:pt x="24314" y="0"/>
                    <a:pt x="36317" y="1082"/>
                    <a:pt x="40389" y="2458"/>
                  </a:cubicBezTo>
                  <a:cubicBezTo>
                    <a:pt x="44489" y="3835"/>
                    <a:pt x="39012" y="4965"/>
                    <a:pt x="2817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391AFB3-6D32-420E-A0CF-3897ECB5C42A}"/>
                </a:ext>
              </a:extLst>
            </p:cNvPr>
            <p:cNvSpPr/>
            <p:nvPr/>
          </p:nvSpPr>
          <p:spPr>
            <a:xfrm>
              <a:off x="7821044" y="5798475"/>
              <a:ext cx="44217" cy="5506"/>
            </a:xfrm>
            <a:custGeom>
              <a:avLst/>
              <a:gdLst>
                <a:gd name="connsiteX0" fmla="*/ 30208 w 44217"/>
                <a:gd name="connsiteY0" fmla="*/ 5506 h 5506"/>
                <a:gd name="connsiteX1" fmla="*/ 1502 w 44217"/>
                <a:gd name="connsiteY1" fmla="*/ 2753 h 5506"/>
                <a:gd name="connsiteX2" fmla="*/ 14014 w 44217"/>
                <a:gd name="connsiteY2" fmla="*/ 0 h 5506"/>
                <a:gd name="connsiteX3" fmla="*/ 42631 w 44217"/>
                <a:gd name="connsiteY3" fmla="*/ 2753 h 5506"/>
                <a:gd name="connsiteX4" fmla="*/ 30208 w 4421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7" h="5506">
                  <a:moveTo>
                    <a:pt x="30208" y="5506"/>
                  </a:moveTo>
                  <a:cubicBezTo>
                    <a:pt x="18803" y="5506"/>
                    <a:pt x="5932" y="4277"/>
                    <a:pt x="1502" y="2753"/>
                  </a:cubicBezTo>
                  <a:cubicBezTo>
                    <a:pt x="-2899" y="1229"/>
                    <a:pt x="2699" y="0"/>
                    <a:pt x="14014" y="0"/>
                  </a:cubicBezTo>
                  <a:cubicBezTo>
                    <a:pt x="25329" y="0"/>
                    <a:pt x="38140" y="1229"/>
                    <a:pt x="42631" y="2753"/>
                  </a:cubicBezTo>
                  <a:cubicBezTo>
                    <a:pt x="47181" y="4277"/>
                    <a:pt x="41613" y="5506"/>
                    <a:pt x="30208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31CEDFC-CFB9-4619-8B9F-B1EE9BC3470E}"/>
                </a:ext>
              </a:extLst>
            </p:cNvPr>
            <p:cNvSpPr/>
            <p:nvPr/>
          </p:nvSpPr>
          <p:spPr>
            <a:xfrm>
              <a:off x="7918969" y="5831217"/>
              <a:ext cx="47016" cy="6145"/>
            </a:xfrm>
            <a:custGeom>
              <a:avLst/>
              <a:gdLst>
                <a:gd name="connsiteX0" fmla="*/ 32532 w 47016"/>
                <a:gd name="connsiteY0" fmla="*/ 6145 h 6145"/>
                <a:gd name="connsiteX1" fmla="*/ 1760 w 47016"/>
                <a:gd name="connsiteY1" fmla="*/ 3048 h 6145"/>
                <a:gd name="connsiteX2" fmla="*/ 14482 w 47016"/>
                <a:gd name="connsiteY2" fmla="*/ 0 h 6145"/>
                <a:gd name="connsiteX3" fmla="*/ 45164 w 47016"/>
                <a:gd name="connsiteY3" fmla="*/ 3048 h 6145"/>
                <a:gd name="connsiteX4" fmla="*/ 32532 w 47016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16" h="6145">
                  <a:moveTo>
                    <a:pt x="32532" y="6145"/>
                  </a:moveTo>
                  <a:cubicBezTo>
                    <a:pt x="20499" y="6145"/>
                    <a:pt x="6699" y="4769"/>
                    <a:pt x="1760" y="3048"/>
                  </a:cubicBezTo>
                  <a:cubicBezTo>
                    <a:pt x="-3149" y="1377"/>
                    <a:pt x="2568" y="0"/>
                    <a:pt x="14482" y="0"/>
                  </a:cubicBezTo>
                  <a:cubicBezTo>
                    <a:pt x="26395" y="0"/>
                    <a:pt x="40135" y="1377"/>
                    <a:pt x="45164" y="3048"/>
                  </a:cubicBezTo>
                  <a:cubicBezTo>
                    <a:pt x="50223" y="4719"/>
                    <a:pt x="44565" y="6145"/>
                    <a:pt x="32532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117607C3-649C-4F10-A3F4-870272E2E4E2}"/>
                </a:ext>
              </a:extLst>
            </p:cNvPr>
            <p:cNvSpPr/>
            <p:nvPr/>
          </p:nvSpPr>
          <p:spPr>
            <a:xfrm>
              <a:off x="8028265" y="5867793"/>
              <a:ext cx="50199" cy="6833"/>
            </a:xfrm>
            <a:custGeom>
              <a:avLst/>
              <a:gdLst>
                <a:gd name="connsiteX0" fmla="*/ 35218 w 50199"/>
                <a:gd name="connsiteY0" fmla="*/ 6833 h 6833"/>
                <a:gd name="connsiteX1" fmla="*/ 2081 w 50199"/>
                <a:gd name="connsiteY1" fmla="*/ 3392 h 6833"/>
                <a:gd name="connsiteX2" fmla="*/ 14983 w 50199"/>
                <a:gd name="connsiteY2" fmla="*/ 0 h 6833"/>
                <a:gd name="connsiteX3" fmla="*/ 48000 w 50199"/>
                <a:gd name="connsiteY3" fmla="*/ 3392 h 6833"/>
                <a:gd name="connsiteX4" fmla="*/ 35218 w 5019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99" h="6833">
                  <a:moveTo>
                    <a:pt x="35218" y="6833"/>
                  </a:moveTo>
                  <a:cubicBezTo>
                    <a:pt x="22466" y="6833"/>
                    <a:pt x="7619" y="5309"/>
                    <a:pt x="2081" y="3392"/>
                  </a:cubicBezTo>
                  <a:cubicBezTo>
                    <a:pt x="-3426" y="1524"/>
                    <a:pt x="2381" y="0"/>
                    <a:pt x="14983" y="0"/>
                  </a:cubicBezTo>
                  <a:cubicBezTo>
                    <a:pt x="27615" y="0"/>
                    <a:pt x="42372" y="1524"/>
                    <a:pt x="48000" y="3392"/>
                  </a:cubicBezTo>
                  <a:cubicBezTo>
                    <a:pt x="53687" y="5260"/>
                    <a:pt x="47970" y="6833"/>
                    <a:pt x="35218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EDA34DD-8330-4A01-A627-7F439622E622}"/>
                </a:ext>
              </a:extLst>
            </p:cNvPr>
            <p:cNvSpPr/>
            <p:nvPr/>
          </p:nvSpPr>
          <p:spPr>
            <a:xfrm>
              <a:off x="8151048" y="5908793"/>
              <a:ext cx="53861" cy="7718"/>
            </a:xfrm>
            <a:custGeom>
              <a:avLst/>
              <a:gdLst>
                <a:gd name="connsiteX0" fmla="*/ 38336 w 53861"/>
                <a:gd name="connsiteY0" fmla="*/ 7718 h 7718"/>
                <a:gd name="connsiteX1" fmla="*/ 2475 w 53861"/>
                <a:gd name="connsiteY1" fmla="*/ 3835 h 7718"/>
                <a:gd name="connsiteX2" fmla="*/ 15526 w 53861"/>
                <a:gd name="connsiteY2" fmla="*/ 0 h 7718"/>
                <a:gd name="connsiteX3" fmla="*/ 51267 w 53861"/>
                <a:gd name="connsiteY3" fmla="*/ 3835 h 7718"/>
                <a:gd name="connsiteX4" fmla="*/ 38336 w 53861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61" h="7718">
                  <a:moveTo>
                    <a:pt x="38336" y="7718"/>
                  </a:moveTo>
                  <a:cubicBezTo>
                    <a:pt x="24806" y="7718"/>
                    <a:pt x="8731" y="5998"/>
                    <a:pt x="2475" y="3835"/>
                  </a:cubicBezTo>
                  <a:cubicBezTo>
                    <a:pt x="-3721" y="1721"/>
                    <a:pt x="2116" y="0"/>
                    <a:pt x="15526" y="0"/>
                  </a:cubicBezTo>
                  <a:cubicBezTo>
                    <a:pt x="28906" y="0"/>
                    <a:pt x="44891" y="1721"/>
                    <a:pt x="51267" y="3835"/>
                  </a:cubicBezTo>
                  <a:cubicBezTo>
                    <a:pt x="57643" y="5998"/>
                    <a:pt x="51866" y="7718"/>
                    <a:pt x="38336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DCEC9C1-8AC8-4DF0-A7A2-A60DABF881EA}"/>
                </a:ext>
              </a:extLst>
            </p:cNvPr>
            <p:cNvSpPr/>
            <p:nvPr/>
          </p:nvSpPr>
          <p:spPr>
            <a:xfrm>
              <a:off x="8289936" y="5955152"/>
              <a:ext cx="58096" cy="8799"/>
            </a:xfrm>
            <a:custGeom>
              <a:avLst/>
              <a:gdLst>
                <a:gd name="connsiteX0" fmla="*/ 42022 w 58096"/>
                <a:gd name="connsiteY0" fmla="*/ 8800 h 8799"/>
                <a:gd name="connsiteX1" fmla="*/ 2988 w 58096"/>
                <a:gd name="connsiteY1" fmla="*/ 4375 h 8799"/>
                <a:gd name="connsiteX2" fmla="*/ 16070 w 58096"/>
                <a:gd name="connsiteY2" fmla="*/ 0 h 8799"/>
                <a:gd name="connsiteX3" fmla="*/ 54954 w 58096"/>
                <a:gd name="connsiteY3" fmla="*/ 4375 h 8799"/>
                <a:gd name="connsiteX4" fmla="*/ 42022 w 58096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6" h="8799">
                  <a:moveTo>
                    <a:pt x="42022" y="8800"/>
                  </a:moveTo>
                  <a:cubicBezTo>
                    <a:pt x="27594" y="8800"/>
                    <a:pt x="10083" y="6833"/>
                    <a:pt x="2988" y="4375"/>
                  </a:cubicBezTo>
                  <a:cubicBezTo>
                    <a:pt x="-4076" y="1966"/>
                    <a:pt x="1821" y="0"/>
                    <a:pt x="16070" y="0"/>
                  </a:cubicBezTo>
                  <a:cubicBezTo>
                    <a:pt x="30348" y="0"/>
                    <a:pt x="47739" y="1966"/>
                    <a:pt x="54954" y="4375"/>
                  </a:cubicBezTo>
                  <a:cubicBezTo>
                    <a:pt x="62227" y="6833"/>
                    <a:pt x="56450" y="8800"/>
                    <a:pt x="42022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E55703B7-3119-482C-8B44-CAF40E197C56}"/>
                </a:ext>
              </a:extLst>
            </p:cNvPr>
            <p:cNvSpPr/>
            <p:nvPr/>
          </p:nvSpPr>
          <p:spPr>
            <a:xfrm>
              <a:off x="8448324" y="6008099"/>
              <a:ext cx="63123" cy="10078"/>
            </a:xfrm>
            <a:custGeom>
              <a:avLst/>
              <a:gdLst>
                <a:gd name="connsiteX0" fmla="*/ 46443 w 63123"/>
                <a:gd name="connsiteY0" fmla="*/ 10078 h 10078"/>
                <a:gd name="connsiteX1" fmla="*/ 3638 w 63123"/>
                <a:gd name="connsiteY1" fmla="*/ 5014 h 10078"/>
                <a:gd name="connsiteX2" fmla="*/ 16659 w 63123"/>
                <a:gd name="connsiteY2" fmla="*/ 0 h 10078"/>
                <a:gd name="connsiteX3" fmla="*/ 59284 w 63123"/>
                <a:gd name="connsiteY3" fmla="*/ 5014 h 10078"/>
                <a:gd name="connsiteX4" fmla="*/ 46443 w 63123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23" h="10078">
                  <a:moveTo>
                    <a:pt x="46443" y="10078"/>
                  </a:moveTo>
                  <a:cubicBezTo>
                    <a:pt x="30967" y="10078"/>
                    <a:pt x="11810" y="7817"/>
                    <a:pt x="3638" y="5014"/>
                  </a:cubicBezTo>
                  <a:cubicBezTo>
                    <a:pt x="-4444" y="2261"/>
                    <a:pt x="1393" y="0"/>
                    <a:pt x="16659" y="0"/>
                  </a:cubicBezTo>
                  <a:cubicBezTo>
                    <a:pt x="31925" y="0"/>
                    <a:pt x="50993" y="2212"/>
                    <a:pt x="59284" y="5014"/>
                  </a:cubicBezTo>
                  <a:cubicBezTo>
                    <a:pt x="67636" y="7817"/>
                    <a:pt x="61919" y="10078"/>
                    <a:pt x="46443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DC66B09-057E-4896-AA0B-63C5CAE7AB36}"/>
                </a:ext>
              </a:extLst>
            </p:cNvPr>
            <p:cNvSpPr/>
            <p:nvPr/>
          </p:nvSpPr>
          <p:spPr>
            <a:xfrm>
              <a:off x="8630659" y="6069010"/>
              <a:ext cx="69100" cy="11651"/>
            </a:xfrm>
            <a:custGeom>
              <a:avLst/>
              <a:gdLst>
                <a:gd name="connsiteX0" fmla="*/ 51793 w 69100"/>
                <a:gd name="connsiteY0" fmla="*/ 11651 h 11651"/>
                <a:gd name="connsiteX1" fmla="*/ 4497 w 69100"/>
                <a:gd name="connsiteY1" fmla="*/ 5801 h 11651"/>
                <a:gd name="connsiteX2" fmla="*/ 17309 w 69100"/>
                <a:gd name="connsiteY2" fmla="*/ 0 h 11651"/>
                <a:gd name="connsiteX3" fmla="*/ 64365 w 69100"/>
                <a:gd name="connsiteY3" fmla="*/ 5801 h 11651"/>
                <a:gd name="connsiteX4" fmla="*/ 51793 w 69100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00" h="11651">
                  <a:moveTo>
                    <a:pt x="51793" y="11651"/>
                  </a:moveTo>
                  <a:cubicBezTo>
                    <a:pt x="35149" y="11651"/>
                    <a:pt x="13956" y="8996"/>
                    <a:pt x="4497" y="5801"/>
                  </a:cubicBezTo>
                  <a:cubicBezTo>
                    <a:pt x="-4872" y="2606"/>
                    <a:pt x="875" y="0"/>
                    <a:pt x="17309" y="0"/>
                  </a:cubicBezTo>
                  <a:cubicBezTo>
                    <a:pt x="33742" y="0"/>
                    <a:pt x="54786" y="2556"/>
                    <a:pt x="64365" y="5801"/>
                  </a:cubicBezTo>
                  <a:cubicBezTo>
                    <a:pt x="74033" y="8996"/>
                    <a:pt x="68436" y="11651"/>
                    <a:pt x="51793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EDB1D4D-5417-4A11-8A15-F4519A111D3A}"/>
                </a:ext>
              </a:extLst>
            </p:cNvPr>
            <p:cNvSpPr/>
            <p:nvPr/>
          </p:nvSpPr>
          <p:spPr>
            <a:xfrm>
              <a:off x="8842818" y="6139753"/>
              <a:ext cx="76365" cy="13666"/>
            </a:xfrm>
            <a:custGeom>
              <a:avLst/>
              <a:gdLst>
                <a:gd name="connsiteX0" fmla="*/ 58389 w 76365"/>
                <a:gd name="connsiteY0" fmla="*/ 13667 h 13666"/>
                <a:gd name="connsiteX1" fmla="*/ 5646 w 76365"/>
                <a:gd name="connsiteY1" fmla="*/ 6784 h 13666"/>
                <a:gd name="connsiteX2" fmla="*/ 17979 w 76365"/>
                <a:gd name="connsiteY2" fmla="*/ 0 h 13666"/>
                <a:gd name="connsiteX3" fmla="*/ 70452 w 76365"/>
                <a:gd name="connsiteY3" fmla="*/ 6784 h 13666"/>
                <a:gd name="connsiteX4" fmla="*/ 58389 w 76365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65" h="13666">
                  <a:moveTo>
                    <a:pt x="58389" y="13667"/>
                  </a:moveTo>
                  <a:cubicBezTo>
                    <a:pt x="40370" y="13667"/>
                    <a:pt x="16722" y="10570"/>
                    <a:pt x="5646" y="6784"/>
                  </a:cubicBezTo>
                  <a:cubicBezTo>
                    <a:pt x="-5339" y="3048"/>
                    <a:pt x="198" y="0"/>
                    <a:pt x="17979" y="0"/>
                  </a:cubicBezTo>
                  <a:cubicBezTo>
                    <a:pt x="35760" y="0"/>
                    <a:pt x="59197" y="2999"/>
                    <a:pt x="70452" y="6784"/>
                  </a:cubicBezTo>
                  <a:cubicBezTo>
                    <a:pt x="81738" y="10619"/>
                    <a:pt x="76409" y="13667"/>
                    <a:pt x="58389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943FCDB6-F68E-4808-B263-260A923A22B9}"/>
                </a:ext>
              </a:extLst>
            </p:cNvPr>
            <p:cNvSpPr/>
            <p:nvPr/>
          </p:nvSpPr>
          <p:spPr>
            <a:xfrm>
              <a:off x="9092670" y="6223229"/>
              <a:ext cx="85385" cy="16174"/>
            </a:xfrm>
            <a:custGeom>
              <a:avLst/>
              <a:gdLst>
                <a:gd name="connsiteX0" fmla="*/ 66715 w 85385"/>
                <a:gd name="connsiteY0" fmla="*/ 16174 h 16174"/>
                <a:gd name="connsiteX1" fmla="*/ 7207 w 85385"/>
                <a:gd name="connsiteY1" fmla="*/ 8013 h 16174"/>
                <a:gd name="connsiteX2" fmla="*/ 18672 w 85385"/>
                <a:gd name="connsiteY2" fmla="*/ 0 h 16174"/>
                <a:gd name="connsiteX3" fmla="*/ 77791 w 85385"/>
                <a:gd name="connsiteY3" fmla="*/ 8013 h 16174"/>
                <a:gd name="connsiteX4" fmla="*/ 66715 w 85385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85" h="16174">
                  <a:moveTo>
                    <a:pt x="66715" y="16174"/>
                  </a:moveTo>
                  <a:cubicBezTo>
                    <a:pt x="47079" y="16174"/>
                    <a:pt x="20377" y="12487"/>
                    <a:pt x="7207" y="8013"/>
                  </a:cubicBezTo>
                  <a:cubicBezTo>
                    <a:pt x="-5845" y="3589"/>
                    <a:pt x="-666" y="0"/>
                    <a:pt x="18672" y="0"/>
                  </a:cubicBezTo>
                  <a:cubicBezTo>
                    <a:pt x="38009" y="0"/>
                    <a:pt x="64440" y="3589"/>
                    <a:pt x="77791" y="8013"/>
                  </a:cubicBezTo>
                  <a:cubicBezTo>
                    <a:pt x="91261" y="12487"/>
                    <a:pt x="86351" y="16174"/>
                    <a:pt x="66715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70E879D7-F9DC-43F0-8766-519EEE5F7299}"/>
                </a:ext>
              </a:extLst>
            </p:cNvPr>
            <p:cNvSpPr/>
            <p:nvPr/>
          </p:nvSpPr>
          <p:spPr>
            <a:xfrm>
              <a:off x="9391316" y="6322830"/>
              <a:ext cx="96831" cy="19517"/>
            </a:xfrm>
            <a:custGeom>
              <a:avLst/>
              <a:gdLst>
                <a:gd name="connsiteX0" fmla="*/ 77405 w 96831"/>
                <a:gd name="connsiteY0" fmla="*/ 19517 h 19517"/>
                <a:gd name="connsiteX1" fmla="*/ 9395 w 96831"/>
                <a:gd name="connsiteY1" fmla="*/ 9685 h 19517"/>
                <a:gd name="connsiteX2" fmla="*/ 19393 w 96831"/>
                <a:gd name="connsiteY2" fmla="*/ 0 h 19517"/>
                <a:gd name="connsiteX3" fmla="*/ 86893 w 96831"/>
                <a:gd name="connsiteY3" fmla="*/ 9685 h 19517"/>
                <a:gd name="connsiteX4" fmla="*/ 77405 w 96831"/>
                <a:gd name="connsiteY4" fmla="*/ 19517 h 1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31" h="19517">
                  <a:moveTo>
                    <a:pt x="77405" y="19517"/>
                  </a:moveTo>
                  <a:cubicBezTo>
                    <a:pt x="55823" y="19517"/>
                    <a:pt x="25290" y="15093"/>
                    <a:pt x="9395" y="9685"/>
                  </a:cubicBezTo>
                  <a:cubicBezTo>
                    <a:pt x="-6350" y="4326"/>
                    <a:pt x="-1830" y="0"/>
                    <a:pt x="19393" y="0"/>
                  </a:cubicBezTo>
                  <a:cubicBezTo>
                    <a:pt x="40616" y="0"/>
                    <a:pt x="70789" y="4326"/>
                    <a:pt x="86893" y="9685"/>
                  </a:cubicBezTo>
                  <a:cubicBezTo>
                    <a:pt x="103208" y="15093"/>
                    <a:pt x="99017" y="19517"/>
                    <a:pt x="77405" y="195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3389239-EA59-4587-A0A1-45E565ECB492}"/>
                </a:ext>
              </a:extLst>
            </p:cNvPr>
            <p:cNvSpPr/>
            <p:nvPr/>
          </p:nvSpPr>
          <p:spPr>
            <a:xfrm>
              <a:off x="9754549" y="6443963"/>
              <a:ext cx="111771" cy="23990"/>
            </a:xfrm>
            <a:custGeom>
              <a:avLst/>
              <a:gdLst>
                <a:gd name="connsiteX0" fmla="*/ 91576 w 111771"/>
                <a:gd name="connsiteY0" fmla="*/ 23991 h 23990"/>
                <a:gd name="connsiteX1" fmla="*/ 12550 w 111771"/>
                <a:gd name="connsiteY1" fmla="*/ 11897 h 23990"/>
                <a:gd name="connsiteX2" fmla="*/ 20183 w 111771"/>
                <a:gd name="connsiteY2" fmla="*/ 0 h 23990"/>
                <a:gd name="connsiteX3" fmla="*/ 98520 w 111771"/>
                <a:gd name="connsiteY3" fmla="*/ 11897 h 23990"/>
                <a:gd name="connsiteX4" fmla="*/ 91576 w 111771"/>
                <a:gd name="connsiteY4" fmla="*/ 23991 h 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71" h="23990">
                  <a:moveTo>
                    <a:pt x="91576" y="23991"/>
                  </a:moveTo>
                  <a:cubicBezTo>
                    <a:pt x="67599" y="23991"/>
                    <a:pt x="32157" y="18534"/>
                    <a:pt x="12550" y="11897"/>
                  </a:cubicBezTo>
                  <a:cubicBezTo>
                    <a:pt x="-6847" y="5309"/>
                    <a:pt x="-3344" y="0"/>
                    <a:pt x="20183" y="0"/>
                  </a:cubicBezTo>
                  <a:cubicBezTo>
                    <a:pt x="43712" y="0"/>
                    <a:pt x="78674" y="5309"/>
                    <a:pt x="98520" y="11897"/>
                  </a:cubicBezTo>
                  <a:cubicBezTo>
                    <a:pt x="118576" y="18534"/>
                    <a:pt x="115552" y="23991"/>
                    <a:pt x="91576" y="2399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F74B5C8-A2F4-4AB4-B04D-91F159C812BE}"/>
                </a:ext>
              </a:extLst>
            </p:cNvPr>
            <p:cNvSpPr/>
            <p:nvPr/>
          </p:nvSpPr>
          <p:spPr>
            <a:xfrm>
              <a:off x="10205831" y="6594397"/>
              <a:ext cx="131962" cy="30234"/>
            </a:xfrm>
            <a:custGeom>
              <a:avLst/>
              <a:gdLst>
                <a:gd name="connsiteX0" fmla="*/ 110971 w 131962"/>
                <a:gd name="connsiteY0" fmla="*/ 30234 h 30234"/>
                <a:gd name="connsiteX1" fmla="*/ 17248 w 131962"/>
                <a:gd name="connsiteY1" fmla="*/ 14945 h 30234"/>
                <a:gd name="connsiteX2" fmla="*/ 20960 w 131962"/>
                <a:gd name="connsiteY2" fmla="*/ 0 h 30234"/>
                <a:gd name="connsiteX3" fmla="*/ 113725 w 131962"/>
                <a:gd name="connsiteY3" fmla="*/ 14945 h 30234"/>
                <a:gd name="connsiteX4" fmla="*/ 110971 w 131962"/>
                <a:gd name="connsiteY4" fmla="*/ 30234 h 3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2" h="30234">
                  <a:moveTo>
                    <a:pt x="110971" y="30234"/>
                  </a:moveTo>
                  <a:cubicBezTo>
                    <a:pt x="84031" y="30234"/>
                    <a:pt x="41944" y="23352"/>
                    <a:pt x="17248" y="14945"/>
                  </a:cubicBezTo>
                  <a:cubicBezTo>
                    <a:pt x="-7177" y="6637"/>
                    <a:pt x="-5412" y="0"/>
                    <a:pt x="20960" y="0"/>
                  </a:cubicBezTo>
                  <a:cubicBezTo>
                    <a:pt x="47332" y="0"/>
                    <a:pt x="88731" y="6637"/>
                    <a:pt x="113725" y="14945"/>
                  </a:cubicBezTo>
                  <a:cubicBezTo>
                    <a:pt x="139019" y="23352"/>
                    <a:pt x="137911" y="30234"/>
                    <a:pt x="110971" y="3023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D768D32-3369-40E5-8EE7-3790BD04270B}"/>
                </a:ext>
              </a:extLst>
            </p:cNvPr>
            <p:cNvSpPr/>
            <p:nvPr/>
          </p:nvSpPr>
          <p:spPr>
            <a:xfrm>
              <a:off x="10781533" y="6786273"/>
              <a:ext cx="160508" cy="39230"/>
            </a:xfrm>
            <a:custGeom>
              <a:avLst/>
              <a:gdLst>
                <a:gd name="connsiteX0" fmla="*/ 138732 w 160508"/>
                <a:gd name="connsiteY0" fmla="*/ 39231 h 39230"/>
                <a:gd name="connsiteX1" fmla="*/ 24565 w 160508"/>
                <a:gd name="connsiteY1" fmla="*/ 19370 h 39230"/>
                <a:gd name="connsiteX2" fmla="*/ 21752 w 160508"/>
                <a:gd name="connsiteY2" fmla="*/ 0 h 39230"/>
                <a:gd name="connsiteX3" fmla="*/ 134482 w 160508"/>
                <a:gd name="connsiteY3" fmla="*/ 19370 h 39230"/>
                <a:gd name="connsiteX4" fmla="*/ 138732 w 160508"/>
                <a:gd name="connsiteY4" fmla="*/ 39231 h 3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08" h="39230">
                  <a:moveTo>
                    <a:pt x="138732" y="39231"/>
                  </a:moveTo>
                  <a:cubicBezTo>
                    <a:pt x="107990" y="39231"/>
                    <a:pt x="56714" y="30283"/>
                    <a:pt x="24565" y="19370"/>
                  </a:cubicBezTo>
                  <a:cubicBezTo>
                    <a:pt x="-7135" y="8603"/>
                    <a:pt x="-8242" y="0"/>
                    <a:pt x="21752" y="0"/>
                  </a:cubicBezTo>
                  <a:cubicBezTo>
                    <a:pt x="51745" y="0"/>
                    <a:pt x="102033" y="8603"/>
                    <a:pt x="134482" y="19370"/>
                  </a:cubicBezTo>
                  <a:cubicBezTo>
                    <a:pt x="167349" y="30234"/>
                    <a:pt x="169444" y="39231"/>
                    <a:pt x="138732" y="392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1826E6B-775D-45F6-A608-2BEE79D3DE9F}"/>
                </a:ext>
              </a:extLst>
            </p:cNvPr>
            <p:cNvSpPr/>
            <p:nvPr/>
          </p:nvSpPr>
          <p:spPr>
            <a:xfrm>
              <a:off x="7515925" y="5638947"/>
              <a:ext cx="31691" cy="2949"/>
            </a:xfrm>
            <a:custGeom>
              <a:avLst/>
              <a:gdLst>
                <a:gd name="connsiteX0" fmla="*/ 20724 w 31691"/>
                <a:gd name="connsiteY0" fmla="*/ 2950 h 2949"/>
                <a:gd name="connsiteX1" fmla="*/ 759 w 31691"/>
                <a:gd name="connsiteY1" fmla="*/ 1475 h 2949"/>
                <a:gd name="connsiteX2" fmla="*/ 10966 w 31691"/>
                <a:gd name="connsiteY2" fmla="*/ 0 h 2949"/>
                <a:gd name="connsiteX3" fmla="*/ 30901 w 31691"/>
                <a:gd name="connsiteY3" fmla="*/ 1475 h 2949"/>
                <a:gd name="connsiteX4" fmla="*/ 20724 w 31691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1" h="2949">
                  <a:moveTo>
                    <a:pt x="20724" y="2950"/>
                  </a:moveTo>
                  <a:cubicBezTo>
                    <a:pt x="12373" y="2950"/>
                    <a:pt x="3422" y="2311"/>
                    <a:pt x="759" y="1475"/>
                  </a:cubicBezTo>
                  <a:cubicBezTo>
                    <a:pt x="-1906" y="639"/>
                    <a:pt x="2674" y="0"/>
                    <a:pt x="10966" y="0"/>
                  </a:cubicBezTo>
                  <a:cubicBezTo>
                    <a:pt x="19257" y="0"/>
                    <a:pt x="28178" y="639"/>
                    <a:pt x="30901" y="1475"/>
                  </a:cubicBezTo>
                  <a:cubicBezTo>
                    <a:pt x="33626" y="2261"/>
                    <a:pt x="29076" y="2950"/>
                    <a:pt x="20724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99D19B9-AD0A-4234-BDC3-5EBE5DFCBC25}"/>
                </a:ext>
              </a:extLst>
            </p:cNvPr>
            <p:cNvSpPr/>
            <p:nvPr/>
          </p:nvSpPr>
          <p:spPr>
            <a:xfrm>
              <a:off x="7574562" y="5656301"/>
              <a:ext cx="33055" cy="3195"/>
            </a:xfrm>
            <a:custGeom>
              <a:avLst/>
              <a:gdLst>
                <a:gd name="connsiteX0" fmla="*/ 21804 w 33055"/>
                <a:gd name="connsiteY0" fmla="*/ 3195 h 3195"/>
                <a:gd name="connsiteX1" fmla="*/ 851 w 33055"/>
                <a:gd name="connsiteY1" fmla="*/ 1573 h 3195"/>
                <a:gd name="connsiteX2" fmla="*/ 11238 w 33055"/>
                <a:gd name="connsiteY2" fmla="*/ 0 h 3195"/>
                <a:gd name="connsiteX3" fmla="*/ 32161 w 33055"/>
                <a:gd name="connsiteY3" fmla="*/ 1573 h 3195"/>
                <a:gd name="connsiteX4" fmla="*/ 21804 w 3305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5" h="3195">
                  <a:moveTo>
                    <a:pt x="21804" y="3195"/>
                  </a:moveTo>
                  <a:cubicBezTo>
                    <a:pt x="13124" y="3195"/>
                    <a:pt x="3724" y="2458"/>
                    <a:pt x="851" y="1573"/>
                  </a:cubicBezTo>
                  <a:cubicBezTo>
                    <a:pt x="-2023" y="688"/>
                    <a:pt x="2617" y="0"/>
                    <a:pt x="11238" y="0"/>
                  </a:cubicBezTo>
                  <a:cubicBezTo>
                    <a:pt x="19859" y="0"/>
                    <a:pt x="29228" y="688"/>
                    <a:pt x="32161" y="1573"/>
                  </a:cubicBezTo>
                  <a:cubicBezTo>
                    <a:pt x="35125" y="2458"/>
                    <a:pt x="30485" y="3195"/>
                    <a:pt x="2180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29C9D67-EAC4-4234-8B4A-417844515433}"/>
                </a:ext>
              </a:extLst>
            </p:cNvPr>
            <p:cNvSpPr/>
            <p:nvPr/>
          </p:nvSpPr>
          <p:spPr>
            <a:xfrm>
              <a:off x="7638035" y="5675081"/>
              <a:ext cx="34575" cy="3441"/>
            </a:xfrm>
            <a:custGeom>
              <a:avLst/>
              <a:gdLst>
                <a:gd name="connsiteX0" fmla="*/ 23019 w 34575"/>
                <a:gd name="connsiteY0" fmla="*/ 3441 h 3441"/>
                <a:gd name="connsiteX1" fmla="*/ 957 w 34575"/>
                <a:gd name="connsiteY1" fmla="*/ 1721 h 3441"/>
                <a:gd name="connsiteX2" fmla="*/ 11554 w 34575"/>
                <a:gd name="connsiteY2" fmla="*/ 0 h 3441"/>
                <a:gd name="connsiteX3" fmla="*/ 33585 w 34575"/>
                <a:gd name="connsiteY3" fmla="*/ 1721 h 3441"/>
                <a:gd name="connsiteX4" fmla="*/ 23019 w 3457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" h="3441">
                  <a:moveTo>
                    <a:pt x="23019" y="3441"/>
                  </a:moveTo>
                  <a:cubicBezTo>
                    <a:pt x="13978" y="3441"/>
                    <a:pt x="4100" y="2655"/>
                    <a:pt x="957" y="1721"/>
                  </a:cubicBezTo>
                  <a:cubicBezTo>
                    <a:pt x="-2156" y="787"/>
                    <a:pt x="2574" y="0"/>
                    <a:pt x="11554" y="0"/>
                  </a:cubicBezTo>
                  <a:cubicBezTo>
                    <a:pt x="20534" y="0"/>
                    <a:pt x="30382" y="787"/>
                    <a:pt x="33585" y="1721"/>
                  </a:cubicBezTo>
                  <a:cubicBezTo>
                    <a:pt x="36758" y="2655"/>
                    <a:pt x="32059" y="3441"/>
                    <a:pt x="23019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C6B7AAE-051C-4251-A53C-956D23F72FAD}"/>
                </a:ext>
              </a:extLst>
            </p:cNvPr>
            <p:cNvSpPr/>
            <p:nvPr/>
          </p:nvSpPr>
          <p:spPr>
            <a:xfrm>
              <a:off x="7706927" y="5695482"/>
              <a:ext cx="36273" cy="3736"/>
            </a:xfrm>
            <a:custGeom>
              <a:avLst/>
              <a:gdLst>
                <a:gd name="connsiteX0" fmla="*/ 24381 w 36273"/>
                <a:gd name="connsiteY0" fmla="*/ 3736 h 3736"/>
                <a:gd name="connsiteX1" fmla="*/ 1093 w 36273"/>
                <a:gd name="connsiteY1" fmla="*/ 1868 h 3736"/>
                <a:gd name="connsiteX2" fmla="*/ 11898 w 36273"/>
                <a:gd name="connsiteY2" fmla="*/ 0 h 3736"/>
                <a:gd name="connsiteX3" fmla="*/ 35127 w 36273"/>
                <a:gd name="connsiteY3" fmla="*/ 1868 h 3736"/>
                <a:gd name="connsiteX4" fmla="*/ 24381 w 36273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3" h="3736">
                  <a:moveTo>
                    <a:pt x="24381" y="3736"/>
                  </a:moveTo>
                  <a:cubicBezTo>
                    <a:pt x="14952" y="3736"/>
                    <a:pt x="4505" y="2901"/>
                    <a:pt x="1093" y="1868"/>
                  </a:cubicBezTo>
                  <a:cubicBezTo>
                    <a:pt x="-2320" y="836"/>
                    <a:pt x="2530" y="0"/>
                    <a:pt x="11898" y="0"/>
                  </a:cubicBezTo>
                  <a:cubicBezTo>
                    <a:pt x="21268" y="0"/>
                    <a:pt x="31655" y="836"/>
                    <a:pt x="35127" y="1868"/>
                  </a:cubicBezTo>
                  <a:cubicBezTo>
                    <a:pt x="38630" y="2901"/>
                    <a:pt x="33840" y="3736"/>
                    <a:pt x="24381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BBA4272-0653-42D6-ABFA-C345E493F0CF}"/>
                </a:ext>
              </a:extLst>
            </p:cNvPr>
            <p:cNvSpPr/>
            <p:nvPr/>
          </p:nvSpPr>
          <p:spPr>
            <a:xfrm>
              <a:off x="7782094" y="5717654"/>
              <a:ext cx="38090" cy="4129"/>
            </a:xfrm>
            <a:custGeom>
              <a:avLst/>
              <a:gdLst>
                <a:gd name="connsiteX0" fmla="*/ 25874 w 38090"/>
                <a:gd name="connsiteY0" fmla="*/ 4130 h 4129"/>
                <a:gd name="connsiteX1" fmla="*/ 1239 w 38090"/>
                <a:gd name="connsiteY1" fmla="*/ 2065 h 4129"/>
                <a:gd name="connsiteX2" fmla="*/ 12225 w 38090"/>
                <a:gd name="connsiteY2" fmla="*/ 0 h 4129"/>
                <a:gd name="connsiteX3" fmla="*/ 36800 w 38090"/>
                <a:gd name="connsiteY3" fmla="*/ 2065 h 4129"/>
                <a:gd name="connsiteX4" fmla="*/ 25874 w 3809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90" h="4129">
                  <a:moveTo>
                    <a:pt x="25874" y="4130"/>
                  </a:moveTo>
                  <a:cubicBezTo>
                    <a:pt x="16026" y="4130"/>
                    <a:pt x="4980" y="3195"/>
                    <a:pt x="1239" y="2065"/>
                  </a:cubicBezTo>
                  <a:cubicBezTo>
                    <a:pt x="-2473" y="934"/>
                    <a:pt x="2437" y="0"/>
                    <a:pt x="12225" y="0"/>
                  </a:cubicBezTo>
                  <a:cubicBezTo>
                    <a:pt x="22013" y="0"/>
                    <a:pt x="32999" y="934"/>
                    <a:pt x="36800" y="2065"/>
                  </a:cubicBezTo>
                  <a:cubicBezTo>
                    <a:pt x="40602" y="3245"/>
                    <a:pt x="35722" y="4130"/>
                    <a:pt x="25874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5238B82-AB9C-4E50-8716-620B3A4644A6}"/>
                </a:ext>
              </a:extLst>
            </p:cNvPr>
            <p:cNvSpPr/>
            <p:nvPr/>
          </p:nvSpPr>
          <p:spPr>
            <a:xfrm>
              <a:off x="7864311" y="5741989"/>
              <a:ext cx="40141" cy="4522"/>
            </a:xfrm>
            <a:custGeom>
              <a:avLst/>
              <a:gdLst>
                <a:gd name="connsiteX0" fmla="*/ 27561 w 40141"/>
                <a:gd name="connsiteY0" fmla="*/ 4523 h 4522"/>
                <a:gd name="connsiteX1" fmla="*/ 1429 w 40141"/>
                <a:gd name="connsiteY1" fmla="*/ 2261 h 4522"/>
                <a:gd name="connsiteX2" fmla="*/ 12595 w 40141"/>
                <a:gd name="connsiteY2" fmla="*/ 0 h 4522"/>
                <a:gd name="connsiteX3" fmla="*/ 38667 w 40141"/>
                <a:gd name="connsiteY3" fmla="*/ 2261 h 4522"/>
                <a:gd name="connsiteX4" fmla="*/ 27561 w 40141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41" h="4522">
                  <a:moveTo>
                    <a:pt x="27561" y="4523"/>
                  </a:moveTo>
                  <a:cubicBezTo>
                    <a:pt x="17234" y="4523"/>
                    <a:pt x="5531" y="3490"/>
                    <a:pt x="1429" y="2261"/>
                  </a:cubicBezTo>
                  <a:cubicBezTo>
                    <a:pt x="-2671" y="1032"/>
                    <a:pt x="2357" y="0"/>
                    <a:pt x="12595" y="0"/>
                  </a:cubicBezTo>
                  <a:cubicBezTo>
                    <a:pt x="22832" y="0"/>
                    <a:pt x="34506" y="983"/>
                    <a:pt x="38667" y="2261"/>
                  </a:cubicBezTo>
                  <a:cubicBezTo>
                    <a:pt x="42828" y="3540"/>
                    <a:pt x="37888" y="4523"/>
                    <a:pt x="2756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CE2E4EB-8E87-418F-BCC6-A3B35C115E94}"/>
                </a:ext>
              </a:extLst>
            </p:cNvPr>
            <p:cNvSpPr/>
            <p:nvPr/>
          </p:nvSpPr>
          <p:spPr>
            <a:xfrm>
              <a:off x="7954639" y="5768733"/>
              <a:ext cx="42453" cy="4965"/>
            </a:xfrm>
            <a:custGeom>
              <a:avLst/>
              <a:gdLst>
                <a:gd name="connsiteX0" fmla="*/ 29489 w 42453"/>
                <a:gd name="connsiteY0" fmla="*/ 4965 h 4965"/>
                <a:gd name="connsiteX1" fmla="*/ 1650 w 42453"/>
                <a:gd name="connsiteY1" fmla="*/ 2458 h 4965"/>
                <a:gd name="connsiteX2" fmla="*/ 12965 w 42453"/>
                <a:gd name="connsiteY2" fmla="*/ 0 h 4965"/>
                <a:gd name="connsiteX3" fmla="*/ 40744 w 42453"/>
                <a:gd name="connsiteY3" fmla="*/ 2458 h 4965"/>
                <a:gd name="connsiteX4" fmla="*/ 29489 w 42453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3" h="4965">
                  <a:moveTo>
                    <a:pt x="29489" y="4965"/>
                  </a:moveTo>
                  <a:cubicBezTo>
                    <a:pt x="18652" y="4965"/>
                    <a:pt x="6170" y="3835"/>
                    <a:pt x="1650" y="2458"/>
                  </a:cubicBezTo>
                  <a:cubicBezTo>
                    <a:pt x="-2870" y="1082"/>
                    <a:pt x="2219" y="0"/>
                    <a:pt x="12965" y="0"/>
                  </a:cubicBezTo>
                  <a:cubicBezTo>
                    <a:pt x="23712" y="0"/>
                    <a:pt x="36134" y="1082"/>
                    <a:pt x="40744" y="2458"/>
                  </a:cubicBezTo>
                  <a:cubicBezTo>
                    <a:pt x="45354" y="3835"/>
                    <a:pt x="40324" y="4965"/>
                    <a:pt x="29489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20F22AF0-9EE7-4109-B6D9-5EE1C062F089}"/>
                </a:ext>
              </a:extLst>
            </p:cNvPr>
            <p:cNvSpPr/>
            <p:nvPr/>
          </p:nvSpPr>
          <p:spPr>
            <a:xfrm>
              <a:off x="8054357" y="5798230"/>
              <a:ext cx="45020" cy="5506"/>
            </a:xfrm>
            <a:custGeom>
              <a:avLst/>
              <a:gdLst>
                <a:gd name="connsiteX0" fmla="*/ 31666 w 45020"/>
                <a:gd name="connsiteY0" fmla="*/ 5506 h 5506"/>
                <a:gd name="connsiteX1" fmla="*/ 1912 w 45020"/>
                <a:gd name="connsiteY1" fmla="*/ 2753 h 5506"/>
                <a:gd name="connsiteX2" fmla="*/ 13346 w 45020"/>
                <a:gd name="connsiteY2" fmla="*/ 0 h 5506"/>
                <a:gd name="connsiteX3" fmla="*/ 43011 w 45020"/>
                <a:gd name="connsiteY3" fmla="*/ 2753 h 5506"/>
                <a:gd name="connsiteX4" fmla="*/ 31666 w 45020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20" h="5506">
                  <a:moveTo>
                    <a:pt x="31666" y="5506"/>
                  </a:moveTo>
                  <a:cubicBezTo>
                    <a:pt x="20261" y="5506"/>
                    <a:pt x="6911" y="4277"/>
                    <a:pt x="1912" y="2753"/>
                  </a:cubicBezTo>
                  <a:cubicBezTo>
                    <a:pt x="-3087" y="1229"/>
                    <a:pt x="2061" y="0"/>
                    <a:pt x="13346" y="0"/>
                  </a:cubicBezTo>
                  <a:cubicBezTo>
                    <a:pt x="24631" y="0"/>
                    <a:pt x="37922" y="1229"/>
                    <a:pt x="43011" y="2753"/>
                  </a:cubicBezTo>
                  <a:cubicBezTo>
                    <a:pt x="48159" y="4228"/>
                    <a:pt x="43071" y="5506"/>
                    <a:pt x="31666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9E4F4CA-CE74-4120-A82B-7C2301F48747}"/>
                </a:ext>
              </a:extLst>
            </p:cNvPr>
            <p:cNvSpPr/>
            <p:nvPr/>
          </p:nvSpPr>
          <p:spPr>
            <a:xfrm>
              <a:off x="8165024" y="5830971"/>
              <a:ext cx="47963" cy="6096"/>
            </a:xfrm>
            <a:custGeom>
              <a:avLst/>
              <a:gdLst>
                <a:gd name="connsiteX0" fmla="*/ 34178 w 47963"/>
                <a:gd name="connsiteY0" fmla="*/ 6096 h 6096"/>
                <a:gd name="connsiteX1" fmla="*/ 2238 w 47963"/>
                <a:gd name="connsiteY1" fmla="*/ 3048 h 6096"/>
                <a:gd name="connsiteX2" fmla="*/ 13793 w 47963"/>
                <a:gd name="connsiteY2" fmla="*/ 0 h 6096"/>
                <a:gd name="connsiteX3" fmla="*/ 45642 w 47963"/>
                <a:gd name="connsiteY3" fmla="*/ 3048 h 6096"/>
                <a:gd name="connsiteX4" fmla="*/ 34178 w 47963"/>
                <a:gd name="connsiteY4" fmla="*/ 609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63" h="6096">
                  <a:moveTo>
                    <a:pt x="34178" y="6096"/>
                  </a:moveTo>
                  <a:cubicBezTo>
                    <a:pt x="22144" y="6096"/>
                    <a:pt x="7836" y="4719"/>
                    <a:pt x="2238" y="3048"/>
                  </a:cubicBezTo>
                  <a:cubicBezTo>
                    <a:pt x="-3329" y="1377"/>
                    <a:pt x="1849" y="0"/>
                    <a:pt x="13793" y="0"/>
                  </a:cubicBezTo>
                  <a:cubicBezTo>
                    <a:pt x="25706" y="0"/>
                    <a:pt x="39955" y="1377"/>
                    <a:pt x="45642" y="3048"/>
                  </a:cubicBezTo>
                  <a:cubicBezTo>
                    <a:pt x="51330" y="4719"/>
                    <a:pt x="46210" y="6096"/>
                    <a:pt x="34178" y="609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57B67CF-F518-4A83-96F3-B1FD8BBF9BE2}"/>
                </a:ext>
              </a:extLst>
            </p:cNvPr>
            <p:cNvSpPr/>
            <p:nvPr/>
          </p:nvSpPr>
          <p:spPr>
            <a:xfrm>
              <a:off x="8288528" y="5867449"/>
              <a:ext cx="51309" cy="6833"/>
            </a:xfrm>
            <a:custGeom>
              <a:avLst/>
              <a:gdLst>
                <a:gd name="connsiteX0" fmla="*/ 37085 w 51309"/>
                <a:gd name="connsiteY0" fmla="*/ 6833 h 6833"/>
                <a:gd name="connsiteX1" fmla="*/ 2631 w 51309"/>
                <a:gd name="connsiteY1" fmla="*/ 3392 h 6833"/>
                <a:gd name="connsiteX2" fmla="*/ 14215 w 51309"/>
                <a:gd name="connsiteY2" fmla="*/ 0 h 6833"/>
                <a:gd name="connsiteX3" fmla="*/ 48549 w 51309"/>
                <a:gd name="connsiteY3" fmla="*/ 3392 h 6833"/>
                <a:gd name="connsiteX4" fmla="*/ 37085 w 5130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09" h="6833">
                  <a:moveTo>
                    <a:pt x="37085" y="6833"/>
                  </a:moveTo>
                  <a:cubicBezTo>
                    <a:pt x="24333" y="6833"/>
                    <a:pt x="8917" y="5309"/>
                    <a:pt x="2631" y="3392"/>
                  </a:cubicBezTo>
                  <a:cubicBezTo>
                    <a:pt x="-3596" y="1524"/>
                    <a:pt x="1613" y="0"/>
                    <a:pt x="14215" y="0"/>
                  </a:cubicBezTo>
                  <a:cubicBezTo>
                    <a:pt x="26817" y="0"/>
                    <a:pt x="42173" y="1524"/>
                    <a:pt x="48549" y="3392"/>
                  </a:cubicBezTo>
                  <a:cubicBezTo>
                    <a:pt x="54955" y="5309"/>
                    <a:pt x="49836" y="6833"/>
                    <a:pt x="3708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48AED0D-9D1A-43CA-8B57-970EF85B30F0}"/>
                </a:ext>
              </a:extLst>
            </p:cNvPr>
            <p:cNvSpPr/>
            <p:nvPr/>
          </p:nvSpPr>
          <p:spPr>
            <a:xfrm>
              <a:off x="8427239" y="5908449"/>
              <a:ext cx="55180" cy="7718"/>
            </a:xfrm>
            <a:custGeom>
              <a:avLst/>
              <a:gdLst>
                <a:gd name="connsiteX0" fmla="*/ 40499 w 55180"/>
                <a:gd name="connsiteY0" fmla="*/ 7718 h 7718"/>
                <a:gd name="connsiteX1" fmla="*/ 3141 w 55180"/>
                <a:gd name="connsiteY1" fmla="*/ 3835 h 7718"/>
                <a:gd name="connsiteX2" fmla="*/ 14695 w 55180"/>
                <a:gd name="connsiteY2" fmla="*/ 0 h 7718"/>
                <a:gd name="connsiteX3" fmla="*/ 51903 w 55180"/>
                <a:gd name="connsiteY3" fmla="*/ 3835 h 7718"/>
                <a:gd name="connsiteX4" fmla="*/ 40499 w 55180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80" h="7718">
                  <a:moveTo>
                    <a:pt x="40499" y="7718"/>
                  </a:moveTo>
                  <a:cubicBezTo>
                    <a:pt x="26969" y="7718"/>
                    <a:pt x="10235" y="5998"/>
                    <a:pt x="3141" y="3835"/>
                  </a:cubicBezTo>
                  <a:cubicBezTo>
                    <a:pt x="-3893" y="1721"/>
                    <a:pt x="1285" y="0"/>
                    <a:pt x="14695" y="0"/>
                  </a:cubicBezTo>
                  <a:cubicBezTo>
                    <a:pt x="28076" y="0"/>
                    <a:pt x="44719" y="1721"/>
                    <a:pt x="51903" y="3835"/>
                  </a:cubicBezTo>
                  <a:cubicBezTo>
                    <a:pt x="59117" y="5949"/>
                    <a:pt x="54029" y="7718"/>
                    <a:pt x="40499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7A56768-2A92-4CE8-9463-6ABD565DDA80}"/>
                </a:ext>
              </a:extLst>
            </p:cNvPr>
            <p:cNvSpPr/>
            <p:nvPr/>
          </p:nvSpPr>
          <p:spPr>
            <a:xfrm>
              <a:off x="8584177" y="5954759"/>
              <a:ext cx="59682" cy="8799"/>
            </a:xfrm>
            <a:custGeom>
              <a:avLst/>
              <a:gdLst>
                <a:gd name="connsiteX0" fmla="*/ 44514 w 59682"/>
                <a:gd name="connsiteY0" fmla="*/ 8800 h 8799"/>
                <a:gd name="connsiteX1" fmla="*/ 3774 w 59682"/>
                <a:gd name="connsiteY1" fmla="*/ 4375 h 8799"/>
                <a:gd name="connsiteX2" fmla="*/ 15179 w 59682"/>
                <a:gd name="connsiteY2" fmla="*/ 0 h 8799"/>
                <a:gd name="connsiteX3" fmla="*/ 55740 w 59682"/>
                <a:gd name="connsiteY3" fmla="*/ 4375 h 8799"/>
                <a:gd name="connsiteX4" fmla="*/ 44514 w 5968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82" h="8799">
                  <a:moveTo>
                    <a:pt x="44514" y="8800"/>
                  </a:moveTo>
                  <a:cubicBezTo>
                    <a:pt x="30086" y="8800"/>
                    <a:pt x="11826" y="6833"/>
                    <a:pt x="3774" y="4375"/>
                  </a:cubicBezTo>
                  <a:cubicBezTo>
                    <a:pt x="-4218" y="1966"/>
                    <a:pt x="901" y="0"/>
                    <a:pt x="15179" y="0"/>
                  </a:cubicBezTo>
                  <a:cubicBezTo>
                    <a:pt x="29458" y="0"/>
                    <a:pt x="47597" y="1966"/>
                    <a:pt x="55740" y="4375"/>
                  </a:cubicBezTo>
                  <a:cubicBezTo>
                    <a:pt x="63941" y="6833"/>
                    <a:pt x="58942" y="8800"/>
                    <a:pt x="4451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9382496-53F6-42CC-82D9-B1A59EF1FDCF}"/>
                </a:ext>
              </a:extLst>
            </p:cNvPr>
            <p:cNvSpPr/>
            <p:nvPr/>
          </p:nvSpPr>
          <p:spPr>
            <a:xfrm>
              <a:off x="8763109" y="6007607"/>
              <a:ext cx="65022" cy="10078"/>
            </a:xfrm>
            <a:custGeom>
              <a:avLst/>
              <a:gdLst>
                <a:gd name="connsiteX0" fmla="*/ 49345 w 65022"/>
                <a:gd name="connsiteY0" fmla="*/ 10078 h 10078"/>
                <a:gd name="connsiteX1" fmla="*/ 4594 w 65022"/>
                <a:gd name="connsiteY1" fmla="*/ 5014 h 10078"/>
                <a:gd name="connsiteX2" fmla="*/ 15669 w 65022"/>
                <a:gd name="connsiteY2" fmla="*/ 0 h 10078"/>
                <a:gd name="connsiteX3" fmla="*/ 60211 w 65022"/>
                <a:gd name="connsiteY3" fmla="*/ 5014 h 10078"/>
                <a:gd name="connsiteX4" fmla="*/ 49345 w 65022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22" h="10078">
                  <a:moveTo>
                    <a:pt x="49345" y="10078"/>
                  </a:moveTo>
                  <a:cubicBezTo>
                    <a:pt x="33899" y="10078"/>
                    <a:pt x="13843" y="7817"/>
                    <a:pt x="4594" y="5014"/>
                  </a:cubicBezTo>
                  <a:cubicBezTo>
                    <a:pt x="-4566" y="2261"/>
                    <a:pt x="403" y="0"/>
                    <a:pt x="15669" y="0"/>
                  </a:cubicBezTo>
                  <a:cubicBezTo>
                    <a:pt x="30936" y="0"/>
                    <a:pt x="50841" y="2212"/>
                    <a:pt x="60211" y="5014"/>
                  </a:cubicBezTo>
                  <a:cubicBezTo>
                    <a:pt x="69640" y="7817"/>
                    <a:pt x="64790" y="10078"/>
                    <a:pt x="49345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0CE79E1-7C26-4B74-8C22-40363ABA21E9}"/>
                </a:ext>
              </a:extLst>
            </p:cNvPr>
            <p:cNvSpPr/>
            <p:nvPr/>
          </p:nvSpPr>
          <p:spPr>
            <a:xfrm>
              <a:off x="8969056" y="6068518"/>
              <a:ext cx="71439" cy="11602"/>
            </a:xfrm>
            <a:custGeom>
              <a:avLst/>
              <a:gdLst>
                <a:gd name="connsiteX0" fmla="*/ 55208 w 71439"/>
                <a:gd name="connsiteY0" fmla="*/ 11602 h 11602"/>
                <a:gd name="connsiteX1" fmla="*/ 5668 w 71439"/>
                <a:gd name="connsiteY1" fmla="*/ 5752 h 11602"/>
                <a:gd name="connsiteX2" fmla="*/ 16234 w 71439"/>
                <a:gd name="connsiteY2" fmla="*/ 0 h 11602"/>
                <a:gd name="connsiteX3" fmla="*/ 65505 w 71439"/>
                <a:gd name="connsiteY3" fmla="*/ 5752 h 11602"/>
                <a:gd name="connsiteX4" fmla="*/ 55208 w 71439"/>
                <a:gd name="connsiteY4" fmla="*/ 11602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9" h="11602">
                  <a:moveTo>
                    <a:pt x="55208" y="11602"/>
                  </a:moveTo>
                  <a:cubicBezTo>
                    <a:pt x="38565" y="11602"/>
                    <a:pt x="16354" y="8996"/>
                    <a:pt x="5668" y="5752"/>
                  </a:cubicBezTo>
                  <a:cubicBezTo>
                    <a:pt x="-4959" y="2556"/>
                    <a:pt x="-199" y="0"/>
                    <a:pt x="16234" y="0"/>
                  </a:cubicBezTo>
                  <a:cubicBezTo>
                    <a:pt x="32638" y="0"/>
                    <a:pt x="54670" y="2556"/>
                    <a:pt x="65505" y="5752"/>
                  </a:cubicBezTo>
                  <a:cubicBezTo>
                    <a:pt x="76431" y="8947"/>
                    <a:pt x="71852" y="11602"/>
                    <a:pt x="55208" y="1160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03A1E554-7C2F-4CF0-B325-3A81729CE0E6}"/>
                </a:ext>
              </a:extLst>
            </p:cNvPr>
            <p:cNvSpPr/>
            <p:nvPr/>
          </p:nvSpPr>
          <p:spPr>
            <a:xfrm>
              <a:off x="9208662" y="6139261"/>
              <a:ext cx="79243" cy="13568"/>
            </a:xfrm>
            <a:custGeom>
              <a:avLst/>
              <a:gdLst>
                <a:gd name="connsiteX0" fmla="*/ 62466 w 79243"/>
                <a:gd name="connsiteY0" fmla="*/ 13568 h 13568"/>
                <a:gd name="connsiteX1" fmla="*/ 7088 w 79243"/>
                <a:gd name="connsiteY1" fmla="*/ 6735 h 13568"/>
                <a:gd name="connsiteX2" fmla="*/ 16787 w 79243"/>
                <a:gd name="connsiteY2" fmla="*/ 0 h 13568"/>
                <a:gd name="connsiteX3" fmla="*/ 71835 w 79243"/>
                <a:gd name="connsiteY3" fmla="*/ 6735 h 13568"/>
                <a:gd name="connsiteX4" fmla="*/ 62466 w 79243"/>
                <a:gd name="connsiteY4" fmla="*/ 13568 h 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3" h="13568">
                  <a:moveTo>
                    <a:pt x="62466" y="13568"/>
                  </a:moveTo>
                  <a:cubicBezTo>
                    <a:pt x="44445" y="13568"/>
                    <a:pt x="19630" y="10471"/>
                    <a:pt x="7088" y="6735"/>
                  </a:cubicBezTo>
                  <a:cubicBezTo>
                    <a:pt x="-5364" y="2999"/>
                    <a:pt x="-964" y="0"/>
                    <a:pt x="16787" y="0"/>
                  </a:cubicBezTo>
                  <a:cubicBezTo>
                    <a:pt x="34537" y="0"/>
                    <a:pt x="59143" y="2999"/>
                    <a:pt x="71835" y="6735"/>
                  </a:cubicBezTo>
                  <a:cubicBezTo>
                    <a:pt x="84617" y="10471"/>
                    <a:pt x="80456" y="13568"/>
                    <a:pt x="62466" y="135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36AA866-AF79-4C79-B57D-C6523AAEDE21}"/>
                </a:ext>
              </a:extLst>
            </p:cNvPr>
            <p:cNvSpPr/>
            <p:nvPr/>
          </p:nvSpPr>
          <p:spPr>
            <a:xfrm>
              <a:off x="9490810" y="6222442"/>
              <a:ext cx="89003" cy="16174"/>
            </a:xfrm>
            <a:custGeom>
              <a:avLst/>
              <a:gdLst>
                <a:gd name="connsiteX0" fmla="*/ 71633 w 89003"/>
                <a:gd name="connsiteY0" fmla="*/ 16174 h 16174"/>
                <a:gd name="connsiteX1" fmla="*/ 9012 w 89003"/>
                <a:gd name="connsiteY1" fmla="*/ 8013 h 16174"/>
                <a:gd name="connsiteX2" fmla="*/ 17363 w 89003"/>
                <a:gd name="connsiteY2" fmla="*/ 0 h 16174"/>
                <a:gd name="connsiteX3" fmla="*/ 79565 w 89003"/>
                <a:gd name="connsiteY3" fmla="*/ 8013 h 16174"/>
                <a:gd name="connsiteX4" fmla="*/ 71633 w 89003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03" h="16174">
                  <a:moveTo>
                    <a:pt x="71633" y="16174"/>
                  </a:moveTo>
                  <a:cubicBezTo>
                    <a:pt x="51997" y="16174"/>
                    <a:pt x="23919" y="12536"/>
                    <a:pt x="9012" y="8013"/>
                  </a:cubicBezTo>
                  <a:cubicBezTo>
                    <a:pt x="-5746" y="3589"/>
                    <a:pt x="-1974" y="0"/>
                    <a:pt x="17363" y="0"/>
                  </a:cubicBezTo>
                  <a:cubicBezTo>
                    <a:pt x="36701" y="0"/>
                    <a:pt x="64479" y="3589"/>
                    <a:pt x="79565" y="8013"/>
                  </a:cubicBezTo>
                  <a:cubicBezTo>
                    <a:pt x="94742" y="12536"/>
                    <a:pt x="91270" y="16174"/>
                    <a:pt x="71633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B02194E-E8B2-47B8-97D0-F3DD50D805A2}"/>
                </a:ext>
              </a:extLst>
            </p:cNvPr>
            <p:cNvSpPr/>
            <p:nvPr/>
          </p:nvSpPr>
          <p:spPr>
            <a:xfrm>
              <a:off x="9827961" y="6321945"/>
              <a:ext cx="101465" cy="19467"/>
            </a:xfrm>
            <a:custGeom>
              <a:avLst/>
              <a:gdLst>
                <a:gd name="connsiteX0" fmla="*/ 83479 w 101465"/>
                <a:gd name="connsiteY0" fmla="*/ 19468 h 19467"/>
                <a:gd name="connsiteX1" fmla="*/ 11698 w 101465"/>
                <a:gd name="connsiteY1" fmla="*/ 9636 h 19467"/>
                <a:gd name="connsiteX2" fmla="*/ 17954 w 101465"/>
                <a:gd name="connsiteY2" fmla="*/ 0 h 19467"/>
                <a:gd name="connsiteX3" fmla="*/ 89167 w 101465"/>
                <a:gd name="connsiteY3" fmla="*/ 9636 h 19467"/>
                <a:gd name="connsiteX4" fmla="*/ 83479 w 101465"/>
                <a:gd name="connsiteY4" fmla="*/ 19468 h 1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65" h="19467">
                  <a:moveTo>
                    <a:pt x="83479" y="19468"/>
                  </a:moveTo>
                  <a:cubicBezTo>
                    <a:pt x="61897" y="19468"/>
                    <a:pt x="29688" y="15043"/>
                    <a:pt x="11698" y="9636"/>
                  </a:cubicBezTo>
                  <a:cubicBezTo>
                    <a:pt x="-6112" y="4277"/>
                    <a:pt x="-3239" y="0"/>
                    <a:pt x="17954" y="0"/>
                  </a:cubicBezTo>
                  <a:cubicBezTo>
                    <a:pt x="39148" y="0"/>
                    <a:pt x="70967" y="4326"/>
                    <a:pt x="89167" y="9636"/>
                  </a:cubicBezTo>
                  <a:cubicBezTo>
                    <a:pt x="107546" y="15092"/>
                    <a:pt x="105062" y="19468"/>
                    <a:pt x="83479" y="194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0205716F-6549-4F94-92BA-FD06B8D33018}"/>
                </a:ext>
              </a:extLst>
            </p:cNvPr>
            <p:cNvSpPr/>
            <p:nvPr/>
          </p:nvSpPr>
          <p:spPr>
            <a:xfrm>
              <a:off x="10237965" y="6442882"/>
              <a:ext cx="117805" cy="23941"/>
            </a:xfrm>
            <a:custGeom>
              <a:avLst/>
              <a:gdLst>
                <a:gd name="connsiteX0" fmla="*/ 99193 w 117805"/>
                <a:gd name="connsiteY0" fmla="*/ 23942 h 23941"/>
                <a:gd name="connsiteX1" fmla="*/ 15558 w 117805"/>
                <a:gd name="connsiteY1" fmla="*/ 11848 h 23941"/>
                <a:gd name="connsiteX2" fmla="*/ 18581 w 117805"/>
                <a:gd name="connsiteY2" fmla="*/ 0 h 23941"/>
                <a:gd name="connsiteX3" fmla="*/ 101468 w 117805"/>
                <a:gd name="connsiteY3" fmla="*/ 11848 h 23941"/>
                <a:gd name="connsiteX4" fmla="*/ 99193 w 117805"/>
                <a:gd name="connsiteY4" fmla="*/ 23942 h 2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05" h="23941">
                  <a:moveTo>
                    <a:pt x="99193" y="23942"/>
                  </a:moveTo>
                  <a:cubicBezTo>
                    <a:pt x="75246" y="23942"/>
                    <a:pt x="37709" y="18485"/>
                    <a:pt x="15558" y="11848"/>
                  </a:cubicBezTo>
                  <a:cubicBezTo>
                    <a:pt x="-6353" y="5260"/>
                    <a:pt x="-4917" y="0"/>
                    <a:pt x="18581" y="0"/>
                  </a:cubicBezTo>
                  <a:cubicBezTo>
                    <a:pt x="42079" y="0"/>
                    <a:pt x="79077" y="5260"/>
                    <a:pt x="101468" y="11848"/>
                  </a:cubicBezTo>
                  <a:cubicBezTo>
                    <a:pt x="124067" y="18534"/>
                    <a:pt x="123140" y="23942"/>
                    <a:pt x="99193" y="2394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4DFCCE61-8C72-4D2A-9B80-4CCF1A73A922}"/>
                </a:ext>
              </a:extLst>
            </p:cNvPr>
            <p:cNvSpPr/>
            <p:nvPr/>
          </p:nvSpPr>
          <p:spPr>
            <a:xfrm>
              <a:off x="10747167" y="6593069"/>
              <a:ext cx="140074" cy="30135"/>
            </a:xfrm>
            <a:custGeom>
              <a:avLst/>
              <a:gdLst>
                <a:gd name="connsiteX0" fmla="*/ 120834 w 140074"/>
                <a:gd name="connsiteY0" fmla="*/ 30136 h 30135"/>
                <a:gd name="connsiteX1" fmla="*/ 21275 w 140074"/>
                <a:gd name="connsiteY1" fmla="*/ 14896 h 30135"/>
                <a:gd name="connsiteX2" fmla="*/ 19209 w 140074"/>
                <a:gd name="connsiteY2" fmla="*/ 0 h 30135"/>
                <a:gd name="connsiteX3" fmla="*/ 117661 w 140074"/>
                <a:gd name="connsiteY3" fmla="*/ 14896 h 30135"/>
                <a:gd name="connsiteX4" fmla="*/ 120834 w 140074"/>
                <a:gd name="connsiteY4" fmla="*/ 30136 h 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74" h="30135">
                  <a:moveTo>
                    <a:pt x="120834" y="30136"/>
                  </a:moveTo>
                  <a:cubicBezTo>
                    <a:pt x="93924" y="30136"/>
                    <a:pt x="49233" y="23253"/>
                    <a:pt x="21275" y="14896"/>
                  </a:cubicBezTo>
                  <a:cubicBezTo>
                    <a:pt x="-6324" y="6637"/>
                    <a:pt x="-7132" y="0"/>
                    <a:pt x="19209" y="0"/>
                  </a:cubicBezTo>
                  <a:cubicBezTo>
                    <a:pt x="45551" y="0"/>
                    <a:pt x="89494" y="6637"/>
                    <a:pt x="117661" y="14896"/>
                  </a:cubicBezTo>
                  <a:cubicBezTo>
                    <a:pt x="146188" y="23253"/>
                    <a:pt x="147745" y="30136"/>
                    <a:pt x="120834" y="301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26FF6BE-6569-4FE5-86BF-58066FA3E04F}"/>
                </a:ext>
              </a:extLst>
            </p:cNvPr>
            <p:cNvSpPr/>
            <p:nvPr/>
          </p:nvSpPr>
          <p:spPr>
            <a:xfrm>
              <a:off x="11396554" y="6784503"/>
              <a:ext cx="171728" cy="39132"/>
            </a:xfrm>
            <a:custGeom>
              <a:avLst/>
              <a:gdLst>
                <a:gd name="connsiteX0" fmla="*/ 151841 w 171728"/>
                <a:gd name="connsiteY0" fmla="*/ 39132 h 39132"/>
                <a:gd name="connsiteX1" fmla="*/ 30130 w 171728"/>
                <a:gd name="connsiteY1" fmla="*/ 19320 h 39132"/>
                <a:gd name="connsiteX2" fmla="*/ 19833 w 171728"/>
                <a:gd name="connsiteY2" fmla="*/ 0 h 39132"/>
                <a:gd name="connsiteX3" fmla="*/ 139927 w 171728"/>
                <a:gd name="connsiteY3" fmla="*/ 19320 h 39132"/>
                <a:gd name="connsiteX4" fmla="*/ 151841 w 171728"/>
                <a:gd name="connsiteY4" fmla="*/ 39132 h 3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728" h="39132">
                  <a:moveTo>
                    <a:pt x="151841" y="39132"/>
                  </a:moveTo>
                  <a:cubicBezTo>
                    <a:pt x="121158" y="39132"/>
                    <a:pt x="66470" y="30185"/>
                    <a:pt x="30130" y="19320"/>
                  </a:cubicBezTo>
                  <a:cubicBezTo>
                    <a:pt x="-5700" y="8603"/>
                    <a:pt x="-10131" y="0"/>
                    <a:pt x="19833" y="0"/>
                  </a:cubicBezTo>
                  <a:cubicBezTo>
                    <a:pt x="49796" y="0"/>
                    <a:pt x="103348" y="8603"/>
                    <a:pt x="139927" y="19320"/>
                  </a:cubicBezTo>
                  <a:cubicBezTo>
                    <a:pt x="177014" y="30185"/>
                    <a:pt x="182553" y="39132"/>
                    <a:pt x="151841" y="391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6E51889-269D-4E6B-AFE5-18D2D6608B4B}"/>
                </a:ext>
              </a:extLst>
            </p:cNvPr>
            <p:cNvSpPr/>
            <p:nvPr/>
          </p:nvSpPr>
          <p:spPr>
            <a:xfrm>
              <a:off x="7687017" y="5638800"/>
              <a:ext cx="32059" cy="2949"/>
            </a:xfrm>
            <a:custGeom>
              <a:avLst/>
              <a:gdLst>
                <a:gd name="connsiteX0" fmla="*/ 21481 w 32059"/>
                <a:gd name="connsiteY0" fmla="*/ 2950 h 2949"/>
                <a:gd name="connsiteX1" fmla="*/ 947 w 32059"/>
                <a:gd name="connsiteY1" fmla="*/ 1475 h 2949"/>
                <a:gd name="connsiteX2" fmla="*/ 10586 w 32059"/>
                <a:gd name="connsiteY2" fmla="*/ 0 h 2949"/>
                <a:gd name="connsiteX3" fmla="*/ 31090 w 32059"/>
                <a:gd name="connsiteY3" fmla="*/ 1475 h 2949"/>
                <a:gd name="connsiteX4" fmla="*/ 21481 w 32059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59" h="2949">
                  <a:moveTo>
                    <a:pt x="21481" y="2950"/>
                  </a:moveTo>
                  <a:cubicBezTo>
                    <a:pt x="13130" y="2950"/>
                    <a:pt x="3941" y="2311"/>
                    <a:pt x="947" y="1475"/>
                  </a:cubicBezTo>
                  <a:cubicBezTo>
                    <a:pt x="-2046" y="639"/>
                    <a:pt x="2294" y="0"/>
                    <a:pt x="10586" y="0"/>
                  </a:cubicBezTo>
                  <a:cubicBezTo>
                    <a:pt x="18878" y="0"/>
                    <a:pt x="28037" y="639"/>
                    <a:pt x="31090" y="1475"/>
                  </a:cubicBezTo>
                  <a:cubicBezTo>
                    <a:pt x="34113" y="2261"/>
                    <a:pt x="29833" y="2950"/>
                    <a:pt x="2148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333E8675-2CAC-4304-B4E9-77C5417B907B}"/>
                </a:ext>
              </a:extLst>
            </p:cNvPr>
            <p:cNvSpPr/>
            <p:nvPr/>
          </p:nvSpPr>
          <p:spPr>
            <a:xfrm>
              <a:off x="7752397" y="5656203"/>
              <a:ext cx="33499" cy="3146"/>
            </a:xfrm>
            <a:custGeom>
              <a:avLst/>
              <a:gdLst>
                <a:gd name="connsiteX0" fmla="*/ 22644 w 33499"/>
                <a:gd name="connsiteY0" fmla="*/ 3146 h 3146"/>
                <a:gd name="connsiteX1" fmla="*/ 1062 w 33499"/>
                <a:gd name="connsiteY1" fmla="*/ 1573 h 3146"/>
                <a:gd name="connsiteX2" fmla="*/ 10850 w 33499"/>
                <a:gd name="connsiteY2" fmla="*/ 0 h 3146"/>
                <a:gd name="connsiteX3" fmla="*/ 32402 w 33499"/>
                <a:gd name="connsiteY3" fmla="*/ 1573 h 3146"/>
                <a:gd name="connsiteX4" fmla="*/ 22644 w 33499"/>
                <a:gd name="connsiteY4" fmla="*/ 3146 h 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9" h="3146">
                  <a:moveTo>
                    <a:pt x="22644" y="3146"/>
                  </a:moveTo>
                  <a:cubicBezTo>
                    <a:pt x="13964" y="3146"/>
                    <a:pt x="4295" y="2409"/>
                    <a:pt x="1062" y="1573"/>
                  </a:cubicBezTo>
                  <a:cubicBezTo>
                    <a:pt x="-2171" y="688"/>
                    <a:pt x="2230" y="0"/>
                    <a:pt x="10850" y="0"/>
                  </a:cubicBezTo>
                  <a:cubicBezTo>
                    <a:pt x="19472" y="0"/>
                    <a:pt x="29110" y="688"/>
                    <a:pt x="32402" y="1573"/>
                  </a:cubicBezTo>
                  <a:cubicBezTo>
                    <a:pt x="35695" y="2409"/>
                    <a:pt x="31325" y="3146"/>
                    <a:pt x="22644" y="314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63422EF-CEB9-4ED1-A952-6C50C9CBA0D0}"/>
                </a:ext>
              </a:extLst>
            </p:cNvPr>
            <p:cNvSpPr/>
            <p:nvPr/>
          </p:nvSpPr>
          <p:spPr>
            <a:xfrm>
              <a:off x="7823207" y="5674933"/>
              <a:ext cx="35041" cy="3441"/>
            </a:xfrm>
            <a:custGeom>
              <a:avLst/>
              <a:gdLst>
                <a:gd name="connsiteX0" fmla="*/ 23915 w 35041"/>
                <a:gd name="connsiteY0" fmla="*/ 3441 h 3441"/>
                <a:gd name="connsiteX1" fmla="*/ 1195 w 35041"/>
                <a:gd name="connsiteY1" fmla="*/ 1721 h 3441"/>
                <a:gd name="connsiteX2" fmla="*/ 11133 w 35041"/>
                <a:gd name="connsiteY2" fmla="*/ 0 h 3441"/>
                <a:gd name="connsiteX3" fmla="*/ 33823 w 35041"/>
                <a:gd name="connsiteY3" fmla="*/ 1721 h 3441"/>
                <a:gd name="connsiteX4" fmla="*/ 23915 w 35041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41" h="3441">
                  <a:moveTo>
                    <a:pt x="23915" y="3441"/>
                  </a:moveTo>
                  <a:cubicBezTo>
                    <a:pt x="14875" y="3441"/>
                    <a:pt x="4697" y="2655"/>
                    <a:pt x="1195" y="1721"/>
                  </a:cubicBezTo>
                  <a:cubicBezTo>
                    <a:pt x="-2307" y="787"/>
                    <a:pt x="2153" y="0"/>
                    <a:pt x="11133" y="0"/>
                  </a:cubicBezTo>
                  <a:cubicBezTo>
                    <a:pt x="20113" y="0"/>
                    <a:pt x="30261" y="787"/>
                    <a:pt x="33823" y="1721"/>
                  </a:cubicBezTo>
                  <a:cubicBezTo>
                    <a:pt x="37355" y="2655"/>
                    <a:pt x="32955" y="3441"/>
                    <a:pt x="23915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1C2F7C0-0FF1-4D26-B794-122E20455B5F}"/>
                </a:ext>
              </a:extLst>
            </p:cNvPr>
            <p:cNvSpPr/>
            <p:nvPr/>
          </p:nvSpPr>
          <p:spPr>
            <a:xfrm>
              <a:off x="7900070" y="5695335"/>
              <a:ext cx="36762" cy="3736"/>
            </a:xfrm>
            <a:custGeom>
              <a:avLst/>
              <a:gdLst>
                <a:gd name="connsiteX0" fmla="*/ 25358 w 36762"/>
                <a:gd name="connsiteY0" fmla="*/ 3736 h 3736"/>
                <a:gd name="connsiteX1" fmla="*/ 1351 w 36762"/>
                <a:gd name="connsiteY1" fmla="*/ 1868 h 3736"/>
                <a:gd name="connsiteX2" fmla="*/ 11409 w 36762"/>
                <a:gd name="connsiteY2" fmla="*/ 0 h 3736"/>
                <a:gd name="connsiteX3" fmla="*/ 35356 w 36762"/>
                <a:gd name="connsiteY3" fmla="*/ 1868 h 3736"/>
                <a:gd name="connsiteX4" fmla="*/ 25358 w 36762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2" h="3736">
                  <a:moveTo>
                    <a:pt x="25358" y="3736"/>
                  </a:moveTo>
                  <a:cubicBezTo>
                    <a:pt x="15929" y="3736"/>
                    <a:pt x="5183" y="2901"/>
                    <a:pt x="1351" y="1868"/>
                  </a:cubicBezTo>
                  <a:cubicBezTo>
                    <a:pt x="-2450" y="836"/>
                    <a:pt x="2040" y="0"/>
                    <a:pt x="11409" y="0"/>
                  </a:cubicBezTo>
                  <a:cubicBezTo>
                    <a:pt x="20778" y="0"/>
                    <a:pt x="31495" y="836"/>
                    <a:pt x="35356" y="1868"/>
                  </a:cubicBezTo>
                  <a:cubicBezTo>
                    <a:pt x="39248" y="2851"/>
                    <a:pt x="34788" y="3736"/>
                    <a:pt x="25358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22B3FEA1-4E1F-44A7-9741-0580429C4A18}"/>
                </a:ext>
              </a:extLst>
            </p:cNvPr>
            <p:cNvSpPr/>
            <p:nvPr/>
          </p:nvSpPr>
          <p:spPr>
            <a:xfrm>
              <a:off x="7983848" y="5717507"/>
              <a:ext cx="38684" cy="4129"/>
            </a:xfrm>
            <a:custGeom>
              <a:avLst/>
              <a:gdLst>
                <a:gd name="connsiteX0" fmla="*/ 26981 w 38684"/>
                <a:gd name="connsiteY0" fmla="*/ 4130 h 4129"/>
                <a:gd name="connsiteX1" fmla="*/ 1537 w 38684"/>
                <a:gd name="connsiteY1" fmla="*/ 2065 h 4129"/>
                <a:gd name="connsiteX2" fmla="*/ 11715 w 38684"/>
                <a:gd name="connsiteY2" fmla="*/ 0 h 4129"/>
                <a:gd name="connsiteX3" fmla="*/ 37069 w 38684"/>
                <a:gd name="connsiteY3" fmla="*/ 2065 h 4129"/>
                <a:gd name="connsiteX4" fmla="*/ 26981 w 38684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4" h="4129">
                  <a:moveTo>
                    <a:pt x="26981" y="4130"/>
                  </a:moveTo>
                  <a:cubicBezTo>
                    <a:pt x="17133" y="4130"/>
                    <a:pt x="5728" y="3195"/>
                    <a:pt x="1537" y="2065"/>
                  </a:cubicBezTo>
                  <a:cubicBezTo>
                    <a:pt x="-2623" y="934"/>
                    <a:pt x="1957" y="0"/>
                    <a:pt x="11715" y="0"/>
                  </a:cubicBezTo>
                  <a:cubicBezTo>
                    <a:pt x="21503" y="0"/>
                    <a:pt x="32848" y="934"/>
                    <a:pt x="37069" y="2065"/>
                  </a:cubicBezTo>
                  <a:cubicBezTo>
                    <a:pt x="41349" y="3195"/>
                    <a:pt x="36829" y="4130"/>
                    <a:pt x="2698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2A985AD-CD6E-4F35-9FEC-4C4EE4FEBCBD}"/>
                </a:ext>
              </a:extLst>
            </p:cNvPr>
            <p:cNvSpPr/>
            <p:nvPr/>
          </p:nvSpPr>
          <p:spPr>
            <a:xfrm>
              <a:off x="8075511" y="5741792"/>
              <a:ext cx="40837" cy="4522"/>
            </a:xfrm>
            <a:custGeom>
              <a:avLst/>
              <a:gdLst>
                <a:gd name="connsiteX0" fmla="*/ 28801 w 40837"/>
                <a:gd name="connsiteY0" fmla="*/ 4523 h 4522"/>
                <a:gd name="connsiteX1" fmla="*/ 1771 w 40837"/>
                <a:gd name="connsiteY1" fmla="*/ 2261 h 4522"/>
                <a:gd name="connsiteX2" fmla="*/ 12068 w 40837"/>
                <a:gd name="connsiteY2" fmla="*/ 0 h 4522"/>
                <a:gd name="connsiteX3" fmla="*/ 39009 w 40837"/>
                <a:gd name="connsiteY3" fmla="*/ 2261 h 4522"/>
                <a:gd name="connsiteX4" fmla="*/ 28801 w 4083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7" h="4522">
                  <a:moveTo>
                    <a:pt x="28801" y="4523"/>
                  </a:moveTo>
                  <a:cubicBezTo>
                    <a:pt x="18474" y="4523"/>
                    <a:pt x="6380" y="3490"/>
                    <a:pt x="1771" y="2261"/>
                  </a:cubicBezTo>
                  <a:cubicBezTo>
                    <a:pt x="-2809" y="1032"/>
                    <a:pt x="1801" y="0"/>
                    <a:pt x="12068" y="0"/>
                  </a:cubicBezTo>
                  <a:cubicBezTo>
                    <a:pt x="22335" y="0"/>
                    <a:pt x="34369" y="983"/>
                    <a:pt x="39009" y="2261"/>
                  </a:cubicBezTo>
                  <a:cubicBezTo>
                    <a:pt x="43678" y="3490"/>
                    <a:pt x="39099" y="4523"/>
                    <a:pt x="2880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A80FC227-883D-4AA4-AF7C-437F9F307F0E}"/>
                </a:ext>
              </a:extLst>
            </p:cNvPr>
            <p:cNvSpPr/>
            <p:nvPr/>
          </p:nvSpPr>
          <p:spPr>
            <a:xfrm>
              <a:off x="8176249" y="5768487"/>
              <a:ext cx="43218" cy="4965"/>
            </a:xfrm>
            <a:custGeom>
              <a:avLst/>
              <a:gdLst>
                <a:gd name="connsiteX0" fmla="*/ 30826 w 43218"/>
                <a:gd name="connsiteY0" fmla="*/ 4965 h 4965"/>
                <a:gd name="connsiteX1" fmla="*/ 2029 w 43218"/>
                <a:gd name="connsiteY1" fmla="*/ 2458 h 4965"/>
                <a:gd name="connsiteX2" fmla="*/ 12387 w 43218"/>
                <a:gd name="connsiteY2" fmla="*/ 0 h 4965"/>
                <a:gd name="connsiteX3" fmla="*/ 41093 w 43218"/>
                <a:gd name="connsiteY3" fmla="*/ 2458 h 4965"/>
                <a:gd name="connsiteX4" fmla="*/ 30826 w 43218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18" h="4965">
                  <a:moveTo>
                    <a:pt x="30826" y="4965"/>
                  </a:moveTo>
                  <a:cubicBezTo>
                    <a:pt x="19989" y="4965"/>
                    <a:pt x="7089" y="3835"/>
                    <a:pt x="2029" y="2458"/>
                  </a:cubicBezTo>
                  <a:cubicBezTo>
                    <a:pt x="-2999" y="1082"/>
                    <a:pt x="1640" y="0"/>
                    <a:pt x="12387" y="0"/>
                  </a:cubicBezTo>
                  <a:cubicBezTo>
                    <a:pt x="23133" y="0"/>
                    <a:pt x="35974" y="1082"/>
                    <a:pt x="41093" y="2458"/>
                  </a:cubicBezTo>
                  <a:cubicBezTo>
                    <a:pt x="46271" y="3884"/>
                    <a:pt x="41662" y="4965"/>
                    <a:pt x="3082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4FFDD5B2-56A9-4E59-9238-A8DC122B8911}"/>
                </a:ext>
              </a:extLst>
            </p:cNvPr>
            <p:cNvSpPr/>
            <p:nvPr/>
          </p:nvSpPr>
          <p:spPr>
            <a:xfrm>
              <a:off x="8287426" y="5797935"/>
              <a:ext cx="45928" cy="5506"/>
            </a:xfrm>
            <a:custGeom>
              <a:avLst/>
              <a:gdLst>
                <a:gd name="connsiteX0" fmla="*/ 33187 w 45928"/>
                <a:gd name="connsiteY0" fmla="*/ 5506 h 5506"/>
                <a:gd name="connsiteX1" fmla="*/ 2355 w 45928"/>
                <a:gd name="connsiteY1" fmla="*/ 2753 h 5506"/>
                <a:gd name="connsiteX2" fmla="*/ 12742 w 45928"/>
                <a:gd name="connsiteY2" fmla="*/ 0 h 5506"/>
                <a:gd name="connsiteX3" fmla="*/ 43454 w 45928"/>
                <a:gd name="connsiteY3" fmla="*/ 2753 h 5506"/>
                <a:gd name="connsiteX4" fmla="*/ 33187 w 4592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28" h="5506">
                  <a:moveTo>
                    <a:pt x="33187" y="5506"/>
                  </a:moveTo>
                  <a:cubicBezTo>
                    <a:pt x="21782" y="5506"/>
                    <a:pt x="7983" y="4277"/>
                    <a:pt x="2355" y="2753"/>
                  </a:cubicBezTo>
                  <a:cubicBezTo>
                    <a:pt x="-3213" y="1229"/>
                    <a:pt x="1427" y="0"/>
                    <a:pt x="12742" y="0"/>
                  </a:cubicBezTo>
                  <a:cubicBezTo>
                    <a:pt x="24057" y="0"/>
                    <a:pt x="37796" y="1229"/>
                    <a:pt x="43454" y="2753"/>
                  </a:cubicBezTo>
                  <a:cubicBezTo>
                    <a:pt x="49201" y="4277"/>
                    <a:pt x="44591" y="5506"/>
                    <a:pt x="33187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6A1678DC-3ED1-49FE-B980-8E43873033E8}"/>
                </a:ext>
              </a:extLst>
            </p:cNvPr>
            <p:cNvSpPr/>
            <p:nvPr/>
          </p:nvSpPr>
          <p:spPr>
            <a:xfrm>
              <a:off x="8410827" y="5830676"/>
              <a:ext cx="48990" cy="6096"/>
            </a:xfrm>
            <a:custGeom>
              <a:avLst/>
              <a:gdLst>
                <a:gd name="connsiteX0" fmla="*/ 35867 w 48990"/>
                <a:gd name="connsiteY0" fmla="*/ 6096 h 6096"/>
                <a:gd name="connsiteX1" fmla="*/ 2760 w 48990"/>
                <a:gd name="connsiteY1" fmla="*/ 3048 h 6096"/>
                <a:gd name="connsiteX2" fmla="*/ 13117 w 48990"/>
                <a:gd name="connsiteY2" fmla="*/ 0 h 6096"/>
                <a:gd name="connsiteX3" fmla="*/ 46134 w 48990"/>
                <a:gd name="connsiteY3" fmla="*/ 3048 h 6096"/>
                <a:gd name="connsiteX4" fmla="*/ 35867 w 48990"/>
                <a:gd name="connsiteY4" fmla="*/ 609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90" h="6096">
                  <a:moveTo>
                    <a:pt x="35867" y="6096"/>
                  </a:moveTo>
                  <a:cubicBezTo>
                    <a:pt x="23834" y="6096"/>
                    <a:pt x="8987" y="4719"/>
                    <a:pt x="2760" y="3048"/>
                  </a:cubicBezTo>
                  <a:cubicBezTo>
                    <a:pt x="-3466" y="1377"/>
                    <a:pt x="1204" y="0"/>
                    <a:pt x="13117" y="0"/>
                  </a:cubicBezTo>
                  <a:cubicBezTo>
                    <a:pt x="25031" y="0"/>
                    <a:pt x="39789" y="1377"/>
                    <a:pt x="46134" y="3048"/>
                  </a:cubicBezTo>
                  <a:cubicBezTo>
                    <a:pt x="52481" y="4719"/>
                    <a:pt x="47901" y="6096"/>
                    <a:pt x="35867" y="609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EC1D726-B5B9-4DFD-B930-F92B44B1F01B}"/>
                </a:ext>
              </a:extLst>
            </p:cNvPr>
            <p:cNvSpPr/>
            <p:nvPr/>
          </p:nvSpPr>
          <p:spPr>
            <a:xfrm>
              <a:off x="8548507" y="5867154"/>
              <a:ext cx="52517" cy="6833"/>
            </a:xfrm>
            <a:custGeom>
              <a:avLst/>
              <a:gdLst>
                <a:gd name="connsiteX0" fmla="*/ 39025 w 52517"/>
                <a:gd name="connsiteY0" fmla="*/ 6833 h 6833"/>
                <a:gd name="connsiteX1" fmla="*/ 3254 w 52517"/>
                <a:gd name="connsiteY1" fmla="*/ 3392 h 6833"/>
                <a:gd name="connsiteX2" fmla="*/ 13521 w 52517"/>
                <a:gd name="connsiteY2" fmla="*/ 0 h 6833"/>
                <a:gd name="connsiteX3" fmla="*/ 49142 w 52517"/>
                <a:gd name="connsiteY3" fmla="*/ 3392 h 6833"/>
                <a:gd name="connsiteX4" fmla="*/ 39025 w 52517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17" h="6833">
                  <a:moveTo>
                    <a:pt x="39025" y="6833"/>
                  </a:moveTo>
                  <a:cubicBezTo>
                    <a:pt x="26273" y="6833"/>
                    <a:pt x="10258" y="5309"/>
                    <a:pt x="3254" y="3392"/>
                  </a:cubicBezTo>
                  <a:cubicBezTo>
                    <a:pt x="-3720" y="1524"/>
                    <a:pt x="889" y="0"/>
                    <a:pt x="13521" y="0"/>
                  </a:cubicBezTo>
                  <a:cubicBezTo>
                    <a:pt x="26123" y="0"/>
                    <a:pt x="42078" y="1524"/>
                    <a:pt x="49142" y="3392"/>
                  </a:cubicBezTo>
                  <a:cubicBezTo>
                    <a:pt x="56267" y="5260"/>
                    <a:pt x="51747" y="6833"/>
                    <a:pt x="3902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DCB0AF83-7160-4AEC-84AC-53B448B97D14}"/>
                </a:ext>
              </a:extLst>
            </p:cNvPr>
            <p:cNvSpPr/>
            <p:nvPr/>
          </p:nvSpPr>
          <p:spPr>
            <a:xfrm>
              <a:off x="8703146" y="5908056"/>
              <a:ext cx="56587" cy="7718"/>
            </a:xfrm>
            <a:custGeom>
              <a:avLst/>
              <a:gdLst>
                <a:gd name="connsiteX0" fmla="*/ 42676 w 56587"/>
                <a:gd name="connsiteY0" fmla="*/ 7718 h 7718"/>
                <a:gd name="connsiteX1" fmla="*/ 3852 w 56587"/>
                <a:gd name="connsiteY1" fmla="*/ 3835 h 7718"/>
                <a:gd name="connsiteX2" fmla="*/ 13910 w 56587"/>
                <a:gd name="connsiteY2" fmla="*/ 0 h 7718"/>
                <a:gd name="connsiteX3" fmla="*/ 52584 w 56587"/>
                <a:gd name="connsiteY3" fmla="*/ 3835 h 7718"/>
                <a:gd name="connsiteX4" fmla="*/ 42676 w 56587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7" h="7718">
                  <a:moveTo>
                    <a:pt x="42676" y="7718"/>
                  </a:moveTo>
                  <a:cubicBezTo>
                    <a:pt x="29146" y="7718"/>
                    <a:pt x="11754" y="5998"/>
                    <a:pt x="3852" y="3835"/>
                  </a:cubicBezTo>
                  <a:cubicBezTo>
                    <a:pt x="-3991" y="1721"/>
                    <a:pt x="529" y="0"/>
                    <a:pt x="13910" y="0"/>
                  </a:cubicBezTo>
                  <a:cubicBezTo>
                    <a:pt x="27290" y="0"/>
                    <a:pt x="44592" y="1721"/>
                    <a:pt x="52584" y="3835"/>
                  </a:cubicBezTo>
                  <a:cubicBezTo>
                    <a:pt x="60606" y="5998"/>
                    <a:pt x="56206" y="7718"/>
                    <a:pt x="42676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398DDEAE-1211-4C54-A3AD-68333CE549B9}"/>
                </a:ext>
              </a:extLst>
            </p:cNvPr>
            <p:cNvSpPr/>
            <p:nvPr/>
          </p:nvSpPr>
          <p:spPr>
            <a:xfrm>
              <a:off x="8878050" y="5954366"/>
              <a:ext cx="61380" cy="8799"/>
            </a:xfrm>
            <a:custGeom>
              <a:avLst/>
              <a:gdLst>
                <a:gd name="connsiteX0" fmla="*/ 47045 w 61380"/>
                <a:gd name="connsiteY0" fmla="*/ 8800 h 8799"/>
                <a:gd name="connsiteX1" fmla="*/ 4628 w 61380"/>
                <a:gd name="connsiteY1" fmla="*/ 4375 h 8799"/>
                <a:gd name="connsiteX2" fmla="*/ 14327 w 61380"/>
                <a:gd name="connsiteY2" fmla="*/ 0 h 8799"/>
                <a:gd name="connsiteX3" fmla="*/ 56564 w 61380"/>
                <a:gd name="connsiteY3" fmla="*/ 4375 h 8799"/>
                <a:gd name="connsiteX4" fmla="*/ 47045 w 6138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80" h="8799">
                  <a:moveTo>
                    <a:pt x="47045" y="8800"/>
                  </a:moveTo>
                  <a:cubicBezTo>
                    <a:pt x="32617" y="8800"/>
                    <a:pt x="13608" y="6833"/>
                    <a:pt x="4628" y="4375"/>
                  </a:cubicBezTo>
                  <a:cubicBezTo>
                    <a:pt x="-4292" y="1966"/>
                    <a:pt x="78" y="0"/>
                    <a:pt x="14327" y="0"/>
                  </a:cubicBezTo>
                  <a:cubicBezTo>
                    <a:pt x="28575" y="0"/>
                    <a:pt x="47464" y="1966"/>
                    <a:pt x="56564" y="4375"/>
                  </a:cubicBezTo>
                  <a:cubicBezTo>
                    <a:pt x="65694" y="6833"/>
                    <a:pt x="61472" y="8800"/>
                    <a:pt x="47045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C0969869-0E96-4B12-A9DF-40BE88B81578}"/>
                </a:ext>
              </a:extLst>
            </p:cNvPr>
            <p:cNvSpPr/>
            <p:nvPr/>
          </p:nvSpPr>
          <p:spPr>
            <a:xfrm>
              <a:off x="9077458" y="6007214"/>
              <a:ext cx="67080" cy="10028"/>
            </a:xfrm>
            <a:custGeom>
              <a:avLst/>
              <a:gdLst>
                <a:gd name="connsiteX0" fmla="*/ 52293 w 67080"/>
                <a:gd name="connsiteY0" fmla="*/ 10029 h 10028"/>
                <a:gd name="connsiteX1" fmla="*/ 5626 w 67080"/>
                <a:gd name="connsiteY1" fmla="*/ 4965 h 10028"/>
                <a:gd name="connsiteX2" fmla="*/ 14786 w 67080"/>
                <a:gd name="connsiteY2" fmla="*/ 0 h 10028"/>
                <a:gd name="connsiteX3" fmla="*/ 61213 w 67080"/>
                <a:gd name="connsiteY3" fmla="*/ 4965 h 10028"/>
                <a:gd name="connsiteX4" fmla="*/ 52293 w 67080"/>
                <a:gd name="connsiteY4" fmla="*/ 10029 h 1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0" h="10028">
                  <a:moveTo>
                    <a:pt x="52293" y="10029"/>
                  </a:moveTo>
                  <a:cubicBezTo>
                    <a:pt x="36847" y="10029"/>
                    <a:pt x="15924" y="7767"/>
                    <a:pt x="5626" y="4965"/>
                  </a:cubicBezTo>
                  <a:cubicBezTo>
                    <a:pt x="-4611" y="2212"/>
                    <a:pt x="-480" y="0"/>
                    <a:pt x="14786" y="0"/>
                  </a:cubicBezTo>
                  <a:cubicBezTo>
                    <a:pt x="30052" y="0"/>
                    <a:pt x="50796" y="2212"/>
                    <a:pt x="61213" y="4965"/>
                  </a:cubicBezTo>
                  <a:cubicBezTo>
                    <a:pt x="71720" y="7767"/>
                    <a:pt x="67738" y="10029"/>
                    <a:pt x="52293" y="100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C03E20FC-E0EB-4248-B7C0-52432EBDF5C3}"/>
                </a:ext>
              </a:extLst>
            </p:cNvPr>
            <p:cNvSpPr/>
            <p:nvPr/>
          </p:nvSpPr>
          <p:spPr>
            <a:xfrm>
              <a:off x="9306956" y="6067928"/>
              <a:ext cx="73944" cy="11602"/>
            </a:xfrm>
            <a:custGeom>
              <a:avLst/>
              <a:gdLst>
                <a:gd name="connsiteX0" fmla="*/ 58703 w 73944"/>
                <a:gd name="connsiteY0" fmla="*/ 11602 h 11602"/>
                <a:gd name="connsiteX1" fmla="*/ 6917 w 73944"/>
                <a:gd name="connsiteY1" fmla="*/ 5752 h 11602"/>
                <a:gd name="connsiteX2" fmla="*/ 15239 w 73944"/>
                <a:gd name="connsiteY2" fmla="*/ 0 h 11602"/>
                <a:gd name="connsiteX3" fmla="*/ 66725 w 73944"/>
                <a:gd name="connsiteY3" fmla="*/ 5752 h 11602"/>
                <a:gd name="connsiteX4" fmla="*/ 58703 w 73944"/>
                <a:gd name="connsiteY4" fmla="*/ 11602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44" h="11602">
                  <a:moveTo>
                    <a:pt x="58703" y="11602"/>
                  </a:moveTo>
                  <a:cubicBezTo>
                    <a:pt x="42089" y="11602"/>
                    <a:pt x="18861" y="8997"/>
                    <a:pt x="6917" y="5752"/>
                  </a:cubicBezTo>
                  <a:cubicBezTo>
                    <a:pt x="-4936" y="2556"/>
                    <a:pt x="-1165" y="0"/>
                    <a:pt x="15239" y="0"/>
                  </a:cubicBezTo>
                  <a:cubicBezTo>
                    <a:pt x="31643" y="0"/>
                    <a:pt x="54661" y="2556"/>
                    <a:pt x="66725" y="5752"/>
                  </a:cubicBezTo>
                  <a:cubicBezTo>
                    <a:pt x="78878" y="8997"/>
                    <a:pt x="75346" y="11602"/>
                    <a:pt x="58703" y="1160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10AD4A57-2FFC-4004-888D-049FF43478F4}"/>
                </a:ext>
              </a:extLst>
            </p:cNvPr>
            <p:cNvSpPr/>
            <p:nvPr/>
          </p:nvSpPr>
          <p:spPr>
            <a:xfrm>
              <a:off x="9573894" y="6138622"/>
              <a:ext cx="82353" cy="13568"/>
            </a:xfrm>
            <a:custGeom>
              <a:avLst/>
              <a:gdLst>
                <a:gd name="connsiteX0" fmla="*/ 66646 w 82353"/>
                <a:gd name="connsiteY0" fmla="*/ 13569 h 13568"/>
                <a:gd name="connsiteX1" fmla="*/ 8635 w 82353"/>
                <a:gd name="connsiteY1" fmla="*/ 6735 h 13568"/>
                <a:gd name="connsiteX2" fmla="*/ 15699 w 82353"/>
                <a:gd name="connsiteY2" fmla="*/ 0 h 13568"/>
                <a:gd name="connsiteX3" fmla="*/ 73322 w 82353"/>
                <a:gd name="connsiteY3" fmla="*/ 6735 h 13568"/>
                <a:gd name="connsiteX4" fmla="*/ 66646 w 82353"/>
                <a:gd name="connsiteY4" fmla="*/ 13569 h 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53" h="13568">
                  <a:moveTo>
                    <a:pt x="66646" y="13569"/>
                  </a:moveTo>
                  <a:cubicBezTo>
                    <a:pt x="48656" y="13569"/>
                    <a:pt x="22643" y="10471"/>
                    <a:pt x="8635" y="6735"/>
                  </a:cubicBezTo>
                  <a:cubicBezTo>
                    <a:pt x="-5254" y="2999"/>
                    <a:pt x="-2022" y="0"/>
                    <a:pt x="15699" y="0"/>
                  </a:cubicBezTo>
                  <a:cubicBezTo>
                    <a:pt x="33450" y="0"/>
                    <a:pt x="59192" y="2999"/>
                    <a:pt x="73322" y="6735"/>
                  </a:cubicBezTo>
                  <a:cubicBezTo>
                    <a:pt x="87599" y="10471"/>
                    <a:pt x="84636" y="13569"/>
                    <a:pt x="66646" y="135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F6212DEB-E217-46AB-9164-B5E4EE4B9B4F}"/>
                </a:ext>
              </a:extLst>
            </p:cNvPr>
            <p:cNvSpPr/>
            <p:nvPr/>
          </p:nvSpPr>
          <p:spPr>
            <a:xfrm>
              <a:off x="9888208" y="6221754"/>
              <a:ext cx="92909" cy="16124"/>
            </a:xfrm>
            <a:custGeom>
              <a:avLst/>
              <a:gdLst>
                <a:gd name="connsiteX0" fmla="*/ 76694 w 92909"/>
                <a:gd name="connsiteY0" fmla="*/ 16125 h 16124"/>
                <a:gd name="connsiteX1" fmla="*/ 10959 w 92909"/>
                <a:gd name="connsiteY1" fmla="*/ 8013 h 16124"/>
                <a:gd name="connsiteX2" fmla="*/ 16198 w 92909"/>
                <a:gd name="connsiteY2" fmla="*/ 0 h 16124"/>
                <a:gd name="connsiteX3" fmla="*/ 81454 w 92909"/>
                <a:gd name="connsiteY3" fmla="*/ 8013 h 16124"/>
                <a:gd name="connsiteX4" fmla="*/ 76694 w 92909"/>
                <a:gd name="connsiteY4" fmla="*/ 16125 h 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09" h="16124">
                  <a:moveTo>
                    <a:pt x="76694" y="16125"/>
                  </a:moveTo>
                  <a:cubicBezTo>
                    <a:pt x="57087" y="16125"/>
                    <a:pt x="27603" y="12487"/>
                    <a:pt x="10959" y="8013"/>
                  </a:cubicBezTo>
                  <a:cubicBezTo>
                    <a:pt x="-5534" y="3589"/>
                    <a:pt x="-3109" y="0"/>
                    <a:pt x="16198" y="0"/>
                  </a:cubicBezTo>
                  <a:cubicBezTo>
                    <a:pt x="35505" y="0"/>
                    <a:pt x="64660" y="3589"/>
                    <a:pt x="81454" y="8013"/>
                  </a:cubicBezTo>
                  <a:cubicBezTo>
                    <a:pt x="98396" y="12438"/>
                    <a:pt x="96330" y="16125"/>
                    <a:pt x="76694" y="1612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6C4CC4DD-8EDD-41A4-B72A-AF6E2A06C35B}"/>
                </a:ext>
              </a:extLst>
            </p:cNvPr>
            <p:cNvSpPr/>
            <p:nvPr/>
          </p:nvSpPr>
          <p:spPr>
            <a:xfrm>
              <a:off x="10263773" y="6321060"/>
              <a:ext cx="106393" cy="19467"/>
            </a:xfrm>
            <a:custGeom>
              <a:avLst/>
              <a:gdLst>
                <a:gd name="connsiteX0" fmla="*/ 89698 w 106393"/>
                <a:gd name="connsiteY0" fmla="*/ 19468 h 19467"/>
                <a:gd name="connsiteX1" fmla="*/ 14175 w 106393"/>
                <a:gd name="connsiteY1" fmla="*/ 9636 h 19467"/>
                <a:gd name="connsiteX2" fmla="*/ 16689 w 106393"/>
                <a:gd name="connsiteY2" fmla="*/ 0 h 19467"/>
                <a:gd name="connsiteX3" fmla="*/ 91583 w 106393"/>
                <a:gd name="connsiteY3" fmla="*/ 9636 h 19467"/>
                <a:gd name="connsiteX4" fmla="*/ 89698 w 106393"/>
                <a:gd name="connsiteY4" fmla="*/ 19468 h 1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93" h="19467">
                  <a:moveTo>
                    <a:pt x="89698" y="19468"/>
                  </a:moveTo>
                  <a:cubicBezTo>
                    <a:pt x="68146" y="19468"/>
                    <a:pt x="34261" y="15043"/>
                    <a:pt x="14175" y="9636"/>
                  </a:cubicBezTo>
                  <a:cubicBezTo>
                    <a:pt x="-5701" y="4277"/>
                    <a:pt x="-4503" y="0"/>
                    <a:pt x="16689" y="0"/>
                  </a:cubicBezTo>
                  <a:cubicBezTo>
                    <a:pt x="37883" y="0"/>
                    <a:pt x="71318" y="4277"/>
                    <a:pt x="91583" y="9636"/>
                  </a:cubicBezTo>
                  <a:cubicBezTo>
                    <a:pt x="111998" y="15043"/>
                    <a:pt x="111250" y="19468"/>
                    <a:pt x="89698" y="194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45AA506E-0CCF-4569-B49E-8D6FC2225289}"/>
                </a:ext>
              </a:extLst>
            </p:cNvPr>
            <p:cNvSpPr/>
            <p:nvPr/>
          </p:nvSpPr>
          <p:spPr>
            <a:xfrm>
              <a:off x="10720333" y="6441751"/>
              <a:ext cx="124226" cy="23941"/>
            </a:xfrm>
            <a:custGeom>
              <a:avLst/>
              <a:gdLst>
                <a:gd name="connsiteX0" fmla="*/ 107019 w 124226"/>
                <a:gd name="connsiteY0" fmla="*/ 23942 h 23941"/>
                <a:gd name="connsiteX1" fmla="*/ 18774 w 124226"/>
                <a:gd name="connsiteY1" fmla="*/ 11848 h 23941"/>
                <a:gd name="connsiteX2" fmla="*/ 17188 w 124226"/>
                <a:gd name="connsiteY2" fmla="*/ 0 h 23941"/>
                <a:gd name="connsiteX3" fmla="*/ 104564 w 124226"/>
                <a:gd name="connsiteY3" fmla="*/ 11848 h 23941"/>
                <a:gd name="connsiteX4" fmla="*/ 107019 w 124226"/>
                <a:gd name="connsiteY4" fmla="*/ 23942 h 2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226" h="23941">
                  <a:moveTo>
                    <a:pt x="107019" y="23942"/>
                  </a:moveTo>
                  <a:cubicBezTo>
                    <a:pt x="83102" y="23942"/>
                    <a:pt x="43469" y="18534"/>
                    <a:pt x="18774" y="11848"/>
                  </a:cubicBezTo>
                  <a:cubicBezTo>
                    <a:pt x="-5682" y="5260"/>
                    <a:pt x="-6280" y="0"/>
                    <a:pt x="17188" y="0"/>
                  </a:cubicBezTo>
                  <a:cubicBezTo>
                    <a:pt x="40655" y="0"/>
                    <a:pt x="79689" y="5260"/>
                    <a:pt x="104564" y="11848"/>
                  </a:cubicBezTo>
                  <a:cubicBezTo>
                    <a:pt x="129738" y="18534"/>
                    <a:pt x="130936" y="23942"/>
                    <a:pt x="107019" y="2394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059E90A-AB4F-4873-A678-54E6FBA4192E}"/>
                </a:ext>
              </a:extLst>
            </p:cNvPr>
            <p:cNvSpPr/>
            <p:nvPr/>
          </p:nvSpPr>
          <p:spPr>
            <a:xfrm>
              <a:off x="11287252" y="6591693"/>
              <a:ext cx="148596" cy="30086"/>
            </a:xfrm>
            <a:custGeom>
              <a:avLst/>
              <a:gdLst>
                <a:gd name="connsiteX0" fmla="*/ 130871 w 148596"/>
                <a:gd name="connsiteY0" fmla="*/ 30087 h 30086"/>
                <a:gd name="connsiteX1" fmla="*/ 25534 w 148596"/>
                <a:gd name="connsiteY1" fmla="*/ 14896 h 30086"/>
                <a:gd name="connsiteX2" fmla="*/ 17691 w 148596"/>
                <a:gd name="connsiteY2" fmla="*/ 0 h 30086"/>
                <a:gd name="connsiteX3" fmla="*/ 121801 w 148596"/>
                <a:gd name="connsiteY3" fmla="*/ 14896 h 30086"/>
                <a:gd name="connsiteX4" fmla="*/ 130871 w 148596"/>
                <a:gd name="connsiteY4" fmla="*/ 30087 h 3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96" h="30086">
                  <a:moveTo>
                    <a:pt x="130871" y="30087"/>
                  </a:moveTo>
                  <a:cubicBezTo>
                    <a:pt x="103990" y="30087"/>
                    <a:pt x="56695" y="23253"/>
                    <a:pt x="25534" y="14896"/>
                  </a:cubicBezTo>
                  <a:cubicBezTo>
                    <a:pt x="-5238" y="6637"/>
                    <a:pt x="-8620" y="0"/>
                    <a:pt x="17691" y="0"/>
                  </a:cubicBezTo>
                  <a:cubicBezTo>
                    <a:pt x="44003" y="0"/>
                    <a:pt x="90460" y="6637"/>
                    <a:pt x="121801" y="14896"/>
                  </a:cubicBezTo>
                  <a:cubicBezTo>
                    <a:pt x="153531" y="23253"/>
                    <a:pt x="157751" y="30087"/>
                    <a:pt x="130871" y="3008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7FA9767-D108-405F-A00C-4685FCCECC76}"/>
                </a:ext>
              </a:extLst>
            </p:cNvPr>
            <p:cNvSpPr/>
            <p:nvPr/>
          </p:nvSpPr>
          <p:spPr>
            <a:xfrm>
              <a:off x="12009992" y="6782734"/>
              <a:ext cx="183378" cy="39034"/>
            </a:xfrm>
            <a:custGeom>
              <a:avLst/>
              <a:gdLst>
                <a:gd name="connsiteX0" fmla="*/ 165125 w 183378"/>
                <a:gd name="connsiteY0" fmla="*/ 39034 h 39034"/>
                <a:gd name="connsiteX1" fmla="*/ 35930 w 183378"/>
                <a:gd name="connsiteY1" fmla="*/ 19271 h 39034"/>
                <a:gd name="connsiteX2" fmla="*/ 18180 w 183378"/>
                <a:gd name="connsiteY2" fmla="*/ 0 h 39034"/>
                <a:gd name="connsiteX3" fmla="*/ 145578 w 183378"/>
                <a:gd name="connsiteY3" fmla="*/ 19271 h 39034"/>
                <a:gd name="connsiteX4" fmla="*/ 165125 w 183378"/>
                <a:gd name="connsiteY4" fmla="*/ 39034 h 3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78" h="39034">
                  <a:moveTo>
                    <a:pt x="165125" y="39034"/>
                  </a:moveTo>
                  <a:cubicBezTo>
                    <a:pt x="134473" y="39034"/>
                    <a:pt x="76401" y="30136"/>
                    <a:pt x="35930" y="19271"/>
                  </a:cubicBezTo>
                  <a:cubicBezTo>
                    <a:pt x="-4001" y="8554"/>
                    <a:pt x="-11724" y="0"/>
                    <a:pt x="18180" y="0"/>
                  </a:cubicBezTo>
                  <a:cubicBezTo>
                    <a:pt x="48114" y="0"/>
                    <a:pt x="104928" y="8554"/>
                    <a:pt x="145578" y="19271"/>
                  </a:cubicBezTo>
                  <a:cubicBezTo>
                    <a:pt x="186827" y="30136"/>
                    <a:pt x="195807" y="39034"/>
                    <a:pt x="165125" y="3903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pic>
        <p:nvPicPr>
          <p:cNvPr id="474" name="Graphic 473">
            <a:extLst>
              <a:ext uri="{FF2B5EF4-FFF2-40B4-BE49-F238E27FC236}">
                <a16:creationId xmlns:a16="http://schemas.microsoft.com/office/drawing/2014/main" id="{E3089F8A-DBB5-4D77-A840-7BF1EAEFA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0384" y="-384817"/>
            <a:ext cx="2371725" cy="819150"/>
          </a:xfrm>
          <a:prstGeom prst="rect">
            <a:avLst/>
          </a:prstGeom>
        </p:spPr>
      </p:pic>
      <p:grpSp>
        <p:nvGrpSpPr>
          <p:cNvPr id="476" name="Graphic 474">
            <a:extLst>
              <a:ext uri="{FF2B5EF4-FFF2-40B4-BE49-F238E27FC236}">
                <a16:creationId xmlns:a16="http://schemas.microsoft.com/office/drawing/2014/main" id="{A3EEF0C3-7F70-47FE-9B95-D6190FE0F017}"/>
              </a:ext>
            </a:extLst>
          </p:cNvPr>
          <p:cNvGrpSpPr/>
          <p:nvPr/>
        </p:nvGrpSpPr>
        <p:grpSpPr>
          <a:xfrm>
            <a:off x="-1181993" y="3465072"/>
            <a:ext cx="2814376" cy="623177"/>
            <a:chOff x="-1181993" y="3465072"/>
            <a:chExt cx="2814376" cy="623177"/>
          </a:xfrm>
        </p:grpSpPr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8BDEE90B-3D4E-4160-8060-DED6E685E6DD}"/>
                </a:ext>
              </a:extLst>
            </p:cNvPr>
            <p:cNvSpPr/>
            <p:nvPr/>
          </p:nvSpPr>
          <p:spPr>
            <a:xfrm>
              <a:off x="-1181993" y="3465072"/>
              <a:ext cx="2154038" cy="213338"/>
            </a:xfrm>
            <a:custGeom>
              <a:avLst/>
              <a:gdLst>
                <a:gd name="connsiteX0" fmla="*/ 180077 w 2154038"/>
                <a:gd name="connsiteY0" fmla="*/ 213338 h 213338"/>
                <a:gd name="connsiteX1" fmla="*/ 0 w 2154038"/>
                <a:gd name="connsiteY1" fmla="*/ 53335 h 213338"/>
                <a:gd name="connsiteX2" fmla="*/ 33925 w 2154038"/>
                <a:gd name="connsiteY2" fmla="*/ 15096 h 213338"/>
                <a:gd name="connsiteX3" fmla="*/ 180077 w 2154038"/>
                <a:gd name="connsiteY3" fmla="*/ 144908 h 213338"/>
                <a:gd name="connsiteX4" fmla="*/ 343150 w 2154038"/>
                <a:gd name="connsiteY4" fmla="*/ 0 h 213338"/>
                <a:gd name="connsiteX5" fmla="*/ 506223 w 2154038"/>
                <a:gd name="connsiteY5" fmla="*/ 144908 h 213338"/>
                <a:gd name="connsiteX6" fmla="*/ 669296 w 2154038"/>
                <a:gd name="connsiteY6" fmla="*/ 0 h 213338"/>
                <a:gd name="connsiteX7" fmla="*/ 832369 w 2154038"/>
                <a:gd name="connsiteY7" fmla="*/ 144908 h 213338"/>
                <a:gd name="connsiteX8" fmla="*/ 995442 w 2154038"/>
                <a:gd name="connsiteY8" fmla="*/ 0 h 213338"/>
                <a:gd name="connsiteX9" fmla="*/ 1158514 w 2154038"/>
                <a:gd name="connsiteY9" fmla="*/ 144908 h 213338"/>
                <a:gd name="connsiteX10" fmla="*/ 1321587 w 2154038"/>
                <a:gd name="connsiteY10" fmla="*/ 0 h 213338"/>
                <a:gd name="connsiteX11" fmla="*/ 1484660 w 2154038"/>
                <a:gd name="connsiteY11" fmla="*/ 144908 h 213338"/>
                <a:gd name="connsiteX12" fmla="*/ 1647733 w 2154038"/>
                <a:gd name="connsiteY12" fmla="*/ 0 h 213338"/>
                <a:gd name="connsiteX13" fmla="*/ 1810806 w 2154038"/>
                <a:gd name="connsiteY13" fmla="*/ 144908 h 213338"/>
                <a:gd name="connsiteX14" fmla="*/ 1973962 w 2154038"/>
                <a:gd name="connsiteY14" fmla="*/ 0 h 213338"/>
                <a:gd name="connsiteX15" fmla="*/ 2154039 w 2154038"/>
                <a:gd name="connsiteY15" fmla="*/ 160004 h 213338"/>
                <a:gd name="connsiteX16" fmla="*/ 2120031 w 2154038"/>
                <a:gd name="connsiteY16" fmla="*/ 198242 h 213338"/>
                <a:gd name="connsiteX17" fmla="*/ 1973962 w 2154038"/>
                <a:gd name="connsiteY17" fmla="*/ 68431 h 213338"/>
                <a:gd name="connsiteX18" fmla="*/ 1810806 w 2154038"/>
                <a:gd name="connsiteY18" fmla="*/ 213338 h 213338"/>
                <a:gd name="connsiteX19" fmla="*/ 1647733 w 2154038"/>
                <a:gd name="connsiteY19" fmla="*/ 68431 h 213338"/>
                <a:gd name="connsiteX20" fmla="*/ 1484660 w 2154038"/>
                <a:gd name="connsiteY20" fmla="*/ 213338 h 213338"/>
                <a:gd name="connsiteX21" fmla="*/ 1321587 w 2154038"/>
                <a:gd name="connsiteY21" fmla="*/ 68431 h 213338"/>
                <a:gd name="connsiteX22" fmla="*/ 1158514 w 2154038"/>
                <a:gd name="connsiteY22" fmla="*/ 213338 h 213338"/>
                <a:gd name="connsiteX23" fmla="*/ 995442 w 2154038"/>
                <a:gd name="connsiteY23" fmla="*/ 68431 h 213338"/>
                <a:gd name="connsiteX24" fmla="*/ 832369 w 2154038"/>
                <a:gd name="connsiteY24" fmla="*/ 213338 h 213338"/>
                <a:gd name="connsiteX25" fmla="*/ 669296 w 2154038"/>
                <a:gd name="connsiteY25" fmla="*/ 68431 h 213338"/>
                <a:gd name="connsiteX26" fmla="*/ 506223 w 2154038"/>
                <a:gd name="connsiteY26" fmla="*/ 213338 h 213338"/>
                <a:gd name="connsiteX27" fmla="*/ 343150 w 2154038"/>
                <a:gd name="connsiteY27" fmla="*/ 68431 h 21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338">
                  <a:moveTo>
                    <a:pt x="180077" y="213338"/>
                  </a:moveTo>
                  <a:lnTo>
                    <a:pt x="0" y="53335"/>
                  </a:lnTo>
                  <a:lnTo>
                    <a:pt x="33925" y="15096"/>
                  </a:lnTo>
                  <a:lnTo>
                    <a:pt x="180077" y="144908"/>
                  </a:lnTo>
                  <a:lnTo>
                    <a:pt x="343150" y="0"/>
                  </a:lnTo>
                  <a:lnTo>
                    <a:pt x="506223" y="144908"/>
                  </a:lnTo>
                  <a:lnTo>
                    <a:pt x="669296" y="0"/>
                  </a:lnTo>
                  <a:lnTo>
                    <a:pt x="832369" y="144908"/>
                  </a:lnTo>
                  <a:lnTo>
                    <a:pt x="995442" y="0"/>
                  </a:lnTo>
                  <a:lnTo>
                    <a:pt x="1158514" y="144908"/>
                  </a:lnTo>
                  <a:lnTo>
                    <a:pt x="1321587" y="0"/>
                  </a:lnTo>
                  <a:lnTo>
                    <a:pt x="1484660" y="144908"/>
                  </a:lnTo>
                  <a:lnTo>
                    <a:pt x="1647733" y="0"/>
                  </a:lnTo>
                  <a:lnTo>
                    <a:pt x="1810806" y="144908"/>
                  </a:lnTo>
                  <a:lnTo>
                    <a:pt x="1973962" y="0"/>
                  </a:lnTo>
                  <a:lnTo>
                    <a:pt x="2154039" y="160004"/>
                  </a:lnTo>
                  <a:lnTo>
                    <a:pt x="2120031" y="198242"/>
                  </a:lnTo>
                  <a:lnTo>
                    <a:pt x="1973962" y="68431"/>
                  </a:lnTo>
                  <a:lnTo>
                    <a:pt x="1810806" y="213338"/>
                  </a:lnTo>
                  <a:lnTo>
                    <a:pt x="1647733" y="68431"/>
                  </a:lnTo>
                  <a:lnTo>
                    <a:pt x="1484660" y="213338"/>
                  </a:lnTo>
                  <a:lnTo>
                    <a:pt x="1321587" y="68431"/>
                  </a:lnTo>
                  <a:lnTo>
                    <a:pt x="1158514" y="213338"/>
                  </a:lnTo>
                  <a:lnTo>
                    <a:pt x="995442" y="68431"/>
                  </a:lnTo>
                  <a:lnTo>
                    <a:pt x="832369" y="213338"/>
                  </a:lnTo>
                  <a:lnTo>
                    <a:pt x="669296" y="68431"/>
                  </a:lnTo>
                  <a:lnTo>
                    <a:pt x="506223" y="213338"/>
                  </a:lnTo>
                  <a:lnTo>
                    <a:pt x="343150" y="68431"/>
                  </a:lnTo>
                  <a:close/>
                </a:path>
              </a:pathLst>
            </a:custGeom>
            <a:solidFill>
              <a:srgbClr val="FFFFFF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1C294B98-1880-4611-846B-D78EA37A0490}"/>
                </a:ext>
              </a:extLst>
            </p:cNvPr>
            <p:cNvSpPr/>
            <p:nvPr/>
          </p:nvSpPr>
          <p:spPr>
            <a:xfrm>
              <a:off x="-851782" y="3670032"/>
              <a:ext cx="2154038" cy="213338"/>
            </a:xfrm>
            <a:custGeom>
              <a:avLst/>
              <a:gdLst>
                <a:gd name="connsiteX0" fmla="*/ 179994 w 2154038"/>
                <a:gd name="connsiteY0" fmla="*/ 213339 h 213338"/>
                <a:gd name="connsiteX1" fmla="*/ 0 w 2154038"/>
                <a:gd name="connsiteY1" fmla="*/ 53252 h 213338"/>
                <a:gd name="connsiteX2" fmla="*/ 33925 w 2154038"/>
                <a:gd name="connsiteY2" fmla="*/ 15096 h 213338"/>
                <a:gd name="connsiteX3" fmla="*/ 179994 w 2154038"/>
                <a:gd name="connsiteY3" fmla="*/ 144908 h 213338"/>
                <a:gd name="connsiteX4" fmla="*/ 343067 w 2154038"/>
                <a:gd name="connsiteY4" fmla="*/ 0 h 213338"/>
                <a:gd name="connsiteX5" fmla="*/ 506140 w 2154038"/>
                <a:gd name="connsiteY5" fmla="*/ 144908 h 213338"/>
                <a:gd name="connsiteX6" fmla="*/ 669213 w 2154038"/>
                <a:gd name="connsiteY6" fmla="*/ 0 h 213338"/>
                <a:gd name="connsiteX7" fmla="*/ 832369 w 2154038"/>
                <a:gd name="connsiteY7" fmla="*/ 144908 h 213338"/>
                <a:gd name="connsiteX8" fmla="*/ 995359 w 2154038"/>
                <a:gd name="connsiteY8" fmla="*/ 0 h 213338"/>
                <a:gd name="connsiteX9" fmla="*/ 1158432 w 2154038"/>
                <a:gd name="connsiteY9" fmla="*/ 144908 h 213338"/>
                <a:gd name="connsiteX10" fmla="*/ 1321505 w 2154038"/>
                <a:gd name="connsiteY10" fmla="*/ 0 h 213338"/>
                <a:gd name="connsiteX11" fmla="*/ 1484660 w 2154038"/>
                <a:gd name="connsiteY11" fmla="*/ 144908 h 213338"/>
                <a:gd name="connsiteX12" fmla="*/ 1647733 w 2154038"/>
                <a:gd name="connsiteY12" fmla="*/ 0 h 213338"/>
                <a:gd name="connsiteX13" fmla="*/ 1810806 w 2154038"/>
                <a:gd name="connsiteY13" fmla="*/ 144908 h 213338"/>
                <a:gd name="connsiteX14" fmla="*/ 1973879 w 2154038"/>
                <a:gd name="connsiteY14" fmla="*/ 0 h 213338"/>
                <a:gd name="connsiteX15" fmla="*/ 2154039 w 2154038"/>
                <a:gd name="connsiteY15" fmla="*/ 160004 h 213338"/>
                <a:gd name="connsiteX16" fmla="*/ 2120031 w 2154038"/>
                <a:gd name="connsiteY16" fmla="*/ 198242 h 213338"/>
                <a:gd name="connsiteX17" fmla="*/ 1973879 w 2154038"/>
                <a:gd name="connsiteY17" fmla="*/ 68348 h 213338"/>
                <a:gd name="connsiteX18" fmla="*/ 1810806 w 2154038"/>
                <a:gd name="connsiteY18" fmla="*/ 213339 h 213338"/>
                <a:gd name="connsiteX19" fmla="*/ 1647733 w 2154038"/>
                <a:gd name="connsiteY19" fmla="*/ 68348 h 213338"/>
                <a:gd name="connsiteX20" fmla="*/ 1484660 w 2154038"/>
                <a:gd name="connsiteY20" fmla="*/ 213339 h 213338"/>
                <a:gd name="connsiteX21" fmla="*/ 1321505 w 2154038"/>
                <a:gd name="connsiteY21" fmla="*/ 68348 h 213338"/>
                <a:gd name="connsiteX22" fmla="*/ 1158432 w 2154038"/>
                <a:gd name="connsiteY22" fmla="*/ 213339 h 213338"/>
                <a:gd name="connsiteX23" fmla="*/ 995359 w 2154038"/>
                <a:gd name="connsiteY23" fmla="*/ 68348 h 213338"/>
                <a:gd name="connsiteX24" fmla="*/ 832369 w 2154038"/>
                <a:gd name="connsiteY24" fmla="*/ 213339 h 213338"/>
                <a:gd name="connsiteX25" fmla="*/ 669213 w 2154038"/>
                <a:gd name="connsiteY25" fmla="*/ 68348 h 213338"/>
                <a:gd name="connsiteX26" fmla="*/ 506140 w 2154038"/>
                <a:gd name="connsiteY26" fmla="*/ 213339 h 213338"/>
                <a:gd name="connsiteX27" fmla="*/ 343067 w 2154038"/>
                <a:gd name="connsiteY27" fmla="*/ 68348 h 21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338">
                  <a:moveTo>
                    <a:pt x="179994" y="213339"/>
                  </a:moveTo>
                  <a:lnTo>
                    <a:pt x="0" y="53252"/>
                  </a:lnTo>
                  <a:lnTo>
                    <a:pt x="33925" y="15096"/>
                  </a:lnTo>
                  <a:lnTo>
                    <a:pt x="179994" y="144908"/>
                  </a:lnTo>
                  <a:lnTo>
                    <a:pt x="343067" y="0"/>
                  </a:lnTo>
                  <a:lnTo>
                    <a:pt x="506140" y="144908"/>
                  </a:lnTo>
                  <a:lnTo>
                    <a:pt x="669213" y="0"/>
                  </a:lnTo>
                  <a:lnTo>
                    <a:pt x="832369" y="144908"/>
                  </a:lnTo>
                  <a:lnTo>
                    <a:pt x="995359" y="0"/>
                  </a:lnTo>
                  <a:lnTo>
                    <a:pt x="1158432" y="144908"/>
                  </a:lnTo>
                  <a:lnTo>
                    <a:pt x="1321505" y="0"/>
                  </a:lnTo>
                  <a:lnTo>
                    <a:pt x="1484660" y="144908"/>
                  </a:lnTo>
                  <a:lnTo>
                    <a:pt x="1647733" y="0"/>
                  </a:lnTo>
                  <a:lnTo>
                    <a:pt x="1810806" y="144908"/>
                  </a:lnTo>
                  <a:lnTo>
                    <a:pt x="1973879" y="0"/>
                  </a:lnTo>
                  <a:lnTo>
                    <a:pt x="2154039" y="160004"/>
                  </a:lnTo>
                  <a:lnTo>
                    <a:pt x="2120031" y="198242"/>
                  </a:lnTo>
                  <a:lnTo>
                    <a:pt x="1973879" y="68348"/>
                  </a:lnTo>
                  <a:lnTo>
                    <a:pt x="1810806" y="213339"/>
                  </a:lnTo>
                  <a:lnTo>
                    <a:pt x="1647733" y="68348"/>
                  </a:lnTo>
                  <a:lnTo>
                    <a:pt x="1484660" y="213339"/>
                  </a:lnTo>
                  <a:lnTo>
                    <a:pt x="1321505" y="68348"/>
                  </a:lnTo>
                  <a:lnTo>
                    <a:pt x="1158432" y="213339"/>
                  </a:lnTo>
                  <a:lnTo>
                    <a:pt x="995359" y="68348"/>
                  </a:lnTo>
                  <a:lnTo>
                    <a:pt x="832369" y="213339"/>
                  </a:lnTo>
                  <a:lnTo>
                    <a:pt x="669213" y="68348"/>
                  </a:lnTo>
                  <a:lnTo>
                    <a:pt x="506140" y="213339"/>
                  </a:lnTo>
                  <a:lnTo>
                    <a:pt x="343067" y="68348"/>
                  </a:lnTo>
                  <a:close/>
                </a:path>
              </a:pathLst>
            </a:custGeom>
            <a:solidFill>
              <a:srgbClr val="43BEC1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6E58AFB-0F9F-4B48-B991-7C06AB077F17}"/>
                </a:ext>
              </a:extLst>
            </p:cNvPr>
            <p:cNvSpPr/>
            <p:nvPr/>
          </p:nvSpPr>
          <p:spPr>
            <a:xfrm>
              <a:off x="-521655" y="3874993"/>
              <a:ext cx="2154038" cy="213255"/>
            </a:xfrm>
            <a:custGeom>
              <a:avLst/>
              <a:gdLst>
                <a:gd name="connsiteX0" fmla="*/ 180077 w 2154038"/>
                <a:gd name="connsiteY0" fmla="*/ 213256 h 213255"/>
                <a:gd name="connsiteX1" fmla="*/ 0 w 2154038"/>
                <a:gd name="connsiteY1" fmla="*/ 53252 h 213255"/>
                <a:gd name="connsiteX2" fmla="*/ 34008 w 2154038"/>
                <a:gd name="connsiteY2" fmla="*/ 15013 h 213255"/>
                <a:gd name="connsiteX3" fmla="*/ 180077 w 2154038"/>
                <a:gd name="connsiteY3" fmla="*/ 144908 h 213255"/>
                <a:gd name="connsiteX4" fmla="*/ 343150 w 2154038"/>
                <a:gd name="connsiteY4" fmla="*/ 0 h 213255"/>
                <a:gd name="connsiteX5" fmla="*/ 506223 w 2154038"/>
                <a:gd name="connsiteY5" fmla="*/ 144908 h 213255"/>
                <a:gd name="connsiteX6" fmla="*/ 669296 w 2154038"/>
                <a:gd name="connsiteY6" fmla="*/ 0 h 213255"/>
                <a:gd name="connsiteX7" fmla="*/ 832369 w 2154038"/>
                <a:gd name="connsiteY7" fmla="*/ 144908 h 213255"/>
                <a:gd name="connsiteX8" fmla="*/ 995442 w 2154038"/>
                <a:gd name="connsiteY8" fmla="*/ 0 h 213255"/>
                <a:gd name="connsiteX9" fmla="*/ 1158514 w 2154038"/>
                <a:gd name="connsiteY9" fmla="*/ 144908 h 213255"/>
                <a:gd name="connsiteX10" fmla="*/ 1321587 w 2154038"/>
                <a:gd name="connsiteY10" fmla="*/ 0 h 213255"/>
                <a:gd name="connsiteX11" fmla="*/ 1484660 w 2154038"/>
                <a:gd name="connsiteY11" fmla="*/ 144908 h 213255"/>
                <a:gd name="connsiteX12" fmla="*/ 1647816 w 2154038"/>
                <a:gd name="connsiteY12" fmla="*/ 0 h 213255"/>
                <a:gd name="connsiteX13" fmla="*/ 1810889 w 2154038"/>
                <a:gd name="connsiteY13" fmla="*/ 144908 h 213255"/>
                <a:gd name="connsiteX14" fmla="*/ 1973962 w 2154038"/>
                <a:gd name="connsiteY14" fmla="*/ 0 h 213255"/>
                <a:gd name="connsiteX15" fmla="*/ 2154039 w 2154038"/>
                <a:gd name="connsiteY15" fmla="*/ 160004 h 213255"/>
                <a:gd name="connsiteX16" fmla="*/ 2120114 w 2154038"/>
                <a:gd name="connsiteY16" fmla="*/ 198242 h 213255"/>
                <a:gd name="connsiteX17" fmla="*/ 1973962 w 2154038"/>
                <a:gd name="connsiteY17" fmla="*/ 68348 h 213255"/>
                <a:gd name="connsiteX18" fmla="*/ 1810889 w 2154038"/>
                <a:gd name="connsiteY18" fmla="*/ 213256 h 213255"/>
                <a:gd name="connsiteX19" fmla="*/ 1647816 w 2154038"/>
                <a:gd name="connsiteY19" fmla="*/ 68348 h 213255"/>
                <a:gd name="connsiteX20" fmla="*/ 1484660 w 2154038"/>
                <a:gd name="connsiteY20" fmla="*/ 213256 h 213255"/>
                <a:gd name="connsiteX21" fmla="*/ 1321587 w 2154038"/>
                <a:gd name="connsiteY21" fmla="*/ 68348 h 213255"/>
                <a:gd name="connsiteX22" fmla="*/ 1158514 w 2154038"/>
                <a:gd name="connsiteY22" fmla="*/ 213256 h 213255"/>
                <a:gd name="connsiteX23" fmla="*/ 995442 w 2154038"/>
                <a:gd name="connsiteY23" fmla="*/ 68348 h 213255"/>
                <a:gd name="connsiteX24" fmla="*/ 832369 w 2154038"/>
                <a:gd name="connsiteY24" fmla="*/ 213256 h 213255"/>
                <a:gd name="connsiteX25" fmla="*/ 669296 w 2154038"/>
                <a:gd name="connsiteY25" fmla="*/ 68348 h 213255"/>
                <a:gd name="connsiteX26" fmla="*/ 506223 w 2154038"/>
                <a:gd name="connsiteY26" fmla="*/ 213256 h 213255"/>
                <a:gd name="connsiteX27" fmla="*/ 343150 w 2154038"/>
                <a:gd name="connsiteY27" fmla="*/ 68348 h 2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255">
                  <a:moveTo>
                    <a:pt x="180077" y="213256"/>
                  </a:moveTo>
                  <a:lnTo>
                    <a:pt x="0" y="53252"/>
                  </a:lnTo>
                  <a:lnTo>
                    <a:pt x="34008" y="15013"/>
                  </a:lnTo>
                  <a:lnTo>
                    <a:pt x="180077" y="144908"/>
                  </a:lnTo>
                  <a:lnTo>
                    <a:pt x="343150" y="0"/>
                  </a:lnTo>
                  <a:lnTo>
                    <a:pt x="506223" y="144908"/>
                  </a:lnTo>
                  <a:lnTo>
                    <a:pt x="669296" y="0"/>
                  </a:lnTo>
                  <a:lnTo>
                    <a:pt x="832369" y="144908"/>
                  </a:lnTo>
                  <a:lnTo>
                    <a:pt x="995442" y="0"/>
                  </a:lnTo>
                  <a:lnTo>
                    <a:pt x="1158514" y="144908"/>
                  </a:lnTo>
                  <a:lnTo>
                    <a:pt x="1321587" y="0"/>
                  </a:lnTo>
                  <a:lnTo>
                    <a:pt x="1484660" y="144908"/>
                  </a:lnTo>
                  <a:lnTo>
                    <a:pt x="1647816" y="0"/>
                  </a:lnTo>
                  <a:lnTo>
                    <a:pt x="1810889" y="144908"/>
                  </a:lnTo>
                  <a:lnTo>
                    <a:pt x="1973962" y="0"/>
                  </a:lnTo>
                  <a:lnTo>
                    <a:pt x="2154039" y="160004"/>
                  </a:lnTo>
                  <a:lnTo>
                    <a:pt x="2120114" y="198242"/>
                  </a:lnTo>
                  <a:lnTo>
                    <a:pt x="1973962" y="68348"/>
                  </a:lnTo>
                  <a:lnTo>
                    <a:pt x="1810889" y="213256"/>
                  </a:lnTo>
                  <a:lnTo>
                    <a:pt x="1647816" y="68348"/>
                  </a:lnTo>
                  <a:lnTo>
                    <a:pt x="1484660" y="213256"/>
                  </a:lnTo>
                  <a:lnTo>
                    <a:pt x="1321587" y="68348"/>
                  </a:lnTo>
                  <a:lnTo>
                    <a:pt x="1158514" y="213256"/>
                  </a:lnTo>
                  <a:lnTo>
                    <a:pt x="995442" y="68348"/>
                  </a:lnTo>
                  <a:lnTo>
                    <a:pt x="832369" y="213256"/>
                  </a:lnTo>
                  <a:lnTo>
                    <a:pt x="669296" y="68348"/>
                  </a:lnTo>
                  <a:lnTo>
                    <a:pt x="506223" y="213256"/>
                  </a:lnTo>
                  <a:lnTo>
                    <a:pt x="343150" y="68348"/>
                  </a:lnTo>
                  <a:close/>
                </a:path>
              </a:pathLst>
            </a:custGeom>
            <a:solidFill>
              <a:srgbClr val="FFFFFF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706" name="Graphic 472">
            <a:extLst>
              <a:ext uri="{FF2B5EF4-FFF2-40B4-BE49-F238E27FC236}">
                <a16:creationId xmlns:a16="http://schemas.microsoft.com/office/drawing/2014/main" id="{15D329E7-B2AE-469F-9A6B-F30F22455158}"/>
              </a:ext>
            </a:extLst>
          </p:cNvPr>
          <p:cNvGrpSpPr/>
          <p:nvPr/>
        </p:nvGrpSpPr>
        <p:grpSpPr>
          <a:xfrm>
            <a:off x="-864472" y="6281284"/>
            <a:ext cx="2944902" cy="447101"/>
            <a:chOff x="-130063" y="5177072"/>
            <a:chExt cx="2944902" cy="447101"/>
          </a:xfrm>
          <a:solidFill>
            <a:srgbClr val="FFFFFF"/>
          </a:solidFill>
        </p:grpSpPr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D4F5B54D-CFCF-48DD-BAB1-5AFBB4A6F8F8}"/>
                </a:ext>
              </a:extLst>
            </p:cNvPr>
            <p:cNvSpPr/>
            <p:nvPr/>
          </p:nvSpPr>
          <p:spPr>
            <a:xfrm rot="5399721">
              <a:off x="-130045" y="5177090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21D60F3B-0DD2-44A0-8769-478F2B2722B6}"/>
                </a:ext>
              </a:extLst>
            </p:cNvPr>
            <p:cNvSpPr/>
            <p:nvPr/>
          </p:nvSpPr>
          <p:spPr>
            <a:xfrm rot="5399721">
              <a:off x="702574" y="5177147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D6130CA2-A13C-43B5-AE4E-E4165353E53D}"/>
                </a:ext>
              </a:extLst>
            </p:cNvPr>
            <p:cNvSpPr/>
            <p:nvPr/>
          </p:nvSpPr>
          <p:spPr>
            <a:xfrm rot="5400000">
              <a:off x="1535202" y="5177114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4698BD3D-5DB9-4519-A9BB-F5EBD1630D63}"/>
                </a:ext>
              </a:extLst>
            </p:cNvPr>
            <p:cNvSpPr/>
            <p:nvPr/>
          </p:nvSpPr>
          <p:spPr>
            <a:xfrm rot="5400000">
              <a:off x="2367782" y="5177114"/>
              <a:ext cx="447008" cy="447103"/>
            </a:xfrm>
            <a:custGeom>
              <a:avLst/>
              <a:gdLst>
                <a:gd name="connsiteX0" fmla="*/ 0 w 447008"/>
                <a:gd name="connsiteY0" fmla="*/ 0 h 447103"/>
                <a:gd name="connsiteX1" fmla="*/ 447008 w 447008"/>
                <a:gd name="connsiteY1" fmla="*/ 0 h 447103"/>
                <a:gd name="connsiteX2" fmla="*/ 447008 w 447008"/>
                <a:gd name="connsiteY2" fmla="*/ 447104 h 447103"/>
                <a:gd name="connsiteX3" fmla="*/ 0 w 447008"/>
                <a:gd name="connsiteY3" fmla="*/ 447104 h 447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103">
                  <a:moveTo>
                    <a:pt x="0" y="0"/>
                  </a:moveTo>
                  <a:lnTo>
                    <a:pt x="447008" y="0"/>
                  </a:lnTo>
                  <a:lnTo>
                    <a:pt x="447008" y="447104"/>
                  </a:lnTo>
                  <a:lnTo>
                    <a:pt x="0" y="4471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712" name="Rectangle 13">
            <a:extLst>
              <a:ext uri="{FF2B5EF4-FFF2-40B4-BE49-F238E27FC236}">
                <a16:creationId xmlns:a16="http://schemas.microsoft.com/office/drawing/2014/main" id="{08599EA0-835A-4135-ADF4-3921978E5937}"/>
              </a:ext>
            </a:extLst>
          </p:cNvPr>
          <p:cNvSpPr/>
          <p:nvPr/>
        </p:nvSpPr>
        <p:spPr>
          <a:xfrm>
            <a:off x="370114" y="841175"/>
            <a:ext cx="11430000" cy="520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713" name="Graphic 470">
            <a:extLst>
              <a:ext uri="{FF2B5EF4-FFF2-40B4-BE49-F238E27FC236}">
                <a16:creationId xmlns:a16="http://schemas.microsoft.com/office/drawing/2014/main" id="{4EF580F0-CF13-4942-A593-61E6304CF269}"/>
              </a:ext>
            </a:extLst>
          </p:cNvPr>
          <p:cNvGrpSpPr/>
          <p:nvPr/>
        </p:nvGrpSpPr>
        <p:grpSpPr>
          <a:xfrm rot="5400000">
            <a:off x="8630311" y="2943452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714" name="Freeform: Shape 9">
              <a:extLst>
                <a:ext uri="{FF2B5EF4-FFF2-40B4-BE49-F238E27FC236}">
                  <a16:creationId xmlns:a16="http://schemas.microsoft.com/office/drawing/2014/main" id="{2EE65FD6-CC1D-4BF1-921E-A02649037364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5" name="Freeform: Shape 10">
              <a:extLst>
                <a:ext uri="{FF2B5EF4-FFF2-40B4-BE49-F238E27FC236}">
                  <a16:creationId xmlns:a16="http://schemas.microsoft.com/office/drawing/2014/main" id="{FA6C285C-8CB7-4104-BFE5-CDE64FCB01D4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6" name="Freeform: Shape 11">
              <a:extLst>
                <a:ext uri="{FF2B5EF4-FFF2-40B4-BE49-F238E27FC236}">
                  <a16:creationId xmlns:a16="http://schemas.microsoft.com/office/drawing/2014/main" id="{1835ADF0-89C2-4960-B21D-4CE35E5DB5B8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717" name="Freeform: Shape 12">
              <a:extLst>
                <a:ext uri="{FF2B5EF4-FFF2-40B4-BE49-F238E27FC236}">
                  <a16:creationId xmlns:a16="http://schemas.microsoft.com/office/drawing/2014/main" id="{9A7AED50-6021-4834-8234-49A4F8236103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718" name="Rectangle 301">
            <a:extLst>
              <a:ext uri="{FF2B5EF4-FFF2-40B4-BE49-F238E27FC236}">
                <a16:creationId xmlns:a16="http://schemas.microsoft.com/office/drawing/2014/main" id="{08092D82-C591-4165-A0F7-67C0C1AE34A2}"/>
              </a:ext>
            </a:extLst>
          </p:cNvPr>
          <p:cNvSpPr/>
          <p:nvPr/>
        </p:nvSpPr>
        <p:spPr>
          <a:xfrm>
            <a:off x="1408367" y="1860120"/>
            <a:ext cx="9391109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กลยุทธ์การพัฒนาซอฟต์แวร์ </a:t>
            </a:r>
            <a:br>
              <a:rPr lang="en-US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Software Development Strategy)</a:t>
            </a:r>
            <a:endParaRPr lang="th-TH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19" name="Rectangle 303">
            <a:extLst>
              <a:ext uri="{FF2B5EF4-FFF2-40B4-BE49-F238E27FC236}">
                <a16:creationId xmlns:a16="http://schemas.microsoft.com/office/drawing/2014/main" id="{23640B20-CB41-4B59-BC23-4A3742167061}"/>
              </a:ext>
            </a:extLst>
          </p:cNvPr>
          <p:cNvSpPr/>
          <p:nvPr/>
        </p:nvSpPr>
        <p:spPr>
          <a:xfrm>
            <a:off x="3048000" y="3830721"/>
            <a:ext cx="6052457" cy="483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88837159 Team Software Development Process </a:t>
            </a:r>
            <a:endParaRPr lang="th-TH" b="1" dirty="0">
              <a:solidFill>
                <a:srgbClr val="43BEC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EC95A63-6D0B-4923-A2E7-8B53B7825761}"/>
              </a:ext>
            </a:extLst>
          </p:cNvPr>
          <p:cNvSpPr/>
          <p:nvPr/>
        </p:nvSpPr>
        <p:spPr>
          <a:xfrm>
            <a:off x="4893050" y="4704424"/>
            <a:ext cx="2654566" cy="453966"/>
          </a:xfrm>
          <a:prstGeom prst="rect">
            <a:avLst/>
          </a:prstGeom>
          <a:solidFill>
            <a:srgbClr val="43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TEAM  4</a:t>
            </a:r>
          </a:p>
        </p:txBody>
      </p:sp>
      <p:pic>
        <p:nvPicPr>
          <p:cNvPr id="720" name="Graphic 473">
            <a:extLst>
              <a:ext uri="{FF2B5EF4-FFF2-40B4-BE49-F238E27FC236}">
                <a16:creationId xmlns:a16="http://schemas.microsoft.com/office/drawing/2014/main" id="{C60B6ED8-A7E0-47D6-A90B-98ED07BC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44" y="-316426"/>
            <a:ext cx="2371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077D4E1-CE48-4C57-A51E-7C384C8B2E8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04598477-03FB-4F17-A7F1-8CF20829C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87724A1-DB73-48EE-B561-7E8165E4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6CE8443-FB3F-411E-A0B2-88BF70AA5FB4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33E4DCB-CEB4-45FA-8417-4D6A71ED3EDD}"/>
              </a:ext>
            </a:extLst>
          </p:cNvPr>
          <p:cNvSpPr txBox="1"/>
          <p:nvPr/>
        </p:nvSpPr>
        <p:spPr>
          <a:xfrm>
            <a:off x="740229" y="395293"/>
            <a:ext cx="5517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ตรวจสอบการตั้งชื่องาน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68DF412-654C-409C-ACDA-2D23525365D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580695C-1655-43F7-AACF-340641ADFF07}"/>
              </a:ext>
            </a:extLst>
          </p:cNvPr>
          <p:cNvSpPr txBox="1"/>
          <p:nvPr/>
        </p:nvSpPr>
        <p:spPr>
          <a:xfrm>
            <a:off x="1384229" y="1574358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ได้ทราบผลงาน และชื่อของผลงานว่ามีความถูกต้องหรือไม่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C5C7259-B0A8-4849-B433-03382B727DEF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85AC9F7-E71F-4973-B012-E9EB22C23CDE}"/>
              </a:ext>
            </a:extLst>
          </p:cNvPr>
          <p:cNvSpPr txBox="1"/>
          <p:nvPr/>
        </p:nvSpPr>
        <p:spPr>
          <a:xfrm>
            <a:off x="1478876" y="2541484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รายการงานที่ได้รับมอบหมาย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D4E1A93-58C3-4A67-8327-A9B9D7BAD370}"/>
              </a:ext>
            </a:extLst>
          </p:cNvPr>
          <p:cNvSpPr txBox="1"/>
          <p:nvPr/>
        </p:nvSpPr>
        <p:spPr>
          <a:xfrm>
            <a:off x="1143848" y="3179115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70C93E19-87F0-4FDB-A6C5-44C0AF7D8C65}"/>
              </a:ext>
            </a:extLst>
          </p:cNvPr>
          <p:cNvSpPr txBox="1"/>
          <p:nvPr/>
        </p:nvSpPr>
        <p:spPr>
          <a:xfrm>
            <a:off x="1398979" y="3577360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ตรวจสอบดูว่ามีผลงานนั้นๆใช่หรือไม่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71EA0A0-10D6-44AD-9E84-6586F52BC9A4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112EC0B3-F11A-40BF-95B2-B5A3861978DD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A5EBDE5-12DE-454E-AF27-730FF4C4428F}"/>
              </a:ext>
            </a:extLst>
          </p:cNvPr>
          <p:cNvSpPr txBox="1"/>
          <p:nvPr/>
        </p:nvSpPr>
        <p:spPr>
          <a:xfrm>
            <a:off x="1405391" y="4590040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มีผลงาน และชื่อของผลงานอย่างถูกต้อง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0E42F44-CDB6-4470-B4AD-16D77F332DE6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9A9107F1-CE14-4BB9-9DAA-17518D97CF7C}"/>
              </a:ext>
            </a:extLst>
          </p:cNvPr>
          <p:cNvSpPr txBox="1"/>
          <p:nvPr/>
        </p:nvSpPr>
        <p:spPr>
          <a:xfrm>
            <a:off x="1379791" y="5635613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งานทุกงานมีการตั้งชื่อที่ถูกต้อง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69B1AD3-F0BC-4CA2-8876-3BFB31C6A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1" b="97703" l="1404" r="98221">
                        <a14:foregroundMark x1="39888" y1="44135" x2="39888" y2="44135"/>
                        <a14:foregroundMark x1="39888" y1="44015" x2="87079" y2="84764"/>
                        <a14:foregroundMark x1="41948" y1="10641" x2="47753" y2="40145"/>
                        <a14:foregroundMark x1="41760" y1="13059" x2="70225" y2="13785"/>
                        <a14:foregroundMark x1="19101" y1="45707" x2="23034" y2="50423"/>
                        <a14:foregroundMark x1="21067" y1="59734" x2="25468" y2="73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55" y="1856116"/>
            <a:ext cx="5308734" cy="41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04D2F21-01D6-4181-A6F8-71CD847E63B8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D469FFDC-2DF4-4421-816D-FC0D643C0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F7C3B3E-6F87-487A-ADC3-781FFA14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5561E1E-8E6A-4888-98B3-1FE461B0EB1F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3D3B17F-1249-4D2E-B5F3-4FC1A9DAC50B}"/>
              </a:ext>
            </a:extLst>
          </p:cNvPr>
          <p:cNvSpPr txBox="1"/>
          <p:nvPr/>
        </p:nvSpPr>
        <p:spPr>
          <a:xfrm>
            <a:off x="740229" y="395293"/>
            <a:ext cx="4456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140AEDF-7597-42A8-AECA-275FFA25EBED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BB5DC58-7039-40EE-BE0D-D2A8151844F9}"/>
              </a:ext>
            </a:extLst>
          </p:cNvPr>
          <p:cNvSpPr txBox="1"/>
          <p:nvPr/>
        </p:nvSpPr>
        <p:spPr>
          <a:xfrm>
            <a:off x="1384229" y="1574358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เพื่อให้งานมีความถูกต้องมากขึ้น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DC84046-4A55-47CA-9A71-5A3C7E29E82D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93F613B-717E-4BB3-B10E-30AA8D303FB8}"/>
              </a:ext>
            </a:extLst>
          </p:cNvPr>
          <p:cNvSpPr txBox="1"/>
          <p:nvPr/>
        </p:nvSpPr>
        <p:spPr>
          <a:xfrm>
            <a:off x="1478876" y="2541484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งานของสมาชิก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C33B503-0FE5-44DB-84D4-D9A3D689B513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D9CF1C6-1797-4F8C-85B7-3A3AD90A490F}"/>
              </a:ext>
            </a:extLst>
          </p:cNvPr>
          <p:cNvSpPr txBox="1"/>
          <p:nvPr/>
        </p:nvSpPr>
        <p:spPr>
          <a:xfrm>
            <a:off x="1398979" y="357736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ต้องได้รับงานที่สมาชิก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คนทำ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C923C838-D0F1-4638-A1C9-8B8C48A795F7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76E3D37-C19F-49CB-AB93-CC645983CE93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C8665F6-8C91-4502-8426-199032C322D7}"/>
              </a:ext>
            </a:extLst>
          </p:cNvPr>
          <p:cNvSpPr txBox="1"/>
          <p:nvPr/>
        </p:nvSpPr>
        <p:spPr>
          <a:xfrm>
            <a:off x="1405391" y="4590040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ได้งานที่ถูกต้อง 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มีคุณภาพ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1B509B5-73DA-43EF-B1FF-F006A197B7CD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3C7B06D6-3077-43F1-A6D6-CCFD715E4FD4}"/>
              </a:ext>
            </a:extLst>
          </p:cNvPr>
          <p:cNvSpPr txBox="1"/>
          <p:nvPr/>
        </p:nvSpPr>
        <p:spPr>
          <a:xfrm>
            <a:off x="1379791" y="5635613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ได้งานที่ถูกต้อง มีคุณภาพ และส่งตรงตามเวลา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5DE35789-1182-4714-BD2C-4FCD86A83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319" l="1165" r="98387">
                        <a14:foregroundMark x1="13262" y1="19048" x2="39337" y2="43697"/>
                        <a14:foregroundMark x1="12455" y1="20168" x2="12366" y2="46499"/>
                        <a14:foregroundMark x1="12276" y1="16807" x2="42563" y2="18627"/>
                        <a14:foregroundMark x1="41577" y1="42437" x2="42204" y2="43557"/>
                        <a14:foregroundMark x1="40681" y1="44538" x2="42832" y2="45098"/>
                        <a14:foregroundMark x1="43100" y1="14706" x2="42563" y2="19048"/>
                        <a14:foregroundMark x1="42294" y1="13305" x2="45341" y2="13866"/>
                        <a14:foregroundMark x1="56452" y1="19048" x2="84857" y2="43557"/>
                        <a14:foregroundMark x1="55108" y1="59524" x2="85753" y2="85294"/>
                        <a14:foregroundMark x1="11290" y1="17507" x2="11290" y2="17507"/>
                        <a14:foregroundMark x1="42832" y1="11765" x2="42832" y2="11765"/>
                        <a14:foregroundMark x1="46057" y1="16387" x2="46057" y2="16387"/>
                        <a14:foregroundMark x1="44982" y1="13025" x2="44982" y2="13025"/>
                        <a14:foregroundMark x1="42742" y1="45798" x2="42742" y2="45798"/>
                        <a14:foregroundMark x1="43459" y1="45938" x2="43459" y2="45938"/>
                        <a14:backgroundMark x1="6093" y1="4202" x2="97670" y2="2661"/>
                        <a14:backgroundMark x1="11470" y1="53081" x2="43817" y2="51961"/>
                        <a14:backgroundMark x1="7796" y1="5742" x2="90771" y2="7423"/>
                        <a14:backgroundMark x1="7348" y1="8824" x2="93817" y2="6303"/>
                        <a14:backgroundMark x1="6631" y1="12745" x2="5556" y2="92577"/>
                        <a14:backgroundMark x1="39337" y1="15126" x2="39337" y2="15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41" y="2198182"/>
            <a:ext cx="4659375" cy="29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8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28BE9A3-8B27-4D15-8D53-184B44210DD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F269FA0-076F-4D3F-ADD2-939C97347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87BE608-CE90-480F-8183-03CEC1BE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E431D4D1-1DD1-4BFE-B1DF-B8F98898D48F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E543A3A-D8DF-4589-9D4D-5D2E68063E52}"/>
              </a:ext>
            </a:extLst>
          </p:cNvPr>
          <p:cNvSpPr txBox="1"/>
          <p:nvPr/>
        </p:nvSpPr>
        <p:spPr>
          <a:xfrm>
            <a:off x="740229" y="395293"/>
            <a:ext cx="4458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ส่งงานใน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Git 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9C26080-5FC5-4B22-97EB-C066505A7ED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3D416D0F-99DA-44C7-9527-29E751728E2E}"/>
              </a:ext>
            </a:extLst>
          </p:cNvPr>
          <p:cNvSpPr txBox="1"/>
          <p:nvPr/>
        </p:nvSpPr>
        <p:spPr>
          <a:xfrm>
            <a:off x="1384229" y="1574358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ื่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ออ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ัปโห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ลดงาน และให้สมาชิกในทีมสามารถตรวจสอบงานที่ส่งไปได้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D4ED8C0-BD66-4CC5-AA75-231F0FE79751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E49EF0D-AE04-4DA5-9691-D10172B7A3FC}"/>
              </a:ext>
            </a:extLst>
          </p:cNvPr>
          <p:cNvSpPr txBox="1"/>
          <p:nvPr/>
        </p:nvSpPr>
        <p:spPr>
          <a:xfrm>
            <a:off x="1478876" y="2541484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งานของสมาชิกในทีม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9FA0393-3ACA-4180-AC34-4438447FEE3C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37EBACF6-3327-48A8-89B9-8FFE24B2C70B}"/>
              </a:ext>
            </a:extLst>
          </p:cNvPr>
          <p:cNvSpPr txBox="1"/>
          <p:nvPr/>
        </p:nvSpPr>
        <p:spPr>
          <a:xfrm>
            <a:off x="1398979" y="3577360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ตรวจสอบงานที่ทำ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6269106-4A8F-4A40-9C39-5AC7DBB7A0E6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5BF040E-2F53-4C67-AA00-88CE4A38DD10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00981A6-8E3A-4002-8F49-AE4B4E3B9C6C}"/>
              </a:ext>
            </a:extLst>
          </p:cNvPr>
          <p:cNvSpPr txBox="1"/>
          <p:nvPr/>
        </p:nvSpPr>
        <p:spPr>
          <a:xfrm>
            <a:off x="1405391" y="4590040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งานที่ผ่านการตรวจสอบถูกอ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ัปโห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ลดขึ้นบน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1C7988D3-CF29-42E5-AF7F-8406A39B0F5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0220F8DB-E071-454C-B5EA-ED23159AF0D0}"/>
              </a:ext>
            </a:extLst>
          </p:cNvPr>
          <p:cNvSpPr txBox="1"/>
          <p:nvPr/>
        </p:nvSpPr>
        <p:spPr>
          <a:xfrm>
            <a:off x="1379791" y="5635613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งานทุกงานภายในทีม สามารถรวมไว้ที่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EEC4D35-91BA-458D-9232-9B752EC36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24" y="1437063"/>
            <a:ext cx="3226819" cy="35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9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C20B972-3C21-426E-BBCB-6CC13AC7349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6701292-091F-4EB1-B9F9-12CA32BF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83F4657D-0DD6-47B0-9DC6-8798EE4E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09CD85E-5B4E-4D6B-A3C3-4BE8EB70539A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91ADE21-2B33-44FA-974C-9242EA441C4D}"/>
              </a:ext>
            </a:extLst>
          </p:cNvPr>
          <p:cNvSpPr txBox="1"/>
          <p:nvPr/>
        </p:nvSpPr>
        <p:spPr>
          <a:xfrm>
            <a:off x="740229" y="395293"/>
            <a:ext cx="43140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 err="1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อัป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เดต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2DB959E-5C5F-4C79-8FE1-0739196C72D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6388C55-D1F3-4A44-9F53-E0886985DA16}"/>
              </a:ext>
            </a:extLst>
          </p:cNvPr>
          <p:cNvSpPr txBox="1"/>
          <p:nvPr/>
        </p:nvSpPr>
        <p:spPr>
          <a:xfrm>
            <a:off x="1478876" y="1574358"/>
            <a:ext cx="5705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เพื่อให้แผนที่อาจมีการปรับเปลี่ยนนั้นให้แผนอยู่ในข้อมูลที่เป็นปัจจุบัน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726C9D8-D141-46C3-B22D-CD728CE914E8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FC906A6-6536-49AD-99C8-6A0C933ACA18}"/>
              </a:ext>
            </a:extLst>
          </p:cNvPr>
          <p:cNvSpPr txBox="1"/>
          <p:nvPr/>
        </p:nvSpPr>
        <p:spPr>
          <a:xfrm>
            <a:off x="1478876" y="2541484"/>
            <a:ext cx="566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การแจกจ่ายงานให้สมาชิก ข้อมูลวันที่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เริ่มทำจริง และเสร็จจริง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02679D8-AE62-4D4C-99BE-0D990783C90B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F81E535-5CC0-4854-A219-D168291449F8}"/>
              </a:ext>
            </a:extLst>
          </p:cNvPr>
          <p:cNvSpPr txBox="1"/>
          <p:nvPr/>
        </p:nvSpPr>
        <p:spPr>
          <a:xfrm>
            <a:off x="1398979" y="3577360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จัดทำแผนอย่างต่อเนื่อง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2E6E5328-04E8-45FA-8916-6CF322A68B4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C129F6D-FBA9-4937-BA82-4636003CB158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19A16DF-9D66-40F9-AA34-C9D49AFB5611}"/>
              </a:ext>
            </a:extLst>
          </p:cNvPr>
          <p:cNvSpPr txBox="1"/>
          <p:nvPr/>
        </p:nvSpPr>
        <p:spPr>
          <a:xfrm>
            <a:off x="1405391" y="4590040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ได้แผนงานที่เป็นปัจจุบัน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70A0ECE1-AA9B-417F-A54C-D7179E18A45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274A5EA3-275A-407B-886E-F6E3F802CB79}"/>
              </a:ext>
            </a:extLst>
          </p:cNvPr>
          <p:cNvSpPr txBox="1"/>
          <p:nvPr/>
        </p:nvSpPr>
        <p:spPr>
          <a:xfrm>
            <a:off x="1440862" y="5635613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TH Sarabun New" panose="020B0500040200020003" pitchFamily="34" charset="-34"/>
              </a:rPr>
              <a:t>ทราบงานที่ถูกวางแผนในปัจจุบัน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C1680FB0-B58F-4F1C-87B1-D60E88995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1" b="95399" l="0" r="95104">
                        <a14:backgroundMark x1="26271" y1="74019" x2="25047" y2="86198"/>
                        <a14:backgroundMark x1="58286" y1="73748" x2="60075" y2="83085"/>
                        <a14:backgroundMark x1="64972" y1="88498" x2="64972" y2="88498"/>
                        <a14:backgroundMark x1="36158" y1="89039" x2="36158" y2="89039"/>
                        <a14:backgroundMark x1="17232" y1="89581" x2="17232" y2="89581"/>
                        <a14:backgroundMark x1="20810" y1="88227" x2="20810" y2="88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80" y="2425914"/>
            <a:ext cx="4973498" cy="34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1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>
            <a:extLst>
              <a:ext uri="{FF2B5EF4-FFF2-40B4-BE49-F238E27FC236}">
                <a16:creationId xmlns:a16="http://schemas.microsoft.com/office/drawing/2014/main" id="{18B3FB0A-21E6-4209-AB82-1099D6224A9D}"/>
              </a:ext>
            </a:extLst>
          </p:cNvPr>
          <p:cNvSpPr/>
          <p:nvPr/>
        </p:nvSpPr>
        <p:spPr>
          <a:xfrm>
            <a:off x="276225" y="276226"/>
            <a:ext cx="11630025" cy="62491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" name="Graphic 470">
            <a:extLst>
              <a:ext uri="{FF2B5EF4-FFF2-40B4-BE49-F238E27FC236}">
                <a16:creationId xmlns:a16="http://schemas.microsoft.com/office/drawing/2014/main" id="{A53DF535-9639-4293-8EE5-03D59F1CABFD}"/>
              </a:ext>
            </a:extLst>
          </p:cNvPr>
          <p:cNvGrpSpPr/>
          <p:nvPr/>
        </p:nvGrpSpPr>
        <p:grpSpPr>
          <a:xfrm rot="5400000">
            <a:off x="-3023952" y="2911130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4" name="Freeform: Shape 1055">
              <a:extLst>
                <a:ext uri="{FF2B5EF4-FFF2-40B4-BE49-F238E27FC236}">
                  <a16:creationId xmlns:a16="http://schemas.microsoft.com/office/drawing/2014/main" id="{21B8C03C-15DC-4AC6-ACD7-52A3A62F2EA5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" name="Freeform: Shape 1056">
              <a:extLst>
                <a:ext uri="{FF2B5EF4-FFF2-40B4-BE49-F238E27FC236}">
                  <a16:creationId xmlns:a16="http://schemas.microsoft.com/office/drawing/2014/main" id="{292C19F0-A6C0-4F81-8C28-9490F4ABEC9C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" name="Freeform: Shape 1057">
              <a:extLst>
                <a:ext uri="{FF2B5EF4-FFF2-40B4-BE49-F238E27FC236}">
                  <a16:creationId xmlns:a16="http://schemas.microsoft.com/office/drawing/2014/main" id="{8967B6EA-975A-4734-A560-CA46DB73024B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7" name="Freeform: Shape 1058">
              <a:extLst>
                <a:ext uri="{FF2B5EF4-FFF2-40B4-BE49-F238E27FC236}">
                  <a16:creationId xmlns:a16="http://schemas.microsoft.com/office/drawing/2014/main" id="{6444FD77-5A8A-47D8-B002-EB3AA3F765CE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8" name="Rectangle 1059">
            <a:extLst>
              <a:ext uri="{FF2B5EF4-FFF2-40B4-BE49-F238E27FC236}">
                <a16:creationId xmlns:a16="http://schemas.microsoft.com/office/drawing/2014/main" id="{6292AF73-E3C0-4FE2-BC88-83674CD139E2}"/>
              </a:ext>
            </a:extLst>
          </p:cNvPr>
          <p:cNvSpPr/>
          <p:nvPr/>
        </p:nvSpPr>
        <p:spPr>
          <a:xfrm>
            <a:off x="566102" y="352110"/>
            <a:ext cx="7684763" cy="572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การจัดการความต้องการ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(Requirements development)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Graphic 1063">
            <a:extLst>
              <a:ext uri="{FF2B5EF4-FFF2-40B4-BE49-F238E27FC236}">
                <a16:creationId xmlns:a16="http://schemas.microsoft.com/office/drawing/2014/main" id="{8977515F-75B0-4E36-9B50-E37DD9E1B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4508" y="80282"/>
            <a:ext cx="2371725" cy="819150"/>
          </a:xfrm>
          <a:prstGeom prst="rect">
            <a:avLst/>
          </a:prstGeom>
        </p:spPr>
      </p:pic>
      <p:graphicFrame>
        <p:nvGraphicFramePr>
          <p:cNvPr id="10" name="ตาราง 2">
            <a:extLst>
              <a:ext uri="{FF2B5EF4-FFF2-40B4-BE49-F238E27FC236}">
                <a16:creationId xmlns:a16="http://schemas.microsoft.com/office/drawing/2014/main" id="{98C4A7BD-DF63-42B3-8473-53F896E66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51694"/>
              </p:ext>
            </p:extLst>
          </p:nvPr>
        </p:nvGraphicFramePr>
        <p:xfrm>
          <a:off x="1048131" y="994873"/>
          <a:ext cx="10509460" cy="57264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1892">
                  <a:extLst>
                    <a:ext uri="{9D8B030D-6E8A-4147-A177-3AD203B41FA5}">
                      <a16:colId xmlns:a16="http://schemas.microsoft.com/office/drawing/2014/main" val="2290651040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3967694208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21468602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39849046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608404525"/>
                    </a:ext>
                  </a:extLst>
                </a:gridCol>
              </a:tblGrid>
              <a:tr h="421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สมาชิก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80604"/>
                  </a:ext>
                </a:extLst>
              </a:tr>
              <a:tr h="5305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94079"/>
                  </a:ext>
                </a:extLst>
              </a:tr>
            </a:tbl>
          </a:graphicData>
        </a:graphic>
      </p:graphicFrame>
      <p:sp>
        <p:nvSpPr>
          <p:cNvPr id="11" name="วงรี 10">
            <a:extLst>
              <a:ext uri="{FF2B5EF4-FFF2-40B4-BE49-F238E27FC236}">
                <a16:creationId xmlns:a16="http://schemas.microsoft.com/office/drawing/2014/main" id="{D2E858EF-4F25-4E64-8817-C613F095C265}"/>
              </a:ext>
            </a:extLst>
          </p:cNvPr>
          <p:cNvSpPr/>
          <p:nvPr/>
        </p:nvSpPr>
        <p:spPr>
          <a:xfrm>
            <a:off x="1898966" y="1433210"/>
            <a:ext cx="295275" cy="238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4EBA2BFF-072C-4335-8706-DEABDC70B7FB}"/>
              </a:ext>
            </a:extLst>
          </p:cNvPr>
          <p:cNvSpPr/>
          <p:nvPr/>
        </p:nvSpPr>
        <p:spPr>
          <a:xfrm>
            <a:off x="1273565" y="1877206"/>
            <a:ext cx="1543050" cy="4300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6BFCF1CB-8EA8-4D6C-9E9F-14DB57AC9841}"/>
              </a:ext>
            </a:extLst>
          </p:cNvPr>
          <p:cNvGrpSpPr/>
          <p:nvPr/>
        </p:nvGrpSpPr>
        <p:grpSpPr>
          <a:xfrm>
            <a:off x="10346870" y="6330006"/>
            <a:ext cx="295275" cy="238125"/>
            <a:chOff x="-790194" y="2927125"/>
            <a:chExt cx="295275" cy="238125"/>
          </a:xfrm>
        </p:grpSpPr>
        <p:sp>
          <p:nvSpPr>
            <p:cNvPr id="34" name="วงรี 33">
              <a:extLst>
                <a:ext uri="{FF2B5EF4-FFF2-40B4-BE49-F238E27FC236}">
                  <a16:creationId xmlns:a16="http://schemas.microsoft.com/office/drawing/2014/main" id="{27A37DF5-FE28-4C9D-B77F-15557A2793BE}"/>
                </a:ext>
              </a:extLst>
            </p:cNvPr>
            <p:cNvSpPr/>
            <p:nvPr/>
          </p:nvSpPr>
          <p:spPr>
            <a:xfrm>
              <a:off x="-790194" y="2927125"/>
              <a:ext cx="29527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วงรี 34">
              <a:extLst>
                <a:ext uri="{FF2B5EF4-FFF2-40B4-BE49-F238E27FC236}">
                  <a16:creationId xmlns:a16="http://schemas.microsoft.com/office/drawing/2014/main" id="{AD50CFBD-AC20-4B70-AE84-15F00407435E}"/>
                </a:ext>
              </a:extLst>
            </p:cNvPr>
            <p:cNvSpPr/>
            <p:nvPr/>
          </p:nvSpPr>
          <p:spPr>
            <a:xfrm>
              <a:off x="-730343" y="2978154"/>
              <a:ext cx="170204" cy="136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ลูกศรเชื่อมต่อแบบตรง 35">
            <a:extLst>
              <a:ext uri="{FF2B5EF4-FFF2-40B4-BE49-F238E27FC236}">
                <a16:creationId xmlns:a16="http://schemas.microsoft.com/office/drawing/2014/main" id="{41052B24-3A60-46CD-B3C9-3175BB868BA2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2045090" y="1671335"/>
            <a:ext cx="1514" cy="20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สี่เหลี่ยมผืนผ้า: มุมมน 40">
            <a:extLst>
              <a:ext uri="{FF2B5EF4-FFF2-40B4-BE49-F238E27FC236}">
                <a16:creationId xmlns:a16="http://schemas.microsoft.com/office/drawing/2014/main" id="{71D6D51C-8226-4B47-93BC-0E76A849BC13}"/>
              </a:ext>
            </a:extLst>
          </p:cNvPr>
          <p:cNvSpPr/>
          <p:nvPr/>
        </p:nvSpPr>
        <p:spPr>
          <a:xfrm>
            <a:off x="3445039" y="2307265"/>
            <a:ext cx="1543050" cy="4300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2" name="สี่เหลี่ยมผืนผ้า: มุมมน 41">
            <a:extLst>
              <a:ext uri="{FF2B5EF4-FFF2-40B4-BE49-F238E27FC236}">
                <a16:creationId xmlns:a16="http://schemas.microsoft.com/office/drawing/2014/main" id="{6D639AA9-BC7C-4856-BEB5-D176CB326BD0}"/>
              </a:ext>
            </a:extLst>
          </p:cNvPr>
          <p:cNvSpPr/>
          <p:nvPr/>
        </p:nvSpPr>
        <p:spPr>
          <a:xfrm>
            <a:off x="3456812" y="3213970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ประเมินความเป็นไปได้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" name="สี่เหลี่ยมผืนผ้า: มุมมน 42">
            <a:extLst>
              <a:ext uri="{FF2B5EF4-FFF2-40B4-BE49-F238E27FC236}">
                <a16:creationId xmlns:a16="http://schemas.microsoft.com/office/drawing/2014/main" id="{95D38DAB-02B1-475E-A33C-93ACB36F436F}"/>
              </a:ext>
            </a:extLst>
          </p:cNvPr>
          <p:cNvSpPr/>
          <p:nvPr/>
        </p:nvSpPr>
        <p:spPr>
          <a:xfrm>
            <a:off x="5531336" y="3855392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ประเมินผลกระทบ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และความเสี่ยง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4" name="สี่เหลี่ยมผืนผ้า: มุมมน 43">
            <a:extLst>
              <a:ext uri="{FF2B5EF4-FFF2-40B4-BE49-F238E27FC236}">
                <a16:creationId xmlns:a16="http://schemas.microsoft.com/office/drawing/2014/main" id="{FCAA62DB-3D73-42C7-B2CF-EDF02E2AE7F2}"/>
              </a:ext>
            </a:extLst>
          </p:cNvPr>
          <p:cNvSpPr/>
          <p:nvPr/>
        </p:nvSpPr>
        <p:spPr>
          <a:xfrm>
            <a:off x="7618862" y="4548437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ตรวจสอบความถูกต้อง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5" name="สี่เหลี่ยมผืนผ้า: มุมมน 44">
            <a:extLst>
              <a:ext uri="{FF2B5EF4-FFF2-40B4-BE49-F238E27FC236}">
                <a16:creationId xmlns:a16="http://schemas.microsoft.com/office/drawing/2014/main" id="{BBB0D5D4-9BF8-4C28-808C-6CD6FA26328E}"/>
              </a:ext>
            </a:extLst>
          </p:cNvPr>
          <p:cNvSpPr/>
          <p:nvPr/>
        </p:nvSpPr>
        <p:spPr>
          <a:xfrm>
            <a:off x="9722983" y="5221705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7" name="ตัวเชื่อมต่อ: หักมุม 46">
            <a:extLst>
              <a:ext uri="{FF2B5EF4-FFF2-40B4-BE49-F238E27FC236}">
                <a16:creationId xmlns:a16="http://schemas.microsoft.com/office/drawing/2014/main" id="{B14651FB-7D13-4BCD-B2A6-B5993B705784}"/>
              </a:ext>
            </a:extLst>
          </p:cNvPr>
          <p:cNvCxnSpPr>
            <a:stCxn id="12" idx="2"/>
            <a:endCxn id="41" idx="1"/>
          </p:cNvCxnSpPr>
          <p:nvPr/>
        </p:nvCxnSpPr>
        <p:spPr>
          <a:xfrm rot="16200000" flipH="1">
            <a:off x="2637550" y="1714804"/>
            <a:ext cx="215029" cy="1399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D5F57BEF-31E3-4A4B-84D4-856D7BC20459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4216564" y="2737324"/>
            <a:ext cx="11773" cy="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ตัวเชื่อมต่อ: หักมุม 50">
            <a:extLst>
              <a:ext uri="{FF2B5EF4-FFF2-40B4-BE49-F238E27FC236}">
                <a16:creationId xmlns:a16="http://schemas.microsoft.com/office/drawing/2014/main" id="{8D7B5CB1-21CF-4DC2-9CA7-CDF108A6F222}"/>
              </a:ext>
            </a:extLst>
          </p:cNvPr>
          <p:cNvCxnSpPr>
            <a:stCxn id="42" idx="2"/>
            <a:endCxn id="43" idx="1"/>
          </p:cNvCxnSpPr>
          <p:nvPr/>
        </p:nvCxnSpPr>
        <p:spPr>
          <a:xfrm rot="16200000" flipH="1">
            <a:off x="4719481" y="3364247"/>
            <a:ext cx="320711" cy="1302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ตัวเชื่อมต่อ: หักมุม 52">
            <a:extLst>
              <a:ext uri="{FF2B5EF4-FFF2-40B4-BE49-F238E27FC236}">
                <a16:creationId xmlns:a16="http://schemas.microsoft.com/office/drawing/2014/main" id="{706B0A5F-106E-4533-980F-6FEA1BF9EFB0}"/>
              </a:ext>
            </a:extLst>
          </p:cNvPr>
          <p:cNvCxnSpPr>
            <a:stCxn id="43" idx="2"/>
            <a:endCxn id="44" idx="1"/>
          </p:cNvCxnSpPr>
          <p:nvPr/>
        </p:nvCxnSpPr>
        <p:spPr>
          <a:xfrm rot="16200000" flipH="1">
            <a:off x="6774694" y="4024980"/>
            <a:ext cx="372334" cy="131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ตัวเชื่อมต่อ: หักมุม 56">
            <a:extLst>
              <a:ext uri="{FF2B5EF4-FFF2-40B4-BE49-F238E27FC236}">
                <a16:creationId xmlns:a16="http://schemas.microsoft.com/office/drawing/2014/main" id="{2A9B581C-1EC6-413D-9310-960731AA41E6}"/>
              </a:ext>
            </a:extLst>
          </p:cNvPr>
          <p:cNvCxnSpPr>
            <a:stCxn id="44" idx="2"/>
            <a:endCxn id="45" idx="1"/>
          </p:cNvCxnSpPr>
          <p:nvPr/>
        </p:nvCxnSpPr>
        <p:spPr>
          <a:xfrm rot="16200000" flipH="1">
            <a:off x="8880407" y="4699839"/>
            <a:ext cx="352557" cy="1332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ลูกศรเชื่อมต่อแบบตรง 58">
            <a:extLst>
              <a:ext uri="{FF2B5EF4-FFF2-40B4-BE49-F238E27FC236}">
                <a16:creationId xmlns:a16="http://schemas.microsoft.com/office/drawing/2014/main" id="{6BA61CC9-929E-4D0B-BB9F-58E0B5B67101}"/>
              </a:ext>
            </a:extLst>
          </p:cNvPr>
          <p:cNvCxnSpPr>
            <a:stCxn id="45" idx="2"/>
            <a:endCxn id="34" idx="0"/>
          </p:cNvCxnSpPr>
          <p:nvPr/>
        </p:nvCxnSpPr>
        <p:spPr>
          <a:xfrm>
            <a:off x="10494508" y="5863127"/>
            <a:ext cx="0" cy="46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6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1EDB291-6233-49B2-8608-B605183911A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754CFB38-8B9F-4126-B11B-0F616F7C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405D253-9027-4909-91E4-5096EC9B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56E3349B-0811-409C-A70E-F91C86613FBA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AECEECA-2C99-4DBB-A787-8E5C86209111}"/>
              </a:ext>
            </a:extLst>
          </p:cNvPr>
          <p:cNvSpPr txBox="1"/>
          <p:nvPr/>
        </p:nvSpPr>
        <p:spPr>
          <a:xfrm>
            <a:off x="740229" y="395293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41F7174-C2F1-4838-ACC4-3BB7C5FDBD5F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450EC53-6934-455D-874D-A37C5C333A12}"/>
              </a:ext>
            </a:extLst>
          </p:cNvPr>
          <p:cNvSpPr txBox="1"/>
          <p:nvPr/>
        </p:nvSpPr>
        <p:spPr>
          <a:xfrm>
            <a:off x="1384229" y="1574358"/>
            <a:ext cx="356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เพื่อต้องการทราบถึงความต้องการของ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36DC8E1-8990-4D38-B1AB-7D257964EC3C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6653E95-5B2C-4DF5-9677-C6A820DC404B}"/>
              </a:ext>
            </a:extLst>
          </p:cNvPr>
          <p:cNvSpPr txBox="1"/>
          <p:nvPr/>
        </p:nvSpPr>
        <p:spPr>
          <a:xfrm>
            <a:off x="1405391" y="2594786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ปัญหาที่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พบ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4A86633C-5379-48E7-87AC-819CA4EFFCD2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A2B598D-9BF6-470E-B390-695DDAF6122A}"/>
              </a:ext>
            </a:extLst>
          </p:cNvPr>
          <p:cNvSpPr txBox="1"/>
          <p:nvPr/>
        </p:nvSpPr>
        <p:spPr>
          <a:xfrm>
            <a:off x="1398979" y="357736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ติดต่อ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6B66A076-0CA3-458A-BACC-97068FDEA6B4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13DBA1F-2883-4439-ADE8-CA0947B11B59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34D8E6D-CB9A-4F0A-AB3D-16FA26EF399B}"/>
              </a:ext>
            </a:extLst>
          </p:cNvPr>
          <p:cNvSpPr txBox="1"/>
          <p:nvPr/>
        </p:nvSpPr>
        <p:spPr>
          <a:xfrm>
            <a:off x="1405391" y="4590040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BC62DEA8-FD8C-4609-9402-DA4E5E01E49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93A0F349-5C8E-49DE-8017-218EB60F0A61}"/>
              </a:ext>
            </a:extLst>
          </p:cNvPr>
          <p:cNvSpPr txBox="1"/>
          <p:nvPr/>
        </p:nvSpPr>
        <p:spPr>
          <a:xfrm>
            <a:off x="1379791" y="5635613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ความต้องการที่จะนำไปพัฒนาระบบ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5A817734-C1C5-4375-B26D-D613BE44E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98" b="98652" l="679" r="97575">
                        <a14:foregroundMark x1="17071" y1="18652" x2="23472" y2="18764"/>
                        <a14:foregroundMark x1="18138" y1="17191" x2="18235" y2="84944"/>
                        <a14:foregroundMark x1="75946" y1="38427" x2="84384" y2="49438"/>
                        <a14:foregroundMark x1="75655" y1="41910" x2="78371" y2="43146"/>
                        <a14:foregroundMark x1="79243" y1="45393" x2="79243" y2="78876"/>
                        <a14:foregroundMark x1="21435" y1="76742" x2="49176" y2="77416"/>
                        <a14:backgroundMark x1="84772" y1="56742" x2="84772" y2="56742"/>
                        <a14:backgroundMark x1="81280" y1="73034" x2="81280" y2="73034"/>
                        <a14:backgroundMark x1="81280" y1="73034" x2="82056" y2="884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79" y="2036023"/>
            <a:ext cx="3605188" cy="31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DB15C39-E13A-4D39-BB3F-6805982BB703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6E8E3D4C-6FDA-4785-8911-C7D95102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48A3625-6EF3-4B78-9299-B7C0F8FA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3CABF47-B02D-420F-9058-826EB9C81001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4E486DF-5CF4-4505-B5D7-7E88981D904E}"/>
              </a:ext>
            </a:extLst>
          </p:cNvPr>
          <p:cNvSpPr txBox="1"/>
          <p:nvPr/>
        </p:nvSpPr>
        <p:spPr>
          <a:xfrm>
            <a:off x="740229" y="395293"/>
            <a:ext cx="5723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6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วิเคราะห์ความต้องการ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6ECC33-3E2C-448A-91B1-10518DD8C18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545DC8E-F6A7-4230-A8FF-2B995B822E5B}"/>
              </a:ext>
            </a:extLst>
          </p:cNvPr>
          <p:cNvSpPr txBox="1"/>
          <p:nvPr/>
        </p:nvSpPr>
        <p:spPr>
          <a:xfrm>
            <a:off x="1411550" y="1574358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ดูว่า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ต้องการอะไร แก้ปัญหาอะไร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C582F76-E387-4875-93B0-79FBB847F448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DD45D28B-0CBA-4A10-BE5A-CB25CA0C2B38}"/>
              </a:ext>
            </a:extLst>
          </p:cNvPr>
          <p:cNvSpPr txBox="1"/>
          <p:nvPr/>
        </p:nvSpPr>
        <p:spPr>
          <a:xfrm>
            <a:off x="1405391" y="2652728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85F7501-7706-47DC-B57E-6AB5D7573039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92BBA52B-494E-46C7-A15D-FC3C9C4B46CE}"/>
              </a:ext>
            </a:extLst>
          </p:cNvPr>
          <p:cNvSpPr txBox="1"/>
          <p:nvPr/>
        </p:nvSpPr>
        <p:spPr>
          <a:xfrm>
            <a:off x="1398979" y="3577360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สกัด และรวบรวมความต้องการจาก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57CEABE-B3F2-467B-8D82-C651AC1BBA38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EC63D96-2767-47BB-9E38-073771C58DC2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7C158A0D-E5A5-4941-88E3-BBC685EF9D82}"/>
              </a:ext>
            </a:extLst>
          </p:cNvPr>
          <p:cNvSpPr txBox="1"/>
          <p:nvPr/>
        </p:nvSpPr>
        <p:spPr>
          <a:xfrm>
            <a:off x="1405391" y="4590040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ได้ความต้องการที่ตรงกับปัญหา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BA875742-F266-4086-8665-1FC73DDBCA79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84AE0A94-92DA-470A-BFCB-02A966E83B24}"/>
              </a:ext>
            </a:extLst>
          </p:cNvPr>
          <p:cNvSpPr txBox="1"/>
          <p:nvPr/>
        </p:nvSpPr>
        <p:spPr>
          <a:xfrm>
            <a:off x="1405391" y="5582771"/>
            <a:ext cx="419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นำความต้องการที่ตรงตามปัญหาไปแก้ไขได้ถูกต้อง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EF6CC00A-0A3D-42EA-BC69-A4421785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0" b="98458" l="1099" r="97802">
                        <a14:foregroundMark x1="12088" y1="16324" x2="51374" y2="15167"/>
                        <a14:foregroundMark x1="11630" y1="10540" x2="52747" y2="21337"/>
                        <a14:foregroundMark x1="11264" y1="21594" x2="53480" y2="11183"/>
                        <a14:foregroundMark x1="15568" y1="10540" x2="51190" y2="11183"/>
                        <a14:foregroundMark x1="13919" y1="21722" x2="51282" y2="21337"/>
                        <a14:foregroundMark x1="11447" y1="30077" x2="52381" y2="29820"/>
                        <a14:foregroundMark x1="11447" y1="30077" x2="11630" y2="39974"/>
                        <a14:foregroundMark x1="11630" y1="39974" x2="53938" y2="40488"/>
                        <a14:foregroundMark x1="53938" y1="40488" x2="53388" y2="30591"/>
                        <a14:foregroundMark x1="21795" y1="35861" x2="44689" y2="35090"/>
                        <a14:foregroundMark x1="11447" y1="48715" x2="53938" y2="48715"/>
                        <a14:foregroundMark x1="11722" y1="59383" x2="11264" y2="49743"/>
                        <a14:foregroundMark x1="11630" y1="59254" x2="53846" y2="59126"/>
                        <a14:foregroundMark x1="53846" y1="59126" x2="53480" y2="49743"/>
                        <a14:foregroundMark x1="76007" y1="84704" x2="81868" y2="87918"/>
                        <a14:backgroundMark x1="10531" y1="27892" x2="57234" y2="25064"/>
                        <a14:backgroundMark x1="76465" y1="36118" x2="76465" y2="36118"/>
                        <a14:backgroundMark x1="76923" y1="36889" x2="76923" y2="3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71" y="2026621"/>
            <a:ext cx="5180212" cy="36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0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189C47C-8C9B-4CBF-A024-6A2E53E8B84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E039D3B1-3FFE-4F5C-B784-2820148C9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188A5FB2-F10D-4544-87EE-B7617323E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796E48CA-1A03-4B0B-9F9F-877D69AA5C8F}"/>
              </a:ext>
            </a:extLst>
          </p:cNvPr>
          <p:cNvSpPr/>
          <p:nvPr/>
        </p:nvSpPr>
        <p:spPr>
          <a:xfrm>
            <a:off x="674914" y="355792"/>
            <a:ext cx="7547501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D83F1B5-4300-4B35-98F5-1B749DD024ED}"/>
              </a:ext>
            </a:extLst>
          </p:cNvPr>
          <p:cNvSpPr txBox="1"/>
          <p:nvPr/>
        </p:nvSpPr>
        <p:spPr>
          <a:xfrm>
            <a:off x="740229" y="395293"/>
            <a:ext cx="7393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ประเมินความเป็นไปได้ของความต้องการ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EBEE3E9-1D79-431E-815C-33460F620FCF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B9D9094-4D54-46B6-8A0C-FFF7AFC969D3}"/>
              </a:ext>
            </a:extLst>
          </p:cNvPr>
          <p:cNvSpPr txBox="1"/>
          <p:nvPr/>
        </p:nvSpPr>
        <p:spPr>
          <a:xfrm>
            <a:off x="1478876" y="1564866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เพื่อดูว่าความต้องการนั้นสามารถนำมาทำได้จริงไหม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3F41019-2923-4EAC-B12C-E5185B4DF5E5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EA5DD69-52FE-451F-A87E-3786990FEAEF}"/>
              </a:ext>
            </a:extLst>
          </p:cNvPr>
          <p:cNvSpPr txBox="1"/>
          <p:nvPr/>
        </p:nvSpPr>
        <p:spPr>
          <a:xfrm>
            <a:off x="1478876" y="2550237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49C8309-764C-478F-8B5D-D4C3F036EFB9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52C40D7F-9A32-4131-B21D-715F795D0F53}"/>
              </a:ext>
            </a:extLst>
          </p:cNvPr>
          <p:cNvSpPr txBox="1"/>
          <p:nvPr/>
        </p:nvSpPr>
        <p:spPr>
          <a:xfrm>
            <a:off x="1478876" y="3577073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รวบรวมความต้องการของ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5496AECC-D9E2-4A72-915F-72C016B2E94A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E991C252-66EF-4207-84CC-1A3A52E99CF8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4EC03FEC-2D96-4A85-83F9-45CCE295C3B9}"/>
              </a:ext>
            </a:extLst>
          </p:cNvPr>
          <p:cNvSpPr txBox="1"/>
          <p:nvPr/>
        </p:nvSpPr>
        <p:spPr>
          <a:xfrm>
            <a:off x="1478876" y="4592946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ได้ความต้องการที่เป็นไปได้ และสามารถทำได้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FCC56679-A25E-4885-BC66-94DC73AFDBB7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F18DA215-2E42-4A85-83E1-AAA3436819AE}"/>
              </a:ext>
            </a:extLst>
          </p:cNvPr>
          <p:cNvSpPr txBox="1"/>
          <p:nvPr/>
        </p:nvSpPr>
        <p:spPr>
          <a:xfrm>
            <a:off x="1478876" y="5635613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ได้ความต้องการที่นำไปพัฒนาระบบต่อได้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AF8E433F-E3C4-4A4E-913F-755DD29B3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0" b="98387" l="364" r="98999">
                        <a14:foregroundMark x1="29845" y1="15249" x2="23385" y2="28299"/>
                        <a14:foregroundMark x1="23294" y1="23900" x2="23840" y2="87390"/>
                        <a14:foregroundMark x1="30027" y1="40323" x2="34122" y2="32845"/>
                        <a14:foregroundMark x1="26024" y1="37537" x2="24204" y2="50147"/>
                        <a14:foregroundMark x1="44404" y1="12023" x2="70974" y2="11877"/>
                        <a14:foregroundMark x1="44404" y1="12023" x2="44313" y2="20088"/>
                        <a14:foregroundMark x1="44313" y1="20088" x2="70974" y2="19648"/>
                        <a14:foregroundMark x1="44313" y1="26393" x2="70883" y2="26540"/>
                        <a14:foregroundMark x1="70883" y1="26540" x2="71156" y2="34457"/>
                        <a14:foregroundMark x1="71156" y1="34457" x2="44313" y2="34164"/>
                        <a14:foregroundMark x1="44404" y1="40469" x2="70519" y2="40176"/>
                        <a14:foregroundMark x1="70519" y1="40176" x2="70974" y2="48094"/>
                        <a14:foregroundMark x1="70974" y1="48094" x2="44404" y2="48240"/>
                        <a14:foregroundMark x1="27753" y1="38416" x2="30300" y2="38270"/>
                        <a14:backgroundMark x1="38581" y1="23460" x2="72520" y2="23167"/>
                        <a14:backgroundMark x1="41856" y1="36657" x2="72611" y2="37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78" y="2241883"/>
            <a:ext cx="6158101" cy="38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8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51A0774-5339-4C34-809F-20E925AED57F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533EFE3-892C-42DA-B090-AC2D278CE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C50DA3CF-79F7-44D7-8461-9752E103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1A166BE1-73F3-4F8D-B976-C68D9F2E3AC1}"/>
              </a:ext>
            </a:extLst>
          </p:cNvPr>
          <p:cNvSpPr/>
          <p:nvPr/>
        </p:nvSpPr>
        <p:spPr>
          <a:xfrm>
            <a:off x="674914" y="355792"/>
            <a:ext cx="7108119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4200484-63AE-4839-AB3F-A253F6310F2D}"/>
              </a:ext>
            </a:extLst>
          </p:cNvPr>
          <p:cNvSpPr txBox="1"/>
          <p:nvPr/>
        </p:nvSpPr>
        <p:spPr>
          <a:xfrm>
            <a:off x="740229" y="395293"/>
            <a:ext cx="7042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ประเมินผลกระทบ และความเสี่ยง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CE79119-E474-4E9C-9FB5-A71FE04CEC2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7F8DA6E-88F6-40CE-8938-5FFEABBA2CAB}"/>
              </a:ext>
            </a:extLst>
          </p:cNvPr>
          <p:cNvSpPr txBox="1"/>
          <p:nvPr/>
        </p:nvSpPr>
        <p:spPr>
          <a:xfrm>
            <a:off x="1405391" y="1573736"/>
            <a:ext cx="5710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เพื่อให้ทราบถึงข้อบกพร่องของงานที่จะเกิด ว่ามีผลตามมาอย่างไรบ้าง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E90FA35-491B-4BE4-9884-4BE9C0646FB3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9E3672F7-2816-4126-BC42-E63658313083}"/>
              </a:ext>
            </a:extLst>
          </p:cNvPr>
          <p:cNvSpPr txBox="1"/>
          <p:nvPr/>
        </p:nvSpPr>
        <p:spPr>
          <a:xfrm>
            <a:off x="1405391" y="255169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ความต้องการที่สามารถเป็นไปได้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F2E5843-2531-4EB0-BDEC-0AAF231ACF26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0287367-8A5B-4351-A373-0BDF911615DD}"/>
              </a:ext>
            </a:extLst>
          </p:cNvPr>
          <p:cNvSpPr txBox="1"/>
          <p:nvPr/>
        </p:nvSpPr>
        <p:spPr>
          <a:xfrm>
            <a:off x="1405391" y="3567311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ต้องได้รับความต้องการที่เป็นไปได้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0E4FAC8-5D8B-41E1-8DAE-074CA6BCD996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B60474C-4483-4A48-A367-D70534292067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5CBDF1DC-F8AC-40AF-A765-6439E5BEB45E}"/>
              </a:ext>
            </a:extLst>
          </p:cNvPr>
          <p:cNvSpPr txBox="1"/>
          <p:nvPr/>
        </p:nvSpPr>
        <p:spPr>
          <a:xfrm>
            <a:off x="1405391" y="4590040"/>
            <a:ext cx="6078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ทราบผลกระทบ หรือความเสี่ยงที่จะเกิดขึ้นหากทำตามความต้องการนั้น ๆ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671E51B9-DEF6-4CB5-8C73-94D529F5AF12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27094845-F114-4804-B3DC-0C38B3434AD6}"/>
              </a:ext>
            </a:extLst>
          </p:cNvPr>
          <p:cNvSpPr txBox="1"/>
          <p:nvPr/>
        </p:nvSpPr>
        <p:spPr>
          <a:xfrm>
            <a:off x="1405391" y="5635613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ทราบผลกระทบ และความเสี่ยงที่จะเกิดขึ้น 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85133F7-73B5-4718-A995-2595DE895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7818" l="481" r="97917">
                        <a14:foregroundMark x1="43750" y1="10182" x2="68349" y2="10424"/>
                        <a14:foregroundMark x1="43269" y1="10182" x2="43429" y2="68970"/>
                        <a14:foregroundMark x1="44311" y1="74303" x2="68109" y2="74303"/>
                        <a14:foregroundMark x1="68109" y1="74303" x2="68109" y2="13455"/>
                        <a14:foregroundMark x1="46795" y1="15515" x2="66346" y2="72606"/>
                        <a14:foregroundMark x1="48638" y1="52606" x2="54968" y2="51879"/>
                        <a14:foregroundMark x1="76603" y1="66667" x2="76683" y2="74909"/>
                        <a14:foregroundMark x1="78526" y1="69091" x2="76923" y2="72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79" y="2511323"/>
            <a:ext cx="5493553" cy="36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5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EFB61D-688E-4FBF-8807-4BF39C9FBE77}"/>
              </a:ext>
            </a:extLst>
          </p:cNvPr>
          <p:cNvSpPr/>
          <p:nvPr/>
        </p:nvSpPr>
        <p:spPr>
          <a:xfrm>
            <a:off x="674914" y="642799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1E137092-222B-4035-8C82-DFEFA40D4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E13C0BE-C9AE-4166-B8C5-26E96E776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79A261F-1909-44E7-BEB1-DB1A9A2C92A6}"/>
              </a:ext>
            </a:extLst>
          </p:cNvPr>
          <p:cNvSpPr/>
          <p:nvPr/>
        </p:nvSpPr>
        <p:spPr>
          <a:xfrm>
            <a:off x="674914" y="355792"/>
            <a:ext cx="7661012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D849F99-3093-4785-97EE-57EC0382388E}"/>
              </a:ext>
            </a:extLst>
          </p:cNvPr>
          <p:cNvSpPr txBox="1"/>
          <p:nvPr/>
        </p:nvSpPr>
        <p:spPr>
          <a:xfrm>
            <a:off x="740229" y="395293"/>
            <a:ext cx="7402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ตรวจสอบความถูกต้องของความต้องการ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B759CF4-0686-46F4-8F06-4AE6ECB26D93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0C50091-C096-4B31-AC40-92972EF8154C}"/>
              </a:ext>
            </a:extLst>
          </p:cNvPr>
          <p:cNvSpPr txBox="1"/>
          <p:nvPr/>
        </p:nvSpPr>
        <p:spPr>
          <a:xfrm>
            <a:off x="1384229" y="1574358"/>
            <a:ext cx="6587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เพื่อตรวจสอบ และให้แน่ใจว่าความต้องการที่ได้รับมานั้นมีความถูกต้องมากที่สุด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0B2595C-1D95-4130-B5AF-EC28D945CAA8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02DE80E8-B7A5-464D-98B9-8B4C31F70958}"/>
              </a:ext>
            </a:extLst>
          </p:cNvPr>
          <p:cNvSpPr txBox="1"/>
          <p:nvPr/>
        </p:nvSpPr>
        <p:spPr>
          <a:xfrm>
            <a:off x="1478876" y="254148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676ADE9-4EEA-4C75-8245-85194F845060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085D0E4-0669-446C-88B3-5F052D191A00}"/>
              </a:ext>
            </a:extLst>
          </p:cNvPr>
          <p:cNvSpPr txBox="1"/>
          <p:nvPr/>
        </p:nvSpPr>
        <p:spPr>
          <a:xfrm>
            <a:off x="1398979" y="3577360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22CB5B4-A159-4636-ACA0-6E7A4033BF61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7286ECA-C2E6-45DF-AE4C-C763CDAB44E2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A1702E2B-3C87-4D22-879B-37B631074235}"/>
              </a:ext>
            </a:extLst>
          </p:cNvPr>
          <p:cNvSpPr txBox="1"/>
          <p:nvPr/>
        </p:nvSpPr>
        <p:spPr>
          <a:xfrm>
            <a:off x="1405391" y="4590040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ความต้องการไปในทางเดียวกันกับ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9AC15C2-A8EB-4C1D-9638-85B1FC41514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51304C24-FA1B-45C8-A8CA-33DDB30CB137}"/>
              </a:ext>
            </a:extLst>
          </p:cNvPr>
          <p:cNvSpPr txBox="1"/>
          <p:nvPr/>
        </p:nvSpPr>
        <p:spPr>
          <a:xfrm>
            <a:off x="1379791" y="5635613"/>
            <a:ext cx="420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ความต้องการถูกต้อง และเป็นไปในทิศทางเดียวกัน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97F95A7D-66AB-4855-A27A-A354EA920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7" b="97808" l="304" r="99189">
                        <a14:foregroundMark x1="16109" y1="18767" x2="55015" y2="18493"/>
                        <a14:foregroundMark x1="56940" y1="18493" x2="57042" y2="87945"/>
                        <a14:foregroundMark x1="57143" y1="87945" x2="16008" y2="87260"/>
                        <a14:foregroundMark x1="16008" y1="87260" x2="16211" y2="19315"/>
                        <a14:foregroundMark x1="18440" y1="20959" x2="56028" y2="86849"/>
                        <a14:foregroundMark x1="16819" y1="85753" x2="56028" y2="20959"/>
                        <a14:foregroundMark x1="42148" y1="21096" x2="44276" y2="28356"/>
                        <a14:foregroundMark x1="42958" y1="30411" x2="45998" y2="23151"/>
                        <a14:foregroundMark x1="77406" y1="57671" x2="85410" y2="83288"/>
                        <a14:foregroundMark x1="78723" y1="53014" x2="85816" y2="67123"/>
                        <a14:foregroundMark x1="82371" y1="53836" x2="87133" y2="53288"/>
                        <a14:backgroundMark x1="79230" y1="43151" x2="79230" y2="43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90" y="2590642"/>
            <a:ext cx="3652798" cy="27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7AC9526-BF34-4335-BB4D-1BB0969FABBC}"/>
              </a:ext>
            </a:extLst>
          </p:cNvPr>
          <p:cNvSpPr/>
          <p:nvPr/>
        </p:nvSpPr>
        <p:spPr>
          <a:xfrm>
            <a:off x="276225" y="276226"/>
            <a:ext cx="11630025" cy="62491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055" name="Graphic 470">
            <a:extLst>
              <a:ext uri="{FF2B5EF4-FFF2-40B4-BE49-F238E27FC236}">
                <a16:creationId xmlns:a16="http://schemas.microsoft.com/office/drawing/2014/main" id="{0C5A1B98-1C68-45DD-91A9-16D32D8A0063}"/>
              </a:ext>
            </a:extLst>
          </p:cNvPr>
          <p:cNvGrpSpPr/>
          <p:nvPr/>
        </p:nvGrpSpPr>
        <p:grpSpPr>
          <a:xfrm rot="5400000">
            <a:off x="-3023952" y="2911130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BA44ED3D-C811-42CD-AE54-A6C9D97E7A90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79093D22-2C0A-4C57-82F8-1B57403EAA15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3F3C862B-4D29-4205-B18D-14EA41450A81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6021F794-B4AD-40B3-80E4-829C3BBA9AC7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66B96F0-AA2F-46A6-BFA3-0CC0EEA305B1}"/>
              </a:ext>
            </a:extLst>
          </p:cNvPr>
          <p:cNvSpPr/>
          <p:nvPr/>
        </p:nvSpPr>
        <p:spPr>
          <a:xfrm>
            <a:off x="870953" y="414879"/>
            <a:ext cx="6263541" cy="572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การวางแผนการทำงานของทีม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(Project planning)</a:t>
            </a:r>
            <a:endParaRPr lang="th-T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64" name="Graphic 1063">
            <a:extLst>
              <a:ext uri="{FF2B5EF4-FFF2-40B4-BE49-F238E27FC236}">
                <a16:creationId xmlns:a16="http://schemas.microsoft.com/office/drawing/2014/main" id="{93862C3F-DDC6-4A19-BD76-3FDAB460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4508" y="80282"/>
            <a:ext cx="2371725" cy="819150"/>
          </a:xfrm>
          <a:prstGeom prst="rect">
            <a:avLst/>
          </a:prstGeom>
        </p:spPr>
      </p:pic>
      <p:graphicFrame>
        <p:nvGraphicFramePr>
          <p:cNvPr id="2" name="ตาราง 2">
            <a:extLst>
              <a:ext uri="{FF2B5EF4-FFF2-40B4-BE49-F238E27FC236}">
                <a16:creationId xmlns:a16="http://schemas.microsoft.com/office/drawing/2014/main" id="{8D474613-0EB0-4A9F-8731-CA5D273A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47564"/>
              </p:ext>
            </p:extLst>
          </p:nvPr>
        </p:nvGraphicFramePr>
        <p:xfrm>
          <a:off x="1048131" y="994873"/>
          <a:ext cx="10482270" cy="57264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7045">
                  <a:extLst>
                    <a:ext uri="{9D8B030D-6E8A-4147-A177-3AD203B41FA5}">
                      <a16:colId xmlns:a16="http://schemas.microsoft.com/office/drawing/2014/main" val="2290651040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3967694208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21468602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39849046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608404525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489577107"/>
                    </a:ext>
                  </a:extLst>
                </a:gridCol>
              </a:tblGrid>
              <a:tr h="421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สมาชิก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80604"/>
                  </a:ext>
                </a:extLst>
              </a:tr>
              <a:tr h="5305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94079"/>
                  </a:ext>
                </a:extLst>
              </a:tr>
            </a:tbl>
          </a:graphicData>
        </a:graphic>
      </p:graphicFrame>
      <p:sp>
        <p:nvSpPr>
          <p:cNvPr id="3" name="วงรี 2">
            <a:extLst>
              <a:ext uri="{FF2B5EF4-FFF2-40B4-BE49-F238E27FC236}">
                <a16:creationId xmlns:a16="http://schemas.microsoft.com/office/drawing/2014/main" id="{2167942C-5FCA-456C-9EC7-4F447FFDFD89}"/>
              </a:ext>
            </a:extLst>
          </p:cNvPr>
          <p:cNvSpPr/>
          <p:nvPr/>
        </p:nvSpPr>
        <p:spPr>
          <a:xfrm>
            <a:off x="1790673" y="1404049"/>
            <a:ext cx="295275" cy="238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สี่เหลี่ยมผืนผ้า: มุมมน 1065">
            <a:extLst>
              <a:ext uri="{FF2B5EF4-FFF2-40B4-BE49-F238E27FC236}">
                <a16:creationId xmlns:a16="http://schemas.microsoft.com/office/drawing/2014/main" id="{B7490FC8-EE2F-4946-ADFD-37A7C257C210}"/>
              </a:ext>
            </a:extLst>
          </p:cNvPr>
          <p:cNvSpPr/>
          <p:nvPr/>
        </p:nvSpPr>
        <p:spPr>
          <a:xfrm>
            <a:off x="1166786" y="1838118"/>
            <a:ext cx="1543050" cy="3559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แจกแจงงาน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7" name="สี่เหลี่ยมผืนผ้า: มุมมน 1066">
            <a:extLst>
              <a:ext uri="{FF2B5EF4-FFF2-40B4-BE49-F238E27FC236}">
                <a16:creationId xmlns:a16="http://schemas.microsoft.com/office/drawing/2014/main" id="{A49F02EE-26F3-415D-A056-4BFD5C0C7EF2}"/>
              </a:ext>
            </a:extLst>
          </p:cNvPr>
          <p:cNvSpPr/>
          <p:nvPr/>
        </p:nvSpPr>
        <p:spPr>
          <a:xfrm>
            <a:off x="2902714" y="2058408"/>
            <a:ext cx="1543050" cy="59481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กำหนดเวลา</a:t>
            </a:r>
          </a:p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ของงานแต่ละชิ้น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071" name="ตัวเชื่อมต่อ: หักมุม 1070">
            <a:extLst>
              <a:ext uri="{FF2B5EF4-FFF2-40B4-BE49-F238E27FC236}">
                <a16:creationId xmlns:a16="http://schemas.microsoft.com/office/drawing/2014/main" id="{8072E0DC-0696-4F82-A06F-A32A2A8CAB3A}"/>
              </a:ext>
            </a:extLst>
          </p:cNvPr>
          <p:cNvCxnSpPr>
            <a:cxnSpLocks/>
            <a:stCxn id="1066" idx="2"/>
            <a:endCxn id="1067" idx="1"/>
          </p:cNvCxnSpPr>
          <p:nvPr/>
        </p:nvCxnSpPr>
        <p:spPr>
          <a:xfrm rot="16200000" flipH="1">
            <a:off x="2339644" y="1792743"/>
            <a:ext cx="161737" cy="964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8" name="สี่เหลี่ยมผืนผ้า: มุมมน 1077">
            <a:extLst>
              <a:ext uri="{FF2B5EF4-FFF2-40B4-BE49-F238E27FC236}">
                <a16:creationId xmlns:a16="http://schemas.microsoft.com/office/drawing/2014/main" id="{4A9D9A4B-EE12-4343-A172-50D02F699E45}"/>
              </a:ext>
            </a:extLst>
          </p:cNvPr>
          <p:cNvSpPr/>
          <p:nvPr/>
        </p:nvSpPr>
        <p:spPr>
          <a:xfrm>
            <a:off x="1124622" y="2690231"/>
            <a:ext cx="1543050" cy="3559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แจกจ่ายงาน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9" name="สี่เหลี่ยมผืนผ้า: มุมมน 1078">
            <a:extLst>
              <a:ext uri="{FF2B5EF4-FFF2-40B4-BE49-F238E27FC236}">
                <a16:creationId xmlns:a16="http://schemas.microsoft.com/office/drawing/2014/main" id="{2654A7FD-5677-4654-BF45-C91C7C9603E7}"/>
              </a:ext>
            </a:extLst>
          </p:cNvPr>
          <p:cNvSpPr/>
          <p:nvPr/>
        </p:nvSpPr>
        <p:spPr>
          <a:xfrm>
            <a:off x="2898294" y="3005520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Gantt Chart</a:t>
            </a:r>
          </a:p>
        </p:txBody>
      </p:sp>
      <p:sp>
        <p:nvSpPr>
          <p:cNvPr id="1080" name="สี่เหลี่ยมผืนผ้า: มุมมน 1079">
            <a:extLst>
              <a:ext uri="{FF2B5EF4-FFF2-40B4-BE49-F238E27FC236}">
                <a16:creationId xmlns:a16="http://schemas.microsoft.com/office/drawing/2014/main" id="{42AB2083-1C14-4EDE-9E11-88C2180DD927}"/>
              </a:ext>
            </a:extLst>
          </p:cNvPr>
          <p:cNvSpPr/>
          <p:nvPr/>
        </p:nvSpPr>
        <p:spPr>
          <a:xfrm>
            <a:off x="2898294" y="3654611"/>
            <a:ext cx="1543050" cy="58734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</a:p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Sprint</a:t>
            </a:r>
          </a:p>
        </p:txBody>
      </p:sp>
      <p:sp>
        <p:nvSpPr>
          <p:cNvPr id="1082" name="สี่เหลี่ยมผืนผ้า: มุมมน 1081">
            <a:extLst>
              <a:ext uri="{FF2B5EF4-FFF2-40B4-BE49-F238E27FC236}">
                <a16:creationId xmlns:a16="http://schemas.microsoft.com/office/drawing/2014/main" id="{DA1831CF-F1DD-434C-9A1B-C9F98201DCF3}"/>
              </a:ext>
            </a:extLst>
          </p:cNvPr>
          <p:cNvSpPr/>
          <p:nvPr/>
        </p:nvSpPr>
        <p:spPr>
          <a:xfrm>
            <a:off x="4669336" y="4150223"/>
            <a:ext cx="1543050" cy="58734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ทำงานตามที่ได้รับมอบหมาย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5" name="สี่เหลี่ยมผืนผ้า: มุมมน 1084">
            <a:extLst>
              <a:ext uri="{FF2B5EF4-FFF2-40B4-BE49-F238E27FC236}">
                <a16:creationId xmlns:a16="http://schemas.microsoft.com/office/drawing/2014/main" id="{68EC0F31-5521-4BC8-BE3B-289285724F09}"/>
              </a:ext>
            </a:extLst>
          </p:cNvPr>
          <p:cNvSpPr/>
          <p:nvPr/>
        </p:nvSpPr>
        <p:spPr>
          <a:xfrm>
            <a:off x="6362969" y="4663468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ตรวจสอบความคืบหน้า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7" name="สี่เหลี่ยมผืนผ้า: มุมมน 1086">
            <a:extLst>
              <a:ext uri="{FF2B5EF4-FFF2-40B4-BE49-F238E27FC236}">
                <a16:creationId xmlns:a16="http://schemas.microsoft.com/office/drawing/2014/main" id="{BB9308BD-26AE-4312-924B-58B4BADBB32B}"/>
              </a:ext>
            </a:extLst>
          </p:cNvPr>
          <p:cNvSpPr/>
          <p:nvPr/>
        </p:nvSpPr>
        <p:spPr>
          <a:xfrm>
            <a:off x="8179732" y="4907939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ตรวจสอบการตั้งชื่องาน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8" name="สี่เหลี่ยมผืนผ้า: มุมมน 1087">
            <a:extLst>
              <a:ext uri="{FF2B5EF4-FFF2-40B4-BE49-F238E27FC236}">
                <a16:creationId xmlns:a16="http://schemas.microsoft.com/office/drawing/2014/main" id="{C9452948-946B-4032-A984-0EB3C1565AE7}"/>
              </a:ext>
            </a:extLst>
          </p:cNvPr>
          <p:cNvSpPr/>
          <p:nvPr/>
        </p:nvSpPr>
        <p:spPr>
          <a:xfrm>
            <a:off x="9859638" y="5208044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9" name="สี่เหลี่ยมผืนผ้า: มุมมน 1088">
            <a:extLst>
              <a:ext uri="{FF2B5EF4-FFF2-40B4-BE49-F238E27FC236}">
                <a16:creationId xmlns:a16="http://schemas.microsoft.com/office/drawing/2014/main" id="{2D1F3EE8-A358-4D04-94E3-9A128E6322AA}"/>
              </a:ext>
            </a:extLst>
          </p:cNvPr>
          <p:cNvSpPr/>
          <p:nvPr/>
        </p:nvSpPr>
        <p:spPr>
          <a:xfrm>
            <a:off x="4669336" y="5433127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ส่งงานใน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</a:p>
        </p:txBody>
      </p:sp>
      <p:sp>
        <p:nvSpPr>
          <p:cNvPr id="1090" name="สี่เหลี่ยมผืนผ้า: มุมมน 1089">
            <a:extLst>
              <a:ext uri="{FF2B5EF4-FFF2-40B4-BE49-F238E27FC236}">
                <a16:creationId xmlns:a16="http://schemas.microsoft.com/office/drawing/2014/main" id="{4713EB34-CA39-477B-8326-DCFC60BEDDAD}"/>
              </a:ext>
            </a:extLst>
          </p:cNvPr>
          <p:cNvSpPr/>
          <p:nvPr/>
        </p:nvSpPr>
        <p:spPr>
          <a:xfrm>
            <a:off x="2898294" y="5797347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อัป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เดต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</a:p>
        </p:txBody>
      </p:sp>
      <p:cxnSp>
        <p:nvCxnSpPr>
          <p:cNvPr id="1092" name="ตัวเชื่อมต่อ: หักมุม 1091">
            <a:extLst>
              <a:ext uri="{FF2B5EF4-FFF2-40B4-BE49-F238E27FC236}">
                <a16:creationId xmlns:a16="http://schemas.microsoft.com/office/drawing/2014/main" id="{439E3979-46CF-46F3-9D8C-D1957C5D5176}"/>
              </a:ext>
            </a:extLst>
          </p:cNvPr>
          <p:cNvCxnSpPr>
            <a:cxnSpLocks/>
            <a:stCxn id="1067" idx="2"/>
            <a:endCxn id="1078" idx="3"/>
          </p:cNvCxnSpPr>
          <p:nvPr/>
        </p:nvCxnSpPr>
        <p:spPr>
          <a:xfrm rot="5400000">
            <a:off x="3063460" y="2257432"/>
            <a:ext cx="214992" cy="1006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ตัวเชื่อมต่อ: หักมุม 1098">
            <a:extLst>
              <a:ext uri="{FF2B5EF4-FFF2-40B4-BE49-F238E27FC236}">
                <a16:creationId xmlns:a16="http://schemas.microsoft.com/office/drawing/2014/main" id="{F0F7F0E7-5ABE-4A17-84A1-6093A8219236}"/>
              </a:ext>
            </a:extLst>
          </p:cNvPr>
          <p:cNvCxnSpPr>
            <a:stCxn id="1078" idx="2"/>
            <a:endCxn id="1079" idx="1"/>
          </p:cNvCxnSpPr>
          <p:nvPr/>
        </p:nvCxnSpPr>
        <p:spPr>
          <a:xfrm rot="16200000" flipH="1">
            <a:off x="2325625" y="2616711"/>
            <a:ext cx="143191" cy="1002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1" name="ลูกศรเชื่อมต่อแบบตรง 1100">
            <a:extLst>
              <a:ext uri="{FF2B5EF4-FFF2-40B4-BE49-F238E27FC236}">
                <a16:creationId xmlns:a16="http://schemas.microsoft.com/office/drawing/2014/main" id="{4CA6CB8A-C688-4D8D-BE08-10831E2C5D4C}"/>
              </a:ext>
            </a:extLst>
          </p:cNvPr>
          <p:cNvCxnSpPr>
            <a:stCxn id="1079" idx="2"/>
            <a:endCxn id="1080" idx="0"/>
          </p:cNvCxnSpPr>
          <p:nvPr/>
        </p:nvCxnSpPr>
        <p:spPr>
          <a:xfrm>
            <a:off x="3669819" y="3373242"/>
            <a:ext cx="0" cy="2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3" name="ตัวเชื่อมต่อ: หักมุม 1102">
            <a:extLst>
              <a:ext uri="{FF2B5EF4-FFF2-40B4-BE49-F238E27FC236}">
                <a16:creationId xmlns:a16="http://schemas.microsoft.com/office/drawing/2014/main" id="{A0EA417F-F789-4E8C-A82B-A222EE5F8C77}"/>
              </a:ext>
            </a:extLst>
          </p:cNvPr>
          <p:cNvCxnSpPr>
            <a:endCxn id="1082" idx="1"/>
          </p:cNvCxnSpPr>
          <p:nvPr/>
        </p:nvCxnSpPr>
        <p:spPr>
          <a:xfrm>
            <a:off x="3669819" y="4241956"/>
            <a:ext cx="999517" cy="201940"/>
          </a:xfrm>
          <a:prstGeom prst="bentConnector3">
            <a:avLst>
              <a:gd name="adj1" fmla="val 24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6" name="ตัวเชื่อมต่อ: หักมุม 1105">
            <a:extLst>
              <a:ext uri="{FF2B5EF4-FFF2-40B4-BE49-F238E27FC236}">
                <a16:creationId xmlns:a16="http://schemas.microsoft.com/office/drawing/2014/main" id="{91E1E1E7-D17C-4B1E-A83E-036CFA1BE95C}"/>
              </a:ext>
            </a:extLst>
          </p:cNvPr>
          <p:cNvCxnSpPr>
            <a:stCxn id="1082" idx="2"/>
            <a:endCxn id="1085" idx="1"/>
          </p:cNvCxnSpPr>
          <p:nvPr/>
        </p:nvCxnSpPr>
        <p:spPr>
          <a:xfrm rot="16200000" flipH="1">
            <a:off x="5847035" y="4331394"/>
            <a:ext cx="109761" cy="922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8" name="ตัวเชื่อมต่อ: หักมุม 1107">
            <a:extLst>
              <a:ext uri="{FF2B5EF4-FFF2-40B4-BE49-F238E27FC236}">
                <a16:creationId xmlns:a16="http://schemas.microsoft.com/office/drawing/2014/main" id="{A4D12215-3C58-41DB-8A19-541114DFC957}"/>
              </a:ext>
            </a:extLst>
          </p:cNvPr>
          <p:cNvCxnSpPr>
            <a:cxnSpLocks/>
          </p:cNvCxnSpPr>
          <p:nvPr/>
        </p:nvCxnSpPr>
        <p:spPr>
          <a:xfrm>
            <a:off x="7134494" y="5029082"/>
            <a:ext cx="1045238" cy="129464"/>
          </a:xfrm>
          <a:prstGeom prst="bentConnector3">
            <a:avLst>
              <a:gd name="adj1" fmla="val -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ตัวเชื่อมต่อ: หักมุม 1112">
            <a:extLst>
              <a:ext uri="{FF2B5EF4-FFF2-40B4-BE49-F238E27FC236}">
                <a16:creationId xmlns:a16="http://schemas.microsoft.com/office/drawing/2014/main" id="{9807748E-DA0E-4911-8799-6CC63F1C7B30}"/>
              </a:ext>
            </a:extLst>
          </p:cNvPr>
          <p:cNvCxnSpPr>
            <a:stCxn id="1087" idx="2"/>
          </p:cNvCxnSpPr>
          <p:nvPr/>
        </p:nvCxnSpPr>
        <p:spPr>
          <a:xfrm rot="16200000" flipH="1">
            <a:off x="9313517" y="4913400"/>
            <a:ext cx="183861" cy="908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ตัวเชื่อมต่อ: หักมุม 1114">
            <a:extLst>
              <a:ext uri="{FF2B5EF4-FFF2-40B4-BE49-F238E27FC236}">
                <a16:creationId xmlns:a16="http://schemas.microsoft.com/office/drawing/2014/main" id="{77A85AA1-7F94-45A2-B2BC-38F331FC0272}"/>
              </a:ext>
            </a:extLst>
          </p:cNvPr>
          <p:cNvCxnSpPr>
            <a:stCxn id="1088" idx="2"/>
            <a:endCxn id="1089" idx="3"/>
          </p:cNvCxnSpPr>
          <p:nvPr/>
        </p:nvCxnSpPr>
        <p:spPr>
          <a:xfrm rot="5400000">
            <a:off x="8352400" y="3435753"/>
            <a:ext cx="138751" cy="4418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ตัวเชื่อมต่อ: หักมุม 1116">
            <a:extLst>
              <a:ext uri="{FF2B5EF4-FFF2-40B4-BE49-F238E27FC236}">
                <a16:creationId xmlns:a16="http://schemas.microsoft.com/office/drawing/2014/main" id="{B8819B05-2D16-44E4-829E-6D1FDE14A4E3}"/>
              </a:ext>
            </a:extLst>
          </p:cNvPr>
          <p:cNvCxnSpPr>
            <a:stCxn id="1089" idx="2"/>
            <a:endCxn id="1090" idx="3"/>
          </p:cNvCxnSpPr>
          <p:nvPr/>
        </p:nvCxnSpPr>
        <p:spPr>
          <a:xfrm rot="5400000">
            <a:off x="4850924" y="5391270"/>
            <a:ext cx="180359" cy="999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1" name="กลุ่ม 1120">
            <a:extLst>
              <a:ext uri="{FF2B5EF4-FFF2-40B4-BE49-F238E27FC236}">
                <a16:creationId xmlns:a16="http://schemas.microsoft.com/office/drawing/2014/main" id="{827B9AEE-DB9E-4E1E-A802-B6EBE9409C18}"/>
              </a:ext>
            </a:extLst>
          </p:cNvPr>
          <p:cNvGrpSpPr/>
          <p:nvPr/>
        </p:nvGrpSpPr>
        <p:grpSpPr>
          <a:xfrm>
            <a:off x="3522181" y="6453125"/>
            <a:ext cx="295275" cy="238125"/>
            <a:chOff x="-790194" y="2927125"/>
            <a:chExt cx="295275" cy="238125"/>
          </a:xfrm>
        </p:grpSpPr>
        <p:sp>
          <p:nvSpPr>
            <p:cNvPr id="1120" name="วงรี 1119">
              <a:extLst>
                <a:ext uri="{FF2B5EF4-FFF2-40B4-BE49-F238E27FC236}">
                  <a16:creationId xmlns:a16="http://schemas.microsoft.com/office/drawing/2014/main" id="{54CBBD60-7257-43EF-88EB-47869894DB06}"/>
                </a:ext>
              </a:extLst>
            </p:cNvPr>
            <p:cNvSpPr/>
            <p:nvPr/>
          </p:nvSpPr>
          <p:spPr>
            <a:xfrm>
              <a:off x="-790194" y="2927125"/>
              <a:ext cx="29527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วงรี 1118">
              <a:extLst>
                <a:ext uri="{FF2B5EF4-FFF2-40B4-BE49-F238E27FC236}">
                  <a16:creationId xmlns:a16="http://schemas.microsoft.com/office/drawing/2014/main" id="{23EEF0AE-1471-454F-BFD3-DEFF420B4083}"/>
                </a:ext>
              </a:extLst>
            </p:cNvPr>
            <p:cNvSpPr/>
            <p:nvPr/>
          </p:nvSpPr>
          <p:spPr>
            <a:xfrm>
              <a:off x="-730343" y="2978154"/>
              <a:ext cx="170204" cy="136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3" name="ลูกศรเชื่อมต่อแบบตรง 1122">
            <a:extLst>
              <a:ext uri="{FF2B5EF4-FFF2-40B4-BE49-F238E27FC236}">
                <a16:creationId xmlns:a16="http://schemas.microsoft.com/office/drawing/2014/main" id="{FCE26A42-735F-4C1C-9300-AE7DB00B7A7B}"/>
              </a:ext>
            </a:extLst>
          </p:cNvPr>
          <p:cNvCxnSpPr>
            <a:stCxn id="3" idx="4"/>
            <a:endCxn id="1066" idx="0"/>
          </p:cNvCxnSpPr>
          <p:nvPr/>
        </p:nvCxnSpPr>
        <p:spPr>
          <a:xfrm>
            <a:off x="1938311" y="1642174"/>
            <a:ext cx="0" cy="19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5" name="ลูกศรเชื่อมต่อแบบตรง 1124">
            <a:extLst>
              <a:ext uri="{FF2B5EF4-FFF2-40B4-BE49-F238E27FC236}">
                <a16:creationId xmlns:a16="http://schemas.microsoft.com/office/drawing/2014/main" id="{1B3827F1-4905-4947-92D2-1BE3ABD191E9}"/>
              </a:ext>
            </a:extLst>
          </p:cNvPr>
          <p:cNvCxnSpPr>
            <a:stCxn id="1090" idx="2"/>
            <a:endCxn id="1120" idx="0"/>
          </p:cNvCxnSpPr>
          <p:nvPr/>
        </p:nvCxnSpPr>
        <p:spPr>
          <a:xfrm>
            <a:off x="3669819" y="6165069"/>
            <a:ext cx="0" cy="28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4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B04C65D-158B-4B0C-BFB2-5DC2CD1EF276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7B15E513-504F-462E-AF7F-DF2565794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BF41A3F2-37C4-4035-A874-84A833AA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A336485-A7E1-458E-BCAB-08D942A50FC3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0AACC6C-C3D7-45F0-90E0-40E692947BED}"/>
              </a:ext>
            </a:extLst>
          </p:cNvPr>
          <p:cNvSpPr txBox="1"/>
          <p:nvPr/>
        </p:nvSpPr>
        <p:spPr>
          <a:xfrm>
            <a:off x="740229" y="395293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D6F28A0-2575-4E35-A8D2-ECF1762319F8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34A3DAD9-201D-42D6-91F7-086D40C726FA}"/>
              </a:ext>
            </a:extLst>
          </p:cNvPr>
          <p:cNvSpPr txBox="1"/>
          <p:nvPr/>
        </p:nvSpPr>
        <p:spPr>
          <a:xfrm>
            <a:off x="1384229" y="1574358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เพื่อให้ได้ข้อสรุปของปัญหาที่ได้รับ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2B08F01-DE1E-49C2-A1C2-436D043AD7B6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D9FD435-F991-4C6D-A7C7-B814518902DA}"/>
              </a:ext>
            </a:extLst>
          </p:cNvPr>
          <p:cNvSpPr txBox="1"/>
          <p:nvPr/>
        </p:nvSpPr>
        <p:spPr>
          <a:xfrm>
            <a:off x="1478876" y="2541484"/>
            <a:ext cx="597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รายงานการวิเคราะห์ความต้องการ ผลการประเมิน และผลการตรวจสอบ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2FAB5C3-1394-41E5-AA00-AE685F52CF0D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8AC2EBF-8740-4FA6-913B-8346AA92ED09}"/>
              </a:ext>
            </a:extLst>
          </p:cNvPr>
          <p:cNvSpPr txBox="1"/>
          <p:nvPr/>
        </p:nvSpPr>
        <p:spPr>
          <a:xfrm>
            <a:off x="1398979" y="3577360"/>
            <a:ext cx="606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รายงานการวิเคราะห์ความต้องการ ผลการประเมิน และผลการตรวจสอบ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B864C95-8FD4-4C68-A6BA-45E74E4D23E1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573812D-49F6-4918-B374-15204F856D61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47C2D2A-50EA-434F-B85B-9F1A7B32457B}"/>
              </a:ext>
            </a:extLst>
          </p:cNvPr>
          <p:cNvSpPr txBox="1"/>
          <p:nvPr/>
        </p:nvSpPr>
        <p:spPr>
          <a:xfrm>
            <a:off x="1405391" y="4590040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SRS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9814F6E6-4890-4115-9AD3-3EE5B23912CB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A8C3CD6-95EE-48F7-9B05-011E6805CE2B}"/>
              </a:ext>
            </a:extLst>
          </p:cNvPr>
          <p:cNvSpPr txBox="1"/>
          <p:nvPr/>
        </p:nvSpPr>
        <p:spPr>
          <a:xfrm>
            <a:off x="1379791" y="5635613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เอกสารความต้องการ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B2A68C29-CF7D-4FB5-B8DC-667EB6EDE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834" r="97800">
                        <a14:foregroundMark x1="16015" y1="19949" x2="46944" y2="11381"/>
                        <a14:foregroundMark x1="16259" y1="18926" x2="37042" y2="13427"/>
                        <a14:foregroundMark x1="16259" y1="20588" x2="25061" y2="60742"/>
                        <a14:foregroundMark x1="15159" y1="21355" x2="22127" y2="49105"/>
                        <a14:foregroundMark x1="24205" y1="60358" x2="55868" y2="36445"/>
                        <a14:foregroundMark x1="46333" y1="10742" x2="49511" y2="13939"/>
                        <a14:foregroundMark x1="48166" y1="12148" x2="53790" y2="16240"/>
                        <a14:foregroundMark x1="53178" y1="16113" x2="54890" y2="24552"/>
                        <a14:foregroundMark x1="52323" y1="23274" x2="68949" y2="22890"/>
                        <a14:foregroundMark x1="39242" y1="25448" x2="70660" y2="65217"/>
                        <a14:foregroundMark x1="43032" y1="25703" x2="70660" y2="35294"/>
                        <a14:foregroundMark x1="74694" y1="29284" x2="74694" y2="38619"/>
                        <a14:foregroundMark x1="71394" y1="38107" x2="47555" y2="47570"/>
                        <a14:foregroundMark x1="39120" y1="48338" x2="56601" y2="63299"/>
                        <a14:foregroundMark x1="37775" y1="62788" x2="61491" y2="65473"/>
                        <a14:foregroundMark x1="54401" y1="50512" x2="55746" y2="56266"/>
                        <a14:foregroundMark x1="74083" y1="53069" x2="72983" y2="60486"/>
                        <a14:foregroundMark x1="80073" y1="55754" x2="73472" y2="61765"/>
                        <a14:backgroundMark x1="77873" y1="54859" x2="77873" y2="54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22" y="2315237"/>
            <a:ext cx="4022133" cy="38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4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17FEFE-42CA-426C-A7C5-69A951782965}"/>
              </a:ext>
            </a:extLst>
          </p:cNvPr>
          <p:cNvSpPr/>
          <p:nvPr/>
        </p:nvSpPr>
        <p:spPr>
          <a:xfrm>
            <a:off x="674914" y="973220"/>
            <a:ext cx="10776857" cy="46438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FDAC8-49DC-4333-A050-A550398D0D11}"/>
              </a:ext>
            </a:extLst>
          </p:cNvPr>
          <p:cNvSpPr/>
          <p:nvPr/>
        </p:nvSpPr>
        <p:spPr>
          <a:xfrm rot="5400000">
            <a:off x="8834679" y="-2210997"/>
            <a:ext cx="845199" cy="63862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C186D-C0AE-46BB-B1AA-E31A3FB6BD2B}"/>
              </a:ext>
            </a:extLst>
          </p:cNvPr>
          <p:cNvSpPr/>
          <p:nvPr/>
        </p:nvSpPr>
        <p:spPr>
          <a:xfrm rot="5400000">
            <a:off x="2457432" y="2384625"/>
            <a:ext cx="551543" cy="6386286"/>
          </a:xfrm>
          <a:prstGeom prst="rect">
            <a:avLst/>
          </a:prstGeom>
          <a:solidFill>
            <a:srgbClr val="43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1BCA8-7C31-4A92-90A4-A2F8EF11CEF2}"/>
              </a:ext>
            </a:extLst>
          </p:cNvPr>
          <p:cNvSpPr/>
          <p:nvPr/>
        </p:nvSpPr>
        <p:spPr>
          <a:xfrm>
            <a:off x="3542727" y="109822"/>
            <a:ext cx="8102521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บรรณานุกรม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FAEFA-687B-476D-8095-473685BABD99}"/>
              </a:ext>
            </a:extLst>
          </p:cNvPr>
          <p:cNvSpPr/>
          <p:nvPr/>
        </p:nvSpPr>
        <p:spPr>
          <a:xfrm>
            <a:off x="3126504" y="1790516"/>
            <a:ext cx="8082335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Watts S. Humphrey. Introduction to the Team Software Process (Chapter 4),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AddisonWesley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ISBN 0-201-47719-X, 2000. 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8" name="Graphic 408">
            <a:extLst>
              <a:ext uri="{FF2B5EF4-FFF2-40B4-BE49-F238E27FC236}">
                <a16:creationId xmlns:a16="http://schemas.microsoft.com/office/drawing/2014/main" id="{CB587D22-95D4-45D5-A52B-8F9AFEE7BB55}"/>
              </a:ext>
            </a:extLst>
          </p:cNvPr>
          <p:cNvGrpSpPr/>
          <p:nvPr/>
        </p:nvGrpSpPr>
        <p:grpSpPr>
          <a:xfrm>
            <a:off x="9095327" y="2606298"/>
            <a:ext cx="5711540" cy="5642079"/>
            <a:chOff x="3377322" y="183105"/>
            <a:chExt cx="5711540" cy="5642079"/>
          </a:xfrm>
          <a:solidFill>
            <a:srgbClr val="43BEC1">
              <a:alpha val="61000"/>
            </a:srgbClr>
          </a:solidFill>
        </p:grpSpPr>
        <p:grpSp>
          <p:nvGrpSpPr>
            <p:cNvPr id="9" name="Graphic 408">
              <a:extLst>
                <a:ext uri="{FF2B5EF4-FFF2-40B4-BE49-F238E27FC236}">
                  <a16:creationId xmlns:a16="http://schemas.microsoft.com/office/drawing/2014/main" id="{B913CCD9-14A4-4FDA-92C4-D8289BBB27E8}"/>
                </a:ext>
              </a:extLst>
            </p:cNvPr>
            <p:cNvGrpSpPr/>
            <p:nvPr/>
          </p:nvGrpSpPr>
          <p:grpSpPr>
            <a:xfrm>
              <a:off x="3377322" y="183105"/>
              <a:ext cx="5711540" cy="5642079"/>
              <a:chOff x="3377322" y="183105"/>
              <a:chExt cx="5711540" cy="5642079"/>
            </a:xfrm>
            <a:grpFill/>
          </p:grpSpPr>
          <p:grpSp>
            <p:nvGrpSpPr>
              <p:cNvPr id="41" name="Graphic 408">
                <a:extLst>
                  <a:ext uri="{FF2B5EF4-FFF2-40B4-BE49-F238E27FC236}">
                    <a16:creationId xmlns:a16="http://schemas.microsoft.com/office/drawing/2014/main" id="{4856A1FA-32F0-40D8-98D7-203276425874}"/>
                  </a:ext>
                </a:extLst>
              </p:cNvPr>
              <p:cNvGrpSpPr/>
              <p:nvPr/>
            </p:nvGrpSpPr>
            <p:grpSpPr>
              <a:xfrm>
                <a:off x="3377322" y="183105"/>
                <a:ext cx="5711540" cy="5641140"/>
                <a:chOff x="3377322" y="183105"/>
                <a:chExt cx="5711540" cy="5641140"/>
              </a:xfrm>
              <a:grpFill/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BB99EEEA-519A-42BB-AF17-1A8E643773EC}"/>
                    </a:ext>
                  </a:extLst>
                </p:cNvPr>
                <p:cNvSpPr/>
                <p:nvPr/>
              </p:nvSpPr>
              <p:spPr>
                <a:xfrm>
                  <a:off x="3384781" y="184843"/>
                  <a:ext cx="5703190" cy="5638755"/>
                </a:xfrm>
                <a:custGeom>
                  <a:avLst/>
                  <a:gdLst>
                    <a:gd name="connsiteX0" fmla="*/ 1370250 w 5703190"/>
                    <a:gd name="connsiteY0" fmla="*/ 4821181 h 5638755"/>
                    <a:gd name="connsiteX1" fmla="*/ 1242615 w 5703190"/>
                    <a:gd name="connsiteY1" fmla="*/ 4775747 h 5638755"/>
                    <a:gd name="connsiteX2" fmla="*/ 962485 w 5703190"/>
                    <a:gd name="connsiteY2" fmla="*/ 4612012 h 5638755"/>
                    <a:gd name="connsiteX3" fmla="*/ 865521 w 5703190"/>
                    <a:gd name="connsiteY3" fmla="*/ 4567244 h 5638755"/>
                    <a:gd name="connsiteX4" fmla="*/ 649874 w 5703190"/>
                    <a:gd name="connsiteY4" fmla="*/ 4510475 h 5638755"/>
                    <a:gd name="connsiteX5" fmla="*/ 895810 w 5703190"/>
                    <a:gd name="connsiteY5" fmla="*/ 4617155 h 5638755"/>
                    <a:gd name="connsiteX6" fmla="*/ 969248 w 5703190"/>
                    <a:gd name="connsiteY6" fmla="*/ 4719930 h 5638755"/>
                    <a:gd name="connsiteX7" fmla="*/ 1101836 w 5703190"/>
                    <a:gd name="connsiteY7" fmla="*/ 5095215 h 5638755"/>
                    <a:gd name="connsiteX8" fmla="*/ 1180703 w 5703190"/>
                    <a:gd name="connsiteY8" fmla="*/ 5197419 h 5638755"/>
                    <a:gd name="connsiteX9" fmla="*/ 1262808 w 5703190"/>
                    <a:gd name="connsiteY9" fmla="*/ 5252092 h 5638755"/>
                    <a:gd name="connsiteX10" fmla="*/ 1659048 w 5703190"/>
                    <a:gd name="connsiteY10" fmla="*/ 5508409 h 5638755"/>
                    <a:gd name="connsiteX11" fmla="*/ 1763633 w 5703190"/>
                    <a:gd name="connsiteY11" fmla="*/ 5569370 h 5638755"/>
                    <a:gd name="connsiteX12" fmla="*/ 2110629 w 5703190"/>
                    <a:gd name="connsiteY12" fmla="*/ 5637854 h 5638755"/>
                    <a:gd name="connsiteX13" fmla="*/ 2311797 w 5703190"/>
                    <a:gd name="connsiteY13" fmla="*/ 5629663 h 5638755"/>
                    <a:gd name="connsiteX14" fmla="*/ 2412571 w 5703190"/>
                    <a:gd name="connsiteY14" fmla="*/ 5622138 h 5638755"/>
                    <a:gd name="connsiteX15" fmla="*/ 3034554 w 5703190"/>
                    <a:gd name="connsiteY15" fmla="*/ 5474120 h 5638755"/>
                    <a:gd name="connsiteX16" fmla="*/ 3423745 w 5703190"/>
                    <a:gd name="connsiteY16" fmla="*/ 5529841 h 5638755"/>
                    <a:gd name="connsiteX17" fmla="*/ 3552333 w 5703190"/>
                    <a:gd name="connsiteY17" fmla="*/ 5560606 h 5638755"/>
                    <a:gd name="connsiteX18" fmla="*/ 4311190 w 5703190"/>
                    <a:gd name="connsiteY18" fmla="*/ 5580990 h 5638755"/>
                    <a:gd name="connsiteX19" fmla="*/ 4411964 w 5703190"/>
                    <a:gd name="connsiteY19" fmla="*/ 5548986 h 5638755"/>
                    <a:gd name="connsiteX20" fmla="*/ 4512357 w 5703190"/>
                    <a:gd name="connsiteY20" fmla="*/ 5514029 h 5638755"/>
                    <a:gd name="connsiteX21" fmla="*/ 4706858 w 5703190"/>
                    <a:gd name="connsiteY21" fmla="*/ 5431447 h 5638755"/>
                    <a:gd name="connsiteX22" fmla="*/ 5030708 w 5703190"/>
                    <a:gd name="connsiteY22" fmla="*/ 4997394 h 5638755"/>
                    <a:gd name="connsiteX23" fmla="*/ 5042710 w 5703190"/>
                    <a:gd name="connsiteY23" fmla="*/ 4803369 h 5638755"/>
                    <a:gd name="connsiteX24" fmla="*/ 5025946 w 5703190"/>
                    <a:gd name="connsiteY24" fmla="*/ 4588961 h 5638755"/>
                    <a:gd name="connsiteX25" fmla="*/ 5011372 w 5703190"/>
                    <a:gd name="connsiteY25" fmla="*/ 4482186 h 5638755"/>
                    <a:gd name="connsiteX26" fmla="*/ 5279596 w 5703190"/>
                    <a:gd name="connsiteY26" fmla="*/ 3742760 h 5638755"/>
                    <a:gd name="connsiteX27" fmla="*/ 5347890 w 5703190"/>
                    <a:gd name="connsiteY27" fmla="*/ 3681229 h 5638755"/>
                    <a:gd name="connsiteX28" fmla="*/ 5417709 w 5703190"/>
                    <a:gd name="connsiteY28" fmla="*/ 3622364 h 5638755"/>
                    <a:gd name="connsiteX29" fmla="*/ 5487813 w 5703190"/>
                    <a:gd name="connsiteY29" fmla="*/ 3565786 h 5638755"/>
                    <a:gd name="connsiteX30" fmla="*/ 5556488 w 5703190"/>
                    <a:gd name="connsiteY30" fmla="*/ 3511303 h 5638755"/>
                    <a:gd name="connsiteX31" fmla="*/ 5692600 w 5703190"/>
                    <a:gd name="connsiteY31" fmla="*/ 3130017 h 5638755"/>
                    <a:gd name="connsiteX32" fmla="*/ 5611352 w 5703190"/>
                    <a:gd name="connsiteY32" fmla="*/ 2688819 h 5638755"/>
                    <a:gd name="connsiteX33" fmla="*/ 5571823 w 5703190"/>
                    <a:gd name="connsiteY33" fmla="*/ 2173040 h 5638755"/>
                    <a:gd name="connsiteX34" fmla="*/ 5519340 w 5703190"/>
                    <a:gd name="connsiteY34" fmla="*/ 2090554 h 5638755"/>
                    <a:gd name="connsiteX35" fmla="*/ 5086239 w 5703190"/>
                    <a:gd name="connsiteY35" fmla="*/ 1741367 h 5638755"/>
                    <a:gd name="connsiteX36" fmla="*/ 4996132 w 5703190"/>
                    <a:gd name="connsiteY36" fmla="*/ 1638973 h 5638755"/>
                    <a:gd name="connsiteX37" fmla="*/ 4936125 w 5703190"/>
                    <a:gd name="connsiteY37" fmla="*/ 1543628 h 5638755"/>
                    <a:gd name="connsiteX38" fmla="*/ 4810109 w 5703190"/>
                    <a:gd name="connsiteY38" fmla="*/ 1218921 h 5638755"/>
                    <a:gd name="connsiteX39" fmla="*/ 4770009 w 5703190"/>
                    <a:gd name="connsiteY39" fmla="*/ 1120718 h 5638755"/>
                    <a:gd name="connsiteX40" fmla="*/ 4715431 w 5703190"/>
                    <a:gd name="connsiteY40" fmla="*/ 1015848 h 5638755"/>
                    <a:gd name="connsiteX41" fmla="*/ 4095067 w 5703190"/>
                    <a:gd name="connsiteY41" fmla="*/ 447015 h 5638755"/>
                    <a:gd name="connsiteX42" fmla="*/ 4020105 w 5703190"/>
                    <a:gd name="connsiteY42" fmla="*/ 392818 h 5638755"/>
                    <a:gd name="connsiteX43" fmla="*/ 3861895 w 5703190"/>
                    <a:gd name="connsiteY43" fmla="*/ 297853 h 5638755"/>
                    <a:gd name="connsiteX44" fmla="*/ 3750167 w 5703190"/>
                    <a:gd name="connsiteY44" fmla="*/ 243942 h 5638755"/>
                    <a:gd name="connsiteX45" fmla="*/ 3437747 w 5703190"/>
                    <a:gd name="connsiteY45" fmla="*/ 195650 h 5638755"/>
                    <a:gd name="connsiteX46" fmla="*/ 2866628 w 5703190"/>
                    <a:gd name="connsiteY46" fmla="*/ 198317 h 5638755"/>
                    <a:gd name="connsiteX47" fmla="*/ 2452671 w 5703190"/>
                    <a:gd name="connsiteY47" fmla="*/ 2578 h 5638755"/>
                    <a:gd name="connsiteX48" fmla="*/ 2341324 w 5703190"/>
                    <a:gd name="connsiteY48" fmla="*/ 38869 h 5638755"/>
                    <a:gd name="connsiteX49" fmla="*/ 1976231 w 5703190"/>
                    <a:gd name="connsiteY49" fmla="*/ 352717 h 5638755"/>
                    <a:gd name="connsiteX50" fmla="*/ 1894316 w 5703190"/>
                    <a:gd name="connsiteY50" fmla="*/ 422345 h 5638755"/>
                    <a:gd name="connsiteX51" fmla="*/ 1757346 w 5703190"/>
                    <a:gd name="connsiteY51" fmla="*/ 502450 h 5638755"/>
                    <a:gd name="connsiteX52" fmla="*/ 1649238 w 5703190"/>
                    <a:gd name="connsiteY52" fmla="*/ 552361 h 5638755"/>
                    <a:gd name="connsiteX53" fmla="*/ 1323197 w 5703190"/>
                    <a:gd name="connsiteY53" fmla="*/ 696284 h 5638755"/>
                    <a:gd name="connsiteX54" fmla="*/ 1101931 w 5703190"/>
                    <a:gd name="connsiteY54" fmla="*/ 788486 h 5638755"/>
                    <a:gd name="connsiteX55" fmla="*/ 783891 w 5703190"/>
                    <a:gd name="connsiteY55" fmla="*/ 1171201 h 5638755"/>
                    <a:gd name="connsiteX56" fmla="*/ 764270 w 5703190"/>
                    <a:gd name="connsiteY56" fmla="*/ 1347889 h 5638755"/>
                    <a:gd name="connsiteX57" fmla="*/ 774366 w 5703190"/>
                    <a:gd name="connsiteY57" fmla="*/ 1570774 h 5638755"/>
                    <a:gd name="connsiteX58" fmla="*/ 787892 w 5703190"/>
                    <a:gd name="connsiteY58" fmla="*/ 2125701 h 5638755"/>
                    <a:gd name="connsiteX59" fmla="*/ 224869 w 5703190"/>
                    <a:gd name="connsiteY59" fmla="*/ 2740159 h 5638755"/>
                    <a:gd name="connsiteX60" fmla="*/ 35893 w 5703190"/>
                    <a:gd name="connsiteY60" fmla="*/ 2948375 h 5638755"/>
                    <a:gd name="connsiteX61" fmla="*/ 2174 w 5703190"/>
                    <a:gd name="connsiteY61" fmla="*/ 3034005 h 5638755"/>
                    <a:gd name="connsiteX62" fmla="*/ 146383 w 5703190"/>
                    <a:gd name="connsiteY62" fmla="*/ 3609124 h 5638755"/>
                    <a:gd name="connsiteX63" fmla="*/ 132857 w 5703190"/>
                    <a:gd name="connsiteY63" fmla="*/ 3939356 h 5638755"/>
                    <a:gd name="connsiteX64" fmla="*/ 259064 w 5703190"/>
                    <a:gd name="connsiteY64" fmla="*/ 4332263 h 5638755"/>
                    <a:gd name="connsiteX65" fmla="*/ 338883 w 5703190"/>
                    <a:gd name="connsiteY65" fmla="*/ 4410558 h 5638755"/>
                    <a:gd name="connsiteX66" fmla="*/ 485473 w 5703190"/>
                    <a:gd name="connsiteY66" fmla="*/ 4474090 h 5638755"/>
                    <a:gd name="connsiteX67" fmla="*/ 809895 w 5703190"/>
                    <a:gd name="connsiteY67" fmla="*/ 4537907 h 5638755"/>
                    <a:gd name="connsiteX68" fmla="*/ 897810 w 5703190"/>
                    <a:gd name="connsiteY68" fmla="*/ 4572197 h 5638755"/>
                    <a:gd name="connsiteX69" fmla="*/ 980011 w 5703190"/>
                    <a:gd name="connsiteY69" fmla="*/ 4618870 h 5638755"/>
                    <a:gd name="connsiteX70" fmla="*/ 1370250 w 5703190"/>
                    <a:gd name="connsiteY70" fmla="*/ 4821181 h 5638755"/>
                    <a:gd name="connsiteX71" fmla="*/ 1370250 w 5703190"/>
                    <a:gd name="connsiteY71" fmla="*/ 4821181 h 5638755"/>
                    <a:gd name="connsiteX72" fmla="*/ 1370250 w 5703190"/>
                    <a:gd name="connsiteY72" fmla="*/ 4821181 h 5638755"/>
                    <a:gd name="connsiteX73" fmla="*/ 1169559 w 5703190"/>
                    <a:gd name="connsiteY73" fmla="*/ 4740599 h 5638755"/>
                    <a:gd name="connsiteX74" fmla="*/ 1067832 w 5703190"/>
                    <a:gd name="connsiteY74" fmla="*/ 4671162 h 5638755"/>
                    <a:gd name="connsiteX75" fmla="*/ 963247 w 5703190"/>
                    <a:gd name="connsiteY75" fmla="*/ 4612583 h 5638755"/>
                    <a:gd name="connsiteX76" fmla="*/ 419655 w 5703190"/>
                    <a:gd name="connsiteY76" fmla="*/ 4445515 h 5638755"/>
                    <a:gd name="connsiteX77" fmla="*/ 324310 w 5703190"/>
                    <a:gd name="connsiteY77" fmla="*/ 4390270 h 5638755"/>
                    <a:gd name="connsiteX78" fmla="*/ 242300 w 5703190"/>
                    <a:gd name="connsiteY78" fmla="*/ 4307307 h 5638755"/>
                    <a:gd name="connsiteX79" fmla="*/ 146288 w 5703190"/>
                    <a:gd name="connsiteY79" fmla="*/ 3795814 h 5638755"/>
                    <a:gd name="connsiteX80" fmla="*/ 143525 w 5703190"/>
                    <a:gd name="connsiteY80" fmla="*/ 3576549 h 5638755"/>
                    <a:gd name="connsiteX81" fmla="*/ 15414 w 5703190"/>
                    <a:gd name="connsiteY81" fmla="*/ 3023623 h 5638755"/>
                    <a:gd name="connsiteX82" fmla="*/ 49037 w 5703190"/>
                    <a:gd name="connsiteY82" fmla="*/ 2937326 h 5638755"/>
                    <a:gd name="connsiteX83" fmla="*/ 230203 w 5703190"/>
                    <a:gd name="connsiteY83" fmla="*/ 2721204 h 5638755"/>
                    <a:gd name="connsiteX84" fmla="*/ 728265 w 5703190"/>
                    <a:gd name="connsiteY84" fmla="*/ 2290769 h 5638755"/>
                    <a:gd name="connsiteX85" fmla="*/ 760746 w 5703190"/>
                    <a:gd name="connsiteY85" fmla="*/ 1300074 h 5638755"/>
                    <a:gd name="connsiteX86" fmla="*/ 787034 w 5703190"/>
                    <a:gd name="connsiteY86" fmla="*/ 1123480 h 5638755"/>
                    <a:gd name="connsiteX87" fmla="*/ 1153176 w 5703190"/>
                    <a:gd name="connsiteY87" fmla="*/ 764102 h 5638755"/>
                    <a:gd name="connsiteX88" fmla="*/ 1347962 w 5703190"/>
                    <a:gd name="connsiteY88" fmla="*/ 682759 h 5638755"/>
                    <a:gd name="connsiteX89" fmla="*/ 1639046 w 5703190"/>
                    <a:gd name="connsiteY89" fmla="*/ 564839 h 5638755"/>
                    <a:gd name="connsiteX90" fmla="*/ 1735629 w 5703190"/>
                    <a:gd name="connsiteY90" fmla="*/ 523024 h 5638755"/>
                    <a:gd name="connsiteX91" fmla="*/ 1820402 w 5703190"/>
                    <a:gd name="connsiteY91" fmla="*/ 482067 h 5638755"/>
                    <a:gd name="connsiteX92" fmla="*/ 1897554 w 5703190"/>
                    <a:gd name="connsiteY92" fmla="*/ 431203 h 5638755"/>
                    <a:gd name="connsiteX93" fmla="*/ 2265696 w 5703190"/>
                    <a:gd name="connsiteY93" fmla="*/ 73921 h 5638755"/>
                    <a:gd name="connsiteX94" fmla="*/ 2348658 w 5703190"/>
                    <a:gd name="connsiteY94" fmla="*/ 32487 h 5638755"/>
                    <a:gd name="connsiteX95" fmla="*/ 2433050 w 5703190"/>
                    <a:gd name="connsiteY95" fmla="*/ 7150 h 5638755"/>
                    <a:gd name="connsiteX96" fmla="*/ 2658221 w 5703190"/>
                    <a:gd name="connsiteY96" fmla="*/ 52204 h 5638755"/>
                    <a:gd name="connsiteX97" fmla="*/ 3137328 w 5703190"/>
                    <a:gd name="connsiteY97" fmla="*/ 247085 h 5638755"/>
                    <a:gd name="connsiteX98" fmla="*/ 3663204 w 5703190"/>
                    <a:gd name="connsiteY98" fmla="*/ 215938 h 5638755"/>
                    <a:gd name="connsiteX99" fmla="*/ 3789791 w 5703190"/>
                    <a:gd name="connsiteY99" fmla="*/ 265183 h 5638755"/>
                    <a:gd name="connsiteX100" fmla="*/ 4050681 w 5703190"/>
                    <a:gd name="connsiteY100" fmla="*/ 415487 h 5638755"/>
                    <a:gd name="connsiteX101" fmla="*/ 4132596 w 5703190"/>
                    <a:gd name="connsiteY101" fmla="*/ 476638 h 5638755"/>
                    <a:gd name="connsiteX102" fmla="*/ 4677521 w 5703190"/>
                    <a:gd name="connsiteY102" fmla="*/ 953554 h 5638755"/>
                    <a:gd name="connsiteX103" fmla="*/ 4720574 w 5703190"/>
                    <a:gd name="connsiteY103" fmla="*/ 1027183 h 5638755"/>
                    <a:gd name="connsiteX104" fmla="*/ 4758769 w 5703190"/>
                    <a:gd name="connsiteY104" fmla="*/ 1101763 h 5638755"/>
                    <a:gd name="connsiteX105" fmla="*/ 4931553 w 5703190"/>
                    <a:gd name="connsiteY105" fmla="*/ 1534198 h 5638755"/>
                    <a:gd name="connsiteX106" fmla="*/ 4983369 w 5703190"/>
                    <a:gd name="connsiteY106" fmla="*/ 1616875 h 5638755"/>
                    <a:gd name="connsiteX107" fmla="*/ 5083476 w 5703190"/>
                    <a:gd name="connsiteY107" fmla="*/ 1730604 h 5638755"/>
                    <a:gd name="connsiteX108" fmla="*/ 5473239 w 5703190"/>
                    <a:gd name="connsiteY108" fmla="*/ 2036452 h 5638755"/>
                    <a:gd name="connsiteX109" fmla="*/ 5540296 w 5703190"/>
                    <a:gd name="connsiteY109" fmla="*/ 2122177 h 5638755"/>
                    <a:gd name="connsiteX110" fmla="*/ 5592302 w 5703190"/>
                    <a:gd name="connsiteY110" fmla="*/ 2214093 h 5638755"/>
                    <a:gd name="connsiteX111" fmla="*/ 5608590 w 5703190"/>
                    <a:gd name="connsiteY111" fmla="*/ 2729396 h 5638755"/>
                    <a:gd name="connsiteX112" fmla="*/ 5681646 w 5703190"/>
                    <a:gd name="connsiteY112" fmla="*/ 3078582 h 5638755"/>
                    <a:gd name="connsiteX113" fmla="*/ 5580777 w 5703190"/>
                    <a:gd name="connsiteY113" fmla="*/ 3489871 h 5638755"/>
                    <a:gd name="connsiteX114" fmla="*/ 5467810 w 5703190"/>
                    <a:gd name="connsiteY114" fmla="*/ 3601028 h 5638755"/>
                    <a:gd name="connsiteX115" fmla="*/ 5365417 w 5703190"/>
                    <a:gd name="connsiteY115" fmla="*/ 3676657 h 5638755"/>
                    <a:gd name="connsiteX116" fmla="*/ 5265118 w 5703190"/>
                    <a:gd name="connsiteY116" fmla="*/ 3751428 h 5638755"/>
                    <a:gd name="connsiteX117" fmla="*/ 5000799 w 5703190"/>
                    <a:gd name="connsiteY117" fmla="*/ 4535526 h 5638755"/>
                    <a:gd name="connsiteX118" fmla="*/ 5007181 w 5703190"/>
                    <a:gd name="connsiteY118" fmla="*/ 4637634 h 5638755"/>
                    <a:gd name="connsiteX119" fmla="*/ 5014896 w 5703190"/>
                    <a:gd name="connsiteY119" fmla="*/ 4739075 h 5638755"/>
                    <a:gd name="connsiteX120" fmla="*/ 5032042 w 5703190"/>
                    <a:gd name="connsiteY120" fmla="*/ 4965199 h 5638755"/>
                    <a:gd name="connsiteX121" fmla="*/ 4714002 w 5703190"/>
                    <a:gd name="connsiteY121" fmla="*/ 5436591 h 5638755"/>
                    <a:gd name="connsiteX122" fmla="*/ 4478734 w 5703190"/>
                    <a:gd name="connsiteY122" fmla="*/ 5533175 h 5638755"/>
                    <a:gd name="connsiteX123" fmla="*/ 4397391 w 5703190"/>
                    <a:gd name="connsiteY123" fmla="*/ 5559749 h 5638755"/>
                    <a:gd name="connsiteX124" fmla="*/ 4315666 w 5703190"/>
                    <a:gd name="connsiteY124" fmla="*/ 5584133 h 5638755"/>
                    <a:gd name="connsiteX125" fmla="*/ 3643391 w 5703190"/>
                    <a:gd name="connsiteY125" fmla="*/ 5580323 h 5638755"/>
                    <a:gd name="connsiteX126" fmla="*/ 3508232 w 5703190"/>
                    <a:gd name="connsiteY126" fmla="*/ 5546891 h 5638755"/>
                    <a:gd name="connsiteX127" fmla="*/ 2937018 w 5703190"/>
                    <a:gd name="connsiteY127" fmla="*/ 5490217 h 5638755"/>
                    <a:gd name="connsiteX128" fmla="*/ 2444670 w 5703190"/>
                    <a:gd name="connsiteY128" fmla="*/ 5621186 h 5638755"/>
                    <a:gd name="connsiteX129" fmla="*/ 2328656 w 5703190"/>
                    <a:gd name="connsiteY129" fmla="*/ 5628806 h 5638755"/>
                    <a:gd name="connsiteX130" fmla="*/ 2212165 w 5703190"/>
                    <a:gd name="connsiteY130" fmla="*/ 5634520 h 5638755"/>
                    <a:gd name="connsiteX131" fmla="*/ 2025475 w 5703190"/>
                    <a:gd name="connsiteY131" fmla="*/ 5634425 h 5638755"/>
                    <a:gd name="connsiteX132" fmla="*/ 1738296 w 5703190"/>
                    <a:gd name="connsiteY132" fmla="*/ 5554035 h 5638755"/>
                    <a:gd name="connsiteX133" fmla="*/ 1651333 w 5703190"/>
                    <a:gd name="connsiteY133" fmla="*/ 5501170 h 5638755"/>
                    <a:gd name="connsiteX134" fmla="*/ 1234329 w 5703190"/>
                    <a:gd name="connsiteY134" fmla="*/ 5235899 h 5638755"/>
                    <a:gd name="connsiteX135" fmla="*/ 1166415 w 5703190"/>
                    <a:gd name="connsiteY135" fmla="*/ 5184750 h 5638755"/>
                    <a:gd name="connsiteX136" fmla="*/ 1080024 w 5703190"/>
                    <a:gd name="connsiteY136" fmla="*/ 5041018 h 5638755"/>
                    <a:gd name="connsiteX137" fmla="*/ 957246 w 5703190"/>
                    <a:gd name="connsiteY137" fmla="*/ 4693832 h 5638755"/>
                    <a:gd name="connsiteX138" fmla="*/ 880475 w 5703190"/>
                    <a:gd name="connsiteY138" fmla="*/ 4604297 h 5638755"/>
                    <a:gd name="connsiteX139" fmla="*/ 649684 w 5703190"/>
                    <a:gd name="connsiteY139" fmla="*/ 4510475 h 5638755"/>
                    <a:gd name="connsiteX140" fmla="*/ 837041 w 5703190"/>
                    <a:gd name="connsiteY140" fmla="*/ 4556862 h 5638755"/>
                    <a:gd name="connsiteX141" fmla="*/ 924385 w 5703190"/>
                    <a:gd name="connsiteY141" fmla="*/ 4590200 h 5638755"/>
                    <a:gd name="connsiteX142" fmla="*/ 1006967 w 5703190"/>
                    <a:gd name="connsiteY142" fmla="*/ 4632300 h 5638755"/>
                    <a:gd name="connsiteX143" fmla="*/ 1370250 w 5703190"/>
                    <a:gd name="connsiteY143" fmla="*/ 4821181 h 5638755"/>
                    <a:gd name="connsiteX144" fmla="*/ 1370250 w 5703190"/>
                    <a:gd name="connsiteY144" fmla="*/ 4821181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3190" h="5638755">
                      <a:moveTo>
                        <a:pt x="1370250" y="4821181"/>
                      </a:moveTo>
                      <a:cubicBezTo>
                        <a:pt x="1326531" y="4808227"/>
                        <a:pt x="1283287" y="4800131"/>
                        <a:pt x="1242615" y="4775747"/>
                      </a:cubicBezTo>
                      <a:cubicBezTo>
                        <a:pt x="1147842" y="4717549"/>
                        <a:pt x="1056497" y="4660684"/>
                        <a:pt x="962485" y="4612012"/>
                      </a:cubicBezTo>
                      <a:cubicBezTo>
                        <a:pt x="930672" y="4596010"/>
                        <a:pt x="898572" y="4580960"/>
                        <a:pt x="865521" y="4567244"/>
                      </a:cubicBezTo>
                      <a:cubicBezTo>
                        <a:pt x="795988" y="4540289"/>
                        <a:pt x="722931" y="4521334"/>
                        <a:pt x="649874" y="4510475"/>
                      </a:cubicBezTo>
                      <a:cubicBezTo>
                        <a:pt x="741886" y="4518572"/>
                        <a:pt x="831230" y="4548385"/>
                        <a:pt x="895810" y="4617155"/>
                      </a:cubicBezTo>
                      <a:cubicBezTo>
                        <a:pt x="924195" y="4647635"/>
                        <a:pt x="948293" y="4682401"/>
                        <a:pt x="969248" y="4719930"/>
                      </a:cubicBezTo>
                      <a:cubicBezTo>
                        <a:pt x="1032208" y="4832611"/>
                        <a:pt x="1066689" y="4970628"/>
                        <a:pt x="1101836" y="5095215"/>
                      </a:cubicBezTo>
                      <a:cubicBezTo>
                        <a:pt x="1112694" y="5138554"/>
                        <a:pt x="1147842" y="5168272"/>
                        <a:pt x="1180703" y="5197419"/>
                      </a:cubicBezTo>
                      <a:cubicBezTo>
                        <a:pt x="1207849" y="5216945"/>
                        <a:pt x="1235376" y="5234852"/>
                        <a:pt x="1262808" y="5252092"/>
                      </a:cubicBezTo>
                      <a:cubicBezTo>
                        <a:pt x="1400064" y="5338198"/>
                        <a:pt x="1535319" y="5407635"/>
                        <a:pt x="1659048" y="5508409"/>
                      </a:cubicBezTo>
                      <a:cubicBezTo>
                        <a:pt x="1692862" y="5532317"/>
                        <a:pt x="1727628" y="5552415"/>
                        <a:pt x="1763633" y="5569370"/>
                      </a:cubicBezTo>
                      <a:cubicBezTo>
                        <a:pt x="1871075" y="5620614"/>
                        <a:pt x="1990995" y="5643760"/>
                        <a:pt x="2110629" y="5637854"/>
                      </a:cubicBezTo>
                      <a:cubicBezTo>
                        <a:pt x="2177399" y="5637568"/>
                        <a:pt x="2244645" y="5634140"/>
                        <a:pt x="2311797" y="5629663"/>
                      </a:cubicBezTo>
                      <a:cubicBezTo>
                        <a:pt x="2345420" y="5627377"/>
                        <a:pt x="2379043" y="5624805"/>
                        <a:pt x="2412571" y="5622138"/>
                      </a:cubicBezTo>
                      <a:cubicBezTo>
                        <a:pt x="2623074" y="5598611"/>
                        <a:pt x="2820717" y="5522792"/>
                        <a:pt x="3034554" y="5474120"/>
                      </a:cubicBezTo>
                      <a:cubicBezTo>
                        <a:pt x="3167237" y="5441639"/>
                        <a:pt x="3294396" y="5503933"/>
                        <a:pt x="3423745" y="5529841"/>
                      </a:cubicBezTo>
                      <a:cubicBezTo>
                        <a:pt x="3466798" y="5539937"/>
                        <a:pt x="3509661" y="5550415"/>
                        <a:pt x="3552333" y="5560606"/>
                      </a:cubicBezTo>
                      <a:cubicBezTo>
                        <a:pt x="3808555" y="5621853"/>
                        <a:pt x="4060206" y="5673383"/>
                        <a:pt x="4311190" y="5580990"/>
                      </a:cubicBezTo>
                      <a:cubicBezTo>
                        <a:pt x="4344717" y="5570703"/>
                        <a:pt x="4378341" y="5560130"/>
                        <a:pt x="4411964" y="5548986"/>
                      </a:cubicBezTo>
                      <a:cubicBezTo>
                        <a:pt x="4445587" y="5537842"/>
                        <a:pt x="4479115" y="5526221"/>
                        <a:pt x="4512357" y="5514029"/>
                      </a:cubicBezTo>
                      <a:cubicBezTo>
                        <a:pt x="4578842" y="5489550"/>
                        <a:pt x="4644279" y="5462404"/>
                        <a:pt x="4706858" y="5431447"/>
                      </a:cubicBezTo>
                      <a:cubicBezTo>
                        <a:pt x="4914122" y="5348580"/>
                        <a:pt x="5001562" y="5185226"/>
                        <a:pt x="5030708" y="4997394"/>
                      </a:cubicBezTo>
                      <a:cubicBezTo>
                        <a:pt x="5040423" y="4934719"/>
                        <a:pt x="5043662" y="4869377"/>
                        <a:pt x="5042710" y="4803369"/>
                      </a:cubicBezTo>
                      <a:cubicBezTo>
                        <a:pt x="5041471" y="4731360"/>
                        <a:pt x="5034708" y="4660113"/>
                        <a:pt x="5025946" y="4588961"/>
                      </a:cubicBezTo>
                      <a:cubicBezTo>
                        <a:pt x="5021564" y="4553433"/>
                        <a:pt x="5016706" y="4517809"/>
                        <a:pt x="5011372" y="4482186"/>
                      </a:cubicBezTo>
                      <a:cubicBezTo>
                        <a:pt x="4904883" y="4199103"/>
                        <a:pt x="5045662" y="3912210"/>
                        <a:pt x="5279596" y="3742760"/>
                      </a:cubicBezTo>
                      <a:cubicBezTo>
                        <a:pt x="5302075" y="3721805"/>
                        <a:pt x="5324840" y="3701231"/>
                        <a:pt x="5347890" y="3681229"/>
                      </a:cubicBezTo>
                      <a:cubicBezTo>
                        <a:pt x="5370941" y="3661131"/>
                        <a:pt x="5394277" y="3641605"/>
                        <a:pt x="5417709" y="3622364"/>
                      </a:cubicBezTo>
                      <a:cubicBezTo>
                        <a:pt x="5441140" y="3603124"/>
                        <a:pt x="5464572" y="3584264"/>
                        <a:pt x="5487813" y="3565786"/>
                      </a:cubicBezTo>
                      <a:cubicBezTo>
                        <a:pt x="5511054" y="3547307"/>
                        <a:pt x="5534009" y="3529114"/>
                        <a:pt x="5556488" y="3511303"/>
                      </a:cubicBezTo>
                      <a:cubicBezTo>
                        <a:pt x="5673646" y="3422339"/>
                        <a:pt x="5727748" y="3276226"/>
                        <a:pt x="5692600" y="3130017"/>
                      </a:cubicBezTo>
                      <a:cubicBezTo>
                        <a:pt x="5657453" y="2978474"/>
                        <a:pt x="5592397" y="2845791"/>
                        <a:pt x="5611352" y="2688819"/>
                      </a:cubicBezTo>
                      <a:cubicBezTo>
                        <a:pt x="5630307" y="2515559"/>
                        <a:pt x="5657358" y="2328774"/>
                        <a:pt x="5571823" y="2173040"/>
                      </a:cubicBezTo>
                      <a:cubicBezTo>
                        <a:pt x="5556488" y="2145132"/>
                        <a:pt x="5538771" y="2117700"/>
                        <a:pt x="5519340" y="2090554"/>
                      </a:cubicBezTo>
                      <a:cubicBezTo>
                        <a:pt x="5402945" y="1930819"/>
                        <a:pt x="5232448" y="1863192"/>
                        <a:pt x="5086239" y="1741367"/>
                      </a:cubicBezTo>
                      <a:cubicBezTo>
                        <a:pt x="5051092" y="1711554"/>
                        <a:pt x="5021278" y="1676407"/>
                        <a:pt x="4996132" y="1638973"/>
                      </a:cubicBezTo>
                      <a:cubicBezTo>
                        <a:pt x="4974320" y="1608303"/>
                        <a:pt x="4954603" y="1576394"/>
                        <a:pt x="4936125" y="1543628"/>
                      </a:cubicBezTo>
                      <a:cubicBezTo>
                        <a:pt x="4880689" y="1445235"/>
                        <a:pt x="4836874" y="1338269"/>
                        <a:pt x="4810109" y="1218921"/>
                      </a:cubicBezTo>
                      <a:cubicBezTo>
                        <a:pt x="4802013" y="1183774"/>
                        <a:pt x="4785725" y="1153960"/>
                        <a:pt x="4770009" y="1120718"/>
                      </a:cubicBezTo>
                      <a:cubicBezTo>
                        <a:pt x="4753149" y="1085190"/>
                        <a:pt x="4735052" y="1050424"/>
                        <a:pt x="4715431" y="1015848"/>
                      </a:cubicBezTo>
                      <a:cubicBezTo>
                        <a:pt x="4571984" y="756006"/>
                        <a:pt x="4317476" y="617893"/>
                        <a:pt x="4095067" y="447015"/>
                      </a:cubicBezTo>
                      <a:cubicBezTo>
                        <a:pt x="4070588" y="428155"/>
                        <a:pt x="4045537" y="410058"/>
                        <a:pt x="4020105" y="392818"/>
                      </a:cubicBezTo>
                      <a:cubicBezTo>
                        <a:pt x="3969147" y="358242"/>
                        <a:pt x="3916378" y="326714"/>
                        <a:pt x="3861895" y="297853"/>
                      </a:cubicBezTo>
                      <a:cubicBezTo>
                        <a:pt x="3825414" y="278708"/>
                        <a:pt x="3788172" y="260706"/>
                        <a:pt x="3750167" y="243942"/>
                      </a:cubicBezTo>
                      <a:cubicBezTo>
                        <a:pt x="3654345" y="192983"/>
                        <a:pt x="3543379" y="184887"/>
                        <a:pt x="3437747" y="195650"/>
                      </a:cubicBezTo>
                      <a:cubicBezTo>
                        <a:pt x="3248295" y="217272"/>
                        <a:pt x="3047984" y="309379"/>
                        <a:pt x="2866628" y="198317"/>
                      </a:cubicBezTo>
                      <a:cubicBezTo>
                        <a:pt x="2734135" y="119926"/>
                        <a:pt x="2615073" y="-20758"/>
                        <a:pt x="2452671" y="2578"/>
                      </a:cubicBezTo>
                      <a:cubicBezTo>
                        <a:pt x="2414286" y="8960"/>
                        <a:pt x="2376948" y="22105"/>
                        <a:pt x="2341324" y="38869"/>
                      </a:cubicBezTo>
                      <a:cubicBezTo>
                        <a:pt x="2198735" y="106020"/>
                        <a:pt x="2082625" y="231750"/>
                        <a:pt x="1976231" y="352717"/>
                      </a:cubicBezTo>
                      <a:cubicBezTo>
                        <a:pt x="1951847" y="379768"/>
                        <a:pt x="1922129" y="401390"/>
                        <a:pt x="1894316" y="422345"/>
                      </a:cubicBezTo>
                      <a:cubicBezTo>
                        <a:pt x="1848977" y="455492"/>
                        <a:pt x="1805733" y="482638"/>
                        <a:pt x="1757346" y="502450"/>
                      </a:cubicBezTo>
                      <a:cubicBezTo>
                        <a:pt x="1721151" y="519500"/>
                        <a:pt x="1685242" y="535978"/>
                        <a:pt x="1649238" y="552361"/>
                      </a:cubicBezTo>
                      <a:cubicBezTo>
                        <a:pt x="1541319" y="601415"/>
                        <a:pt x="1432830" y="649421"/>
                        <a:pt x="1323197" y="696284"/>
                      </a:cubicBezTo>
                      <a:cubicBezTo>
                        <a:pt x="1250045" y="727526"/>
                        <a:pt x="1176417" y="758292"/>
                        <a:pt x="1101931" y="788486"/>
                      </a:cubicBezTo>
                      <a:cubicBezTo>
                        <a:pt x="909717" y="856209"/>
                        <a:pt x="819705" y="1000989"/>
                        <a:pt x="783891" y="1171201"/>
                      </a:cubicBezTo>
                      <a:cubicBezTo>
                        <a:pt x="771890" y="1227970"/>
                        <a:pt x="765984" y="1287501"/>
                        <a:pt x="764270" y="1347889"/>
                      </a:cubicBezTo>
                      <a:cubicBezTo>
                        <a:pt x="763603" y="1421899"/>
                        <a:pt x="766270" y="1494955"/>
                        <a:pt x="774366" y="1570774"/>
                      </a:cubicBezTo>
                      <a:cubicBezTo>
                        <a:pt x="801417" y="1757560"/>
                        <a:pt x="844756" y="1938916"/>
                        <a:pt x="787892" y="2125701"/>
                      </a:cubicBezTo>
                      <a:cubicBezTo>
                        <a:pt x="703976" y="2409927"/>
                        <a:pt x="468518" y="2574995"/>
                        <a:pt x="224869" y="2740159"/>
                      </a:cubicBezTo>
                      <a:cubicBezTo>
                        <a:pt x="143621" y="2794261"/>
                        <a:pt x="77993" y="2866079"/>
                        <a:pt x="35893" y="2948375"/>
                      </a:cubicBezTo>
                      <a:cubicBezTo>
                        <a:pt x="21891" y="2975807"/>
                        <a:pt x="10461" y="3004382"/>
                        <a:pt x="2174" y="3034005"/>
                      </a:cubicBezTo>
                      <a:cubicBezTo>
                        <a:pt x="-18685" y="3235554"/>
                        <a:pt x="116665" y="3408814"/>
                        <a:pt x="146383" y="3609124"/>
                      </a:cubicBezTo>
                      <a:cubicBezTo>
                        <a:pt x="165338" y="3722853"/>
                        <a:pt x="140954" y="3828390"/>
                        <a:pt x="132857" y="3939356"/>
                      </a:cubicBezTo>
                      <a:cubicBezTo>
                        <a:pt x="119332" y="4080136"/>
                        <a:pt x="159908" y="4229012"/>
                        <a:pt x="259064" y="4332263"/>
                      </a:cubicBezTo>
                      <a:cubicBezTo>
                        <a:pt x="284115" y="4359980"/>
                        <a:pt x="310880" y="4386174"/>
                        <a:pt x="338883" y="4410558"/>
                      </a:cubicBezTo>
                      <a:cubicBezTo>
                        <a:pt x="382508" y="4442467"/>
                        <a:pt x="432514" y="4461231"/>
                        <a:pt x="485473" y="4474090"/>
                      </a:cubicBezTo>
                      <a:cubicBezTo>
                        <a:pt x="591391" y="4499712"/>
                        <a:pt x="708930" y="4501617"/>
                        <a:pt x="809895" y="4537907"/>
                      </a:cubicBezTo>
                      <a:cubicBezTo>
                        <a:pt x="839898" y="4547623"/>
                        <a:pt x="868854" y="4559148"/>
                        <a:pt x="897810" y="4572197"/>
                      </a:cubicBezTo>
                      <a:cubicBezTo>
                        <a:pt x="925528" y="4585913"/>
                        <a:pt x="952960" y="4601249"/>
                        <a:pt x="980011" y="4618870"/>
                      </a:cubicBezTo>
                      <a:cubicBezTo>
                        <a:pt x="1107360" y="4702690"/>
                        <a:pt x="1218327" y="4810989"/>
                        <a:pt x="1370250" y="4821181"/>
                      </a:cubicBezTo>
                      <a:lnTo>
                        <a:pt x="1370250" y="4821181"/>
                      </a:lnTo>
                      <a:close/>
                      <a:moveTo>
                        <a:pt x="1370250" y="4821181"/>
                      </a:moveTo>
                      <a:cubicBezTo>
                        <a:pt x="1294050" y="4816323"/>
                        <a:pt x="1229090" y="4786605"/>
                        <a:pt x="1169559" y="4740599"/>
                      </a:cubicBezTo>
                      <a:cubicBezTo>
                        <a:pt x="1136126" y="4715358"/>
                        <a:pt x="1102217" y="4692308"/>
                        <a:pt x="1067832" y="4671162"/>
                      </a:cubicBezTo>
                      <a:cubicBezTo>
                        <a:pt x="1033446" y="4650016"/>
                        <a:pt x="998585" y="4630585"/>
                        <a:pt x="963247" y="4612583"/>
                      </a:cubicBezTo>
                      <a:cubicBezTo>
                        <a:pt x="795893" y="4515905"/>
                        <a:pt x="595582" y="4515905"/>
                        <a:pt x="419655" y="4445515"/>
                      </a:cubicBezTo>
                      <a:cubicBezTo>
                        <a:pt x="383079" y="4430941"/>
                        <a:pt x="351552" y="4412368"/>
                        <a:pt x="324310" y="4390270"/>
                      </a:cubicBezTo>
                      <a:cubicBezTo>
                        <a:pt x="295068" y="4364743"/>
                        <a:pt x="267541" y="4337025"/>
                        <a:pt x="242300" y="4307307"/>
                      </a:cubicBezTo>
                      <a:cubicBezTo>
                        <a:pt x="127333" y="4163956"/>
                        <a:pt x="113807" y="3974504"/>
                        <a:pt x="146288" y="3795814"/>
                      </a:cubicBezTo>
                      <a:cubicBezTo>
                        <a:pt x="162480" y="3719996"/>
                        <a:pt x="157146" y="3652368"/>
                        <a:pt x="143525" y="3576549"/>
                      </a:cubicBezTo>
                      <a:cubicBezTo>
                        <a:pt x="108378" y="3387097"/>
                        <a:pt x="-24305" y="3213837"/>
                        <a:pt x="15414" y="3023623"/>
                      </a:cubicBezTo>
                      <a:cubicBezTo>
                        <a:pt x="24272" y="2994000"/>
                        <a:pt x="35512" y="2965234"/>
                        <a:pt x="49037" y="2937326"/>
                      </a:cubicBezTo>
                      <a:cubicBezTo>
                        <a:pt x="89519" y="2853792"/>
                        <a:pt x="150383" y="2779402"/>
                        <a:pt x="230203" y="2721204"/>
                      </a:cubicBezTo>
                      <a:cubicBezTo>
                        <a:pt x="416988" y="2585854"/>
                        <a:pt x="617299" y="2493842"/>
                        <a:pt x="728265" y="2290769"/>
                      </a:cubicBezTo>
                      <a:cubicBezTo>
                        <a:pt x="901525" y="1979492"/>
                        <a:pt x="766175" y="1630306"/>
                        <a:pt x="760746" y="1300074"/>
                      </a:cubicBezTo>
                      <a:cubicBezTo>
                        <a:pt x="758745" y="1238542"/>
                        <a:pt x="768175" y="1179106"/>
                        <a:pt x="787034" y="1123480"/>
                      </a:cubicBezTo>
                      <a:cubicBezTo>
                        <a:pt x="843613" y="956507"/>
                        <a:pt x="984678" y="823062"/>
                        <a:pt x="1153176" y="764102"/>
                      </a:cubicBezTo>
                      <a:cubicBezTo>
                        <a:pt x="1218136" y="735718"/>
                        <a:pt x="1283097" y="708952"/>
                        <a:pt x="1347962" y="682759"/>
                      </a:cubicBezTo>
                      <a:cubicBezTo>
                        <a:pt x="1445307" y="643516"/>
                        <a:pt x="1542367" y="605416"/>
                        <a:pt x="1639046" y="564839"/>
                      </a:cubicBezTo>
                      <a:cubicBezTo>
                        <a:pt x="1671240" y="551314"/>
                        <a:pt x="1703435" y="537407"/>
                        <a:pt x="1735629" y="523024"/>
                      </a:cubicBezTo>
                      <a:cubicBezTo>
                        <a:pt x="1765347" y="511309"/>
                        <a:pt x="1793446" y="497497"/>
                        <a:pt x="1820402" y="482067"/>
                      </a:cubicBezTo>
                      <a:cubicBezTo>
                        <a:pt x="1846119" y="466351"/>
                        <a:pt x="1873170" y="450158"/>
                        <a:pt x="1897554" y="431203"/>
                      </a:cubicBezTo>
                      <a:cubicBezTo>
                        <a:pt x="2035572" y="317475"/>
                        <a:pt x="2114153" y="165932"/>
                        <a:pt x="2265696" y="73921"/>
                      </a:cubicBezTo>
                      <a:cubicBezTo>
                        <a:pt x="2293032" y="57252"/>
                        <a:pt x="2320750" y="43631"/>
                        <a:pt x="2348658" y="32487"/>
                      </a:cubicBezTo>
                      <a:cubicBezTo>
                        <a:pt x="2376567" y="21343"/>
                        <a:pt x="2404761" y="12865"/>
                        <a:pt x="2433050" y="7150"/>
                      </a:cubicBezTo>
                      <a:cubicBezTo>
                        <a:pt x="2512012" y="-9995"/>
                        <a:pt x="2587831" y="6198"/>
                        <a:pt x="2658221" y="52204"/>
                      </a:cubicBezTo>
                      <a:cubicBezTo>
                        <a:pt x="2809764" y="149644"/>
                        <a:pt x="2947876" y="268802"/>
                        <a:pt x="3137328" y="247085"/>
                      </a:cubicBezTo>
                      <a:cubicBezTo>
                        <a:pt x="3313255" y="230797"/>
                        <a:pt x="3489182" y="160503"/>
                        <a:pt x="3663204" y="215938"/>
                      </a:cubicBezTo>
                      <a:cubicBezTo>
                        <a:pt x="3707019" y="228988"/>
                        <a:pt x="3748738" y="246418"/>
                        <a:pt x="3789791" y="265183"/>
                      </a:cubicBezTo>
                      <a:cubicBezTo>
                        <a:pt x="3880564" y="307569"/>
                        <a:pt x="3968004" y="357004"/>
                        <a:pt x="4050681" y="415487"/>
                      </a:cubicBezTo>
                      <a:cubicBezTo>
                        <a:pt x="4078208" y="434918"/>
                        <a:pt x="4105354" y="455397"/>
                        <a:pt x="4132596" y="476638"/>
                      </a:cubicBezTo>
                      <a:cubicBezTo>
                        <a:pt x="4328334" y="620560"/>
                        <a:pt x="4536741" y="737051"/>
                        <a:pt x="4677521" y="953554"/>
                      </a:cubicBezTo>
                      <a:cubicBezTo>
                        <a:pt x="4692856" y="977938"/>
                        <a:pt x="4707048" y="1002513"/>
                        <a:pt x="4720574" y="1027183"/>
                      </a:cubicBezTo>
                      <a:cubicBezTo>
                        <a:pt x="4733909" y="1051948"/>
                        <a:pt x="4746577" y="1076808"/>
                        <a:pt x="4758769" y="1101763"/>
                      </a:cubicBezTo>
                      <a:cubicBezTo>
                        <a:pt x="4821825" y="1244448"/>
                        <a:pt x="4854876" y="1394181"/>
                        <a:pt x="4931553" y="1534198"/>
                      </a:cubicBezTo>
                      <a:cubicBezTo>
                        <a:pt x="4946888" y="1562202"/>
                        <a:pt x="4963938" y="1589824"/>
                        <a:pt x="4983369" y="1616875"/>
                      </a:cubicBezTo>
                      <a:cubicBezTo>
                        <a:pt x="5013086" y="1657452"/>
                        <a:pt x="5045567" y="1695361"/>
                        <a:pt x="5083476" y="1730604"/>
                      </a:cubicBezTo>
                      <a:cubicBezTo>
                        <a:pt x="5210730" y="1841570"/>
                        <a:pt x="5359606" y="1909293"/>
                        <a:pt x="5473239" y="2036452"/>
                      </a:cubicBezTo>
                      <a:cubicBezTo>
                        <a:pt x="5497623" y="2063979"/>
                        <a:pt x="5519817" y="2092649"/>
                        <a:pt x="5540296" y="2122177"/>
                      </a:cubicBezTo>
                      <a:cubicBezTo>
                        <a:pt x="5560012" y="2151799"/>
                        <a:pt x="5577824" y="2182375"/>
                        <a:pt x="5592302" y="2214093"/>
                      </a:cubicBezTo>
                      <a:cubicBezTo>
                        <a:pt x="5660025" y="2377447"/>
                        <a:pt x="5622115" y="2558803"/>
                        <a:pt x="5608590" y="2729396"/>
                      </a:cubicBezTo>
                      <a:cubicBezTo>
                        <a:pt x="5597731" y="2851220"/>
                        <a:pt x="5649166" y="2962187"/>
                        <a:pt x="5681646" y="3078582"/>
                      </a:cubicBezTo>
                      <a:cubicBezTo>
                        <a:pt x="5724985" y="3227458"/>
                        <a:pt x="5687076" y="3381763"/>
                        <a:pt x="5580777" y="3489871"/>
                      </a:cubicBezTo>
                      <a:cubicBezTo>
                        <a:pt x="5546963" y="3529972"/>
                        <a:pt x="5509720" y="3567119"/>
                        <a:pt x="5467810" y="3601028"/>
                      </a:cubicBezTo>
                      <a:cubicBezTo>
                        <a:pt x="5433996" y="3627413"/>
                        <a:pt x="5399420" y="3652082"/>
                        <a:pt x="5365417" y="3676657"/>
                      </a:cubicBezTo>
                      <a:cubicBezTo>
                        <a:pt x="5331317" y="3701231"/>
                        <a:pt x="5297694" y="3725615"/>
                        <a:pt x="5265118" y="3751428"/>
                      </a:cubicBezTo>
                      <a:cubicBezTo>
                        <a:pt x="4994132" y="3914972"/>
                        <a:pt x="4967081" y="4250633"/>
                        <a:pt x="5000799" y="4535526"/>
                      </a:cubicBezTo>
                      <a:cubicBezTo>
                        <a:pt x="5002514" y="4569625"/>
                        <a:pt x="5004704" y="4603630"/>
                        <a:pt x="5007181" y="4637634"/>
                      </a:cubicBezTo>
                      <a:cubicBezTo>
                        <a:pt x="5009658" y="4671543"/>
                        <a:pt x="5012325" y="4705452"/>
                        <a:pt x="5014896" y="4739075"/>
                      </a:cubicBezTo>
                      <a:cubicBezTo>
                        <a:pt x="5020992" y="4815847"/>
                        <a:pt x="5027565" y="4891666"/>
                        <a:pt x="5032042" y="4965199"/>
                      </a:cubicBezTo>
                      <a:cubicBezTo>
                        <a:pt x="5045567" y="5170939"/>
                        <a:pt x="4899358" y="5357724"/>
                        <a:pt x="4714002" y="5436591"/>
                      </a:cubicBezTo>
                      <a:cubicBezTo>
                        <a:pt x="4639135" y="5473834"/>
                        <a:pt x="4559697" y="5505457"/>
                        <a:pt x="4478734" y="5533175"/>
                      </a:cubicBezTo>
                      <a:cubicBezTo>
                        <a:pt x="4451779" y="5542414"/>
                        <a:pt x="4424537" y="5551272"/>
                        <a:pt x="4397391" y="5559749"/>
                      </a:cubicBezTo>
                      <a:cubicBezTo>
                        <a:pt x="4370149" y="5568227"/>
                        <a:pt x="4342908" y="5576323"/>
                        <a:pt x="4315666" y="5584133"/>
                      </a:cubicBezTo>
                      <a:cubicBezTo>
                        <a:pt x="4090114" y="5664238"/>
                        <a:pt x="3868086" y="5632901"/>
                        <a:pt x="3643391" y="5580323"/>
                      </a:cubicBezTo>
                      <a:cubicBezTo>
                        <a:pt x="3598433" y="5569846"/>
                        <a:pt x="3553380" y="5558416"/>
                        <a:pt x="3508232" y="5546891"/>
                      </a:cubicBezTo>
                      <a:cubicBezTo>
                        <a:pt x="3321351" y="5501075"/>
                        <a:pt x="3129232" y="5428018"/>
                        <a:pt x="2937018" y="5490217"/>
                      </a:cubicBezTo>
                      <a:cubicBezTo>
                        <a:pt x="2774616" y="5544319"/>
                        <a:pt x="2617644" y="5617471"/>
                        <a:pt x="2444670" y="5621186"/>
                      </a:cubicBezTo>
                      <a:cubicBezTo>
                        <a:pt x="2406189" y="5623948"/>
                        <a:pt x="2367423" y="5626520"/>
                        <a:pt x="2328656" y="5628806"/>
                      </a:cubicBezTo>
                      <a:cubicBezTo>
                        <a:pt x="2289889" y="5631091"/>
                        <a:pt x="2251027" y="5632997"/>
                        <a:pt x="2212165" y="5634520"/>
                      </a:cubicBezTo>
                      <a:cubicBezTo>
                        <a:pt x="2149967" y="5636806"/>
                        <a:pt x="2087578" y="5637473"/>
                        <a:pt x="2025475" y="5634425"/>
                      </a:cubicBezTo>
                      <a:cubicBezTo>
                        <a:pt x="1922319" y="5630044"/>
                        <a:pt x="1826022" y="5600802"/>
                        <a:pt x="1738296" y="5554035"/>
                      </a:cubicBezTo>
                      <a:cubicBezTo>
                        <a:pt x="1708769" y="5538604"/>
                        <a:pt x="1680003" y="5520983"/>
                        <a:pt x="1651333" y="5501170"/>
                      </a:cubicBezTo>
                      <a:cubicBezTo>
                        <a:pt x="1521317" y="5401063"/>
                        <a:pt x="1380537" y="5327911"/>
                        <a:pt x="1234329" y="5235899"/>
                      </a:cubicBezTo>
                      <a:cubicBezTo>
                        <a:pt x="1209945" y="5220374"/>
                        <a:pt x="1186989" y="5203800"/>
                        <a:pt x="1166415" y="5184750"/>
                      </a:cubicBezTo>
                      <a:cubicBezTo>
                        <a:pt x="1123362" y="5146555"/>
                        <a:pt x="1090882" y="5097787"/>
                        <a:pt x="1080024" y="5041018"/>
                      </a:cubicBezTo>
                      <a:cubicBezTo>
                        <a:pt x="1061069" y="4917859"/>
                        <a:pt x="1023159" y="4793368"/>
                        <a:pt x="957246" y="4693832"/>
                      </a:cubicBezTo>
                      <a:cubicBezTo>
                        <a:pt x="934958" y="4660780"/>
                        <a:pt x="909621" y="4630585"/>
                        <a:pt x="880475" y="4604297"/>
                      </a:cubicBezTo>
                      <a:cubicBezTo>
                        <a:pt x="820182" y="4542956"/>
                        <a:pt x="733599" y="4518572"/>
                        <a:pt x="649684" y="4510475"/>
                      </a:cubicBezTo>
                      <a:cubicBezTo>
                        <a:pt x="711978" y="4524001"/>
                        <a:pt x="774176" y="4537526"/>
                        <a:pt x="837041" y="4556862"/>
                      </a:cubicBezTo>
                      <a:cubicBezTo>
                        <a:pt x="866854" y="4566863"/>
                        <a:pt x="895810" y="4577912"/>
                        <a:pt x="924385" y="4590200"/>
                      </a:cubicBezTo>
                      <a:cubicBezTo>
                        <a:pt x="952293" y="4602868"/>
                        <a:pt x="979916" y="4616679"/>
                        <a:pt x="1006967" y="4632300"/>
                      </a:cubicBezTo>
                      <a:cubicBezTo>
                        <a:pt x="1128982" y="4702690"/>
                        <a:pt x="1234519" y="4789272"/>
                        <a:pt x="1370250" y="4821181"/>
                      </a:cubicBezTo>
                      <a:lnTo>
                        <a:pt x="1370250" y="48211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64229B0A-88BB-4B0C-A438-3AC05F768ECE}"/>
                    </a:ext>
                  </a:extLst>
                </p:cNvPr>
                <p:cNvSpPr/>
                <p:nvPr/>
              </p:nvSpPr>
              <p:spPr>
                <a:xfrm>
                  <a:off x="3378861" y="184843"/>
                  <a:ext cx="5709014" cy="5638755"/>
                </a:xfrm>
                <a:custGeom>
                  <a:avLst/>
                  <a:gdLst>
                    <a:gd name="connsiteX0" fmla="*/ 1126520 w 5709014"/>
                    <a:gd name="connsiteY0" fmla="*/ 4695451 h 5638755"/>
                    <a:gd name="connsiteX1" fmla="*/ 1373122 w 5709014"/>
                    <a:gd name="connsiteY1" fmla="*/ 4821752 h 5638755"/>
                    <a:gd name="connsiteX2" fmla="*/ 1259394 w 5709014"/>
                    <a:gd name="connsiteY2" fmla="*/ 4781176 h 5638755"/>
                    <a:gd name="connsiteX3" fmla="*/ 974787 w 5709014"/>
                    <a:gd name="connsiteY3" fmla="*/ 4614679 h 5638755"/>
                    <a:gd name="connsiteX4" fmla="*/ 876108 w 5709014"/>
                    <a:gd name="connsiteY4" fmla="*/ 4568006 h 5638755"/>
                    <a:gd name="connsiteX5" fmla="*/ 655699 w 5709014"/>
                    <a:gd name="connsiteY5" fmla="*/ 4510475 h 5638755"/>
                    <a:gd name="connsiteX6" fmla="*/ 901635 w 5709014"/>
                    <a:gd name="connsiteY6" fmla="*/ 4617155 h 5638755"/>
                    <a:gd name="connsiteX7" fmla="*/ 975072 w 5709014"/>
                    <a:gd name="connsiteY7" fmla="*/ 4719930 h 5638755"/>
                    <a:gd name="connsiteX8" fmla="*/ 1107661 w 5709014"/>
                    <a:gd name="connsiteY8" fmla="*/ 5095215 h 5638755"/>
                    <a:gd name="connsiteX9" fmla="*/ 1186527 w 5709014"/>
                    <a:gd name="connsiteY9" fmla="*/ 5197419 h 5638755"/>
                    <a:gd name="connsiteX10" fmla="*/ 1268633 w 5709014"/>
                    <a:gd name="connsiteY10" fmla="*/ 5252092 h 5638755"/>
                    <a:gd name="connsiteX11" fmla="*/ 1664873 w 5709014"/>
                    <a:gd name="connsiteY11" fmla="*/ 5508409 h 5638755"/>
                    <a:gd name="connsiteX12" fmla="*/ 1769458 w 5709014"/>
                    <a:gd name="connsiteY12" fmla="*/ 5569370 h 5638755"/>
                    <a:gd name="connsiteX13" fmla="*/ 2116453 w 5709014"/>
                    <a:gd name="connsiteY13" fmla="*/ 5637854 h 5638755"/>
                    <a:gd name="connsiteX14" fmla="*/ 2317621 w 5709014"/>
                    <a:gd name="connsiteY14" fmla="*/ 5629663 h 5638755"/>
                    <a:gd name="connsiteX15" fmla="*/ 2418396 w 5709014"/>
                    <a:gd name="connsiteY15" fmla="*/ 5622138 h 5638755"/>
                    <a:gd name="connsiteX16" fmla="*/ 3040378 w 5709014"/>
                    <a:gd name="connsiteY16" fmla="*/ 5474120 h 5638755"/>
                    <a:gd name="connsiteX17" fmla="*/ 3429570 w 5709014"/>
                    <a:gd name="connsiteY17" fmla="*/ 5529841 h 5638755"/>
                    <a:gd name="connsiteX18" fmla="*/ 3558157 w 5709014"/>
                    <a:gd name="connsiteY18" fmla="*/ 5560606 h 5638755"/>
                    <a:gd name="connsiteX19" fmla="*/ 4317014 w 5709014"/>
                    <a:gd name="connsiteY19" fmla="*/ 5580990 h 5638755"/>
                    <a:gd name="connsiteX20" fmla="*/ 4417789 w 5709014"/>
                    <a:gd name="connsiteY20" fmla="*/ 5548986 h 5638755"/>
                    <a:gd name="connsiteX21" fmla="*/ 4518182 w 5709014"/>
                    <a:gd name="connsiteY21" fmla="*/ 5514029 h 5638755"/>
                    <a:gd name="connsiteX22" fmla="*/ 4712683 w 5709014"/>
                    <a:gd name="connsiteY22" fmla="*/ 5431447 h 5638755"/>
                    <a:gd name="connsiteX23" fmla="*/ 5036533 w 5709014"/>
                    <a:gd name="connsiteY23" fmla="*/ 4997394 h 5638755"/>
                    <a:gd name="connsiteX24" fmla="*/ 5048534 w 5709014"/>
                    <a:gd name="connsiteY24" fmla="*/ 4803369 h 5638755"/>
                    <a:gd name="connsiteX25" fmla="*/ 5031770 w 5709014"/>
                    <a:gd name="connsiteY25" fmla="*/ 4588961 h 5638755"/>
                    <a:gd name="connsiteX26" fmla="*/ 5017197 w 5709014"/>
                    <a:gd name="connsiteY26" fmla="*/ 4482186 h 5638755"/>
                    <a:gd name="connsiteX27" fmla="*/ 5285421 w 5709014"/>
                    <a:gd name="connsiteY27" fmla="*/ 3742760 h 5638755"/>
                    <a:gd name="connsiteX28" fmla="*/ 5353715 w 5709014"/>
                    <a:gd name="connsiteY28" fmla="*/ 3681229 h 5638755"/>
                    <a:gd name="connsiteX29" fmla="*/ 5423534 w 5709014"/>
                    <a:gd name="connsiteY29" fmla="*/ 3622364 h 5638755"/>
                    <a:gd name="connsiteX30" fmla="*/ 5493637 w 5709014"/>
                    <a:gd name="connsiteY30" fmla="*/ 3565786 h 5638755"/>
                    <a:gd name="connsiteX31" fmla="*/ 5562313 w 5709014"/>
                    <a:gd name="connsiteY31" fmla="*/ 3511303 h 5638755"/>
                    <a:gd name="connsiteX32" fmla="*/ 5698425 w 5709014"/>
                    <a:gd name="connsiteY32" fmla="*/ 3130017 h 5638755"/>
                    <a:gd name="connsiteX33" fmla="*/ 5617177 w 5709014"/>
                    <a:gd name="connsiteY33" fmla="*/ 2688819 h 5638755"/>
                    <a:gd name="connsiteX34" fmla="*/ 5577648 w 5709014"/>
                    <a:gd name="connsiteY34" fmla="*/ 2173040 h 5638755"/>
                    <a:gd name="connsiteX35" fmla="*/ 5525165 w 5709014"/>
                    <a:gd name="connsiteY35" fmla="*/ 2090554 h 5638755"/>
                    <a:gd name="connsiteX36" fmla="*/ 5092064 w 5709014"/>
                    <a:gd name="connsiteY36" fmla="*/ 1741367 h 5638755"/>
                    <a:gd name="connsiteX37" fmla="*/ 5001957 w 5709014"/>
                    <a:gd name="connsiteY37" fmla="*/ 1638973 h 5638755"/>
                    <a:gd name="connsiteX38" fmla="*/ 4941950 w 5709014"/>
                    <a:gd name="connsiteY38" fmla="*/ 1543628 h 5638755"/>
                    <a:gd name="connsiteX39" fmla="*/ 4815934 w 5709014"/>
                    <a:gd name="connsiteY39" fmla="*/ 1218921 h 5638755"/>
                    <a:gd name="connsiteX40" fmla="*/ 4775834 w 5709014"/>
                    <a:gd name="connsiteY40" fmla="*/ 1120718 h 5638755"/>
                    <a:gd name="connsiteX41" fmla="*/ 4721255 w 5709014"/>
                    <a:gd name="connsiteY41" fmla="*/ 1015848 h 5638755"/>
                    <a:gd name="connsiteX42" fmla="*/ 4100892 w 5709014"/>
                    <a:gd name="connsiteY42" fmla="*/ 447015 h 5638755"/>
                    <a:gd name="connsiteX43" fmla="*/ 4025930 w 5709014"/>
                    <a:gd name="connsiteY43" fmla="*/ 392818 h 5638755"/>
                    <a:gd name="connsiteX44" fmla="*/ 3867720 w 5709014"/>
                    <a:gd name="connsiteY44" fmla="*/ 297853 h 5638755"/>
                    <a:gd name="connsiteX45" fmla="*/ 3755992 w 5709014"/>
                    <a:gd name="connsiteY45" fmla="*/ 243942 h 5638755"/>
                    <a:gd name="connsiteX46" fmla="*/ 3443572 w 5709014"/>
                    <a:gd name="connsiteY46" fmla="*/ 195650 h 5638755"/>
                    <a:gd name="connsiteX47" fmla="*/ 2872452 w 5709014"/>
                    <a:gd name="connsiteY47" fmla="*/ 198317 h 5638755"/>
                    <a:gd name="connsiteX48" fmla="*/ 2458591 w 5709014"/>
                    <a:gd name="connsiteY48" fmla="*/ 2578 h 5638755"/>
                    <a:gd name="connsiteX49" fmla="*/ 2347244 w 5709014"/>
                    <a:gd name="connsiteY49" fmla="*/ 38869 h 5638755"/>
                    <a:gd name="connsiteX50" fmla="*/ 1982151 w 5709014"/>
                    <a:gd name="connsiteY50" fmla="*/ 352717 h 5638755"/>
                    <a:gd name="connsiteX51" fmla="*/ 1900236 w 5709014"/>
                    <a:gd name="connsiteY51" fmla="*/ 422345 h 5638755"/>
                    <a:gd name="connsiteX52" fmla="*/ 1763266 w 5709014"/>
                    <a:gd name="connsiteY52" fmla="*/ 502450 h 5638755"/>
                    <a:gd name="connsiteX53" fmla="*/ 1655158 w 5709014"/>
                    <a:gd name="connsiteY53" fmla="*/ 552361 h 5638755"/>
                    <a:gd name="connsiteX54" fmla="*/ 1329117 w 5709014"/>
                    <a:gd name="connsiteY54" fmla="*/ 696284 h 5638755"/>
                    <a:gd name="connsiteX55" fmla="*/ 1107851 w 5709014"/>
                    <a:gd name="connsiteY55" fmla="*/ 788486 h 5638755"/>
                    <a:gd name="connsiteX56" fmla="*/ 792192 w 5709014"/>
                    <a:gd name="connsiteY56" fmla="*/ 1172153 h 5638755"/>
                    <a:gd name="connsiteX57" fmla="*/ 772190 w 5709014"/>
                    <a:gd name="connsiteY57" fmla="*/ 1349128 h 5638755"/>
                    <a:gd name="connsiteX58" fmla="*/ 818196 w 5709014"/>
                    <a:gd name="connsiteY58" fmla="*/ 1855000 h 5638755"/>
                    <a:gd name="connsiteX59" fmla="*/ 190212 w 5709014"/>
                    <a:gd name="connsiteY59" fmla="*/ 2772639 h 5638755"/>
                    <a:gd name="connsiteX60" fmla="*/ 32288 w 5709014"/>
                    <a:gd name="connsiteY60" fmla="*/ 2972664 h 5638755"/>
                    <a:gd name="connsiteX61" fmla="*/ 5427 w 5709014"/>
                    <a:gd name="connsiteY61" fmla="*/ 3052007 h 5638755"/>
                    <a:gd name="connsiteX62" fmla="*/ 25049 w 5709014"/>
                    <a:gd name="connsiteY62" fmla="*/ 3200312 h 5638755"/>
                    <a:gd name="connsiteX63" fmla="*/ 157732 w 5709014"/>
                    <a:gd name="connsiteY63" fmla="*/ 3760667 h 5638755"/>
                    <a:gd name="connsiteX64" fmla="*/ 270699 w 5709014"/>
                    <a:gd name="connsiteY64" fmla="*/ 4326166 h 5638755"/>
                    <a:gd name="connsiteX65" fmla="*/ 359281 w 5709014"/>
                    <a:gd name="connsiteY65" fmla="*/ 4409606 h 5638755"/>
                    <a:gd name="connsiteX66" fmla="*/ 463580 w 5709014"/>
                    <a:gd name="connsiteY66" fmla="*/ 4459040 h 5638755"/>
                    <a:gd name="connsiteX67" fmla="*/ 950212 w 5709014"/>
                    <a:gd name="connsiteY67" fmla="*/ 4608392 h 5638755"/>
                    <a:gd name="connsiteX68" fmla="*/ 1038509 w 5709014"/>
                    <a:gd name="connsiteY68" fmla="*/ 4651159 h 5638755"/>
                    <a:gd name="connsiteX69" fmla="*/ 1126520 w 5709014"/>
                    <a:gd name="connsiteY69" fmla="*/ 4695451 h 5638755"/>
                    <a:gd name="connsiteX70" fmla="*/ 1126520 w 5709014"/>
                    <a:gd name="connsiteY70" fmla="*/ 4695451 h 5638755"/>
                    <a:gd name="connsiteX71" fmla="*/ 1147666 w 5709014"/>
                    <a:gd name="connsiteY71" fmla="*/ 4710024 h 5638755"/>
                    <a:gd name="connsiteX72" fmla="*/ 1050034 w 5709014"/>
                    <a:gd name="connsiteY72" fmla="*/ 4656779 h 5638755"/>
                    <a:gd name="connsiteX73" fmla="*/ 951165 w 5709014"/>
                    <a:gd name="connsiteY73" fmla="*/ 4607059 h 5638755"/>
                    <a:gd name="connsiteX74" fmla="*/ 447292 w 5709014"/>
                    <a:gd name="connsiteY74" fmla="*/ 4450849 h 5638755"/>
                    <a:gd name="connsiteX75" fmla="*/ 351185 w 5709014"/>
                    <a:gd name="connsiteY75" fmla="*/ 4404272 h 5638755"/>
                    <a:gd name="connsiteX76" fmla="*/ 273366 w 5709014"/>
                    <a:gd name="connsiteY76" fmla="*/ 4333977 h 5638755"/>
                    <a:gd name="connsiteX77" fmla="*/ 160399 w 5709014"/>
                    <a:gd name="connsiteY77" fmla="*/ 3744379 h 5638755"/>
                    <a:gd name="connsiteX78" fmla="*/ 141444 w 5709014"/>
                    <a:gd name="connsiteY78" fmla="*/ 3565690 h 5638755"/>
                    <a:gd name="connsiteX79" fmla="*/ 17715 w 5709014"/>
                    <a:gd name="connsiteY79" fmla="*/ 3029814 h 5638755"/>
                    <a:gd name="connsiteX80" fmla="*/ 52862 w 5709014"/>
                    <a:gd name="connsiteY80" fmla="*/ 2949804 h 5638755"/>
                    <a:gd name="connsiteX81" fmla="*/ 238885 w 5709014"/>
                    <a:gd name="connsiteY81" fmla="*/ 2726633 h 5638755"/>
                    <a:gd name="connsiteX82" fmla="*/ 693609 w 5709014"/>
                    <a:gd name="connsiteY82" fmla="*/ 2358492 h 5638755"/>
                    <a:gd name="connsiteX83" fmla="*/ 801051 w 5709014"/>
                    <a:gd name="connsiteY83" fmla="*/ 1697647 h 5638755"/>
                    <a:gd name="connsiteX84" fmla="*/ 782191 w 5709014"/>
                    <a:gd name="connsiteY84" fmla="*/ 1494003 h 5638755"/>
                    <a:gd name="connsiteX85" fmla="*/ 769428 w 5709014"/>
                    <a:gd name="connsiteY85" fmla="*/ 1300074 h 5638755"/>
                    <a:gd name="connsiteX86" fmla="*/ 1159191 w 5709014"/>
                    <a:gd name="connsiteY86" fmla="*/ 764102 h 5638755"/>
                    <a:gd name="connsiteX87" fmla="*/ 1353977 w 5709014"/>
                    <a:gd name="connsiteY87" fmla="*/ 682759 h 5638755"/>
                    <a:gd name="connsiteX88" fmla="*/ 1645061 w 5709014"/>
                    <a:gd name="connsiteY88" fmla="*/ 564839 h 5638755"/>
                    <a:gd name="connsiteX89" fmla="*/ 1741645 w 5709014"/>
                    <a:gd name="connsiteY89" fmla="*/ 523024 h 5638755"/>
                    <a:gd name="connsiteX90" fmla="*/ 1826417 w 5709014"/>
                    <a:gd name="connsiteY90" fmla="*/ 482067 h 5638755"/>
                    <a:gd name="connsiteX91" fmla="*/ 1903570 w 5709014"/>
                    <a:gd name="connsiteY91" fmla="*/ 431203 h 5638755"/>
                    <a:gd name="connsiteX92" fmla="*/ 2271711 w 5709014"/>
                    <a:gd name="connsiteY92" fmla="*/ 73921 h 5638755"/>
                    <a:gd name="connsiteX93" fmla="*/ 2354674 w 5709014"/>
                    <a:gd name="connsiteY93" fmla="*/ 32487 h 5638755"/>
                    <a:gd name="connsiteX94" fmla="*/ 2439065 w 5709014"/>
                    <a:gd name="connsiteY94" fmla="*/ 7150 h 5638755"/>
                    <a:gd name="connsiteX95" fmla="*/ 2664236 w 5709014"/>
                    <a:gd name="connsiteY95" fmla="*/ 52204 h 5638755"/>
                    <a:gd name="connsiteX96" fmla="*/ 3143344 w 5709014"/>
                    <a:gd name="connsiteY96" fmla="*/ 247085 h 5638755"/>
                    <a:gd name="connsiteX97" fmla="*/ 3669219 w 5709014"/>
                    <a:gd name="connsiteY97" fmla="*/ 215938 h 5638755"/>
                    <a:gd name="connsiteX98" fmla="*/ 3795806 w 5709014"/>
                    <a:gd name="connsiteY98" fmla="*/ 265183 h 5638755"/>
                    <a:gd name="connsiteX99" fmla="*/ 4056696 w 5709014"/>
                    <a:gd name="connsiteY99" fmla="*/ 415487 h 5638755"/>
                    <a:gd name="connsiteX100" fmla="*/ 4138611 w 5709014"/>
                    <a:gd name="connsiteY100" fmla="*/ 476638 h 5638755"/>
                    <a:gd name="connsiteX101" fmla="*/ 4683536 w 5709014"/>
                    <a:gd name="connsiteY101" fmla="*/ 953554 h 5638755"/>
                    <a:gd name="connsiteX102" fmla="*/ 4726589 w 5709014"/>
                    <a:gd name="connsiteY102" fmla="*/ 1027183 h 5638755"/>
                    <a:gd name="connsiteX103" fmla="*/ 4764784 w 5709014"/>
                    <a:gd name="connsiteY103" fmla="*/ 1101763 h 5638755"/>
                    <a:gd name="connsiteX104" fmla="*/ 4937568 w 5709014"/>
                    <a:gd name="connsiteY104" fmla="*/ 1534198 h 5638755"/>
                    <a:gd name="connsiteX105" fmla="*/ 4989384 w 5709014"/>
                    <a:gd name="connsiteY105" fmla="*/ 1616875 h 5638755"/>
                    <a:gd name="connsiteX106" fmla="*/ 5089492 w 5709014"/>
                    <a:gd name="connsiteY106" fmla="*/ 1730604 h 5638755"/>
                    <a:gd name="connsiteX107" fmla="*/ 5479255 w 5709014"/>
                    <a:gd name="connsiteY107" fmla="*/ 2036452 h 5638755"/>
                    <a:gd name="connsiteX108" fmla="*/ 5546311 w 5709014"/>
                    <a:gd name="connsiteY108" fmla="*/ 2122177 h 5638755"/>
                    <a:gd name="connsiteX109" fmla="*/ 5598317 w 5709014"/>
                    <a:gd name="connsiteY109" fmla="*/ 2214093 h 5638755"/>
                    <a:gd name="connsiteX110" fmla="*/ 5614605 w 5709014"/>
                    <a:gd name="connsiteY110" fmla="*/ 2729396 h 5638755"/>
                    <a:gd name="connsiteX111" fmla="*/ 5687662 w 5709014"/>
                    <a:gd name="connsiteY111" fmla="*/ 3078582 h 5638755"/>
                    <a:gd name="connsiteX112" fmla="*/ 5586792 w 5709014"/>
                    <a:gd name="connsiteY112" fmla="*/ 3489871 h 5638755"/>
                    <a:gd name="connsiteX113" fmla="*/ 5473825 w 5709014"/>
                    <a:gd name="connsiteY113" fmla="*/ 3601028 h 5638755"/>
                    <a:gd name="connsiteX114" fmla="*/ 5371431 w 5709014"/>
                    <a:gd name="connsiteY114" fmla="*/ 3676657 h 5638755"/>
                    <a:gd name="connsiteX115" fmla="*/ 5271134 w 5709014"/>
                    <a:gd name="connsiteY115" fmla="*/ 3751428 h 5638755"/>
                    <a:gd name="connsiteX116" fmla="*/ 5006815 w 5709014"/>
                    <a:gd name="connsiteY116" fmla="*/ 4535526 h 5638755"/>
                    <a:gd name="connsiteX117" fmla="*/ 5013196 w 5709014"/>
                    <a:gd name="connsiteY117" fmla="*/ 4637634 h 5638755"/>
                    <a:gd name="connsiteX118" fmla="*/ 5020912 w 5709014"/>
                    <a:gd name="connsiteY118" fmla="*/ 4739075 h 5638755"/>
                    <a:gd name="connsiteX119" fmla="*/ 5038056 w 5709014"/>
                    <a:gd name="connsiteY119" fmla="*/ 4965199 h 5638755"/>
                    <a:gd name="connsiteX120" fmla="*/ 4720017 w 5709014"/>
                    <a:gd name="connsiteY120" fmla="*/ 5436591 h 5638755"/>
                    <a:gd name="connsiteX121" fmla="*/ 4484750 w 5709014"/>
                    <a:gd name="connsiteY121" fmla="*/ 5533175 h 5638755"/>
                    <a:gd name="connsiteX122" fmla="*/ 4403406 w 5709014"/>
                    <a:gd name="connsiteY122" fmla="*/ 5559749 h 5638755"/>
                    <a:gd name="connsiteX123" fmla="*/ 4321682 w 5709014"/>
                    <a:gd name="connsiteY123" fmla="*/ 5584133 h 5638755"/>
                    <a:gd name="connsiteX124" fmla="*/ 3649407 w 5709014"/>
                    <a:gd name="connsiteY124" fmla="*/ 5580323 h 5638755"/>
                    <a:gd name="connsiteX125" fmla="*/ 3514247 w 5709014"/>
                    <a:gd name="connsiteY125" fmla="*/ 5546891 h 5638755"/>
                    <a:gd name="connsiteX126" fmla="*/ 2943033 w 5709014"/>
                    <a:gd name="connsiteY126" fmla="*/ 5490217 h 5638755"/>
                    <a:gd name="connsiteX127" fmla="*/ 2450685 w 5709014"/>
                    <a:gd name="connsiteY127" fmla="*/ 5621186 h 5638755"/>
                    <a:gd name="connsiteX128" fmla="*/ 2334671 w 5709014"/>
                    <a:gd name="connsiteY128" fmla="*/ 5628806 h 5638755"/>
                    <a:gd name="connsiteX129" fmla="*/ 2218180 w 5709014"/>
                    <a:gd name="connsiteY129" fmla="*/ 5634520 h 5638755"/>
                    <a:gd name="connsiteX130" fmla="*/ 2031490 w 5709014"/>
                    <a:gd name="connsiteY130" fmla="*/ 5634425 h 5638755"/>
                    <a:gd name="connsiteX131" fmla="*/ 1744312 w 5709014"/>
                    <a:gd name="connsiteY131" fmla="*/ 5554035 h 5638755"/>
                    <a:gd name="connsiteX132" fmla="*/ 1657348 w 5709014"/>
                    <a:gd name="connsiteY132" fmla="*/ 5501170 h 5638755"/>
                    <a:gd name="connsiteX133" fmla="*/ 1240344 w 5709014"/>
                    <a:gd name="connsiteY133" fmla="*/ 5235899 h 5638755"/>
                    <a:gd name="connsiteX134" fmla="*/ 1172431 w 5709014"/>
                    <a:gd name="connsiteY134" fmla="*/ 5184750 h 5638755"/>
                    <a:gd name="connsiteX135" fmla="*/ 1086039 w 5709014"/>
                    <a:gd name="connsiteY135" fmla="*/ 5041018 h 5638755"/>
                    <a:gd name="connsiteX136" fmla="*/ 963262 w 5709014"/>
                    <a:gd name="connsiteY136" fmla="*/ 4693832 h 5638755"/>
                    <a:gd name="connsiteX137" fmla="*/ 886490 w 5709014"/>
                    <a:gd name="connsiteY137" fmla="*/ 4604297 h 5638755"/>
                    <a:gd name="connsiteX138" fmla="*/ 655699 w 5709014"/>
                    <a:gd name="connsiteY138" fmla="*/ 4510475 h 5638755"/>
                    <a:gd name="connsiteX139" fmla="*/ 883061 w 5709014"/>
                    <a:gd name="connsiteY139" fmla="*/ 4571150 h 5638755"/>
                    <a:gd name="connsiteX140" fmla="*/ 984597 w 5709014"/>
                    <a:gd name="connsiteY140" fmla="*/ 4620775 h 5638755"/>
                    <a:gd name="connsiteX141" fmla="*/ 1281016 w 5709014"/>
                    <a:gd name="connsiteY141" fmla="*/ 4789272 h 5638755"/>
                    <a:gd name="connsiteX142" fmla="*/ 1373027 w 5709014"/>
                    <a:gd name="connsiteY142" fmla="*/ 4821752 h 5638755"/>
                    <a:gd name="connsiteX143" fmla="*/ 1147666 w 5709014"/>
                    <a:gd name="connsiteY143" fmla="*/ 4710024 h 5638755"/>
                    <a:gd name="connsiteX144" fmla="*/ 1147666 w 5709014"/>
                    <a:gd name="connsiteY144" fmla="*/ 4710024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9014" h="5638755">
                      <a:moveTo>
                        <a:pt x="1126520" y="4695451"/>
                      </a:moveTo>
                      <a:cubicBezTo>
                        <a:pt x="1207959" y="4740504"/>
                        <a:pt x="1286445" y="4789272"/>
                        <a:pt x="1373122" y="4821752"/>
                      </a:cubicBezTo>
                      <a:cubicBezTo>
                        <a:pt x="1335213" y="4810894"/>
                        <a:pt x="1294636" y="4800131"/>
                        <a:pt x="1259394" y="4781176"/>
                      </a:cubicBezTo>
                      <a:cubicBezTo>
                        <a:pt x="1163287" y="4724312"/>
                        <a:pt x="1070608" y="4665447"/>
                        <a:pt x="974787" y="4614679"/>
                      </a:cubicBezTo>
                      <a:cubicBezTo>
                        <a:pt x="942402" y="4598010"/>
                        <a:pt x="909731" y="4582199"/>
                        <a:pt x="876108" y="4568006"/>
                      </a:cubicBezTo>
                      <a:cubicBezTo>
                        <a:pt x="804575" y="4537622"/>
                        <a:pt x="731518" y="4518667"/>
                        <a:pt x="655699" y="4510475"/>
                      </a:cubicBezTo>
                      <a:cubicBezTo>
                        <a:pt x="747711" y="4518572"/>
                        <a:pt x="837055" y="4548385"/>
                        <a:pt x="901635" y="4617155"/>
                      </a:cubicBezTo>
                      <a:cubicBezTo>
                        <a:pt x="930019" y="4647635"/>
                        <a:pt x="954117" y="4682401"/>
                        <a:pt x="975072" y="4719930"/>
                      </a:cubicBezTo>
                      <a:cubicBezTo>
                        <a:pt x="1038033" y="4832611"/>
                        <a:pt x="1072513" y="4970628"/>
                        <a:pt x="1107661" y="5095215"/>
                      </a:cubicBezTo>
                      <a:cubicBezTo>
                        <a:pt x="1118519" y="5138554"/>
                        <a:pt x="1153666" y="5168272"/>
                        <a:pt x="1186527" y="5197419"/>
                      </a:cubicBezTo>
                      <a:cubicBezTo>
                        <a:pt x="1213674" y="5216945"/>
                        <a:pt x="1241201" y="5234852"/>
                        <a:pt x="1268633" y="5252092"/>
                      </a:cubicBezTo>
                      <a:cubicBezTo>
                        <a:pt x="1405888" y="5338198"/>
                        <a:pt x="1541143" y="5407635"/>
                        <a:pt x="1664873" y="5508409"/>
                      </a:cubicBezTo>
                      <a:cubicBezTo>
                        <a:pt x="1698687" y="5532317"/>
                        <a:pt x="1733453" y="5552415"/>
                        <a:pt x="1769458" y="5569370"/>
                      </a:cubicBezTo>
                      <a:cubicBezTo>
                        <a:pt x="1876900" y="5620614"/>
                        <a:pt x="1996819" y="5643760"/>
                        <a:pt x="2116453" y="5637854"/>
                      </a:cubicBezTo>
                      <a:cubicBezTo>
                        <a:pt x="2183224" y="5637568"/>
                        <a:pt x="2250470" y="5634140"/>
                        <a:pt x="2317621" y="5629663"/>
                      </a:cubicBezTo>
                      <a:cubicBezTo>
                        <a:pt x="2351245" y="5627377"/>
                        <a:pt x="2384868" y="5624805"/>
                        <a:pt x="2418396" y="5622138"/>
                      </a:cubicBezTo>
                      <a:cubicBezTo>
                        <a:pt x="2628898" y="5598611"/>
                        <a:pt x="2826542" y="5522792"/>
                        <a:pt x="3040378" y="5474120"/>
                      </a:cubicBezTo>
                      <a:cubicBezTo>
                        <a:pt x="3173061" y="5441639"/>
                        <a:pt x="3300220" y="5503933"/>
                        <a:pt x="3429570" y="5529841"/>
                      </a:cubicBezTo>
                      <a:cubicBezTo>
                        <a:pt x="3472623" y="5539937"/>
                        <a:pt x="3515485" y="5550415"/>
                        <a:pt x="3558157" y="5560606"/>
                      </a:cubicBezTo>
                      <a:cubicBezTo>
                        <a:pt x="3814380" y="5621853"/>
                        <a:pt x="4066030" y="5673383"/>
                        <a:pt x="4317014" y="5580990"/>
                      </a:cubicBezTo>
                      <a:cubicBezTo>
                        <a:pt x="4350542" y="5570703"/>
                        <a:pt x="4384166" y="5560130"/>
                        <a:pt x="4417789" y="5548986"/>
                      </a:cubicBezTo>
                      <a:cubicBezTo>
                        <a:pt x="4451412" y="5537842"/>
                        <a:pt x="4484940" y="5526221"/>
                        <a:pt x="4518182" y="5514029"/>
                      </a:cubicBezTo>
                      <a:cubicBezTo>
                        <a:pt x="4584667" y="5489550"/>
                        <a:pt x="4650103" y="5462404"/>
                        <a:pt x="4712683" y="5431447"/>
                      </a:cubicBezTo>
                      <a:cubicBezTo>
                        <a:pt x="4919947" y="5348580"/>
                        <a:pt x="5007386" y="5185226"/>
                        <a:pt x="5036533" y="4997394"/>
                      </a:cubicBezTo>
                      <a:cubicBezTo>
                        <a:pt x="5046248" y="4934719"/>
                        <a:pt x="5049487" y="4869377"/>
                        <a:pt x="5048534" y="4803369"/>
                      </a:cubicBezTo>
                      <a:cubicBezTo>
                        <a:pt x="5047296" y="4731360"/>
                        <a:pt x="5040533" y="4660113"/>
                        <a:pt x="5031770" y="4588961"/>
                      </a:cubicBezTo>
                      <a:cubicBezTo>
                        <a:pt x="5027389" y="4553433"/>
                        <a:pt x="5022531" y="4517809"/>
                        <a:pt x="5017197" y="4482186"/>
                      </a:cubicBezTo>
                      <a:cubicBezTo>
                        <a:pt x="4910707" y="4199103"/>
                        <a:pt x="5051487" y="3912210"/>
                        <a:pt x="5285421" y="3742760"/>
                      </a:cubicBezTo>
                      <a:cubicBezTo>
                        <a:pt x="5307900" y="3721805"/>
                        <a:pt x="5330665" y="3701231"/>
                        <a:pt x="5353715" y="3681229"/>
                      </a:cubicBezTo>
                      <a:cubicBezTo>
                        <a:pt x="5376765" y="3661131"/>
                        <a:pt x="5400102" y="3641605"/>
                        <a:pt x="5423534" y="3622364"/>
                      </a:cubicBezTo>
                      <a:cubicBezTo>
                        <a:pt x="5446965" y="3603124"/>
                        <a:pt x="5470396" y="3584264"/>
                        <a:pt x="5493637" y="3565786"/>
                      </a:cubicBezTo>
                      <a:cubicBezTo>
                        <a:pt x="5516878" y="3547307"/>
                        <a:pt x="5539834" y="3529114"/>
                        <a:pt x="5562313" y="3511303"/>
                      </a:cubicBezTo>
                      <a:cubicBezTo>
                        <a:pt x="5679470" y="3422339"/>
                        <a:pt x="5733572" y="3276226"/>
                        <a:pt x="5698425" y="3130017"/>
                      </a:cubicBezTo>
                      <a:cubicBezTo>
                        <a:pt x="5663278" y="2978474"/>
                        <a:pt x="5598222" y="2845791"/>
                        <a:pt x="5617177" y="2688819"/>
                      </a:cubicBezTo>
                      <a:cubicBezTo>
                        <a:pt x="5636132" y="2515559"/>
                        <a:pt x="5663182" y="2328774"/>
                        <a:pt x="5577648" y="2173040"/>
                      </a:cubicBezTo>
                      <a:cubicBezTo>
                        <a:pt x="5562313" y="2145132"/>
                        <a:pt x="5544596" y="2117700"/>
                        <a:pt x="5525165" y="2090554"/>
                      </a:cubicBezTo>
                      <a:cubicBezTo>
                        <a:pt x="5408770" y="1930819"/>
                        <a:pt x="5238272" y="1863192"/>
                        <a:pt x="5092064" y="1741367"/>
                      </a:cubicBezTo>
                      <a:cubicBezTo>
                        <a:pt x="5056916" y="1711554"/>
                        <a:pt x="5027103" y="1676407"/>
                        <a:pt x="5001957" y="1638973"/>
                      </a:cubicBezTo>
                      <a:cubicBezTo>
                        <a:pt x="4980145" y="1608303"/>
                        <a:pt x="4960428" y="1576394"/>
                        <a:pt x="4941950" y="1543628"/>
                      </a:cubicBezTo>
                      <a:cubicBezTo>
                        <a:pt x="4886514" y="1445235"/>
                        <a:pt x="4842699" y="1338269"/>
                        <a:pt x="4815934" y="1218921"/>
                      </a:cubicBezTo>
                      <a:cubicBezTo>
                        <a:pt x="4807837" y="1183774"/>
                        <a:pt x="4791550" y="1153960"/>
                        <a:pt x="4775834" y="1120718"/>
                      </a:cubicBezTo>
                      <a:cubicBezTo>
                        <a:pt x="4758974" y="1085190"/>
                        <a:pt x="4740877" y="1050424"/>
                        <a:pt x="4721255" y="1015848"/>
                      </a:cubicBezTo>
                      <a:cubicBezTo>
                        <a:pt x="4577809" y="756006"/>
                        <a:pt x="4323301" y="617893"/>
                        <a:pt x="4100892" y="447015"/>
                      </a:cubicBezTo>
                      <a:cubicBezTo>
                        <a:pt x="4076413" y="428155"/>
                        <a:pt x="4051362" y="410058"/>
                        <a:pt x="4025930" y="392818"/>
                      </a:cubicBezTo>
                      <a:cubicBezTo>
                        <a:pt x="3974971" y="358242"/>
                        <a:pt x="3922203" y="326714"/>
                        <a:pt x="3867720" y="297853"/>
                      </a:cubicBezTo>
                      <a:cubicBezTo>
                        <a:pt x="3831239" y="278708"/>
                        <a:pt x="3793996" y="260706"/>
                        <a:pt x="3755992" y="243942"/>
                      </a:cubicBezTo>
                      <a:cubicBezTo>
                        <a:pt x="3660170" y="192983"/>
                        <a:pt x="3549204" y="184887"/>
                        <a:pt x="3443572" y="195650"/>
                      </a:cubicBezTo>
                      <a:cubicBezTo>
                        <a:pt x="3254119" y="217272"/>
                        <a:pt x="3053809" y="309379"/>
                        <a:pt x="2872452" y="198317"/>
                      </a:cubicBezTo>
                      <a:cubicBezTo>
                        <a:pt x="2740055" y="119926"/>
                        <a:pt x="2620993" y="-20758"/>
                        <a:pt x="2458591" y="2578"/>
                      </a:cubicBezTo>
                      <a:cubicBezTo>
                        <a:pt x="2420206" y="8960"/>
                        <a:pt x="2382868" y="22105"/>
                        <a:pt x="2347244" y="38869"/>
                      </a:cubicBezTo>
                      <a:cubicBezTo>
                        <a:pt x="2204655" y="106020"/>
                        <a:pt x="2088545" y="231750"/>
                        <a:pt x="1982151" y="352717"/>
                      </a:cubicBezTo>
                      <a:cubicBezTo>
                        <a:pt x="1957767" y="379768"/>
                        <a:pt x="1928049" y="401390"/>
                        <a:pt x="1900236" y="422345"/>
                      </a:cubicBezTo>
                      <a:cubicBezTo>
                        <a:pt x="1854897" y="455492"/>
                        <a:pt x="1811653" y="482638"/>
                        <a:pt x="1763266" y="502450"/>
                      </a:cubicBezTo>
                      <a:cubicBezTo>
                        <a:pt x="1727071" y="519500"/>
                        <a:pt x="1691162" y="535978"/>
                        <a:pt x="1655158" y="552361"/>
                      </a:cubicBezTo>
                      <a:cubicBezTo>
                        <a:pt x="1547239" y="601415"/>
                        <a:pt x="1438750" y="649421"/>
                        <a:pt x="1329117" y="696284"/>
                      </a:cubicBezTo>
                      <a:cubicBezTo>
                        <a:pt x="1255965" y="727526"/>
                        <a:pt x="1182337" y="758292"/>
                        <a:pt x="1107851" y="788486"/>
                      </a:cubicBezTo>
                      <a:cubicBezTo>
                        <a:pt x="915637" y="856209"/>
                        <a:pt x="827721" y="1001656"/>
                        <a:pt x="792192" y="1172153"/>
                      </a:cubicBezTo>
                      <a:cubicBezTo>
                        <a:pt x="780381" y="1229017"/>
                        <a:pt x="774285" y="1288644"/>
                        <a:pt x="772190" y="1349128"/>
                      </a:cubicBezTo>
                      <a:cubicBezTo>
                        <a:pt x="766761" y="1519339"/>
                        <a:pt x="791145" y="1684503"/>
                        <a:pt x="818196" y="1855000"/>
                      </a:cubicBezTo>
                      <a:cubicBezTo>
                        <a:pt x="888585" y="2304295"/>
                        <a:pt x="506919" y="2539848"/>
                        <a:pt x="190212" y="2772639"/>
                      </a:cubicBezTo>
                      <a:cubicBezTo>
                        <a:pt x="119823" y="2826741"/>
                        <a:pt x="66387" y="2895797"/>
                        <a:pt x="32288" y="2972664"/>
                      </a:cubicBezTo>
                      <a:cubicBezTo>
                        <a:pt x="20953" y="2998286"/>
                        <a:pt x="11809" y="3024766"/>
                        <a:pt x="5427" y="3052007"/>
                      </a:cubicBezTo>
                      <a:cubicBezTo>
                        <a:pt x="-10194" y="3102871"/>
                        <a:pt x="11523" y="3151543"/>
                        <a:pt x="25049" y="3200312"/>
                      </a:cubicBezTo>
                      <a:cubicBezTo>
                        <a:pt x="76484" y="3389764"/>
                        <a:pt x="184783" y="3560356"/>
                        <a:pt x="157732" y="3760667"/>
                      </a:cubicBezTo>
                      <a:cubicBezTo>
                        <a:pt x="127919" y="3958311"/>
                        <a:pt x="125252" y="4177481"/>
                        <a:pt x="270699" y="4326166"/>
                      </a:cubicBezTo>
                      <a:cubicBezTo>
                        <a:pt x="298321" y="4356075"/>
                        <a:pt x="327944" y="4384079"/>
                        <a:pt x="359281" y="4409606"/>
                      </a:cubicBezTo>
                      <a:cubicBezTo>
                        <a:pt x="389190" y="4430084"/>
                        <a:pt x="423670" y="4446848"/>
                        <a:pt x="463580" y="4459040"/>
                      </a:cubicBezTo>
                      <a:cubicBezTo>
                        <a:pt x="628743" y="4507713"/>
                        <a:pt x="796479" y="4532097"/>
                        <a:pt x="950212" y="4608392"/>
                      </a:cubicBezTo>
                      <a:cubicBezTo>
                        <a:pt x="979740" y="4622394"/>
                        <a:pt x="1009172" y="4636586"/>
                        <a:pt x="1038509" y="4651159"/>
                      </a:cubicBezTo>
                      <a:cubicBezTo>
                        <a:pt x="1067941" y="4665638"/>
                        <a:pt x="1097278" y="4680401"/>
                        <a:pt x="1126520" y="4695451"/>
                      </a:cubicBezTo>
                      <a:lnTo>
                        <a:pt x="1126520" y="4695451"/>
                      </a:lnTo>
                      <a:close/>
                      <a:moveTo>
                        <a:pt x="1147666" y="4710024"/>
                      </a:moveTo>
                      <a:cubicBezTo>
                        <a:pt x="1115281" y="4691641"/>
                        <a:pt x="1082800" y="4673924"/>
                        <a:pt x="1050034" y="4656779"/>
                      </a:cubicBezTo>
                      <a:cubicBezTo>
                        <a:pt x="1017268" y="4639634"/>
                        <a:pt x="984407" y="4623061"/>
                        <a:pt x="951165" y="4607059"/>
                      </a:cubicBezTo>
                      <a:cubicBezTo>
                        <a:pt x="793812" y="4524001"/>
                        <a:pt x="617790" y="4502284"/>
                        <a:pt x="447292" y="4450849"/>
                      </a:cubicBezTo>
                      <a:cubicBezTo>
                        <a:pt x="410716" y="4439324"/>
                        <a:pt x="378998" y="4423607"/>
                        <a:pt x="351185" y="4404272"/>
                      </a:cubicBezTo>
                      <a:cubicBezTo>
                        <a:pt x="323848" y="4382745"/>
                        <a:pt x="297845" y="4359218"/>
                        <a:pt x="273366" y="4333977"/>
                      </a:cubicBezTo>
                      <a:cubicBezTo>
                        <a:pt x="108964" y="4182910"/>
                        <a:pt x="136015" y="3947357"/>
                        <a:pt x="160399" y="3744379"/>
                      </a:cubicBezTo>
                      <a:cubicBezTo>
                        <a:pt x="168495" y="3684848"/>
                        <a:pt x="157732" y="3625317"/>
                        <a:pt x="141444" y="3565690"/>
                      </a:cubicBezTo>
                      <a:cubicBezTo>
                        <a:pt x="90009" y="3384334"/>
                        <a:pt x="3427" y="3216504"/>
                        <a:pt x="17715" y="3029814"/>
                      </a:cubicBezTo>
                      <a:cubicBezTo>
                        <a:pt x="27240" y="3002191"/>
                        <a:pt x="39051" y="2975617"/>
                        <a:pt x="52862" y="2949804"/>
                      </a:cubicBezTo>
                      <a:cubicBezTo>
                        <a:pt x="100773" y="2864650"/>
                        <a:pt x="165733" y="2791594"/>
                        <a:pt x="238885" y="2726633"/>
                      </a:cubicBezTo>
                      <a:cubicBezTo>
                        <a:pt x="387761" y="2593950"/>
                        <a:pt x="569117" y="2518226"/>
                        <a:pt x="693609" y="2358492"/>
                      </a:cubicBezTo>
                      <a:cubicBezTo>
                        <a:pt x="845247" y="2166277"/>
                        <a:pt x="818100" y="1919961"/>
                        <a:pt x="801051" y="1697647"/>
                      </a:cubicBezTo>
                      <a:cubicBezTo>
                        <a:pt x="795431" y="1628877"/>
                        <a:pt x="789049" y="1561154"/>
                        <a:pt x="782191" y="1494003"/>
                      </a:cubicBezTo>
                      <a:cubicBezTo>
                        <a:pt x="777143" y="1428185"/>
                        <a:pt x="772095" y="1363225"/>
                        <a:pt x="769428" y="1300074"/>
                      </a:cubicBezTo>
                      <a:cubicBezTo>
                        <a:pt x="755902" y="1053757"/>
                        <a:pt x="934591" y="842588"/>
                        <a:pt x="1159191" y="764102"/>
                      </a:cubicBezTo>
                      <a:cubicBezTo>
                        <a:pt x="1224151" y="735718"/>
                        <a:pt x="1289112" y="708952"/>
                        <a:pt x="1353977" y="682759"/>
                      </a:cubicBezTo>
                      <a:cubicBezTo>
                        <a:pt x="1451322" y="643516"/>
                        <a:pt x="1548382" y="605416"/>
                        <a:pt x="1645061" y="564839"/>
                      </a:cubicBezTo>
                      <a:cubicBezTo>
                        <a:pt x="1677255" y="551314"/>
                        <a:pt x="1709450" y="537407"/>
                        <a:pt x="1741645" y="523024"/>
                      </a:cubicBezTo>
                      <a:cubicBezTo>
                        <a:pt x="1771363" y="511309"/>
                        <a:pt x="1799461" y="497497"/>
                        <a:pt x="1826417" y="482067"/>
                      </a:cubicBezTo>
                      <a:cubicBezTo>
                        <a:pt x="1852134" y="466351"/>
                        <a:pt x="1879186" y="450158"/>
                        <a:pt x="1903570" y="431203"/>
                      </a:cubicBezTo>
                      <a:cubicBezTo>
                        <a:pt x="2041587" y="317475"/>
                        <a:pt x="2120168" y="165932"/>
                        <a:pt x="2271711" y="73921"/>
                      </a:cubicBezTo>
                      <a:cubicBezTo>
                        <a:pt x="2299048" y="57252"/>
                        <a:pt x="2326765" y="43631"/>
                        <a:pt x="2354674" y="32487"/>
                      </a:cubicBezTo>
                      <a:cubicBezTo>
                        <a:pt x="2382582" y="21343"/>
                        <a:pt x="2410776" y="12865"/>
                        <a:pt x="2439065" y="7150"/>
                      </a:cubicBezTo>
                      <a:cubicBezTo>
                        <a:pt x="2518027" y="-9995"/>
                        <a:pt x="2593846" y="6198"/>
                        <a:pt x="2664236" y="52204"/>
                      </a:cubicBezTo>
                      <a:cubicBezTo>
                        <a:pt x="2815779" y="149644"/>
                        <a:pt x="2953891" y="268802"/>
                        <a:pt x="3143344" y="247085"/>
                      </a:cubicBezTo>
                      <a:cubicBezTo>
                        <a:pt x="3319270" y="230797"/>
                        <a:pt x="3495197" y="160503"/>
                        <a:pt x="3669219" y="215938"/>
                      </a:cubicBezTo>
                      <a:cubicBezTo>
                        <a:pt x="3713034" y="228988"/>
                        <a:pt x="3754753" y="246418"/>
                        <a:pt x="3795806" y="265183"/>
                      </a:cubicBezTo>
                      <a:cubicBezTo>
                        <a:pt x="3886579" y="307569"/>
                        <a:pt x="3974019" y="357004"/>
                        <a:pt x="4056696" y="415487"/>
                      </a:cubicBezTo>
                      <a:cubicBezTo>
                        <a:pt x="4084223" y="434918"/>
                        <a:pt x="4111369" y="455397"/>
                        <a:pt x="4138611" y="476638"/>
                      </a:cubicBezTo>
                      <a:cubicBezTo>
                        <a:pt x="4334350" y="620560"/>
                        <a:pt x="4542757" y="737051"/>
                        <a:pt x="4683536" y="953554"/>
                      </a:cubicBezTo>
                      <a:cubicBezTo>
                        <a:pt x="4698871" y="977938"/>
                        <a:pt x="4713064" y="1002513"/>
                        <a:pt x="4726589" y="1027183"/>
                      </a:cubicBezTo>
                      <a:cubicBezTo>
                        <a:pt x="4739924" y="1051948"/>
                        <a:pt x="4752593" y="1076808"/>
                        <a:pt x="4764784" y="1101763"/>
                      </a:cubicBezTo>
                      <a:cubicBezTo>
                        <a:pt x="4827840" y="1244448"/>
                        <a:pt x="4860892" y="1394181"/>
                        <a:pt x="4937568" y="1534198"/>
                      </a:cubicBezTo>
                      <a:cubicBezTo>
                        <a:pt x="4952903" y="1562202"/>
                        <a:pt x="4969953" y="1589824"/>
                        <a:pt x="4989384" y="1616875"/>
                      </a:cubicBezTo>
                      <a:cubicBezTo>
                        <a:pt x="5019102" y="1657452"/>
                        <a:pt x="5051582" y="1695361"/>
                        <a:pt x="5089492" y="1730604"/>
                      </a:cubicBezTo>
                      <a:cubicBezTo>
                        <a:pt x="5216746" y="1841570"/>
                        <a:pt x="5365621" y="1909293"/>
                        <a:pt x="5479255" y="2036452"/>
                      </a:cubicBezTo>
                      <a:cubicBezTo>
                        <a:pt x="5503639" y="2063979"/>
                        <a:pt x="5525832" y="2092649"/>
                        <a:pt x="5546311" y="2122177"/>
                      </a:cubicBezTo>
                      <a:cubicBezTo>
                        <a:pt x="5566028" y="2151799"/>
                        <a:pt x="5583839" y="2182375"/>
                        <a:pt x="5598317" y="2214093"/>
                      </a:cubicBezTo>
                      <a:cubicBezTo>
                        <a:pt x="5666040" y="2377447"/>
                        <a:pt x="5628130" y="2558803"/>
                        <a:pt x="5614605" y="2729396"/>
                      </a:cubicBezTo>
                      <a:cubicBezTo>
                        <a:pt x="5603746" y="2851220"/>
                        <a:pt x="5655182" y="2962187"/>
                        <a:pt x="5687662" y="3078582"/>
                      </a:cubicBezTo>
                      <a:cubicBezTo>
                        <a:pt x="5731000" y="3227458"/>
                        <a:pt x="5693091" y="3381763"/>
                        <a:pt x="5586792" y="3489871"/>
                      </a:cubicBezTo>
                      <a:cubicBezTo>
                        <a:pt x="5552978" y="3529972"/>
                        <a:pt x="5515735" y="3567119"/>
                        <a:pt x="5473825" y="3601028"/>
                      </a:cubicBezTo>
                      <a:cubicBezTo>
                        <a:pt x="5440012" y="3627413"/>
                        <a:pt x="5405436" y="3652082"/>
                        <a:pt x="5371431" y="3676657"/>
                      </a:cubicBezTo>
                      <a:cubicBezTo>
                        <a:pt x="5337332" y="3701231"/>
                        <a:pt x="5303709" y="3725615"/>
                        <a:pt x="5271134" y="3751428"/>
                      </a:cubicBezTo>
                      <a:cubicBezTo>
                        <a:pt x="5000147" y="3914972"/>
                        <a:pt x="4973096" y="4250633"/>
                        <a:pt x="5006815" y="4535526"/>
                      </a:cubicBezTo>
                      <a:cubicBezTo>
                        <a:pt x="5008529" y="4569625"/>
                        <a:pt x="5010720" y="4603630"/>
                        <a:pt x="5013196" y="4637634"/>
                      </a:cubicBezTo>
                      <a:cubicBezTo>
                        <a:pt x="5015673" y="4671543"/>
                        <a:pt x="5018340" y="4705452"/>
                        <a:pt x="5020912" y="4739075"/>
                      </a:cubicBezTo>
                      <a:cubicBezTo>
                        <a:pt x="5027008" y="4815847"/>
                        <a:pt x="5033580" y="4891666"/>
                        <a:pt x="5038056" y="4965199"/>
                      </a:cubicBezTo>
                      <a:cubicBezTo>
                        <a:pt x="5051582" y="5170939"/>
                        <a:pt x="4905373" y="5357724"/>
                        <a:pt x="4720017" y="5436591"/>
                      </a:cubicBezTo>
                      <a:cubicBezTo>
                        <a:pt x="4645151" y="5473834"/>
                        <a:pt x="4565712" y="5505457"/>
                        <a:pt x="4484750" y="5533175"/>
                      </a:cubicBezTo>
                      <a:cubicBezTo>
                        <a:pt x="4457794" y="5542414"/>
                        <a:pt x="4430552" y="5551272"/>
                        <a:pt x="4403406" y="5559749"/>
                      </a:cubicBezTo>
                      <a:cubicBezTo>
                        <a:pt x="4376164" y="5568227"/>
                        <a:pt x="4348923" y="5576323"/>
                        <a:pt x="4321682" y="5584133"/>
                      </a:cubicBezTo>
                      <a:cubicBezTo>
                        <a:pt x="4096129" y="5664238"/>
                        <a:pt x="3874102" y="5632901"/>
                        <a:pt x="3649407" y="5580323"/>
                      </a:cubicBezTo>
                      <a:cubicBezTo>
                        <a:pt x="3604449" y="5569846"/>
                        <a:pt x="3559395" y="5558416"/>
                        <a:pt x="3514247" y="5546891"/>
                      </a:cubicBezTo>
                      <a:cubicBezTo>
                        <a:pt x="3327367" y="5501075"/>
                        <a:pt x="3135247" y="5428018"/>
                        <a:pt x="2943033" y="5490217"/>
                      </a:cubicBezTo>
                      <a:cubicBezTo>
                        <a:pt x="2780632" y="5544319"/>
                        <a:pt x="2623660" y="5617471"/>
                        <a:pt x="2450685" y="5621186"/>
                      </a:cubicBezTo>
                      <a:cubicBezTo>
                        <a:pt x="2412205" y="5623948"/>
                        <a:pt x="2373438" y="5626520"/>
                        <a:pt x="2334671" y="5628806"/>
                      </a:cubicBezTo>
                      <a:cubicBezTo>
                        <a:pt x="2295904" y="5631091"/>
                        <a:pt x="2257042" y="5632997"/>
                        <a:pt x="2218180" y="5634520"/>
                      </a:cubicBezTo>
                      <a:cubicBezTo>
                        <a:pt x="2155982" y="5636806"/>
                        <a:pt x="2093593" y="5637473"/>
                        <a:pt x="2031490" y="5634425"/>
                      </a:cubicBezTo>
                      <a:cubicBezTo>
                        <a:pt x="1928334" y="5630044"/>
                        <a:pt x="1832037" y="5600802"/>
                        <a:pt x="1744312" y="5554035"/>
                      </a:cubicBezTo>
                      <a:cubicBezTo>
                        <a:pt x="1714784" y="5538604"/>
                        <a:pt x="1686018" y="5520983"/>
                        <a:pt x="1657348" y="5501170"/>
                      </a:cubicBezTo>
                      <a:cubicBezTo>
                        <a:pt x="1527332" y="5401063"/>
                        <a:pt x="1386553" y="5327911"/>
                        <a:pt x="1240344" y="5235899"/>
                      </a:cubicBezTo>
                      <a:cubicBezTo>
                        <a:pt x="1215960" y="5220374"/>
                        <a:pt x="1193004" y="5203800"/>
                        <a:pt x="1172431" y="5184750"/>
                      </a:cubicBezTo>
                      <a:cubicBezTo>
                        <a:pt x="1129377" y="5146555"/>
                        <a:pt x="1096897" y="5097787"/>
                        <a:pt x="1086039" y="5041018"/>
                      </a:cubicBezTo>
                      <a:cubicBezTo>
                        <a:pt x="1067084" y="4917859"/>
                        <a:pt x="1029174" y="4793368"/>
                        <a:pt x="963262" y="4693832"/>
                      </a:cubicBezTo>
                      <a:cubicBezTo>
                        <a:pt x="940973" y="4660780"/>
                        <a:pt x="915637" y="4630585"/>
                        <a:pt x="886490" y="4604297"/>
                      </a:cubicBezTo>
                      <a:cubicBezTo>
                        <a:pt x="826197" y="4542956"/>
                        <a:pt x="739614" y="4518572"/>
                        <a:pt x="655699" y="4510475"/>
                      </a:cubicBezTo>
                      <a:cubicBezTo>
                        <a:pt x="734185" y="4518572"/>
                        <a:pt x="810004" y="4542956"/>
                        <a:pt x="883061" y="4571150"/>
                      </a:cubicBezTo>
                      <a:cubicBezTo>
                        <a:pt x="917637" y="4586390"/>
                        <a:pt x="951260" y="4603154"/>
                        <a:pt x="984597" y="4620775"/>
                      </a:cubicBezTo>
                      <a:cubicBezTo>
                        <a:pt x="1083372" y="4674210"/>
                        <a:pt x="1179479" y="4735170"/>
                        <a:pt x="1281016" y="4789272"/>
                      </a:cubicBezTo>
                      <a:cubicBezTo>
                        <a:pt x="1310734" y="4805465"/>
                        <a:pt x="1340547" y="4816323"/>
                        <a:pt x="1373027" y="4821752"/>
                      </a:cubicBezTo>
                      <a:cubicBezTo>
                        <a:pt x="1297303" y="4789272"/>
                        <a:pt x="1221484" y="4751363"/>
                        <a:pt x="1147666" y="4710024"/>
                      </a:cubicBezTo>
                      <a:lnTo>
                        <a:pt x="1147666" y="471002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B2076C8-A1C0-492A-9EE9-8CC8D00EF5ED}"/>
                    </a:ext>
                  </a:extLst>
                </p:cNvPr>
                <p:cNvSpPr/>
                <p:nvPr/>
              </p:nvSpPr>
              <p:spPr>
                <a:xfrm>
                  <a:off x="3381969" y="184844"/>
                  <a:ext cx="5706096" cy="5638945"/>
                </a:xfrm>
                <a:custGeom>
                  <a:avLst/>
                  <a:gdLst>
                    <a:gd name="connsiteX0" fmla="*/ 581534 w 5706096"/>
                    <a:gd name="connsiteY0" fmla="*/ 4482091 h 5638945"/>
                    <a:gd name="connsiteX1" fmla="*/ 819754 w 5706096"/>
                    <a:gd name="connsiteY1" fmla="*/ 4489901 h 5638945"/>
                    <a:gd name="connsiteX2" fmla="*/ 928625 w 5706096"/>
                    <a:gd name="connsiteY2" fmla="*/ 4516571 h 5638945"/>
                    <a:gd name="connsiteX3" fmla="*/ 1370013 w 5706096"/>
                    <a:gd name="connsiteY3" fmla="*/ 4821847 h 5638945"/>
                    <a:gd name="connsiteX4" fmla="*/ 1207612 w 5706096"/>
                    <a:gd name="connsiteY4" fmla="*/ 4786700 h 5638945"/>
                    <a:gd name="connsiteX5" fmla="*/ 949485 w 5706096"/>
                    <a:gd name="connsiteY5" fmla="*/ 4609440 h 5638945"/>
                    <a:gd name="connsiteX6" fmla="*/ 859569 w 5706096"/>
                    <a:gd name="connsiteY6" fmla="*/ 4561910 h 5638945"/>
                    <a:gd name="connsiteX7" fmla="*/ 652781 w 5706096"/>
                    <a:gd name="connsiteY7" fmla="*/ 4510666 h 5638945"/>
                    <a:gd name="connsiteX8" fmla="*/ 898716 w 5706096"/>
                    <a:gd name="connsiteY8" fmla="*/ 4617346 h 5638945"/>
                    <a:gd name="connsiteX9" fmla="*/ 972154 w 5706096"/>
                    <a:gd name="connsiteY9" fmla="*/ 4720121 h 5638945"/>
                    <a:gd name="connsiteX10" fmla="*/ 1104742 w 5706096"/>
                    <a:gd name="connsiteY10" fmla="*/ 5095406 h 5638945"/>
                    <a:gd name="connsiteX11" fmla="*/ 1183609 w 5706096"/>
                    <a:gd name="connsiteY11" fmla="*/ 5197609 h 5638945"/>
                    <a:gd name="connsiteX12" fmla="*/ 1265715 w 5706096"/>
                    <a:gd name="connsiteY12" fmla="*/ 5252282 h 5638945"/>
                    <a:gd name="connsiteX13" fmla="*/ 1661955 w 5706096"/>
                    <a:gd name="connsiteY13" fmla="*/ 5508600 h 5638945"/>
                    <a:gd name="connsiteX14" fmla="*/ 1766539 w 5706096"/>
                    <a:gd name="connsiteY14" fmla="*/ 5569560 h 5638945"/>
                    <a:gd name="connsiteX15" fmla="*/ 2113535 w 5706096"/>
                    <a:gd name="connsiteY15" fmla="*/ 5638044 h 5638945"/>
                    <a:gd name="connsiteX16" fmla="*/ 2314703 w 5706096"/>
                    <a:gd name="connsiteY16" fmla="*/ 5629853 h 5638945"/>
                    <a:gd name="connsiteX17" fmla="*/ 2415477 w 5706096"/>
                    <a:gd name="connsiteY17" fmla="*/ 5622329 h 5638945"/>
                    <a:gd name="connsiteX18" fmla="*/ 3037460 w 5706096"/>
                    <a:gd name="connsiteY18" fmla="*/ 5474310 h 5638945"/>
                    <a:gd name="connsiteX19" fmla="*/ 3426651 w 5706096"/>
                    <a:gd name="connsiteY19" fmla="*/ 5530031 h 5638945"/>
                    <a:gd name="connsiteX20" fmla="*/ 3555239 w 5706096"/>
                    <a:gd name="connsiteY20" fmla="*/ 5560797 h 5638945"/>
                    <a:gd name="connsiteX21" fmla="*/ 4314096 w 5706096"/>
                    <a:gd name="connsiteY21" fmla="*/ 5581181 h 5638945"/>
                    <a:gd name="connsiteX22" fmla="*/ 4414870 w 5706096"/>
                    <a:gd name="connsiteY22" fmla="*/ 5549177 h 5638945"/>
                    <a:gd name="connsiteX23" fmla="*/ 4515264 w 5706096"/>
                    <a:gd name="connsiteY23" fmla="*/ 5514219 h 5638945"/>
                    <a:gd name="connsiteX24" fmla="*/ 4709764 w 5706096"/>
                    <a:gd name="connsiteY24" fmla="*/ 5431638 h 5638945"/>
                    <a:gd name="connsiteX25" fmla="*/ 5033614 w 5706096"/>
                    <a:gd name="connsiteY25" fmla="*/ 4997584 h 5638945"/>
                    <a:gd name="connsiteX26" fmla="*/ 5045616 w 5706096"/>
                    <a:gd name="connsiteY26" fmla="*/ 4803559 h 5638945"/>
                    <a:gd name="connsiteX27" fmla="*/ 5028852 w 5706096"/>
                    <a:gd name="connsiteY27" fmla="*/ 4589152 h 5638945"/>
                    <a:gd name="connsiteX28" fmla="*/ 5014278 w 5706096"/>
                    <a:gd name="connsiteY28" fmla="*/ 4482376 h 5638945"/>
                    <a:gd name="connsiteX29" fmla="*/ 5282503 w 5706096"/>
                    <a:gd name="connsiteY29" fmla="*/ 3742951 h 5638945"/>
                    <a:gd name="connsiteX30" fmla="*/ 5350797 w 5706096"/>
                    <a:gd name="connsiteY30" fmla="*/ 3681419 h 5638945"/>
                    <a:gd name="connsiteX31" fmla="*/ 5420615 w 5706096"/>
                    <a:gd name="connsiteY31" fmla="*/ 3622555 h 5638945"/>
                    <a:gd name="connsiteX32" fmla="*/ 5490719 w 5706096"/>
                    <a:gd name="connsiteY32" fmla="*/ 3565976 h 5638945"/>
                    <a:gd name="connsiteX33" fmla="*/ 5559394 w 5706096"/>
                    <a:gd name="connsiteY33" fmla="*/ 3511493 h 5638945"/>
                    <a:gd name="connsiteX34" fmla="*/ 5695507 w 5706096"/>
                    <a:gd name="connsiteY34" fmla="*/ 3130207 h 5638945"/>
                    <a:gd name="connsiteX35" fmla="*/ 5614258 w 5706096"/>
                    <a:gd name="connsiteY35" fmla="*/ 2689009 h 5638945"/>
                    <a:gd name="connsiteX36" fmla="*/ 5574730 w 5706096"/>
                    <a:gd name="connsiteY36" fmla="*/ 2173231 h 5638945"/>
                    <a:gd name="connsiteX37" fmla="*/ 5522247 w 5706096"/>
                    <a:gd name="connsiteY37" fmla="*/ 2090744 h 5638945"/>
                    <a:gd name="connsiteX38" fmla="*/ 5089145 w 5706096"/>
                    <a:gd name="connsiteY38" fmla="*/ 1741558 h 5638945"/>
                    <a:gd name="connsiteX39" fmla="*/ 4999039 w 5706096"/>
                    <a:gd name="connsiteY39" fmla="*/ 1639164 h 5638945"/>
                    <a:gd name="connsiteX40" fmla="*/ 4939031 w 5706096"/>
                    <a:gd name="connsiteY40" fmla="*/ 1543818 h 5638945"/>
                    <a:gd name="connsiteX41" fmla="*/ 4813015 w 5706096"/>
                    <a:gd name="connsiteY41" fmla="*/ 1219111 h 5638945"/>
                    <a:gd name="connsiteX42" fmla="*/ 4772915 w 5706096"/>
                    <a:gd name="connsiteY42" fmla="*/ 1120909 h 5638945"/>
                    <a:gd name="connsiteX43" fmla="*/ 4718337 w 5706096"/>
                    <a:gd name="connsiteY43" fmla="*/ 1016038 h 5638945"/>
                    <a:gd name="connsiteX44" fmla="*/ 4097974 w 5706096"/>
                    <a:gd name="connsiteY44" fmla="*/ 447205 h 5638945"/>
                    <a:gd name="connsiteX45" fmla="*/ 4023012 w 5706096"/>
                    <a:gd name="connsiteY45" fmla="*/ 393008 h 5638945"/>
                    <a:gd name="connsiteX46" fmla="*/ 3864801 w 5706096"/>
                    <a:gd name="connsiteY46" fmla="*/ 298044 h 5638945"/>
                    <a:gd name="connsiteX47" fmla="*/ 3753073 w 5706096"/>
                    <a:gd name="connsiteY47" fmla="*/ 244132 h 5638945"/>
                    <a:gd name="connsiteX48" fmla="*/ 3440653 w 5706096"/>
                    <a:gd name="connsiteY48" fmla="*/ 195840 h 5638945"/>
                    <a:gd name="connsiteX49" fmla="*/ 2869534 w 5706096"/>
                    <a:gd name="connsiteY49" fmla="*/ 198507 h 5638945"/>
                    <a:gd name="connsiteX50" fmla="*/ 2455482 w 5706096"/>
                    <a:gd name="connsiteY50" fmla="*/ 2578 h 5638945"/>
                    <a:gd name="connsiteX51" fmla="*/ 2344135 w 5706096"/>
                    <a:gd name="connsiteY51" fmla="*/ 38868 h 5638945"/>
                    <a:gd name="connsiteX52" fmla="*/ 1979042 w 5706096"/>
                    <a:gd name="connsiteY52" fmla="*/ 352717 h 5638945"/>
                    <a:gd name="connsiteX53" fmla="*/ 1897127 w 5706096"/>
                    <a:gd name="connsiteY53" fmla="*/ 422345 h 5638945"/>
                    <a:gd name="connsiteX54" fmla="*/ 1760157 w 5706096"/>
                    <a:gd name="connsiteY54" fmla="*/ 502450 h 5638945"/>
                    <a:gd name="connsiteX55" fmla="*/ 1652049 w 5706096"/>
                    <a:gd name="connsiteY55" fmla="*/ 552361 h 5638945"/>
                    <a:gd name="connsiteX56" fmla="*/ 1326008 w 5706096"/>
                    <a:gd name="connsiteY56" fmla="*/ 696284 h 5638945"/>
                    <a:gd name="connsiteX57" fmla="*/ 1104742 w 5706096"/>
                    <a:gd name="connsiteY57" fmla="*/ 788486 h 5638945"/>
                    <a:gd name="connsiteX58" fmla="*/ 789084 w 5706096"/>
                    <a:gd name="connsiteY58" fmla="*/ 1172153 h 5638945"/>
                    <a:gd name="connsiteX59" fmla="*/ 769081 w 5706096"/>
                    <a:gd name="connsiteY59" fmla="*/ 1349128 h 5638945"/>
                    <a:gd name="connsiteX60" fmla="*/ 815087 w 5706096"/>
                    <a:gd name="connsiteY60" fmla="*/ 1855000 h 5638945"/>
                    <a:gd name="connsiteX61" fmla="*/ 187104 w 5706096"/>
                    <a:gd name="connsiteY61" fmla="*/ 2772639 h 5638945"/>
                    <a:gd name="connsiteX62" fmla="*/ 28512 w 5706096"/>
                    <a:gd name="connsiteY62" fmla="*/ 2970664 h 5638945"/>
                    <a:gd name="connsiteX63" fmla="*/ 1938 w 5706096"/>
                    <a:gd name="connsiteY63" fmla="*/ 3050197 h 5638945"/>
                    <a:gd name="connsiteX64" fmla="*/ 135669 w 5706096"/>
                    <a:gd name="connsiteY64" fmla="*/ 3519685 h 5638945"/>
                    <a:gd name="connsiteX65" fmla="*/ 157290 w 5706096"/>
                    <a:gd name="connsiteY65" fmla="*/ 3717328 h 5638945"/>
                    <a:gd name="connsiteX66" fmla="*/ 256922 w 5706096"/>
                    <a:gd name="connsiteY66" fmla="*/ 4302830 h 5638945"/>
                    <a:gd name="connsiteX67" fmla="*/ 336741 w 5706096"/>
                    <a:gd name="connsiteY67" fmla="*/ 4383697 h 5638945"/>
                    <a:gd name="connsiteX68" fmla="*/ 442755 w 5706096"/>
                    <a:gd name="connsiteY68" fmla="*/ 4450849 h 5638945"/>
                    <a:gd name="connsiteX69" fmla="*/ 581534 w 5706096"/>
                    <a:gd name="connsiteY69" fmla="*/ 4482091 h 5638945"/>
                    <a:gd name="connsiteX70" fmla="*/ 581534 w 5706096"/>
                    <a:gd name="connsiteY70" fmla="*/ 4482091 h 5638945"/>
                    <a:gd name="connsiteX71" fmla="*/ 597155 w 5706096"/>
                    <a:gd name="connsiteY71" fmla="*/ 4485996 h 5638945"/>
                    <a:gd name="connsiteX72" fmla="*/ 462376 w 5706096"/>
                    <a:gd name="connsiteY72" fmla="*/ 4459612 h 5638945"/>
                    <a:gd name="connsiteX73" fmla="*/ 356458 w 5706096"/>
                    <a:gd name="connsiteY73" fmla="*/ 4399223 h 5638945"/>
                    <a:gd name="connsiteX74" fmla="*/ 267018 w 5706096"/>
                    <a:gd name="connsiteY74" fmla="*/ 4314356 h 5638945"/>
                    <a:gd name="connsiteX75" fmla="*/ 151956 w 5706096"/>
                    <a:gd name="connsiteY75" fmla="*/ 3711899 h 5638945"/>
                    <a:gd name="connsiteX76" fmla="*/ 40990 w 5706096"/>
                    <a:gd name="connsiteY76" fmla="*/ 3284227 h 5638945"/>
                    <a:gd name="connsiteX77" fmla="*/ 11367 w 5706096"/>
                    <a:gd name="connsiteY77" fmla="*/ 3015336 h 5638945"/>
                    <a:gd name="connsiteX78" fmla="*/ 47562 w 5706096"/>
                    <a:gd name="connsiteY78" fmla="*/ 2935516 h 5638945"/>
                    <a:gd name="connsiteX79" fmla="*/ 225013 w 5706096"/>
                    <a:gd name="connsiteY79" fmla="*/ 2734729 h 5638945"/>
                    <a:gd name="connsiteX80" fmla="*/ 671640 w 5706096"/>
                    <a:gd name="connsiteY80" fmla="*/ 2385543 h 5638945"/>
                    <a:gd name="connsiteX81" fmla="*/ 797466 w 5706096"/>
                    <a:gd name="connsiteY81" fmla="*/ 1697743 h 5638945"/>
                    <a:gd name="connsiteX82" fmla="*/ 778987 w 5706096"/>
                    <a:gd name="connsiteY82" fmla="*/ 1494003 h 5638945"/>
                    <a:gd name="connsiteX83" fmla="*/ 766414 w 5706096"/>
                    <a:gd name="connsiteY83" fmla="*/ 1300074 h 5638945"/>
                    <a:gd name="connsiteX84" fmla="*/ 1156177 w 5706096"/>
                    <a:gd name="connsiteY84" fmla="*/ 764102 h 5638945"/>
                    <a:gd name="connsiteX85" fmla="*/ 1350963 w 5706096"/>
                    <a:gd name="connsiteY85" fmla="*/ 682758 h 5638945"/>
                    <a:gd name="connsiteX86" fmla="*/ 1642047 w 5706096"/>
                    <a:gd name="connsiteY86" fmla="*/ 564839 h 5638945"/>
                    <a:gd name="connsiteX87" fmla="*/ 1738631 w 5706096"/>
                    <a:gd name="connsiteY87" fmla="*/ 523024 h 5638945"/>
                    <a:gd name="connsiteX88" fmla="*/ 1823403 w 5706096"/>
                    <a:gd name="connsiteY88" fmla="*/ 482067 h 5638945"/>
                    <a:gd name="connsiteX89" fmla="*/ 1900556 w 5706096"/>
                    <a:gd name="connsiteY89" fmla="*/ 431203 h 5638945"/>
                    <a:gd name="connsiteX90" fmla="*/ 2268697 w 5706096"/>
                    <a:gd name="connsiteY90" fmla="*/ 73920 h 5638945"/>
                    <a:gd name="connsiteX91" fmla="*/ 2351660 w 5706096"/>
                    <a:gd name="connsiteY91" fmla="*/ 32487 h 5638945"/>
                    <a:gd name="connsiteX92" fmla="*/ 2436051 w 5706096"/>
                    <a:gd name="connsiteY92" fmla="*/ 7150 h 5638945"/>
                    <a:gd name="connsiteX93" fmla="*/ 2661223 w 5706096"/>
                    <a:gd name="connsiteY93" fmla="*/ 52203 h 5638945"/>
                    <a:gd name="connsiteX94" fmla="*/ 3140330 w 5706096"/>
                    <a:gd name="connsiteY94" fmla="*/ 247085 h 5638945"/>
                    <a:gd name="connsiteX95" fmla="*/ 3666205 w 5706096"/>
                    <a:gd name="connsiteY95" fmla="*/ 215938 h 5638945"/>
                    <a:gd name="connsiteX96" fmla="*/ 3792792 w 5706096"/>
                    <a:gd name="connsiteY96" fmla="*/ 265182 h 5638945"/>
                    <a:gd name="connsiteX97" fmla="*/ 4053682 w 5706096"/>
                    <a:gd name="connsiteY97" fmla="*/ 415487 h 5638945"/>
                    <a:gd name="connsiteX98" fmla="*/ 4135597 w 5706096"/>
                    <a:gd name="connsiteY98" fmla="*/ 476637 h 5638945"/>
                    <a:gd name="connsiteX99" fmla="*/ 4680523 w 5706096"/>
                    <a:gd name="connsiteY99" fmla="*/ 953554 h 5638945"/>
                    <a:gd name="connsiteX100" fmla="*/ 4723576 w 5706096"/>
                    <a:gd name="connsiteY100" fmla="*/ 1027182 h 5638945"/>
                    <a:gd name="connsiteX101" fmla="*/ 4761771 w 5706096"/>
                    <a:gd name="connsiteY101" fmla="*/ 1101763 h 5638945"/>
                    <a:gd name="connsiteX102" fmla="*/ 4934554 w 5706096"/>
                    <a:gd name="connsiteY102" fmla="*/ 1534198 h 5638945"/>
                    <a:gd name="connsiteX103" fmla="*/ 4986370 w 5706096"/>
                    <a:gd name="connsiteY103" fmla="*/ 1616875 h 5638945"/>
                    <a:gd name="connsiteX104" fmla="*/ 5086478 w 5706096"/>
                    <a:gd name="connsiteY104" fmla="*/ 1730604 h 5638945"/>
                    <a:gd name="connsiteX105" fmla="*/ 5476241 w 5706096"/>
                    <a:gd name="connsiteY105" fmla="*/ 2036451 h 5638945"/>
                    <a:gd name="connsiteX106" fmla="*/ 5543297 w 5706096"/>
                    <a:gd name="connsiteY106" fmla="*/ 2122177 h 5638945"/>
                    <a:gd name="connsiteX107" fmla="*/ 5595303 w 5706096"/>
                    <a:gd name="connsiteY107" fmla="*/ 2214093 h 5638945"/>
                    <a:gd name="connsiteX108" fmla="*/ 5611591 w 5706096"/>
                    <a:gd name="connsiteY108" fmla="*/ 2729395 h 5638945"/>
                    <a:gd name="connsiteX109" fmla="*/ 5684648 w 5706096"/>
                    <a:gd name="connsiteY109" fmla="*/ 3078582 h 5638945"/>
                    <a:gd name="connsiteX110" fmla="*/ 5583778 w 5706096"/>
                    <a:gd name="connsiteY110" fmla="*/ 3489871 h 5638945"/>
                    <a:gd name="connsiteX111" fmla="*/ 5470812 w 5706096"/>
                    <a:gd name="connsiteY111" fmla="*/ 3601028 h 5638945"/>
                    <a:gd name="connsiteX112" fmla="*/ 5368418 w 5706096"/>
                    <a:gd name="connsiteY112" fmla="*/ 3676657 h 5638945"/>
                    <a:gd name="connsiteX113" fmla="*/ 5268120 w 5706096"/>
                    <a:gd name="connsiteY113" fmla="*/ 3751428 h 5638945"/>
                    <a:gd name="connsiteX114" fmla="*/ 5003801 w 5706096"/>
                    <a:gd name="connsiteY114" fmla="*/ 4535526 h 5638945"/>
                    <a:gd name="connsiteX115" fmla="*/ 5010183 w 5706096"/>
                    <a:gd name="connsiteY115" fmla="*/ 4637634 h 5638945"/>
                    <a:gd name="connsiteX116" fmla="*/ 5017898 w 5706096"/>
                    <a:gd name="connsiteY116" fmla="*/ 4739075 h 5638945"/>
                    <a:gd name="connsiteX117" fmla="*/ 5035043 w 5706096"/>
                    <a:gd name="connsiteY117" fmla="*/ 4965199 h 5638945"/>
                    <a:gd name="connsiteX118" fmla="*/ 4717003 w 5706096"/>
                    <a:gd name="connsiteY118" fmla="*/ 5436591 h 5638945"/>
                    <a:gd name="connsiteX119" fmla="*/ 4481736 w 5706096"/>
                    <a:gd name="connsiteY119" fmla="*/ 5533175 h 5638945"/>
                    <a:gd name="connsiteX120" fmla="*/ 4400392 w 5706096"/>
                    <a:gd name="connsiteY120" fmla="*/ 5559749 h 5638945"/>
                    <a:gd name="connsiteX121" fmla="*/ 4318668 w 5706096"/>
                    <a:gd name="connsiteY121" fmla="*/ 5584133 h 5638945"/>
                    <a:gd name="connsiteX122" fmla="*/ 3646393 w 5706096"/>
                    <a:gd name="connsiteY122" fmla="*/ 5580323 h 5638945"/>
                    <a:gd name="connsiteX123" fmla="*/ 3511233 w 5706096"/>
                    <a:gd name="connsiteY123" fmla="*/ 5546891 h 5638945"/>
                    <a:gd name="connsiteX124" fmla="*/ 2940019 w 5706096"/>
                    <a:gd name="connsiteY124" fmla="*/ 5490217 h 5638945"/>
                    <a:gd name="connsiteX125" fmla="*/ 2447672 w 5706096"/>
                    <a:gd name="connsiteY125" fmla="*/ 5621186 h 5638945"/>
                    <a:gd name="connsiteX126" fmla="*/ 2331657 w 5706096"/>
                    <a:gd name="connsiteY126" fmla="*/ 5628806 h 5638945"/>
                    <a:gd name="connsiteX127" fmla="*/ 2215167 w 5706096"/>
                    <a:gd name="connsiteY127" fmla="*/ 5634520 h 5638945"/>
                    <a:gd name="connsiteX128" fmla="*/ 2028477 w 5706096"/>
                    <a:gd name="connsiteY128" fmla="*/ 5634425 h 5638945"/>
                    <a:gd name="connsiteX129" fmla="*/ 1741298 w 5706096"/>
                    <a:gd name="connsiteY129" fmla="*/ 5554034 h 5638945"/>
                    <a:gd name="connsiteX130" fmla="*/ 1654335 w 5706096"/>
                    <a:gd name="connsiteY130" fmla="*/ 5501170 h 5638945"/>
                    <a:gd name="connsiteX131" fmla="*/ 1237330 w 5706096"/>
                    <a:gd name="connsiteY131" fmla="*/ 5235899 h 5638945"/>
                    <a:gd name="connsiteX132" fmla="*/ 1169417 w 5706096"/>
                    <a:gd name="connsiteY132" fmla="*/ 5184750 h 5638945"/>
                    <a:gd name="connsiteX133" fmla="*/ 1083025 w 5706096"/>
                    <a:gd name="connsiteY133" fmla="*/ 5041018 h 5638945"/>
                    <a:gd name="connsiteX134" fmla="*/ 960248 w 5706096"/>
                    <a:gd name="connsiteY134" fmla="*/ 4693831 h 5638945"/>
                    <a:gd name="connsiteX135" fmla="*/ 883476 w 5706096"/>
                    <a:gd name="connsiteY135" fmla="*/ 4604297 h 5638945"/>
                    <a:gd name="connsiteX136" fmla="*/ 652686 w 5706096"/>
                    <a:gd name="connsiteY136" fmla="*/ 4510475 h 5638945"/>
                    <a:gd name="connsiteX137" fmla="*/ 860235 w 5706096"/>
                    <a:gd name="connsiteY137" fmla="*/ 4561529 h 5638945"/>
                    <a:gd name="connsiteX138" fmla="*/ 950818 w 5706096"/>
                    <a:gd name="connsiteY138" fmla="*/ 4607630 h 5638945"/>
                    <a:gd name="connsiteX139" fmla="*/ 1210374 w 5706096"/>
                    <a:gd name="connsiteY139" fmla="*/ 4781176 h 5638945"/>
                    <a:gd name="connsiteX140" fmla="*/ 1370109 w 5706096"/>
                    <a:gd name="connsiteY140" fmla="*/ 4821752 h 5638945"/>
                    <a:gd name="connsiteX141" fmla="*/ 935673 w 5706096"/>
                    <a:gd name="connsiteY141" fmla="*/ 4523143 h 5638945"/>
                    <a:gd name="connsiteX142" fmla="*/ 829755 w 5706096"/>
                    <a:gd name="connsiteY142" fmla="*/ 4495616 h 5638945"/>
                    <a:gd name="connsiteX143" fmla="*/ 597155 w 5706096"/>
                    <a:gd name="connsiteY143" fmla="*/ 4485996 h 5638945"/>
                    <a:gd name="connsiteX144" fmla="*/ 597155 w 5706096"/>
                    <a:gd name="connsiteY144" fmla="*/ 4485996 h 563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6096" h="5638945">
                      <a:moveTo>
                        <a:pt x="581534" y="4482091"/>
                      </a:moveTo>
                      <a:cubicBezTo>
                        <a:pt x="660877" y="4475328"/>
                        <a:pt x="742030" y="4478090"/>
                        <a:pt x="819754" y="4489901"/>
                      </a:cubicBezTo>
                      <a:cubicBezTo>
                        <a:pt x="857283" y="4496378"/>
                        <a:pt x="893192" y="4505617"/>
                        <a:pt x="928625" y="4516571"/>
                      </a:cubicBezTo>
                      <a:cubicBezTo>
                        <a:pt x="1098075" y="4575436"/>
                        <a:pt x="1249903" y="4678020"/>
                        <a:pt x="1370013" y="4821847"/>
                      </a:cubicBezTo>
                      <a:cubicBezTo>
                        <a:pt x="1313149" y="4827277"/>
                        <a:pt x="1259047" y="4819181"/>
                        <a:pt x="1207612" y="4786700"/>
                      </a:cubicBezTo>
                      <a:cubicBezTo>
                        <a:pt x="1118268" y="4725740"/>
                        <a:pt x="1035686" y="4662208"/>
                        <a:pt x="949485" y="4609440"/>
                      </a:cubicBezTo>
                      <a:cubicBezTo>
                        <a:pt x="920243" y="4592105"/>
                        <a:pt x="890525" y="4576007"/>
                        <a:pt x="859569" y="4561910"/>
                      </a:cubicBezTo>
                      <a:cubicBezTo>
                        <a:pt x="793465" y="4529621"/>
                        <a:pt x="723171" y="4518762"/>
                        <a:pt x="652781" y="4510666"/>
                      </a:cubicBezTo>
                      <a:cubicBezTo>
                        <a:pt x="744792" y="4518762"/>
                        <a:pt x="834137" y="4548575"/>
                        <a:pt x="898716" y="4617346"/>
                      </a:cubicBezTo>
                      <a:cubicBezTo>
                        <a:pt x="927101" y="4647826"/>
                        <a:pt x="951199" y="4682592"/>
                        <a:pt x="972154" y="4720121"/>
                      </a:cubicBezTo>
                      <a:cubicBezTo>
                        <a:pt x="1035114" y="4832801"/>
                        <a:pt x="1069595" y="4970818"/>
                        <a:pt x="1104742" y="5095406"/>
                      </a:cubicBezTo>
                      <a:cubicBezTo>
                        <a:pt x="1115601" y="5138744"/>
                        <a:pt x="1150748" y="5168462"/>
                        <a:pt x="1183609" y="5197609"/>
                      </a:cubicBezTo>
                      <a:cubicBezTo>
                        <a:pt x="1210755" y="5217135"/>
                        <a:pt x="1238283" y="5235042"/>
                        <a:pt x="1265715" y="5252282"/>
                      </a:cubicBezTo>
                      <a:cubicBezTo>
                        <a:pt x="1402970" y="5338388"/>
                        <a:pt x="1538225" y="5407825"/>
                        <a:pt x="1661955" y="5508600"/>
                      </a:cubicBezTo>
                      <a:cubicBezTo>
                        <a:pt x="1695768" y="5532508"/>
                        <a:pt x="1730535" y="5552606"/>
                        <a:pt x="1766539" y="5569560"/>
                      </a:cubicBezTo>
                      <a:cubicBezTo>
                        <a:pt x="1873981" y="5620804"/>
                        <a:pt x="1993901" y="5643950"/>
                        <a:pt x="2113535" y="5638044"/>
                      </a:cubicBezTo>
                      <a:cubicBezTo>
                        <a:pt x="2180305" y="5637759"/>
                        <a:pt x="2247552" y="5634330"/>
                        <a:pt x="2314703" y="5629853"/>
                      </a:cubicBezTo>
                      <a:cubicBezTo>
                        <a:pt x="2348326" y="5627567"/>
                        <a:pt x="2381949" y="5624995"/>
                        <a:pt x="2415477" y="5622329"/>
                      </a:cubicBezTo>
                      <a:cubicBezTo>
                        <a:pt x="2625980" y="5598802"/>
                        <a:pt x="2823624" y="5522983"/>
                        <a:pt x="3037460" y="5474310"/>
                      </a:cubicBezTo>
                      <a:cubicBezTo>
                        <a:pt x="3170143" y="5441830"/>
                        <a:pt x="3297302" y="5504123"/>
                        <a:pt x="3426651" y="5530031"/>
                      </a:cubicBezTo>
                      <a:cubicBezTo>
                        <a:pt x="3469704" y="5540128"/>
                        <a:pt x="3512567" y="5550605"/>
                        <a:pt x="3555239" y="5560797"/>
                      </a:cubicBezTo>
                      <a:cubicBezTo>
                        <a:pt x="3811461" y="5622043"/>
                        <a:pt x="4063112" y="5673573"/>
                        <a:pt x="4314096" y="5581181"/>
                      </a:cubicBezTo>
                      <a:cubicBezTo>
                        <a:pt x="4347624" y="5570893"/>
                        <a:pt x="4381247" y="5560321"/>
                        <a:pt x="4414870" y="5549177"/>
                      </a:cubicBezTo>
                      <a:cubicBezTo>
                        <a:pt x="4448494" y="5538032"/>
                        <a:pt x="4482021" y="5526412"/>
                        <a:pt x="4515264" y="5514219"/>
                      </a:cubicBezTo>
                      <a:cubicBezTo>
                        <a:pt x="4581748" y="5489741"/>
                        <a:pt x="4647185" y="5462594"/>
                        <a:pt x="4709764" y="5431638"/>
                      </a:cubicBezTo>
                      <a:cubicBezTo>
                        <a:pt x="4917028" y="5348770"/>
                        <a:pt x="5004468" y="5185417"/>
                        <a:pt x="5033614" y="4997584"/>
                      </a:cubicBezTo>
                      <a:cubicBezTo>
                        <a:pt x="5043330" y="4934909"/>
                        <a:pt x="5046568" y="4869568"/>
                        <a:pt x="5045616" y="4803559"/>
                      </a:cubicBezTo>
                      <a:cubicBezTo>
                        <a:pt x="5044378" y="4731550"/>
                        <a:pt x="5037615" y="4660304"/>
                        <a:pt x="5028852" y="4589152"/>
                      </a:cubicBezTo>
                      <a:cubicBezTo>
                        <a:pt x="5024470" y="4553623"/>
                        <a:pt x="5019612" y="4518000"/>
                        <a:pt x="5014278" y="4482376"/>
                      </a:cubicBezTo>
                      <a:cubicBezTo>
                        <a:pt x="4907789" y="4199293"/>
                        <a:pt x="5048569" y="3912400"/>
                        <a:pt x="5282503" y="3742951"/>
                      </a:cubicBezTo>
                      <a:cubicBezTo>
                        <a:pt x="5304982" y="3721996"/>
                        <a:pt x="5327747" y="3701422"/>
                        <a:pt x="5350797" y="3681419"/>
                      </a:cubicBezTo>
                      <a:cubicBezTo>
                        <a:pt x="5373847" y="3661321"/>
                        <a:pt x="5397184" y="3641795"/>
                        <a:pt x="5420615" y="3622555"/>
                      </a:cubicBezTo>
                      <a:cubicBezTo>
                        <a:pt x="5444046" y="3603314"/>
                        <a:pt x="5467478" y="3584455"/>
                        <a:pt x="5490719" y="3565976"/>
                      </a:cubicBezTo>
                      <a:cubicBezTo>
                        <a:pt x="5513960" y="3547498"/>
                        <a:pt x="5536915" y="3529305"/>
                        <a:pt x="5559394" y="3511493"/>
                      </a:cubicBezTo>
                      <a:cubicBezTo>
                        <a:pt x="5676552" y="3422530"/>
                        <a:pt x="5730654" y="3276416"/>
                        <a:pt x="5695507" y="3130207"/>
                      </a:cubicBezTo>
                      <a:cubicBezTo>
                        <a:pt x="5660359" y="2978665"/>
                        <a:pt x="5595303" y="2845981"/>
                        <a:pt x="5614258" y="2689009"/>
                      </a:cubicBezTo>
                      <a:cubicBezTo>
                        <a:pt x="5633213" y="2515749"/>
                        <a:pt x="5660264" y="2328964"/>
                        <a:pt x="5574730" y="2173231"/>
                      </a:cubicBezTo>
                      <a:cubicBezTo>
                        <a:pt x="5559394" y="2145322"/>
                        <a:pt x="5541678" y="2117890"/>
                        <a:pt x="5522247" y="2090744"/>
                      </a:cubicBezTo>
                      <a:cubicBezTo>
                        <a:pt x="5405851" y="1931010"/>
                        <a:pt x="5235354" y="1863382"/>
                        <a:pt x="5089145" y="1741558"/>
                      </a:cubicBezTo>
                      <a:cubicBezTo>
                        <a:pt x="5053998" y="1711744"/>
                        <a:pt x="5024184" y="1676597"/>
                        <a:pt x="4999039" y="1639164"/>
                      </a:cubicBezTo>
                      <a:cubicBezTo>
                        <a:pt x="4977226" y="1608493"/>
                        <a:pt x="4957509" y="1576584"/>
                        <a:pt x="4939031" y="1543818"/>
                      </a:cubicBezTo>
                      <a:cubicBezTo>
                        <a:pt x="4883596" y="1445425"/>
                        <a:pt x="4839780" y="1338459"/>
                        <a:pt x="4813015" y="1219111"/>
                      </a:cubicBezTo>
                      <a:cubicBezTo>
                        <a:pt x="4804919" y="1183964"/>
                        <a:pt x="4788631" y="1154151"/>
                        <a:pt x="4772915" y="1120909"/>
                      </a:cubicBezTo>
                      <a:cubicBezTo>
                        <a:pt x="4756056" y="1085380"/>
                        <a:pt x="4737958" y="1050614"/>
                        <a:pt x="4718337" y="1016038"/>
                      </a:cubicBezTo>
                      <a:cubicBezTo>
                        <a:pt x="4574890" y="756196"/>
                        <a:pt x="4320382" y="618084"/>
                        <a:pt x="4097974" y="447205"/>
                      </a:cubicBezTo>
                      <a:cubicBezTo>
                        <a:pt x="4073494" y="428346"/>
                        <a:pt x="4048443" y="410248"/>
                        <a:pt x="4023012" y="393008"/>
                      </a:cubicBezTo>
                      <a:cubicBezTo>
                        <a:pt x="3972053" y="358432"/>
                        <a:pt x="3919284" y="326904"/>
                        <a:pt x="3864801" y="298044"/>
                      </a:cubicBezTo>
                      <a:cubicBezTo>
                        <a:pt x="3828321" y="278898"/>
                        <a:pt x="3791078" y="260896"/>
                        <a:pt x="3753073" y="244132"/>
                      </a:cubicBezTo>
                      <a:cubicBezTo>
                        <a:pt x="3657252" y="193173"/>
                        <a:pt x="3546285" y="185077"/>
                        <a:pt x="3440653" y="195840"/>
                      </a:cubicBezTo>
                      <a:cubicBezTo>
                        <a:pt x="3251201" y="217462"/>
                        <a:pt x="3050890" y="309569"/>
                        <a:pt x="2869534" y="198507"/>
                      </a:cubicBezTo>
                      <a:cubicBezTo>
                        <a:pt x="2736946" y="119926"/>
                        <a:pt x="2617884" y="-20758"/>
                        <a:pt x="2455482" y="2578"/>
                      </a:cubicBezTo>
                      <a:cubicBezTo>
                        <a:pt x="2417097" y="8960"/>
                        <a:pt x="2379759" y="22104"/>
                        <a:pt x="2344135" y="38868"/>
                      </a:cubicBezTo>
                      <a:cubicBezTo>
                        <a:pt x="2201546" y="106020"/>
                        <a:pt x="2085436" y="231750"/>
                        <a:pt x="1979042" y="352717"/>
                      </a:cubicBezTo>
                      <a:cubicBezTo>
                        <a:pt x="1954658" y="379768"/>
                        <a:pt x="1924940" y="401390"/>
                        <a:pt x="1897127" y="422345"/>
                      </a:cubicBezTo>
                      <a:cubicBezTo>
                        <a:pt x="1851788" y="455492"/>
                        <a:pt x="1808544" y="482638"/>
                        <a:pt x="1760157" y="502450"/>
                      </a:cubicBezTo>
                      <a:cubicBezTo>
                        <a:pt x="1723962" y="519500"/>
                        <a:pt x="1688053" y="535978"/>
                        <a:pt x="1652049" y="552361"/>
                      </a:cubicBezTo>
                      <a:cubicBezTo>
                        <a:pt x="1544130" y="601415"/>
                        <a:pt x="1435641" y="649421"/>
                        <a:pt x="1326008" y="696284"/>
                      </a:cubicBezTo>
                      <a:cubicBezTo>
                        <a:pt x="1252856" y="727526"/>
                        <a:pt x="1179228" y="758292"/>
                        <a:pt x="1104742" y="788486"/>
                      </a:cubicBezTo>
                      <a:cubicBezTo>
                        <a:pt x="912528" y="856209"/>
                        <a:pt x="824612" y="1001655"/>
                        <a:pt x="789084" y="1172153"/>
                      </a:cubicBezTo>
                      <a:cubicBezTo>
                        <a:pt x="777273" y="1229017"/>
                        <a:pt x="771177" y="1288644"/>
                        <a:pt x="769081" y="1349128"/>
                      </a:cubicBezTo>
                      <a:cubicBezTo>
                        <a:pt x="763652" y="1519339"/>
                        <a:pt x="788036" y="1684503"/>
                        <a:pt x="815087" y="1855000"/>
                      </a:cubicBezTo>
                      <a:cubicBezTo>
                        <a:pt x="885477" y="2304295"/>
                        <a:pt x="501048" y="2537086"/>
                        <a:pt x="187104" y="2772639"/>
                      </a:cubicBezTo>
                      <a:cubicBezTo>
                        <a:pt x="116714" y="2825407"/>
                        <a:pt x="62612" y="2893797"/>
                        <a:pt x="28512" y="2970664"/>
                      </a:cubicBezTo>
                      <a:cubicBezTo>
                        <a:pt x="17178" y="2996286"/>
                        <a:pt x="8129" y="3022861"/>
                        <a:pt x="1938" y="3050197"/>
                      </a:cubicBezTo>
                      <a:cubicBezTo>
                        <a:pt x="-15969" y="3216504"/>
                        <a:pt x="95092" y="3360046"/>
                        <a:pt x="135669" y="3519685"/>
                      </a:cubicBezTo>
                      <a:cubicBezTo>
                        <a:pt x="151956" y="3584645"/>
                        <a:pt x="168149" y="3649606"/>
                        <a:pt x="157290" y="3717328"/>
                      </a:cubicBezTo>
                      <a:cubicBezTo>
                        <a:pt x="127477" y="3920306"/>
                        <a:pt x="116714" y="4142334"/>
                        <a:pt x="256922" y="4302830"/>
                      </a:cubicBezTo>
                      <a:cubicBezTo>
                        <a:pt x="281877" y="4331405"/>
                        <a:pt x="308643" y="4358361"/>
                        <a:pt x="336741" y="4383697"/>
                      </a:cubicBezTo>
                      <a:cubicBezTo>
                        <a:pt x="367221" y="4411225"/>
                        <a:pt x="402273" y="4433989"/>
                        <a:pt x="442755" y="4450849"/>
                      </a:cubicBezTo>
                      <a:cubicBezTo>
                        <a:pt x="483236" y="4467708"/>
                        <a:pt x="529146" y="4478471"/>
                        <a:pt x="581534" y="4482091"/>
                      </a:cubicBezTo>
                      <a:lnTo>
                        <a:pt x="581534" y="4482091"/>
                      </a:lnTo>
                      <a:close/>
                      <a:moveTo>
                        <a:pt x="597155" y="4485996"/>
                      </a:moveTo>
                      <a:cubicBezTo>
                        <a:pt x="546958" y="4483615"/>
                        <a:pt x="502191" y="4474471"/>
                        <a:pt x="462376" y="4459612"/>
                      </a:cubicBezTo>
                      <a:cubicBezTo>
                        <a:pt x="422466" y="4444753"/>
                        <a:pt x="387510" y="4424274"/>
                        <a:pt x="356458" y="4399223"/>
                      </a:cubicBezTo>
                      <a:cubicBezTo>
                        <a:pt x="325121" y="4373125"/>
                        <a:pt x="295117" y="4344740"/>
                        <a:pt x="267018" y="4314356"/>
                      </a:cubicBezTo>
                      <a:cubicBezTo>
                        <a:pt x="111285" y="4153097"/>
                        <a:pt x="135669" y="3920306"/>
                        <a:pt x="151956" y="3711899"/>
                      </a:cubicBezTo>
                      <a:cubicBezTo>
                        <a:pt x="162815" y="3563023"/>
                        <a:pt x="86996" y="3427673"/>
                        <a:pt x="40990" y="3284227"/>
                      </a:cubicBezTo>
                      <a:cubicBezTo>
                        <a:pt x="13939" y="3194882"/>
                        <a:pt x="3081" y="3105538"/>
                        <a:pt x="11367" y="3015336"/>
                      </a:cubicBezTo>
                      <a:cubicBezTo>
                        <a:pt x="20511" y="2987523"/>
                        <a:pt x="32799" y="2960948"/>
                        <a:pt x="47562" y="2935516"/>
                      </a:cubicBezTo>
                      <a:cubicBezTo>
                        <a:pt x="91854" y="2859031"/>
                        <a:pt x="157957" y="2792641"/>
                        <a:pt x="225013" y="2734729"/>
                      </a:cubicBezTo>
                      <a:cubicBezTo>
                        <a:pt x="371222" y="2607475"/>
                        <a:pt x="544386" y="2531752"/>
                        <a:pt x="671640" y="2385543"/>
                      </a:cubicBezTo>
                      <a:cubicBezTo>
                        <a:pt x="839471" y="2193328"/>
                        <a:pt x="817849" y="1930819"/>
                        <a:pt x="797466" y="1697743"/>
                      </a:cubicBezTo>
                      <a:cubicBezTo>
                        <a:pt x="791941" y="1628877"/>
                        <a:pt x="785655" y="1561249"/>
                        <a:pt x="778987" y="1494003"/>
                      </a:cubicBezTo>
                      <a:cubicBezTo>
                        <a:pt x="774034" y="1428185"/>
                        <a:pt x="769081" y="1363225"/>
                        <a:pt x="766414" y="1300074"/>
                      </a:cubicBezTo>
                      <a:cubicBezTo>
                        <a:pt x="752889" y="1053757"/>
                        <a:pt x="931578" y="842588"/>
                        <a:pt x="1156177" y="764102"/>
                      </a:cubicBezTo>
                      <a:cubicBezTo>
                        <a:pt x="1221138" y="735717"/>
                        <a:pt x="1286098" y="708952"/>
                        <a:pt x="1350963" y="682758"/>
                      </a:cubicBezTo>
                      <a:cubicBezTo>
                        <a:pt x="1448309" y="643515"/>
                        <a:pt x="1545369" y="605416"/>
                        <a:pt x="1642047" y="564839"/>
                      </a:cubicBezTo>
                      <a:cubicBezTo>
                        <a:pt x="1674242" y="551314"/>
                        <a:pt x="1706436" y="537407"/>
                        <a:pt x="1738631" y="523024"/>
                      </a:cubicBezTo>
                      <a:cubicBezTo>
                        <a:pt x="1768349" y="511308"/>
                        <a:pt x="1796448" y="497497"/>
                        <a:pt x="1823403" y="482067"/>
                      </a:cubicBezTo>
                      <a:cubicBezTo>
                        <a:pt x="1849121" y="466350"/>
                        <a:pt x="1876172" y="450158"/>
                        <a:pt x="1900556" y="431203"/>
                      </a:cubicBezTo>
                      <a:cubicBezTo>
                        <a:pt x="2038573" y="317475"/>
                        <a:pt x="2117154" y="165932"/>
                        <a:pt x="2268697" y="73920"/>
                      </a:cubicBezTo>
                      <a:cubicBezTo>
                        <a:pt x="2296034" y="57252"/>
                        <a:pt x="2323752" y="43631"/>
                        <a:pt x="2351660" y="32487"/>
                      </a:cubicBezTo>
                      <a:cubicBezTo>
                        <a:pt x="2379568" y="21342"/>
                        <a:pt x="2407762" y="12865"/>
                        <a:pt x="2436051" y="7150"/>
                      </a:cubicBezTo>
                      <a:cubicBezTo>
                        <a:pt x="2515014" y="-9995"/>
                        <a:pt x="2590833" y="6198"/>
                        <a:pt x="2661223" y="52203"/>
                      </a:cubicBezTo>
                      <a:cubicBezTo>
                        <a:pt x="2812765" y="149644"/>
                        <a:pt x="2950878" y="268802"/>
                        <a:pt x="3140330" y="247085"/>
                      </a:cubicBezTo>
                      <a:cubicBezTo>
                        <a:pt x="3316257" y="230797"/>
                        <a:pt x="3492183" y="160503"/>
                        <a:pt x="3666205" y="215938"/>
                      </a:cubicBezTo>
                      <a:cubicBezTo>
                        <a:pt x="3710020" y="228987"/>
                        <a:pt x="3751740" y="246418"/>
                        <a:pt x="3792792" y="265182"/>
                      </a:cubicBezTo>
                      <a:cubicBezTo>
                        <a:pt x="3883566" y="307569"/>
                        <a:pt x="3971005" y="357003"/>
                        <a:pt x="4053682" y="415487"/>
                      </a:cubicBezTo>
                      <a:cubicBezTo>
                        <a:pt x="4081209" y="434918"/>
                        <a:pt x="4108356" y="455397"/>
                        <a:pt x="4135597" y="476637"/>
                      </a:cubicBezTo>
                      <a:cubicBezTo>
                        <a:pt x="4331336" y="620560"/>
                        <a:pt x="4539743" y="737051"/>
                        <a:pt x="4680523" y="953554"/>
                      </a:cubicBezTo>
                      <a:cubicBezTo>
                        <a:pt x="4695858" y="977938"/>
                        <a:pt x="4710050" y="1002513"/>
                        <a:pt x="4723576" y="1027182"/>
                      </a:cubicBezTo>
                      <a:cubicBezTo>
                        <a:pt x="4736911" y="1051948"/>
                        <a:pt x="4749579" y="1076808"/>
                        <a:pt x="4761771" y="1101763"/>
                      </a:cubicBezTo>
                      <a:cubicBezTo>
                        <a:pt x="4824826" y="1244448"/>
                        <a:pt x="4857878" y="1394181"/>
                        <a:pt x="4934554" y="1534198"/>
                      </a:cubicBezTo>
                      <a:cubicBezTo>
                        <a:pt x="4949889" y="1562202"/>
                        <a:pt x="4966939" y="1589824"/>
                        <a:pt x="4986370" y="1616875"/>
                      </a:cubicBezTo>
                      <a:cubicBezTo>
                        <a:pt x="5016088" y="1657452"/>
                        <a:pt x="5048569" y="1695361"/>
                        <a:pt x="5086478" y="1730604"/>
                      </a:cubicBezTo>
                      <a:cubicBezTo>
                        <a:pt x="5213732" y="1841570"/>
                        <a:pt x="5362608" y="1909293"/>
                        <a:pt x="5476241" y="2036451"/>
                      </a:cubicBezTo>
                      <a:cubicBezTo>
                        <a:pt x="5500625" y="2063979"/>
                        <a:pt x="5522818" y="2092649"/>
                        <a:pt x="5543297" y="2122177"/>
                      </a:cubicBezTo>
                      <a:cubicBezTo>
                        <a:pt x="5563014" y="2151799"/>
                        <a:pt x="5580825" y="2182375"/>
                        <a:pt x="5595303" y="2214093"/>
                      </a:cubicBezTo>
                      <a:cubicBezTo>
                        <a:pt x="5663026" y="2377447"/>
                        <a:pt x="5625117" y="2558803"/>
                        <a:pt x="5611591" y="2729395"/>
                      </a:cubicBezTo>
                      <a:cubicBezTo>
                        <a:pt x="5600733" y="2851220"/>
                        <a:pt x="5652168" y="2962186"/>
                        <a:pt x="5684648" y="3078582"/>
                      </a:cubicBezTo>
                      <a:cubicBezTo>
                        <a:pt x="5727987" y="3227457"/>
                        <a:pt x="5690077" y="3381763"/>
                        <a:pt x="5583778" y="3489871"/>
                      </a:cubicBezTo>
                      <a:cubicBezTo>
                        <a:pt x="5549964" y="3529972"/>
                        <a:pt x="5512722" y="3567119"/>
                        <a:pt x="5470812" y="3601028"/>
                      </a:cubicBezTo>
                      <a:cubicBezTo>
                        <a:pt x="5436998" y="3627412"/>
                        <a:pt x="5402422" y="3652082"/>
                        <a:pt x="5368418" y="3676657"/>
                      </a:cubicBezTo>
                      <a:cubicBezTo>
                        <a:pt x="5334319" y="3701231"/>
                        <a:pt x="5300695" y="3725615"/>
                        <a:pt x="5268120" y="3751428"/>
                      </a:cubicBezTo>
                      <a:cubicBezTo>
                        <a:pt x="4997134" y="3914972"/>
                        <a:pt x="4970082" y="4250633"/>
                        <a:pt x="5003801" y="4535526"/>
                      </a:cubicBezTo>
                      <a:cubicBezTo>
                        <a:pt x="5005516" y="4569625"/>
                        <a:pt x="5007706" y="4603630"/>
                        <a:pt x="5010183" y="4637634"/>
                      </a:cubicBezTo>
                      <a:cubicBezTo>
                        <a:pt x="5012659" y="4671543"/>
                        <a:pt x="5015326" y="4705452"/>
                        <a:pt x="5017898" y="4739075"/>
                      </a:cubicBezTo>
                      <a:cubicBezTo>
                        <a:pt x="5023994" y="4815847"/>
                        <a:pt x="5030566" y="4891666"/>
                        <a:pt x="5035043" y="4965199"/>
                      </a:cubicBezTo>
                      <a:cubicBezTo>
                        <a:pt x="5048569" y="5170939"/>
                        <a:pt x="4902360" y="5357724"/>
                        <a:pt x="4717003" y="5436591"/>
                      </a:cubicBezTo>
                      <a:cubicBezTo>
                        <a:pt x="4642137" y="5473834"/>
                        <a:pt x="4562698" y="5505457"/>
                        <a:pt x="4481736" y="5533175"/>
                      </a:cubicBezTo>
                      <a:cubicBezTo>
                        <a:pt x="4454780" y="5542414"/>
                        <a:pt x="4427538" y="5551272"/>
                        <a:pt x="4400392" y="5559749"/>
                      </a:cubicBezTo>
                      <a:cubicBezTo>
                        <a:pt x="4373151" y="5568227"/>
                        <a:pt x="4345909" y="5576323"/>
                        <a:pt x="4318668" y="5584133"/>
                      </a:cubicBezTo>
                      <a:cubicBezTo>
                        <a:pt x="4093116" y="5664238"/>
                        <a:pt x="3871088" y="5632901"/>
                        <a:pt x="3646393" y="5580323"/>
                      </a:cubicBezTo>
                      <a:cubicBezTo>
                        <a:pt x="3601435" y="5569846"/>
                        <a:pt x="3556382" y="5558416"/>
                        <a:pt x="3511233" y="5546891"/>
                      </a:cubicBezTo>
                      <a:cubicBezTo>
                        <a:pt x="3324353" y="5501075"/>
                        <a:pt x="3132234" y="5428018"/>
                        <a:pt x="2940019" y="5490217"/>
                      </a:cubicBezTo>
                      <a:cubicBezTo>
                        <a:pt x="2777618" y="5544319"/>
                        <a:pt x="2620646" y="5617471"/>
                        <a:pt x="2447672" y="5621186"/>
                      </a:cubicBezTo>
                      <a:cubicBezTo>
                        <a:pt x="2409191" y="5623948"/>
                        <a:pt x="2370424" y="5626520"/>
                        <a:pt x="2331657" y="5628806"/>
                      </a:cubicBezTo>
                      <a:cubicBezTo>
                        <a:pt x="2292891" y="5631091"/>
                        <a:pt x="2254029" y="5632997"/>
                        <a:pt x="2215167" y="5634520"/>
                      </a:cubicBezTo>
                      <a:cubicBezTo>
                        <a:pt x="2152968" y="5636806"/>
                        <a:pt x="2090580" y="5637473"/>
                        <a:pt x="2028477" y="5634425"/>
                      </a:cubicBezTo>
                      <a:cubicBezTo>
                        <a:pt x="1925321" y="5630044"/>
                        <a:pt x="1829023" y="5600802"/>
                        <a:pt x="1741298" y="5554034"/>
                      </a:cubicBezTo>
                      <a:cubicBezTo>
                        <a:pt x="1711770" y="5538603"/>
                        <a:pt x="1683005" y="5520982"/>
                        <a:pt x="1654335" y="5501170"/>
                      </a:cubicBezTo>
                      <a:cubicBezTo>
                        <a:pt x="1524318" y="5401062"/>
                        <a:pt x="1383539" y="5327910"/>
                        <a:pt x="1237330" y="5235899"/>
                      </a:cubicBezTo>
                      <a:cubicBezTo>
                        <a:pt x="1212946" y="5220373"/>
                        <a:pt x="1189991" y="5203800"/>
                        <a:pt x="1169417" y="5184750"/>
                      </a:cubicBezTo>
                      <a:cubicBezTo>
                        <a:pt x="1126364" y="5146555"/>
                        <a:pt x="1093884" y="5097787"/>
                        <a:pt x="1083025" y="5041018"/>
                      </a:cubicBezTo>
                      <a:cubicBezTo>
                        <a:pt x="1064070" y="4917859"/>
                        <a:pt x="1026161" y="4793368"/>
                        <a:pt x="960248" y="4693831"/>
                      </a:cubicBezTo>
                      <a:cubicBezTo>
                        <a:pt x="937959" y="4660780"/>
                        <a:pt x="912623" y="4630585"/>
                        <a:pt x="883476" y="4604297"/>
                      </a:cubicBezTo>
                      <a:cubicBezTo>
                        <a:pt x="823183" y="4542956"/>
                        <a:pt x="736601" y="4518572"/>
                        <a:pt x="652686" y="4510475"/>
                      </a:cubicBezTo>
                      <a:cubicBezTo>
                        <a:pt x="723075" y="4518572"/>
                        <a:pt x="796132" y="4532097"/>
                        <a:pt x="860235" y="4561529"/>
                      </a:cubicBezTo>
                      <a:cubicBezTo>
                        <a:pt x="891382" y="4575245"/>
                        <a:pt x="921291" y="4590866"/>
                        <a:pt x="950818" y="4607630"/>
                      </a:cubicBezTo>
                      <a:cubicBezTo>
                        <a:pt x="1037781" y="4658684"/>
                        <a:pt x="1121030" y="4720311"/>
                        <a:pt x="1210374" y="4781176"/>
                      </a:cubicBezTo>
                      <a:cubicBezTo>
                        <a:pt x="1259142" y="4813656"/>
                        <a:pt x="1313244" y="4824514"/>
                        <a:pt x="1370109" y="4821752"/>
                      </a:cubicBezTo>
                      <a:cubicBezTo>
                        <a:pt x="1249998" y="4684688"/>
                        <a:pt x="1101313" y="4582580"/>
                        <a:pt x="935673" y="4523143"/>
                      </a:cubicBezTo>
                      <a:cubicBezTo>
                        <a:pt x="901288" y="4511999"/>
                        <a:pt x="866331" y="4502474"/>
                        <a:pt x="829755" y="4495616"/>
                      </a:cubicBezTo>
                      <a:cubicBezTo>
                        <a:pt x="752793" y="4477995"/>
                        <a:pt x="674307" y="4483424"/>
                        <a:pt x="597155" y="4485996"/>
                      </a:cubicBezTo>
                      <a:lnTo>
                        <a:pt x="597155" y="44859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440BF347-CA06-40C9-8A2F-568AC1D81159}"/>
                    </a:ext>
                  </a:extLst>
                </p:cNvPr>
                <p:cNvSpPr/>
                <p:nvPr/>
              </p:nvSpPr>
              <p:spPr>
                <a:xfrm>
                  <a:off x="3377322" y="184843"/>
                  <a:ext cx="5710839" cy="5639053"/>
                </a:xfrm>
                <a:custGeom>
                  <a:avLst/>
                  <a:gdLst>
                    <a:gd name="connsiteX0" fmla="*/ 247472 w 5710839"/>
                    <a:gd name="connsiteY0" fmla="*/ 4242251 h 5639053"/>
                    <a:gd name="connsiteX1" fmla="*/ 333864 w 5710839"/>
                    <a:gd name="connsiteY1" fmla="*/ 4314165 h 5639053"/>
                    <a:gd name="connsiteX2" fmla="*/ 440925 w 5710839"/>
                    <a:gd name="connsiteY2" fmla="*/ 4360361 h 5639053"/>
                    <a:gd name="connsiteX3" fmla="*/ 546843 w 5710839"/>
                    <a:gd name="connsiteY3" fmla="*/ 4380935 h 5639053"/>
                    <a:gd name="connsiteX4" fmla="*/ 871836 w 5710839"/>
                    <a:gd name="connsiteY4" fmla="*/ 4422559 h 5639053"/>
                    <a:gd name="connsiteX5" fmla="*/ 959561 w 5710839"/>
                    <a:gd name="connsiteY5" fmla="*/ 4447039 h 5639053"/>
                    <a:gd name="connsiteX6" fmla="*/ 1041857 w 5710839"/>
                    <a:gd name="connsiteY6" fmla="*/ 4480662 h 5639053"/>
                    <a:gd name="connsiteX7" fmla="*/ 1355801 w 5710839"/>
                    <a:gd name="connsiteY7" fmla="*/ 4827182 h 5639053"/>
                    <a:gd name="connsiteX8" fmla="*/ 1187971 w 5710839"/>
                    <a:gd name="connsiteY8" fmla="*/ 4897571 h 5639053"/>
                    <a:gd name="connsiteX9" fmla="*/ 960609 w 5710839"/>
                    <a:gd name="connsiteY9" fmla="*/ 4664780 h 5639053"/>
                    <a:gd name="connsiteX10" fmla="*/ 1093292 w 5710839"/>
                    <a:gd name="connsiteY10" fmla="*/ 5051876 h 5639053"/>
                    <a:gd name="connsiteX11" fmla="*/ 1236739 w 5710839"/>
                    <a:gd name="connsiteY11" fmla="*/ 5233232 h 5639053"/>
                    <a:gd name="connsiteX12" fmla="*/ 1321130 w 5710839"/>
                    <a:gd name="connsiteY12" fmla="*/ 5284096 h 5639053"/>
                    <a:gd name="connsiteX13" fmla="*/ 1723942 w 5710839"/>
                    <a:gd name="connsiteY13" fmla="*/ 5540509 h 5639053"/>
                    <a:gd name="connsiteX14" fmla="*/ 1797666 w 5710839"/>
                    <a:gd name="connsiteY14" fmla="*/ 5577942 h 5639053"/>
                    <a:gd name="connsiteX15" fmla="*/ 2118277 w 5710839"/>
                    <a:gd name="connsiteY15" fmla="*/ 5637854 h 5639053"/>
                    <a:gd name="connsiteX16" fmla="*/ 2319445 w 5710839"/>
                    <a:gd name="connsiteY16" fmla="*/ 5629663 h 5639053"/>
                    <a:gd name="connsiteX17" fmla="*/ 2420220 w 5710839"/>
                    <a:gd name="connsiteY17" fmla="*/ 5622138 h 5639053"/>
                    <a:gd name="connsiteX18" fmla="*/ 3042202 w 5710839"/>
                    <a:gd name="connsiteY18" fmla="*/ 5474120 h 5639053"/>
                    <a:gd name="connsiteX19" fmla="*/ 3431394 w 5710839"/>
                    <a:gd name="connsiteY19" fmla="*/ 5529841 h 5639053"/>
                    <a:gd name="connsiteX20" fmla="*/ 3559981 w 5710839"/>
                    <a:gd name="connsiteY20" fmla="*/ 5560606 h 5639053"/>
                    <a:gd name="connsiteX21" fmla="*/ 4318838 w 5710839"/>
                    <a:gd name="connsiteY21" fmla="*/ 5580990 h 5639053"/>
                    <a:gd name="connsiteX22" fmla="*/ 4419613 w 5710839"/>
                    <a:gd name="connsiteY22" fmla="*/ 5548986 h 5639053"/>
                    <a:gd name="connsiteX23" fmla="*/ 4520006 w 5710839"/>
                    <a:gd name="connsiteY23" fmla="*/ 5514029 h 5639053"/>
                    <a:gd name="connsiteX24" fmla="*/ 4714507 w 5710839"/>
                    <a:gd name="connsiteY24" fmla="*/ 5431447 h 5639053"/>
                    <a:gd name="connsiteX25" fmla="*/ 5038356 w 5710839"/>
                    <a:gd name="connsiteY25" fmla="*/ 4997394 h 5639053"/>
                    <a:gd name="connsiteX26" fmla="*/ 5050358 w 5710839"/>
                    <a:gd name="connsiteY26" fmla="*/ 4803369 h 5639053"/>
                    <a:gd name="connsiteX27" fmla="*/ 5033594 w 5710839"/>
                    <a:gd name="connsiteY27" fmla="*/ 4588961 h 5639053"/>
                    <a:gd name="connsiteX28" fmla="*/ 5019021 w 5710839"/>
                    <a:gd name="connsiteY28" fmla="*/ 4482186 h 5639053"/>
                    <a:gd name="connsiteX29" fmla="*/ 5287245 w 5710839"/>
                    <a:gd name="connsiteY29" fmla="*/ 3742760 h 5639053"/>
                    <a:gd name="connsiteX30" fmla="*/ 5355539 w 5710839"/>
                    <a:gd name="connsiteY30" fmla="*/ 3681229 h 5639053"/>
                    <a:gd name="connsiteX31" fmla="*/ 5425357 w 5710839"/>
                    <a:gd name="connsiteY31" fmla="*/ 3622364 h 5639053"/>
                    <a:gd name="connsiteX32" fmla="*/ 5495462 w 5710839"/>
                    <a:gd name="connsiteY32" fmla="*/ 3565786 h 5639053"/>
                    <a:gd name="connsiteX33" fmla="*/ 5564137 w 5710839"/>
                    <a:gd name="connsiteY33" fmla="*/ 3511303 h 5639053"/>
                    <a:gd name="connsiteX34" fmla="*/ 5700249 w 5710839"/>
                    <a:gd name="connsiteY34" fmla="*/ 3130017 h 5639053"/>
                    <a:gd name="connsiteX35" fmla="*/ 5619001 w 5710839"/>
                    <a:gd name="connsiteY35" fmla="*/ 2688819 h 5639053"/>
                    <a:gd name="connsiteX36" fmla="*/ 5579472 w 5710839"/>
                    <a:gd name="connsiteY36" fmla="*/ 2173040 h 5639053"/>
                    <a:gd name="connsiteX37" fmla="*/ 5526989 w 5710839"/>
                    <a:gd name="connsiteY37" fmla="*/ 2090554 h 5639053"/>
                    <a:gd name="connsiteX38" fmla="*/ 5093887 w 5710839"/>
                    <a:gd name="connsiteY38" fmla="*/ 1741367 h 5639053"/>
                    <a:gd name="connsiteX39" fmla="*/ 5003781 w 5710839"/>
                    <a:gd name="connsiteY39" fmla="*/ 1638973 h 5639053"/>
                    <a:gd name="connsiteX40" fmla="*/ 4943773 w 5710839"/>
                    <a:gd name="connsiteY40" fmla="*/ 1543628 h 5639053"/>
                    <a:gd name="connsiteX41" fmla="*/ 4817758 w 5710839"/>
                    <a:gd name="connsiteY41" fmla="*/ 1218921 h 5639053"/>
                    <a:gd name="connsiteX42" fmla="*/ 4777658 w 5710839"/>
                    <a:gd name="connsiteY42" fmla="*/ 1120718 h 5639053"/>
                    <a:gd name="connsiteX43" fmla="*/ 4723079 w 5710839"/>
                    <a:gd name="connsiteY43" fmla="*/ 1015848 h 5639053"/>
                    <a:gd name="connsiteX44" fmla="*/ 4102716 w 5710839"/>
                    <a:gd name="connsiteY44" fmla="*/ 447015 h 5639053"/>
                    <a:gd name="connsiteX45" fmla="*/ 4027754 w 5710839"/>
                    <a:gd name="connsiteY45" fmla="*/ 392818 h 5639053"/>
                    <a:gd name="connsiteX46" fmla="*/ 3869544 w 5710839"/>
                    <a:gd name="connsiteY46" fmla="*/ 297853 h 5639053"/>
                    <a:gd name="connsiteX47" fmla="*/ 3757816 w 5710839"/>
                    <a:gd name="connsiteY47" fmla="*/ 243942 h 5639053"/>
                    <a:gd name="connsiteX48" fmla="*/ 3445396 w 5710839"/>
                    <a:gd name="connsiteY48" fmla="*/ 195650 h 5639053"/>
                    <a:gd name="connsiteX49" fmla="*/ 2874276 w 5710839"/>
                    <a:gd name="connsiteY49" fmla="*/ 198317 h 5639053"/>
                    <a:gd name="connsiteX50" fmla="*/ 2460130 w 5710839"/>
                    <a:gd name="connsiteY50" fmla="*/ 2578 h 5639053"/>
                    <a:gd name="connsiteX51" fmla="*/ 2348782 w 5710839"/>
                    <a:gd name="connsiteY51" fmla="*/ 38869 h 5639053"/>
                    <a:gd name="connsiteX52" fmla="*/ 1983689 w 5710839"/>
                    <a:gd name="connsiteY52" fmla="*/ 352717 h 5639053"/>
                    <a:gd name="connsiteX53" fmla="*/ 1901774 w 5710839"/>
                    <a:gd name="connsiteY53" fmla="*/ 422345 h 5639053"/>
                    <a:gd name="connsiteX54" fmla="*/ 1764804 w 5710839"/>
                    <a:gd name="connsiteY54" fmla="*/ 502450 h 5639053"/>
                    <a:gd name="connsiteX55" fmla="*/ 1656696 w 5710839"/>
                    <a:gd name="connsiteY55" fmla="*/ 552361 h 5639053"/>
                    <a:gd name="connsiteX56" fmla="*/ 1330655 w 5710839"/>
                    <a:gd name="connsiteY56" fmla="*/ 696284 h 5639053"/>
                    <a:gd name="connsiteX57" fmla="*/ 1109389 w 5710839"/>
                    <a:gd name="connsiteY57" fmla="*/ 788486 h 5639053"/>
                    <a:gd name="connsiteX58" fmla="*/ 793064 w 5710839"/>
                    <a:gd name="connsiteY58" fmla="*/ 1172248 h 5639053"/>
                    <a:gd name="connsiteX59" fmla="*/ 773347 w 5710839"/>
                    <a:gd name="connsiteY59" fmla="*/ 1349223 h 5639053"/>
                    <a:gd name="connsiteX60" fmla="*/ 781824 w 5710839"/>
                    <a:gd name="connsiteY60" fmla="*/ 1543819 h 5639053"/>
                    <a:gd name="connsiteX61" fmla="*/ 584181 w 5710839"/>
                    <a:gd name="connsiteY61" fmla="*/ 2469554 h 5639053"/>
                    <a:gd name="connsiteX62" fmla="*/ 78403 w 5710839"/>
                    <a:gd name="connsiteY62" fmla="*/ 2911228 h 5639053"/>
                    <a:gd name="connsiteX63" fmla="*/ 20967 w 5710839"/>
                    <a:gd name="connsiteY63" fmla="*/ 3022861 h 5639053"/>
                    <a:gd name="connsiteX64" fmla="*/ 37350 w 5710839"/>
                    <a:gd name="connsiteY64" fmla="*/ 3262605 h 5639053"/>
                    <a:gd name="connsiteX65" fmla="*/ 161842 w 5710839"/>
                    <a:gd name="connsiteY65" fmla="*/ 3798577 h 5639053"/>
                    <a:gd name="connsiteX66" fmla="*/ 247472 w 5710839"/>
                    <a:gd name="connsiteY66" fmla="*/ 4242251 h 5639053"/>
                    <a:gd name="connsiteX67" fmla="*/ 247472 w 5710839"/>
                    <a:gd name="connsiteY67" fmla="*/ 4242251 h 5639053"/>
                    <a:gd name="connsiteX68" fmla="*/ 255187 w 5710839"/>
                    <a:gd name="connsiteY68" fmla="*/ 4256443 h 5639053"/>
                    <a:gd name="connsiteX69" fmla="*/ 162033 w 5710839"/>
                    <a:gd name="connsiteY69" fmla="*/ 3998888 h 5639053"/>
                    <a:gd name="connsiteX70" fmla="*/ 5061 w 5710839"/>
                    <a:gd name="connsiteY70" fmla="*/ 3132684 h 5639053"/>
                    <a:gd name="connsiteX71" fmla="*/ 5727 w 5710839"/>
                    <a:gd name="connsiteY71" fmla="*/ 3074105 h 5639053"/>
                    <a:gd name="connsiteX72" fmla="*/ 40398 w 5710839"/>
                    <a:gd name="connsiteY72" fmla="*/ 2973807 h 5639053"/>
                    <a:gd name="connsiteX73" fmla="*/ 245948 w 5710839"/>
                    <a:gd name="connsiteY73" fmla="*/ 2721204 h 5639053"/>
                    <a:gd name="connsiteX74" fmla="*/ 698005 w 5710839"/>
                    <a:gd name="connsiteY74" fmla="*/ 2358492 h 5639053"/>
                    <a:gd name="connsiteX75" fmla="*/ 802780 w 5710839"/>
                    <a:gd name="connsiteY75" fmla="*/ 1697743 h 5639053"/>
                    <a:gd name="connsiteX76" fmla="*/ 783825 w 5710839"/>
                    <a:gd name="connsiteY76" fmla="*/ 1494003 h 5639053"/>
                    <a:gd name="connsiteX77" fmla="*/ 771061 w 5710839"/>
                    <a:gd name="connsiteY77" fmla="*/ 1300074 h 5639053"/>
                    <a:gd name="connsiteX78" fmla="*/ 1160824 w 5710839"/>
                    <a:gd name="connsiteY78" fmla="*/ 764102 h 5639053"/>
                    <a:gd name="connsiteX79" fmla="*/ 1355611 w 5710839"/>
                    <a:gd name="connsiteY79" fmla="*/ 682759 h 5639053"/>
                    <a:gd name="connsiteX80" fmla="*/ 1646695 w 5710839"/>
                    <a:gd name="connsiteY80" fmla="*/ 564839 h 5639053"/>
                    <a:gd name="connsiteX81" fmla="*/ 1743278 w 5710839"/>
                    <a:gd name="connsiteY81" fmla="*/ 523024 h 5639053"/>
                    <a:gd name="connsiteX82" fmla="*/ 1828050 w 5710839"/>
                    <a:gd name="connsiteY82" fmla="*/ 482067 h 5639053"/>
                    <a:gd name="connsiteX83" fmla="*/ 1905203 w 5710839"/>
                    <a:gd name="connsiteY83" fmla="*/ 431203 h 5639053"/>
                    <a:gd name="connsiteX84" fmla="*/ 2273344 w 5710839"/>
                    <a:gd name="connsiteY84" fmla="*/ 73921 h 5639053"/>
                    <a:gd name="connsiteX85" fmla="*/ 2356307 w 5710839"/>
                    <a:gd name="connsiteY85" fmla="*/ 32487 h 5639053"/>
                    <a:gd name="connsiteX86" fmla="*/ 2440699 w 5710839"/>
                    <a:gd name="connsiteY86" fmla="*/ 7150 h 5639053"/>
                    <a:gd name="connsiteX87" fmla="*/ 2665870 w 5710839"/>
                    <a:gd name="connsiteY87" fmla="*/ 52204 h 5639053"/>
                    <a:gd name="connsiteX88" fmla="*/ 3144977 w 5710839"/>
                    <a:gd name="connsiteY88" fmla="*/ 247085 h 5639053"/>
                    <a:gd name="connsiteX89" fmla="*/ 3670852 w 5710839"/>
                    <a:gd name="connsiteY89" fmla="*/ 215938 h 5639053"/>
                    <a:gd name="connsiteX90" fmla="*/ 3797440 w 5710839"/>
                    <a:gd name="connsiteY90" fmla="*/ 265183 h 5639053"/>
                    <a:gd name="connsiteX91" fmla="*/ 4058329 w 5710839"/>
                    <a:gd name="connsiteY91" fmla="*/ 415487 h 5639053"/>
                    <a:gd name="connsiteX92" fmla="*/ 4140244 w 5710839"/>
                    <a:gd name="connsiteY92" fmla="*/ 476638 h 5639053"/>
                    <a:gd name="connsiteX93" fmla="*/ 4685170 w 5710839"/>
                    <a:gd name="connsiteY93" fmla="*/ 953554 h 5639053"/>
                    <a:gd name="connsiteX94" fmla="*/ 4728223 w 5710839"/>
                    <a:gd name="connsiteY94" fmla="*/ 1027183 h 5639053"/>
                    <a:gd name="connsiteX95" fmla="*/ 4766418 w 5710839"/>
                    <a:gd name="connsiteY95" fmla="*/ 1101763 h 5639053"/>
                    <a:gd name="connsiteX96" fmla="*/ 4939201 w 5710839"/>
                    <a:gd name="connsiteY96" fmla="*/ 1534198 h 5639053"/>
                    <a:gd name="connsiteX97" fmla="*/ 4991017 w 5710839"/>
                    <a:gd name="connsiteY97" fmla="*/ 1616875 h 5639053"/>
                    <a:gd name="connsiteX98" fmla="*/ 5091125 w 5710839"/>
                    <a:gd name="connsiteY98" fmla="*/ 1730604 h 5639053"/>
                    <a:gd name="connsiteX99" fmla="*/ 5480888 w 5710839"/>
                    <a:gd name="connsiteY99" fmla="*/ 2036452 h 5639053"/>
                    <a:gd name="connsiteX100" fmla="*/ 5547944 w 5710839"/>
                    <a:gd name="connsiteY100" fmla="*/ 2122177 h 5639053"/>
                    <a:gd name="connsiteX101" fmla="*/ 5599951 w 5710839"/>
                    <a:gd name="connsiteY101" fmla="*/ 2214093 h 5639053"/>
                    <a:gd name="connsiteX102" fmla="*/ 5616239 w 5710839"/>
                    <a:gd name="connsiteY102" fmla="*/ 2729396 h 5639053"/>
                    <a:gd name="connsiteX103" fmla="*/ 5689295 w 5710839"/>
                    <a:gd name="connsiteY103" fmla="*/ 3078582 h 5639053"/>
                    <a:gd name="connsiteX104" fmla="*/ 5588425 w 5710839"/>
                    <a:gd name="connsiteY104" fmla="*/ 3489871 h 5639053"/>
                    <a:gd name="connsiteX105" fmla="*/ 5475459 w 5710839"/>
                    <a:gd name="connsiteY105" fmla="*/ 3601028 h 5639053"/>
                    <a:gd name="connsiteX106" fmla="*/ 5373065 w 5710839"/>
                    <a:gd name="connsiteY106" fmla="*/ 3676657 h 5639053"/>
                    <a:gd name="connsiteX107" fmla="*/ 5272767 w 5710839"/>
                    <a:gd name="connsiteY107" fmla="*/ 3751428 h 5639053"/>
                    <a:gd name="connsiteX108" fmla="*/ 5008448 w 5710839"/>
                    <a:gd name="connsiteY108" fmla="*/ 4535526 h 5639053"/>
                    <a:gd name="connsiteX109" fmla="*/ 5014830 w 5710839"/>
                    <a:gd name="connsiteY109" fmla="*/ 4637634 h 5639053"/>
                    <a:gd name="connsiteX110" fmla="*/ 5022545 w 5710839"/>
                    <a:gd name="connsiteY110" fmla="*/ 4739075 h 5639053"/>
                    <a:gd name="connsiteX111" fmla="*/ 5039690 w 5710839"/>
                    <a:gd name="connsiteY111" fmla="*/ 4965199 h 5639053"/>
                    <a:gd name="connsiteX112" fmla="*/ 4721650 w 5710839"/>
                    <a:gd name="connsiteY112" fmla="*/ 5436591 h 5639053"/>
                    <a:gd name="connsiteX113" fmla="*/ 4486383 w 5710839"/>
                    <a:gd name="connsiteY113" fmla="*/ 5533175 h 5639053"/>
                    <a:gd name="connsiteX114" fmla="*/ 4405040 w 5710839"/>
                    <a:gd name="connsiteY114" fmla="*/ 5559749 h 5639053"/>
                    <a:gd name="connsiteX115" fmla="*/ 4323315 w 5710839"/>
                    <a:gd name="connsiteY115" fmla="*/ 5584133 h 5639053"/>
                    <a:gd name="connsiteX116" fmla="*/ 3651040 w 5710839"/>
                    <a:gd name="connsiteY116" fmla="*/ 5580323 h 5639053"/>
                    <a:gd name="connsiteX117" fmla="*/ 3515881 w 5710839"/>
                    <a:gd name="connsiteY117" fmla="*/ 5546891 h 5639053"/>
                    <a:gd name="connsiteX118" fmla="*/ 2944666 w 5710839"/>
                    <a:gd name="connsiteY118" fmla="*/ 5490217 h 5639053"/>
                    <a:gd name="connsiteX119" fmla="*/ 2452319 w 5710839"/>
                    <a:gd name="connsiteY119" fmla="*/ 5621186 h 5639053"/>
                    <a:gd name="connsiteX120" fmla="*/ 2336305 w 5710839"/>
                    <a:gd name="connsiteY120" fmla="*/ 5628806 h 5639053"/>
                    <a:gd name="connsiteX121" fmla="*/ 2219814 w 5710839"/>
                    <a:gd name="connsiteY121" fmla="*/ 5634520 h 5639053"/>
                    <a:gd name="connsiteX122" fmla="*/ 2033124 w 5710839"/>
                    <a:gd name="connsiteY122" fmla="*/ 5634425 h 5639053"/>
                    <a:gd name="connsiteX123" fmla="*/ 1822431 w 5710839"/>
                    <a:gd name="connsiteY123" fmla="*/ 5589277 h 5639053"/>
                    <a:gd name="connsiteX124" fmla="*/ 1725657 w 5710839"/>
                    <a:gd name="connsiteY124" fmla="*/ 5542033 h 5639053"/>
                    <a:gd name="connsiteX125" fmla="*/ 1277220 w 5710839"/>
                    <a:gd name="connsiteY125" fmla="*/ 5260283 h 5639053"/>
                    <a:gd name="connsiteX126" fmla="*/ 1197019 w 5710839"/>
                    <a:gd name="connsiteY126" fmla="*/ 5206372 h 5639053"/>
                    <a:gd name="connsiteX127" fmla="*/ 1085005 w 5710839"/>
                    <a:gd name="connsiteY127" fmla="*/ 5035588 h 5639053"/>
                    <a:gd name="connsiteX128" fmla="*/ 952417 w 5710839"/>
                    <a:gd name="connsiteY128" fmla="*/ 4656589 h 5639053"/>
                    <a:gd name="connsiteX129" fmla="*/ 1166253 w 5710839"/>
                    <a:gd name="connsiteY129" fmla="*/ 4889380 h 5639053"/>
                    <a:gd name="connsiteX130" fmla="*/ 1374661 w 5710839"/>
                    <a:gd name="connsiteY130" fmla="*/ 4821752 h 5639053"/>
                    <a:gd name="connsiteX131" fmla="*/ 931938 w 5710839"/>
                    <a:gd name="connsiteY131" fmla="*/ 4436847 h 5639053"/>
                    <a:gd name="connsiteX132" fmla="*/ 804018 w 5710839"/>
                    <a:gd name="connsiteY132" fmla="*/ 4407415 h 5639053"/>
                    <a:gd name="connsiteX133" fmla="*/ 516744 w 5710839"/>
                    <a:gd name="connsiteY133" fmla="*/ 4384841 h 5639053"/>
                    <a:gd name="connsiteX134" fmla="*/ 424542 w 5710839"/>
                    <a:gd name="connsiteY134" fmla="*/ 4363314 h 5639053"/>
                    <a:gd name="connsiteX135" fmla="*/ 331959 w 5710839"/>
                    <a:gd name="connsiteY135" fmla="*/ 4319404 h 5639053"/>
                    <a:gd name="connsiteX136" fmla="*/ 255187 w 5710839"/>
                    <a:gd name="connsiteY136" fmla="*/ 4256443 h 5639053"/>
                    <a:gd name="connsiteX137" fmla="*/ 255187 w 5710839"/>
                    <a:gd name="connsiteY137" fmla="*/ 4256443 h 563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</a:cxnLst>
                  <a:rect l="l" t="t" r="r" b="b"/>
                  <a:pathLst>
                    <a:path w="5710839" h="5639053">
                      <a:moveTo>
                        <a:pt x="247472" y="4242251"/>
                      </a:moveTo>
                      <a:cubicBezTo>
                        <a:pt x="270237" y="4272350"/>
                        <a:pt x="300145" y="4295496"/>
                        <a:pt x="333864" y="4314165"/>
                      </a:cubicBezTo>
                      <a:cubicBezTo>
                        <a:pt x="367773" y="4332834"/>
                        <a:pt x="404349" y="4347407"/>
                        <a:pt x="440925" y="4360361"/>
                      </a:cubicBezTo>
                      <a:cubicBezTo>
                        <a:pt x="475119" y="4370172"/>
                        <a:pt x="510552" y="4376458"/>
                        <a:pt x="546843" y="4380935"/>
                      </a:cubicBezTo>
                      <a:cubicBezTo>
                        <a:pt x="655523" y="4394461"/>
                        <a:pt x="771347" y="4392080"/>
                        <a:pt x="871836" y="4422559"/>
                      </a:cubicBezTo>
                      <a:cubicBezTo>
                        <a:pt x="901744" y="4429513"/>
                        <a:pt x="930700" y="4437800"/>
                        <a:pt x="959561" y="4447039"/>
                      </a:cubicBezTo>
                      <a:cubicBezTo>
                        <a:pt x="987279" y="4456945"/>
                        <a:pt x="1014711" y="4467994"/>
                        <a:pt x="1041857" y="4480662"/>
                      </a:cubicBezTo>
                      <a:cubicBezTo>
                        <a:pt x="1190733" y="4553719"/>
                        <a:pt x="1317987" y="4678306"/>
                        <a:pt x="1355801" y="4827182"/>
                      </a:cubicBezTo>
                      <a:cubicBezTo>
                        <a:pt x="1363897" y="4862329"/>
                        <a:pt x="1258360" y="4908430"/>
                        <a:pt x="1187971" y="4897571"/>
                      </a:cubicBezTo>
                      <a:cubicBezTo>
                        <a:pt x="1068908" y="4881284"/>
                        <a:pt x="1012044" y="4759554"/>
                        <a:pt x="960609" y="4664780"/>
                      </a:cubicBezTo>
                      <a:cubicBezTo>
                        <a:pt x="1041857" y="4778509"/>
                        <a:pt x="1052620" y="4919193"/>
                        <a:pt x="1093292" y="5051876"/>
                      </a:cubicBezTo>
                      <a:cubicBezTo>
                        <a:pt x="1114914" y="5127695"/>
                        <a:pt x="1169111" y="5192656"/>
                        <a:pt x="1236739" y="5233232"/>
                      </a:cubicBezTo>
                      <a:cubicBezTo>
                        <a:pt x="1265123" y="5250378"/>
                        <a:pt x="1293317" y="5267332"/>
                        <a:pt x="1321130" y="5284096"/>
                      </a:cubicBezTo>
                      <a:cubicBezTo>
                        <a:pt x="1460386" y="5368106"/>
                        <a:pt x="1593164" y="5449164"/>
                        <a:pt x="1723942" y="5540509"/>
                      </a:cubicBezTo>
                      <a:cubicBezTo>
                        <a:pt x="1747945" y="5554320"/>
                        <a:pt x="1772615" y="5566798"/>
                        <a:pt x="1797666" y="5577942"/>
                      </a:cubicBezTo>
                      <a:cubicBezTo>
                        <a:pt x="1898059" y="5622519"/>
                        <a:pt x="2007502" y="5644617"/>
                        <a:pt x="2118277" y="5637854"/>
                      </a:cubicBezTo>
                      <a:cubicBezTo>
                        <a:pt x="2185048" y="5637568"/>
                        <a:pt x="2252294" y="5634140"/>
                        <a:pt x="2319445" y="5629663"/>
                      </a:cubicBezTo>
                      <a:cubicBezTo>
                        <a:pt x="2353069" y="5627377"/>
                        <a:pt x="2386692" y="5624805"/>
                        <a:pt x="2420220" y="5622138"/>
                      </a:cubicBezTo>
                      <a:cubicBezTo>
                        <a:pt x="2630722" y="5598611"/>
                        <a:pt x="2828366" y="5522792"/>
                        <a:pt x="3042202" y="5474120"/>
                      </a:cubicBezTo>
                      <a:cubicBezTo>
                        <a:pt x="3174885" y="5441639"/>
                        <a:pt x="3302044" y="5503933"/>
                        <a:pt x="3431394" y="5529841"/>
                      </a:cubicBezTo>
                      <a:cubicBezTo>
                        <a:pt x="3474447" y="5539937"/>
                        <a:pt x="3517309" y="5550415"/>
                        <a:pt x="3559981" y="5560606"/>
                      </a:cubicBezTo>
                      <a:cubicBezTo>
                        <a:pt x="3816204" y="5621853"/>
                        <a:pt x="4067854" y="5673383"/>
                        <a:pt x="4318838" y="5580990"/>
                      </a:cubicBezTo>
                      <a:cubicBezTo>
                        <a:pt x="4352366" y="5570703"/>
                        <a:pt x="4385990" y="5560130"/>
                        <a:pt x="4419613" y="5548986"/>
                      </a:cubicBezTo>
                      <a:cubicBezTo>
                        <a:pt x="4453236" y="5537842"/>
                        <a:pt x="4486764" y="5526221"/>
                        <a:pt x="4520006" y="5514029"/>
                      </a:cubicBezTo>
                      <a:cubicBezTo>
                        <a:pt x="4586491" y="5489550"/>
                        <a:pt x="4651927" y="5462404"/>
                        <a:pt x="4714507" y="5431447"/>
                      </a:cubicBezTo>
                      <a:cubicBezTo>
                        <a:pt x="4921771" y="5348580"/>
                        <a:pt x="5009210" y="5185226"/>
                        <a:pt x="5038356" y="4997394"/>
                      </a:cubicBezTo>
                      <a:cubicBezTo>
                        <a:pt x="5048072" y="4934719"/>
                        <a:pt x="5051311" y="4869377"/>
                        <a:pt x="5050358" y="4803369"/>
                      </a:cubicBezTo>
                      <a:cubicBezTo>
                        <a:pt x="5049120" y="4731360"/>
                        <a:pt x="5042357" y="4660113"/>
                        <a:pt x="5033594" y="4588961"/>
                      </a:cubicBezTo>
                      <a:cubicBezTo>
                        <a:pt x="5029213" y="4553433"/>
                        <a:pt x="5024355" y="4517809"/>
                        <a:pt x="5019021" y="4482186"/>
                      </a:cubicBezTo>
                      <a:cubicBezTo>
                        <a:pt x="4912532" y="4199103"/>
                        <a:pt x="5053311" y="3912210"/>
                        <a:pt x="5287245" y="3742760"/>
                      </a:cubicBezTo>
                      <a:cubicBezTo>
                        <a:pt x="5309724" y="3721805"/>
                        <a:pt x="5332488" y="3701231"/>
                        <a:pt x="5355539" y="3681229"/>
                      </a:cubicBezTo>
                      <a:cubicBezTo>
                        <a:pt x="5378590" y="3661131"/>
                        <a:pt x="5401926" y="3641605"/>
                        <a:pt x="5425357" y="3622364"/>
                      </a:cubicBezTo>
                      <a:cubicBezTo>
                        <a:pt x="5448789" y="3603124"/>
                        <a:pt x="5472221" y="3584264"/>
                        <a:pt x="5495462" y="3565786"/>
                      </a:cubicBezTo>
                      <a:cubicBezTo>
                        <a:pt x="5518703" y="3547307"/>
                        <a:pt x="5541658" y="3529114"/>
                        <a:pt x="5564137" y="3511303"/>
                      </a:cubicBezTo>
                      <a:cubicBezTo>
                        <a:pt x="5681294" y="3422339"/>
                        <a:pt x="5735396" y="3276226"/>
                        <a:pt x="5700249" y="3130017"/>
                      </a:cubicBezTo>
                      <a:cubicBezTo>
                        <a:pt x="5665102" y="2978474"/>
                        <a:pt x="5600046" y="2845791"/>
                        <a:pt x="5619001" y="2688819"/>
                      </a:cubicBezTo>
                      <a:cubicBezTo>
                        <a:pt x="5637955" y="2515559"/>
                        <a:pt x="5665007" y="2328774"/>
                        <a:pt x="5579472" y="2173040"/>
                      </a:cubicBezTo>
                      <a:cubicBezTo>
                        <a:pt x="5564137" y="2145132"/>
                        <a:pt x="5546420" y="2117700"/>
                        <a:pt x="5526989" y="2090554"/>
                      </a:cubicBezTo>
                      <a:cubicBezTo>
                        <a:pt x="5410594" y="1930819"/>
                        <a:pt x="5240096" y="1863192"/>
                        <a:pt x="5093887" y="1741367"/>
                      </a:cubicBezTo>
                      <a:cubicBezTo>
                        <a:pt x="5058740" y="1711554"/>
                        <a:pt x="5028927" y="1676407"/>
                        <a:pt x="5003781" y="1638973"/>
                      </a:cubicBezTo>
                      <a:cubicBezTo>
                        <a:pt x="4981969" y="1608303"/>
                        <a:pt x="4962252" y="1576394"/>
                        <a:pt x="4943773" y="1543628"/>
                      </a:cubicBezTo>
                      <a:cubicBezTo>
                        <a:pt x="4888338" y="1445235"/>
                        <a:pt x="4844523" y="1338269"/>
                        <a:pt x="4817758" y="1218921"/>
                      </a:cubicBezTo>
                      <a:cubicBezTo>
                        <a:pt x="4809661" y="1183774"/>
                        <a:pt x="4793374" y="1153960"/>
                        <a:pt x="4777658" y="1120718"/>
                      </a:cubicBezTo>
                      <a:cubicBezTo>
                        <a:pt x="4760798" y="1085190"/>
                        <a:pt x="4742701" y="1050424"/>
                        <a:pt x="4723079" y="1015848"/>
                      </a:cubicBezTo>
                      <a:cubicBezTo>
                        <a:pt x="4579633" y="756006"/>
                        <a:pt x="4325125" y="617893"/>
                        <a:pt x="4102716" y="447015"/>
                      </a:cubicBezTo>
                      <a:cubicBezTo>
                        <a:pt x="4078237" y="428155"/>
                        <a:pt x="4053186" y="410058"/>
                        <a:pt x="4027754" y="392818"/>
                      </a:cubicBezTo>
                      <a:cubicBezTo>
                        <a:pt x="3976795" y="358242"/>
                        <a:pt x="3924027" y="326714"/>
                        <a:pt x="3869544" y="297853"/>
                      </a:cubicBezTo>
                      <a:cubicBezTo>
                        <a:pt x="3833063" y="278708"/>
                        <a:pt x="3795820" y="260706"/>
                        <a:pt x="3757816" y="243942"/>
                      </a:cubicBezTo>
                      <a:cubicBezTo>
                        <a:pt x="3661994" y="192983"/>
                        <a:pt x="3551028" y="184887"/>
                        <a:pt x="3445396" y="195650"/>
                      </a:cubicBezTo>
                      <a:cubicBezTo>
                        <a:pt x="3255943" y="217272"/>
                        <a:pt x="3055633" y="309379"/>
                        <a:pt x="2874276" y="198317"/>
                      </a:cubicBezTo>
                      <a:cubicBezTo>
                        <a:pt x="2741593" y="119926"/>
                        <a:pt x="2622531" y="-20758"/>
                        <a:pt x="2460130" y="2578"/>
                      </a:cubicBezTo>
                      <a:cubicBezTo>
                        <a:pt x="2421744" y="8960"/>
                        <a:pt x="2384406" y="22105"/>
                        <a:pt x="2348782" y="38869"/>
                      </a:cubicBezTo>
                      <a:cubicBezTo>
                        <a:pt x="2206193" y="106020"/>
                        <a:pt x="2090083" y="231750"/>
                        <a:pt x="1983689" y="352717"/>
                      </a:cubicBezTo>
                      <a:cubicBezTo>
                        <a:pt x="1959305" y="379768"/>
                        <a:pt x="1929587" y="401390"/>
                        <a:pt x="1901774" y="422345"/>
                      </a:cubicBezTo>
                      <a:cubicBezTo>
                        <a:pt x="1856435" y="455492"/>
                        <a:pt x="1813191" y="482638"/>
                        <a:pt x="1764804" y="502450"/>
                      </a:cubicBezTo>
                      <a:cubicBezTo>
                        <a:pt x="1728610" y="519500"/>
                        <a:pt x="1692700" y="535978"/>
                        <a:pt x="1656696" y="552361"/>
                      </a:cubicBezTo>
                      <a:cubicBezTo>
                        <a:pt x="1548778" y="601415"/>
                        <a:pt x="1440288" y="649421"/>
                        <a:pt x="1330655" y="696284"/>
                      </a:cubicBezTo>
                      <a:cubicBezTo>
                        <a:pt x="1257503" y="727526"/>
                        <a:pt x="1183875" y="758292"/>
                        <a:pt x="1109389" y="788486"/>
                      </a:cubicBezTo>
                      <a:cubicBezTo>
                        <a:pt x="917175" y="856209"/>
                        <a:pt x="828592" y="1001751"/>
                        <a:pt x="793064" y="1172248"/>
                      </a:cubicBezTo>
                      <a:cubicBezTo>
                        <a:pt x="781253" y="1229113"/>
                        <a:pt x="775252" y="1288739"/>
                        <a:pt x="773347" y="1349223"/>
                      </a:cubicBezTo>
                      <a:cubicBezTo>
                        <a:pt x="771061" y="1413898"/>
                        <a:pt x="771061" y="1478858"/>
                        <a:pt x="781824" y="1543819"/>
                      </a:cubicBezTo>
                      <a:cubicBezTo>
                        <a:pt x="833259" y="1871383"/>
                        <a:pt x="879265" y="2244859"/>
                        <a:pt x="584181" y="2469554"/>
                      </a:cubicBezTo>
                      <a:cubicBezTo>
                        <a:pt x="413302" y="2601475"/>
                        <a:pt x="195942" y="2734539"/>
                        <a:pt x="78403" y="2911228"/>
                      </a:cubicBezTo>
                      <a:cubicBezTo>
                        <a:pt x="54876" y="2946565"/>
                        <a:pt x="35350" y="2983713"/>
                        <a:pt x="20967" y="3022861"/>
                      </a:cubicBezTo>
                      <a:cubicBezTo>
                        <a:pt x="10299" y="3102871"/>
                        <a:pt x="15729" y="3184119"/>
                        <a:pt x="37350" y="3262605"/>
                      </a:cubicBezTo>
                      <a:cubicBezTo>
                        <a:pt x="88785" y="3441294"/>
                        <a:pt x="194322" y="3603695"/>
                        <a:pt x="161842" y="3798577"/>
                      </a:cubicBezTo>
                      <a:cubicBezTo>
                        <a:pt x="134886" y="3952882"/>
                        <a:pt x="143078" y="4123379"/>
                        <a:pt x="247472" y="4242251"/>
                      </a:cubicBezTo>
                      <a:lnTo>
                        <a:pt x="247472" y="4242251"/>
                      </a:lnTo>
                      <a:close/>
                      <a:moveTo>
                        <a:pt x="255187" y="4256443"/>
                      </a:moveTo>
                      <a:cubicBezTo>
                        <a:pt x="194513" y="4182910"/>
                        <a:pt x="156603" y="4090899"/>
                        <a:pt x="162033" y="3998888"/>
                      </a:cubicBezTo>
                      <a:cubicBezTo>
                        <a:pt x="175558" y="3698469"/>
                        <a:pt x="116027" y="3411481"/>
                        <a:pt x="5061" y="3132684"/>
                      </a:cubicBezTo>
                      <a:cubicBezTo>
                        <a:pt x="-3036" y="3113729"/>
                        <a:pt x="-369" y="3092107"/>
                        <a:pt x="5727" y="3074105"/>
                      </a:cubicBezTo>
                      <a:cubicBezTo>
                        <a:pt x="13062" y="3039625"/>
                        <a:pt x="25158" y="3006192"/>
                        <a:pt x="40398" y="2973807"/>
                      </a:cubicBezTo>
                      <a:cubicBezTo>
                        <a:pt x="86214" y="2876842"/>
                        <a:pt x="160699" y="2790260"/>
                        <a:pt x="245948" y="2721204"/>
                      </a:cubicBezTo>
                      <a:cubicBezTo>
                        <a:pt x="400253" y="2593950"/>
                        <a:pt x="573513" y="2520893"/>
                        <a:pt x="698005" y="2358492"/>
                      </a:cubicBezTo>
                      <a:cubicBezTo>
                        <a:pt x="846880" y="2166277"/>
                        <a:pt x="819829" y="1919961"/>
                        <a:pt x="802780" y="1697743"/>
                      </a:cubicBezTo>
                      <a:cubicBezTo>
                        <a:pt x="797065" y="1628877"/>
                        <a:pt x="790683" y="1561249"/>
                        <a:pt x="783825" y="1494003"/>
                      </a:cubicBezTo>
                      <a:cubicBezTo>
                        <a:pt x="778776" y="1428185"/>
                        <a:pt x="773728" y="1363225"/>
                        <a:pt x="771061" y="1300074"/>
                      </a:cubicBezTo>
                      <a:cubicBezTo>
                        <a:pt x="757536" y="1053757"/>
                        <a:pt x="936225" y="842588"/>
                        <a:pt x="1160824" y="764102"/>
                      </a:cubicBezTo>
                      <a:cubicBezTo>
                        <a:pt x="1225785" y="735718"/>
                        <a:pt x="1290745" y="708952"/>
                        <a:pt x="1355611" y="682759"/>
                      </a:cubicBezTo>
                      <a:cubicBezTo>
                        <a:pt x="1452956" y="643516"/>
                        <a:pt x="1550016" y="605416"/>
                        <a:pt x="1646695" y="564839"/>
                      </a:cubicBezTo>
                      <a:cubicBezTo>
                        <a:pt x="1678889" y="551314"/>
                        <a:pt x="1711083" y="537407"/>
                        <a:pt x="1743278" y="523024"/>
                      </a:cubicBezTo>
                      <a:cubicBezTo>
                        <a:pt x="1772996" y="511309"/>
                        <a:pt x="1801095" y="497497"/>
                        <a:pt x="1828050" y="482067"/>
                      </a:cubicBezTo>
                      <a:cubicBezTo>
                        <a:pt x="1853768" y="466351"/>
                        <a:pt x="1880819" y="450158"/>
                        <a:pt x="1905203" y="431203"/>
                      </a:cubicBezTo>
                      <a:cubicBezTo>
                        <a:pt x="2043220" y="317475"/>
                        <a:pt x="2121802" y="165932"/>
                        <a:pt x="2273344" y="73921"/>
                      </a:cubicBezTo>
                      <a:cubicBezTo>
                        <a:pt x="2300681" y="57252"/>
                        <a:pt x="2328399" y="43631"/>
                        <a:pt x="2356307" y="32487"/>
                      </a:cubicBezTo>
                      <a:cubicBezTo>
                        <a:pt x="2384215" y="21343"/>
                        <a:pt x="2412409" y="12865"/>
                        <a:pt x="2440699" y="7150"/>
                      </a:cubicBezTo>
                      <a:cubicBezTo>
                        <a:pt x="2519661" y="-9995"/>
                        <a:pt x="2595480" y="6198"/>
                        <a:pt x="2665870" y="52204"/>
                      </a:cubicBezTo>
                      <a:cubicBezTo>
                        <a:pt x="2817412" y="149644"/>
                        <a:pt x="2955525" y="268802"/>
                        <a:pt x="3144977" y="247085"/>
                      </a:cubicBezTo>
                      <a:cubicBezTo>
                        <a:pt x="3320904" y="230797"/>
                        <a:pt x="3496831" y="160503"/>
                        <a:pt x="3670852" y="215938"/>
                      </a:cubicBezTo>
                      <a:cubicBezTo>
                        <a:pt x="3714667" y="228988"/>
                        <a:pt x="3756387" y="246418"/>
                        <a:pt x="3797440" y="265183"/>
                      </a:cubicBezTo>
                      <a:cubicBezTo>
                        <a:pt x="3888213" y="307569"/>
                        <a:pt x="3975652" y="357004"/>
                        <a:pt x="4058329" y="415487"/>
                      </a:cubicBezTo>
                      <a:cubicBezTo>
                        <a:pt x="4085857" y="434918"/>
                        <a:pt x="4113003" y="455397"/>
                        <a:pt x="4140244" y="476638"/>
                      </a:cubicBezTo>
                      <a:cubicBezTo>
                        <a:pt x="4335983" y="620560"/>
                        <a:pt x="4544390" y="737051"/>
                        <a:pt x="4685170" y="953554"/>
                      </a:cubicBezTo>
                      <a:cubicBezTo>
                        <a:pt x="4700505" y="977938"/>
                        <a:pt x="4714697" y="1002513"/>
                        <a:pt x="4728223" y="1027183"/>
                      </a:cubicBezTo>
                      <a:cubicBezTo>
                        <a:pt x="4741558" y="1051948"/>
                        <a:pt x="4754226" y="1076808"/>
                        <a:pt x="4766418" y="1101763"/>
                      </a:cubicBezTo>
                      <a:cubicBezTo>
                        <a:pt x="4829474" y="1244448"/>
                        <a:pt x="4862525" y="1394181"/>
                        <a:pt x="4939201" y="1534198"/>
                      </a:cubicBezTo>
                      <a:cubicBezTo>
                        <a:pt x="4954537" y="1562202"/>
                        <a:pt x="4971587" y="1589824"/>
                        <a:pt x="4991017" y="1616875"/>
                      </a:cubicBezTo>
                      <a:cubicBezTo>
                        <a:pt x="5020735" y="1657452"/>
                        <a:pt x="5053216" y="1695361"/>
                        <a:pt x="5091125" y="1730604"/>
                      </a:cubicBezTo>
                      <a:cubicBezTo>
                        <a:pt x="5218379" y="1841570"/>
                        <a:pt x="5367255" y="1909293"/>
                        <a:pt x="5480888" y="2036452"/>
                      </a:cubicBezTo>
                      <a:cubicBezTo>
                        <a:pt x="5505272" y="2063979"/>
                        <a:pt x="5527466" y="2092649"/>
                        <a:pt x="5547944" y="2122177"/>
                      </a:cubicBezTo>
                      <a:cubicBezTo>
                        <a:pt x="5567661" y="2151799"/>
                        <a:pt x="5585472" y="2182375"/>
                        <a:pt x="5599951" y="2214093"/>
                      </a:cubicBezTo>
                      <a:cubicBezTo>
                        <a:pt x="5667673" y="2377447"/>
                        <a:pt x="5629764" y="2558803"/>
                        <a:pt x="5616239" y="2729396"/>
                      </a:cubicBezTo>
                      <a:cubicBezTo>
                        <a:pt x="5605380" y="2851220"/>
                        <a:pt x="5656815" y="2962187"/>
                        <a:pt x="5689295" y="3078582"/>
                      </a:cubicBezTo>
                      <a:cubicBezTo>
                        <a:pt x="5732634" y="3227458"/>
                        <a:pt x="5694725" y="3381763"/>
                        <a:pt x="5588425" y="3489871"/>
                      </a:cubicBezTo>
                      <a:cubicBezTo>
                        <a:pt x="5554612" y="3529972"/>
                        <a:pt x="5517369" y="3567119"/>
                        <a:pt x="5475459" y="3601028"/>
                      </a:cubicBezTo>
                      <a:cubicBezTo>
                        <a:pt x="5441645" y="3627413"/>
                        <a:pt x="5407069" y="3652082"/>
                        <a:pt x="5373065" y="3676657"/>
                      </a:cubicBezTo>
                      <a:cubicBezTo>
                        <a:pt x="5338966" y="3701231"/>
                        <a:pt x="5305342" y="3725615"/>
                        <a:pt x="5272767" y="3751428"/>
                      </a:cubicBezTo>
                      <a:cubicBezTo>
                        <a:pt x="5001781" y="3914972"/>
                        <a:pt x="4974730" y="4250633"/>
                        <a:pt x="5008448" y="4535526"/>
                      </a:cubicBezTo>
                      <a:cubicBezTo>
                        <a:pt x="5010163" y="4569625"/>
                        <a:pt x="5012353" y="4603630"/>
                        <a:pt x="5014830" y="4637634"/>
                      </a:cubicBezTo>
                      <a:cubicBezTo>
                        <a:pt x="5017307" y="4671543"/>
                        <a:pt x="5019973" y="4705452"/>
                        <a:pt x="5022545" y="4739075"/>
                      </a:cubicBezTo>
                      <a:cubicBezTo>
                        <a:pt x="5028641" y="4815847"/>
                        <a:pt x="5035214" y="4891666"/>
                        <a:pt x="5039690" y="4965199"/>
                      </a:cubicBezTo>
                      <a:cubicBezTo>
                        <a:pt x="5053216" y="5170939"/>
                        <a:pt x="4907007" y="5357724"/>
                        <a:pt x="4721650" y="5436591"/>
                      </a:cubicBezTo>
                      <a:cubicBezTo>
                        <a:pt x="4646784" y="5473834"/>
                        <a:pt x="4567345" y="5505457"/>
                        <a:pt x="4486383" y="5533175"/>
                      </a:cubicBezTo>
                      <a:cubicBezTo>
                        <a:pt x="4459427" y="5542414"/>
                        <a:pt x="4432186" y="5551272"/>
                        <a:pt x="4405040" y="5559749"/>
                      </a:cubicBezTo>
                      <a:cubicBezTo>
                        <a:pt x="4377798" y="5568227"/>
                        <a:pt x="4350557" y="5576323"/>
                        <a:pt x="4323315" y="5584133"/>
                      </a:cubicBezTo>
                      <a:cubicBezTo>
                        <a:pt x="4097763" y="5664238"/>
                        <a:pt x="3875735" y="5632901"/>
                        <a:pt x="3651040" y="5580323"/>
                      </a:cubicBezTo>
                      <a:cubicBezTo>
                        <a:pt x="3606082" y="5569846"/>
                        <a:pt x="3561029" y="5558416"/>
                        <a:pt x="3515881" y="5546891"/>
                      </a:cubicBezTo>
                      <a:cubicBezTo>
                        <a:pt x="3329000" y="5501075"/>
                        <a:pt x="3136881" y="5428018"/>
                        <a:pt x="2944666" y="5490217"/>
                      </a:cubicBezTo>
                      <a:cubicBezTo>
                        <a:pt x="2782265" y="5544319"/>
                        <a:pt x="2625293" y="5617471"/>
                        <a:pt x="2452319" y="5621186"/>
                      </a:cubicBezTo>
                      <a:cubicBezTo>
                        <a:pt x="2413838" y="5623948"/>
                        <a:pt x="2375071" y="5626520"/>
                        <a:pt x="2336305" y="5628806"/>
                      </a:cubicBezTo>
                      <a:cubicBezTo>
                        <a:pt x="2297538" y="5631091"/>
                        <a:pt x="2258676" y="5632997"/>
                        <a:pt x="2219814" y="5634520"/>
                      </a:cubicBezTo>
                      <a:cubicBezTo>
                        <a:pt x="2157616" y="5636806"/>
                        <a:pt x="2095227" y="5637473"/>
                        <a:pt x="2033124" y="5634425"/>
                      </a:cubicBezTo>
                      <a:cubicBezTo>
                        <a:pt x="1958924" y="5632425"/>
                        <a:pt x="1888629" y="5616042"/>
                        <a:pt x="1822431" y="5589277"/>
                      </a:cubicBezTo>
                      <a:cubicBezTo>
                        <a:pt x="1789284" y="5575942"/>
                        <a:pt x="1757089" y="5559940"/>
                        <a:pt x="1725657" y="5542033"/>
                      </a:cubicBezTo>
                      <a:cubicBezTo>
                        <a:pt x="1577733" y="5447068"/>
                        <a:pt x="1434192" y="5354962"/>
                        <a:pt x="1277220" y="5260283"/>
                      </a:cubicBezTo>
                      <a:cubicBezTo>
                        <a:pt x="1249502" y="5243329"/>
                        <a:pt x="1222546" y="5225612"/>
                        <a:pt x="1197019" y="5206372"/>
                      </a:cubicBezTo>
                      <a:cubicBezTo>
                        <a:pt x="1141870" y="5162843"/>
                        <a:pt x="1103960" y="5103311"/>
                        <a:pt x="1085005" y="5035588"/>
                      </a:cubicBezTo>
                      <a:cubicBezTo>
                        <a:pt x="1047096" y="4905668"/>
                        <a:pt x="1041667" y="4762221"/>
                        <a:pt x="952417" y="4656589"/>
                      </a:cubicBezTo>
                      <a:cubicBezTo>
                        <a:pt x="1017378" y="4737837"/>
                        <a:pt x="1060717" y="4848803"/>
                        <a:pt x="1166253" y="4889380"/>
                      </a:cubicBezTo>
                      <a:cubicBezTo>
                        <a:pt x="1242073" y="4916431"/>
                        <a:pt x="1320558" y="4873187"/>
                        <a:pt x="1374661" y="4821752"/>
                      </a:cubicBezTo>
                      <a:cubicBezTo>
                        <a:pt x="1268647" y="4650302"/>
                        <a:pt x="1123105" y="4508951"/>
                        <a:pt x="931938" y="4436847"/>
                      </a:cubicBezTo>
                      <a:cubicBezTo>
                        <a:pt x="890981" y="4423988"/>
                        <a:pt x="848976" y="4413511"/>
                        <a:pt x="804018" y="4407415"/>
                      </a:cubicBezTo>
                      <a:cubicBezTo>
                        <a:pt x="713149" y="4396651"/>
                        <a:pt x="611517" y="4399509"/>
                        <a:pt x="516744" y="4384841"/>
                      </a:cubicBezTo>
                      <a:cubicBezTo>
                        <a:pt x="485121" y="4379983"/>
                        <a:pt x="454260" y="4373125"/>
                        <a:pt x="424542" y="4363314"/>
                      </a:cubicBezTo>
                      <a:cubicBezTo>
                        <a:pt x="392061" y="4351693"/>
                        <a:pt x="361010" y="4337025"/>
                        <a:pt x="331959" y="4319404"/>
                      </a:cubicBezTo>
                      <a:cubicBezTo>
                        <a:pt x="303003" y="4301687"/>
                        <a:pt x="276999" y="4280732"/>
                        <a:pt x="255187" y="4256443"/>
                      </a:cubicBezTo>
                      <a:lnTo>
                        <a:pt x="255187" y="42564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7E0A843E-B8DC-4763-84C4-7F50792B462B}"/>
                    </a:ext>
                  </a:extLst>
                </p:cNvPr>
                <p:cNvSpPr/>
                <p:nvPr/>
              </p:nvSpPr>
              <p:spPr>
                <a:xfrm>
                  <a:off x="3395923" y="184843"/>
                  <a:ext cx="5692142" cy="5639402"/>
                </a:xfrm>
                <a:custGeom>
                  <a:avLst/>
                  <a:gdLst>
                    <a:gd name="connsiteX0" fmla="*/ 185818 w 5692142"/>
                    <a:gd name="connsiteY0" fmla="*/ 3776574 h 5639402"/>
                    <a:gd name="connsiteX1" fmla="*/ 515097 w 5692142"/>
                    <a:gd name="connsiteY1" fmla="*/ 4250919 h 5639402"/>
                    <a:gd name="connsiteX2" fmla="*/ 638351 w 5692142"/>
                    <a:gd name="connsiteY2" fmla="*/ 4287590 h 5639402"/>
                    <a:gd name="connsiteX3" fmla="*/ 789703 w 5692142"/>
                    <a:gd name="connsiteY3" fmla="*/ 4326548 h 5639402"/>
                    <a:gd name="connsiteX4" fmla="*/ 936388 w 5692142"/>
                    <a:gd name="connsiteY4" fmla="*/ 4375220 h 5639402"/>
                    <a:gd name="connsiteX5" fmla="*/ 1125269 w 5692142"/>
                    <a:gd name="connsiteY5" fmla="*/ 4481233 h 5639402"/>
                    <a:gd name="connsiteX6" fmla="*/ 1337200 w 5692142"/>
                    <a:gd name="connsiteY6" fmla="*/ 4837945 h 5639402"/>
                    <a:gd name="connsiteX7" fmla="*/ 1117935 w 5692142"/>
                    <a:gd name="connsiteY7" fmla="*/ 5105883 h 5639402"/>
                    <a:gd name="connsiteX8" fmla="*/ 1069167 w 5692142"/>
                    <a:gd name="connsiteY8" fmla="*/ 5038256 h 5639402"/>
                    <a:gd name="connsiteX9" fmla="*/ 1169941 w 5692142"/>
                    <a:gd name="connsiteY9" fmla="*/ 5201990 h 5639402"/>
                    <a:gd name="connsiteX10" fmla="*/ 1239283 w 5692142"/>
                    <a:gd name="connsiteY10" fmla="*/ 5252282 h 5639402"/>
                    <a:gd name="connsiteX11" fmla="*/ 1542845 w 5692142"/>
                    <a:gd name="connsiteY11" fmla="*/ 5430781 h 5639402"/>
                    <a:gd name="connsiteX12" fmla="*/ 1664574 w 5692142"/>
                    <a:gd name="connsiteY12" fmla="*/ 5513553 h 5639402"/>
                    <a:gd name="connsiteX13" fmla="*/ 1764206 w 5692142"/>
                    <a:gd name="connsiteY13" fmla="*/ 5570131 h 5639402"/>
                    <a:gd name="connsiteX14" fmla="*/ 2099581 w 5692142"/>
                    <a:gd name="connsiteY14" fmla="*/ 5637854 h 5639402"/>
                    <a:gd name="connsiteX15" fmla="*/ 2300749 w 5692142"/>
                    <a:gd name="connsiteY15" fmla="*/ 5629663 h 5639402"/>
                    <a:gd name="connsiteX16" fmla="*/ 2401524 w 5692142"/>
                    <a:gd name="connsiteY16" fmla="*/ 5622138 h 5639402"/>
                    <a:gd name="connsiteX17" fmla="*/ 3023506 w 5692142"/>
                    <a:gd name="connsiteY17" fmla="*/ 5474120 h 5639402"/>
                    <a:gd name="connsiteX18" fmla="*/ 3412698 w 5692142"/>
                    <a:gd name="connsiteY18" fmla="*/ 5529841 h 5639402"/>
                    <a:gd name="connsiteX19" fmla="*/ 3541285 w 5692142"/>
                    <a:gd name="connsiteY19" fmla="*/ 5560606 h 5639402"/>
                    <a:gd name="connsiteX20" fmla="*/ 4300142 w 5692142"/>
                    <a:gd name="connsiteY20" fmla="*/ 5580990 h 5639402"/>
                    <a:gd name="connsiteX21" fmla="*/ 4400917 w 5692142"/>
                    <a:gd name="connsiteY21" fmla="*/ 5548986 h 5639402"/>
                    <a:gd name="connsiteX22" fmla="*/ 4501310 w 5692142"/>
                    <a:gd name="connsiteY22" fmla="*/ 5514029 h 5639402"/>
                    <a:gd name="connsiteX23" fmla="*/ 4695811 w 5692142"/>
                    <a:gd name="connsiteY23" fmla="*/ 5431447 h 5639402"/>
                    <a:gd name="connsiteX24" fmla="*/ 5019661 w 5692142"/>
                    <a:gd name="connsiteY24" fmla="*/ 4997394 h 5639402"/>
                    <a:gd name="connsiteX25" fmla="*/ 5031662 w 5692142"/>
                    <a:gd name="connsiteY25" fmla="*/ 4803369 h 5639402"/>
                    <a:gd name="connsiteX26" fmla="*/ 5014898 w 5692142"/>
                    <a:gd name="connsiteY26" fmla="*/ 4588961 h 5639402"/>
                    <a:gd name="connsiteX27" fmla="*/ 5000325 w 5692142"/>
                    <a:gd name="connsiteY27" fmla="*/ 4482186 h 5639402"/>
                    <a:gd name="connsiteX28" fmla="*/ 5268549 w 5692142"/>
                    <a:gd name="connsiteY28" fmla="*/ 3742760 h 5639402"/>
                    <a:gd name="connsiteX29" fmla="*/ 5336843 w 5692142"/>
                    <a:gd name="connsiteY29" fmla="*/ 3681229 h 5639402"/>
                    <a:gd name="connsiteX30" fmla="*/ 5406662 w 5692142"/>
                    <a:gd name="connsiteY30" fmla="*/ 3622364 h 5639402"/>
                    <a:gd name="connsiteX31" fmla="*/ 5476766 w 5692142"/>
                    <a:gd name="connsiteY31" fmla="*/ 3565786 h 5639402"/>
                    <a:gd name="connsiteX32" fmla="*/ 5545440 w 5692142"/>
                    <a:gd name="connsiteY32" fmla="*/ 3511303 h 5639402"/>
                    <a:gd name="connsiteX33" fmla="*/ 5681553 w 5692142"/>
                    <a:gd name="connsiteY33" fmla="*/ 3130017 h 5639402"/>
                    <a:gd name="connsiteX34" fmla="*/ 5600305 w 5692142"/>
                    <a:gd name="connsiteY34" fmla="*/ 2688819 h 5639402"/>
                    <a:gd name="connsiteX35" fmla="*/ 5560776 w 5692142"/>
                    <a:gd name="connsiteY35" fmla="*/ 2173040 h 5639402"/>
                    <a:gd name="connsiteX36" fmla="*/ 5508293 w 5692142"/>
                    <a:gd name="connsiteY36" fmla="*/ 2090554 h 5639402"/>
                    <a:gd name="connsiteX37" fmla="*/ 5075191 w 5692142"/>
                    <a:gd name="connsiteY37" fmla="*/ 1741367 h 5639402"/>
                    <a:gd name="connsiteX38" fmla="*/ 4985085 w 5692142"/>
                    <a:gd name="connsiteY38" fmla="*/ 1638973 h 5639402"/>
                    <a:gd name="connsiteX39" fmla="*/ 4925078 w 5692142"/>
                    <a:gd name="connsiteY39" fmla="*/ 1543628 h 5639402"/>
                    <a:gd name="connsiteX40" fmla="*/ 4799062 w 5692142"/>
                    <a:gd name="connsiteY40" fmla="*/ 1218921 h 5639402"/>
                    <a:gd name="connsiteX41" fmla="*/ 4758961 w 5692142"/>
                    <a:gd name="connsiteY41" fmla="*/ 1120718 h 5639402"/>
                    <a:gd name="connsiteX42" fmla="*/ 4704383 w 5692142"/>
                    <a:gd name="connsiteY42" fmla="*/ 1015848 h 5639402"/>
                    <a:gd name="connsiteX43" fmla="*/ 4084020 w 5692142"/>
                    <a:gd name="connsiteY43" fmla="*/ 447015 h 5639402"/>
                    <a:gd name="connsiteX44" fmla="*/ 4009058 w 5692142"/>
                    <a:gd name="connsiteY44" fmla="*/ 392818 h 5639402"/>
                    <a:gd name="connsiteX45" fmla="*/ 3850848 w 5692142"/>
                    <a:gd name="connsiteY45" fmla="*/ 297853 h 5639402"/>
                    <a:gd name="connsiteX46" fmla="*/ 3739119 w 5692142"/>
                    <a:gd name="connsiteY46" fmla="*/ 243942 h 5639402"/>
                    <a:gd name="connsiteX47" fmla="*/ 3426700 w 5692142"/>
                    <a:gd name="connsiteY47" fmla="*/ 195650 h 5639402"/>
                    <a:gd name="connsiteX48" fmla="*/ 2855581 w 5692142"/>
                    <a:gd name="connsiteY48" fmla="*/ 198317 h 5639402"/>
                    <a:gd name="connsiteX49" fmla="*/ 2441529 w 5692142"/>
                    <a:gd name="connsiteY49" fmla="*/ 2578 h 5639402"/>
                    <a:gd name="connsiteX50" fmla="*/ 2330182 w 5692142"/>
                    <a:gd name="connsiteY50" fmla="*/ 38869 h 5639402"/>
                    <a:gd name="connsiteX51" fmla="*/ 1965088 w 5692142"/>
                    <a:gd name="connsiteY51" fmla="*/ 352717 h 5639402"/>
                    <a:gd name="connsiteX52" fmla="*/ 1883173 w 5692142"/>
                    <a:gd name="connsiteY52" fmla="*/ 422345 h 5639402"/>
                    <a:gd name="connsiteX53" fmla="*/ 1746204 w 5692142"/>
                    <a:gd name="connsiteY53" fmla="*/ 502450 h 5639402"/>
                    <a:gd name="connsiteX54" fmla="*/ 1638095 w 5692142"/>
                    <a:gd name="connsiteY54" fmla="*/ 552361 h 5639402"/>
                    <a:gd name="connsiteX55" fmla="*/ 1312054 w 5692142"/>
                    <a:gd name="connsiteY55" fmla="*/ 696284 h 5639402"/>
                    <a:gd name="connsiteX56" fmla="*/ 1090789 w 5692142"/>
                    <a:gd name="connsiteY56" fmla="*/ 788486 h 5639402"/>
                    <a:gd name="connsiteX57" fmla="*/ 772749 w 5692142"/>
                    <a:gd name="connsiteY57" fmla="*/ 1171201 h 5639402"/>
                    <a:gd name="connsiteX58" fmla="*/ 753127 w 5692142"/>
                    <a:gd name="connsiteY58" fmla="*/ 1347889 h 5639402"/>
                    <a:gd name="connsiteX59" fmla="*/ 765986 w 5692142"/>
                    <a:gd name="connsiteY59" fmla="*/ 1570774 h 5639402"/>
                    <a:gd name="connsiteX60" fmla="*/ 747031 w 5692142"/>
                    <a:gd name="connsiteY60" fmla="*/ 2215045 h 5639402"/>
                    <a:gd name="connsiteX61" fmla="*/ 194867 w 5692142"/>
                    <a:gd name="connsiteY61" fmla="*/ 2748255 h 5639402"/>
                    <a:gd name="connsiteX62" fmla="*/ 83901 w 5692142"/>
                    <a:gd name="connsiteY62" fmla="*/ 2858459 h 5639402"/>
                    <a:gd name="connsiteX63" fmla="*/ 13892 w 5692142"/>
                    <a:gd name="connsiteY63" fmla="*/ 2996667 h 5639402"/>
                    <a:gd name="connsiteX64" fmla="*/ 366 w 5692142"/>
                    <a:gd name="connsiteY64" fmla="*/ 3095441 h 5639402"/>
                    <a:gd name="connsiteX65" fmla="*/ 40562 w 5692142"/>
                    <a:gd name="connsiteY65" fmla="*/ 3313945 h 5639402"/>
                    <a:gd name="connsiteX66" fmla="*/ 185818 w 5692142"/>
                    <a:gd name="connsiteY66" fmla="*/ 3776574 h 5639402"/>
                    <a:gd name="connsiteX67" fmla="*/ 185818 w 5692142"/>
                    <a:gd name="connsiteY67" fmla="*/ 3776574 h 5639402"/>
                    <a:gd name="connsiteX68" fmla="*/ 183151 w 5692142"/>
                    <a:gd name="connsiteY68" fmla="*/ 3793243 h 5639402"/>
                    <a:gd name="connsiteX69" fmla="*/ 162291 w 5692142"/>
                    <a:gd name="connsiteY69" fmla="*/ 3614554 h 5639402"/>
                    <a:gd name="connsiteX70" fmla="*/ 2938 w 5692142"/>
                    <a:gd name="connsiteY70" fmla="*/ 3099346 h 5639402"/>
                    <a:gd name="connsiteX71" fmla="*/ 19988 w 5692142"/>
                    <a:gd name="connsiteY71" fmla="*/ 2999334 h 5639402"/>
                    <a:gd name="connsiteX72" fmla="*/ 71518 w 5692142"/>
                    <a:gd name="connsiteY72" fmla="*/ 2905989 h 5639402"/>
                    <a:gd name="connsiteX73" fmla="*/ 619682 w 5692142"/>
                    <a:gd name="connsiteY73" fmla="*/ 2415451 h 5639402"/>
                    <a:gd name="connsiteX74" fmla="*/ 785131 w 5692142"/>
                    <a:gd name="connsiteY74" fmla="*/ 1698886 h 5639402"/>
                    <a:gd name="connsiteX75" fmla="*/ 765510 w 5692142"/>
                    <a:gd name="connsiteY75" fmla="*/ 1494479 h 5639402"/>
                    <a:gd name="connsiteX76" fmla="*/ 752365 w 5692142"/>
                    <a:gd name="connsiteY76" fmla="*/ 1300169 h 5639402"/>
                    <a:gd name="connsiteX77" fmla="*/ 1142128 w 5692142"/>
                    <a:gd name="connsiteY77" fmla="*/ 764197 h 5639402"/>
                    <a:gd name="connsiteX78" fmla="*/ 1336915 w 5692142"/>
                    <a:gd name="connsiteY78" fmla="*/ 682854 h 5639402"/>
                    <a:gd name="connsiteX79" fmla="*/ 1627999 w 5692142"/>
                    <a:gd name="connsiteY79" fmla="*/ 564934 h 5639402"/>
                    <a:gd name="connsiteX80" fmla="*/ 1724582 w 5692142"/>
                    <a:gd name="connsiteY80" fmla="*/ 523120 h 5639402"/>
                    <a:gd name="connsiteX81" fmla="*/ 1809354 w 5692142"/>
                    <a:gd name="connsiteY81" fmla="*/ 482162 h 5639402"/>
                    <a:gd name="connsiteX82" fmla="*/ 1886507 w 5692142"/>
                    <a:gd name="connsiteY82" fmla="*/ 431299 h 5639402"/>
                    <a:gd name="connsiteX83" fmla="*/ 2254648 w 5692142"/>
                    <a:gd name="connsiteY83" fmla="*/ 74016 h 5639402"/>
                    <a:gd name="connsiteX84" fmla="*/ 2337611 w 5692142"/>
                    <a:gd name="connsiteY84" fmla="*/ 32582 h 5639402"/>
                    <a:gd name="connsiteX85" fmla="*/ 2422002 w 5692142"/>
                    <a:gd name="connsiteY85" fmla="*/ 7246 h 5639402"/>
                    <a:gd name="connsiteX86" fmla="*/ 2647174 w 5692142"/>
                    <a:gd name="connsiteY86" fmla="*/ 52299 h 5639402"/>
                    <a:gd name="connsiteX87" fmla="*/ 3126281 w 5692142"/>
                    <a:gd name="connsiteY87" fmla="*/ 247180 h 5639402"/>
                    <a:gd name="connsiteX88" fmla="*/ 3652156 w 5692142"/>
                    <a:gd name="connsiteY88" fmla="*/ 216034 h 5639402"/>
                    <a:gd name="connsiteX89" fmla="*/ 3778743 w 5692142"/>
                    <a:gd name="connsiteY89" fmla="*/ 265278 h 5639402"/>
                    <a:gd name="connsiteX90" fmla="*/ 4039633 w 5692142"/>
                    <a:gd name="connsiteY90" fmla="*/ 415582 h 5639402"/>
                    <a:gd name="connsiteX91" fmla="*/ 4121548 w 5692142"/>
                    <a:gd name="connsiteY91" fmla="*/ 476733 h 5639402"/>
                    <a:gd name="connsiteX92" fmla="*/ 4666474 w 5692142"/>
                    <a:gd name="connsiteY92" fmla="*/ 953650 h 5639402"/>
                    <a:gd name="connsiteX93" fmla="*/ 4709527 w 5692142"/>
                    <a:gd name="connsiteY93" fmla="*/ 1027278 h 5639402"/>
                    <a:gd name="connsiteX94" fmla="*/ 4747722 w 5692142"/>
                    <a:gd name="connsiteY94" fmla="*/ 1101859 h 5639402"/>
                    <a:gd name="connsiteX95" fmla="*/ 4920505 w 5692142"/>
                    <a:gd name="connsiteY95" fmla="*/ 1534294 h 5639402"/>
                    <a:gd name="connsiteX96" fmla="*/ 4972321 w 5692142"/>
                    <a:gd name="connsiteY96" fmla="*/ 1616971 h 5639402"/>
                    <a:gd name="connsiteX97" fmla="*/ 5072429 w 5692142"/>
                    <a:gd name="connsiteY97" fmla="*/ 1730699 h 5639402"/>
                    <a:gd name="connsiteX98" fmla="*/ 5462192 w 5692142"/>
                    <a:gd name="connsiteY98" fmla="*/ 2036547 h 5639402"/>
                    <a:gd name="connsiteX99" fmla="*/ 5529248 w 5692142"/>
                    <a:gd name="connsiteY99" fmla="*/ 2122272 h 5639402"/>
                    <a:gd name="connsiteX100" fmla="*/ 5581255 w 5692142"/>
                    <a:gd name="connsiteY100" fmla="*/ 2214188 h 5639402"/>
                    <a:gd name="connsiteX101" fmla="*/ 5597542 w 5692142"/>
                    <a:gd name="connsiteY101" fmla="*/ 2729491 h 5639402"/>
                    <a:gd name="connsiteX102" fmla="*/ 5670599 w 5692142"/>
                    <a:gd name="connsiteY102" fmla="*/ 3078677 h 5639402"/>
                    <a:gd name="connsiteX103" fmla="*/ 5569730 w 5692142"/>
                    <a:gd name="connsiteY103" fmla="*/ 3489967 h 5639402"/>
                    <a:gd name="connsiteX104" fmla="*/ 5456763 w 5692142"/>
                    <a:gd name="connsiteY104" fmla="*/ 3601123 h 5639402"/>
                    <a:gd name="connsiteX105" fmla="*/ 5354369 w 5692142"/>
                    <a:gd name="connsiteY105" fmla="*/ 3676752 h 5639402"/>
                    <a:gd name="connsiteX106" fmla="*/ 5254071 w 5692142"/>
                    <a:gd name="connsiteY106" fmla="*/ 3751523 h 5639402"/>
                    <a:gd name="connsiteX107" fmla="*/ 4989752 w 5692142"/>
                    <a:gd name="connsiteY107" fmla="*/ 4535621 h 5639402"/>
                    <a:gd name="connsiteX108" fmla="*/ 4996134 w 5692142"/>
                    <a:gd name="connsiteY108" fmla="*/ 4637729 h 5639402"/>
                    <a:gd name="connsiteX109" fmla="*/ 5003849 w 5692142"/>
                    <a:gd name="connsiteY109" fmla="*/ 4739171 h 5639402"/>
                    <a:gd name="connsiteX110" fmla="*/ 5020994 w 5692142"/>
                    <a:gd name="connsiteY110" fmla="*/ 4965294 h 5639402"/>
                    <a:gd name="connsiteX111" fmla="*/ 4702954 w 5692142"/>
                    <a:gd name="connsiteY111" fmla="*/ 5436686 h 5639402"/>
                    <a:gd name="connsiteX112" fmla="*/ 4467687 w 5692142"/>
                    <a:gd name="connsiteY112" fmla="*/ 5533270 h 5639402"/>
                    <a:gd name="connsiteX113" fmla="*/ 4386343 w 5692142"/>
                    <a:gd name="connsiteY113" fmla="*/ 5559845 h 5639402"/>
                    <a:gd name="connsiteX114" fmla="*/ 4304619 w 5692142"/>
                    <a:gd name="connsiteY114" fmla="*/ 5584229 h 5639402"/>
                    <a:gd name="connsiteX115" fmla="*/ 3632344 w 5692142"/>
                    <a:gd name="connsiteY115" fmla="*/ 5580418 h 5639402"/>
                    <a:gd name="connsiteX116" fmla="*/ 3497184 w 5692142"/>
                    <a:gd name="connsiteY116" fmla="*/ 5546986 h 5639402"/>
                    <a:gd name="connsiteX117" fmla="*/ 2925970 w 5692142"/>
                    <a:gd name="connsiteY117" fmla="*/ 5490312 h 5639402"/>
                    <a:gd name="connsiteX118" fmla="*/ 2433623 w 5692142"/>
                    <a:gd name="connsiteY118" fmla="*/ 5621281 h 5639402"/>
                    <a:gd name="connsiteX119" fmla="*/ 2317609 w 5692142"/>
                    <a:gd name="connsiteY119" fmla="*/ 5628901 h 5639402"/>
                    <a:gd name="connsiteX120" fmla="*/ 2201118 w 5692142"/>
                    <a:gd name="connsiteY120" fmla="*/ 5634616 h 5639402"/>
                    <a:gd name="connsiteX121" fmla="*/ 2014428 w 5692142"/>
                    <a:gd name="connsiteY121" fmla="*/ 5634520 h 5639402"/>
                    <a:gd name="connsiteX122" fmla="*/ 1814117 w 5692142"/>
                    <a:gd name="connsiteY122" fmla="*/ 5590515 h 5639402"/>
                    <a:gd name="connsiteX123" fmla="*/ 1723725 w 5692142"/>
                    <a:gd name="connsiteY123" fmla="*/ 5548129 h 5639402"/>
                    <a:gd name="connsiteX124" fmla="*/ 1279574 w 5692142"/>
                    <a:gd name="connsiteY124" fmla="*/ 5273142 h 5639402"/>
                    <a:gd name="connsiteX125" fmla="*/ 1188229 w 5692142"/>
                    <a:gd name="connsiteY125" fmla="*/ 5214182 h 5639402"/>
                    <a:gd name="connsiteX126" fmla="*/ 1066404 w 5692142"/>
                    <a:gd name="connsiteY126" fmla="*/ 5019301 h 5639402"/>
                    <a:gd name="connsiteX127" fmla="*/ 1112410 w 5692142"/>
                    <a:gd name="connsiteY127" fmla="*/ 5095120 h 5639402"/>
                    <a:gd name="connsiteX128" fmla="*/ 1329009 w 5692142"/>
                    <a:gd name="connsiteY128" fmla="*/ 4894809 h 5639402"/>
                    <a:gd name="connsiteX129" fmla="*/ 932007 w 5692142"/>
                    <a:gd name="connsiteY129" fmla="*/ 4379411 h 5639402"/>
                    <a:gd name="connsiteX130" fmla="*/ 785893 w 5692142"/>
                    <a:gd name="connsiteY130" fmla="*/ 4327500 h 5639402"/>
                    <a:gd name="connsiteX131" fmla="*/ 678070 w 5692142"/>
                    <a:gd name="connsiteY131" fmla="*/ 4306926 h 5639402"/>
                    <a:gd name="connsiteX132" fmla="*/ 584249 w 5692142"/>
                    <a:gd name="connsiteY132" fmla="*/ 4277208 h 5639402"/>
                    <a:gd name="connsiteX133" fmla="*/ 489475 w 5692142"/>
                    <a:gd name="connsiteY133" fmla="*/ 4239870 h 5639402"/>
                    <a:gd name="connsiteX134" fmla="*/ 183151 w 5692142"/>
                    <a:gd name="connsiteY134" fmla="*/ 3793243 h 5639402"/>
                    <a:gd name="connsiteX135" fmla="*/ 183151 w 5692142"/>
                    <a:gd name="connsiteY135" fmla="*/ 3793243 h 563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</a:cxnLst>
                  <a:rect l="l" t="t" r="r" b="b"/>
                  <a:pathLst>
                    <a:path w="5692142" h="5639402">
                      <a:moveTo>
                        <a:pt x="185818" y="3776574"/>
                      </a:moveTo>
                      <a:cubicBezTo>
                        <a:pt x="200201" y="3979933"/>
                        <a:pt x="311262" y="4185673"/>
                        <a:pt x="515097" y="4250919"/>
                      </a:cubicBezTo>
                      <a:cubicBezTo>
                        <a:pt x="555579" y="4266445"/>
                        <a:pt x="596917" y="4278732"/>
                        <a:pt x="638351" y="4287590"/>
                      </a:cubicBezTo>
                      <a:cubicBezTo>
                        <a:pt x="689214" y="4301401"/>
                        <a:pt x="739792" y="4313117"/>
                        <a:pt x="789703" y="4326548"/>
                      </a:cubicBezTo>
                      <a:cubicBezTo>
                        <a:pt x="839614" y="4339883"/>
                        <a:pt x="888763" y="4354932"/>
                        <a:pt x="936388" y="4375220"/>
                      </a:cubicBezTo>
                      <a:cubicBezTo>
                        <a:pt x="1002492" y="4403129"/>
                        <a:pt x="1067452" y="4438276"/>
                        <a:pt x="1125269" y="4481233"/>
                      </a:cubicBezTo>
                      <a:cubicBezTo>
                        <a:pt x="1240998" y="4567244"/>
                        <a:pt x="1328151" y="4684592"/>
                        <a:pt x="1337200" y="4837945"/>
                      </a:cubicBezTo>
                      <a:cubicBezTo>
                        <a:pt x="1345296" y="4962436"/>
                        <a:pt x="1258714" y="5124838"/>
                        <a:pt x="1117935" y="5105883"/>
                      </a:cubicBezTo>
                      <a:cubicBezTo>
                        <a:pt x="1090884" y="5100454"/>
                        <a:pt x="1077358" y="5065306"/>
                        <a:pt x="1069167" y="5038256"/>
                      </a:cubicBezTo>
                      <a:cubicBezTo>
                        <a:pt x="1085454" y="5100549"/>
                        <a:pt x="1120602" y="5157318"/>
                        <a:pt x="1169941" y="5201990"/>
                      </a:cubicBezTo>
                      <a:cubicBezTo>
                        <a:pt x="1191849" y="5220278"/>
                        <a:pt x="1215185" y="5236661"/>
                        <a:pt x="1239283" y="5252282"/>
                      </a:cubicBezTo>
                      <a:cubicBezTo>
                        <a:pt x="1335486" y="5314766"/>
                        <a:pt x="1442070" y="5366106"/>
                        <a:pt x="1542845" y="5430781"/>
                      </a:cubicBezTo>
                      <a:cubicBezTo>
                        <a:pt x="1586184" y="5460594"/>
                        <a:pt x="1626760" y="5484883"/>
                        <a:pt x="1664574" y="5513553"/>
                      </a:cubicBezTo>
                      <a:cubicBezTo>
                        <a:pt x="1697341" y="5534889"/>
                        <a:pt x="1730202" y="5553749"/>
                        <a:pt x="1764206" y="5570131"/>
                      </a:cubicBezTo>
                      <a:cubicBezTo>
                        <a:pt x="1865552" y="5619471"/>
                        <a:pt x="1976423" y="5646331"/>
                        <a:pt x="2099581" y="5637854"/>
                      </a:cubicBezTo>
                      <a:cubicBezTo>
                        <a:pt x="2166351" y="5637568"/>
                        <a:pt x="2233598" y="5634140"/>
                        <a:pt x="2300749" y="5629663"/>
                      </a:cubicBezTo>
                      <a:cubicBezTo>
                        <a:pt x="2334372" y="5627377"/>
                        <a:pt x="2367996" y="5624805"/>
                        <a:pt x="2401524" y="5622138"/>
                      </a:cubicBezTo>
                      <a:cubicBezTo>
                        <a:pt x="2612026" y="5598611"/>
                        <a:pt x="2809670" y="5522792"/>
                        <a:pt x="3023506" y="5474120"/>
                      </a:cubicBezTo>
                      <a:cubicBezTo>
                        <a:pt x="3156190" y="5441639"/>
                        <a:pt x="3283348" y="5503933"/>
                        <a:pt x="3412698" y="5529841"/>
                      </a:cubicBezTo>
                      <a:cubicBezTo>
                        <a:pt x="3455751" y="5539937"/>
                        <a:pt x="3498613" y="5550415"/>
                        <a:pt x="3541285" y="5560606"/>
                      </a:cubicBezTo>
                      <a:cubicBezTo>
                        <a:pt x="3797508" y="5621853"/>
                        <a:pt x="4049158" y="5673383"/>
                        <a:pt x="4300142" y="5580990"/>
                      </a:cubicBezTo>
                      <a:cubicBezTo>
                        <a:pt x="4333670" y="5570703"/>
                        <a:pt x="4367293" y="5560130"/>
                        <a:pt x="4400917" y="5548986"/>
                      </a:cubicBezTo>
                      <a:cubicBezTo>
                        <a:pt x="4434540" y="5537842"/>
                        <a:pt x="4468068" y="5526221"/>
                        <a:pt x="4501310" y="5514029"/>
                      </a:cubicBezTo>
                      <a:cubicBezTo>
                        <a:pt x="4567795" y="5489550"/>
                        <a:pt x="4633232" y="5462404"/>
                        <a:pt x="4695811" y="5431447"/>
                      </a:cubicBezTo>
                      <a:cubicBezTo>
                        <a:pt x="4903074" y="5348580"/>
                        <a:pt x="4990514" y="5185226"/>
                        <a:pt x="5019661" y="4997394"/>
                      </a:cubicBezTo>
                      <a:cubicBezTo>
                        <a:pt x="5029376" y="4934719"/>
                        <a:pt x="5032615" y="4869377"/>
                        <a:pt x="5031662" y="4803369"/>
                      </a:cubicBezTo>
                      <a:cubicBezTo>
                        <a:pt x="5030424" y="4731360"/>
                        <a:pt x="5023661" y="4660113"/>
                        <a:pt x="5014898" y="4588961"/>
                      </a:cubicBezTo>
                      <a:cubicBezTo>
                        <a:pt x="5010517" y="4553433"/>
                        <a:pt x="5005659" y="4517809"/>
                        <a:pt x="5000325" y="4482186"/>
                      </a:cubicBezTo>
                      <a:cubicBezTo>
                        <a:pt x="4893835" y="4199103"/>
                        <a:pt x="5034615" y="3912210"/>
                        <a:pt x="5268549" y="3742760"/>
                      </a:cubicBezTo>
                      <a:cubicBezTo>
                        <a:pt x="5291028" y="3721805"/>
                        <a:pt x="5313793" y="3701231"/>
                        <a:pt x="5336843" y="3681229"/>
                      </a:cubicBezTo>
                      <a:cubicBezTo>
                        <a:pt x="5359894" y="3661131"/>
                        <a:pt x="5383230" y="3641605"/>
                        <a:pt x="5406662" y="3622364"/>
                      </a:cubicBezTo>
                      <a:cubicBezTo>
                        <a:pt x="5430093" y="3603124"/>
                        <a:pt x="5453525" y="3584264"/>
                        <a:pt x="5476766" y="3565786"/>
                      </a:cubicBezTo>
                      <a:cubicBezTo>
                        <a:pt x="5500007" y="3547307"/>
                        <a:pt x="5522962" y="3529114"/>
                        <a:pt x="5545440" y="3511303"/>
                      </a:cubicBezTo>
                      <a:cubicBezTo>
                        <a:pt x="5662598" y="3422339"/>
                        <a:pt x="5716700" y="3276226"/>
                        <a:pt x="5681553" y="3130017"/>
                      </a:cubicBezTo>
                      <a:cubicBezTo>
                        <a:pt x="5646406" y="2978474"/>
                        <a:pt x="5581350" y="2845791"/>
                        <a:pt x="5600305" y="2688819"/>
                      </a:cubicBezTo>
                      <a:cubicBezTo>
                        <a:pt x="5619259" y="2515559"/>
                        <a:pt x="5646310" y="2328774"/>
                        <a:pt x="5560776" y="2173040"/>
                      </a:cubicBezTo>
                      <a:cubicBezTo>
                        <a:pt x="5545440" y="2145132"/>
                        <a:pt x="5527724" y="2117700"/>
                        <a:pt x="5508293" y="2090554"/>
                      </a:cubicBezTo>
                      <a:cubicBezTo>
                        <a:pt x="5391897" y="1930819"/>
                        <a:pt x="5221400" y="1863192"/>
                        <a:pt x="5075191" y="1741367"/>
                      </a:cubicBezTo>
                      <a:cubicBezTo>
                        <a:pt x="5040044" y="1711554"/>
                        <a:pt x="5010231" y="1676407"/>
                        <a:pt x="4985085" y="1638973"/>
                      </a:cubicBezTo>
                      <a:cubicBezTo>
                        <a:pt x="4963272" y="1608303"/>
                        <a:pt x="4943556" y="1576394"/>
                        <a:pt x="4925078" y="1543628"/>
                      </a:cubicBezTo>
                      <a:cubicBezTo>
                        <a:pt x="4869642" y="1445235"/>
                        <a:pt x="4825827" y="1338269"/>
                        <a:pt x="4799062" y="1218921"/>
                      </a:cubicBezTo>
                      <a:cubicBezTo>
                        <a:pt x="4790966" y="1183774"/>
                        <a:pt x="4774678" y="1153960"/>
                        <a:pt x="4758961" y="1120718"/>
                      </a:cubicBezTo>
                      <a:cubicBezTo>
                        <a:pt x="4742102" y="1085190"/>
                        <a:pt x="4724005" y="1050424"/>
                        <a:pt x="4704383" y="1015848"/>
                      </a:cubicBezTo>
                      <a:cubicBezTo>
                        <a:pt x="4560937" y="756006"/>
                        <a:pt x="4306429" y="617893"/>
                        <a:pt x="4084020" y="447015"/>
                      </a:cubicBezTo>
                      <a:cubicBezTo>
                        <a:pt x="4059541" y="428155"/>
                        <a:pt x="4034490" y="410058"/>
                        <a:pt x="4009058" y="392818"/>
                      </a:cubicBezTo>
                      <a:cubicBezTo>
                        <a:pt x="3958099" y="358242"/>
                        <a:pt x="3905331" y="326714"/>
                        <a:pt x="3850848" y="297853"/>
                      </a:cubicBezTo>
                      <a:cubicBezTo>
                        <a:pt x="3814367" y="278708"/>
                        <a:pt x="3777124" y="260706"/>
                        <a:pt x="3739119" y="243942"/>
                      </a:cubicBezTo>
                      <a:cubicBezTo>
                        <a:pt x="3643298" y="192983"/>
                        <a:pt x="3532332" y="184887"/>
                        <a:pt x="3426700" y="195650"/>
                      </a:cubicBezTo>
                      <a:cubicBezTo>
                        <a:pt x="3237247" y="217272"/>
                        <a:pt x="3036936" y="309379"/>
                        <a:pt x="2855581" y="198317"/>
                      </a:cubicBezTo>
                      <a:cubicBezTo>
                        <a:pt x="2722993" y="119926"/>
                        <a:pt x="2603930" y="-20758"/>
                        <a:pt x="2441529" y="2578"/>
                      </a:cubicBezTo>
                      <a:cubicBezTo>
                        <a:pt x="2403143" y="8960"/>
                        <a:pt x="2365805" y="22105"/>
                        <a:pt x="2330182" y="38869"/>
                      </a:cubicBezTo>
                      <a:cubicBezTo>
                        <a:pt x="2187592" y="106020"/>
                        <a:pt x="2071483" y="231750"/>
                        <a:pt x="1965088" y="352717"/>
                      </a:cubicBezTo>
                      <a:cubicBezTo>
                        <a:pt x="1940704" y="379768"/>
                        <a:pt x="1910986" y="401390"/>
                        <a:pt x="1883173" y="422345"/>
                      </a:cubicBezTo>
                      <a:cubicBezTo>
                        <a:pt x="1837834" y="455492"/>
                        <a:pt x="1794591" y="482638"/>
                        <a:pt x="1746204" y="502450"/>
                      </a:cubicBezTo>
                      <a:cubicBezTo>
                        <a:pt x="1710009" y="519500"/>
                        <a:pt x="1674099" y="535978"/>
                        <a:pt x="1638095" y="552361"/>
                      </a:cubicBezTo>
                      <a:cubicBezTo>
                        <a:pt x="1530177" y="601415"/>
                        <a:pt x="1421687" y="649421"/>
                        <a:pt x="1312054" y="696284"/>
                      </a:cubicBezTo>
                      <a:cubicBezTo>
                        <a:pt x="1238902" y="727526"/>
                        <a:pt x="1165274" y="758292"/>
                        <a:pt x="1090789" y="788486"/>
                      </a:cubicBezTo>
                      <a:cubicBezTo>
                        <a:pt x="898574" y="856209"/>
                        <a:pt x="808563" y="1000989"/>
                        <a:pt x="772749" y="1171201"/>
                      </a:cubicBezTo>
                      <a:cubicBezTo>
                        <a:pt x="760747" y="1227970"/>
                        <a:pt x="754842" y="1287501"/>
                        <a:pt x="753127" y="1347889"/>
                      </a:cubicBezTo>
                      <a:cubicBezTo>
                        <a:pt x="752460" y="1421899"/>
                        <a:pt x="752460" y="1494955"/>
                        <a:pt x="765986" y="1570774"/>
                      </a:cubicBezTo>
                      <a:cubicBezTo>
                        <a:pt x="801133" y="1790040"/>
                        <a:pt x="836376" y="2006543"/>
                        <a:pt x="747031" y="2215045"/>
                      </a:cubicBezTo>
                      <a:cubicBezTo>
                        <a:pt x="641494" y="2464029"/>
                        <a:pt x="414132" y="2594045"/>
                        <a:pt x="194867" y="2748255"/>
                      </a:cubicBezTo>
                      <a:cubicBezTo>
                        <a:pt x="150195" y="2779402"/>
                        <a:pt x="113619" y="2816645"/>
                        <a:pt x="83901" y="2858459"/>
                      </a:cubicBezTo>
                      <a:cubicBezTo>
                        <a:pt x="54183" y="2900369"/>
                        <a:pt x="31227" y="2946851"/>
                        <a:pt x="13892" y="2996667"/>
                      </a:cubicBezTo>
                      <a:cubicBezTo>
                        <a:pt x="6748" y="3029528"/>
                        <a:pt x="1986" y="3062580"/>
                        <a:pt x="366" y="3095441"/>
                      </a:cubicBezTo>
                      <a:cubicBezTo>
                        <a:pt x="-2682" y="3170498"/>
                        <a:pt x="13511" y="3243555"/>
                        <a:pt x="40562" y="3313945"/>
                      </a:cubicBezTo>
                      <a:cubicBezTo>
                        <a:pt x="102760" y="3465678"/>
                        <a:pt x="194772" y="3609124"/>
                        <a:pt x="185818" y="3776574"/>
                      </a:cubicBezTo>
                      <a:lnTo>
                        <a:pt x="185818" y="3776574"/>
                      </a:lnTo>
                      <a:close/>
                      <a:moveTo>
                        <a:pt x="183151" y="3793243"/>
                      </a:moveTo>
                      <a:cubicBezTo>
                        <a:pt x="184008" y="3733616"/>
                        <a:pt x="178579" y="3674085"/>
                        <a:pt x="162291" y="3614554"/>
                      </a:cubicBezTo>
                      <a:cubicBezTo>
                        <a:pt x="108189" y="3441294"/>
                        <a:pt x="-10968" y="3286989"/>
                        <a:pt x="2938" y="3099346"/>
                      </a:cubicBezTo>
                      <a:cubicBezTo>
                        <a:pt x="5415" y="3066009"/>
                        <a:pt x="11415" y="3032576"/>
                        <a:pt x="19988" y="2999334"/>
                      </a:cubicBezTo>
                      <a:cubicBezTo>
                        <a:pt x="35037" y="2966282"/>
                        <a:pt x="52373" y="2935231"/>
                        <a:pt x="71518" y="2905989"/>
                      </a:cubicBezTo>
                      <a:cubicBezTo>
                        <a:pt x="205535" y="2700821"/>
                        <a:pt x="430230" y="2578900"/>
                        <a:pt x="619682" y="2415451"/>
                      </a:cubicBezTo>
                      <a:cubicBezTo>
                        <a:pt x="830851" y="2236762"/>
                        <a:pt x="809134" y="1944440"/>
                        <a:pt x="785131" y="1698886"/>
                      </a:cubicBezTo>
                      <a:cubicBezTo>
                        <a:pt x="779130" y="1629829"/>
                        <a:pt x="772463" y="1561821"/>
                        <a:pt x="765510" y="1494479"/>
                      </a:cubicBezTo>
                      <a:cubicBezTo>
                        <a:pt x="760271" y="1428471"/>
                        <a:pt x="755127" y="1363415"/>
                        <a:pt x="752365" y="1300169"/>
                      </a:cubicBezTo>
                      <a:cubicBezTo>
                        <a:pt x="738840" y="1053853"/>
                        <a:pt x="917529" y="842683"/>
                        <a:pt x="1142128" y="764197"/>
                      </a:cubicBezTo>
                      <a:cubicBezTo>
                        <a:pt x="1207089" y="735813"/>
                        <a:pt x="1272049" y="709048"/>
                        <a:pt x="1336915" y="682854"/>
                      </a:cubicBezTo>
                      <a:cubicBezTo>
                        <a:pt x="1434260" y="643611"/>
                        <a:pt x="1531320" y="605511"/>
                        <a:pt x="1627999" y="564934"/>
                      </a:cubicBezTo>
                      <a:cubicBezTo>
                        <a:pt x="1660193" y="551409"/>
                        <a:pt x="1692387" y="537502"/>
                        <a:pt x="1724582" y="523120"/>
                      </a:cubicBezTo>
                      <a:cubicBezTo>
                        <a:pt x="1754300" y="511404"/>
                        <a:pt x="1782399" y="497593"/>
                        <a:pt x="1809354" y="482162"/>
                      </a:cubicBezTo>
                      <a:cubicBezTo>
                        <a:pt x="1835072" y="466446"/>
                        <a:pt x="1862123" y="450253"/>
                        <a:pt x="1886507" y="431299"/>
                      </a:cubicBezTo>
                      <a:cubicBezTo>
                        <a:pt x="2024524" y="317570"/>
                        <a:pt x="2103105" y="166027"/>
                        <a:pt x="2254648" y="74016"/>
                      </a:cubicBezTo>
                      <a:cubicBezTo>
                        <a:pt x="2281985" y="57347"/>
                        <a:pt x="2309703" y="43726"/>
                        <a:pt x="2337611" y="32582"/>
                      </a:cubicBezTo>
                      <a:cubicBezTo>
                        <a:pt x="2365519" y="21438"/>
                        <a:pt x="2393713" y="12961"/>
                        <a:pt x="2422002" y="7246"/>
                      </a:cubicBezTo>
                      <a:cubicBezTo>
                        <a:pt x="2500965" y="-9899"/>
                        <a:pt x="2576784" y="6293"/>
                        <a:pt x="2647174" y="52299"/>
                      </a:cubicBezTo>
                      <a:cubicBezTo>
                        <a:pt x="2798716" y="149740"/>
                        <a:pt x="2936829" y="268897"/>
                        <a:pt x="3126281" y="247180"/>
                      </a:cubicBezTo>
                      <a:cubicBezTo>
                        <a:pt x="3302208" y="230893"/>
                        <a:pt x="3478134" y="160598"/>
                        <a:pt x="3652156" y="216034"/>
                      </a:cubicBezTo>
                      <a:cubicBezTo>
                        <a:pt x="3695971" y="229083"/>
                        <a:pt x="3737691" y="246514"/>
                        <a:pt x="3778743" y="265278"/>
                      </a:cubicBezTo>
                      <a:cubicBezTo>
                        <a:pt x="3869517" y="307664"/>
                        <a:pt x="3956956" y="357099"/>
                        <a:pt x="4039633" y="415582"/>
                      </a:cubicBezTo>
                      <a:cubicBezTo>
                        <a:pt x="4067160" y="435013"/>
                        <a:pt x="4094307" y="455492"/>
                        <a:pt x="4121548" y="476733"/>
                      </a:cubicBezTo>
                      <a:cubicBezTo>
                        <a:pt x="4317287" y="620656"/>
                        <a:pt x="4525694" y="737146"/>
                        <a:pt x="4666474" y="953650"/>
                      </a:cubicBezTo>
                      <a:cubicBezTo>
                        <a:pt x="4681809" y="978034"/>
                        <a:pt x="4696001" y="1002608"/>
                        <a:pt x="4709527" y="1027278"/>
                      </a:cubicBezTo>
                      <a:cubicBezTo>
                        <a:pt x="4722862" y="1052043"/>
                        <a:pt x="4735530" y="1076903"/>
                        <a:pt x="4747722" y="1101859"/>
                      </a:cubicBezTo>
                      <a:cubicBezTo>
                        <a:pt x="4810777" y="1244543"/>
                        <a:pt x="4843829" y="1394276"/>
                        <a:pt x="4920505" y="1534294"/>
                      </a:cubicBezTo>
                      <a:cubicBezTo>
                        <a:pt x="4935840" y="1562297"/>
                        <a:pt x="4952891" y="1589920"/>
                        <a:pt x="4972321" y="1616971"/>
                      </a:cubicBezTo>
                      <a:cubicBezTo>
                        <a:pt x="5002039" y="1657547"/>
                        <a:pt x="5034520" y="1695457"/>
                        <a:pt x="5072429" y="1730699"/>
                      </a:cubicBezTo>
                      <a:cubicBezTo>
                        <a:pt x="5199683" y="1841665"/>
                        <a:pt x="5348559" y="1909388"/>
                        <a:pt x="5462192" y="2036547"/>
                      </a:cubicBezTo>
                      <a:cubicBezTo>
                        <a:pt x="5486576" y="2064074"/>
                        <a:pt x="5508769" y="2092744"/>
                        <a:pt x="5529248" y="2122272"/>
                      </a:cubicBezTo>
                      <a:cubicBezTo>
                        <a:pt x="5548965" y="2151895"/>
                        <a:pt x="5566777" y="2182470"/>
                        <a:pt x="5581255" y="2214188"/>
                      </a:cubicBezTo>
                      <a:cubicBezTo>
                        <a:pt x="5648978" y="2377542"/>
                        <a:pt x="5611068" y="2558898"/>
                        <a:pt x="5597542" y="2729491"/>
                      </a:cubicBezTo>
                      <a:cubicBezTo>
                        <a:pt x="5586684" y="2851315"/>
                        <a:pt x="5638119" y="2962282"/>
                        <a:pt x="5670599" y="3078677"/>
                      </a:cubicBezTo>
                      <a:cubicBezTo>
                        <a:pt x="5713938" y="3227553"/>
                        <a:pt x="5676028" y="3381858"/>
                        <a:pt x="5569730" y="3489967"/>
                      </a:cubicBezTo>
                      <a:cubicBezTo>
                        <a:pt x="5535915" y="3530067"/>
                        <a:pt x="5498673" y="3567214"/>
                        <a:pt x="5456763" y="3601123"/>
                      </a:cubicBezTo>
                      <a:cubicBezTo>
                        <a:pt x="5422949" y="3627508"/>
                        <a:pt x="5388373" y="3652177"/>
                        <a:pt x="5354369" y="3676752"/>
                      </a:cubicBezTo>
                      <a:cubicBezTo>
                        <a:pt x="5320270" y="3701326"/>
                        <a:pt x="5286646" y="3725710"/>
                        <a:pt x="5254071" y="3751523"/>
                      </a:cubicBezTo>
                      <a:cubicBezTo>
                        <a:pt x="4983085" y="3915067"/>
                        <a:pt x="4956034" y="4250729"/>
                        <a:pt x="4989752" y="4535621"/>
                      </a:cubicBezTo>
                      <a:cubicBezTo>
                        <a:pt x="4991467" y="4569721"/>
                        <a:pt x="4993657" y="4603725"/>
                        <a:pt x="4996134" y="4637729"/>
                      </a:cubicBezTo>
                      <a:cubicBezTo>
                        <a:pt x="4998610" y="4671638"/>
                        <a:pt x="5001278" y="4705547"/>
                        <a:pt x="5003849" y="4739171"/>
                      </a:cubicBezTo>
                      <a:cubicBezTo>
                        <a:pt x="5009945" y="4815942"/>
                        <a:pt x="5016517" y="4891761"/>
                        <a:pt x="5020994" y="4965294"/>
                      </a:cubicBezTo>
                      <a:cubicBezTo>
                        <a:pt x="5034520" y="5171034"/>
                        <a:pt x="4888311" y="5357819"/>
                        <a:pt x="4702954" y="5436686"/>
                      </a:cubicBezTo>
                      <a:cubicBezTo>
                        <a:pt x="4628088" y="5473929"/>
                        <a:pt x="4548650" y="5505552"/>
                        <a:pt x="4467687" y="5533270"/>
                      </a:cubicBezTo>
                      <a:cubicBezTo>
                        <a:pt x="4440731" y="5542509"/>
                        <a:pt x="4413490" y="5551367"/>
                        <a:pt x="4386343" y="5559845"/>
                      </a:cubicBezTo>
                      <a:cubicBezTo>
                        <a:pt x="4359102" y="5568322"/>
                        <a:pt x="4331860" y="5576418"/>
                        <a:pt x="4304619" y="5584229"/>
                      </a:cubicBezTo>
                      <a:cubicBezTo>
                        <a:pt x="4079067" y="5664334"/>
                        <a:pt x="3857039" y="5632997"/>
                        <a:pt x="3632344" y="5580418"/>
                      </a:cubicBezTo>
                      <a:cubicBezTo>
                        <a:pt x="3587386" y="5569941"/>
                        <a:pt x="3542333" y="5558511"/>
                        <a:pt x="3497184" y="5546986"/>
                      </a:cubicBezTo>
                      <a:cubicBezTo>
                        <a:pt x="3310304" y="5501170"/>
                        <a:pt x="3118185" y="5428114"/>
                        <a:pt x="2925970" y="5490312"/>
                      </a:cubicBezTo>
                      <a:cubicBezTo>
                        <a:pt x="2763569" y="5544414"/>
                        <a:pt x="2606597" y="5617566"/>
                        <a:pt x="2433623" y="5621281"/>
                      </a:cubicBezTo>
                      <a:cubicBezTo>
                        <a:pt x="2395142" y="5624043"/>
                        <a:pt x="2356375" y="5626615"/>
                        <a:pt x="2317609" y="5628901"/>
                      </a:cubicBezTo>
                      <a:cubicBezTo>
                        <a:pt x="2278842" y="5631187"/>
                        <a:pt x="2239980" y="5633092"/>
                        <a:pt x="2201118" y="5634616"/>
                      </a:cubicBezTo>
                      <a:cubicBezTo>
                        <a:pt x="2138920" y="5636902"/>
                        <a:pt x="2076531" y="5637568"/>
                        <a:pt x="2014428" y="5634520"/>
                      </a:cubicBezTo>
                      <a:cubicBezTo>
                        <a:pt x="1942704" y="5630329"/>
                        <a:pt x="1876315" y="5614709"/>
                        <a:pt x="1814117" y="5590515"/>
                      </a:cubicBezTo>
                      <a:cubicBezTo>
                        <a:pt x="1783066" y="5578419"/>
                        <a:pt x="1752966" y="5564131"/>
                        <a:pt x="1723725" y="5548129"/>
                      </a:cubicBezTo>
                      <a:cubicBezTo>
                        <a:pt x="1577421" y="5450403"/>
                        <a:pt x="1430926" y="5368297"/>
                        <a:pt x="1279574" y="5273142"/>
                      </a:cubicBezTo>
                      <a:cubicBezTo>
                        <a:pt x="1249284" y="5254092"/>
                        <a:pt x="1218900" y="5234566"/>
                        <a:pt x="1188229" y="5214182"/>
                      </a:cubicBezTo>
                      <a:cubicBezTo>
                        <a:pt x="1123269" y="5168177"/>
                        <a:pt x="1082597" y="5095120"/>
                        <a:pt x="1066404" y="5019301"/>
                      </a:cubicBezTo>
                      <a:cubicBezTo>
                        <a:pt x="1071834" y="5049114"/>
                        <a:pt x="1082692" y="5087024"/>
                        <a:pt x="1112410" y="5095120"/>
                      </a:cubicBezTo>
                      <a:cubicBezTo>
                        <a:pt x="1231473" y="5127600"/>
                        <a:pt x="1320817" y="4997679"/>
                        <a:pt x="1329009" y="4894809"/>
                      </a:cubicBezTo>
                      <a:cubicBezTo>
                        <a:pt x="1345963" y="4620775"/>
                        <a:pt x="1154511" y="4483043"/>
                        <a:pt x="932007" y="4379411"/>
                      </a:cubicBezTo>
                      <a:cubicBezTo>
                        <a:pt x="884096" y="4360552"/>
                        <a:pt x="835804" y="4342740"/>
                        <a:pt x="785893" y="4327500"/>
                      </a:cubicBezTo>
                      <a:cubicBezTo>
                        <a:pt x="749222" y="4322928"/>
                        <a:pt x="713217" y="4316070"/>
                        <a:pt x="678070" y="4306926"/>
                      </a:cubicBezTo>
                      <a:cubicBezTo>
                        <a:pt x="647400" y="4298163"/>
                        <a:pt x="615967" y="4288352"/>
                        <a:pt x="584249" y="4277208"/>
                      </a:cubicBezTo>
                      <a:cubicBezTo>
                        <a:pt x="552531" y="4266064"/>
                        <a:pt x="520622" y="4253681"/>
                        <a:pt x="489475" y="4239870"/>
                      </a:cubicBezTo>
                      <a:cubicBezTo>
                        <a:pt x="308500" y="4169385"/>
                        <a:pt x="181246" y="3988029"/>
                        <a:pt x="183151" y="3793243"/>
                      </a:cubicBezTo>
                      <a:lnTo>
                        <a:pt x="183151" y="37932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674A5EA6-0A32-4EFD-89E0-D09F687096FB}"/>
                    </a:ext>
                  </a:extLst>
                </p:cNvPr>
                <p:cNvSpPr/>
                <p:nvPr/>
              </p:nvSpPr>
              <p:spPr>
                <a:xfrm>
                  <a:off x="3420909" y="185224"/>
                  <a:ext cx="5667537" cy="5638820"/>
                </a:xfrm>
                <a:custGeom>
                  <a:avLst/>
                  <a:gdLst>
                    <a:gd name="connsiteX0" fmla="*/ 13290 w 5667537"/>
                    <a:gd name="connsiteY0" fmla="*/ 2947613 h 5638820"/>
                    <a:gd name="connsiteX1" fmla="*/ 3765 w 5667537"/>
                    <a:gd name="connsiteY1" fmla="*/ 3050483 h 5638820"/>
                    <a:gd name="connsiteX2" fmla="*/ 18338 w 5667537"/>
                    <a:gd name="connsiteY2" fmla="*/ 3124207 h 5638820"/>
                    <a:gd name="connsiteX3" fmla="*/ 343141 w 5667537"/>
                    <a:gd name="connsiteY3" fmla="*/ 3809054 h 5638820"/>
                    <a:gd name="connsiteX4" fmla="*/ 644798 w 5667537"/>
                    <a:gd name="connsiteY4" fmla="*/ 4163479 h 5638820"/>
                    <a:gd name="connsiteX5" fmla="*/ 744143 w 5667537"/>
                    <a:gd name="connsiteY5" fmla="*/ 4210914 h 5638820"/>
                    <a:gd name="connsiteX6" fmla="*/ 851109 w 5667537"/>
                    <a:gd name="connsiteY6" fmla="*/ 4269684 h 5638820"/>
                    <a:gd name="connsiteX7" fmla="*/ 962456 w 5667537"/>
                    <a:gd name="connsiteY7" fmla="*/ 4320356 h 5638820"/>
                    <a:gd name="connsiteX8" fmla="*/ 1061897 w 5667537"/>
                    <a:gd name="connsiteY8" fmla="*/ 4385031 h 5638820"/>
                    <a:gd name="connsiteX9" fmla="*/ 1152671 w 5667537"/>
                    <a:gd name="connsiteY9" fmla="*/ 4464184 h 5638820"/>
                    <a:gd name="connsiteX10" fmla="*/ 1365745 w 5667537"/>
                    <a:gd name="connsiteY10" fmla="*/ 5048067 h 5638820"/>
                    <a:gd name="connsiteX11" fmla="*/ 1385747 w 5667537"/>
                    <a:gd name="connsiteY11" fmla="*/ 5152079 h 5638820"/>
                    <a:gd name="connsiteX12" fmla="*/ 1423371 w 5667537"/>
                    <a:gd name="connsiteY12" fmla="*/ 5360200 h 5638820"/>
                    <a:gd name="connsiteX13" fmla="*/ 1619205 w 5667537"/>
                    <a:gd name="connsiteY13" fmla="*/ 5502314 h 5638820"/>
                    <a:gd name="connsiteX14" fmla="*/ 1726171 w 5667537"/>
                    <a:gd name="connsiteY14" fmla="*/ 5563369 h 5638820"/>
                    <a:gd name="connsiteX15" fmla="*/ 2074976 w 5667537"/>
                    <a:gd name="connsiteY15" fmla="*/ 5637664 h 5638820"/>
                    <a:gd name="connsiteX16" fmla="*/ 2276144 w 5667537"/>
                    <a:gd name="connsiteY16" fmla="*/ 5629472 h 5638820"/>
                    <a:gd name="connsiteX17" fmla="*/ 2376919 w 5667537"/>
                    <a:gd name="connsiteY17" fmla="*/ 5621948 h 5638820"/>
                    <a:gd name="connsiteX18" fmla="*/ 2998901 w 5667537"/>
                    <a:gd name="connsiteY18" fmla="*/ 5473929 h 5638820"/>
                    <a:gd name="connsiteX19" fmla="*/ 3388093 w 5667537"/>
                    <a:gd name="connsiteY19" fmla="*/ 5529651 h 5638820"/>
                    <a:gd name="connsiteX20" fmla="*/ 3516680 w 5667537"/>
                    <a:gd name="connsiteY20" fmla="*/ 5560416 h 5638820"/>
                    <a:gd name="connsiteX21" fmla="*/ 4275537 w 5667537"/>
                    <a:gd name="connsiteY21" fmla="*/ 5580800 h 5638820"/>
                    <a:gd name="connsiteX22" fmla="*/ 4376312 w 5667537"/>
                    <a:gd name="connsiteY22" fmla="*/ 5548796 h 5638820"/>
                    <a:gd name="connsiteX23" fmla="*/ 4476705 w 5667537"/>
                    <a:gd name="connsiteY23" fmla="*/ 5513839 h 5638820"/>
                    <a:gd name="connsiteX24" fmla="*/ 4671206 w 5667537"/>
                    <a:gd name="connsiteY24" fmla="*/ 5431257 h 5638820"/>
                    <a:gd name="connsiteX25" fmla="*/ 4995056 w 5667537"/>
                    <a:gd name="connsiteY25" fmla="*/ 4997203 h 5638820"/>
                    <a:gd name="connsiteX26" fmla="*/ 5007057 w 5667537"/>
                    <a:gd name="connsiteY26" fmla="*/ 4803179 h 5638820"/>
                    <a:gd name="connsiteX27" fmla="*/ 4990293 w 5667537"/>
                    <a:gd name="connsiteY27" fmla="*/ 4588771 h 5638820"/>
                    <a:gd name="connsiteX28" fmla="*/ 4975720 w 5667537"/>
                    <a:gd name="connsiteY28" fmla="*/ 4481996 h 5638820"/>
                    <a:gd name="connsiteX29" fmla="*/ 5243944 w 5667537"/>
                    <a:gd name="connsiteY29" fmla="*/ 3742570 h 5638820"/>
                    <a:gd name="connsiteX30" fmla="*/ 5312238 w 5667537"/>
                    <a:gd name="connsiteY30" fmla="*/ 3681038 h 5638820"/>
                    <a:gd name="connsiteX31" fmla="*/ 5382057 w 5667537"/>
                    <a:gd name="connsiteY31" fmla="*/ 3622174 h 5638820"/>
                    <a:gd name="connsiteX32" fmla="*/ 5452160 w 5667537"/>
                    <a:gd name="connsiteY32" fmla="*/ 3565595 h 5638820"/>
                    <a:gd name="connsiteX33" fmla="*/ 5520836 w 5667537"/>
                    <a:gd name="connsiteY33" fmla="*/ 3511112 h 5638820"/>
                    <a:gd name="connsiteX34" fmla="*/ 5656948 w 5667537"/>
                    <a:gd name="connsiteY34" fmla="*/ 3129827 h 5638820"/>
                    <a:gd name="connsiteX35" fmla="*/ 5575700 w 5667537"/>
                    <a:gd name="connsiteY35" fmla="*/ 2688629 h 5638820"/>
                    <a:gd name="connsiteX36" fmla="*/ 5536171 w 5667537"/>
                    <a:gd name="connsiteY36" fmla="*/ 2172850 h 5638820"/>
                    <a:gd name="connsiteX37" fmla="*/ 5483688 w 5667537"/>
                    <a:gd name="connsiteY37" fmla="*/ 2090363 h 5638820"/>
                    <a:gd name="connsiteX38" fmla="*/ 5050587 w 5667537"/>
                    <a:gd name="connsiteY38" fmla="*/ 1741177 h 5638820"/>
                    <a:gd name="connsiteX39" fmla="*/ 4960480 w 5667537"/>
                    <a:gd name="connsiteY39" fmla="*/ 1638783 h 5638820"/>
                    <a:gd name="connsiteX40" fmla="*/ 4900473 w 5667537"/>
                    <a:gd name="connsiteY40" fmla="*/ 1543438 h 5638820"/>
                    <a:gd name="connsiteX41" fmla="*/ 4774457 w 5667537"/>
                    <a:gd name="connsiteY41" fmla="*/ 1218731 h 5638820"/>
                    <a:gd name="connsiteX42" fmla="*/ 4734357 w 5667537"/>
                    <a:gd name="connsiteY42" fmla="*/ 1120528 h 5638820"/>
                    <a:gd name="connsiteX43" fmla="*/ 4679778 w 5667537"/>
                    <a:gd name="connsiteY43" fmla="*/ 1015658 h 5638820"/>
                    <a:gd name="connsiteX44" fmla="*/ 4059510 w 5667537"/>
                    <a:gd name="connsiteY44" fmla="*/ 446825 h 5638820"/>
                    <a:gd name="connsiteX45" fmla="*/ 3984739 w 5667537"/>
                    <a:gd name="connsiteY45" fmla="*/ 392627 h 5638820"/>
                    <a:gd name="connsiteX46" fmla="*/ 3827005 w 5667537"/>
                    <a:gd name="connsiteY46" fmla="*/ 297663 h 5638820"/>
                    <a:gd name="connsiteX47" fmla="*/ 3715658 w 5667537"/>
                    <a:gd name="connsiteY47" fmla="*/ 243752 h 5638820"/>
                    <a:gd name="connsiteX48" fmla="*/ 3377806 w 5667537"/>
                    <a:gd name="connsiteY48" fmla="*/ 198222 h 5638820"/>
                    <a:gd name="connsiteX49" fmla="*/ 2990710 w 5667537"/>
                    <a:gd name="connsiteY49" fmla="*/ 249657 h 5638820"/>
                    <a:gd name="connsiteX50" fmla="*/ 2619902 w 5667537"/>
                    <a:gd name="connsiteY50" fmla="*/ 49346 h 5638820"/>
                    <a:gd name="connsiteX51" fmla="*/ 2360250 w 5667537"/>
                    <a:gd name="connsiteY51" fmla="*/ 15437 h 5638820"/>
                    <a:gd name="connsiteX52" fmla="*/ 2249093 w 5667537"/>
                    <a:gd name="connsiteY52" fmla="*/ 62872 h 5638820"/>
                    <a:gd name="connsiteX53" fmla="*/ 1918861 w 5667537"/>
                    <a:gd name="connsiteY53" fmla="*/ 374149 h 5638820"/>
                    <a:gd name="connsiteX54" fmla="*/ 1824374 w 5667537"/>
                    <a:gd name="connsiteY54" fmla="*/ 446444 h 5638820"/>
                    <a:gd name="connsiteX55" fmla="*/ 1721599 w 5667537"/>
                    <a:gd name="connsiteY55" fmla="*/ 501498 h 5638820"/>
                    <a:gd name="connsiteX56" fmla="*/ 1613490 w 5667537"/>
                    <a:gd name="connsiteY56" fmla="*/ 551409 h 5638820"/>
                    <a:gd name="connsiteX57" fmla="*/ 1287449 w 5667537"/>
                    <a:gd name="connsiteY57" fmla="*/ 696570 h 5638820"/>
                    <a:gd name="connsiteX58" fmla="*/ 1066184 w 5667537"/>
                    <a:gd name="connsiteY58" fmla="*/ 790868 h 5638820"/>
                    <a:gd name="connsiteX59" fmla="*/ 737666 w 5667537"/>
                    <a:gd name="connsiteY59" fmla="*/ 1159390 h 5638820"/>
                    <a:gd name="connsiteX60" fmla="*/ 727475 w 5667537"/>
                    <a:gd name="connsiteY60" fmla="*/ 1332269 h 5638820"/>
                    <a:gd name="connsiteX61" fmla="*/ 705853 w 5667537"/>
                    <a:gd name="connsiteY61" fmla="*/ 2236382 h 5638820"/>
                    <a:gd name="connsiteX62" fmla="*/ 96824 w 5667537"/>
                    <a:gd name="connsiteY62" fmla="*/ 2815692 h 5638820"/>
                    <a:gd name="connsiteX63" fmla="*/ 13290 w 5667537"/>
                    <a:gd name="connsiteY63" fmla="*/ 2947613 h 5638820"/>
                    <a:gd name="connsiteX64" fmla="*/ 13290 w 5667537"/>
                    <a:gd name="connsiteY64" fmla="*/ 2947613 h 5638820"/>
                    <a:gd name="connsiteX65" fmla="*/ 6337 w 5667537"/>
                    <a:gd name="connsiteY65" fmla="*/ 2959425 h 5638820"/>
                    <a:gd name="connsiteX66" fmla="*/ 158927 w 5667537"/>
                    <a:gd name="connsiteY66" fmla="*/ 2758733 h 5638820"/>
                    <a:gd name="connsiteX67" fmla="*/ 754526 w 5667537"/>
                    <a:gd name="connsiteY67" fmla="*/ 2128082 h 5638820"/>
                    <a:gd name="connsiteX68" fmla="*/ 743096 w 5667537"/>
                    <a:gd name="connsiteY68" fmla="*/ 1580300 h 5638820"/>
                    <a:gd name="connsiteX69" fmla="*/ 731189 w 5667537"/>
                    <a:gd name="connsiteY69" fmla="*/ 1409897 h 5638820"/>
                    <a:gd name="connsiteX70" fmla="*/ 730046 w 5667537"/>
                    <a:gd name="connsiteY70" fmla="*/ 1240257 h 5638820"/>
                    <a:gd name="connsiteX71" fmla="*/ 1117142 w 5667537"/>
                    <a:gd name="connsiteY71" fmla="*/ 763817 h 5638820"/>
                    <a:gd name="connsiteX72" fmla="*/ 1311929 w 5667537"/>
                    <a:gd name="connsiteY72" fmla="*/ 683616 h 5638820"/>
                    <a:gd name="connsiteX73" fmla="*/ 1603013 w 5667537"/>
                    <a:gd name="connsiteY73" fmla="*/ 565220 h 5638820"/>
                    <a:gd name="connsiteX74" fmla="*/ 1699596 w 5667537"/>
                    <a:gd name="connsiteY74" fmla="*/ 523025 h 5638820"/>
                    <a:gd name="connsiteX75" fmla="*/ 1784369 w 5667537"/>
                    <a:gd name="connsiteY75" fmla="*/ 481877 h 5638820"/>
                    <a:gd name="connsiteX76" fmla="*/ 1861521 w 5667537"/>
                    <a:gd name="connsiteY76" fmla="*/ 430727 h 5638820"/>
                    <a:gd name="connsiteX77" fmla="*/ 2229662 w 5667537"/>
                    <a:gd name="connsiteY77" fmla="*/ 73445 h 5638820"/>
                    <a:gd name="connsiteX78" fmla="*/ 2312625 w 5667537"/>
                    <a:gd name="connsiteY78" fmla="*/ 32011 h 5638820"/>
                    <a:gd name="connsiteX79" fmla="*/ 2397017 w 5667537"/>
                    <a:gd name="connsiteY79" fmla="*/ 6674 h 5638820"/>
                    <a:gd name="connsiteX80" fmla="*/ 2622188 w 5667537"/>
                    <a:gd name="connsiteY80" fmla="*/ 51728 h 5638820"/>
                    <a:gd name="connsiteX81" fmla="*/ 3101295 w 5667537"/>
                    <a:gd name="connsiteY81" fmla="*/ 246609 h 5638820"/>
                    <a:gd name="connsiteX82" fmla="*/ 3627171 w 5667537"/>
                    <a:gd name="connsiteY82" fmla="*/ 215462 h 5638820"/>
                    <a:gd name="connsiteX83" fmla="*/ 3753758 w 5667537"/>
                    <a:gd name="connsiteY83" fmla="*/ 264707 h 5638820"/>
                    <a:gd name="connsiteX84" fmla="*/ 4014647 w 5667537"/>
                    <a:gd name="connsiteY84" fmla="*/ 415011 h 5638820"/>
                    <a:gd name="connsiteX85" fmla="*/ 4096562 w 5667537"/>
                    <a:gd name="connsiteY85" fmla="*/ 476162 h 5638820"/>
                    <a:gd name="connsiteX86" fmla="*/ 4641488 w 5667537"/>
                    <a:gd name="connsiteY86" fmla="*/ 953078 h 5638820"/>
                    <a:gd name="connsiteX87" fmla="*/ 4684541 w 5667537"/>
                    <a:gd name="connsiteY87" fmla="*/ 1026707 h 5638820"/>
                    <a:gd name="connsiteX88" fmla="*/ 4722736 w 5667537"/>
                    <a:gd name="connsiteY88" fmla="*/ 1101287 h 5638820"/>
                    <a:gd name="connsiteX89" fmla="*/ 4895519 w 5667537"/>
                    <a:gd name="connsiteY89" fmla="*/ 1533722 h 5638820"/>
                    <a:gd name="connsiteX90" fmla="*/ 4947335 w 5667537"/>
                    <a:gd name="connsiteY90" fmla="*/ 1616399 h 5638820"/>
                    <a:gd name="connsiteX91" fmla="*/ 5047443 w 5667537"/>
                    <a:gd name="connsiteY91" fmla="*/ 1730128 h 5638820"/>
                    <a:gd name="connsiteX92" fmla="*/ 5437206 w 5667537"/>
                    <a:gd name="connsiteY92" fmla="*/ 2035976 h 5638820"/>
                    <a:gd name="connsiteX93" fmla="*/ 5504262 w 5667537"/>
                    <a:gd name="connsiteY93" fmla="*/ 2121701 h 5638820"/>
                    <a:gd name="connsiteX94" fmla="*/ 5556269 w 5667537"/>
                    <a:gd name="connsiteY94" fmla="*/ 2213617 h 5638820"/>
                    <a:gd name="connsiteX95" fmla="*/ 5572557 w 5667537"/>
                    <a:gd name="connsiteY95" fmla="*/ 2728919 h 5638820"/>
                    <a:gd name="connsiteX96" fmla="*/ 5645613 w 5667537"/>
                    <a:gd name="connsiteY96" fmla="*/ 3078106 h 5638820"/>
                    <a:gd name="connsiteX97" fmla="*/ 5544744 w 5667537"/>
                    <a:gd name="connsiteY97" fmla="*/ 3489395 h 5638820"/>
                    <a:gd name="connsiteX98" fmla="*/ 5431777 w 5667537"/>
                    <a:gd name="connsiteY98" fmla="*/ 3600552 h 5638820"/>
                    <a:gd name="connsiteX99" fmla="*/ 5329383 w 5667537"/>
                    <a:gd name="connsiteY99" fmla="*/ 3676181 h 5638820"/>
                    <a:gd name="connsiteX100" fmla="*/ 5229085 w 5667537"/>
                    <a:gd name="connsiteY100" fmla="*/ 3750952 h 5638820"/>
                    <a:gd name="connsiteX101" fmla="*/ 4964766 w 5667537"/>
                    <a:gd name="connsiteY101" fmla="*/ 4535050 h 5638820"/>
                    <a:gd name="connsiteX102" fmla="*/ 4971148 w 5667537"/>
                    <a:gd name="connsiteY102" fmla="*/ 4637158 h 5638820"/>
                    <a:gd name="connsiteX103" fmla="*/ 4978863 w 5667537"/>
                    <a:gd name="connsiteY103" fmla="*/ 4738599 h 5638820"/>
                    <a:gd name="connsiteX104" fmla="*/ 4996008 w 5667537"/>
                    <a:gd name="connsiteY104" fmla="*/ 4964723 h 5638820"/>
                    <a:gd name="connsiteX105" fmla="*/ 4677968 w 5667537"/>
                    <a:gd name="connsiteY105" fmla="*/ 5436115 h 5638820"/>
                    <a:gd name="connsiteX106" fmla="*/ 4442701 w 5667537"/>
                    <a:gd name="connsiteY106" fmla="*/ 5532699 h 5638820"/>
                    <a:gd name="connsiteX107" fmla="*/ 4361358 w 5667537"/>
                    <a:gd name="connsiteY107" fmla="*/ 5559273 h 5638820"/>
                    <a:gd name="connsiteX108" fmla="*/ 4279633 w 5667537"/>
                    <a:gd name="connsiteY108" fmla="*/ 5583657 h 5638820"/>
                    <a:gd name="connsiteX109" fmla="*/ 3607358 w 5667537"/>
                    <a:gd name="connsiteY109" fmla="*/ 5579848 h 5638820"/>
                    <a:gd name="connsiteX110" fmla="*/ 3472199 w 5667537"/>
                    <a:gd name="connsiteY110" fmla="*/ 5546415 h 5638820"/>
                    <a:gd name="connsiteX111" fmla="*/ 2900984 w 5667537"/>
                    <a:gd name="connsiteY111" fmla="*/ 5489741 h 5638820"/>
                    <a:gd name="connsiteX112" fmla="*/ 2408637 w 5667537"/>
                    <a:gd name="connsiteY112" fmla="*/ 5620710 h 5638820"/>
                    <a:gd name="connsiteX113" fmla="*/ 2292623 w 5667537"/>
                    <a:gd name="connsiteY113" fmla="*/ 5628329 h 5638820"/>
                    <a:gd name="connsiteX114" fmla="*/ 2176132 w 5667537"/>
                    <a:gd name="connsiteY114" fmla="*/ 5634044 h 5638820"/>
                    <a:gd name="connsiteX115" fmla="*/ 1989442 w 5667537"/>
                    <a:gd name="connsiteY115" fmla="*/ 5633949 h 5638820"/>
                    <a:gd name="connsiteX116" fmla="*/ 1777511 w 5667537"/>
                    <a:gd name="connsiteY116" fmla="*/ 5586896 h 5638820"/>
                    <a:gd name="connsiteX117" fmla="*/ 1679879 w 5667537"/>
                    <a:gd name="connsiteY117" fmla="*/ 5539176 h 5638820"/>
                    <a:gd name="connsiteX118" fmla="*/ 1374222 w 5667537"/>
                    <a:gd name="connsiteY118" fmla="*/ 5343722 h 5638820"/>
                    <a:gd name="connsiteX119" fmla="*/ 1401273 w 5667537"/>
                    <a:gd name="connsiteY119" fmla="*/ 5267904 h 5638820"/>
                    <a:gd name="connsiteX120" fmla="*/ 1374603 w 5667537"/>
                    <a:gd name="connsiteY120" fmla="*/ 5066831 h 5638820"/>
                    <a:gd name="connsiteX121" fmla="*/ 1355363 w 5667537"/>
                    <a:gd name="connsiteY121" fmla="*/ 4967580 h 5638820"/>
                    <a:gd name="connsiteX122" fmla="*/ 1230776 w 5667537"/>
                    <a:gd name="connsiteY122" fmla="*/ 4569626 h 5638820"/>
                    <a:gd name="connsiteX123" fmla="*/ 1026083 w 5667537"/>
                    <a:gd name="connsiteY123" fmla="*/ 4369982 h 5638820"/>
                    <a:gd name="connsiteX124" fmla="*/ 942263 w 5667537"/>
                    <a:gd name="connsiteY124" fmla="*/ 4320737 h 5638820"/>
                    <a:gd name="connsiteX125" fmla="*/ 829964 w 5667537"/>
                    <a:gd name="connsiteY125" fmla="*/ 4272446 h 5638820"/>
                    <a:gd name="connsiteX126" fmla="*/ 724046 w 5667537"/>
                    <a:gd name="connsiteY126" fmla="*/ 4213772 h 5638820"/>
                    <a:gd name="connsiteX127" fmla="*/ 624795 w 5667537"/>
                    <a:gd name="connsiteY127" fmla="*/ 4152335 h 5638820"/>
                    <a:gd name="connsiteX128" fmla="*/ 375335 w 5667537"/>
                    <a:gd name="connsiteY128" fmla="*/ 3898208 h 5638820"/>
                    <a:gd name="connsiteX129" fmla="*/ 28816 w 5667537"/>
                    <a:gd name="connsiteY129" fmla="*/ 3153829 h 5638820"/>
                    <a:gd name="connsiteX130" fmla="*/ 812 w 5667537"/>
                    <a:gd name="connsiteY130" fmla="*/ 3074963 h 5638820"/>
                    <a:gd name="connsiteX131" fmla="*/ 6337 w 5667537"/>
                    <a:gd name="connsiteY131" fmla="*/ 2959425 h 5638820"/>
                    <a:gd name="connsiteX132" fmla="*/ 6337 w 5667537"/>
                    <a:gd name="connsiteY132" fmla="*/ 2959425 h 5638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</a:cxnLst>
                  <a:rect l="l" t="t" r="r" b="b"/>
                  <a:pathLst>
                    <a:path w="5667537" h="5638820">
                      <a:moveTo>
                        <a:pt x="13290" y="2947613"/>
                      </a:moveTo>
                      <a:cubicBezTo>
                        <a:pt x="6908" y="2981999"/>
                        <a:pt x="3860" y="3016289"/>
                        <a:pt x="3765" y="3050483"/>
                      </a:cubicBezTo>
                      <a:cubicBezTo>
                        <a:pt x="2050" y="3075534"/>
                        <a:pt x="7480" y="3102585"/>
                        <a:pt x="18338" y="3124207"/>
                      </a:cubicBezTo>
                      <a:cubicBezTo>
                        <a:pt x="129304" y="3354331"/>
                        <a:pt x="264655" y="3562738"/>
                        <a:pt x="343141" y="3809054"/>
                      </a:cubicBezTo>
                      <a:cubicBezTo>
                        <a:pt x="391909" y="3963359"/>
                        <a:pt x="494684" y="4095947"/>
                        <a:pt x="644798" y="4163479"/>
                      </a:cubicBezTo>
                      <a:cubicBezTo>
                        <a:pt x="677373" y="4180434"/>
                        <a:pt x="710615" y="4196246"/>
                        <a:pt x="744143" y="4210914"/>
                      </a:cubicBezTo>
                      <a:cubicBezTo>
                        <a:pt x="779100" y="4231869"/>
                        <a:pt x="814724" y="4251395"/>
                        <a:pt x="851109" y="4269684"/>
                      </a:cubicBezTo>
                      <a:cubicBezTo>
                        <a:pt x="887495" y="4287876"/>
                        <a:pt x="924642" y="4304831"/>
                        <a:pt x="962456" y="4320356"/>
                      </a:cubicBezTo>
                      <a:cubicBezTo>
                        <a:pt x="996651" y="4340454"/>
                        <a:pt x="1029989" y="4361504"/>
                        <a:pt x="1061897" y="4385031"/>
                      </a:cubicBezTo>
                      <a:cubicBezTo>
                        <a:pt x="1093806" y="4408463"/>
                        <a:pt x="1124286" y="4434371"/>
                        <a:pt x="1152671" y="4464184"/>
                      </a:cubicBezTo>
                      <a:cubicBezTo>
                        <a:pt x="1298879" y="4623918"/>
                        <a:pt x="1320501" y="4845851"/>
                        <a:pt x="1365745" y="5048067"/>
                      </a:cubicBezTo>
                      <a:cubicBezTo>
                        <a:pt x="1372793" y="5082642"/>
                        <a:pt x="1379365" y="5117313"/>
                        <a:pt x="1385747" y="5152079"/>
                      </a:cubicBezTo>
                      <a:cubicBezTo>
                        <a:pt x="1398511" y="5221612"/>
                        <a:pt x="1410417" y="5291335"/>
                        <a:pt x="1423371" y="5360200"/>
                      </a:cubicBezTo>
                      <a:cubicBezTo>
                        <a:pt x="1436897" y="5422494"/>
                        <a:pt x="1550625" y="5449545"/>
                        <a:pt x="1619205" y="5502314"/>
                      </a:cubicBezTo>
                      <a:cubicBezTo>
                        <a:pt x="1654257" y="5525650"/>
                        <a:pt x="1689690" y="5545938"/>
                        <a:pt x="1726171" y="5563369"/>
                      </a:cubicBezTo>
                      <a:cubicBezTo>
                        <a:pt x="1834661" y="5616328"/>
                        <a:pt x="1953532" y="5645094"/>
                        <a:pt x="2074976" y="5637664"/>
                      </a:cubicBezTo>
                      <a:cubicBezTo>
                        <a:pt x="2141747" y="5637378"/>
                        <a:pt x="2208993" y="5633949"/>
                        <a:pt x="2276144" y="5629472"/>
                      </a:cubicBezTo>
                      <a:cubicBezTo>
                        <a:pt x="2309768" y="5627186"/>
                        <a:pt x="2343391" y="5624615"/>
                        <a:pt x="2376919" y="5621948"/>
                      </a:cubicBezTo>
                      <a:cubicBezTo>
                        <a:pt x="2587421" y="5598421"/>
                        <a:pt x="2785065" y="5522602"/>
                        <a:pt x="2998901" y="5473929"/>
                      </a:cubicBezTo>
                      <a:cubicBezTo>
                        <a:pt x="3131584" y="5441449"/>
                        <a:pt x="3258743" y="5503742"/>
                        <a:pt x="3388093" y="5529651"/>
                      </a:cubicBezTo>
                      <a:cubicBezTo>
                        <a:pt x="3431146" y="5539747"/>
                        <a:pt x="3474008" y="5550224"/>
                        <a:pt x="3516680" y="5560416"/>
                      </a:cubicBezTo>
                      <a:cubicBezTo>
                        <a:pt x="3772903" y="5621662"/>
                        <a:pt x="4024553" y="5673192"/>
                        <a:pt x="4275537" y="5580800"/>
                      </a:cubicBezTo>
                      <a:cubicBezTo>
                        <a:pt x="4309065" y="5570513"/>
                        <a:pt x="4342689" y="5559940"/>
                        <a:pt x="4376312" y="5548796"/>
                      </a:cubicBezTo>
                      <a:cubicBezTo>
                        <a:pt x="4409935" y="5537651"/>
                        <a:pt x="4443463" y="5526031"/>
                        <a:pt x="4476705" y="5513839"/>
                      </a:cubicBezTo>
                      <a:cubicBezTo>
                        <a:pt x="4543190" y="5489360"/>
                        <a:pt x="4608626" y="5462213"/>
                        <a:pt x="4671206" y="5431257"/>
                      </a:cubicBezTo>
                      <a:cubicBezTo>
                        <a:pt x="4878470" y="5348390"/>
                        <a:pt x="4965909" y="5185036"/>
                        <a:pt x="4995056" y="4997203"/>
                      </a:cubicBezTo>
                      <a:cubicBezTo>
                        <a:pt x="5004771" y="4934529"/>
                        <a:pt x="5008010" y="4869187"/>
                        <a:pt x="5007057" y="4803179"/>
                      </a:cubicBezTo>
                      <a:cubicBezTo>
                        <a:pt x="5005819" y="4731170"/>
                        <a:pt x="4999056" y="4659923"/>
                        <a:pt x="4990293" y="4588771"/>
                      </a:cubicBezTo>
                      <a:cubicBezTo>
                        <a:pt x="4985912" y="4553243"/>
                        <a:pt x="4981054" y="4517619"/>
                        <a:pt x="4975720" y="4481996"/>
                      </a:cubicBezTo>
                      <a:cubicBezTo>
                        <a:pt x="4869230" y="4198913"/>
                        <a:pt x="5010010" y="3912020"/>
                        <a:pt x="5243944" y="3742570"/>
                      </a:cubicBezTo>
                      <a:cubicBezTo>
                        <a:pt x="5266423" y="3721615"/>
                        <a:pt x="5289188" y="3701041"/>
                        <a:pt x="5312238" y="3681038"/>
                      </a:cubicBezTo>
                      <a:cubicBezTo>
                        <a:pt x="5335288" y="3660941"/>
                        <a:pt x="5358625" y="3641414"/>
                        <a:pt x="5382057" y="3622174"/>
                      </a:cubicBezTo>
                      <a:cubicBezTo>
                        <a:pt x="5405488" y="3602933"/>
                        <a:pt x="5428919" y="3584074"/>
                        <a:pt x="5452160" y="3565595"/>
                      </a:cubicBezTo>
                      <a:cubicBezTo>
                        <a:pt x="5475401" y="3547117"/>
                        <a:pt x="5498357" y="3528924"/>
                        <a:pt x="5520836" y="3511112"/>
                      </a:cubicBezTo>
                      <a:cubicBezTo>
                        <a:pt x="5637993" y="3422149"/>
                        <a:pt x="5692095" y="3276035"/>
                        <a:pt x="5656948" y="3129827"/>
                      </a:cubicBezTo>
                      <a:cubicBezTo>
                        <a:pt x="5621801" y="2978284"/>
                        <a:pt x="5556745" y="2845601"/>
                        <a:pt x="5575700" y="2688629"/>
                      </a:cubicBezTo>
                      <a:cubicBezTo>
                        <a:pt x="5594655" y="2515369"/>
                        <a:pt x="5621705" y="2328584"/>
                        <a:pt x="5536171" y="2172850"/>
                      </a:cubicBezTo>
                      <a:cubicBezTo>
                        <a:pt x="5520836" y="2144942"/>
                        <a:pt x="5503119" y="2117510"/>
                        <a:pt x="5483688" y="2090363"/>
                      </a:cubicBezTo>
                      <a:cubicBezTo>
                        <a:pt x="5367293" y="1930629"/>
                        <a:pt x="5196795" y="1863002"/>
                        <a:pt x="5050587" y="1741177"/>
                      </a:cubicBezTo>
                      <a:cubicBezTo>
                        <a:pt x="5015439" y="1711364"/>
                        <a:pt x="4985626" y="1676216"/>
                        <a:pt x="4960480" y="1638783"/>
                      </a:cubicBezTo>
                      <a:cubicBezTo>
                        <a:pt x="4938668" y="1608113"/>
                        <a:pt x="4918951" y="1576204"/>
                        <a:pt x="4900473" y="1543438"/>
                      </a:cubicBezTo>
                      <a:cubicBezTo>
                        <a:pt x="4845037" y="1445044"/>
                        <a:pt x="4801222" y="1338079"/>
                        <a:pt x="4774457" y="1218731"/>
                      </a:cubicBezTo>
                      <a:cubicBezTo>
                        <a:pt x="4766360" y="1183583"/>
                        <a:pt x="4750073" y="1153770"/>
                        <a:pt x="4734357" y="1120528"/>
                      </a:cubicBezTo>
                      <a:cubicBezTo>
                        <a:pt x="4717497" y="1085000"/>
                        <a:pt x="4699400" y="1050233"/>
                        <a:pt x="4679778" y="1015658"/>
                      </a:cubicBezTo>
                      <a:cubicBezTo>
                        <a:pt x="4536332" y="755816"/>
                        <a:pt x="4281824" y="617703"/>
                        <a:pt x="4059510" y="446825"/>
                      </a:cubicBezTo>
                      <a:cubicBezTo>
                        <a:pt x="4035031" y="427965"/>
                        <a:pt x="4010075" y="409868"/>
                        <a:pt x="3984739" y="392627"/>
                      </a:cubicBezTo>
                      <a:cubicBezTo>
                        <a:pt x="3933971" y="358052"/>
                        <a:pt x="3881297" y="326524"/>
                        <a:pt x="3827005" y="297663"/>
                      </a:cubicBezTo>
                      <a:cubicBezTo>
                        <a:pt x="3790619" y="278518"/>
                        <a:pt x="3753567" y="260516"/>
                        <a:pt x="3715658" y="243752"/>
                      </a:cubicBezTo>
                      <a:cubicBezTo>
                        <a:pt x="3610692" y="192793"/>
                        <a:pt x="3494297" y="181934"/>
                        <a:pt x="3377806" y="198222"/>
                      </a:cubicBezTo>
                      <a:cubicBezTo>
                        <a:pt x="3245123" y="219844"/>
                        <a:pt x="3123393" y="255086"/>
                        <a:pt x="2990710" y="249657"/>
                      </a:cubicBezTo>
                      <a:cubicBezTo>
                        <a:pt x="2841834" y="241561"/>
                        <a:pt x="2744393" y="122403"/>
                        <a:pt x="2619902" y="49346"/>
                      </a:cubicBezTo>
                      <a:cubicBezTo>
                        <a:pt x="2538653" y="578"/>
                        <a:pt x="2446642" y="-12947"/>
                        <a:pt x="2360250" y="15437"/>
                      </a:cubicBezTo>
                      <a:cubicBezTo>
                        <a:pt x="2322722" y="26582"/>
                        <a:pt x="2285574" y="42107"/>
                        <a:pt x="2249093" y="62872"/>
                      </a:cubicBezTo>
                      <a:cubicBezTo>
                        <a:pt x="2113743" y="144120"/>
                        <a:pt x="2027161" y="265850"/>
                        <a:pt x="1918861" y="374149"/>
                      </a:cubicBezTo>
                      <a:cubicBezTo>
                        <a:pt x="1889048" y="401200"/>
                        <a:pt x="1856568" y="425584"/>
                        <a:pt x="1824374" y="446444"/>
                      </a:cubicBezTo>
                      <a:cubicBezTo>
                        <a:pt x="1791703" y="466922"/>
                        <a:pt x="1757984" y="485210"/>
                        <a:pt x="1721599" y="501498"/>
                      </a:cubicBezTo>
                      <a:cubicBezTo>
                        <a:pt x="1685404" y="518548"/>
                        <a:pt x="1649495" y="535026"/>
                        <a:pt x="1613490" y="551409"/>
                      </a:cubicBezTo>
                      <a:cubicBezTo>
                        <a:pt x="1505572" y="600558"/>
                        <a:pt x="1397082" y="648945"/>
                        <a:pt x="1287449" y="696570"/>
                      </a:cubicBezTo>
                      <a:cubicBezTo>
                        <a:pt x="1214297" y="728288"/>
                        <a:pt x="1140669" y="759721"/>
                        <a:pt x="1066184" y="790868"/>
                      </a:cubicBezTo>
                      <a:cubicBezTo>
                        <a:pt x="899306" y="849732"/>
                        <a:pt x="777005" y="992321"/>
                        <a:pt x="737666" y="1159390"/>
                      </a:cubicBezTo>
                      <a:cubicBezTo>
                        <a:pt x="724522" y="1215016"/>
                        <a:pt x="720712" y="1273404"/>
                        <a:pt x="727475" y="1332269"/>
                      </a:cubicBezTo>
                      <a:cubicBezTo>
                        <a:pt x="757288" y="1632687"/>
                        <a:pt x="824915" y="1946726"/>
                        <a:pt x="705853" y="2236382"/>
                      </a:cubicBezTo>
                      <a:cubicBezTo>
                        <a:pt x="594887" y="2509749"/>
                        <a:pt x="310661" y="2626145"/>
                        <a:pt x="96824" y="2815692"/>
                      </a:cubicBezTo>
                      <a:cubicBezTo>
                        <a:pt x="56152" y="2850839"/>
                        <a:pt x="29101" y="2896845"/>
                        <a:pt x="13290" y="2947613"/>
                      </a:cubicBezTo>
                      <a:lnTo>
                        <a:pt x="13290" y="2947613"/>
                      </a:lnTo>
                      <a:close/>
                      <a:moveTo>
                        <a:pt x="6337" y="2959425"/>
                      </a:moveTo>
                      <a:cubicBezTo>
                        <a:pt x="37102" y="2877795"/>
                        <a:pt x="88537" y="2810168"/>
                        <a:pt x="158927" y="2758733"/>
                      </a:cubicBezTo>
                      <a:cubicBezTo>
                        <a:pt x="394481" y="2574710"/>
                        <a:pt x="681374" y="2439359"/>
                        <a:pt x="754526" y="2128082"/>
                      </a:cubicBezTo>
                      <a:cubicBezTo>
                        <a:pt x="800531" y="1941297"/>
                        <a:pt x="754526" y="1762703"/>
                        <a:pt x="743096" y="1580300"/>
                      </a:cubicBezTo>
                      <a:cubicBezTo>
                        <a:pt x="738238" y="1523245"/>
                        <a:pt x="734047" y="1466666"/>
                        <a:pt x="731189" y="1409897"/>
                      </a:cubicBezTo>
                      <a:cubicBezTo>
                        <a:pt x="728903" y="1353605"/>
                        <a:pt x="728046" y="1297026"/>
                        <a:pt x="730046" y="1240257"/>
                      </a:cubicBezTo>
                      <a:cubicBezTo>
                        <a:pt x="738143" y="1015562"/>
                        <a:pt x="914069" y="839636"/>
                        <a:pt x="1117142" y="763817"/>
                      </a:cubicBezTo>
                      <a:cubicBezTo>
                        <a:pt x="1182103" y="736099"/>
                        <a:pt x="1247063" y="709715"/>
                        <a:pt x="1311929" y="683616"/>
                      </a:cubicBezTo>
                      <a:cubicBezTo>
                        <a:pt x="1409274" y="644564"/>
                        <a:pt x="1506334" y="606178"/>
                        <a:pt x="1603013" y="565220"/>
                      </a:cubicBezTo>
                      <a:cubicBezTo>
                        <a:pt x="1635207" y="551504"/>
                        <a:pt x="1667402" y="537598"/>
                        <a:pt x="1699596" y="523025"/>
                      </a:cubicBezTo>
                      <a:cubicBezTo>
                        <a:pt x="1729314" y="511309"/>
                        <a:pt x="1757413" y="497402"/>
                        <a:pt x="1784369" y="481877"/>
                      </a:cubicBezTo>
                      <a:cubicBezTo>
                        <a:pt x="1810086" y="465970"/>
                        <a:pt x="1837137" y="449682"/>
                        <a:pt x="1861521" y="430727"/>
                      </a:cubicBezTo>
                      <a:cubicBezTo>
                        <a:pt x="1999538" y="316999"/>
                        <a:pt x="2078120" y="165456"/>
                        <a:pt x="2229662" y="73445"/>
                      </a:cubicBezTo>
                      <a:cubicBezTo>
                        <a:pt x="2256999" y="56776"/>
                        <a:pt x="2284717" y="43155"/>
                        <a:pt x="2312625" y="32011"/>
                      </a:cubicBezTo>
                      <a:cubicBezTo>
                        <a:pt x="2340533" y="20867"/>
                        <a:pt x="2368727" y="12389"/>
                        <a:pt x="2397017" y="6674"/>
                      </a:cubicBezTo>
                      <a:cubicBezTo>
                        <a:pt x="2475979" y="-10471"/>
                        <a:pt x="2551798" y="5722"/>
                        <a:pt x="2622188" y="51728"/>
                      </a:cubicBezTo>
                      <a:cubicBezTo>
                        <a:pt x="2773730" y="149168"/>
                        <a:pt x="2911843" y="268326"/>
                        <a:pt x="3101295" y="246609"/>
                      </a:cubicBezTo>
                      <a:cubicBezTo>
                        <a:pt x="3277222" y="230321"/>
                        <a:pt x="3453149" y="160027"/>
                        <a:pt x="3627171" y="215462"/>
                      </a:cubicBezTo>
                      <a:cubicBezTo>
                        <a:pt x="3670985" y="228511"/>
                        <a:pt x="3712705" y="245942"/>
                        <a:pt x="3753758" y="264707"/>
                      </a:cubicBezTo>
                      <a:cubicBezTo>
                        <a:pt x="3844531" y="307093"/>
                        <a:pt x="3931971" y="356528"/>
                        <a:pt x="4014647" y="415011"/>
                      </a:cubicBezTo>
                      <a:cubicBezTo>
                        <a:pt x="4042175" y="434442"/>
                        <a:pt x="4069321" y="454921"/>
                        <a:pt x="4096562" y="476162"/>
                      </a:cubicBezTo>
                      <a:cubicBezTo>
                        <a:pt x="4292301" y="620084"/>
                        <a:pt x="4500708" y="736575"/>
                        <a:pt x="4641488" y="953078"/>
                      </a:cubicBezTo>
                      <a:cubicBezTo>
                        <a:pt x="4656823" y="977462"/>
                        <a:pt x="4671015" y="1002037"/>
                        <a:pt x="4684541" y="1026707"/>
                      </a:cubicBezTo>
                      <a:cubicBezTo>
                        <a:pt x="4697876" y="1051472"/>
                        <a:pt x="4710544" y="1076332"/>
                        <a:pt x="4722736" y="1101287"/>
                      </a:cubicBezTo>
                      <a:cubicBezTo>
                        <a:pt x="4785791" y="1243972"/>
                        <a:pt x="4818843" y="1393705"/>
                        <a:pt x="4895519" y="1533722"/>
                      </a:cubicBezTo>
                      <a:cubicBezTo>
                        <a:pt x="4910854" y="1561726"/>
                        <a:pt x="4927905" y="1589348"/>
                        <a:pt x="4947335" y="1616399"/>
                      </a:cubicBezTo>
                      <a:cubicBezTo>
                        <a:pt x="4977053" y="1656976"/>
                        <a:pt x="5009534" y="1694885"/>
                        <a:pt x="5047443" y="1730128"/>
                      </a:cubicBezTo>
                      <a:cubicBezTo>
                        <a:pt x="5174697" y="1841094"/>
                        <a:pt x="5323573" y="1908817"/>
                        <a:pt x="5437206" y="2035976"/>
                      </a:cubicBezTo>
                      <a:cubicBezTo>
                        <a:pt x="5461590" y="2063503"/>
                        <a:pt x="5483783" y="2092173"/>
                        <a:pt x="5504262" y="2121701"/>
                      </a:cubicBezTo>
                      <a:cubicBezTo>
                        <a:pt x="5523979" y="2151323"/>
                        <a:pt x="5541791" y="2181899"/>
                        <a:pt x="5556269" y="2213617"/>
                      </a:cubicBezTo>
                      <a:cubicBezTo>
                        <a:pt x="5623992" y="2376971"/>
                        <a:pt x="5586082" y="2558327"/>
                        <a:pt x="5572557" y="2728919"/>
                      </a:cubicBezTo>
                      <a:cubicBezTo>
                        <a:pt x="5561698" y="2850744"/>
                        <a:pt x="5613133" y="2961710"/>
                        <a:pt x="5645613" y="3078106"/>
                      </a:cubicBezTo>
                      <a:cubicBezTo>
                        <a:pt x="5688952" y="3226982"/>
                        <a:pt x="5651042" y="3381287"/>
                        <a:pt x="5544744" y="3489395"/>
                      </a:cubicBezTo>
                      <a:cubicBezTo>
                        <a:pt x="5510929" y="3529496"/>
                        <a:pt x="5473687" y="3566643"/>
                        <a:pt x="5431777" y="3600552"/>
                      </a:cubicBezTo>
                      <a:cubicBezTo>
                        <a:pt x="5397963" y="3626936"/>
                        <a:pt x="5363387" y="3651606"/>
                        <a:pt x="5329383" y="3676181"/>
                      </a:cubicBezTo>
                      <a:cubicBezTo>
                        <a:pt x="5295284" y="3700755"/>
                        <a:pt x="5261660" y="3725139"/>
                        <a:pt x="5229085" y="3750952"/>
                      </a:cubicBezTo>
                      <a:cubicBezTo>
                        <a:pt x="4958099" y="3914496"/>
                        <a:pt x="4931048" y="4250157"/>
                        <a:pt x="4964766" y="4535050"/>
                      </a:cubicBezTo>
                      <a:cubicBezTo>
                        <a:pt x="4966481" y="4569150"/>
                        <a:pt x="4968671" y="4603154"/>
                        <a:pt x="4971148" y="4637158"/>
                      </a:cubicBezTo>
                      <a:cubicBezTo>
                        <a:pt x="4973624" y="4671067"/>
                        <a:pt x="4976292" y="4704976"/>
                        <a:pt x="4978863" y="4738599"/>
                      </a:cubicBezTo>
                      <a:cubicBezTo>
                        <a:pt x="4984959" y="4815371"/>
                        <a:pt x="4991532" y="4891190"/>
                        <a:pt x="4996008" y="4964723"/>
                      </a:cubicBezTo>
                      <a:cubicBezTo>
                        <a:pt x="5009534" y="5170463"/>
                        <a:pt x="4863325" y="5357248"/>
                        <a:pt x="4677968" y="5436115"/>
                      </a:cubicBezTo>
                      <a:cubicBezTo>
                        <a:pt x="4603102" y="5473358"/>
                        <a:pt x="4523664" y="5504981"/>
                        <a:pt x="4442701" y="5532699"/>
                      </a:cubicBezTo>
                      <a:cubicBezTo>
                        <a:pt x="4415745" y="5541938"/>
                        <a:pt x="4388504" y="5550796"/>
                        <a:pt x="4361358" y="5559273"/>
                      </a:cubicBezTo>
                      <a:cubicBezTo>
                        <a:pt x="4334116" y="5567751"/>
                        <a:pt x="4306874" y="5575847"/>
                        <a:pt x="4279633" y="5583657"/>
                      </a:cubicBezTo>
                      <a:cubicBezTo>
                        <a:pt x="4054081" y="5663763"/>
                        <a:pt x="3832053" y="5632425"/>
                        <a:pt x="3607358" y="5579848"/>
                      </a:cubicBezTo>
                      <a:cubicBezTo>
                        <a:pt x="3562400" y="5569370"/>
                        <a:pt x="3517347" y="5557940"/>
                        <a:pt x="3472199" y="5546415"/>
                      </a:cubicBezTo>
                      <a:cubicBezTo>
                        <a:pt x="3285318" y="5500599"/>
                        <a:pt x="3093199" y="5427542"/>
                        <a:pt x="2900984" y="5489741"/>
                      </a:cubicBezTo>
                      <a:cubicBezTo>
                        <a:pt x="2738583" y="5543843"/>
                        <a:pt x="2581611" y="5616995"/>
                        <a:pt x="2408637" y="5620710"/>
                      </a:cubicBezTo>
                      <a:cubicBezTo>
                        <a:pt x="2370156" y="5623472"/>
                        <a:pt x="2331389" y="5626044"/>
                        <a:pt x="2292623" y="5628329"/>
                      </a:cubicBezTo>
                      <a:cubicBezTo>
                        <a:pt x="2253856" y="5630615"/>
                        <a:pt x="2214994" y="5632520"/>
                        <a:pt x="2176132" y="5634044"/>
                      </a:cubicBezTo>
                      <a:cubicBezTo>
                        <a:pt x="2113934" y="5636331"/>
                        <a:pt x="2051545" y="5636998"/>
                        <a:pt x="1989442" y="5633949"/>
                      </a:cubicBezTo>
                      <a:cubicBezTo>
                        <a:pt x="1915242" y="5630997"/>
                        <a:pt x="1844376" y="5614042"/>
                        <a:pt x="1777511" y="5586896"/>
                      </a:cubicBezTo>
                      <a:cubicBezTo>
                        <a:pt x="1744078" y="5573275"/>
                        <a:pt x="1711598" y="5557178"/>
                        <a:pt x="1679879" y="5539176"/>
                      </a:cubicBezTo>
                      <a:cubicBezTo>
                        <a:pt x="1574533" y="5476310"/>
                        <a:pt x="1479854" y="5403254"/>
                        <a:pt x="1374222" y="5343722"/>
                      </a:cubicBezTo>
                      <a:cubicBezTo>
                        <a:pt x="1404035" y="5330197"/>
                        <a:pt x="1404035" y="5294954"/>
                        <a:pt x="1401273" y="5267904"/>
                      </a:cubicBezTo>
                      <a:cubicBezTo>
                        <a:pt x="1394986" y="5200276"/>
                        <a:pt x="1386224" y="5133125"/>
                        <a:pt x="1374603" y="5066831"/>
                      </a:cubicBezTo>
                      <a:cubicBezTo>
                        <a:pt x="1368793" y="5033684"/>
                        <a:pt x="1362316" y="5000632"/>
                        <a:pt x="1355363" y="4967580"/>
                      </a:cubicBezTo>
                      <a:cubicBezTo>
                        <a:pt x="1325549" y="4832135"/>
                        <a:pt x="1303832" y="4694118"/>
                        <a:pt x="1230776" y="4569626"/>
                      </a:cubicBezTo>
                      <a:cubicBezTo>
                        <a:pt x="1180674" y="4481615"/>
                        <a:pt x="1107617" y="4421417"/>
                        <a:pt x="1026083" y="4369982"/>
                      </a:cubicBezTo>
                      <a:cubicBezTo>
                        <a:pt x="998937" y="4352837"/>
                        <a:pt x="970743" y="4336644"/>
                        <a:pt x="942263" y="4320737"/>
                      </a:cubicBezTo>
                      <a:cubicBezTo>
                        <a:pt x="903592" y="4306545"/>
                        <a:pt x="866158" y="4290353"/>
                        <a:pt x="829964" y="4272446"/>
                      </a:cubicBezTo>
                      <a:cubicBezTo>
                        <a:pt x="793673" y="4254539"/>
                        <a:pt x="758621" y="4235012"/>
                        <a:pt x="724046" y="4213772"/>
                      </a:cubicBezTo>
                      <a:cubicBezTo>
                        <a:pt x="691660" y="4192721"/>
                        <a:pt x="658037" y="4172528"/>
                        <a:pt x="624795" y="4152335"/>
                      </a:cubicBezTo>
                      <a:cubicBezTo>
                        <a:pt x="518782" y="4093090"/>
                        <a:pt x="407816" y="4022700"/>
                        <a:pt x="375335" y="3898208"/>
                      </a:cubicBezTo>
                      <a:cubicBezTo>
                        <a:pt x="304945" y="3619412"/>
                        <a:pt x="147974" y="3405575"/>
                        <a:pt x="28816" y="3153829"/>
                      </a:cubicBezTo>
                      <a:cubicBezTo>
                        <a:pt x="17957" y="3129446"/>
                        <a:pt x="7194" y="3102395"/>
                        <a:pt x="812" y="3074963"/>
                      </a:cubicBezTo>
                      <a:cubicBezTo>
                        <a:pt x="-1283" y="3036672"/>
                        <a:pt x="717" y="2998191"/>
                        <a:pt x="6337" y="2959425"/>
                      </a:cubicBezTo>
                      <a:lnTo>
                        <a:pt x="6337" y="29594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CDA279B4-E66D-4D98-A0D6-4BFA874ED695}"/>
                    </a:ext>
                  </a:extLst>
                </p:cNvPr>
                <p:cNvSpPr/>
                <p:nvPr/>
              </p:nvSpPr>
              <p:spPr>
                <a:xfrm>
                  <a:off x="3618814" y="184843"/>
                  <a:ext cx="5469156" cy="5637746"/>
                </a:xfrm>
                <a:custGeom>
                  <a:avLst/>
                  <a:gdLst>
                    <a:gd name="connsiteX0" fmla="*/ 464895 w 5469156"/>
                    <a:gd name="connsiteY0" fmla="*/ 2365255 h 5637746"/>
                    <a:gd name="connsiteX1" fmla="*/ 399553 w 5469156"/>
                    <a:gd name="connsiteY1" fmla="*/ 2439740 h 5637746"/>
                    <a:gd name="connsiteX2" fmla="*/ 10457 w 5469156"/>
                    <a:gd name="connsiteY2" fmla="*/ 2956281 h 5637746"/>
                    <a:gd name="connsiteX3" fmla="*/ 22268 w 5469156"/>
                    <a:gd name="connsiteY3" fmla="*/ 3094965 h 5637746"/>
                    <a:gd name="connsiteX4" fmla="*/ 47700 w 5469156"/>
                    <a:gd name="connsiteY4" fmla="*/ 3162497 h 5637746"/>
                    <a:gd name="connsiteX5" fmla="*/ 372502 w 5469156"/>
                    <a:gd name="connsiteY5" fmla="*/ 3825723 h 5637746"/>
                    <a:gd name="connsiteX6" fmla="*/ 537094 w 5469156"/>
                    <a:gd name="connsiteY6" fmla="*/ 4009460 h 5637746"/>
                    <a:gd name="connsiteX7" fmla="*/ 645965 w 5469156"/>
                    <a:gd name="connsiteY7" fmla="*/ 4095185 h 5637746"/>
                    <a:gd name="connsiteX8" fmla="*/ 719688 w 5469156"/>
                    <a:gd name="connsiteY8" fmla="*/ 4163479 h 5637746"/>
                    <a:gd name="connsiteX9" fmla="*/ 799984 w 5469156"/>
                    <a:gd name="connsiteY9" fmla="*/ 4233583 h 5637746"/>
                    <a:gd name="connsiteX10" fmla="*/ 878661 w 5469156"/>
                    <a:gd name="connsiteY10" fmla="*/ 4307498 h 5637746"/>
                    <a:gd name="connsiteX11" fmla="*/ 1062684 w 5469156"/>
                    <a:gd name="connsiteY11" fmla="*/ 4559243 h 5637746"/>
                    <a:gd name="connsiteX12" fmla="*/ 1174793 w 5469156"/>
                    <a:gd name="connsiteY12" fmla="*/ 4935576 h 5637746"/>
                    <a:gd name="connsiteX13" fmla="*/ 1222418 w 5469156"/>
                    <a:gd name="connsiteY13" fmla="*/ 5008538 h 5637746"/>
                    <a:gd name="connsiteX14" fmla="*/ 1538838 w 5469156"/>
                    <a:gd name="connsiteY14" fmla="*/ 5530603 h 5637746"/>
                    <a:gd name="connsiteX15" fmla="*/ 1635041 w 5469156"/>
                    <a:gd name="connsiteY15" fmla="*/ 5612422 h 5637746"/>
                    <a:gd name="connsiteX16" fmla="*/ 1780964 w 5469156"/>
                    <a:gd name="connsiteY16" fmla="*/ 5632901 h 5637746"/>
                    <a:gd name="connsiteX17" fmla="*/ 2011850 w 5469156"/>
                    <a:gd name="connsiteY17" fmla="*/ 5633092 h 5637746"/>
                    <a:gd name="connsiteX18" fmla="*/ 2128341 w 5469156"/>
                    <a:gd name="connsiteY18" fmla="*/ 5625186 h 5637746"/>
                    <a:gd name="connsiteX19" fmla="*/ 2743656 w 5469156"/>
                    <a:gd name="connsiteY19" fmla="*/ 5482216 h 5637746"/>
                    <a:gd name="connsiteX20" fmla="*/ 3189711 w 5469156"/>
                    <a:gd name="connsiteY20" fmla="*/ 5529841 h 5637746"/>
                    <a:gd name="connsiteX21" fmla="*/ 3318299 w 5469156"/>
                    <a:gd name="connsiteY21" fmla="*/ 5560606 h 5637746"/>
                    <a:gd name="connsiteX22" fmla="*/ 4077156 w 5469156"/>
                    <a:gd name="connsiteY22" fmla="*/ 5580990 h 5637746"/>
                    <a:gd name="connsiteX23" fmla="*/ 4177930 w 5469156"/>
                    <a:gd name="connsiteY23" fmla="*/ 5548986 h 5637746"/>
                    <a:gd name="connsiteX24" fmla="*/ 4278324 w 5469156"/>
                    <a:gd name="connsiteY24" fmla="*/ 5514029 h 5637746"/>
                    <a:gd name="connsiteX25" fmla="*/ 4472824 w 5469156"/>
                    <a:gd name="connsiteY25" fmla="*/ 5431447 h 5637746"/>
                    <a:gd name="connsiteX26" fmla="*/ 4796674 w 5469156"/>
                    <a:gd name="connsiteY26" fmla="*/ 4997394 h 5637746"/>
                    <a:gd name="connsiteX27" fmla="*/ 4808676 w 5469156"/>
                    <a:gd name="connsiteY27" fmla="*/ 4803369 h 5637746"/>
                    <a:gd name="connsiteX28" fmla="*/ 4791912 w 5469156"/>
                    <a:gd name="connsiteY28" fmla="*/ 4588961 h 5637746"/>
                    <a:gd name="connsiteX29" fmla="*/ 4777338 w 5469156"/>
                    <a:gd name="connsiteY29" fmla="*/ 4482186 h 5637746"/>
                    <a:gd name="connsiteX30" fmla="*/ 5045563 w 5469156"/>
                    <a:gd name="connsiteY30" fmla="*/ 3742760 h 5637746"/>
                    <a:gd name="connsiteX31" fmla="*/ 5113857 w 5469156"/>
                    <a:gd name="connsiteY31" fmla="*/ 3681229 h 5637746"/>
                    <a:gd name="connsiteX32" fmla="*/ 5183675 w 5469156"/>
                    <a:gd name="connsiteY32" fmla="*/ 3622364 h 5637746"/>
                    <a:gd name="connsiteX33" fmla="*/ 5253779 w 5469156"/>
                    <a:gd name="connsiteY33" fmla="*/ 3565786 h 5637746"/>
                    <a:gd name="connsiteX34" fmla="*/ 5322455 w 5469156"/>
                    <a:gd name="connsiteY34" fmla="*/ 3511303 h 5637746"/>
                    <a:gd name="connsiteX35" fmla="*/ 5458567 w 5469156"/>
                    <a:gd name="connsiteY35" fmla="*/ 3130017 h 5637746"/>
                    <a:gd name="connsiteX36" fmla="*/ 5377318 w 5469156"/>
                    <a:gd name="connsiteY36" fmla="*/ 2688819 h 5637746"/>
                    <a:gd name="connsiteX37" fmla="*/ 5337790 w 5469156"/>
                    <a:gd name="connsiteY37" fmla="*/ 2173040 h 5637746"/>
                    <a:gd name="connsiteX38" fmla="*/ 5285307 w 5469156"/>
                    <a:gd name="connsiteY38" fmla="*/ 2090554 h 5637746"/>
                    <a:gd name="connsiteX39" fmla="*/ 4852205 w 5469156"/>
                    <a:gd name="connsiteY39" fmla="*/ 1741367 h 5637746"/>
                    <a:gd name="connsiteX40" fmla="*/ 4762099 w 5469156"/>
                    <a:gd name="connsiteY40" fmla="*/ 1638973 h 5637746"/>
                    <a:gd name="connsiteX41" fmla="*/ 4702091 w 5469156"/>
                    <a:gd name="connsiteY41" fmla="*/ 1543628 h 5637746"/>
                    <a:gd name="connsiteX42" fmla="*/ 4576075 w 5469156"/>
                    <a:gd name="connsiteY42" fmla="*/ 1218921 h 5637746"/>
                    <a:gd name="connsiteX43" fmla="*/ 4535975 w 5469156"/>
                    <a:gd name="connsiteY43" fmla="*/ 1120718 h 5637746"/>
                    <a:gd name="connsiteX44" fmla="*/ 4481397 w 5469156"/>
                    <a:gd name="connsiteY44" fmla="*/ 1015848 h 5637746"/>
                    <a:gd name="connsiteX45" fmla="*/ 3861033 w 5469156"/>
                    <a:gd name="connsiteY45" fmla="*/ 447015 h 5637746"/>
                    <a:gd name="connsiteX46" fmla="*/ 3786072 w 5469156"/>
                    <a:gd name="connsiteY46" fmla="*/ 392818 h 5637746"/>
                    <a:gd name="connsiteX47" fmla="*/ 3627861 w 5469156"/>
                    <a:gd name="connsiteY47" fmla="*/ 297853 h 5637746"/>
                    <a:gd name="connsiteX48" fmla="*/ 3516133 w 5469156"/>
                    <a:gd name="connsiteY48" fmla="*/ 243942 h 5637746"/>
                    <a:gd name="connsiteX49" fmla="*/ 3203713 w 5469156"/>
                    <a:gd name="connsiteY49" fmla="*/ 195650 h 5637746"/>
                    <a:gd name="connsiteX50" fmla="*/ 2632594 w 5469156"/>
                    <a:gd name="connsiteY50" fmla="*/ 198317 h 5637746"/>
                    <a:gd name="connsiteX51" fmla="*/ 2218638 w 5469156"/>
                    <a:gd name="connsiteY51" fmla="*/ 2578 h 5637746"/>
                    <a:gd name="connsiteX52" fmla="*/ 2107291 w 5469156"/>
                    <a:gd name="connsiteY52" fmla="*/ 38869 h 5637746"/>
                    <a:gd name="connsiteX53" fmla="*/ 1742197 w 5469156"/>
                    <a:gd name="connsiteY53" fmla="*/ 352717 h 5637746"/>
                    <a:gd name="connsiteX54" fmla="*/ 1660282 w 5469156"/>
                    <a:gd name="connsiteY54" fmla="*/ 422345 h 5637746"/>
                    <a:gd name="connsiteX55" fmla="*/ 1523313 w 5469156"/>
                    <a:gd name="connsiteY55" fmla="*/ 502450 h 5637746"/>
                    <a:gd name="connsiteX56" fmla="*/ 1415204 w 5469156"/>
                    <a:gd name="connsiteY56" fmla="*/ 552361 h 5637746"/>
                    <a:gd name="connsiteX57" fmla="*/ 1089163 w 5469156"/>
                    <a:gd name="connsiteY57" fmla="*/ 696284 h 5637746"/>
                    <a:gd name="connsiteX58" fmla="*/ 867897 w 5469156"/>
                    <a:gd name="connsiteY58" fmla="*/ 788486 h 5637746"/>
                    <a:gd name="connsiteX59" fmla="*/ 532236 w 5469156"/>
                    <a:gd name="connsiteY59" fmla="*/ 1262164 h 5637746"/>
                    <a:gd name="connsiteX60" fmla="*/ 537380 w 5469156"/>
                    <a:gd name="connsiteY60" fmla="*/ 1442282 h 5637746"/>
                    <a:gd name="connsiteX61" fmla="*/ 551286 w 5469156"/>
                    <a:gd name="connsiteY61" fmla="*/ 1628591 h 5637746"/>
                    <a:gd name="connsiteX62" fmla="*/ 464895 w 5469156"/>
                    <a:gd name="connsiteY62" fmla="*/ 2365255 h 5637746"/>
                    <a:gd name="connsiteX63" fmla="*/ 464895 w 5469156"/>
                    <a:gd name="connsiteY63" fmla="*/ 2365255 h 5637746"/>
                    <a:gd name="connsiteX64" fmla="*/ 455179 w 5469156"/>
                    <a:gd name="connsiteY64" fmla="*/ 2376208 h 5637746"/>
                    <a:gd name="connsiteX65" fmla="*/ 558716 w 5469156"/>
                    <a:gd name="connsiteY65" fmla="*/ 1669453 h 5637746"/>
                    <a:gd name="connsiteX66" fmla="*/ 541952 w 5469156"/>
                    <a:gd name="connsiteY66" fmla="*/ 1488193 h 5637746"/>
                    <a:gd name="connsiteX67" fmla="*/ 529569 w 5469156"/>
                    <a:gd name="connsiteY67" fmla="*/ 1313695 h 5637746"/>
                    <a:gd name="connsiteX68" fmla="*/ 919332 w 5469156"/>
                    <a:gd name="connsiteY68" fmla="*/ 764197 h 5637746"/>
                    <a:gd name="connsiteX69" fmla="*/ 1114119 w 5469156"/>
                    <a:gd name="connsiteY69" fmla="*/ 682854 h 5637746"/>
                    <a:gd name="connsiteX70" fmla="*/ 1405203 w 5469156"/>
                    <a:gd name="connsiteY70" fmla="*/ 564934 h 5637746"/>
                    <a:gd name="connsiteX71" fmla="*/ 1501786 w 5469156"/>
                    <a:gd name="connsiteY71" fmla="*/ 523120 h 5637746"/>
                    <a:gd name="connsiteX72" fmla="*/ 1586559 w 5469156"/>
                    <a:gd name="connsiteY72" fmla="*/ 482162 h 5637746"/>
                    <a:gd name="connsiteX73" fmla="*/ 1663711 w 5469156"/>
                    <a:gd name="connsiteY73" fmla="*/ 431299 h 5637746"/>
                    <a:gd name="connsiteX74" fmla="*/ 2031852 w 5469156"/>
                    <a:gd name="connsiteY74" fmla="*/ 74016 h 5637746"/>
                    <a:gd name="connsiteX75" fmla="*/ 2114815 w 5469156"/>
                    <a:gd name="connsiteY75" fmla="*/ 32582 h 5637746"/>
                    <a:gd name="connsiteX76" fmla="*/ 2199207 w 5469156"/>
                    <a:gd name="connsiteY76" fmla="*/ 7246 h 5637746"/>
                    <a:gd name="connsiteX77" fmla="*/ 2424378 w 5469156"/>
                    <a:gd name="connsiteY77" fmla="*/ 52299 h 5637746"/>
                    <a:gd name="connsiteX78" fmla="*/ 2903485 w 5469156"/>
                    <a:gd name="connsiteY78" fmla="*/ 247180 h 5637746"/>
                    <a:gd name="connsiteX79" fmla="*/ 3429360 w 5469156"/>
                    <a:gd name="connsiteY79" fmla="*/ 216034 h 5637746"/>
                    <a:gd name="connsiteX80" fmla="*/ 3555948 w 5469156"/>
                    <a:gd name="connsiteY80" fmla="*/ 265278 h 5637746"/>
                    <a:gd name="connsiteX81" fmla="*/ 3816837 w 5469156"/>
                    <a:gd name="connsiteY81" fmla="*/ 415582 h 5637746"/>
                    <a:gd name="connsiteX82" fmla="*/ 3898752 w 5469156"/>
                    <a:gd name="connsiteY82" fmla="*/ 476733 h 5637746"/>
                    <a:gd name="connsiteX83" fmla="*/ 4443678 w 5469156"/>
                    <a:gd name="connsiteY83" fmla="*/ 953650 h 5637746"/>
                    <a:gd name="connsiteX84" fmla="*/ 4486731 w 5469156"/>
                    <a:gd name="connsiteY84" fmla="*/ 1027278 h 5637746"/>
                    <a:gd name="connsiteX85" fmla="*/ 4524926 w 5469156"/>
                    <a:gd name="connsiteY85" fmla="*/ 1101859 h 5637746"/>
                    <a:gd name="connsiteX86" fmla="*/ 4697710 w 5469156"/>
                    <a:gd name="connsiteY86" fmla="*/ 1534294 h 5637746"/>
                    <a:gd name="connsiteX87" fmla="*/ 4749526 w 5469156"/>
                    <a:gd name="connsiteY87" fmla="*/ 1616971 h 5637746"/>
                    <a:gd name="connsiteX88" fmla="*/ 4849633 w 5469156"/>
                    <a:gd name="connsiteY88" fmla="*/ 1730699 h 5637746"/>
                    <a:gd name="connsiteX89" fmla="*/ 5239396 w 5469156"/>
                    <a:gd name="connsiteY89" fmla="*/ 2036547 h 5637746"/>
                    <a:gd name="connsiteX90" fmla="*/ 5306452 w 5469156"/>
                    <a:gd name="connsiteY90" fmla="*/ 2122272 h 5637746"/>
                    <a:gd name="connsiteX91" fmla="*/ 5358459 w 5469156"/>
                    <a:gd name="connsiteY91" fmla="*/ 2214188 h 5637746"/>
                    <a:gd name="connsiteX92" fmla="*/ 5374747 w 5469156"/>
                    <a:gd name="connsiteY92" fmla="*/ 2729491 h 5637746"/>
                    <a:gd name="connsiteX93" fmla="*/ 5453233 w 5469156"/>
                    <a:gd name="connsiteY93" fmla="*/ 3108490 h 5637746"/>
                    <a:gd name="connsiteX94" fmla="*/ 5377128 w 5469156"/>
                    <a:gd name="connsiteY94" fmla="*/ 3461296 h 5637746"/>
                    <a:gd name="connsiteX95" fmla="*/ 5316930 w 5469156"/>
                    <a:gd name="connsiteY95" fmla="*/ 3522066 h 5637746"/>
                    <a:gd name="connsiteX96" fmla="*/ 5184151 w 5469156"/>
                    <a:gd name="connsiteY96" fmla="*/ 3625222 h 5637746"/>
                    <a:gd name="connsiteX97" fmla="*/ 5118905 w 5469156"/>
                    <a:gd name="connsiteY97" fmla="*/ 3680181 h 5637746"/>
                    <a:gd name="connsiteX98" fmla="*/ 5055755 w 5469156"/>
                    <a:gd name="connsiteY98" fmla="*/ 3737807 h 5637746"/>
                    <a:gd name="connsiteX99" fmla="*/ 4772386 w 5469156"/>
                    <a:gd name="connsiteY99" fmla="*/ 4472756 h 5637746"/>
                    <a:gd name="connsiteX100" fmla="*/ 4781911 w 5469156"/>
                    <a:gd name="connsiteY100" fmla="*/ 4616108 h 5637746"/>
                    <a:gd name="connsiteX101" fmla="*/ 4803532 w 5469156"/>
                    <a:gd name="connsiteY101" fmla="*/ 4903000 h 5637746"/>
                    <a:gd name="connsiteX102" fmla="*/ 4739334 w 5469156"/>
                    <a:gd name="connsiteY102" fmla="*/ 5203229 h 5637746"/>
                    <a:gd name="connsiteX103" fmla="*/ 4517401 w 5469156"/>
                    <a:gd name="connsiteY103" fmla="*/ 5412969 h 5637746"/>
                    <a:gd name="connsiteX104" fmla="*/ 4315471 w 5469156"/>
                    <a:gd name="connsiteY104" fmla="*/ 5501933 h 5637746"/>
                    <a:gd name="connsiteX105" fmla="*/ 4210601 w 5469156"/>
                    <a:gd name="connsiteY105" fmla="*/ 5539556 h 5637746"/>
                    <a:gd name="connsiteX106" fmla="*/ 4105445 w 5469156"/>
                    <a:gd name="connsiteY106" fmla="*/ 5574132 h 5637746"/>
                    <a:gd name="connsiteX107" fmla="*/ 3288295 w 5469156"/>
                    <a:gd name="connsiteY107" fmla="*/ 5555654 h 5637746"/>
                    <a:gd name="connsiteX108" fmla="*/ 3149802 w 5469156"/>
                    <a:gd name="connsiteY108" fmla="*/ 5522125 h 5637746"/>
                    <a:gd name="connsiteX109" fmla="*/ 2800425 w 5469156"/>
                    <a:gd name="connsiteY109" fmla="*/ 5476882 h 5637746"/>
                    <a:gd name="connsiteX110" fmla="*/ 2205684 w 5469156"/>
                    <a:gd name="connsiteY110" fmla="*/ 5623852 h 5637746"/>
                    <a:gd name="connsiteX111" fmla="*/ 2088717 w 5469156"/>
                    <a:gd name="connsiteY111" fmla="*/ 5631282 h 5637746"/>
                    <a:gd name="connsiteX112" fmla="*/ 1971369 w 5469156"/>
                    <a:gd name="connsiteY112" fmla="*/ 5636521 h 5637746"/>
                    <a:gd name="connsiteX113" fmla="*/ 1783536 w 5469156"/>
                    <a:gd name="connsiteY113" fmla="*/ 5634235 h 5637746"/>
                    <a:gd name="connsiteX114" fmla="*/ 1533409 w 5469156"/>
                    <a:gd name="connsiteY114" fmla="*/ 5540699 h 5637746"/>
                    <a:gd name="connsiteX115" fmla="*/ 1486832 w 5469156"/>
                    <a:gd name="connsiteY115" fmla="*/ 5460594 h 5637746"/>
                    <a:gd name="connsiteX116" fmla="*/ 1463305 w 5469156"/>
                    <a:gd name="connsiteY116" fmla="*/ 5401158 h 5637746"/>
                    <a:gd name="connsiteX117" fmla="*/ 1241373 w 5469156"/>
                    <a:gd name="connsiteY117" fmla="*/ 5037779 h 5637746"/>
                    <a:gd name="connsiteX118" fmla="*/ 1192319 w 5469156"/>
                    <a:gd name="connsiteY118" fmla="*/ 4945196 h 5637746"/>
                    <a:gd name="connsiteX119" fmla="*/ 1084401 w 5469156"/>
                    <a:gd name="connsiteY119" fmla="*/ 4626966 h 5637746"/>
                    <a:gd name="connsiteX120" fmla="*/ 959909 w 5469156"/>
                    <a:gd name="connsiteY120" fmla="*/ 4405033 h 5637746"/>
                    <a:gd name="connsiteX121" fmla="*/ 765218 w 5469156"/>
                    <a:gd name="connsiteY121" fmla="*/ 4219487 h 5637746"/>
                    <a:gd name="connsiteX122" fmla="*/ 697876 w 5469156"/>
                    <a:gd name="connsiteY122" fmla="*/ 4160622 h 5637746"/>
                    <a:gd name="connsiteX123" fmla="*/ 580242 w 5469156"/>
                    <a:gd name="connsiteY123" fmla="*/ 4055275 h 5637746"/>
                    <a:gd name="connsiteX124" fmla="*/ 8171 w 5469156"/>
                    <a:gd name="connsiteY124" fmla="*/ 3062485 h 5637746"/>
                    <a:gd name="connsiteX125" fmla="*/ 1884 w 5469156"/>
                    <a:gd name="connsiteY125" fmla="*/ 2951233 h 5637746"/>
                    <a:gd name="connsiteX126" fmla="*/ 455179 w 5469156"/>
                    <a:gd name="connsiteY126" fmla="*/ 2376208 h 5637746"/>
                    <a:gd name="connsiteX127" fmla="*/ 455179 w 5469156"/>
                    <a:gd name="connsiteY127" fmla="*/ 2376208 h 5637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469156" h="5637746">
                      <a:moveTo>
                        <a:pt x="464895" y="2365255"/>
                      </a:moveTo>
                      <a:cubicBezTo>
                        <a:pt x="442892" y="2391067"/>
                        <a:pt x="423937" y="2415356"/>
                        <a:pt x="399553" y="2439740"/>
                      </a:cubicBezTo>
                      <a:cubicBezTo>
                        <a:pt x="241629" y="2588616"/>
                        <a:pt x="36746" y="2739397"/>
                        <a:pt x="10457" y="2956281"/>
                      </a:cubicBezTo>
                      <a:cubicBezTo>
                        <a:pt x="5123" y="2999620"/>
                        <a:pt x="7218" y="3045721"/>
                        <a:pt x="22268" y="3094965"/>
                      </a:cubicBezTo>
                      <a:cubicBezTo>
                        <a:pt x="28745" y="3119158"/>
                        <a:pt x="39508" y="3140875"/>
                        <a:pt x="47700" y="3162497"/>
                      </a:cubicBezTo>
                      <a:cubicBezTo>
                        <a:pt x="158666" y="3384430"/>
                        <a:pt x="261536" y="3601028"/>
                        <a:pt x="372502" y="3825723"/>
                      </a:cubicBezTo>
                      <a:cubicBezTo>
                        <a:pt x="410412" y="3901542"/>
                        <a:pt x="472705" y="3958311"/>
                        <a:pt x="537094" y="4009460"/>
                      </a:cubicBezTo>
                      <a:cubicBezTo>
                        <a:pt x="572337" y="4038226"/>
                        <a:pt x="609484" y="4066420"/>
                        <a:pt x="645965" y="4095185"/>
                      </a:cubicBezTo>
                      <a:cubicBezTo>
                        <a:pt x="671397" y="4117188"/>
                        <a:pt x="695971" y="4139857"/>
                        <a:pt x="719688" y="4163479"/>
                      </a:cubicBezTo>
                      <a:cubicBezTo>
                        <a:pt x="746358" y="4186816"/>
                        <a:pt x="773314" y="4209962"/>
                        <a:pt x="799984" y="4233583"/>
                      </a:cubicBezTo>
                      <a:cubicBezTo>
                        <a:pt x="826559" y="4257396"/>
                        <a:pt x="852943" y="4281780"/>
                        <a:pt x="878661" y="4307498"/>
                      </a:cubicBezTo>
                      <a:cubicBezTo>
                        <a:pt x="954480" y="4383316"/>
                        <a:pt x="1030203" y="4456373"/>
                        <a:pt x="1062684" y="4559243"/>
                      </a:cubicBezTo>
                      <a:cubicBezTo>
                        <a:pt x="1103260" y="4686497"/>
                        <a:pt x="1116786" y="4816418"/>
                        <a:pt x="1174793" y="4935576"/>
                      </a:cubicBezTo>
                      <a:cubicBezTo>
                        <a:pt x="1187937" y="4961198"/>
                        <a:pt x="1203463" y="4985582"/>
                        <a:pt x="1222418" y="5008538"/>
                      </a:cubicBezTo>
                      <a:cubicBezTo>
                        <a:pt x="1357768" y="5173701"/>
                        <a:pt x="1447113" y="5346866"/>
                        <a:pt x="1538838" y="5530603"/>
                      </a:cubicBezTo>
                      <a:cubicBezTo>
                        <a:pt x="1564175" y="5565750"/>
                        <a:pt x="1595417" y="5594230"/>
                        <a:pt x="1635041" y="5612422"/>
                      </a:cubicBezTo>
                      <a:cubicBezTo>
                        <a:pt x="1674570" y="5630615"/>
                        <a:pt x="1722385" y="5638616"/>
                        <a:pt x="1780964" y="5632901"/>
                      </a:cubicBezTo>
                      <a:cubicBezTo>
                        <a:pt x="1856783" y="5639378"/>
                        <a:pt x="1934221" y="5637473"/>
                        <a:pt x="2011850" y="5633092"/>
                      </a:cubicBezTo>
                      <a:cubicBezTo>
                        <a:pt x="2050712" y="5630901"/>
                        <a:pt x="2089479" y="5628139"/>
                        <a:pt x="2128341" y="5625186"/>
                      </a:cubicBezTo>
                      <a:cubicBezTo>
                        <a:pt x="2337605" y="5606708"/>
                        <a:pt x="2543345" y="5552606"/>
                        <a:pt x="2743656" y="5482216"/>
                      </a:cubicBezTo>
                      <a:cubicBezTo>
                        <a:pt x="2889865" y="5428114"/>
                        <a:pt x="3044074" y="5503838"/>
                        <a:pt x="3189711" y="5529841"/>
                      </a:cubicBezTo>
                      <a:cubicBezTo>
                        <a:pt x="3232765" y="5539937"/>
                        <a:pt x="3275627" y="5550415"/>
                        <a:pt x="3318299" y="5560606"/>
                      </a:cubicBezTo>
                      <a:cubicBezTo>
                        <a:pt x="3574522" y="5621853"/>
                        <a:pt x="3826172" y="5673383"/>
                        <a:pt x="4077156" y="5580990"/>
                      </a:cubicBezTo>
                      <a:cubicBezTo>
                        <a:pt x="4110684" y="5570703"/>
                        <a:pt x="4144307" y="5560130"/>
                        <a:pt x="4177930" y="5548986"/>
                      </a:cubicBezTo>
                      <a:cubicBezTo>
                        <a:pt x="4211554" y="5537842"/>
                        <a:pt x="4245082" y="5526221"/>
                        <a:pt x="4278324" y="5514029"/>
                      </a:cubicBezTo>
                      <a:cubicBezTo>
                        <a:pt x="4344808" y="5489550"/>
                        <a:pt x="4410245" y="5462404"/>
                        <a:pt x="4472824" y="5431447"/>
                      </a:cubicBezTo>
                      <a:cubicBezTo>
                        <a:pt x="4680089" y="5348580"/>
                        <a:pt x="4767528" y="5185226"/>
                        <a:pt x="4796674" y="4997394"/>
                      </a:cubicBezTo>
                      <a:cubicBezTo>
                        <a:pt x="4806390" y="4934719"/>
                        <a:pt x="4809628" y="4869377"/>
                        <a:pt x="4808676" y="4803369"/>
                      </a:cubicBezTo>
                      <a:cubicBezTo>
                        <a:pt x="4807438" y="4731360"/>
                        <a:pt x="4800675" y="4660113"/>
                        <a:pt x="4791912" y="4588961"/>
                      </a:cubicBezTo>
                      <a:cubicBezTo>
                        <a:pt x="4787530" y="4553433"/>
                        <a:pt x="4782672" y="4517809"/>
                        <a:pt x="4777338" y="4482186"/>
                      </a:cubicBezTo>
                      <a:cubicBezTo>
                        <a:pt x="4670849" y="4199103"/>
                        <a:pt x="4811629" y="3912210"/>
                        <a:pt x="5045563" y="3742760"/>
                      </a:cubicBezTo>
                      <a:cubicBezTo>
                        <a:pt x="5068042" y="3721805"/>
                        <a:pt x="5090807" y="3701231"/>
                        <a:pt x="5113857" y="3681229"/>
                      </a:cubicBezTo>
                      <a:cubicBezTo>
                        <a:pt x="5136907" y="3661131"/>
                        <a:pt x="5160244" y="3641605"/>
                        <a:pt x="5183675" y="3622364"/>
                      </a:cubicBezTo>
                      <a:cubicBezTo>
                        <a:pt x="5207106" y="3603124"/>
                        <a:pt x="5230538" y="3584264"/>
                        <a:pt x="5253779" y="3565786"/>
                      </a:cubicBezTo>
                      <a:cubicBezTo>
                        <a:pt x="5277020" y="3547307"/>
                        <a:pt x="5299975" y="3529114"/>
                        <a:pt x="5322455" y="3511303"/>
                      </a:cubicBezTo>
                      <a:cubicBezTo>
                        <a:pt x="5439612" y="3422339"/>
                        <a:pt x="5493714" y="3276226"/>
                        <a:pt x="5458567" y="3130017"/>
                      </a:cubicBezTo>
                      <a:cubicBezTo>
                        <a:pt x="5423419" y="2978474"/>
                        <a:pt x="5358363" y="2845791"/>
                        <a:pt x="5377318" y="2688819"/>
                      </a:cubicBezTo>
                      <a:cubicBezTo>
                        <a:pt x="5396273" y="2515559"/>
                        <a:pt x="5423324" y="2328774"/>
                        <a:pt x="5337790" y="2173040"/>
                      </a:cubicBezTo>
                      <a:cubicBezTo>
                        <a:pt x="5322455" y="2145132"/>
                        <a:pt x="5304738" y="2117700"/>
                        <a:pt x="5285307" y="2090554"/>
                      </a:cubicBezTo>
                      <a:cubicBezTo>
                        <a:pt x="5168912" y="1930819"/>
                        <a:pt x="4998414" y="1863192"/>
                        <a:pt x="4852205" y="1741367"/>
                      </a:cubicBezTo>
                      <a:cubicBezTo>
                        <a:pt x="4817058" y="1711554"/>
                        <a:pt x="4787245" y="1676407"/>
                        <a:pt x="4762099" y="1638973"/>
                      </a:cubicBezTo>
                      <a:cubicBezTo>
                        <a:pt x="4740287" y="1608303"/>
                        <a:pt x="4720570" y="1576394"/>
                        <a:pt x="4702091" y="1543628"/>
                      </a:cubicBezTo>
                      <a:cubicBezTo>
                        <a:pt x="4646656" y="1445235"/>
                        <a:pt x="4602841" y="1338269"/>
                        <a:pt x="4576075" y="1218921"/>
                      </a:cubicBezTo>
                      <a:cubicBezTo>
                        <a:pt x="4567979" y="1183774"/>
                        <a:pt x="4551691" y="1153960"/>
                        <a:pt x="4535975" y="1120718"/>
                      </a:cubicBezTo>
                      <a:cubicBezTo>
                        <a:pt x="4519116" y="1085190"/>
                        <a:pt x="4501018" y="1050424"/>
                        <a:pt x="4481397" y="1015848"/>
                      </a:cubicBezTo>
                      <a:cubicBezTo>
                        <a:pt x="4337950" y="756006"/>
                        <a:pt x="4083442" y="617893"/>
                        <a:pt x="3861033" y="447015"/>
                      </a:cubicBezTo>
                      <a:cubicBezTo>
                        <a:pt x="3836554" y="428155"/>
                        <a:pt x="3811503" y="410058"/>
                        <a:pt x="3786072" y="392818"/>
                      </a:cubicBezTo>
                      <a:cubicBezTo>
                        <a:pt x="3735113" y="358242"/>
                        <a:pt x="3682344" y="326714"/>
                        <a:pt x="3627861" y="297853"/>
                      </a:cubicBezTo>
                      <a:cubicBezTo>
                        <a:pt x="3591381" y="278708"/>
                        <a:pt x="3554138" y="260706"/>
                        <a:pt x="3516133" y="243942"/>
                      </a:cubicBezTo>
                      <a:cubicBezTo>
                        <a:pt x="3420312" y="192983"/>
                        <a:pt x="3309345" y="184887"/>
                        <a:pt x="3203713" y="195650"/>
                      </a:cubicBezTo>
                      <a:cubicBezTo>
                        <a:pt x="3014261" y="217272"/>
                        <a:pt x="2813950" y="309379"/>
                        <a:pt x="2632594" y="198317"/>
                      </a:cubicBezTo>
                      <a:cubicBezTo>
                        <a:pt x="2500101" y="119926"/>
                        <a:pt x="2381039" y="-20758"/>
                        <a:pt x="2218638" y="2578"/>
                      </a:cubicBezTo>
                      <a:cubicBezTo>
                        <a:pt x="2180252" y="8960"/>
                        <a:pt x="2142914" y="22105"/>
                        <a:pt x="2107291" y="38869"/>
                      </a:cubicBezTo>
                      <a:cubicBezTo>
                        <a:pt x="1964701" y="106020"/>
                        <a:pt x="1848591" y="231750"/>
                        <a:pt x="1742197" y="352717"/>
                      </a:cubicBezTo>
                      <a:cubicBezTo>
                        <a:pt x="1717813" y="379768"/>
                        <a:pt x="1688095" y="401390"/>
                        <a:pt x="1660282" y="422345"/>
                      </a:cubicBezTo>
                      <a:cubicBezTo>
                        <a:pt x="1614943" y="455492"/>
                        <a:pt x="1571700" y="482638"/>
                        <a:pt x="1523313" y="502450"/>
                      </a:cubicBezTo>
                      <a:cubicBezTo>
                        <a:pt x="1487118" y="519500"/>
                        <a:pt x="1451208" y="535978"/>
                        <a:pt x="1415204" y="552361"/>
                      </a:cubicBezTo>
                      <a:cubicBezTo>
                        <a:pt x="1307286" y="601415"/>
                        <a:pt x="1198796" y="649421"/>
                        <a:pt x="1089163" y="696284"/>
                      </a:cubicBezTo>
                      <a:cubicBezTo>
                        <a:pt x="1016011" y="727526"/>
                        <a:pt x="942383" y="758292"/>
                        <a:pt x="867897" y="788486"/>
                      </a:cubicBezTo>
                      <a:cubicBezTo>
                        <a:pt x="673016" y="864305"/>
                        <a:pt x="532236" y="1053757"/>
                        <a:pt x="532236" y="1262164"/>
                      </a:cubicBezTo>
                      <a:cubicBezTo>
                        <a:pt x="531760" y="1321219"/>
                        <a:pt x="534141" y="1381513"/>
                        <a:pt x="537380" y="1442282"/>
                      </a:cubicBezTo>
                      <a:cubicBezTo>
                        <a:pt x="541476" y="1503814"/>
                        <a:pt x="546429" y="1565821"/>
                        <a:pt x="551286" y="1628591"/>
                      </a:cubicBezTo>
                      <a:cubicBezTo>
                        <a:pt x="567384" y="1873955"/>
                        <a:pt x="608055" y="2144656"/>
                        <a:pt x="464895" y="2365255"/>
                      </a:cubicBezTo>
                      <a:lnTo>
                        <a:pt x="464895" y="2365255"/>
                      </a:lnTo>
                      <a:close/>
                      <a:moveTo>
                        <a:pt x="455179" y="2376208"/>
                      </a:moveTo>
                      <a:cubicBezTo>
                        <a:pt x="599959" y="2169040"/>
                        <a:pt x="575575" y="1906435"/>
                        <a:pt x="558716" y="1669453"/>
                      </a:cubicBezTo>
                      <a:cubicBezTo>
                        <a:pt x="553572" y="1608398"/>
                        <a:pt x="547953" y="1548200"/>
                        <a:pt x="541952" y="1488193"/>
                      </a:cubicBezTo>
                      <a:cubicBezTo>
                        <a:pt x="537380" y="1429328"/>
                        <a:pt x="532713" y="1371035"/>
                        <a:pt x="529569" y="1313695"/>
                      </a:cubicBezTo>
                      <a:cubicBezTo>
                        <a:pt x="513282" y="1061949"/>
                        <a:pt x="689304" y="842683"/>
                        <a:pt x="919332" y="764197"/>
                      </a:cubicBezTo>
                      <a:cubicBezTo>
                        <a:pt x="984293" y="735813"/>
                        <a:pt x="1049253" y="709048"/>
                        <a:pt x="1114119" y="682854"/>
                      </a:cubicBezTo>
                      <a:cubicBezTo>
                        <a:pt x="1211464" y="643611"/>
                        <a:pt x="1308524" y="605511"/>
                        <a:pt x="1405203" y="564934"/>
                      </a:cubicBezTo>
                      <a:cubicBezTo>
                        <a:pt x="1437397" y="551409"/>
                        <a:pt x="1469592" y="537502"/>
                        <a:pt x="1501786" y="523120"/>
                      </a:cubicBezTo>
                      <a:cubicBezTo>
                        <a:pt x="1531504" y="511404"/>
                        <a:pt x="1559603" y="497593"/>
                        <a:pt x="1586559" y="482162"/>
                      </a:cubicBezTo>
                      <a:cubicBezTo>
                        <a:pt x="1612276" y="466446"/>
                        <a:pt x="1639327" y="450253"/>
                        <a:pt x="1663711" y="431299"/>
                      </a:cubicBezTo>
                      <a:cubicBezTo>
                        <a:pt x="1801728" y="317570"/>
                        <a:pt x="1880310" y="166027"/>
                        <a:pt x="2031852" y="74016"/>
                      </a:cubicBezTo>
                      <a:cubicBezTo>
                        <a:pt x="2059189" y="57347"/>
                        <a:pt x="2086907" y="43726"/>
                        <a:pt x="2114815" y="32582"/>
                      </a:cubicBezTo>
                      <a:cubicBezTo>
                        <a:pt x="2142724" y="21438"/>
                        <a:pt x="2170917" y="12961"/>
                        <a:pt x="2199207" y="7246"/>
                      </a:cubicBezTo>
                      <a:cubicBezTo>
                        <a:pt x="2278169" y="-9899"/>
                        <a:pt x="2353988" y="6293"/>
                        <a:pt x="2424378" y="52299"/>
                      </a:cubicBezTo>
                      <a:cubicBezTo>
                        <a:pt x="2575920" y="149740"/>
                        <a:pt x="2714033" y="268897"/>
                        <a:pt x="2903485" y="247180"/>
                      </a:cubicBezTo>
                      <a:cubicBezTo>
                        <a:pt x="3079412" y="230893"/>
                        <a:pt x="3255339" y="160598"/>
                        <a:pt x="3429360" y="216034"/>
                      </a:cubicBezTo>
                      <a:cubicBezTo>
                        <a:pt x="3473175" y="229083"/>
                        <a:pt x="3514895" y="246514"/>
                        <a:pt x="3555948" y="265278"/>
                      </a:cubicBezTo>
                      <a:cubicBezTo>
                        <a:pt x="3646721" y="307664"/>
                        <a:pt x="3734160" y="357099"/>
                        <a:pt x="3816837" y="415582"/>
                      </a:cubicBezTo>
                      <a:cubicBezTo>
                        <a:pt x="3844365" y="435013"/>
                        <a:pt x="3871511" y="455492"/>
                        <a:pt x="3898752" y="476733"/>
                      </a:cubicBezTo>
                      <a:cubicBezTo>
                        <a:pt x="4094491" y="620656"/>
                        <a:pt x="4302898" y="737146"/>
                        <a:pt x="4443678" y="953650"/>
                      </a:cubicBezTo>
                      <a:cubicBezTo>
                        <a:pt x="4459013" y="978034"/>
                        <a:pt x="4473205" y="1002608"/>
                        <a:pt x="4486731" y="1027278"/>
                      </a:cubicBezTo>
                      <a:cubicBezTo>
                        <a:pt x="4500066" y="1052043"/>
                        <a:pt x="4512734" y="1076903"/>
                        <a:pt x="4524926" y="1101859"/>
                      </a:cubicBezTo>
                      <a:cubicBezTo>
                        <a:pt x="4587982" y="1244543"/>
                        <a:pt x="4621033" y="1394276"/>
                        <a:pt x="4697710" y="1534294"/>
                      </a:cubicBezTo>
                      <a:cubicBezTo>
                        <a:pt x="4713045" y="1562297"/>
                        <a:pt x="4730095" y="1589920"/>
                        <a:pt x="4749526" y="1616971"/>
                      </a:cubicBezTo>
                      <a:cubicBezTo>
                        <a:pt x="4779244" y="1657547"/>
                        <a:pt x="4811724" y="1695457"/>
                        <a:pt x="4849633" y="1730699"/>
                      </a:cubicBezTo>
                      <a:cubicBezTo>
                        <a:pt x="4976887" y="1841665"/>
                        <a:pt x="5125763" y="1909388"/>
                        <a:pt x="5239396" y="2036547"/>
                      </a:cubicBezTo>
                      <a:cubicBezTo>
                        <a:pt x="5263780" y="2064074"/>
                        <a:pt x="5285974" y="2092744"/>
                        <a:pt x="5306452" y="2122272"/>
                      </a:cubicBezTo>
                      <a:cubicBezTo>
                        <a:pt x="5326169" y="2151895"/>
                        <a:pt x="5343981" y="2182470"/>
                        <a:pt x="5358459" y="2214188"/>
                      </a:cubicBezTo>
                      <a:cubicBezTo>
                        <a:pt x="5426181" y="2377542"/>
                        <a:pt x="5385510" y="2558898"/>
                        <a:pt x="5374747" y="2729491"/>
                      </a:cubicBezTo>
                      <a:cubicBezTo>
                        <a:pt x="5366650" y="2862174"/>
                        <a:pt x="5420752" y="2981237"/>
                        <a:pt x="5453233" y="3108490"/>
                      </a:cubicBezTo>
                      <a:cubicBezTo>
                        <a:pt x="5483046" y="3232982"/>
                        <a:pt x="5466758" y="3365665"/>
                        <a:pt x="5377128" y="3461296"/>
                      </a:cubicBezTo>
                      <a:cubicBezTo>
                        <a:pt x="5358935" y="3482632"/>
                        <a:pt x="5338837" y="3502921"/>
                        <a:pt x="5316930" y="3522066"/>
                      </a:cubicBezTo>
                      <a:cubicBezTo>
                        <a:pt x="5272924" y="3555118"/>
                        <a:pt x="5228157" y="3589408"/>
                        <a:pt x="5184151" y="3625222"/>
                      </a:cubicBezTo>
                      <a:cubicBezTo>
                        <a:pt x="5162149" y="3643129"/>
                        <a:pt x="5140337" y="3661417"/>
                        <a:pt x="5118905" y="3680181"/>
                      </a:cubicBezTo>
                      <a:cubicBezTo>
                        <a:pt x="5097474" y="3698945"/>
                        <a:pt x="5076424" y="3718090"/>
                        <a:pt x="5055755" y="3737807"/>
                      </a:cubicBezTo>
                      <a:cubicBezTo>
                        <a:pt x="4827916" y="3912305"/>
                        <a:pt x="4700662" y="4188435"/>
                        <a:pt x="4772386" y="4472756"/>
                      </a:cubicBezTo>
                      <a:cubicBezTo>
                        <a:pt x="4775433" y="4520667"/>
                        <a:pt x="4778481" y="4568387"/>
                        <a:pt x="4781911" y="4616108"/>
                      </a:cubicBezTo>
                      <a:cubicBezTo>
                        <a:pt x="4788673" y="4711548"/>
                        <a:pt x="4796770" y="4806989"/>
                        <a:pt x="4803532" y="4903000"/>
                      </a:cubicBezTo>
                      <a:cubicBezTo>
                        <a:pt x="4811629" y="5007204"/>
                        <a:pt x="4788673" y="5112741"/>
                        <a:pt x="4739334" y="5203229"/>
                      </a:cubicBezTo>
                      <a:cubicBezTo>
                        <a:pt x="4689994" y="5293716"/>
                        <a:pt x="4614461" y="5369059"/>
                        <a:pt x="4517401" y="5412969"/>
                      </a:cubicBezTo>
                      <a:cubicBezTo>
                        <a:pt x="4453012" y="5446402"/>
                        <a:pt x="4384909" y="5475548"/>
                        <a:pt x="4315471" y="5501933"/>
                      </a:cubicBezTo>
                      <a:cubicBezTo>
                        <a:pt x="4280705" y="5515077"/>
                        <a:pt x="4245653" y="5527555"/>
                        <a:pt x="4210601" y="5539556"/>
                      </a:cubicBezTo>
                      <a:cubicBezTo>
                        <a:pt x="4175454" y="5551558"/>
                        <a:pt x="4140307" y="5562988"/>
                        <a:pt x="4105445" y="5574132"/>
                      </a:cubicBezTo>
                      <a:cubicBezTo>
                        <a:pt x="3835221" y="5687956"/>
                        <a:pt x="3563663" y="5623472"/>
                        <a:pt x="3288295" y="5555654"/>
                      </a:cubicBezTo>
                      <a:cubicBezTo>
                        <a:pt x="3242385" y="5544319"/>
                        <a:pt x="3196379" y="5532889"/>
                        <a:pt x="3149802" y="5522125"/>
                      </a:cubicBezTo>
                      <a:cubicBezTo>
                        <a:pt x="3035978" y="5495836"/>
                        <a:pt x="2922250" y="5452498"/>
                        <a:pt x="2800425" y="5476882"/>
                      </a:cubicBezTo>
                      <a:cubicBezTo>
                        <a:pt x="2594685" y="5517458"/>
                        <a:pt x="2413329" y="5612232"/>
                        <a:pt x="2205684" y="5623852"/>
                      </a:cubicBezTo>
                      <a:cubicBezTo>
                        <a:pt x="2166822" y="5626615"/>
                        <a:pt x="2127769" y="5629186"/>
                        <a:pt x="2088717" y="5631282"/>
                      </a:cubicBezTo>
                      <a:cubicBezTo>
                        <a:pt x="2049664" y="5633473"/>
                        <a:pt x="2010516" y="5635283"/>
                        <a:pt x="1971369" y="5636521"/>
                      </a:cubicBezTo>
                      <a:cubicBezTo>
                        <a:pt x="1908694" y="5638426"/>
                        <a:pt x="1845924" y="5638426"/>
                        <a:pt x="1783536" y="5634235"/>
                      </a:cubicBezTo>
                      <a:cubicBezTo>
                        <a:pt x="1689524" y="5648236"/>
                        <a:pt x="1592940" y="5610613"/>
                        <a:pt x="1533409" y="5540699"/>
                      </a:cubicBezTo>
                      <a:cubicBezTo>
                        <a:pt x="1513407" y="5517458"/>
                        <a:pt x="1497500" y="5490598"/>
                        <a:pt x="1486832" y="5460594"/>
                      </a:cubicBezTo>
                      <a:cubicBezTo>
                        <a:pt x="1482260" y="5441734"/>
                        <a:pt x="1474164" y="5420113"/>
                        <a:pt x="1463305" y="5401158"/>
                      </a:cubicBezTo>
                      <a:cubicBezTo>
                        <a:pt x="1387486" y="5276666"/>
                        <a:pt x="1309667" y="5159604"/>
                        <a:pt x="1241373" y="5037779"/>
                      </a:cubicBezTo>
                      <a:cubicBezTo>
                        <a:pt x="1224323" y="5007299"/>
                        <a:pt x="1207749" y="4976534"/>
                        <a:pt x="1192319" y="4945196"/>
                      </a:cubicBezTo>
                      <a:cubicBezTo>
                        <a:pt x="1141265" y="4846232"/>
                        <a:pt x="1111452" y="4740695"/>
                        <a:pt x="1084401" y="4626966"/>
                      </a:cubicBezTo>
                      <a:cubicBezTo>
                        <a:pt x="1062779" y="4540289"/>
                        <a:pt x="1019440" y="4467232"/>
                        <a:pt x="959909" y="4405033"/>
                      </a:cubicBezTo>
                      <a:cubicBezTo>
                        <a:pt x="898949" y="4337311"/>
                        <a:pt x="831988" y="4278446"/>
                        <a:pt x="765218" y="4219487"/>
                      </a:cubicBezTo>
                      <a:cubicBezTo>
                        <a:pt x="742739" y="4199960"/>
                        <a:pt x="720260" y="4180434"/>
                        <a:pt x="697876" y="4160622"/>
                      </a:cubicBezTo>
                      <a:cubicBezTo>
                        <a:pt x="660252" y="4124237"/>
                        <a:pt x="620343" y="4089470"/>
                        <a:pt x="580242" y="4055275"/>
                      </a:cubicBezTo>
                      <a:cubicBezTo>
                        <a:pt x="269632" y="3812197"/>
                        <a:pt x="185717" y="3398050"/>
                        <a:pt x="8171" y="3062485"/>
                      </a:cubicBezTo>
                      <a:cubicBezTo>
                        <a:pt x="-402" y="3023146"/>
                        <a:pt x="-1735" y="2986189"/>
                        <a:pt x="1884" y="2951233"/>
                      </a:cubicBezTo>
                      <a:cubicBezTo>
                        <a:pt x="27126" y="2705773"/>
                        <a:pt x="297636" y="2554993"/>
                        <a:pt x="455179" y="2376208"/>
                      </a:cubicBezTo>
                      <a:lnTo>
                        <a:pt x="455179" y="23762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74D6855-C570-434A-9750-C75DB5568B58}"/>
                    </a:ext>
                  </a:extLst>
                </p:cNvPr>
                <p:cNvSpPr/>
                <p:nvPr/>
              </p:nvSpPr>
              <p:spPr>
                <a:xfrm>
                  <a:off x="3952125" y="183112"/>
                  <a:ext cx="5135212" cy="5638156"/>
                </a:xfrm>
                <a:custGeom>
                  <a:avLst/>
                  <a:gdLst>
                    <a:gd name="connsiteX0" fmla="*/ 306177 w 5135212"/>
                    <a:gd name="connsiteY0" fmla="*/ 1987795 h 5638156"/>
                    <a:gd name="connsiteX1" fmla="*/ 301986 w 5135212"/>
                    <a:gd name="connsiteY1" fmla="*/ 2200298 h 5638156"/>
                    <a:gd name="connsiteX2" fmla="*/ 277411 w 5135212"/>
                    <a:gd name="connsiteY2" fmla="*/ 2316884 h 5638156"/>
                    <a:gd name="connsiteX3" fmla="*/ 20808 w 5135212"/>
                    <a:gd name="connsiteY3" fmla="*/ 2941153 h 5638156"/>
                    <a:gd name="connsiteX4" fmla="*/ 9283 w 5135212"/>
                    <a:gd name="connsiteY4" fmla="*/ 3053262 h 5638156"/>
                    <a:gd name="connsiteX5" fmla="*/ 379710 w 5135212"/>
                    <a:gd name="connsiteY5" fmla="*/ 3913941 h 5638156"/>
                    <a:gd name="connsiteX6" fmla="*/ 432669 w 5135212"/>
                    <a:gd name="connsiteY6" fmla="*/ 3982807 h 5638156"/>
                    <a:gd name="connsiteX7" fmla="*/ 491343 w 5135212"/>
                    <a:gd name="connsiteY7" fmla="*/ 4069961 h 5638156"/>
                    <a:gd name="connsiteX8" fmla="*/ 753947 w 5135212"/>
                    <a:gd name="connsiteY8" fmla="*/ 4522970 h 5638156"/>
                    <a:gd name="connsiteX9" fmla="*/ 894726 w 5135212"/>
                    <a:gd name="connsiteY9" fmla="*/ 4966930 h 5638156"/>
                    <a:gd name="connsiteX10" fmla="*/ 1000263 w 5135212"/>
                    <a:gd name="connsiteY10" fmla="*/ 5072467 h 5638156"/>
                    <a:gd name="connsiteX11" fmla="*/ 1336306 w 5135212"/>
                    <a:gd name="connsiteY11" fmla="*/ 5395460 h 5638156"/>
                    <a:gd name="connsiteX12" fmla="*/ 1408791 w 5135212"/>
                    <a:gd name="connsiteY12" fmla="*/ 5467183 h 5638156"/>
                    <a:gd name="connsiteX13" fmla="*/ 1477657 w 5135212"/>
                    <a:gd name="connsiteY13" fmla="*/ 5529477 h 5638156"/>
                    <a:gd name="connsiteX14" fmla="*/ 1622818 w 5135212"/>
                    <a:gd name="connsiteY14" fmla="*/ 5632823 h 5638156"/>
                    <a:gd name="connsiteX15" fmla="*/ 1720068 w 5135212"/>
                    <a:gd name="connsiteY15" fmla="*/ 5630917 h 5638156"/>
                    <a:gd name="connsiteX16" fmla="*/ 1816937 w 5135212"/>
                    <a:gd name="connsiteY16" fmla="*/ 5625965 h 5638156"/>
                    <a:gd name="connsiteX17" fmla="*/ 2448445 w 5135212"/>
                    <a:gd name="connsiteY17" fmla="*/ 5478517 h 5638156"/>
                    <a:gd name="connsiteX18" fmla="*/ 2882785 w 5135212"/>
                    <a:gd name="connsiteY18" fmla="*/ 5528334 h 5638156"/>
                    <a:gd name="connsiteX19" fmla="*/ 2996608 w 5135212"/>
                    <a:gd name="connsiteY19" fmla="*/ 5556146 h 5638156"/>
                    <a:gd name="connsiteX20" fmla="*/ 3672693 w 5135212"/>
                    <a:gd name="connsiteY20" fmla="*/ 5599200 h 5638156"/>
                    <a:gd name="connsiteX21" fmla="*/ 3780611 w 5135212"/>
                    <a:gd name="connsiteY21" fmla="*/ 5569958 h 5638156"/>
                    <a:gd name="connsiteX22" fmla="*/ 3886053 w 5135212"/>
                    <a:gd name="connsiteY22" fmla="*/ 5536239 h 5638156"/>
                    <a:gd name="connsiteX23" fmla="*/ 4090745 w 5135212"/>
                    <a:gd name="connsiteY23" fmla="*/ 5454800 h 5638156"/>
                    <a:gd name="connsiteX24" fmla="*/ 4451362 w 5135212"/>
                    <a:gd name="connsiteY24" fmla="*/ 5017126 h 5638156"/>
                    <a:gd name="connsiteX25" fmla="*/ 4473174 w 5135212"/>
                    <a:gd name="connsiteY25" fmla="*/ 4815578 h 5638156"/>
                    <a:gd name="connsiteX26" fmla="*/ 4461268 w 5135212"/>
                    <a:gd name="connsiteY26" fmla="*/ 4573166 h 5638156"/>
                    <a:gd name="connsiteX27" fmla="*/ 4446695 w 5135212"/>
                    <a:gd name="connsiteY27" fmla="*/ 4452104 h 5638156"/>
                    <a:gd name="connsiteX28" fmla="*/ 4483937 w 5135212"/>
                    <a:gd name="connsiteY28" fmla="*/ 3970901 h 5638156"/>
                    <a:gd name="connsiteX29" fmla="*/ 4754733 w 5135212"/>
                    <a:gd name="connsiteY29" fmla="*/ 3722774 h 5638156"/>
                    <a:gd name="connsiteX30" fmla="*/ 4832362 w 5135212"/>
                    <a:gd name="connsiteY30" fmla="*/ 3658099 h 5638156"/>
                    <a:gd name="connsiteX31" fmla="*/ 4907895 w 5135212"/>
                    <a:gd name="connsiteY31" fmla="*/ 3591805 h 5638156"/>
                    <a:gd name="connsiteX32" fmla="*/ 4979428 w 5135212"/>
                    <a:gd name="connsiteY32" fmla="*/ 3522368 h 5638156"/>
                    <a:gd name="connsiteX33" fmla="*/ 5045245 w 5135212"/>
                    <a:gd name="connsiteY33" fmla="*/ 3448169 h 5638156"/>
                    <a:gd name="connsiteX34" fmla="*/ 5130876 w 5135212"/>
                    <a:gd name="connsiteY34" fmla="*/ 3139844 h 5638156"/>
                    <a:gd name="connsiteX35" fmla="*/ 5044293 w 5135212"/>
                    <a:gd name="connsiteY35" fmla="*/ 2790658 h 5638156"/>
                    <a:gd name="connsiteX36" fmla="*/ 5004764 w 5135212"/>
                    <a:gd name="connsiteY36" fmla="*/ 2174771 h 5638156"/>
                    <a:gd name="connsiteX37" fmla="*/ 4952282 w 5135212"/>
                    <a:gd name="connsiteY37" fmla="*/ 2092285 h 5638156"/>
                    <a:gd name="connsiteX38" fmla="*/ 4519180 w 5135212"/>
                    <a:gd name="connsiteY38" fmla="*/ 1743098 h 5638156"/>
                    <a:gd name="connsiteX39" fmla="*/ 4429073 w 5135212"/>
                    <a:gd name="connsiteY39" fmla="*/ 1640704 h 5638156"/>
                    <a:gd name="connsiteX40" fmla="*/ 4369066 w 5135212"/>
                    <a:gd name="connsiteY40" fmla="*/ 1545359 h 5638156"/>
                    <a:gd name="connsiteX41" fmla="*/ 4243050 w 5135212"/>
                    <a:gd name="connsiteY41" fmla="*/ 1220652 h 5638156"/>
                    <a:gd name="connsiteX42" fmla="*/ 4202950 w 5135212"/>
                    <a:gd name="connsiteY42" fmla="*/ 1122449 h 5638156"/>
                    <a:gd name="connsiteX43" fmla="*/ 4148371 w 5135212"/>
                    <a:gd name="connsiteY43" fmla="*/ 1017579 h 5638156"/>
                    <a:gd name="connsiteX44" fmla="*/ 3528103 w 5135212"/>
                    <a:gd name="connsiteY44" fmla="*/ 448746 h 5638156"/>
                    <a:gd name="connsiteX45" fmla="*/ 3453332 w 5135212"/>
                    <a:gd name="connsiteY45" fmla="*/ 394549 h 5638156"/>
                    <a:gd name="connsiteX46" fmla="*/ 3295598 w 5135212"/>
                    <a:gd name="connsiteY46" fmla="*/ 299584 h 5638156"/>
                    <a:gd name="connsiteX47" fmla="*/ 3184251 w 5135212"/>
                    <a:gd name="connsiteY47" fmla="*/ 245673 h 5638156"/>
                    <a:gd name="connsiteX48" fmla="*/ 2846399 w 5135212"/>
                    <a:gd name="connsiteY48" fmla="*/ 200143 h 5638156"/>
                    <a:gd name="connsiteX49" fmla="*/ 2307761 w 5135212"/>
                    <a:gd name="connsiteY49" fmla="*/ 200143 h 5638156"/>
                    <a:gd name="connsiteX50" fmla="*/ 1877135 w 5135212"/>
                    <a:gd name="connsiteY50" fmla="*/ 4500 h 5638156"/>
                    <a:gd name="connsiteX51" fmla="*/ 1794172 w 5135212"/>
                    <a:gd name="connsiteY51" fmla="*/ 27836 h 5638156"/>
                    <a:gd name="connsiteX52" fmla="*/ 1712257 w 5135212"/>
                    <a:gd name="connsiteY52" fmla="*/ 67555 h 5638156"/>
                    <a:gd name="connsiteX53" fmla="*/ 1419935 w 5135212"/>
                    <a:gd name="connsiteY53" fmla="*/ 346352 h 5638156"/>
                    <a:gd name="connsiteX54" fmla="*/ 1308683 w 5135212"/>
                    <a:gd name="connsiteY54" fmla="*/ 440840 h 5638156"/>
                    <a:gd name="connsiteX55" fmla="*/ 1210195 w 5135212"/>
                    <a:gd name="connsiteY55" fmla="*/ 495323 h 5638156"/>
                    <a:gd name="connsiteX56" fmla="*/ 1083893 w 5135212"/>
                    <a:gd name="connsiteY56" fmla="*/ 554378 h 5638156"/>
                    <a:gd name="connsiteX57" fmla="*/ 830433 w 5135212"/>
                    <a:gd name="connsiteY57" fmla="*/ 666583 h 5638156"/>
                    <a:gd name="connsiteX58" fmla="*/ 624026 w 5135212"/>
                    <a:gd name="connsiteY58" fmla="*/ 752403 h 5638156"/>
                    <a:gd name="connsiteX59" fmla="*/ 223404 w 5135212"/>
                    <a:gd name="connsiteY59" fmla="*/ 1253132 h 5638156"/>
                    <a:gd name="connsiteX60" fmla="*/ 233025 w 5135212"/>
                    <a:gd name="connsiteY60" fmla="*/ 1431345 h 5638156"/>
                    <a:gd name="connsiteX61" fmla="*/ 254837 w 5135212"/>
                    <a:gd name="connsiteY61" fmla="*/ 1611748 h 5638156"/>
                    <a:gd name="connsiteX62" fmla="*/ 306177 w 5135212"/>
                    <a:gd name="connsiteY62" fmla="*/ 1987795 h 5638156"/>
                    <a:gd name="connsiteX63" fmla="*/ 306177 w 5135212"/>
                    <a:gd name="connsiteY63" fmla="*/ 1987795 h 5638156"/>
                    <a:gd name="connsiteX64" fmla="*/ 302843 w 5135212"/>
                    <a:gd name="connsiteY64" fmla="*/ 2002845 h 5638156"/>
                    <a:gd name="connsiteX65" fmla="*/ 220642 w 5135212"/>
                    <a:gd name="connsiteY65" fmla="*/ 1342477 h 5638156"/>
                    <a:gd name="connsiteX66" fmla="*/ 234549 w 5135212"/>
                    <a:gd name="connsiteY66" fmla="*/ 1145500 h 5638156"/>
                    <a:gd name="connsiteX67" fmla="*/ 621264 w 5135212"/>
                    <a:gd name="connsiteY67" fmla="*/ 749641 h 5638156"/>
                    <a:gd name="connsiteX68" fmla="*/ 807573 w 5135212"/>
                    <a:gd name="connsiteY68" fmla="*/ 674679 h 5638156"/>
                    <a:gd name="connsiteX69" fmla="*/ 1085036 w 5135212"/>
                    <a:gd name="connsiteY69" fmla="*/ 561998 h 5638156"/>
                    <a:gd name="connsiteX70" fmla="*/ 1177238 w 5135212"/>
                    <a:gd name="connsiteY70" fmla="*/ 521422 h 5638156"/>
                    <a:gd name="connsiteX71" fmla="*/ 1254486 w 5135212"/>
                    <a:gd name="connsiteY71" fmla="*/ 483607 h 5638156"/>
                    <a:gd name="connsiteX72" fmla="*/ 1609292 w 5135212"/>
                    <a:gd name="connsiteY72" fmla="*/ 140612 h 5638156"/>
                    <a:gd name="connsiteX73" fmla="*/ 1781599 w 5135212"/>
                    <a:gd name="connsiteY73" fmla="*/ 32980 h 5638156"/>
                    <a:gd name="connsiteX74" fmla="*/ 1874373 w 5135212"/>
                    <a:gd name="connsiteY74" fmla="*/ 8119 h 5638156"/>
                    <a:gd name="connsiteX75" fmla="*/ 2107354 w 5135212"/>
                    <a:gd name="connsiteY75" fmla="*/ 64793 h 5638156"/>
                    <a:gd name="connsiteX76" fmla="*/ 2591891 w 5135212"/>
                    <a:gd name="connsiteY76" fmla="*/ 248816 h 5638156"/>
                    <a:gd name="connsiteX77" fmla="*/ 3152818 w 5135212"/>
                    <a:gd name="connsiteY77" fmla="*/ 233576 h 5638156"/>
                    <a:gd name="connsiteX78" fmla="*/ 3262261 w 5135212"/>
                    <a:gd name="connsiteY78" fmla="*/ 284249 h 5638156"/>
                    <a:gd name="connsiteX79" fmla="*/ 3417804 w 5135212"/>
                    <a:gd name="connsiteY79" fmla="*/ 373213 h 5638156"/>
                    <a:gd name="connsiteX80" fmla="*/ 3492385 w 5135212"/>
                    <a:gd name="connsiteY80" fmla="*/ 423790 h 5638156"/>
                    <a:gd name="connsiteX81" fmla="*/ 4110367 w 5135212"/>
                    <a:gd name="connsiteY81" fmla="*/ 955285 h 5638156"/>
                    <a:gd name="connsiteX82" fmla="*/ 4154372 w 5135212"/>
                    <a:gd name="connsiteY82" fmla="*/ 1028914 h 5638156"/>
                    <a:gd name="connsiteX83" fmla="*/ 4192853 w 5135212"/>
                    <a:gd name="connsiteY83" fmla="*/ 1103494 h 5638156"/>
                    <a:gd name="connsiteX84" fmla="*/ 4364589 w 5135212"/>
                    <a:gd name="connsiteY84" fmla="*/ 1535929 h 5638156"/>
                    <a:gd name="connsiteX85" fmla="*/ 4416215 w 5135212"/>
                    <a:gd name="connsiteY85" fmla="*/ 1618606 h 5638156"/>
                    <a:gd name="connsiteX86" fmla="*/ 4516322 w 5135212"/>
                    <a:gd name="connsiteY86" fmla="*/ 1732335 h 5638156"/>
                    <a:gd name="connsiteX87" fmla="*/ 4906085 w 5135212"/>
                    <a:gd name="connsiteY87" fmla="*/ 2038183 h 5638156"/>
                    <a:gd name="connsiteX88" fmla="*/ 4973141 w 5135212"/>
                    <a:gd name="connsiteY88" fmla="*/ 2123908 h 5638156"/>
                    <a:gd name="connsiteX89" fmla="*/ 5025148 w 5135212"/>
                    <a:gd name="connsiteY89" fmla="*/ 2215824 h 5638156"/>
                    <a:gd name="connsiteX90" fmla="*/ 5041436 w 5135212"/>
                    <a:gd name="connsiteY90" fmla="*/ 2731127 h 5638156"/>
                    <a:gd name="connsiteX91" fmla="*/ 5065820 w 5135212"/>
                    <a:gd name="connsiteY91" fmla="*/ 2920579 h 5638156"/>
                    <a:gd name="connsiteX92" fmla="*/ 5009146 w 5135212"/>
                    <a:gd name="connsiteY92" fmla="*/ 3491793 h 5638156"/>
                    <a:gd name="connsiteX93" fmla="*/ 4906561 w 5135212"/>
                    <a:gd name="connsiteY93" fmla="*/ 3590853 h 5638156"/>
                    <a:gd name="connsiteX94" fmla="*/ 4794547 w 5135212"/>
                    <a:gd name="connsiteY94" fmla="*/ 3682198 h 5638156"/>
                    <a:gd name="connsiteX95" fmla="*/ 4677200 w 5135212"/>
                    <a:gd name="connsiteY95" fmla="*/ 3772780 h 5638156"/>
                    <a:gd name="connsiteX96" fmla="*/ 4423263 w 5135212"/>
                    <a:gd name="connsiteY96" fmla="*/ 4478488 h 5638156"/>
                    <a:gd name="connsiteX97" fmla="*/ 4431360 w 5135212"/>
                    <a:gd name="connsiteY97" fmla="*/ 4577262 h 5638156"/>
                    <a:gd name="connsiteX98" fmla="*/ 4443170 w 5135212"/>
                    <a:gd name="connsiteY98" fmla="*/ 4675084 h 5638156"/>
                    <a:gd name="connsiteX99" fmla="*/ 4473078 w 5135212"/>
                    <a:gd name="connsiteY99" fmla="*/ 4864155 h 5638156"/>
                    <a:gd name="connsiteX100" fmla="*/ 4465078 w 5135212"/>
                    <a:gd name="connsiteY100" fmla="*/ 5055798 h 5638156"/>
                    <a:gd name="connsiteX101" fmla="*/ 4080649 w 5135212"/>
                    <a:gd name="connsiteY101" fmla="*/ 5460039 h 5638156"/>
                    <a:gd name="connsiteX102" fmla="*/ 3837285 w 5135212"/>
                    <a:gd name="connsiteY102" fmla="*/ 5556718 h 5638156"/>
                    <a:gd name="connsiteX103" fmla="*/ 3753655 w 5135212"/>
                    <a:gd name="connsiteY103" fmla="*/ 5583007 h 5638156"/>
                    <a:gd name="connsiteX104" fmla="*/ 3667835 w 5135212"/>
                    <a:gd name="connsiteY104" fmla="*/ 5605962 h 5638156"/>
                    <a:gd name="connsiteX105" fmla="*/ 3268547 w 5135212"/>
                    <a:gd name="connsiteY105" fmla="*/ 5624727 h 5638156"/>
                    <a:gd name="connsiteX106" fmla="*/ 3011372 w 5135212"/>
                    <a:gd name="connsiteY106" fmla="*/ 5566434 h 5638156"/>
                    <a:gd name="connsiteX107" fmla="*/ 2884785 w 5135212"/>
                    <a:gd name="connsiteY107" fmla="*/ 5529572 h 5638156"/>
                    <a:gd name="connsiteX108" fmla="*/ 2296807 w 5135212"/>
                    <a:gd name="connsiteY108" fmla="*/ 5519094 h 5638156"/>
                    <a:gd name="connsiteX109" fmla="*/ 1846750 w 5135212"/>
                    <a:gd name="connsiteY109" fmla="*/ 5623107 h 5638156"/>
                    <a:gd name="connsiteX110" fmla="*/ 1725497 w 5135212"/>
                    <a:gd name="connsiteY110" fmla="*/ 5631108 h 5638156"/>
                    <a:gd name="connsiteX111" fmla="*/ 1603863 w 5135212"/>
                    <a:gd name="connsiteY111" fmla="*/ 5638157 h 5638156"/>
                    <a:gd name="connsiteX112" fmla="*/ 1505565 w 5135212"/>
                    <a:gd name="connsiteY112" fmla="*/ 5560242 h 5638156"/>
                    <a:gd name="connsiteX113" fmla="*/ 1415649 w 5135212"/>
                    <a:gd name="connsiteY113" fmla="*/ 5475851 h 5638156"/>
                    <a:gd name="connsiteX114" fmla="*/ 1342592 w 5135212"/>
                    <a:gd name="connsiteY114" fmla="*/ 5398698 h 5638156"/>
                    <a:gd name="connsiteX115" fmla="*/ 908157 w 5135212"/>
                    <a:gd name="connsiteY115" fmla="*/ 4983122 h 5638156"/>
                    <a:gd name="connsiteX116" fmla="*/ 849864 w 5135212"/>
                    <a:gd name="connsiteY116" fmla="*/ 4907399 h 5638156"/>
                    <a:gd name="connsiteX117" fmla="*/ 818812 w 5135212"/>
                    <a:gd name="connsiteY117" fmla="*/ 4837009 h 5638156"/>
                    <a:gd name="connsiteX118" fmla="*/ 748422 w 5135212"/>
                    <a:gd name="connsiteY118" fmla="*/ 4479726 h 5638156"/>
                    <a:gd name="connsiteX119" fmla="*/ 460101 w 5135212"/>
                    <a:gd name="connsiteY119" fmla="*/ 4044814 h 5638156"/>
                    <a:gd name="connsiteX120" fmla="*/ 398284 w 5135212"/>
                    <a:gd name="connsiteY120" fmla="*/ 3960137 h 5638156"/>
                    <a:gd name="connsiteX121" fmla="*/ 337323 w 5135212"/>
                    <a:gd name="connsiteY121" fmla="*/ 3898606 h 5638156"/>
                    <a:gd name="connsiteX122" fmla="*/ 424 w 5135212"/>
                    <a:gd name="connsiteY122" fmla="*/ 3034307 h 5638156"/>
                    <a:gd name="connsiteX123" fmla="*/ 14045 w 5135212"/>
                    <a:gd name="connsiteY123" fmla="*/ 2911816 h 5638156"/>
                    <a:gd name="connsiteX124" fmla="*/ 104247 w 5135212"/>
                    <a:gd name="connsiteY124" fmla="*/ 2660737 h 5638156"/>
                    <a:gd name="connsiteX125" fmla="*/ 273030 w 5135212"/>
                    <a:gd name="connsiteY125" fmla="*/ 2309359 h 5638156"/>
                    <a:gd name="connsiteX126" fmla="*/ 302843 w 5135212"/>
                    <a:gd name="connsiteY126" fmla="*/ 2002845 h 5638156"/>
                    <a:gd name="connsiteX127" fmla="*/ 302843 w 5135212"/>
                    <a:gd name="connsiteY127" fmla="*/ 2002845 h 5638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135212" h="5638156">
                      <a:moveTo>
                        <a:pt x="306177" y="1987795"/>
                      </a:moveTo>
                      <a:cubicBezTo>
                        <a:pt x="307987" y="2057614"/>
                        <a:pt x="309606" y="2129718"/>
                        <a:pt x="301986" y="2200298"/>
                      </a:cubicBezTo>
                      <a:cubicBezTo>
                        <a:pt x="299033" y="2241065"/>
                        <a:pt x="293604" y="2278975"/>
                        <a:pt x="277411" y="2316884"/>
                      </a:cubicBezTo>
                      <a:cubicBezTo>
                        <a:pt x="188067" y="2521957"/>
                        <a:pt x="59194" y="2720839"/>
                        <a:pt x="20808" y="2941153"/>
                      </a:cubicBezTo>
                      <a:cubicBezTo>
                        <a:pt x="14426" y="2977824"/>
                        <a:pt x="10426" y="3015162"/>
                        <a:pt x="9283" y="3053262"/>
                      </a:cubicBezTo>
                      <a:cubicBezTo>
                        <a:pt x="9378" y="3377969"/>
                        <a:pt x="185400" y="3667529"/>
                        <a:pt x="379710" y="3913941"/>
                      </a:cubicBezTo>
                      <a:cubicBezTo>
                        <a:pt x="397617" y="3936896"/>
                        <a:pt x="415333" y="3959852"/>
                        <a:pt x="432669" y="3982807"/>
                      </a:cubicBezTo>
                      <a:cubicBezTo>
                        <a:pt x="451433" y="4012429"/>
                        <a:pt x="471150" y="4041290"/>
                        <a:pt x="491343" y="4069961"/>
                      </a:cubicBezTo>
                      <a:cubicBezTo>
                        <a:pt x="591832" y="4213216"/>
                        <a:pt x="702036" y="4349329"/>
                        <a:pt x="753947" y="4522970"/>
                      </a:cubicBezTo>
                      <a:cubicBezTo>
                        <a:pt x="799953" y="4674512"/>
                        <a:pt x="791857" y="4842343"/>
                        <a:pt x="894726" y="4966930"/>
                      </a:cubicBezTo>
                      <a:cubicBezTo>
                        <a:pt x="925207" y="5005506"/>
                        <a:pt x="961021" y="5039987"/>
                        <a:pt x="1000263" y="5072467"/>
                      </a:cubicBezTo>
                      <a:cubicBezTo>
                        <a:pt x="1122088" y="5175337"/>
                        <a:pt x="1233055" y="5280874"/>
                        <a:pt x="1336306" y="5395460"/>
                      </a:cubicBezTo>
                      <a:cubicBezTo>
                        <a:pt x="1359356" y="5420224"/>
                        <a:pt x="1383454" y="5444228"/>
                        <a:pt x="1408791" y="5467183"/>
                      </a:cubicBezTo>
                      <a:cubicBezTo>
                        <a:pt x="1431079" y="5488519"/>
                        <a:pt x="1453939" y="5509284"/>
                        <a:pt x="1477657" y="5529477"/>
                      </a:cubicBezTo>
                      <a:cubicBezTo>
                        <a:pt x="1523186" y="5567195"/>
                        <a:pt x="1571383" y="5601676"/>
                        <a:pt x="1622818" y="5632823"/>
                      </a:cubicBezTo>
                      <a:cubicBezTo>
                        <a:pt x="1655298" y="5632823"/>
                        <a:pt x="1687683" y="5632156"/>
                        <a:pt x="1720068" y="5630917"/>
                      </a:cubicBezTo>
                      <a:cubicBezTo>
                        <a:pt x="1752453" y="5629679"/>
                        <a:pt x="1784647" y="5627965"/>
                        <a:pt x="1816937" y="5625965"/>
                      </a:cubicBezTo>
                      <a:cubicBezTo>
                        <a:pt x="2037060" y="5619297"/>
                        <a:pt x="2229274" y="5524523"/>
                        <a:pt x="2448445" y="5478517"/>
                      </a:cubicBezTo>
                      <a:cubicBezTo>
                        <a:pt x="2599987" y="5446037"/>
                        <a:pt x="2738100" y="5500139"/>
                        <a:pt x="2882785" y="5528334"/>
                      </a:cubicBezTo>
                      <a:cubicBezTo>
                        <a:pt x="2920980" y="5537382"/>
                        <a:pt x="2958889" y="5546812"/>
                        <a:pt x="2996608" y="5556146"/>
                      </a:cubicBezTo>
                      <a:cubicBezTo>
                        <a:pt x="3223303" y="5611963"/>
                        <a:pt x="3444664" y="5662922"/>
                        <a:pt x="3672693" y="5599200"/>
                      </a:cubicBezTo>
                      <a:cubicBezTo>
                        <a:pt x="3708983" y="5590055"/>
                        <a:pt x="3744892" y="5580340"/>
                        <a:pt x="3780611" y="5569958"/>
                      </a:cubicBezTo>
                      <a:cubicBezTo>
                        <a:pt x="3815854" y="5559385"/>
                        <a:pt x="3851096" y="5548145"/>
                        <a:pt x="3886053" y="5536239"/>
                      </a:cubicBezTo>
                      <a:cubicBezTo>
                        <a:pt x="3955871" y="5512426"/>
                        <a:pt x="4024642" y="5485661"/>
                        <a:pt x="4090745" y="5454800"/>
                      </a:cubicBezTo>
                      <a:cubicBezTo>
                        <a:pt x="4310392" y="5377362"/>
                        <a:pt x="4411357" y="5211437"/>
                        <a:pt x="4451362" y="5017126"/>
                      </a:cubicBezTo>
                      <a:cubicBezTo>
                        <a:pt x="4464697" y="4952357"/>
                        <a:pt x="4471269" y="4884443"/>
                        <a:pt x="4473174" y="4815578"/>
                      </a:cubicBezTo>
                      <a:cubicBezTo>
                        <a:pt x="4475841" y="4734234"/>
                        <a:pt x="4469745" y="4653653"/>
                        <a:pt x="4461268" y="4573166"/>
                      </a:cubicBezTo>
                      <a:cubicBezTo>
                        <a:pt x="4457077" y="4532876"/>
                        <a:pt x="4452219" y="4492585"/>
                        <a:pt x="4446695" y="4452104"/>
                      </a:cubicBezTo>
                      <a:cubicBezTo>
                        <a:pt x="4416310" y="4292941"/>
                        <a:pt x="4370209" y="4117014"/>
                        <a:pt x="4483937" y="3970901"/>
                      </a:cubicBezTo>
                      <a:cubicBezTo>
                        <a:pt x="4562423" y="3868030"/>
                        <a:pt x="4651768" y="3789545"/>
                        <a:pt x="4754733" y="3722774"/>
                      </a:cubicBezTo>
                      <a:cubicBezTo>
                        <a:pt x="4780736" y="3701343"/>
                        <a:pt x="4806740" y="3679816"/>
                        <a:pt x="4832362" y="3658099"/>
                      </a:cubicBezTo>
                      <a:cubicBezTo>
                        <a:pt x="4857984" y="3636382"/>
                        <a:pt x="4883226" y="3614380"/>
                        <a:pt x="4907895" y="3591805"/>
                      </a:cubicBezTo>
                      <a:cubicBezTo>
                        <a:pt x="4932470" y="3569231"/>
                        <a:pt x="4956472" y="3546276"/>
                        <a:pt x="4979428" y="3522368"/>
                      </a:cubicBezTo>
                      <a:cubicBezTo>
                        <a:pt x="5002383" y="3498556"/>
                        <a:pt x="5024481" y="3473886"/>
                        <a:pt x="5045245" y="3448169"/>
                      </a:cubicBezTo>
                      <a:cubicBezTo>
                        <a:pt x="5117350" y="3364539"/>
                        <a:pt x="5147163" y="3250811"/>
                        <a:pt x="5130876" y="3139844"/>
                      </a:cubicBezTo>
                      <a:cubicBezTo>
                        <a:pt x="5111920" y="3018020"/>
                        <a:pt x="5044293" y="2912482"/>
                        <a:pt x="5044293" y="2790658"/>
                      </a:cubicBezTo>
                      <a:cubicBezTo>
                        <a:pt x="5038864" y="2584918"/>
                        <a:pt x="5109254" y="2362985"/>
                        <a:pt x="5004764" y="2174771"/>
                      </a:cubicBezTo>
                      <a:cubicBezTo>
                        <a:pt x="4989429" y="2146863"/>
                        <a:pt x="4971713" y="2119431"/>
                        <a:pt x="4952282" y="2092285"/>
                      </a:cubicBezTo>
                      <a:cubicBezTo>
                        <a:pt x="4835886" y="1932550"/>
                        <a:pt x="4665388" y="1864923"/>
                        <a:pt x="4519180" y="1743098"/>
                      </a:cubicBezTo>
                      <a:cubicBezTo>
                        <a:pt x="4484032" y="1713285"/>
                        <a:pt x="4454219" y="1678138"/>
                        <a:pt x="4429073" y="1640704"/>
                      </a:cubicBezTo>
                      <a:cubicBezTo>
                        <a:pt x="4407261" y="1610034"/>
                        <a:pt x="4387544" y="1578125"/>
                        <a:pt x="4369066" y="1545359"/>
                      </a:cubicBezTo>
                      <a:cubicBezTo>
                        <a:pt x="4313630" y="1446966"/>
                        <a:pt x="4269815" y="1340000"/>
                        <a:pt x="4243050" y="1220652"/>
                      </a:cubicBezTo>
                      <a:cubicBezTo>
                        <a:pt x="4234954" y="1185505"/>
                        <a:pt x="4218666" y="1155691"/>
                        <a:pt x="4202950" y="1122449"/>
                      </a:cubicBezTo>
                      <a:cubicBezTo>
                        <a:pt x="4186090" y="1086921"/>
                        <a:pt x="4167993" y="1052155"/>
                        <a:pt x="4148371" y="1017579"/>
                      </a:cubicBezTo>
                      <a:cubicBezTo>
                        <a:pt x="4004925" y="757737"/>
                        <a:pt x="3750417" y="619624"/>
                        <a:pt x="3528103" y="448746"/>
                      </a:cubicBezTo>
                      <a:cubicBezTo>
                        <a:pt x="3503624" y="429886"/>
                        <a:pt x="3478669" y="411789"/>
                        <a:pt x="3453332" y="394549"/>
                      </a:cubicBezTo>
                      <a:cubicBezTo>
                        <a:pt x="3402564" y="359973"/>
                        <a:pt x="3349891" y="328445"/>
                        <a:pt x="3295598" y="299584"/>
                      </a:cubicBezTo>
                      <a:cubicBezTo>
                        <a:pt x="3259213" y="280439"/>
                        <a:pt x="3222161" y="262437"/>
                        <a:pt x="3184251" y="245673"/>
                      </a:cubicBezTo>
                      <a:cubicBezTo>
                        <a:pt x="3079286" y="194714"/>
                        <a:pt x="2962890" y="183856"/>
                        <a:pt x="2846399" y="200143"/>
                      </a:cubicBezTo>
                      <a:cubicBezTo>
                        <a:pt x="2665043" y="224527"/>
                        <a:pt x="2481020" y="303013"/>
                        <a:pt x="2307761" y="200143"/>
                      </a:cubicBezTo>
                      <a:cubicBezTo>
                        <a:pt x="2169743" y="116228"/>
                        <a:pt x="2047918" y="-27218"/>
                        <a:pt x="1877135" y="4500"/>
                      </a:cubicBezTo>
                      <a:cubicBezTo>
                        <a:pt x="1849513" y="9262"/>
                        <a:pt x="1821700" y="17263"/>
                        <a:pt x="1794172" y="27836"/>
                      </a:cubicBezTo>
                      <a:cubicBezTo>
                        <a:pt x="1766645" y="38409"/>
                        <a:pt x="1739308" y="51458"/>
                        <a:pt x="1712257" y="67555"/>
                      </a:cubicBezTo>
                      <a:cubicBezTo>
                        <a:pt x="1593195" y="140612"/>
                        <a:pt x="1514614" y="246244"/>
                        <a:pt x="1419935" y="346352"/>
                      </a:cubicBezTo>
                      <a:cubicBezTo>
                        <a:pt x="1384693" y="381595"/>
                        <a:pt x="1349545" y="414075"/>
                        <a:pt x="1308683" y="440840"/>
                      </a:cubicBezTo>
                      <a:cubicBezTo>
                        <a:pt x="1276489" y="460081"/>
                        <a:pt x="1246675" y="481702"/>
                        <a:pt x="1210195" y="495323"/>
                      </a:cubicBezTo>
                      <a:cubicBezTo>
                        <a:pt x="1167808" y="515802"/>
                        <a:pt x="1125898" y="535233"/>
                        <a:pt x="1083893" y="554378"/>
                      </a:cubicBezTo>
                      <a:cubicBezTo>
                        <a:pt x="999978" y="592573"/>
                        <a:pt x="915682" y="630102"/>
                        <a:pt x="830433" y="666583"/>
                      </a:cubicBezTo>
                      <a:cubicBezTo>
                        <a:pt x="762234" y="695824"/>
                        <a:pt x="693559" y="724495"/>
                        <a:pt x="624026" y="752403"/>
                      </a:cubicBezTo>
                      <a:cubicBezTo>
                        <a:pt x="404761" y="822793"/>
                        <a:pt x="220738" y="1015007"/>
                        <a:pt x="223404" y="1253132"/>
                      </a:cubicBezTo>
                      <a:cubicBezTo>
                        <a:pt x="224071" y="1312663"/>
                        <a:pt x="227786" y="1372099"/>
                        <a:pt x="233025" y="1431345"/>
                      </a:cubicBezTo>
                      <a:cubicBezTo>
                        <a:pt x="239121" y="1491352"/>
                        <a:pt x="246550" y="1551169"/>
                        <a:pt x="254837" y="1611748"/>
                      </a:cubicBezTo>
                      <a:cubicBezTo>
                        <a:pt x="271982" y="1737669"/>
                        <a:pt x="293699" y="1862161"/>
                        <a:pt x="306177" y="1987795"/>
                      </a:cubicBezTo>
                      <a:lnTo>
                        <a:pt x="306177" y="1987795"/>
                      </a:lnTo>
                      <a:close/>
                      <a:moveTo>
                        <a:pt x="302843" y="2002845"/>
                      </a:moveTo>
                      <a:cubicBezTo>
                        <a:pt x="288270" y="1780912"/>
                        <a:pt x="245026" y="1564409"/>
                        <a:pt x="220642" y="1342477"/>
                      </a:cubicBezTo>
                      <a:cubicBezTo>
                        <a:pt x="212546" y="1274087"/>
                        <a:pt x="217975" y="1207793"/>
                        <a:pt x="234549" y="1145500"/>
                      </a:cubicBezTo>
                      <a:cubicBezTo>
                        <a:pt x="284269" y="958714"/>
                        <a:pt x="434574" y="808505"/>
                        <a:pt x="621264" y="749641"/>
                      </a:cubicBezTo>
                      <a:cubicBezTo>
                        <a:pt x="683557" y="723923"/>
                        <a:pt x="745565" y="699253"/>
                        <a:pt x="807573" y="674679"/>
                      </a:cubicBezTo>
                      <a:cubicBezTo>
                        <a:pt x="900442" y="637817"/>
                        <a:pt x="992929" y="601241"/>
                        <a:pt x="1085036" y="561998"/>
                      </a:cubicBezTo>
                      <a:cubicBezTo>
                        <a:pt x="1115707" y="548854"/>
                        <a:pt x="1146377" y="535519"/>
                        <a:pt x="1177238" y="521422"/>
                      </a:cubicBezTo>
                      <a:cubicBezTo>
                        <a:pt x="1203813" y="511039"/>
                        <a:pt x="1229245" y="498466"/>
                        <a:pt x="1254486" y="483607"/>
                      </a:cubicBezTo>
                      <a:cubicBezTo>
                        <a:pt x="1398123" y="397787"/>
                        <a:pt x="1487467" y="257008"/>
                        <a:pt x="1609292" y="140612"/>
                      </a:cubicBezTo>
                      <a:cubicBezTo>
                        <a:pt x="1662918" y="90415"/>
                        <a:pt x="1720830" y="55840"/>
                        <a:pt x="1781599" y="32980"/>
                      </a:cubicBezTo>
                      <a:cubicBezTo>
                        <a:pt x="1811984" y="21550"/>
                        <a:pt x="1843131" y="13072"/>
                        <a:pt x="1874373" y="8119"/>
                      </a:cubicBezTo>
                      <a:cubicBezTo>
                        <a:pt x="1955716" y="-5597"/>
                        <a:pt x="2036964" y="18787"/>
                        <a:pt x="2107354" y="64793"/>
                      </a:cubicBezTo>
                      <a:cubicBezTo>
                        <a:pt x="2258897" y="162234"/>
                        <a:pt x="2397010" y="284059"/>
                        <a:pt x="2591891" y="248816"/>
                      </a:cubicBezTo>
                      <a:cubicBezTo>
                        <a:pt x="2781343" y="213669"/>
                        <a:pt x="2970891" y="154042"/>
                        <a:pt x="3152818" y="233576"/>
                      </a:cubicBezTo>
                      <a:cubicBezTo>
                        <a:pt x="3190061" y="249388"/>
                        <a:pt x="3226447" y="266247"/>
                        <a:pt x="3262261" y="284249"/>
                      </a:cubicBezTo>
                      <a:cubicBezTo>
                        <a:pt x="3315505" y="311300"/>
                        <a:pt x="3367417" y="340828"/>
                        <a:pt x="3417804" y="373213"/>
                      </a:cubicBezTo>
                      <a:cubicBezTo>
                        <a:pt x="3443045" y="389405"/>
                        <a:pt x="3467905" y="406264"/>
                        <a:pt x="3492385" y="423790"/>
                      </a:cubicBezTo>
                      <a:cubicBezTo>
                        <a:pt x="3709745" y="589906"/>
                        <a:pt x="3950728" y="714398"/>
                        <a:pt x="4110367" y="955285"/>
                      </a:cubicBezTo>
                      <a:cubicBezTo>
                        <a:pt x="4126178" y="979669"/>
                        <a:pt x="4140656" y="1004244"/>
                        <a:pt x="4154372" y="1028914"/>
                      </a:cubicBezTo>
                      <a:cubicBezTo>
                        <a:pt x="4167898" y="1053679"/>
                        <a:pt x="4180661" y="1078539"/>
                        <a:pt x="4192853" y="1103494"/>
                      </a:cubicBezTo>
                      <a:cubicBezTo>
                        <a:pt x="4257242" y="1246179"/>
                        <a:pt x="4288580" y="1395912"/>
                        <a:pt x="4364589" y="1535929"/>
                      </a:cubicBezTo>
                      <a:cubicBezTo>
                        <a:pt x="4379829" y="1563933"/>
                        <a:pt x="4396784" y="1591555"/>
                        <a:pt x="4416215" y="1618606"/>
                      </a:cubicBezTo>
                      <a:cubicBezTo>
                        <a:pt x="4445932" y="1659183"/>
                        <a:pt x="4478413" y="1697092"/>
                        <a:pt x="4516322" y="1732335"/>
                      </a:cubicBezTo>
                      <a:cubicBezTo>
                        <a:pt x="4643576" y="1843301"/>
                        <a:pt x="4792452" y="1911024"/>
                        <a:pt x="4906085" y="2038183"/>
                      </a:cubicBezTo>
                      <a:cubicBezTo>
                        <a:pt x="4930469" y="2065710"/>
                        <a:pt x="4952663" y="2094380"/>
                        <a:pt x="4973141" y="2123908"/>
                      </a:cubicBezTo>
                      <a:cubicBezTo>
                        <a:pt x="4992858" y="2153530"/>
                        <a:pt x="5010670" y="2184106"/>
                        <a:pt x="5025148" y="2215824"/>
                      </a:cubicBezTo>
                      <a:cubicBezTo>
                        <a:pt x="5092870" y="2379178"/>
                        <a:pt x="5052199" y="2560534"/>
                        <a:pt x="5041436" y="2731127"/>
                      </a:cubicBezTo>
                      <a:cubicBezTo>
                        <a:pt x="5038768" y="2796087"/>
                        <a:pt x="5041436" y="2861047"/>
                        <a:pt x="5065820" y="2920579"/>
                      </a:cubicBezTo>
                      <a:cubicBezTo>
                        <a:pt x="5144306" y="3107364"/>
                        <a:pt x="5171357" y="3342822"/>
                        <a:pt x="5009146" y="3491793"/>
                      </a:cubicBezTo>
                      <a:cubicBezTo>
                        <a:pt x="4977142" y="3526940"/>
                        <a:pt x="4942661" y="3559516"/>
                        <a:pt x="4906561" y="3590853"/>
                      </a:cubicBezTo>
                      <a:cubicBezTo>
                        <a:pt x="4870462" y="3622190"/>
                        <a:pt x="4832838" y="3652194"/>
                        <a:pt x="4794547" y="3682198"/>
                      </a:cubicBezTo>
                      <a:cubicBezTo>
                        <a:pt x="4756257" y="3712106"/>
                        <a:pt x="4717110" y="3742015"/>
                        <a:pt x="4677200" y="3772780"/>
                      </a:cubicBezTo>
                      <a:cubicBezTo>
                        <a:pt x="4435169" y="3919561"/>
                        <a:pt x="4372876" y="4219979"/>
                        <a:pt x="4423263" y="4478488"/>
                      </a:cubicBezTo>
                      <a:cubicBezTo>
                        <a:pt x="4425263" y="4511444"/>
                        <a:pt x="4428025" y="4544401"/>
                        <a:pt x="4431360" y="4577262"/>
                      </a:cubicBezTo>
                      <a:cubicBezTo>
                        <a:pt x="4434693" y="4610123"/>
                        <a:pt x="4438789" y="4642794"/>
                        <a:pt x="4443170" y="4675084"/>
                      </a:cubicBezTo>
                      <a:cubicBezTo>
                        <a:pt x="4452029" y="4739758"/>
                        <a:pt x="4462697" y="4803290"/>
                        <a:pt x="4473078" y="4864155"/>
                      </a:cubicBezTo>
                      <a:cubicBezTo>
                        <a:pt x="4484604" y="4930449"/>
                        <a:pt x="4480889" y="4994934"/>
                        <a:pt x="4465078" y="5055798"/>
                      </a:cubicBezTo>
                      <a:cubicBezTo>
                        <a:pt x="4417643" y="5238393"/>
                        <a:pt x="4261338" y="5388697"/>
                        <a:pt x="4080649" y="5460039"/>
                      </a:cubicBezTo>
                      <a:cubicBezTo>
                        <a:pt x="4002353" y="5497282"/>
                        <a:pt x="3920533" y="5529000"/>
                        <a:pt x="3837285" y="5556718"/>
                      </a:cubicBezTo>
                      <a:cubicBezTo>
                        <a:pt x="3809567" y="5565957"/>
                        <a:pt x="3781659" y="5574720"/>
                        <a:pt x="3753655" y="5583007"/>
                      </a:cubicBezTo>
                      <a:cubicBezTo>
                        <a:pt x="3725176" y="5591103"/>
                        <a:pt x="3696696" y="5598818"/>
                        <a:pt x="3667835" y="5605962"/>
                      </a:cubicBezTo>
                      <a:cubicBezTo>
                        <a:pt x="3536581" y="5641014"/>
                        <a:pt x="3403897" y="5638347"/>
                        <a:pt x="3268547" y="5624727"/>
                      </a:cubicBezTo>
                      <a:cubicBezTo>
                        <a:pt x="3181012" y="5614820"/>
                        <a:pt x="3095859" y="5591389"/>
                        <a:pt x="3011372" y="5566434"/>
                      </a:cubicBezTo>
                      <a:cubicBezTo>
                        <a:pt x="2969081" y="5554051"/>
                        <a:pt x="2926981" y="5541192"/>
                        <a:pt x="2884785" y="5529572"/>
                      </a:cubicBezTo>
                      <a:cubicBezTo>
                        <a:pt x="2694666" y="5467659"/>
                        <a:pt x="2491688" y="5462230"/>
                        <a:pt x="2296807" y="5519094"/>
                      </a:cubicBezTo>
                      <a:cubicBezTo>
                        <a:pt x="2145264" y="5562433"/>
                        <a:pt x="2001722" y="5619297"/>
                        <a:pt x="1846750" y="5623107"/>
                      </a:cubicBezTo>
                      <a:cubicBezTo>
                        <a:pt x="1806364" y="5625869"/>
                        <a:pt x="1765978" y="5628536"/>
                        <a:pt x="1725497" y="5631108"/>
                      </a:cubicBezTo>
                      <a:cubicBezTo>
                        <a:pt x="1685016" y="5633680"/>
                        <a:pt x="1644535" y="5636061"/>
                        <a:pt x="1603863" y="5638157"/>
                      </a:cubicBezTo>
                      <a:cubicBezTo>
                        <a:pt x="1569573" y="5613392"/>
                        <a:pt x="1536902" y="5587293"/>
                        <a:pt x="1505565" y="5560242"/>
                      </a:cubicBezTo>
                      <a:cubicBezTo>
                        <a:pt x="1474228" y="5533096"/>
                        <a:pt x="1444319" y="5504997"/>
                        <a:pt x="1415649" y="5475851"/>
                      </a:cubicBezTo>
                      <a:cubicBezTo>
                        <a:pt x="1390408" y="5450800"/>
                        <a:pt x="1366119" y="5425082"/>
                        <a:pt x="1342592" y="5398698"/>
                      </a:cubicBezTo>
                      <a:cubicBezTo>
                        <a:pt x="1222196" y="5234868"/>
                        <a:pt x="1046269" y="5134761"/>
                        <a:pt x="908157" y="4983122"/>
                      </a:cubicBezTo>
                      <a:cubicBezTo>
                        <a:pt x="885106" y="4960072"/>
                        <a:pt x="865580" y="4935116"/>
                        <a:pt x="849864" y="4907399"/>
                      </a:cubicBezTo>
                      <a:cubicBezTo>
                        <a:pt x="837767" y="4883015"/>
                        <a:pt x="827004" y="4861393"/>
                        <a:pt x="818812" y="4837009"/>
                      </a:cubicBezTo>
                      <a:cubicBezTo>
                        <a:pt x="786332" y="4717946"/>
                        <a:pt x="791761" y="4596122"/>
                        <a:pt x="748422" y="4479726"/>
                      </a:cubicBezTo>
                      <a:cubicBezTo>
                        <a:pt x="685272" y="4312848"/>
                        <a:pt x="565733" y="4183498"/>
                        <a:pt x="460101" y="4044814"/>
                      </a:cubicBezTo>
                      <a:cubicBezTo>
                        <a:pt x="438860" y="4017097"/>
                        <a:pt x="418191" y="3988998"/>
                        <a:pt x="398284" y="3960137"/>
                      </a:cubicBezTo>
                      <a:cubicBezTo>
                        <a:pt x="377043" y="3940325"/>
                        <a:pt x="356659" y="3919846"/>
                        <a:pt x="337323" y="3898606"/>
                      </a:cubicBezTo>
                      <a:cubicBezTo>
                        <a:pt x="155587" y="3654099"/>
                        <a:pt x="-9482" y="3342822"/>
                        <a:pt x="424" y="3034307"/>
                      </a:cubicBezTo>
                      <a:cubicBezTo>
                        <a:pt x="1948" y="2993731"/>
                        <a:pt x="6330" y="2952964"/>
                        <a:pt x="14045" y="2911816"/>
                      </a:cubicBezTo>
                      <a:cubicBezTo>
                        <a:pt x="29476" y="2829520"/>
                        <a:pt x="58622" y="2745890"/>
                        <a:pt x="104247" y="2660737"/>
                      </a:cubicBezTo>
                      <a:cubicBezTo>
                        <a:pt x="166540" y="2544341"/>
                        <a:pt x="245026" y="2436042"/>
                        <a:pt x="273030" y="2309359"/>
                      </a:cubicBezTo>
                      <a:cubicBezTo>
                        <a:pt x="299319" y="2210014"/>
                        <a:pt x="309034" y="2107144"/>
                        <a:pt x="302843" y="2002845"/>
                      </a:cubicBezTo>
                      <a:lnTo>
                        <a:pt x="302843" y="200284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35F223D9-9AF8-4D9C-B0FF-E60A03A6501E}"/>
                    </a:ext>
                  </a:extLst>
                </p:cNvPr>
                <p:cNvSpPr/>
                <p:nvPr/>
              </p:nvSpPr>
              <p:spPr>
                <a:xfrm>
                  <a:off x="4343735" y="183105"/>
                  <a:ext cx="4738783" cy="5638558"/>
                </a:xfrm>
                <a:custGeom>
                  <a:avLst/>
                  <a:gdLst>
                    <a:gd name="connsiteX0" fmla="*/ 26104 w 4738783"/>
                    <a:gd name="connsiteY0" fmla="*/ 1581752 h 5638558"/>
                    <a:gd name="connsiteX1" fmla="*/ 63442 w 4738783"/>
                    <a:gd name="connsiteY1" fmla="*/ 1807399 h 5638558"/>
                    <a:gd name="connsiteX2" fmla="*/ 80111 w 4738783"/>
                    <a:gd name="connsiteY2" fmla="*/ 2033523 h 5638558"/>
                    <a:gd name="connsiteX3" fmla="*/ 48202 w 4738783"/>
                    <a:gd name="connsiteY3" fmla="*/ 2999167 h 5638558"/>
                    <a:gd name="connsiteX4" fmla="*/ 108496 w 4738783"/>
                    <a:gd name="connsiteY4" fmla="*/ 3470274 h 5638558"/>
                    <a:gd name="connsiteX5" fmla="*/ 181648 w 4738783"/>
                    <a:gd name="connsiteY5" fmla="*/ 3697921 h 5638558"/>
                    <a:gd name="connsiteX6" fmla="*/ 339572 w 4738783"/>
                    <a:gd name="connsiteY6" fmla="*/ 4080540 h 5638558"/>
                    <a:gd name="connsiteX7" fmla="*/ 380911 w 4738783"/>
                    <a:gd name="connsiteY7" fmla="*/ 4175695 h 5638558"/>
                    <a:gd name="connsiteX8" fmla="*/ 438156 w 4738783"/>
                    <a:gd name="connsiteY8" fmla="*/ 4780247 h 5638558"/>
                    <a:gd name="connsiteX9" fmla="*/ 468064 w 4738783"/>
                    <a:gd name="connsiteY9" fmla="*/ 4885593 h 5638558"/>
                    <a:gd name="connsiteX10" fmla="*/ 537121 w 4738783"/>
                    <a:gd name="connsiteY10" fmla="*/ 4977701 h 5638558"/>
                    <a:gd name="connsiteX11" fmla="*/ 943267 w 4738783"/>
                    <a:gd name="connsiteY11" fmla="*/ 5244210 h 5638558"/>
                    <a:gd name="connsiteX12" fmla="*/ 1047946 w 4738783"/>
                    <a:gd name="connsiteY12" fmla="*/ 5319172 h 5638558"/>
                    <a:gd name="connsiteX13" fmla="*/ 1154150 w 4738783"/>
                    <a:gd name="connsiteY13" fmla="*/ 5388419 h 5638558"/>
                    <a:gd name="connsiteX14" fmla="*/ 1510385 w 4738783"/>
                    <a:gd name="connsiteY14" fmla="*/ 5522721 h 5638558"/>
                    <a:gd name="connsiteX15" fmla="*/ 1634686 w 4738783"/>
                    <a:gd name="connsiteY15" fmla="*/ 5539294 h 5638558"/>
                    <a:gd name="connsiteX16" fmla="*/ 2143607 w 4738783"/>
                    <a:gd name="connsiteY16" fmla="*/ 5481382 h 5638558"/>
                    <a:gd name="connsiteX17" fmla="*/ 2544324 w 4738783"/>
                    <a:gd name="connsiteY17" fmla="*/ 5541009 h 5638558"/>
                    <a:gd name="connsiteX18" fmla="*/ 2671483 w 4738783"/>
                    <a:gd name="connsiteY18" fmla="*/ 5571489 h 5638558"/>
                    <a:gd name="connsiteX19" fmla="*/ 3306324 w 4738783"/>
                    <a:gd name="connsiteY19" fmla="*/ 5593396 h 5638558"/>
                    <a:gd name="connsiteX20" fmla="*/ 3421958 w 4738783"/>
                    <a:gd name="connsiteY20" fmla="*/ 5562345 h 5638558"/>
                    <a:gd name="connsiteX21" fmla="*/ 3644176 w 4738783"/>
                    <a:gd name="connsiteY21" fmla="*/ 5482906 h 5638558"/>
                    <a:gd name="connsiteX22" fmla="*/ 3845915 w 4738783"/>
                    <a:gd name="connsiteY22" fmla="*/ 5373274 h 5638558"/>
                    <a:gd name="connsiteX23" fmla="*/ 4038987 w 4738783"/>
                    <a:gd name="connsiteY23" fmla="*/ 5118099 h 5638558"/>
                    <a:gd name="connsiteX24" fmla="*/ 4081659 w 4738783"/>
                    <a:gd name="connsiteY24" fmla="*/ 4793963 h 5638558"/>
                    <a:gd name="connsiteX25" fmla="*/ 4067848 w 4738783"/>
                    <a:gd name="connsiteY25" fmla="*/ 4640420 h 5638558"/>
                    <a:gd name="connsiteX26" fmla="*/ 4050131 w 4738783"/>
                    <a:gd name="connsiteY26" fmla="*/ 4487353 h 5638558"/>
                    <a:gd name="connsiteX27" fmla="*/ 4343692 w 4738783"/>
                    <a:gd name="connsiteY27" fmla="*/ 3724591 h 5638558"/>
                    <a:gd name="connsiteX28" fmla="*/ 4430655 w 4738783"/>
                    <a:gd name="connsiteY28" fmla="*/ 3654773 h 5638558"/>
                    <a:gd name="connsiteX29" fmla="*/ 4517523 w 4738783"/>
                    <a:gd name="connsiteY29" fmla="*/ 3585907 h 5638558"/>
                    <a:gd name="connsiteX30" fmla="*/ 4600676 w 4738783"/>
                    <a:gd name="connsiteY30" fmla="*/ 3515994 h 5638558"/>
                    <a:gd name="connsiteX31" fmla="*/ 4682592 w 4738783"/>
                    <a:gd name="connsiteY31" fmla="*/ 2947923 h 5638558"/>
                    <a:gd name="connsiteX32" fmla="*/ 4652778 w 4738783"/>
                    <a:gd name="connsiteY32" fmla="*/ 2690748 h 5638558"/>
                    <a:gd name="connsiteX33" fmla="*/ 4613249 w 4738783"/>
                    <a:gd name="connsiteY33" fmla="*/ 2174969 h 5638558"/>
                    <a:gd name="connsiteX34" fmla="*/ 4560766 w 4738783"/>
                    <a:gd name="connsiteY34" fmla="*/ 2092482 h 5638558"/>
                    <a:gd name="connsiteX35" fmla="*/ 4127665 w 4738783"/>
                    <a:gd name="connsiteY35" fmla="*/ 1743296 h 5638558"/>
                    <a:gd name="connsiteX36" fmla="*/ 4037558 w 4738783"/>
                    <a:gd name="connsiteY36" fmla="*/ 1640902 h 5638558"/>
                    <a:gd name="connsiteX37" fmla="*/ 3977551 w 4738783"/>
                    <a:gd name="connsiteY37" fmla="*/ 1545557 h 5638558"/>
                    <a:gd name="connsiteX38" fmla="*/ 3851535 w 4738783"/>
                    <a:gd name="connsiteY38" fmla="*/ 1220850 h 5638558"/>
                    <a:gd name="connsiteX39" fmla="*/ 3811435 w 4738783"/>
                    <a:gd name="connsiteY39" fmla="*/ 1122647 h 5638558"/>
                    <a:gd name="connsiteX40" fmla="*/ 3756857 w 4738783"/>
                    <a:gd name="connsiteY40" fmla="*/ 1017777 h 5638558"/>
                    <a:gd name="connsiteX41" fmla="*/ 3136588 w 4738783"/>
                    <a:gd name="connsiteY41" fmla="*/ 448944 h 5638558"/>
                    <a:gd name="connsiteX42" fmla="*/ 3061817 w 4738783"/>
                    <a:gd name="connsiteY42" fmla="*/ 394746 h 5638558"/>
                    <a:gd name="connsiteX43" fmla="*/ 2904083 w 4738783"/>
                    <a:gd name="connsiteY43" fmla="*/ 299782 h 5638558"/>
                    <a:gd name="connsiteX44" fmla="*/ 2792736 w 4738783"/>
                    <a:gd name="connsiteY44" fmla="*/ 245871 h 5638558"/>
                    <a:gd name="connsiteX45" fmla="*/ 2181517 w 4738783"/>
                    <a:gd name="connsiteY45" fmla="*/ 246347 h 5638558"/>
                    <a:gd name="connsiteX46" fmla="*/ 1905387 w 4738783"/>
                    <a:gd name="connsiteY46" fmla="*/ 197579 h 5638558"/>
                    <a:gd name="connsiteX47" fmla="*/ 1514862 w 4738783"/>
                    <a:gd name="connsiteY47" fmla="*/ 2316 h 5638558"/>
                    <a:gd name="connsiteX48" fmla="*/ 1406086 w 4738783"/>
                    <a:gd name="connsiteY48" fmla="*/ 28891 h 5638558"/>
                    <a:gd name="connsiteX49" fmla="*/ 1012132 w 4738783"/>
                    <a:gd name="connsiteY49" fmla="*/ 403319 h 5638558"/>
                    <a:gd name="connsiteX50" fmla="*/ 875639 w 4738783"/>
                    <a:gd name="connsiteY50" fmla="*/ 519048 h 5638558"/>
                    <a:gd name="connsiteX51" fmla="*/ 764482 w 4738783"/>
                    <a:gd name="connsiteY51" fmla="*/ 584484 h 5638558"/>
                    <a:gd name="connsiteX52" fmla="*/ 669994 w 4738783"/>
                    <a:gd name="connsiteY52" fmla="*/ 635443 h 5638558"/>
                    <a:gd name="connsiteX53" fmla="*/ 573697 w 4738783"/>
                    <a:gd name="connsiteY53" fmla="*/ 684878 h 5638558"/>
                    <a:gd name="connsiteX54" fmla="*/ 411105 w 4738783"/>
                    <a:gd name="connsiteY54" fmla="*/ 772603 h 5638558"/>
                    <a:gd name="connsiteX55" fmla="*/ 254419 w 4738783"/>
                    <a:gd name="connsiteY55" fmla="*/ 874806 h 5638558"/>
                    <a:gd name="connsiteX56" fmla="*/ 6578 w 4738783"/>
                    <a:gd name="connsiteY56" fmla="*/ 1384299 h 5638558"/>
                    <a:gd name="connsiteX57" fmla="*/ 26104 w 4738783"/>
                    <a:gd name="connsiteY57" fmla="*/ 1581752 h 5638558"/>
                    <a:gd name="connsiteX58" fmla="*/ 26104 w 4738783"/>
                    <a:gd name="connsiteY58" fmla="*/ 1581752 h 5638558"/>
                    <a:gd name="connsiteX59" fmla="*/ 19532 w 4738783"/>
                    <a:gd name="connsiteY59" fmla="*/ 1593658 h 5638558"/>
                    <a:gd name="connsiteX60" fmla="*/ 1054 w 4738783"/>
                    <a:gd name="connsiteY60" fmla="*/ 1368011 h 5638558"/>
                    <a:gd name="connsiteX61" fmla="*/ 329761 w 4738783"/>
                    <a:gd name="connsiteY61" fmla="*/ 820038 h 5638558"/>
                    <a:gd name="connsiteX62" fmla="*/ 546455 w 4738783"/>
                    <a:gd name="connsiteY62" fmla="*/ 695451 h 5638558"/>
                    <a:gd name="connsiteX63" fmla="*/ 653516 w 4738783"/>
                    <a:gd name="connsiteY63" fmla="*/ 635824 h 5638558"/>
                    <a:gd name="connsiteX64" fmla="*/ 760291 w 4738783"/>
                    <a:gd name="connsiteY64" fmla="*/ 576674 h 5638558"/>
                    <a:gd name="connsiteX65" fmla="*/ 856208 w 4738783"/>
                    <a:gd name="connsiteY65" fmla="*/ 521429 h 5638558"/>
                    <a:gd name="connsiteX66" fmla="*/ 987558 w 4738783"/>
                    <a:gd name="connsiteY66" fmla="*/ 411320 h 5638558"/>
                    <a:gd name="connsiteX67" fmla="*/ 1396276 w 4738783"/>
                    <a:gd name="connsiteY67" fmla="*/ 29653 h 5638558"/>
                    <a:gd name="connsiteX68" fmla="*/ 1487335 w 4738783"/>
                    <a:gd name="connsiteY68" fmla="*/ 4221 h 5638558"/>
                    <a:gd name="connsiteX69" fmla="*/ 1723841 w 4738783"/>
                    <a:gd name="connsiteY69" fmla="*/ 67563 h 5638558"/>
                    <a:gd name="connsiteX70" fmla="*/ 2154180 w 4738783"/>
                    <a:gd name="connsiteY70" fmla="*/ 251681 h 5638558"/>
                    <a:gd name="connsiteX71" fmla="*/ 2761113 w 4738783"/>
                    <a:gd name="connsiteY71" fmla="*/ 234726 h 5638558"/>
                    <a:gd name="connsiteX72" fmla="*/ 2870555 w 4738783"/>
                    <a:gd name="connsiteY72" fmla="*/ 285114 h 5638558"/>
                    <a:gd name="connsiteX73" fmla="*/ 3026099 w 4738783"/>
                    <a:gd name="connsiteY73" fmla="*/ 373601 h 5638558"/>
                    <a:gd name="connsiteX74" fmla="*/ 3100679 w 4738783"/>
                    <a:gd name="connsiteY74" fmla="*/ 423988 h 5638558"/>
                    <a:gd name="connsiteX75" fmla="*/ 3718661 w 4738783"/>
                    <a:gd name="connsiteY75" fmla="*/ 955483 h 5638558"/>
                    <a:gd name="connsiteX76" fmla="*/ 3762667 w 4738783"/>
                    <a:gd name="connsiteY76" fmla="*/ 1029111 h 5638558"/>
                    <a:gd name="connsiteX77" fmla="*/ 3801148 w 4738783"/>
                    <a:gd name="connsiteY77" fmla="*/ 1103692 h 5638558"/>
                    <a:gd name="connsiteX78" fmla="*/ 3972884 w 4738783"/>
                    <a:gd name="connsiteY78" fmla="*/ 1536127 h 5638558"/>
                    <a:gd name="connsiteX79" fmla="*/ 4024509 w 4738783"/>
                    <a:gd name="connsiteY79" fmla="*/ 1618804 h 5638558"/>
                    <a:gd name="connsiteX80" fmla="*/ 4124617 w 4738783"/>
                    <a:gd name="connsiteY80" fmla="*/ 1732533 h 5638558"/>
                    <a:gd name="connsiteX81" fmla="*/ 4514380 w 4738783"/>
                    <a:gd name="connsiteY81" fmla="*/ 2038380 h 5638558"/>
                    <a:gd name="connsiteX82" fmla="*/ 4581436 w 4738783"/>
                    <a:gd name="connsiteY82" fmla="*/ 2124106 h 5638558"/>
                    <a:gd name="connsiteX83" fmla="*/ 4633442 w 4738783"/>
                    <a:gd name="connsiteY83" fmla="*/ 2216022 h 5638558"/>
                    <a:gd name="connsiteX84" fmla="*/ 4649730 w 4738783"/>
                    <a:gd name="connsiteY84" fmla="*/ 2731324 h 5638558"/>
                    <a:gd name="connsiteX85" fmla="*/ 4668685 w 4738783"/>
                    <a:gd name="connsiteY85" fmla="*/ 2907251 h 5638558"/>
                    <a:gd name="connsiteX86" fmla="*/ 4651349 w 4738783"/>
                    <a:gd name="connsiteY86" fmla="*/ 3462368 h 5638558"/>
                    <a:gd name="connsiteX87" fmla="*/ 4592009 w 4738783"/>
                    <a:gd name="connsiteY87" fmla="*/ 3523995 h 5638558"/>
                    <a:gd name="connsiteX88" fmla="*/ 4493615 w 4738783"/>
                    <a:gd name="connsiteY88" fmla="*/ 3598385 h 5638558"/>
                    <a:gd name="connsiteX89" fmla="*/ 4396937 w 4738783"/>
                    <a:gd name="connsiteY89" fmla="*/ 3677538 h 5638558"/>
                    <a:gd name="connsiteX90" fmla="*/ 4039749 w 4738783"/>
                    <a:gd name="connsiteY90" fmla="*/ 4440395 h 5638558"/>
                    <a:gd name="connsiteX91" fmla="*/ 4049464 w 4738783"/>
                    <a:gd name="connsiteY91" fmla="*/ 4574317 h 5638558"/>
                    <a:gd name="connsiteX92" fmla="*/ 4078515 w 4738783"/>
                    <a:gd name="connsiteY92" fmla="*/ 4839874 h 5638558"/>
                    <a:gd name="connsiteX93" fmla="*/ 4076706 w 4738783"/>
                    <a:gd name="connsiteY93" fmla="*/ 5015229 h 5638558"/>
                    <a:gd name="connsiteX94" fmla="*/ 3790575 w 4738783"/>
                    <a:gd name="connsiteY94" fmla="*/ 5415755 h 5638558"/>
                    <a:gd name="connsiteX95" fmla="*/ 3584740 w 4738783"/>
                    <a:gd name="connsiteY95" fmla="*/ 5505671 h 5638558"/>
                    <a:gd name="connsiteX96" fmla="*/ 3477964 w 4738783"/>
                    <a:gd name="connsiteY96" fmla="*/ 5543390 h 5638558"/>
                    <a:gd name="connsiteX97" fmla="*/ 3371094 w 4738783"/>
                    <a:gd name="connsiteY97" fmla="*/ 5577870 h 5638558"/>
                    <a:gd name="connsiteX98" fmla="*/ 2844266 w 4738783"/>
                    <a:gd name="connsiteY98" fmla="*/ 5622162 h 5638558"/>
                    <a:gd name="connsiteX99" fmla="*/ 2607094 w 4738783"/>
                    <a:gd name="connsiteY99" fmla="*/ 5561488 h 5638558"/>
                    <a:gd name="connsiteX100" fmla="*/ 2491365 w 4738783"/>
                    <a:gd name="connsiteY100" fmla="*/ 5529102 h 5638558"/>
                    <a:gd name="connsiteX101" fmla="*/ 1674977 w 4738783"/>
                    <a:gd name="connsiteY101" fmla="*/ 5568060 h 5638558"/>
                    <a:gd name="connsiteX102" fmla="*/ 1401133 w 4738783"/>
                    <a:gd name="connsiteY102" fmla="*/ 5549772 h 5638558"/>
                    <a:gd name="connsiteX103" fmla="*/ 1314456 w 4738783"/>
                    <a:gd name="connsiteY103" fmla="*/ 5518625 h 5638558"/>
                    <a:gd name="connsiteX104" fmla="*/ 1110145 w 4738783"/>
                    <a:gd name="connsiteY104" fmla="*/ 5416612 h 5638558"/>
                    <a:gd name="connsiteX105" fmla="*/ 1020038 w 4738783"/>
                    <a:gd name="connsiteY105" fmla="*/ 5350033 h 5638558"/>
                    <a:gd name="connsiteX106" fmla="*/ 926979 w 4738783"/>
                    <a:gd name="connsiteY106" fmla="*/ 5277738 h 5638558"/>
                    <a:gd name="connsiteX107" fmla="*/ 588365 w 4738783"/>
                    <a:gd name="connsiteY107" fmla="*/ 5019706 h 5638558"/>
                    <a:gd name="connsiteX108" fmla="*/ 514832 w 4738783"/>
                    <a:gd name="connsiteY108" fmla="*/ 4944363 h 5638558"/>
                    <a:gd name="connsiteX109" fmla="*/ 429869 w 4738783"/>
                    <a:gd name="connsiteY109" fmla="*/ 4688331 h 5638558"/>
                    <a:gd name="connsiteX110" fmla="*/ 433298 w 4738783"/>
                    <a:gd name="connsiteY110" fmla="*/ 4238465 h 5638558"/>
                    <a:gd name="connsiteX111" fmla="*/ 402723 w 4738783"/>
                    <a:gd name="connsiteY111" fmla="*/ 4131595 h 5638558"/>
                    <a:gd name="connsiteX112" fmla="*/ 365099 w 4738783"/>
                    <a:gd name="connsiteY112" fmla="*/ 4019581 h 5638558"/>
                    <a:gd name="connsiteX113" fmla="*/ 228606 w 4738783"/>
                    <a:gd name="connsiteY113" fmla="*/ 3689539 h 5638558"/>
                    <a:gd name="connsiteX114" fmla="*/ 162217 w 4738783"/>
                    <a:gd name="connsiteY114" fmla="*/ 3526471 h 5638558"/>
                    <a:gd name="connsiteX115" fmla="*/ 45440 w 4738783"/>
                    <a:gd name="connsiteY115" fmla="*/ 3018217 h 5638558"/>
                    <a:gd name="connsiteX116" fmla="*/ 72110 w 4738783"/>
                    <a:gd name="connsiteY116" fmla="*/ 2023712 h 5638558"/>
                    <a:gd name="connsiteX117" fmla="*/ 56013 w 4738783"/>
                    <a:gd name="connsiteY117" fmla="*/ 1808352 h 5638558"/>
                    <a:gd name="connsiteX118" fmla="*/ 19532 w 4738783"/>
                    <a:gd name="connsiteY118" fmla="*/ 1593658 h 5638558"/>
                    <a:gd name="connsiteX119" fmla="*/ 19532 w 4738783"/>
                    <a:gd name="connsiteY119" fmla="*/ 1593658 h 563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</a:cxnLst>
                  <a:rect l="l" t="t" r="r" b="b"/>
                  <a:pathLst>
                    <a:path w="4738783" h="5638558">
                      <a:moveTo>
                        <a:pt x="26104" y="1581752"/>
                      </a:moveTo>
                      <a:cubicBezTo>
                        <a:pt x="42392" y="1656904"/>
                        <a:pt x="54679" y="1732152"/>
                        <a:pt x="63442" y="1807399"/>
                      </a:cubicBezTo>
                      <a:cubicBezTo>
                        <a:pt x="72205" y="1882647"/>
                        <a:pt x="77635" y="1957989"/>
                        <a:pt x="80111" y="2033523"/>
                      </a:cubicBezTo>
                      <a:cubicBezTo>
                        <a:pt x="86017" y="2354896"/>
                        <a:pt x="61728" y="2677032"/>
                        <a:pt x="48202" y="2999167"/>
                      </a:cubicBezTo>
                      <a:cubicBezTo>
                        <a:pt x="42773" y="3160711"/>
                        <a:pt x="67157" y="3317112"/>
                        <a:pt x="108496" y="3470274"/>
                      </a:cubicBezTo>
                      <a:cubicBezTo>
                        <a:pt x="129165" y="3546855"/>
                        <a:pt x="154025" y="3622674"/>
                        <a:pt x="181648" y="3697921"/>
                      </a:cubicBezTo>
                      <a:cubicBezTo>
                        <a:pt x="229844" y="3827556"/>
                        <a:pt x="284422" y="3953858"/>
                        <a:pt x="339572" y="4080540"/>
                      </a:cubicBezTo>
                      <a:cubicBezTo>
                        <a:pt x="353383" y="4112259"/>
                        <a:pt x="367195" y="4143882"/>
                        <a:pt x="380911" y="4175695"/>
                      </a:cubicBezTo>
                      <a:cubicBezTo>
                        <a:pt x="478732" y="4363433"/>
                        <a:pt x="421868" y="4577269"/>
                        <a:pt x="438156" y="4780247"/>
                      </a:cubicBezTo>
                      <a:cubicBezTo>
                        <a:pt x="440823" y="4815490"/>
                        <a:pt x="449014" y="4853304"/>
                        <a:pt x="468064" y="4885593"/>
                      </a:cubicBezTo>
                      <a:cubicBezTo>
                        <a:pt x="485495" y="4920265"/>
                        <a:pt x="509308" y="4950363"/>
                        <a:pt x="537121" y="4977701"/>
                      </a:cubicBezTo>
                      <a:cubicBezTo>
                        <a:pt x="648277" y="5086857"/>
                        <a:pt x="823156" y="5149627"/>
                        <a:pt x="943267" y="5244210"/>
                      </a:cubicBezTo>
                      <a:cubicBezTo>
                        <a:pt x="979271" y="5268594"/>
                        <a:pt x="1014418" y="5293359"/>
                        <a:pt x="1047946" y="5319172"/>
                      </a:cubicBezTo>
                      <a:cubicBezTo>
                        <a:pt x="1082427" y="5344032"/>
                        <a:pt x="1117765" y="5367177"/>
                        <a:pt x="1154150" y="5388419"/>
                      </a:cubicBezTo>
                      <a:cubicBezTo>
                        <a:pt x="1263021" y="5452331"/>
                        <a:pt x="1381321" y="5499099"/>
                        <a:pt x="1510385" y="5522721"/>
                      </a:cubicBezTo>
                      <a:cubicBezTo>
                        <a:pt x="1551343" y="5530531"/>
                        <a:pt x="1592872" y="5536056"/>
                        <a:pt x="1634686" y="5539294"/>
                      </a:cubicBezTo>
                      <a:cubicBezTo>
                        <a:pt x="1801850" y="5552439"/>
                        <a:pt x="1974443" y="5530055"/>
                        <a:pt x="2143607" y="5481382"/>
                      </a:cubicBezTo>
                      <a:cubicBezTo>
                        <a:pt x="2276291" y="5446140"/>
                        <a:pt x="2411545" y="5513863"/>
                        <a:pt x="2544324" y="5541009"/>
                      </a:cubicBezTo>
                      <a:cubicBezTo>
                        <a:pt x="2586805" y="5551391"/>
                        <a:pt x="2629192" y="5561678"/>
                        <a:pt x="2671483" y="5571489"/>
                      </a:cubicBezTo>
                      <a:cubicBezTo>
                        <a:pt x="2882938" y="5620257"/>
                        <a:pt x="3092202" y="5653690"/>
                        <a:pt x="3306324" y="5593396"/>
                      </a:cubicBezTo>
                      <a:cubicBezTo>
                        <a:pt x="3345567" y="5584062"/>
                        <a:pt x="3384048" y="5573679"/>
                        <a:pt x="3421958" y="5562345"/>
                      </a:cubicBezTo>
                      <a:cubicBezTo>
                        <a:pt x="3497681" y="5539676"/>
                        <a:pt x="3572357" y="5513577"/>
                        <a:pt x="3644176" y="5482906"/>
                      </a:cubicBezTo>
                      <a:cubicBezTo>
                        <a:pt x="3715994" y="5452141"/>
                        <a:pt x="3785051" y="5416708"/>
                        <a:pt x="3845915" y="5373274"/>
                      </a:cubicBezTo>
                      <a:cubicBezTo>
                        <a:pt x="3940784" y="5310980"/>
                        <a:pt x="4002411" y="5220302"/>
                        <a:pt x="4038987" y="5118099"/>
                      </a:cubicBezTo>
                      <a:cubicBezTo>
                        <a:pt x="4075563" y="5015895"/>
                        <a:pt x="4087088" y="4902262"/>
                        <a:pt x="4081659" y="4793963"/>
                      </a:cubicBezTo>
                      <a:cubicBezTo>
                        <a:pt x="4078992" y="4742528"/>
                        <a:pt x="4073658" y="4691474"/>
                        <a:pt x="4067848" y="4640420"/>
                      </a:cubicBezTo>
                      <a:cubicBezTo>
                        <a:pt x="4061942" y="4589366"/>
                        <a:pt x="4055465" y="4538503"/>
                        <a:pt x="4050131" y="4487353"/>
                      </a:cubicBezTo>
                      <a:cubicBezTo>
                        <a:pt x="3962596" y="4192936"/>
                        <a:pt x="4076230" y="3881658"/>
                        <a:pt x="4343692" y="3724591"/>
                      </a:cubicBezTo>
                      <a:cubicBezTo>
                        <a:pt x="4372362" y="3700874"/>
                        <a:pt x="4401509" y="3677633"/>
                        <a:pt x="4430655" y="3654773"/>
                      </a:cubicBezTo>
                      <a:cubicBezTo>
                        <a:pt x="4459802" y="3631722"/>
                        <a:pt x="4488948" y="3608863"/>
                        <a:pt x="4517523" y="3585907"/>
                      </a:cubicBezTo>
                      <a:cubicBezTo>
                        <a:pt x="4546098" y="3562952"/>
                        <a:pt x="4574006" y="3539711"/>
                        <a:pt x="4600676" y="3515994"/>
                      </a:cubicBezTo>
                      <a:cubicBezTo>
                        <a:pt x="4777365" y="3378262"/>
                        <a:pt x="4755648" y="3137375"/>
                        <a:pt x="4682592" y="2947923"/>
                      </a:cubicBezTo>
                      <a:cubicBezTo>
                        <a:pt x="4652778" y="2866674"/>
                        <a:pt x="4642015" y="2780092"/>
                        <a:pt x="4652778" y="2690748"/>
                      </a:cubicBezTo>
                      <a:cubicBezTo>
                        <a:pt x="4671733" y="2517488"/>
                        <a:pt x="4698784" y="2330703"/>
                        <a:pt x="4613249" y="2174969"/>
                      </a:cubicBezTo>
                      <a:cubicBezTo>
                        <a:pt x="4597914" y="2147061"/>
                        <a:pt x="4580198" y="2119629"/>
                        <a:pt x="4560766" y="2092482"/>
                      </a:cubicBezTo>
                      <a:cubicBezTo>
                        <a:pt x="4444371" y="1932748"/>
                        <a:pt x="4273873" y="1865121"/>
                        <a:pt x="4127665" y="1743296"/>
                      </a:cubicBezTo>
                      <a:cubicBezTo>
                        <a:pt x="4092518" y="1713483"/>
                        <a:pt x="4062704" y="1678335"/>
                        <a:pt x="4037558" y="1640902"/>
                      </a:cubicBezTo>
                      <a:cubicBezTo>
                        <a:pt x="4015746" y="1610232"/>
                        <a:pt x="3996029" y="1578323"/>
                        <a:pt x="3977551" y="1545557"/>
                      </a:cubicBezTo>
                      <a:cubicBezTo>
                        <a:pt x="3922115" y="1447164"/>
                        <a:pt x="3878300" y="1340198"/>
                        <a:pt x="3851535" y="1220850"/>
                      </a:cubicBezTo>
                      <a:cubicBezTo>
                        <a:pt x="3843439" y="1185702"/>
                        <a:pt x="3827151" y="1155889"/>
                        <a:pt x="3811435" y="1122647"/>
                      </a:cubicBezTo>
                      <a:cubicBezTo>
                        <a:pt x="3794576" y="1087119"/>
                        <a:pt x="3776478" y="1052352"/>
                        <a:pt x="3756857" y="1017777"/>
                      </a:cubicBezTo>
                      <a:cubicBezTo>
                        <a:pt x="3613410" y="757935"/>
                        <a:pt x="3358902" y="619822"/>
                        <a:pt x="3136588" y="448944"/>
                      </a:cubicBezTo>
                      <a:cubicBezTo>
                        <a:pt x="3112109" y="430084"/>
                        <a:pt x="3087154" y="411987"/>
                        <a:pt x="3061817" y="394746"/>
                      </a:cubicBezTo>
                      <a:cubicBezTo>
                        <a:pt x="3011049" y="360171"/>
                        <a:pt x="2958376" y="328643"/>
                        <a:pt x="2904083" y="299782"/>
                      </a:cubicBezTo>
                      <a:cubicBezTo>
                        <a:pt x="2867698" y="280637"/>
                        <a:pt x="2830645" y="262635"/>
                        <a:pt x="2792736" y="245871"/>
                      </a:cubicBezTo>
                      <a:cubicBezTo>
                        <a:pt x="2598426" y="143477"/>
                        <a:pt x="2387257" y="219296"/>
                        <a:pt x="2181517" y="246347"/>
                      </a:cubicBezTo>
                      <a:cubicBezTo>
                        <a:pt x="2084076" y="259872"/>
                        <a:pt x="1989302" y="251776"/>
                        <a:pt x="1905387" y="197579"/>
                      </a:cubicBezTo>
                      <a:cubicBezTo>
                        <a:pt x="1778133" y="113664"/>
                        <a:pt x="1669929" y="-65"/>
                        <a:pt x="1514862" y="2316"/>
                      </a:cubicBezTo>
                      <a:cubicBezTo>
                        <a:pt x="1476286" y="5460"/>
                        <a:pt x="1439995" y="15270"/>
                        <a:pt x="1406086" y="28891"/>
                      </a:cubicBezTo>
                      <a:cubicBezTo>
                        <a:pt x="1236541" y="96900"/>
                        <a:pt x="1127099" y="256634"/>
                        <a:pt x="1012132" y="403319"/>
                      </a:cubicBezTo>
                      <a:cubicBezTo>
                        <a:pt x="971556" y="449325"/>
                        <a:pt x="925550" y="484567"/>
                        <a:pt x="875639" y="519048"/>
                      </a:cubicBezTo>
                      <a:cubicBezTo>
                        <a:pt x="839920" y="542670"/>
                        <a:pt x="803059" y="564291"/>
                        <a:pt x="764482" y="584484"/>
                      </a:cubicBezTo>
                      <a:cubicBezTo>
                        <a:pt x="733145" y="601725"/>
                        <a:pt x="701713" y="618679"/>
                        <a:pt x="669994" y="635443"/>
                      </a:cubicBezTo>
                      <a:cubicBezTo>
                        <a:pt x="638276" y="652207"/>
                        <a:pt x="606177" y="668685"/>
                        <a:pt x="573697" y="684878"/>
                      </a:cubicBezTo>
                      <a:cubicBezTo>
                        <a:pt x="519595" y="711929"/>
                        <a:pt x="464826" y="741075"/>
                        <a:pt x="411105" y="772603"/>
                      </a:cubicBezTo>
                      <a:cubicBezTo>
                        <a:pt x="357384" y="804131"/>
                        <a:pt x="304615" y="838040"/>
                        <a:pt x="254419" y="874806"/>
                      </a:cubicBezTo>
                      <a:cubicBezTo>
                        <a:pt x="85826" y="990249"/>
                        <a:pt x="11722" y="1186560"/>
                        <a:pt x="6578" y="1384299"/>
                      </a:cubicBezTo>
                      <a:cubicBezTo>
                        <a:pt x="5340" y="1450688"/>
                        <a:pt x="11912" y="1517268"/>
                        <a:pt x="26104" y="1581752"/>
                      </a:cubicBezTo>
                      <a:lnTo>
                        <a:pt x="26104" y="1581752"/>
                      </a:lnTo>
                      <a:close/>
                      <a:moveTo>
                        <a:pt x="19532" y="1593658"/>
                      </a:moveTo>
                      <a:cubicBezTo>
                        <a:pt x="3435" y="1520030"/>
                        <a:pt x="-2661" y="1443735"/>
                        <a:pt x="1054" y="1368011"/>
                      </a:cubicBezTo>
                      <a:cubicBezTo>
                        <a:pt x="14579" y="1142840"/>
                        <a:pt x="116592" y="923574"/>
                        <a:pt x="329761" y="820038"/>
                      </a:cubicBezTo>
                      <a:cubicBezTo>
                        <a:pt x="402818" y="776699"/>
                        <a:pt x="474922" y="735646"/>
                        <a:pt x="546455" y="695451"/>
                      </a:cubicBezTo>
                      <a:cubicBezTo>
                        <a:pt x="582269" y="675353"/>
                        <a:pt x="617893" y="655541"/>
                        <a:pt x="653516" y="635824"/>
                      </a:cubicBezTo>
                      <a:cubicBezTo>
                        <a:pt x="689140" y="616107"/>
                        <a:pt x="724668" y="596486"/>
                        <a:pt x="760291" y="576674"/>
                      </a:cubicBezTo>
                      <a:cubicBezTo>
                        <a:pt x="794105" y="560386"/>
                        <a:pt x="825919" y="541812"/>
                        <a:pt x="856208" y="521429"/>
                      </a:cubicBezTo>
                      <a:cubicBezTo>
                        <a:pt x="903643" y="489806"/>
                        <a:pt x="946981" y="454659"/>
                        <a:pt x="987558" y="411320"/>
                      </a:cubicBezTo>
                      <a:cubicBezTo>
                        <a:pt x="1120241" y="273303"/>
                        <a:pt x="1214920" y="102710"/>
                        <a:pt x="1396276" y="29653"/>
                      </a:cubicBezTo>
                      <a:cubicBezTo>
                        <a:pt x="1426756" y="17842"/>
                        <a:pt x="1457236" y="9079"/>
                        <a:pt x="1487335" y="4221"/>
                      </a:cubicBezTo>
                      <a:cubicBezTo>
                        <a:pt x="1572202" y="-11019"/>
                        <a:pt x="1653451" y="16128"/>
                        <a:pt x="1723841" y="67563"/>
                      </a:cubicBezTo>
                      <a:cubicBezTo>
                        <a:pt x="1856428" y="162336"/>
                        <a:pt x="1983683" y="270540"/>
                        <a:pt x="2154180" y="251681"/>
                      </a:cubicBezTo>
                      <a:cubicBezTo>
                        <a:pt x="2357158" y="230059"/>
                        <a:pt x="2565660" y="146144"/>
                        <a:pt x="2761113" y="234726"/>
                      </a:cubicBezTo>
                      <a:cubicBezTo>
                        <a:pt x="2798356" y="250443"/>
                        <a:pt x="2834741" y="267207"/>
                        <a:pt x="2870555" y="285114"/>
                      </a:cubicBezTo>
                      <a:cubicBezTo>
                        <a:pt x="2923800" y="311974"/>
                        <a:pt x="2975711" y="341406"/>
                        <a:pt x="3026099" y="373601"/>
                      </a:cubicBezTo>
                      <a:cubicBezTo>
                        <a:pt x="3051340" y="389698"/>
                        <a:pt x="3076200" y="406462"/>
                        <a:pt x="3100679" y="423988"/>
                      </a:cubicBezTo>
                      <a:cubicBezTo>
                        <a:pt x="3318040" y="590009"/>
                        <a:pt x="3559022" y="714501"/>
                        <a:pt x="3718661" y="955483"/>
                      </a:cubicBezTo>
                      <a:cubicBezTo>
                        <a:pt x="3734473" y="979867"/>
                        <a:pt x="3748951" y="1004442"/>
                        <a:pt x="3762667" y="1029111"/>
                      </a:cubicBezTo>
                      <a:cubicBezTo>
                        <a:pt x="3776192" y="1053876"/>
                        <a:pt x="3788956" y="1078737"/>
                        <a:pt x="3801148" y="1103692"/>
                      </a:cubicBezTo>
                      <a:cubicBezTo>
                        <a:pt x="3865537" y="1246377"/>
                        <a:pt x="3896874" y="1396110"/>
                        <a:pt x="3972884" y="1536127"/>
                      </a:cubicBezTo>
                      <a:cubicBezTo>
                        <a:pt x="3988123" y="1564131"/>
                        <a:pt x="4005078" y="1591753"/>
                        <a:pt x="4024509" y="1618804"/>
                      </a:cubicBezTo>
                      <a:cubicBezTo>
                        <a:pt x="4054227" y="1659381"/>
                        <a:pt x="4086707" y="1697290"/>
                        <a:pt x="4124617" y="1732533"/>
                      </a:cubicBezTo>
                      <a:cubicBezTo>
                        <a:pt x="4251871" y="1843499"/>
                        <a:pt x="4400747" y="1911222"/>
                        <a:pt x="4514380" y="2038380"/>
                      </a:cubicBezTo>
                      <a:cubicBezTo>
                        <a:pt x="4538764" y="2065908"/>
                        <a:pt x="4560957" y="2094578"/>
                        <a:pt x="4581436" y="2124106"/>
                      </a:cubicBezTo>
                      <a:cubicBezTo>
                        <a:pt x="4601153" y="2153728"/>
                        <a:pt x="4618965" y="2184304"/>
                        <a:pt x="4633442" y="2216022"/>
                      </a:cubicBezTo>
                      <a:cubicBezTo>
                        <a:pt x="4701165" y="2379376"/>
                        <a:pt x="4660493" y="2560731"/>
                        <a:pt x="4649730" y="2731324"/>
                      </a:cubicBezTo>
                      <a:cubicBezTo>
                        <a:pt x="4647063" y="2790856"/>
                        <a:pt x="4652397" y="2850387"/>
                        <a:pt x="4668685" y="2907251"/>
                      </a:cubicBezTo>
                      <a:cubicBezTo>
                        <a:pt x="4728216" y="3088607"/>
                        <a:pt x="4798606" y="3305206"/>
                        <a:pt x="4651349" y="3462368"/>
                      </a:cubicBezTo>
                      <a:cubicBezTo>
                        <a:pt x="4633347" y="3483895"/>
                        <a:pt x="4613535" y="3504469"/>
                        <a:pt x="4592009" y="3523995"/>
                      </a:cubicBezTo>
                      <a:cubicBezTo>
                        <a:pt x="4559338" y="3548093"/>
                        <a:pt x="4526286" y="3572763"/>
                        <a:pt x="4493615" y="3598385"/>
                      </a:cubicBezTo>
                      <a:cubicBezTo>
                        <a:pt x="4460945" y="3623912"/>
                        <a:pt x="4428559" y="3650296"/>
                        <a:pt x="4396937" y="3677538"/>
                      </a:cubicBezTo>
                      <a:cubicBezTo>
                        <a:pt x="4157002" y="3851940"/>
                        <a:pt x="3962120" y="4130737"/>
                        <a:pt x="4039749" y="4440395"/>
                      </a:cubicBezTo>
                      <a:cubicBezTo>
                        <a:pt x="4042702" y="4485258"/>
                        <a:pt x="4045749" y="4529835"/>
                        <a:pt x="4049464" y="4574317"/>
                      </a:cubicBezTo>
                      <a:cubicBezTo>
                        <a:pt x="4056894" y="4663280"/>
                        <a:pt x="4067753" y="4751958"/>
                        <a:pt x="4078515" y="4839874"/>
                      </a:cubicBezTo>
                      <a:cubicBezTo>
                        <a:pt x="4085945" y="4898738"/>
                        <a:pt x="4085278" y="4957984"/>
                        <a:pt x="4076706" y="5015229"/>
                      </a:cubicBezTo>
                      <a:cubicBezTo>
                        <a:pt x="4050893" y="5186965"/>
                        <a:pt x="3953738" y="5341174"/>
                        <a:pt x="3790575" y="5415755"/>
                      </a:cubicBezTo>
                      <a:cubicBezTo>
                        <a:pt x="3724948" y="5449760"/>
                        <a:pt x="3655510" y="5479192"/>
                        <a:pt x="3584740" y="5505671"/>
                      </a:cubicBezTo>
                      <a:cubicBezTo>
                        <a:pt x="3549402" y="5518911"/>
                        <a:pt x="3513683" y="5531484"/>
                        <a:pt x="3477964" y="5543390"/>
                      </a:cubicBezTo>
                      <a:cubicBezTo>
                        <a:pt x="3442246" y="5555392"/>
                        <a:pt x="3406527" y="5566822"/>
                        <a:pt x="3371094" y="5577870"/>
                      </a:cubicBezTo>
                      <a:cubicBezTo>
                        <a:pt x="3201549" y="5638354"/>
                        <a:pt x="3028385" y="5654642"/>
                        <a:pt x="2844266" y="5622162"/>
                      </a:cubicBezTo>
                      <a:cubicBezTo>
                        <a:pt x="2763113" y="5606827"/>
                        <a:pt x="2684532" y="5583967"/>
                        <a:pt x="2607094" y="5561488"/>
                      </a:cubicBezTo>
                      <a:cubicBezTo>
                        <a:pt x="2568327" y="5550248"/>
                        <a:pt x="2529846" y="5539104"/>
                        <a:pt x="2491365" y="5529102"/>
                      </a:cubicBezTo>
                      <a:cubicBezTo>
                        <a:pt x="2221712" y="5435377"/>
                        <a:pt x="1953774" y="5511195"/>
                        <a:pt x="1674977" y="5568060"/>
                      </a:cubicBezTo>
                      <a:cubicBezTo>
                        <a:pt x="1580203" y="5587015"/>
                        <a:pt x="1488859" y="5576156"/>
                        <a:pt x="1401133" y="5549772"/>
                      </a:cubicBezTo>
                      <a:cubicBezTo>
                        <a:pt x="1371892" y="5541009"/>
                        <a:pt x="1343031" y="5530436"/>
                        <a:pt x="1314456" y="5518625"/>
                      </a:cubicBezTo>
                      <a:cubicBezTo>
                        <a:pt x="1240161" y="5492431"/>
                        <a:pt x="1172533" y="5457856"/>
                        <a:pt x="1110145" y="5416612"/>
                      </a:cubicBezTo>
                      <a:cubicBezTo>
                        <a:pt x="1078903" y="5396038"/>
                        <a:pt x="1048994" y="5373750"/>
                        <a:pt x="1020038" y="5350033"/>
                      </a:cubicBezTo>
                      <a:cubicBezTo>
                        <a:pt x="988891" y="5325935"/>
                        <a:pt x="957840" y="5301836"/>
                        <a:pt x="926979" y="5277738"/>
                      </a:cubicBezTo>
                      <a:cubicBezTo>
                        <a:pt x="821061" y="5184298"/>
                        <a:pt x="693140" y="5113527"/>
                        <a:pt x="588365" y="5019706"/>
                      </a:cubicBezTo>
                      <a:cubicBezTo>
                        <a:pt x="562171" y="4996274"/>
                        <a:pt x="537406" y="4971414"/>
                        <a:pt x="514832" y="4944363"/>
                      </a:cubicBezTo>
                      <a:cubicBezTo>
                        <a:pt x="451491" y="4875116"/>
                        <a:pt x="416248" y="4785772"/>
                        <a:pt x="429869" y="4688331"/>
                      </a:cubicBezTo>
                      <a:cubicBezTo>
                        <a:pt x="454253" y="4536788"/>
                        <a:pt x="473208" y="4385150"/>
                        <a:pt x="433298" y="4238465"/>
                      </a:cubicBezTo>
                      <a:cubicBezTo>
                        <a:pt x="425107" y="4201984"/>
                        <a:pt x="415010" y="4166361"/>
                        <a:pt x="402723" y="4131595"/>
                      </a:cubicBezTo>
                      <a:cubicBezTo>
                        <a:pt x="390721" y="4094066"/>
                        <a:pt x="378244" y="4056728"/>
                        <a:pt x="365099" y="4019581"/>
                      </a:cubicBezTo>
                      <a:cubicBezTo>
                        <a:pt x="325666" y="3908138"/>
                        <a:pt x="280803" y="3798315"/>
                        <a:pt x="228606" y="3689539"/>
                      </a:cubicBezTo>
                      <a:cubicBezTo>
                        <a:pt x="205555" y="3635342"/>
                        <a:pt x="183076" y="3581049"/>
                        <a:pt x="162217" y="3526471"/>
                      </a:cubicBezTo>
                      <a:cubicBezTo>
                        <a:pt x="99637" y="3362737"/>
                        <a:pt x="50869" y="3195573"/>
                        <a:pt x="45440" y="3018217"/>
                      </a:cubicBezTo>
                      <a:cubicBezTo>
                        <a:pt x="37344" y="2687986"/>
                        <a:pt x="80587" y="2357754"/>
                        <a:pt x="72110" y="2023712"/>
                      </a:cubicBezTo>
                      <a:cubicBezTo>
                        <a:pt x="69729" y="1951798"/>
                        <a:pt x="64585" y="1879980"/>
                        <a:pt x="56013" y="1808352"/>
                      </a:cubicBezTo>
                      <a:cubicBezTo>
                        <a:pt x="47536" y="1736533"/>
                        <a:pt x="35629" y="1665000"/>
                        <a:pt x="19532" y="1593658"/>
                      </a:cubicBezTo>
                      <a:lnTo>
                        <a:pt x="19532" y="15936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D92A2F84-F823-401A-9562-CA02FF4015D9}"/>
                    </a:ext>
                  </a:extLst>
                </p:cNvPr>
                <p:cNvSpPr/>
                <p:nvPr/>
              </p:nvSpPr>
              <p:spPr>
                <a:xfrm>
                  <a:off x="4669509" y="232251"/>
                  <a:ext cx="4416165" cy="5589391"/>
                </a:xfrm>
                <a:custGeom>
                  <a:avLst/>
                  <a:gdLst>
                    <a:gd name="connsiteX0" fmla="*/ 49803 w 4416165"/>
                    <a:gd name="connsiteY0" fmla="*/ 1343439 h 5589391"/>
                    <a:gd name="connsiteX1" fmla="*/ 22942 w 4416165"/>
                    <a:gd name="connsiteY1" fmla="*/ 1739965 h 5589391"/>
                    <a:gd name="connsiteX2" fmla="*/ 42849 w 4416165"/>
                    <a:gd name="connsiteY2" fmla="*/ 1965707 h 5589391"/>
                    <a:gd name="connsiteX3" fmla="*/ 150863 w 4416165"/>
                    <a:gd name="connsiteY3" fmla="*/ 2794859 h 5589391"/>
                    <a:gd name="connsiteX4" fmla="*/ 189534 w 4416165"/>
                    <a:gd name="connsiteY4" fmla="*/ 3003647 h 5589391"/>
                    <a:gd name="connsiteX5" fmla="*/ 314598 w 4416165"/>
                    <a:gd name="connsiteY5" fmla="*/ 3938430 h 5589391"/>
                    <a:gd name="connsiteX6" fmla="*/ 323456 w 4416165"/>
                    <a:gd name="connsiteY6" fmla="*/ 4073304 h 5589391"/>
                    <a:gd name="connsiteX7" fmla="*/ 314979 w 4416165"/>
                    <a:gd name="connsiteY7" fmla="*/ 4370008 h 5589391"/>
                    <a:gd name="connsiteX8" fmla="*/ 298786 w 4416165"/>
                    <a:gd name="connsiteY8" fmla="*/ 4468306 h 5589391"/>
                    <a:gd name="connsiteX9" fmla="*/ 273069 w 4416165"/>
                    <a:gd name="connsiteY9" fmla="*/ 4564985 h 5589391"/>
                    <a:gd name="connsiteX10" fmla="*/ 82473 w 4416165"/>
                    <a:gd name="connsiteY10" fmla="*/ 4774344 h 5589391"/>
                    <a:gd name="connsiteX11" fmla="*/ 188963 w 4416165"/>
                    <a:gd name="connsiteY11" fmla="*/ 4846067 h 5589391"/>
                    <a:gd name="connsiteX12" fmla="*/ 272211 w 4416165"/>
                    <a:gd name="connsiteY12" fmla="*/ 4898074 h 5589391"/>
                    <a:gd name="connsiteX13" fmla="*/ 620922 w 4416165"/>
                    <a:gd name="connsiteY13" fmla="*/ 5072572 h 5589391"/>
                    <a:gd name="connsiteX14" fmla="*/ 715600 w 4416165"/>
                    <a:gd name="connsiteY14" fmla="*/ 5117530 h 5589391"/>
                    <a:gd name="connsiteX15" fmla="*/ 904767 w 4416165"/>
                    <a:gd name="connsiteY15" fmla="*/ 5206494 h 5589391"/>
                    <a:gd name="connsiteX16" fmla="*/ 1011732 w 4416165"/>
                    <a:gd name="connsiteY16" fmla="*/ 5250213 h 5589391"/>
                    <a:gd name="connsiteX17" fmla="*/ 1346060 w 4416165"/>
                    <a:gd name="connsiteY17" fmla="*/ 5347273 h 5589391"/>
                    <a:gd name="connsiteX18" fmla="*/ 1473409 w 4416165"/>
                    <a:gd name="connsiteY18" fmla="*/ 5373943 h 5589391"/>
                    <a:gd name="connsiteX19" fmla="*/ 1600854 w 4416165"/>
                    <a:gd name="connsiteY19" fmla="*/ 5394231 h 5589391"/>
                    <a:gd name="connsiteX20" fmla="*/ 2192547 w 4416165"/>
                    <a:gd name="connsiteY20" fmla="*/ 5495577 h 5589391"/>
                    <a:gd name="connsiteX21" fmla="*/ 2306466 w 4416165"/>
                    <a:gd name="connsiteY21" fmla="*/ 5524248 h 5589391"/>
                    <a:gd name="connsiteX22" fmla="*/ 2879299 w 4416165"/>
                    <a:gd name="connsiteY22" fmla="*/ 5572158 h 5589391"/>
                    <a:gd name="connsiteX23" fmla="*/ 3001981 w 4416165"/>
                    <a:gd name="connsiteY23" fmla="*/ 5545679 h 5589391"/>
                    <a:gd name="connsiteX24" fmla="*/ 3343453 w 4416165"/>
                    <a:gd name="connsiteY24" fmla="*/ 5424807 h 5589391"/>
                    <a:gd name="connsiteX25" fmla="*/ 3544335 w 4416165"/>
                    <a:gd name="connsiteY25" fmla="*/ 5307078 h 5589391"/>
                    <a:gd name="connsiteX26" fmla="*/ 3754266 w 4416165"/>
                    <a:gd name="connsiteY26" fmla="*/ 4818255 h 5589391"/>
                    <a:gd name="connsiteX27" fmla="*/ 3747598 w 4416165"/>
                    <a:gd name="connsiteY27" fmla="*/ 4629374 h 5589391"/>
                    <a:gd name="connsiteX28" fmla="*/ 3731882 w 4416165"/>
                    <a:gd name="connsiteY28" fmla="*/ 4483737 h 5589391"/>
                    <a:gd name="connsiteX29" fmla="*/ 3758362 w 4416165"/>
                    <a:gd name="connsiteY29" fmla="*/ 3956909 h 5589391"/>
                    <a:gd name="connsiteX30" fmla="*/ 4044016 w 4416165"/>
                    <a:gd name="connsiteY30" fmla="*/ 3657252 h 5589391"/>
                    <a:gd name="connsiteX31" fmla="*/ 4121359 w 4416165"/>
                    <a:gd name="connsiteY31" fmla="*/ 3593149 h 5589391"/>
                    <a:gd name="connsiteX32" fmla="*/ 4198988 w 4416165"/>
                    <a:gd name="connsiteY32" fmla="*/ 3529998 h 5589391"/>
                    <a:gd name="connsiteX33" fmla="*/ 4274617 w 4416165"/>
                    <a:gd name="connsiteY33" fmla="*/ 3466562 h 5589391"/>
                    <a:gd name="connsiteX34" fmla="*/ 4380916 w 4416165"/>
                    <a:gd name="connsiteY34" fmla="*/ 2976977 h 5589391"/>
                    <a:gd name="connsiteX35" fmla="*/ 4332148 w 4416165"/>
                    <a:gd name="connsiteY35" fmla="*/ 2562830 h 5589391"/>
                    <a:gd name="connsiteX36" fmla="*/ 4275664 w 4416165"/>
                    <a:gd name="connsiteY36" fmla="*/ 2100867 h 5589391"/>
                    <a:gd name="connsiteX37" fmla="*/ 4217848 w 4416165"/>
                    <a:gd name="connsiteY37" fmla="*/ 2019238 h 5589391"/>
                    <a:gd name="connsiteX38" fmla="*/ 4064209 w 4416165"/>
                    <a:gd name="connsiteY38" fmla="*/ 1877982 h 5589391"/>
                    <a:gd name="connsiteX39" fmla="*/ 3706832 w 4416165"/>
                    <a:gd name="connsiteY39" fmla="*/ 1589946 h 5589391"/>
                    <a:gd name="connsiteX40" fmla="*/ 3637108 w 4416165"/>
                    <a:gd name="connsiteY40" fmla="*/ 1474122 h 5589391"/>
                    <a:gd name="connsiteX41" fmla="*/ 3549954 w 4416165"/>
                    <a:gd name="connsiteY41" fmla="*/ 1209422 h 5589391"/>
                    <a:gd name="connsiteX42" fmla="*/ 3484137 w 4416165"/>
                    <a:gd name="connsiteY42" fmla="*/ 1053117 h 5589391"/>
                    <a:gd name="connsiteX43" fmla="*/ 3418795 w 4416165"/>
                    <a:gd name="connsiteY43" fmla="*/ 953105 h 5589391"/>
                    <a:gd name="connsiteX44" fmla="*/ 2809481 w 4416165"/>
                    <a:gd name="connsiteY44" fmla="*/ 398464 h 5589391"/>
                    <a:gd name="connsiteX45" fmla="*/ 2739187 w 4416165"/>
                    <a:gd name="connsiteY45" fmla="*/ 348934 h 5589391"/>
                    <a:gd name="connsiteX46" fmla="*/ 2515539 w 4416165"/>
                    <a:gd name="connsiteY46" fmla="*/ 222823 h 5589391"/>
                    <a:gd name="connsiteX47" fmla="*/ 2409050 w 4416165"/>
                    <a:gd name="connsiteY47" fmla="*/ 178246 h 5589391"/>
                    <a:gd name="connsiteX48" fmla="*/ 1871650 w 4416165"/>
                    <a:gd name="connsiteY48" fmla="*/ 221394 h 5589391"/>
                    <a:gd name="connsiteX49" fmla="*/ 1387113 w 4416165"/>
                    <a:gd name="connsiteY49" fmla="*/ 61660 h 5589391"/>
                    <a:gd name="connsiteX50" fmla="*/ 1152988 w 4416165"/>
                    <a:gd name="connsiteY50" fmla="*/ 18797 h 5589391"/>
                    <a:gd name="connsiteX51" fmla="*/ 1054690 w 4416165"/>
                    <a:gd name="connsiteY51" fmla="*/ 60517 h 5589391"/>
                    <a:gd name="connsiteX52" fmla="*/ 897147 w 4416165"/>
                    <a:gd name="connsiteY52" fmla="*/ 229490 h 5589391"/>
                    <a:gd name="connsiteX53" fmla="*/ 687216 w 4416165"/>
                    <a:gd name="connsiteY53" fmla="*/ 607538 h 5589391"/>
                    <a:gd name="connsiteX54" fmla="*/ 612159 w 4416165"/>
                    <a:gd name="connsiteY54" fmla="*/ 687167 h 5589391"/>
                    <a:gd name="connsiteX55" fmla="*/ 529863 w 4416165"/>
                    <a:gd name="connsiteY55" fmla="*/ 760509 h 5589391"/>
                    <a:gd name="connsiteX56" fmla="*/ 428802 w 4416165"/>
                    <a:gd name="connsiteY56" fmla="*/ 856140 h 5589391"/>
                    <a:gd name="connsiteX57" fmla="*/ 331838 w 4416165"/>
                    <a:gd name="connsiteY57" fmla="*/ 954438 h 5589391"/>
                    <a:gd name="connsiteX58" fmla="*/ 247446 w 4416165"/>
                    <a:gd name="connsiteY58" fmla="*/ 1040258 h 5589391"/>
                    <a:gd name="connsiteX59" fmla="*/ 168484 w 4416165"/>
                    <a:gd name="connsiteY59" fmla="*/ 1130936 h 5589391"/>
                    <a:gd name="connsiteX60" fmla="*/ 49803 w 4416165"/>
                    <a:gd name="connsiteY60" fmla="*/ 1343439 h 5589391"/>
                    <a:gd name="connsiteX61" fmla="*/ 49803 w 4416165"/>
                    <a:gd name="connsiteY61" fmla="*/ 1343439 h 5589391"/>
                    <a:gd name="connsiteX62" fmla="*/ 32848 w 4416165"/>
                    <a:gd name="connsiteY62" fmla="*/ 1345820 h 5589391"/>
                    <a:gd name="connsiteX63" fmla="*/ 197440 w 4416165"/>
                    <a:gd name="connsiteY63" fmla="*/ 1063976 h 5589391"/>
                    <a:gd name="connsiteX64" fmla="*/ 255257 w 4416165"/>
                    <a:gd name="connsiteY64" fmla="*/ 1006159 h 5589391"/>
                    <a:gd name="connsiteX65" fmla="*/ 315741 w 4416165"/>
                    <a:gd name="connsiteY65" fmla="*/ 950057 h 5589391"/>
                    <a:gd name="connsiteX66" fmla="*/ 400513 w 4416165"/>
                    <a:gd name="connsiteY66" fmla="*/ 874619 h 5589391"/>
                    <a:gd name="connsiteX67" fmla="*/ 484905 w 4416165"/>
                    <a:gd name="connsiteY67" fmla="*/ 798133 h 5589391"/>
                    <a:gd name="connsiteX68" fmla="*/ 565296 w 4416165"/>
                    <a:gd name="connsiteY68" fmla="*/ 724981 h 5589391"/>
                    <a:gd name="connsiteX69" fmla="*/ 640734 w 4416165"/>
                    <a:gd name="connsiteY69" fmla="*/ 648686 h 5589391"/>
                    <a:gd name="connsiteX70" fmla="*/ 913530 w 4416165"/>
                    <a:gd name="connsiteY70" fmla="*/ 189009 h 5589391"/>
                    <a:gd name="connsiteX71" fmla="*/ 1079265 w 4416165"/>
                    <a:gd name="connsiteY71" fmla="*/ 36895 h 5589391"/>
                    <a:gd name="connsiteX72" fmla="*/ 1176134 w 4416165"/>
                    <a:gd name="connsiteY72" fmla="*/ 3748 h 5589391"/>
                    <a:gd name="connsiteX73" fmla="*/ 1379112 w 4416165"/>
                    <a:gd name="connsiteY73" fmla="*/ 45563 h 5589391"/>
                    <a:gd name="connsiteX74" fmla="*/ 1785162 w 4416165"/>
                    <a:gd name="connsiteY74" fmla="*/ 226919 h 5589391"/>
                    <a:gd name="connsiteX75" fmla="*/ 2442673 w 4416165"/>
                    <a:gd name="connsiteY75" fmla="*/ 192819 h 5589391"/>
                    <a:gd name="connsiteX76" fmla="*/ 2562879 w 4416165"/>
                    <a:gd name="connsiteY76" fmla="*/ 248636 h 5589391"/>
                    <a:gd name="connsiteX77" fmla="*/ 2678227 w 4416165"/>
                    <a:gd name="connsiteY77" fmla="*/ 312453 h 5589391"/>
                    <a:gd name="connsiteX78" fmla="*/ 2789860 w 4416165"/>
                    <a:gd name="connsiteY78" fmla="*/ 384367 h 5589391"/>
                    <a:gd name="connsiteX79" fmla="*/ 3385458 w 4416165"/>
                    <a:gd name="connsiteY79" fmla="*/ 903003 h 5589391"/>
                    <a:gd name="connsiteX80" fmla="*/ 3450133 w 4416165"/>
                    <a:gd name="connsiteY80" fmla="*/ 995967 h 5589391"/>
                    <a:gd name="connsiteX81" fmla="*/ 3522999 w 4416165"/>
                    <a:gd name="connsiteY81" fmla="*/ 1155320 h 5589391"/>
                    <a:gd name="connsiteX82" fmla="*/ 3652253 w 4416165"/>
                    <a:gd name="connsiteY82" fmla="*/ 1494982 h 5589391"/>
                    <a:gd name="connsiteX83" fmla="*/ 3716547 w 4416165"/>
                    <a:gd name="connsiteY83" fmla="*/ 1593947 h 5589391"/>
                    <a:gd name="connsiteX84" fmla="*/ 4096880 w 4416165"/>
                    <a:gd name="connsiteY84" fmla="*/ 1902461 h 5589391"/>
                    <a:gd name="connsiteX85" fmla="*/ 4192416 w 4416165"/>
                    <a:gd name="connsiteY85" fmla="*/ 1993901 h 5589391"/>
                    <a:gd name="connsiteX86" fmla="*/ 4270140 w 4416165"/>
                    <a:gd name="connsiteY86" fmla="*/ 2096009 h 5589391"/>
                    <a:gd name="connsiteX87" fmla="*/ 4324242 w 4416165"/>
                    <a:gd name="connsiteY87" fmla="*/ 2682083 h 5589391"/>
                    <a:gd name="connsiteX88" fmla="*/ 4397299 w 4416165"/>
                    <a:gd name="connsiteY88" fmla="*/ 3031269 h 5589391"/>
                    <a:gd name="connsiteX89" fmla="*/ 4296429 w 4416165"/>
                    <a:gd name="connsiteY89" fmla="*/ 3442559 h 5589391"/>
                    <a:gd name="connsiteX90" fmla="*/ 4183462 w 4416165"/>
                    <a:gd name="connsiteY90" fmla="*/ 3553715 h 5589391"/>
                    <a:gd name="connsiteX91" fmla="*/ 4085450 w 4416165"/>
                    <a:gd name="connsiteY91" fmla="*/ 3625248 h 5589391"/>
                    <a:gd name="connsiteX92" fmla="*/ 3989438 w 4416165"/>
                    <a:gd name="connsiteY92" fmla="*/ 3695733 h 5589391"/>
                    <a:gd name="connsiteX93" fmla="*/ 3707975 w 4416165"/>
                    <a:gd name="connsiteY93" fmla="*/ 4444398 h 5589391"/>
                    <a:gd name="connsiteX94" fmla="*/ 3717404 w 4416165"/>
                    <a:gd name="connsiteY94" fmla="*/ 4562032 h 5589391"/>
                    <a:gd name="connsiteX95" fmla="*/ 3750456 w 4416165"/>
                    <a:gd name="connsiteY95" fmla="*/ 4793394 h 5589391"/>
                    <a:gd name="connsiteX96" fmla="*/ 3753694 w 4416165"/>
                    <a:gd name="connsiteY96" fmla="*/ 4966368 h 5589391"/>
                    <a:gd name="connsiteX97" fmla="*/ 3472897 w 4416165"/>
                    <a:gd name="connsiteY97" fmla="*/ 5363466 h 5589391"/>
                    <a:gd name="connsiteX98" fmla="*/ 3257442 w 4416165"/>
                    <a:gd name="connsiteY98" fmla="*/ 5459096 h 5589391"/>
                    <a:gd name="connsiteX99" fmla="*/ 3145142 w 4416165"/>
                    <a:gd name="connsiteY99" fmla="*/ 5498816 h 5589391"/>
                    <a:gd name="connsiteX100" fmla="*/ 3032556 w 4416165"/>
                    <a:gd name="connsiteY100" fmla="*/ 5534725 h 5589391"/>
                    <a:gd name="connsiteX101" fmla="*/ 2246172 w 4416165"/>
                    <a:gd name="connsiteY101" fmla="*/ 5511865 h 5589391"/>
                    <a:gd name="connsiteX102" fmla="*/ 2113204 w 4416165"/>
                    <a:gd name="connsiteY102" fmla="*/ 5479671 h 5589391"/>
                    <a:gd name="connsiteX103" fmla="*/ 1936705 w 4416165"/>
                    <a:gd name="connsiteY103" fmla="*/ 5442999 h 5589391"/>
                    <a:gd name="connsiteX104" fmla="*/ 1532655 w 4416165"/>
                    <a:gd name="connsiteY104" fmla="*/ 5390802 h 5589391"/>
                    <a:gd name="connsiteX105" fmla="*/ 1399495 w 4416165"/>
                    <a:gd name="connsiteY105" fmla="*/ 5365751 h 5589391"/>
                    <a:gd name="connsiteX106" fmla="*/ 948106 w 4416165"/>
                    <a:gd name="connsiteY106" fmla="*/ 5232973 h 5589391"/>
                    <a:gd name="connsiteX107" fmla="*/ 841330 w 4416165"/>
                    <a:gd name="connsiteY107" fmla="*/ 5183443 h 5589391"/>
                    <a:gd name="connsiteX108" fmla="*/ 730078 w 4416165"/>
                    <a:gd name="connsiteY108" fmla="*/ 5128008 h 5589391"/>
                    <a:gd name="connsiteX109" fmla="*/ 618921 w 4416165"/>
                    <a:gd name="connsiteY109" fmla="*/ 5072096 h 5589391"/>
                    <a:gd name="connsiteX110" fmla="*/ 284594 w 4416165"/>
                    <a:gd name="connsiteY110" fmla="*/ 4898170 h 5589391"/>
                    <a:gd name="connsiteX111" fmla="*/ 202965 w 4416165"/>
                    <a:gd name="connsiteY111" fmla="*/ 4848925 h 5589391"/>
                    <a:gd name="connsiteX112" fmla="*/ 82473 w 4416165"/>
                    <a:gd name="connsiteY112" fmla="*/ 4774440 h 5589391"/>
                    <a:gd name="connsiteX113" fmla="*/ 260972 w 4416165"/>
                    <a:gd name="connsiteY113" fmla="*/ 4542125 h 5589391"/>
                    <a:gd name="connsiteX114" fmla="*/ 299548 w 4416165"/>
                    <a:gd name="connsiteY114" fmla="*/ 4414966 h 5589391"/>
                    <a:gd name="connsiteX115" fmla="*/ 330600 w 4416165"/>
                    <a:gd name="connsiteY115" fmla="*/ 4023584 h 5589391"/>
                    <a:gd name="connsiteX116" fmla="*/ 320979 w 4416165"/>
                    <a:gd name="connsiteY116" fmla="*/ 3892043 h 5589391"/>
                    <a:gd name="connsiteX117" fmla="*/ 183819 w 4416165"/>
                    <a:gd name="connsiteY117" fmla="*/ 2979167 h 5589391"/>
                    <a:gd name="connsiteX118" fmla="*/ 137528 w 4416165"/>
                    <a:gd name="connsiteY118" fmla="*/ 2726374 h 5589391"/>
                    <a:gd name="connsiteX119" fmla="*/ 17418 w 4416165"/>
                    <a:gd name="connsiteY119" fmla="*/ 1967422 h 5589391"/>
                    <a:gd name="connsiteX120" fmla="*/ 82 w 4416165"/>
                    <a:gd name="connsiteY120" fmla="*/ 1655192 h 5589391"/>
                    <a:gd name="connsiteX121" fmla="*/ 32848 w 4416165"/>
                    <a:gd name="connsiteY121" fmla="*/ 1345820 h 5589391"/>
                    <a:gd name="connsiteX122" fmla="*/ 32848 w 4416165"/>
                    <a:gd name="connsiteY122" fmla="*/ 1345820 h 5589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</a:cxnLst>
                  <a:rect l="l" t="t" r="r" b="b"/>
                  <a:pathLst>
                    <a:path w="4416165" h="5589391">
                      <a:moveTo>
                        <a:pt x="49803" y="1343439"/>
                      </a:moveTo>
                      <a:cubicBezTo>
                        <a:pt x="14751" y="1474694"/>
                        <a:pt x="9321" y="1607282"/>
                        <a:pt x="22942" y="1739965"/>
                      </a:cubicBezTo>
                      <a:cubicBezTo>
                        <a:pt x="30562" y="1815308"/>
                        <a:pt x="37039" y="1890460"/>
                        <a:pt x="42849" y="1965707"/>
                      </a:cubicBezTo>
                      <a:cubicBezTo>
                        <a:pt x="58470" y="2246504"/>
                        <a:pt x="100952" y="2518157"/>
                        <a:pt x="150863" y="2794859"/>
                      </a:cubicBezTo>
                      <a:cubicBezTo>
                        <a:pt x="163341" y="2864010"/>
                        <a:pt x="176295" y="2933543"/>
                        <a:pt x="189534" y="3003647"/>
                      </a:cubicBezTo>
                      <a:cubicBezTo>
                        <a:pt x="256971" y="3311971"/>
                        <a:pt x="292309" y="3624105"/>
                        <a:pt x="314598" y="3938430"/>
                      </a:cubicBezTo>
                      <a:cubicBezTo>
                        <a:pt x="317741" y="3983388"/>
                        <a:pt x="320694" y="4028346"/>
                        <a:pt x="323456" y="4073304"/>
                      </a:cubicBezTo>
                      <a:cubicBezTo>
                        <a:pt x="330219" y="4172079"/>
                        <a:pt x="327552" y="4271615"/>
                        <a:pt x="314979" y="4370008"/>
                      </a:cubicBezTo>
                      <a:cubicBezTo>
                        <a:pt x="310692" y="4402869"/>
                        <a:pt x="305358" y="4435635"/>
                        <a:pt x="298786" y="4468306"/>
                      </a:cubicBezTo>
                      <a:cubicBezTo>
                        <a:pt x="291357" y="4498786"/>
                        <a:pt x="283356" y="4532028"/>
                        <a:pt x="273069" y="4564985"/>
                      </a:cubicBezTo>
                      <a:cubicBezTo>
                        <a:pt x="247637" y="4657949"/>
                        <a:pt x="188106" y="4763581"/>
                        <a:pt x="82473" y="4774344"/>
                      </a:cubicBezTo>
                      <a:cubicBezTo>
                        <a:pt x="125812" y="4785203"/>
                        <a:pt x="152863" y="4823112"/>
                        <a:pt x="188963" y="4846067"/>
                      </a:cubicBezTo>
                      <a:cubicBezTo>
                        <a:pt x="216109" y="4864737"/>
                        <a:pt x="243922" y="4881882"/>
                        <a:pt x="272211" y="4898074"/>
                      </a:cubicBezTo>
                      <a:cubicBezTo>
                        <a:pt x="385273" y="4962653"/>
                        <a:pt x="505574" y="5010945"/>
                        <a:pt x="620922" y="5072572"/>
                      </a:cubicBezTo>
                      <a:cubicBezTo>
                        <a:pt x="652545" y="5087717"/>
                        <a:pt x="684073" y="5102671"/>
                        <a:pt x="715600" y="5117530"/>
                      </a:cubicBezTo>
                      <a:cubicBezTo>
                        <a:pt x="778656" y="5147153"/>
                        <a:pt x="841997" y="5176299"/>
                        <a:pt x="904767" y="5206494"/>
                      </a:cubicBezTo>
                      <a:cubicBezTo>
                        <a:pt x="940009" y="5222020"/>
                        <a:pt x="975728" y="5236592"/>
                        <a:pt x="1011732" y="5250213"/>
                      </a:cubicBezTo>
                      <a:cubicBezTo>
                        <a:pt x="1119936" y="5290980"/>
                        <a:pt x="1231665" y="5323270"/>
                        <a:pt x="1346060" y="5347273"/>
                      </a:cubicBezTo>
                      <a:cubicBezTo>
                        <a:pt x="1388922" y="5357274"/>
                        <a:pt x="1431118" y="5366133"/>
                        <a:pt x="1473409" y="5373943"/>
                      </a:cubicBezTo>
                      <a:cubicBezTo>
                        <a:pt x="1515700" y="5381753"/>
                        <a:pt x="1558277" y="5388516"/>
                        <a:pt x="1600854" y="5394231"/>
                      </a:cubicBezTo>
                      <a:cubicBezTo>
                        <a:pt x="1803831" y="5423949"/>
                        <a:pt x="2001475" y="5437570"/>
                        <a:pt x="2192547" y="5495577"/>
                      </a:cubicBezTo>
                      <a:cubicBezTo>
                        <a:pt x="2230647" y="5505293"/>
                        <a:pt x="2268556" y="5515008"/>
                        <a:pt x="2306466" y="5524248"/>
                      </a:cubicBezTo>
                      <a:cubicBezTo>
                        <a:pt x="2495632" y="5570444"/>
                        <a:pt x="2682513" y="5604734"/>
                        <a:pt x="2879299" y="5572158"/>
                      </a:cubicBezTo>
                      <a:cubicBezTo>
                        <a:pt x="2921114" y="5565014"/>
                        <a:pt x="2961405" y="5555680"/>
                        <a:pt x="3001981" y="5545679"/>
                      </a:cubicBezTo>
                      <a:cubicBezTo>
                        <a:pt x="3118567" y="5513198"/>
                        <a:pt x="3234487" y="5474337"/>
                        <a:pt x="3343453" y="5424807"/>
                      </a:cubicBezTo>
                      <a:cubicBezTo>
                        <a:pt x="3416128" y="5391755"/>
                        <a:pt x="3485375" y="5353845"/>
                        <a:pt x="3544335" y="5307078"/>
                      </a:cubicBezTo>
                      <a:cubicBezTo>
                        <a:pt x="3704069" y="5178776"/>
                        <a:pt x="3749503" y="5004278"/>
                        <a:pt x="3754266" y="4818255"/>
                      </a:cubicBezTo>
                      <a:cubicBezTo>
                        <a:pt x="3755694" y="4756247"/>
                        <a:pt x="3752742" y="4692906"/>
                        <a:pt x="3747598" y="4629374"/>
                      </a:cubicBezTo>
                      <a:cubicBezTo>
                        <a:pt x="3744169" y="4580987"/>
                        <a:pt x="3738073" y="4532409"/>
                        <a:pt x="3731882" y="4483737"/>
                      </a:cubicBezTo>
                      <a:cubicBezTo>
                        <a:pt x="3706926" y="4308762"/>
                        <a:pt x="3655492" y="4124739"/>
                        <a:pt x="3758362" y="3956909"/>
                      </a:cubicBezTo>
                      <a:cubicBezTo>
                        <a:pt x="3834181" y="3835084"/>
                        <a:pt x="3937051" y="3743072"/>
                        <a:pt x="4044016" y="3657252"/>
                      </a:cubicBezTo>
                      <a:cubicBezTo>
                        <a:pt x="4069448" y="3635535"/>
                        <a:pt x="4095356" y="3614294"/>
                        <a:pt x="4121359" y="3593149"/>
                      </a:cubicBezTo>
                      <a:cubicBezTo>
                        <a:pt x="4147363" y="3572004"/>
                        <a:pt x="4173366" y="3551048"/>
                        <a:pt x="4198988" y="3529998"/>
                      </a:cubicBezTo>
                      <a:cubicBezTo>
                        <a:pt x="4224706" y="3508948"/>
                        <a:pt x="4250042" y="3487898"/>
                        <a:pt x="4274617" y="3466562"/>
                      </a:cubicBezTo>
                      <a:cubicBezTo>
                        <a:pt x="4426921" y="3350547"/>
                        <a:pt x="4445876" y="3147474"/>
                        <a:pt x="4380916" y="2976977"/>
                      </a:cubicBezTo>
                      <a:cubicBezTo>
                        <a:pt x="4329481" y="2844293"/>
                        <a:pt x="4318622" y="2703609"/>
                        <a:pt x="4332148" y="2562830"/>
                      </a:cubicBezTo>
                      <a:cubicBezTo>
                        <a:pt x="4348436" y="2405858"/>
                        <a:pt x="4370057" y="2235265"/>
                        <a:pt x="4275664" y="2100867"/>
                      </a:cubicBezTo>
                      <a:cubicBezTo>
                        <a:pt x="4258424" y="2072673"/>
                        <a:pt x="4239088" y="2045336"/>
                        <a:pt x="4217848" y="2019238"/>
                      </a:cubicBezTo>
                      <a:cubicBezTo>
                        <a:pt x="4175366" y="1966946"/>
                        <a:pt x="4125074" y="1919225"/>
                        <a:pt x="4064209" y="1877982"/>
                      </a:cubicBezTo>
                      <a:cubicBezTo>
                        <a:pt x="3931621" y="1785971"/>
                        <a:pt x="3798938" y="1718248"/>
                        <a:pt x="3706832" y="1589946"/>
                      </a:cubicBezTo>
                      <a:cubicBezTo>
                        <a:pt x="3680638" y="1553084"/>
                        <a:pt x="3657587" y="1514413"/>
                        <a:pt x="3637108" y="1474122"/>
                      </a:cubicBezTo>
                      <a:cubicBezTo>
                        <a:pt x="3596151" y="1393541"/>
                        <a:pt x="3565480" y="1306196"/>
                        <a:pt x="3549954" y="1209422"/>
                      </a:cubicBezTo>
                      <a:cubicBezTo>
                        <a:pt x="3539096" y="1152558"/>
                        <a:pt x="3512045" y="1103885"/>
                        <a:pt x="3484137" y="1053117"/>
                      </a:cubicBezTo>
                      <a:cubicBezTo>
                        <a:pt x="3463658" y="1018732"/>
                        <a:pt x="3441751" y="985490"/>
                        <a:pt x="3418795" y="953105"/>
                      </a:cubicBezTo>
                      <a:cubicBezTo>
                        <a:pt x="3255537" y="728696"/>
                        <a:pt x="3045415" y="547435"/>
                        <a:pt x="2809481" y="398464"/>
                      </a:cubicBezTo>
                      <a:cubicBezTo>
                        <a:pt x="2786430" y="381319"/>
                        <a:pt x="2762999" y="364841"/>
                        <a:pt x="2739187" y="348934"/>
                      </a:cubicBezTo>
                      <a:cubicBezTo>
                        <a:pt x="2667749" y="301309"/>
                        <a:pt x="2592883" y="259304"/>
                        <a:pt x="2515539" y="222823"/>
                      </a:cubicBezTo>
                      <a:cubicBezTo>
                        <a:pt x="2480678" y="206630"/>
                        <a:pt x="2445436" y="191486"/>
                        <a:pt x="2409050" y="178246"/>
                      </a:cubicBezTo>
                      <a:cubicBezTo>
                        <a:pt x="2231695" y="113190"/>
                        <a:pt x="2050338" y="178151"/>
                        <a:pt x="1871650" y="221394"/>
                      </a:cubicBezTo>
                      <a:cubicBezTo>
                        <a:pt x="1679435" y="270067"/>
                        <a:pt x="1538751" y="159101"/>
                        <a:pt x="1387113" y="61660"/>
                      </a:cubicBezTo>
                      <a:cubicBezTo>
                        <a:pt x="1316723" y="15654"/>
                        <a:pt x="1232808" y="-634"/>
                        <a:pt x="1152988" y="18797"/>
                      </a:cubicBezTo>
                      <a:cubicBezTo>
                        <a:pt x="1119079" y="27465"/>
                        <a:pt x="1085837" y="41848"/>
                        <a:pt x="1054690" y="60517"/>
                      </a:cubicBezTo>
                      <a:cubicBezTo>
                        <a:pt x="992397" y="97855"/>
                        <a:pt x="938390" y="152338"/>
                        <a:pt x="897147" y="229490"/>
                      </a:cubicBezTo>
                      <a:cubicBezTo>
                        <a:pt x="829424" y="359411"/>
                        <a:pt x="783418" y="497429"/>
                        <a:pt x="687216" y="607538"/>
                      </a:cubicBezTo>
                      <a:cubicBezTo>
                        <a:pt x="663594" y="635636"/>
                        <a:pt x="638448" y="661830"/>
                        <a:pt x="612159" y="687167"/>
                      </a:cubicBezTo>
                      <a:cubicBezTo>
                        <a:pt x="585965" y="712503"/>
                        <a:pt x="558628" y="736982"/>
                        <a:pt x="529863" y="760509"/>
                      </a:cubicBezTo>
                      <a:cubicBezTo>
                        <a:pt x="495382" y="792513"/>
                        <a:pt x="461854" y="824041"/>
                        <a:pt x="428802" y="856140"/>
                      </a:cubicBezTo>
                      <a:cubicBezTo>
                        <a:pt x="395941" y="888239"/>
                        <a:pt x="363556" y="921005"/>
                        <a:pt x="331838" y="954438"/>
                      </a:cubicBezTo>
                      <a:cubicBezTo>
                        <a:pt x="302977" y="982442"/>
                        <a:pt x="274783" y="1011017"/>
                        <a:pt x="247446" y="1040258"/>
                      </a:cubicBezTo>
                      <a:cubicBezTo>
                        <a:pt x="220110" y="1069595"/>
                        <a:pt x="193725" y="1099694"/>
                        <a:pt x="168484" y="1130936"/>
                      </a:cubicBezTo>
                      <a:cubicBezTo>
                        <a:pt x="121716" y="1195706"/>
                        <a:pt x="81902" y="1266382"/>
                        <a:pt x="49803" y="1343439"/>
                      </a:cubicBezTo>
                      <a:lnTo>
                        <a:pt x="49803" y="1343439"/>
                      </a:lnTo>
                      <a:close/>
                      <a:moveTo>
                        <a:pt x="32848" y="1345820"/>
                      </a:moveTo>
                      <a:cubicBezTo>
                        <a:pt x="69615" y="1237235"/>
                        <a:pt x="125812" y="1145033"/>
                        <a:pt x="197440" y="1063976"/>
                      </a:cubicBezTo>
                      <a:cubicBezTo>
                        <a:pt x="216204" y="1044354"/>
                        <a:pt x="235540" y="1025114"/>
                        <a:pt x="255257" y="1006159"/>
                      </a:cubicBezTo>
                      <a:cubicBezTo>
                        <a:pt x="274974" y="987204"/>
                        <a:pt x="295167" y="968535"/>
                        <a:pt x="315741" y="950057"/>
                      </a:cubicBezTo>
                      <a:cubicBezTo>
                        <a:pt x="344125" y="925101"/>
                        <a:pt x="372319" y="899860"/>
                        <a:pt x="400513" y="874619"/>
                      </a:cubicBezTo>
                      <a:cubicBezTo>
                        <a:pt x="428707" y="849282"/>
                        <a:pt x="456806" y="823755"/>
                        <a:pt x="484905" y="798133"/>
                      </a:cubicBezTo>
                      <a:cubicBezTo>
                        <a:pt x="512622" y="774225"/>
                        <a:pt x="539292" y="749841"/>
                        <a:pt x="565296" y="724981"/>
                      </a:cubicBezTo>
                      <a:cubicBezTo>
                        <a:pt x="591204" y="700121"/>
                        <a:pt x="616350" y="674689"/>
                        <a:pt x="640734" y="648686"/>
                      </a:cubicBezTo>
                      <a:cubicBezTo>
                        <a:pt x="770083" y="521908"/>
                        <a:pt x="810660" y="345981"/>
                        <a:pt x="913530" y="189009"/>
                      </a:cubicBezTo>
                      <a:cubicBezTo>
                        <a:pt x="960202" y="117953"/>
                        <a:pt x="1016590" y="69280"/>
                        <a:pt x="1079265" y="36895"/>
                      </a:cubicBezTo>
                      <a:cubicBezTo>
                        <a:pt x="1110602" y="20702"/>
                        <a:pt x="1143368" y="9082"/>
                        <a:pt x="1176134" y="3748"/>
                      </a:cubicBezTo>
                      <a:cubicBezTo>
                        <a:pt x="1246428" y="-8539"/>
                        <a:pt x="1316818" y="10415"/>
                        <a:pt x="1379112" y="45563"/>
                      </a:cubicBezTo>
                      <a:cubicBezTo>
                        <a:pt x="1509033" y="121382"/>
                        <a:pt x="1622761" y="245873"/>
                        <a:pt x="1785162" y="226919"/>
                      </a:cubicBezTo>
                      <a:cubicBezTo>
                        <a:pt x="2004428" y="202535"/>
                        <a:pt x="2229123" y="96998"/>
                        <a:pt x="2442673" y="192819"/>
                      </a:cubicBezTo>
                      <a:cubicBezTo>
                        <a:pt x="2483821" y="210059"/>
                        <a:pt x="2523826" y="228728"/>
                        <a:pt x="2562879" y="248636"/>
                      </a:cubicBezTo>
                      <a:cubicBezTo>
                        <a:pt x="2601931" y="268543"/>
                        <a:pt x="2640412" y="289879"/>
                        <a:pt x="2678227" y="312453"/>
                      </a:cubicBezTo>
                      <a:cubicBezTo>
                        <a:pt x="2716041" y="335123"/>
                        <a:pt x="2753284" y="359030"/>
                        <a:pt x="2789860" y="384367"/>
                      </a:cubicBezTo>
                      <a:cubicBezTo>
                        <a:pt x="3011221" y="529909"/>
                        <a:pt x="3226295" y="692977"/>
                        <a:pt x="3385458" y="903003"/>
                      </a:cubicBezTo>
                      <a:cubicBezTo>
                        <a:pt x="3408222" y="933007"/>
                        <a:pt x="3429844" y="963963"/>
                        <a:pt x="3450133" y="995967"/>
                      </a:cubicBezTo>
                      <a:cubicBezTo>
                        <a:pt x="3482422" y="1044259"/>
                        <a:pt x="3512236" y="1095694"/>
                        <a:pt x="3522999" y="1155320"/>
                      </a:cubicBezTo>
                      <a:cubicBezTo>
                        <a:pt x="3547383" y="1281146"/>
                        <a:pt x="3593198" y="1392683"/>
                        <a:pt x="3652253" y="1494982"/>
                      </a:cubicBezTo>
                      <a:cubicBezTo>
                        <a:pt x="3671970" y="1529081"/>
                        <a:pt x="3693116" y="1562133"/>
                        <a:pt x="3716547" y="1593947"/>
                      </a:cubicBezTo>
                      <a:cubicBezTo>
                        <a:pt x="3815416" y="1729202"/>
                        <a:pt x="3964292" y="1796924"/>
                        <a:pt x="4096880" y="1902461"/>
                      </a:cubicBezTo>
                      <a:cubicBezTo>
                        <a:pt x="4132027" y="1930846"/>
                        <a:pt x="4163746" y="1961516"/>
                        <a:pt x="4192416" y="1993901"/>
                      </a:cubicBezTo>
                      <a:cubicBezTo>
                        <a:pt x="4221086" y="2026286"/>
                        <a:pt x="4246804" y="2060481"/>
                        <a:pt x="4270140" y="2096009"/>
                      </a:cubicBezTo>
                      <a:cubicBezTo>
                        <a:pt x="4386536" y="2270698"/>
                        <a:pt x="4340434" y="2484534"/>
                        <a:pt x="4324242" y="2682083"/>
                      </a:cubicBezTo>
                      <a:cubicBezTo>
                        <a:pt x="4313384" y="2803907"/>
                        <a:pt x="4364818" y="2914874"/>
                        <a:pt x="4397299" y="3031269"/>
                      </a:cubicBezTo>
                      <a:cubicBezTo>
                        <a:pt x="4440637" y="3180145"/>
                        <a:pt x="4402728" y="3334450"/>
                        <a:pt x="4296429" y="3442559"/>
                      </a:cubicBezTo>
                      <a:cubicBezTo>
                        <a:pt x="4262615" y="3482659"/>
                        <a:pt x="4225373" y="3519806"/>
                        <a:pt x="4183462" y="3553715"/>
                      </a:cubicBezTo>
                      <a:cubicBezTo>
                        <a:pt x="4150982" y="3578766"/>
                        <a:pt x="4118026" y="3602102"/>
                        <a:pt x="4085450" y="3625248"/>
                      </a:cubicBezTo>
                      <a:cubicBezTo>
                        <a:pt x="4052874" y="3648394"/>
                        <a:pt x="4020680" y="3671444"/>
                        <a:pt x="3989438" y="3695733"/>
                      </a:cubicBezTo>
                      <a:cubicBezTo>
                        <a:pt x="3736835" y="3856801"/>
                        <a:pt x="3663778" y="4162744"/>
                        <a:pt x="3707975" y="4444398"/>
                      </a:cubicBezTo>
                      <a:cubicBezTo>
                        <a:pt x="3710165" y="4483737"/>
                        <a:pt x="3713308" y="4522980"/>
                        <a:pt x="3717404" y="4562032"/>
                      </a:cubicBezTo>
                      <a:cubicBezTo>
                        <a:pt x="3725596" y="4640137"/>
                        <a:pt x="3737597" y="4717575"/>
                        <a:pt x="3750456" y="4793394"/>
                      </a:cubicBezTo>
                      <a:cubicBezTo>
                        <a:pt x="3760647" y="4851592"/>
                        <a:pt x="3761410" y="4909980"/>
                        <a:pt x="3753694" y="4966368"/>
                      </a:cubicBezTo>
                      <a:cubicBezTo>
                        <a:pt x="3730549" y="5135532"/>
                        <a:pt x="3630250" y="5287170"/>
                        <a:pt x="3472897" y="5363466"/>
                      </a:cubicBezTo>
                      <a:cubicBezTo>
                        <a:pt x="3404508" y="5399851"/>
                        <a:pt x="3331737" y="5431093"/>
                        <a:pt x="3257442" y="5459096"/>
                      </a:cubicBezTo>
                      <a:cubicBezTo>
                        <a:pt x="3220294" y="5473098"/>
                        <a:pt x="3182766" y="5486243"/>
                        <a:pt x="3145142" y="5498816"/>
                      </a:cubicBezTo>
                      <a:cubicBezTo>
                        <a:pt x="3107518" y="5511389"/>
                        <a:pt x="3069895" y="5523295"/>
                        <a:pt x="3032556" y="5534725"/>
                      </a:cubicBezTo>
                      <a:cubicBezTo>
                        <a:pt x="2771000" y="5636547"/>
                        <a:pt x="2510682" y="5576730"/>
                        <a:pt x="2246172" y="5511865"/>
                      </a:cubicBezTo>
                      <a:cubicBezTo>
                        <a:pt x="2202072" y="5501102"/>
                        <a:pt x="2157876" y="5490148"/>
                        <a:pt x="2113204" y="5479671"/>
                      </a:cubicBezTo>
                      <a:cubicBezTo>
                        <a:pt x="2055863" y="5461954"/>
                        <a:pt x="1996236" y="5448428"/>
                        <a:pt x="1936705" y="5442999"/>
                      </a:cubicBezTo>
                      <a:cubicBezTo>
                        <a:pt x="1801927" y="5429188"/>
                        <a:pt x="1666386" y="5413472"/>
                        <a:pt x="1532655" y="5390802"/>
                      </a:cubicBezTo>
                      <a:cubicBezTo>
                        <a:pt x="1488078" y="5383278"/>
                        <a:pt x="1443691" y="5374991"/>
                        <a:pt x="1399495" y="5365751"/>
                      </a:cubicBezTo>
                      <a:cubicBezTo>
                        <a:pt x="1243000" y="5339272"/>
                        <a:pt x="1091933" y="5294790"/>
                        <a:pt x="948106" y="5232973"/>
                      </a:cubicBezTo>
                      <a:cubicBezTo>
                        <a:pt x="912101" y="5217542"/>
                        <a:pt x="876573" y="5200969"/>
                        <a:pt x="841330" y="5183443"/>
                      </a:cubicBezTo>
                      <a:cubicBezTo>
                        <a:pt x="804183" y="5164870"/>
                        <a:pt x="767035" y="5146486"/>
                        <a:pt x="730078" y="5128008"/>
                      </a:cubicBezTo>
                      <a:cubicBezTo>
                        <a:pt x="692931" y="5109529"/>
                        <a:pt x="655878" y="5090955"/>
                        <a:pt x="618921" y="5072096"/>
                      </a:cubicBezTo>
                      <a:cubicBezTo>
                        <a:pt x="508527" y="5010850"/>
                        <a:pt x="394703" y="4960367"/>
                        <a:pt x="284594" y="4898170"/>
                      </a:cubicBezTo>
                      <a:cubicBezTo>
                        <a:pt x="257067" y="4882644"/>
                        <a:pt x="229730" y="4866356"/>
                        <a:pt x="202965" y="4848925"/>
                      </a:cubicBezTo>
                      <a:cubicBezTo>
                        <a:pt x="163722" y="4825875"/>
                        <a:pt x="128479" y="4787965"/>
                        <a:pt x="82473" y="4774440"/>
                      </a:cubicBezTo>
                      <a:cubicBezTo>
                        <a:pt x="158292" y="4712146"/>
                        <a:pt x="223253" y="4633660"/>
                        <a:pt x="260972" y="4542125"/>
                      </a:cubicBezTo>
                      <a:cubicBezTo>
                        <a:pt x="278022" y="4500596"/>
                        <a:pt x="290118" y="4458114"/>
                        <a:pt x="299548" y="4414966"/>
                      </a:cubicBezTo>
                      <a:cubicBezTo>
                        <a:pt x="326504" y="4286283"/>
                        <a:pt x="330981" y="4149980"/>
                        <a:pt x="330600" y="4023584"/>
                      </a:cubicBezTo>
                      <a:cubicBezTo>
                        <a:pt x="327933" y="3979673"/>
                        <a:pt x="324694" y="3935858"/>
                        <a:pt x="320979" y="3892043"/>
                      </a:cubicBezTo>
                      <a:cubicBezTo>
                        <a:pt x="295262" y="3585243"/>
                        <a:pt x="246208" y="3279491"/>
                        <a:pt x="183819" y="2979167"/>
                      </a:cubicBezTo>
                      <a:cubicBezTo>
                        <a:pt x="168579" y="2894585"/>
                        <a:pt x="152958" y="2810384"/>
                        <a:pt x="137528" y="2726374"/>
                      </a:cubicBezTo>
                      <a:cubicBezTo>
                        <a:pt x="91141" y="2474342"/>
                        <a:pt x="45802" y="2223263"/>
                        <a:pt x="17418" y="1967422"/>
                      </a:cubicBezTo>
                      <a:cubicBezTo>
                        <a:pt x="6559" y="1863218"/>
                        <a:pt x="-870" y="1758920"/>
                        <a:pt x="82" y="1655192"/>
                      </a:cubicBezTo>
                      <a:cubicBezTo>
                        <a:pt x="1035" y="1551465"/>
                        <a:pt x="10274" y="1448119"/>
                        <a:pt x="32848" y="1345820"/>
                      </a:cubicBezTo>
                      <a:lnTo>
                        <a:pt x="32848" y="13458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368FA3F6-6D24-467B-898F-35F05CF0E86A}"/>
                    </a:ext>
                  </a:extLst>
                </p:cNvPr>
                <p:cNvSpPr/>
                <p:nvPr/>
              </p:nvSpPr>
              <p:spPr>
                <a:xfrm>
                  <a:off x="5099125" y="410890"/>
                  <a:ext cx="3989737" cy="5405294"/>
                </a:xfrm>
                <a:custGeom>
                  <a:avLst/>
                  <a:gdLst>
                    <a:gd name="connsiteX0" fmla="*/ 214642 w 3989737"/>
                    <a:gd name="connsiteY0" fmla="*/ 1036118 h 5405294"/>
                    <a:gd name="connsiteX1" fmla="*/ 30333 w 3989737"/>
                    <a:gd name="connsiteY1" fmla="*/ 1615142 h 5405294"/>
                    <a:gd name="connsiteX2" fmla="*/ 17951 w 3989737"/>
                    <a:gd name="connsiteY2" fmla="*/ 1744778 h 5405294"/>
                    <a:gd name="connsiteX3" fmla="*/ 168922 w 3989737"/>
                    <a:gd name="connsiteY3" fmla="*/ 2643652 h 5405294"/>
                    <a:gd name="connsiteX4" fmla="*/ 210927 w 3989737"/>
                    <a:gd name="connsiteY4" fmla="*/ 2767287 h 5405294"/>
                    <a:gd name="connsiteX5" fmla="*/ 235692 w 3989737"/>
                    <a:gd name="connsiteY5" fmla="*/ 2848630 h 5405294"/>
                    <a:gd name="connsiteX6" fmla="*/ 282555 w 3989737"/>
                    <a:gd name="connsiteY6" fmla="*/ 3011698 h 5405294"/>
                    <a:gd name="connsiteX7" fmla="*/ 320655 w 3989737"/>
                    <a:gd name="connsiteY7" fmla="*/ 3176195 h 5405294"/>
                    <a:gd name="connsiteX8" fmla="*/ 340277 w 3989737"/>
                    <a:gd name="connsiteY8" fmla="*/ 3634823 h 5405294"/>
                    <a:gd name="connsiteX9" fmla="*/ 309320 w 3989737"/>
                    <a:gd name="connsiteY9" fmla="*/ 3883902 h 5405294"/>
                    <a:gd name="connsiteX10" fmla="*/ 297033 w 3989737"/>
                    <a:gd name="connsiteY10" fmla="*/ 3966198 h 5405294"/>
                    <a:gd name="connsiteX11" fmla="*/ 154634 w 3989737"/>
                    <a:gd name="connsiteY11" fmla="*/ 4372821 h 5405294"/>
                    <a:gd name="connsiteX12" fmla="*/ 123773 w 3989737"/>
                    <a:gd name="connsiteY12" fmla="*/ 4454926 h 5405294"/>
                    <a:gd name="connsiteX13" fmla="*/ 154348 w 3989737"/>
                    <a:gd name="connsiteY13" fmla="*/ 4661047 h 5405294"/>
                    <a:gd name="connsiteX14" fmla="*/ 233882 w 3989737"/>
                    <a:gd name="connsiteY14" fmla="*/ 4726769 h 5405294"/>
                    <a:gd name="connsiteX15" fmla="*/ 549922 w 3989737"/>
                    <a:gd name="connsiteY15" fmla="*/ 4835069 h 5405294"/>
                    <a:gd name="connsiteX16" fmla="*/ 662412 w 3989737"/>
                    <a:gd name="connsiteY16" fmla="*/ 4866502 h 5405294"/>
                    <a:gd name="connsiteX17" fmla="*/ 1224768 w 3989737"/>
                    <a:gd name="connsiteY17" fmla="*/ 5022235 h 5405294"/>
                    <a:gd name="connsiteX18" fmla="*/ 1349165 w 3989737"/>
                    <a:gd name="connsiteY18" fmla="*/ 5066717 h 5405294"/>
                    <a:gd name="connsiteX19" fmla="*/ 1715401 w 3989737"/>
                    <a:gd name="connsiteY19" fmla="*/ 5220641 h 5405294"/>
                    <a:gd name="connsiteX20" fmla="*/ 1800269 w 3989737"/>
                    <a:gd name="connsiteY20" fmla="*/ 5258550 h 5405294"/>
                    <a:gd name="connsiteX21" fmla="*/ 1885898 w 3989737"/>
                    <a:gd name="connsiteY21" fmla="*/ 5294078 h 5405294"/>
                    <a:gd name="connsiteX22" fmla="*/ 2590177 w 3989737"/>
                    <a:gd name="connsiteY22" fmla="*/ 5362754 h 5405294"/>
                    <a:gd name="connsiteX23" fmla="*/ 2708573 w 3989737"/>
                    <a:gd name="connsiteY23" fmla="*/ 5322939 h 5405294"/>
                    <a:gd name="connsiteX24" fmla="*/ 2943554 w 3989737"/>
                    <a:gd name="connsiteY24" fmla="*/ 5224356 h 5405294"/>
                    <a:gd name="connsiteX25" fmla="*/ 3309791 w 3989737"/>
                    <a:gd name="connsiteY25" fmla="*/ 4839355 h 5405294"/>
                    <a:gd name="connsiteX26" fmla="*/ 3330555 w 3989737"/>
                    <a:gd name="connsiteY26" fmla="*/ 4514838 h 5405294"/>
                    <a:gd name="connsiteX27" fmla="*/ 3303028 w 3989737"/>
                    <a:gd name="connsiteY27" fmla="*/ 4349389 h 5405294"/>
                    <a:gd name="connsiteX28" fmla="*/ 3288550 w 3989737"/>
                    <a:gd name="connsiteY28" fmla="*/ 4266331 h 5405294"/>
                    <a:gd name="connsiteX29" fmla="*/ 3617163 w 3989737"/>
                    <a:gd name="connsiteY29" fmla="*/ 3471565 h 5405294"/>
                    <a:gd name="connsiteX30" fmla="*/ 3691362 w 3989737"/>
                    <a:gd name="connsiteY30" fmla="*/ 3408129 h 5405294"/>
                    <a:gd name="connsiteX31" fmla="*/ 3766895 w 3989737"/>
                    <a:gd name="connsiteY31" fmla="*/ 3346311 h 5405294"/>
                    <a:gd name="connsiteX32" fmla="*/ 3842238 w 3989737"/>
                    <a:gd name="connsiteY32" fmla="*/ 3285256 h 5405294"/>
                    <a:gd name="connsiteX33" fmla="*/ 3975588 w 3989737"/>
                    <a:gd name="connsiteY33" fmla="*/ 2903970 h 5405294"/>
                    <a:gd name="connsiteX34" fmla="*/ 3910628 w 3989737"/>
                    <a:gd name="connsiteY34" fmla="*/ 2251603 h 5405294"/>
                    <a:gd name="connsiteX35" fmla="*/ 3849763 w 3989737"/>
                    <a:gd name="connsiteY35" fmla="*/ 1930515 h 5405294"/>
                    <a:gd name="connsiteX36" fmla="*/ 3791470 w 3989737"/>
                    <a:gd name="connsiteY36" fmla="*/ 1848315 h 5405294"/>
                    <a:gd name="connsiteX37" fmla="*/ 3388181 w 3989737"/>
                    <a:gd name="connsiteY37" fmla="*/ 1528941 h 5405294"/>
                    <a:gd name="connsiteX38" fmla="*/ 3270548 w 3989737"/>
                    <a:gd name="connsiteY38" fmla="*/ 1397496 h 5405294"/>
                    <a:gd name="connsiteX39" fmla="*/ 3210635 w 3989737"/>
                    <a:gd name="connsiteY39" fmla="*/ 1298817 h 5405294"/>
                    <a:gd name="connsiteX40" fmla="*/ 3090430 w 3989737"/>
                    <a:gd name="connsiteY40" fmla="*/ 963251 h 5405294"/>
                    <a:gd name="connsiteX41" fmla="*/ 3030327 w 3989737"/>
                    <a:gd name="connsiteY41" fmla="*/ 837236 h 5405294"/>
                    <a:gd name="connsiteX42" fmla="*/ 2966605 w 3989737"/>
                    <a:gd name="connsiteY42" fmla="*/ 742462 h 5405294"/>
                    <a:gd name="connsiteX43" fmla="*/ 2370149 w 3989737"/>
                    <a:gd name="connsiteY43" fmla="*/ 223445 h 5405294"/>
                    <a:gd name="connsiteX44" fmla="*/ 2251563 w 3989737"/>
                    <a:gd name="connsiteY44" fmla="*/ 154103 h 5405294"/>
                    <a:gd name="connsiteX45" fmla="*/ 2127738 w 3989737"/>
                    <a:gd name="connsiteY45" fmla="*/ 99048 h 5405294"/>
                    <a:gd name="connsiteX46" fmla="*/ 1998388 w 3989737"/>
                    <a:gd name="connsiteY46" fmla="*/ 57424 h 5405294"/>
                    <a:gd name="connsiteX47" fmla="*/ 1785600 w 3989737"/>
                    <a:gd name="connsiteY47" fmla="*/ 51137 h 5405294"/>
                    <a:gd name="connsiteX48" fmla="*/ 1081798 w 3989737"/>
                    <a:gd name="connsiteY48" fmla="*/ 140482 h 5405294"/>
                    <a:gd name="connsiteX49" fmla="*/ 740708 w 3989737"/>
                    <a:gd name="connsiteY49" fmla="*/ 29516 h 5405294"/>
                    <a:gd name="connsiteX50" fmla="*/ 575544 w 3989737"/>
                    <a:gd name="connsiteY50" fmla="*/ 219349 h 5405294"/>
                    <a:gd name="connsiteX51" fmla="*/ 539921 w 3989737"/>
                    <a:gd name="connsiteY51" fmla="*/ 321743 h 5405294"/>
                    <a:gd name="connsiteX52" fmla="*/ 483437 w 3989737"/>
                    <a:gd name="connsiteY52" fmla="*/ 530245 h 5405294"/>
                    <a:gd name="connsiteX53" fmla="*/ 388568 w 3989737"/>
                    <a:gd name="connsiteY53" fmla="*/ 734270 h 5405294"/>
                    <a:gd name="connsiteX54" fmla="*/ 319322 w 3989737"/>
                    <a:gd name="connsiteY54" fmla="*/ 846570 h 5405294"/>
                    <a:gd name="connsiteX55" fmla="*/ 267125 w 3989737"/>
                    <a:gd name="connsiteY55" fmla="*/ 942011 h 5405294"/>
                    <a:gd name="connsiteX56" fmla="*/ 214642 w 3989737"/>
                    <a:gd name="connsiteY56" fmla="*/ 1036118 h 5405294"/>
                    <a:gd name="connsiteX57" fmla="*/ 214642 w 3989737"/>
                    <a:gd name="connsiteY57" fmla="*/ 1036118 h 5405294"/>
                    <a:gd name="connsiteX58" fmla="*/ 190639 w 3989737"/>
                    <a:gd name="connsiteY58" fmla="*/ 1050500 h 5405294"/>
                    <a:gd name="connsiteX59" fmla="*/ 240645 w 3989737"/>
                    <a:gd name="connsiteY59" fmla="*/ 963633 h 5405294"/>
                    <a:gd name="connsiteX60" fmla="*/ 289223 w 3989737"/>
                    <a:gd name="connsiteY60" fmla="*/ 875526 h 5405294"/>
                    <a:gd name="connsiteX61" fmla="*/ 345230 w 3989737"/>
                    <a:gd name="connsiteY61" fmla="*/ 782753 h 5405294"/>
                    <a:gd name="connsiteX62" fmla="*/ 400856 w 3989737"/>
                    <a:gd name="connsiteY62" fmla="*/ 689027 h 5405294"/>
                    <a:gd name="connsiteX63" fmla="*/ 567638 w 3989737"/>
                    <a:gd name="connsiteY63" fmla="*/ 210586 h 5405294"/>
                    <a:gd name="connsiteX64" fmla="*/ 609834 w 3989737"/>
                    <a:gd name="connsiteY64" fmla="*/ 129623 h 5405294"/>
                    <a:gd name="connsiteX65" fmla="*/ 946638 w 3989737"/>
                    <a:gd name="connsiteY65" fmla="*/ 39993 h 5405294"/>
                    <a:gd name="connsiteX66" fmla="*/ 1325638 w 3989737"/>
                    <a:gd name="connsiteY66" fmla="*/ 188869 h 5405294"/>
                    <a:gd name="connsiteX67" fmla="*/ 1691112 w 3989737"/>
                    <a:gd name="connsiteY67" fmla="*/ 64377 h 5405294"/>
                    <a:gd name="connsiteX68" fmla="*/ 2012486 w 3989737"/>
                    <a:gd name="connsiteY68" fmla="*/ 57805 h 5405294"/>
                    <a:gd name="connsiteX69" fmla="*/ 2123547 w 3989737"/>
                    <a:gd name="connsiteY69" fmla="*/ 97619 h 5405294"/>
                    <a:gd name="connsiteX70" fmla="*/ 2230418 w 3989737"/>
                    <a:gd name="connsiteY70" fmla="*/ 145911 h 5405294"/>
                    <a:gd name="connsiteX71" fmla="*/ 2333383 w 3989737"/>
                    <a:gd name="connsiteY71" fmla="*/ 202013 h 5405294"/>
                    <a:gd name="connsiteX72" fmla="*/ 2970415 w 3989737"/>
                    <a:gd name="connsiteY72" fmla="*/ 741795 h 5405294"/>
                    <a:gd name="connsiteX73" fmla="*/ 3037471 w 3989737"/>
                    <a:gd name="connsiteY73" fmla="*/ 841617 h 5405294"/>
                    <a:gd name="connsiteX74" fmla="*/ 3133864 w 3989737"/>
                    <a:gd name="connsiteY74" fmla="*/ 1103841 h 5405294"/>
                    <a:gd name="connsiteX75" fmla="*/ 3181775 w 3989737"/>
                    <a:gd name="connsiteY75" fmla="*/ 1228237 h 5405294"/>
                    <a:gd name="connsiteX76" fmla="*/ 3242734 w 3989737"/>
                    <a:gd name="connsiteY76" fmla="*/ 1344633 h 5405294"/>
                    <a:gd name="connsiteX77" fmla="*/ 3631831 w 3989737"/>
                    <a:gd name="connsiteY77" fmla="*/ 1699344 h 5405294"/>
                    <a:gd name="connsiteX78" fmla="*/ 3784802 w 3989737"/>
                    <a:gd name="connsiteY78" fmla="*/ 1841361 h 5405294"/>
                    <a:gd name="connsiteX79" fmla="*/ 3843953 w 3989737"/>
                    <a:gd name="connsiteY79" fmla="*/ 1922705 h 5405294"/>
                    <a:gd name="connsiteX80" fmla="*/ 3894435 w 3989737"/>
                    <a:gd name="connsiteY80" fmla="*/ 2503254 h 5405294"/>
                    <a:gd name="connsiteX81" fmla="*/ 3913390 w 3989737"/>
                    <a:gd name="connsiteY81" fmla="*/ 2679180 h 5405294"/>
                    <a:gd name="connsiteX82" fmla="*/ 3895769 w 3989737"/>
                    <a:gd name="connsiteY82" fmla="*/ 3234012 h 5405294"/>
                    <a:gd name="connsiteX83" fmla="*/ 3833951 w 3989737"/>
                    <a:gd name="connsiteY83" fmla="*/ 3293162 h 5405294"/>
                    <a:gd name="connsiteX84" fmla="*/ 3747369 w 3989737"/>
                    <a:gd name="connsiteY84" fmla="*/ 3363742 h 5405294"/>
                    <a:gd name="connsiteX85" fmla="*/ 3659548 w 3989737"/>
                    <a:gd name="connsiteY85" fmla="*/ 3435846 h 5405294"/>
                    <a:gd name="connsiteX86" fmla="*/ 3293598 w 3989737"/>
                    <a:gd name="connsiteY86" fmla="*/ 4251282 h 5405294"/>
                    <a:gd name="connsiteX87" fmla="*/ 3314267 w 3989737"/>
                    <a:gd name="connsiteY87" fmla="*/ 4381298 h 5405294"/>
                    <a:gd name="connsiteX88" fmla="*/ 3327698 w 3989737"/>
                    <a:gd name="connsiteY88" fmla="*/ 4512648 h 5405294"/>
                    <a:gd name="connsiteX89" fmla="*/ 3330079 w 3989737"/>
                    <a:gd name="connsiteY89" fmla="*/ 4688479 h 5405294"/>
                    <a:gd name="connsiteX90" fmla="*/ 3112337 w 3989737"/>
                    <a:gd name="connsiteY90" fmla="*/ 5135773 h 5405294"/>
                    <a:gd name="connsiteX91" fmla="*/ 2947460 w 3989737"/>
                    <a:gd name="connsiteY91" fmla="*/ 5231690 h 5405294"/>
                    <a:gd name="connsiteX92" fmla="*/ 2673426 w 3989737"/>
                    <a:gd name="connsiteY92" fmla="*/ 5334846 h 5405294"/>
                    <a:gd name="connsiteX93" fmla="*/ 2578937 w 3989737"/>
                    <a:gd name="connsiteY93" fmla="*/ 5362278 h 5405294"/>
                    <a:gd name="connsiteX94" fmla="*/ 1786362 w 3989737"/>
                    <a:gd name="connsiteY94" fmla="*/ 5251978 h 5405294"/>
                    <a:gd name="connsiteX95" fmla="*/ 1675396 w 3989737"/>
                    <a:gd name="connsiteY95" fmla="*/ 5203782 h 5405294"/>
                    <a:gd name="connsiteX96" fmla="*/ 1244104 w 3989737"/>
                    <a:gd name="connsiteY96" fmla="*/ 5038428 h 5405294"/>
                    <a:gd name="connsiteX97" fmla="*/ 1132757 w 3989737"/>
                    <a:gd name="connsiteY97" fmla="*/ 5006805 h 5405294"/>
                    <a:gd name="connsiteX98" fmla="*/ 667746 w 3989737"/>
                    <a:gd name="connsiteY98" fmla="*/ 4900029 h 5405294"/>
                    <a:gd name="connsiteX99" fmla="*/ 551255 w 3989737"/>
                    <a:gd name="connsiteY99" fmla="*/ 4871645 h 5405294"/>
                    <a:gd name="connsiteX100" fmla="*/ 303986 w 3989737"/>
                    <a:gd name="connsiteY100" fmla="*/ 4789635 h 5405294"/>
                    <a:gd name="connsiteX101" fmla="*/ 232168 w 3989737"/>
                    <a:gd name="connsiteY101" fmla="*/ 4743534 h 5405294"/>
                    <a:gd name="connsiteX102" fmla="*/ 131679 w 3989737"/>
                    <a:gd name="connsiteY102" fmla="*/ 4606279 h 5405294"/>
                    <a:gd name="connsiteX103" fmla="*/ 113391 w 3989737"/>
                    <a:gd name="connsiteY103" fmla="*/ 4505980 h 5405294"/>
                    <a:gd name="connsiteX104" fmla="*/ 288937 w 3989737"/>
                    <a:gd name="connsiteY104" fmla="*/ 4040493 h 5405294"/>
                    <a:gd name="connsiteX105" fmla="*/ 310463 w 3989737"/>
                    <a:gd name="connsiteY105" fmla="*/ 3945624 h 5405294"/>
                    <a:gd name="connsiteX106" fmla="*/ 321036 w 3989737"/>
                    <a:gd name="connsiteY106" fmla="*/ 3329262 h 5405294"/>
                    <a:gd name="connsiteX107" fmla="*/ 281603 w 3989737"/>
                    <a:gd name="connsiteY107" fmla="*/ 3065990 h 5405294"/>
                    <a:gd name="connsiteX108" fmla="*/ 243026 w 3989737"/>
                    <a:gd name="connsiteY108" fmla="*/ 2892350 h 5405294"/>
                    <a:gd name="connsiteX109" fmla="*/ 220547 w 3989737"/>
                    <a:gd name="connsiteY109" fmla="*/ 2806053 h 5405294"/>
                    <a:gd name="connsiteX110" fmla="*/ 177018 w 3989737"/>
                    <a:gd name="connsiteY110" fmla="*/ 2674608 h 5405294"/>
                    <a:gd name="connsiteX111" fmla="*/ 131393 w 3989737"/>
                    <a:gd name="connsiteY111" fmla="*/ 2537924 h 5405294"/>
                    <a:gd name="connsiteX112" fmla="*/ 2996 w 3989737"/>
                    <a:gd name="connsiteY112" fmla="*/ 1700201 h 5405294"/>
                    <a:gd name="connsiteX113" fmla="*/ 15188 w 3989737"/>
                    <a:gd name="connsiteY113" fmla="*/ 1579995 h 5405294"/>
                    <a:gd name="connsiteX114" fmla="*/ 190639 w 3989737"/>
                    <a:gd name="connsiteY114" fmla="*/ 1050500 h 5405294"/>
                    <a:gd name="connsiteX115" fmla="*/ 190639 w 3989737"/>
                    <a:gd name="connsiteY115" fmla="*/ 1050500 h 540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</a:cxnLst>
                  <a:rect l="l" t="t" r="r" b="b"/>
                  <a:pathLst>
                    <a:path w="3989737" h="5405294">
                      <a:moveTo>
                        <a:pt x="214642" y="1036118"/>
                      </a:moveTo>
                      <a:cubicBezTo>
                        <a:pt x="129202" y="1220331"/>
                        <a:pt x="61575" y="1415213"/>
                        <a:pt x="30333" y="1615142"/>
                      </a:cubicBezTo>
                      <a:cubicBezTo>
                        <a:pt x="24427" y="1658005"/>
                        <a:pt x="20332" y="1701249"/>
                        <a:pt x="17951" y="1744778"/>
                      </a:cubicBezTo>
                      <a:cubicBezTo>
                        <a:pt x="1186" y="2049197"/>
                        <a:pt x="66814" y="2364474"/>
                        <a:pt x="168922" y="2643652"/>
                      </a:cubicBezTo>
                      <a:cubicBezTo>
                        <a:pt x="182923" y="2685372"/>
                        <a:pt x="196925" y="2726520"/>
                        <a:pt x="210927" y="2767287"/>
                      </a:cubicBezTo>
                      <a:cubicBezTo>
                        <a:pt x="219214" y="2794433"/>
                        <a:pt x="227501" y="2821484"/>
                        <a:pt x="235692" y="2848630"/>
                      </a:cubicBezTo>
                      <a:cubicBezTo>
                        <a:pt x="252075" y="2902827"/>
                        <a:pt x="268077" y="2957120"/>
                        <a:pt x="282555" y="3011698"/>
                      </a:cubicBezTo>
                      <a:cubicBezTo>
                        <a:pt x="297033" y="3066276"/>
                        <a:pt x="310178" y="3121045"/>
                        <a:pt x="320655" y="3176195"/>
                      </a:cubicBezTo>
                      <a:cubicBezTo>
                        <a:pt x="351135" y="3328976"/>
                        <a:pt x="353802" y="3480519"/>
                        <a:pt x="340277" y="3634823"/>
                      </a:cubicBezTo>
                      <a:cubicBezTo>
                        <a:pt x="332657" y="3718548"/>
                        <a:pt x="321417" y="3801416"/>
                        <a:pt x="309320" y="3883902"/>
                      </a:cubicBezTo>
                      <a:cubicBezTo>
                        <a:pt x="305320" y="3911430"/>
                        <a:pt x="301129" y="3938862"/>
                        <a:pt x="297033" y="3966198"/>
                      </a:cubicBezTo>
                      <a:cubicBezTo>
                        <a:pt x="287984" y="4114122"/>
                        <a:pt x="211308" y="4238423"/>
                        <a:pt x="154634" y="4372821"/>
                      </a:cubicBezTo>
                      <a:cubicBezTo>
                        <a:pt x="143300" y="4399681"/>
                        <a:pt x="132822" y="4427018"/>
                        <a:pt x="123773" y="4454926"/>
                      </a:cubicBezTo>
                      <a:cubicBezTo>
                        <a:pt x="99389" y="4522554"/>
                        <a:pt x="104819" y="4603802"/>
                        <a:pt x="154348" y="4661047"/>
                      </a:cubicBezTo>
                      <a:cubicBezTo>
                        <a:pt x="175399" y="4686574"/>
                        <a:pt x="202736" y="4708196"/>
                        <a:pt x="233882" y="4726769"/>
                      </a:cubicBezTo>
                      <a:cubicBezTo>
                        <a:pt x="327037" y="4782776"/>
                        <a:pt x="454577" y="4811447"/>
                        <a:pt x="549922" y="4835069"/>
                      </a:cubicBezTo>
                      <a:cubicBezTo>
                        <a:pt x="587355" y="4846118"/>
                        <a:pt x="624788" y="4856500"/>
                        <a:pt x="662412" y="4866502"/>
                      </a:cubicBezTo>
                      <a:cubicBezTo>
                        <a:pt x="850245" y="4916698"/>
                        <a:pt x="1040840" y="4956989"/>
                        <a:pt x="1224768" y="5022235"/>
                      </a:cubicBezTo>
                      <a:cubicBezTo>
                        <a:pt x="1266392" y="5036618"/>
                        <a:pt x="1307921" y="5051382"/>
                        <a:pt x="1349165" y="5066717"/>
                      </a:cubicBezTo>
                      <a:cubicBezTo>
                        <a:pt x="1472990" y="5112627"/>
                        <a:pt x="1595195" y="5163110"/>
                        <a:pt x="1715401" y="5220641"/>
                      </a:cubicBezTo>
                      <a:cubicBezTo>
                        <a:pt x="1743785" y="5233500"/>
                        <a:pt x="1771884" y="5246168"/>
                        <a:pt x="1800269" y="5258550"/>
                      </a:cubicBezTo>
                      <a:cubicBezTo>
                        <a:pt x="1828558" y="5270838"/>
                        <a:pt x="1857037" y="5282839"/>
                        <a:pt x="1885898" y="5294078"/>
                      </a:cubicBezTo>
                      <a:cubicBezTo>
                        <a:pt x="2110593" y="5377994"/>
                        <a:pt x="2356910" y="5456480"/>
                        <a:pt x="2590177" y="5362754"/>
                      </a:cubicBezTo>
                      <a:cubicBezTo>
                        <a:pt x="2629420" y="5350467"/>
                        <a:pt x="2668949" y="5337132"/>
                        <a:pt x="2708573" y="5322939"/>
                      </a:cubicBezTo>
                      <a:cubicBezTo>
                        <a:pt x="2787821" y="5294460"/>
                        <a:pt x="2867069" y="5261884"/>
                        <a:pt x="2943554" y="5224356"/>
                      </a:cubicBezTo>
                      <a:cubicBezTo>
                        <a:pt x="3109480" y="5147965"/>
                        <a:pt x="3255593" y="5020711"/>
                        <a:pt x="3309791" y="4839355"/>
                      </a:cubicBezTo>
                      <a:cubicBezTo>
                        <a:pt x="3342271" y="4729722"/>
                        <a:pt x="3342271" y="4622090"/>
                        <a:pt x="3330555" y="4514838"/>
                      </a:cubicBezTo>
                      <a:cubicBezTo>
                        <a:pt x="3323316" y="4459974"/>
                        <a:pt x="3313029" y="4404730"/>
                        <a:pt x="3303028" y="4349389"/>
                      </a:cubicBezTo>
                      <a:cubicBezTo>
                        <a:pt x="3298075" y="4321767"/>
                        <a:pt x="3293122" y="4294049"/>
                        <a:pt x="3288550" y="4266331"/>
                      </a:cubicBezTo>
                      <a:cubicBezTo>
                        <a:pt x="3171678" y="3951435"/>
                        <a:pt x="3363893" y="3648349"/>
                        <a:pt x="3617163" y="3471565"/>
                      </a:cubicBezTo>
                      <a:cubicBezTo>
                        <a:pt x="3641547" y="3450039"/>
                        <a:pt x="3666311" y="3428893"/>
                        <a:pt x="3691362" y="3408129"/>
                      </a:cubicBezTo>
                      <a:cubicBezTo>
                        <a:pt x="3716413" y="3387269"/>
                        <a:pt x="3741654" y="3366695"/>
                        <a:pt x="3766895" y="3346311"/>
                      </a:cubicBezTo>
                      <a:cubicBezTo>
                        <a:pt x="3792137" y="3325928"/>
                        <a:pt x="3817378" y="3305544"/>
                        <a:pt x="3842238" y="3285256"/>
                      </a:cubicBezTo>
                      <a:cubicBezTo>
                        <a:pt x="3959396" y="3196293"/>
                        <a:pt x="4018927" y="3044750"/>
                        <a:pt x="3975588" y="2903970"/>
                      </a:cubicBezTo>
                      <a:cubicBezTo>
                        <a:pt x="3905199" y="2687467"/>
                        <a:pt x="3883577" y="2476298"/>
                        <a:pt x="3910628" y="2251603"/>
                      </a:cubicBezTo>
                      <a:cubicBezTo>
                        <a:pt x="3924153" y="2140637"/>
                        <a:pt x="3910628" y="2026908"/>
                        <a:pt x="3849763" y="1930515"/>
                      </a:cubicBezTo>
                      <a:cubicBezTo>
                        <a:pt x="3832618" y="1902321"/>
                        <a:pt x="3813187" y="1874889"/>
                        <a:pt x="3791470" y="1848315"/>
                      </a:cubicBezTo>
                      <a:cubicBezTo>
                        <a:pt x="3680504" y="1707535"/>
                        <a:pt x="3528866" y="1637145"/>
                        <a:pt x="3388181" y="1528941"/>
                      </a:cubicBezTo>
                      <a:cubicBezTo>
                        <a:pt x="3342175" y="1491032"/>
                        <a:pt x="3301599" y="1447788"/>
                        <a:pt x="3270548" y="1397496"/>
                      </a:cubicBezTo>
                      <a:cubicBezTo>
                        <a:pt x="3248926" y="1365588"/>
                        <a:pt x="3229114" y="1332726"/>
                        <a:pt x="3210635" y="1298817"/>
                      </a:cubicBezTo>
                      <a:cubicBezTo>
                        <a:pt x="3155390" y="1197186"/>
                        <a:pt x="3113195" y="1086696"/>
                        <a:pt x="3090430" y="963251"/>
                      </a:cubicBezTo>
                      <a:cubicBezTo>
                        <a:pt x="3082334" y="917246"/>
                        <a:pt x="3052520" y="876669"/>
                        <a:pt x="3030327" y="837236"/>
                      </a:cubicBezTo>
                      <a:cubicBezTo>
                        <a:pt x="3010134" y="804755"/>
                        <a:pt x="2988798" y="773228"/>
                        <a:pt x="2966605" y="742462"/>
                      </a:cubicBezTo>
                      <a:cubicBezTo>
                        <a:pt x="2810871" y="527102"/>
                        <a:pt x="2607131" y="352889"/>
                        <a:pt x="2370149" y="223445"/>
                      </a:cubicBezTo>
                      <a:cubicBezTo>
                        <a:pt x="2331573" y="197822"/>
                        <a:pt x="2292044" y="174772"/>
                        <a:pt x="2251563" y="154103"/>
                      </a:cubicBezTo>
                      <a:cubicBezTo>
                        <a:pt x="2211082" y="133433"/>
                        <a:pt x="2169839" y="115050"/>
                        <a:pt x="2127738" y="99048"/>
                      </a:cubicBezTo>
                      <a:cubicBezTo>
                        <a:pt x="2085637" y="82951"/>
                        <a:pt x="2042585" y="69140"/>
                        <a:pt x="1998388" y="57424"/>
                      </a:cubicBezTo>
                      <a:cubicBezTo>
                        <a:pt x="1929046" y="37612"/>
                        <a:pt x="1858752" y="40374"/>
                        <a:pt x="1785600" y="51137"/>
                      </a:cubicBezTo>
                      <a:cubicBezTo>
                        <a:pt x="1547380" y="89047"/>
                        <a:pt x="1317351" y="292025"/>
                        <a:pt x="1081798" y="140482"/>
                      </a:cubicBezTo>
                      <a:cubicBezTo>
                        <a:pt x="976261" y="72854"/>
                        <a:pt x="865295" y="-19252"/>
                        <a:pt x="740708" y="29516"/>
                      </a:cubicBezTo>
                      <a:cubicBezTo>
                        <a:pt x="659459" y="59329"/>
                        <a:pt x="608024" y="140482"/>
                        <a:pt x="575544" y="219349"/>
                      </a:cubicBezTo>
                      <a:cubicBezTo>
                        <a:pt x="561828" y="252210"/>
                        <a:pt x="550303" y="286691"/>
                        <a:pt x="539921" y="321743"/>
                      </a:cubicBezTo>
                      <a:cubicBezTo>
                        <a:pt x="519251" y="391942"/>
                        <a:pt x="503344" y="464427"/>
                        <a:pt x="483437" y="530245"/>
                      </a:cubicBezTo>
                      <a:cubicBezTo>
                        <a:pt x="461815" y="603302"/>
                        <a:pt x="429335" y="671024"/>
                        <a:pt x="388568" y="734270"/>
                      </a:cubicBezTo>
                      <a:cubicBezTo>
                        <a:pt x="365423" y="772370"/>
                        <a:pt x="342467" y="809994"/>
                        <a:pt x="319322" y="846570"/>
                      </a:cubicBezTo>
                      <a:cubicBezTo>
                        <a:pt x="301510" y="878574"/>
                        <a:pt x="284365" y="910388"/>
                        <a:pt x="267125" y="942011"/>
                      </a:cubicBezTo>
                      <a:cubicBezTo>
                        <a:pt x="250265" y="973443"/>
                        <a:pt x="232930" y="1004971"/>
                        <a:pt x="214642" y="1036118"/>
                      </a:cubicBezTo>
                      <a:lnTo>
                        <a:pt x="214642" y="1036118"/>
                      </a:lnTo>
                      <a:close/>
                      <a:moveTo>
                        <a:pt x="190639" y="1050500"/>
                      </a:moveTo>
                      <a:cubicBezTo>
                        <a:pt x="207879" y="1021925"/>
                        <a:pt x="224453" y="992874"/>
                        <a:pt x="240645" y="963633"/>
                      </a:cubicBezTo>
                      <a:cubicBezTo>
                        <a:pt x="256933" y="934391"/>
                        <a:pt x="272935" y="904958"/>
                        <a:pt x="289223" y="875526"/>
                      </a:cubicBezTo>
                      <a:cubicBezTo>
                        <a:pt x="308082" y="844856"/>
                        <a:pt x="326656" y="813899"/>
                        <a:pt x="345230" y="782753"/>
                      </a:cubicBezTo>
                      <a:cubicBezTo>
                        <a:pt x="363708" y="751606"/>
                        <a:pt x="382186" y="720364"/>
                        <a:pt x="400856" y="689027"/>
                      </a:cubicBezTo>
                      <a:cubicBezTo>
                        <a:pt x="491819" y="543485"/>
                        <a:pt x="508107" y="370225"/>
                        <a:pt x="567638" y="210586"/>
                      </a:cubicBezTo>
                      <a:cubicBezTo>
                        <a:pt x="578878" y="181249"/>
                        <a:pt x="593165" y="154198"/>
                        <a:pt x="609834" y="129623"/>
                      </a:cubicBezTo>
                      <a:cubicBezTo>
                        <a:pt x="675938" y="12942"/>
                        <a:pt x="824813" y="-43922"/>
                        <a:pt x="946638" y="39993"/>
                      </a:cubicBezTo>
                      <a:cubicBezTo>
                        <a:pt x="1065701" y="121146"/>
                        <a:pt x="1176762" y="218682"/>
                        <a:pt x="1325638" y="188869"/>
                      </a:cubicBezTo>
                      <a:cubicBezTo>
                        <a:pt x="1455559" y="161818"/>
                        <a:pt x="1566525" y="102287"/>
                        <a:pt x="1691112" y="64377"/>
                      </a:cubicBezTo>
                      <a:cubicBezTo>
                        <a:pt x="1796649" y="34564"/>
                        <a:pt x="1907615" y="18371"/>
                        <a:pt x="2012486" y="57805"/>
                      </a:cubicBezTo>
                      <a:cubicBezTo>
                        <a:pt x="2050300" y="69616"/>
                        <a:pt x="2087257" y="82856"/>
                        <a:pt x="2123547" y="97619"/>
                      </a:cubicBezTo>
                      <a:cubicBezTo>
                        <a:pt x="2159742" y="112383"/>
                        <a:pt x="2195461" y="128480"/>
                        <a:pt x="2230418" y="145911"/>
                      </a:cubicBezTo>
                      <a:cubicBezTo>
                        <a:pt x="2265374" y="163342"/>
                        <a:pt x="2299760" y="182106"/>
                        <a:pt x="2333383" y="202013"/>
                      </a:cubicBezTo>
                      <a:cubicBezTo>
                        <a:pt x="2581128" y="340602"/>
                        <a:pt x="2805251" y="516148"/>
                        <a:pt x="2970415" y="741795"/>
                      </a:cubicBezTo>
                      <a:cubicBezTo>
                        <a:pt x="2994037" y="773990"/>
                        <a:pt x="3016421" y="807327"/>
                        <a:pt x="3037471" y="841617"/>
                      </a:cubicBezTo>
                      <a:cubicBezTo>
                        <a:pt x="3085191" y="922485"/>
                        <a:pt x="3104146" y="1014496"/>
                        <a:pt x="3133864" y="1103841"/>
                      </a:cubicBezTo>
                      <a:cubicBezTo>
                        <a:pt x="3147389" y="1146798"/>
                        <a:pt x="3163487" y="1188232"/>
                        <a:pt x="3181775" y="1228237"/>
                      </a:cubicBezTo>
                      <a:cubicBezTo>
                        <a:pt x="3200063" y="1268337"/>
                        <a:pt x="3220542" y="1307009"/>
                        <a:pt x="3242734" y="1344633"/>
                      </a:cubicBezTo>
                      <a:cubicBezTo>
                        <a:pt x="3328650" y="1504462"/>
                        <a:pt x="3480288" y="1593807"/>
                        <a:pt x="3631831" y="1699344"/>
                      </a:cubicBezTo>
                      <a:cubicBezTo>
                        <a:pt x="3691362" y="1741254"/>
                        <a:pt x="3741654" y="1789164"/>
                        <a:pt x="3784802" y="1841361"/>
                      </a:cubicBezTo>
                      <a:cubicBezTo>
                        <a:pt x="3806424" y="1867460"/>
                        <a:pt x="3826141" y="1894606"/>
                        <a:pt x="3843953" y="1922705"/>
                      </a:cubicBezTo>
                      <a:cubicBezTo>
                        <a:pt x="3959396" y="2094536"/>
                        <a:pt x="3905294" y="2311134"/>
                        <a:pt x="3894435" y="2503254"/>
                      </a:cubicBezTo>
                      <a:cubicBezTo>
                        <a:pt x="3891768" y="2562785"/>
                        <a:pt x="3897102" y="2622316"/>
                        <a:pt x="3913390" y="2679180"/>
                      </a:cubicBezTo>
                      <a:cubicBezTo>
                        <a:pt x="3972921" y="2860536"/>
                        <a:pt x="4045978" y="3079802"/>
                        <a:pt x="3895769" y="3234012"/>
                      </a:cubicBezTo>
                      <a:cubicBezTo>
                        <a:pt x="3877100" y="3254871"/>
                        <a:pt x="3856525" y="3274683"/>
                        <a:pt x="3833951" y="3293162"/>
                      </a:cubicBezTo>
                      <a:cubicBezTo>
                        <a:pt x="3805662" y="3316593"/>
                        <a:pt x="3776611" y="3340025"/>
                        <a:pt x="3747369" y="3363742"/>
                      </a:cubicBezTo>
                      <a:cubicBezTo>
                        <a:pt x="3718127" y="3387459"/>
                        <a:pt x="3688695" y="3411367"/>
                        <a:pt x="3659548" y="3435846"/>
                      </a:cubicBezTo>
                      <a:cubicBezTo>
                        <a:pt x="3396373" y="3615773"/>
                        <a:pt x="3171678" y="3924288"/>
                        <a:pt x="3293598" y="4251282"/>
                      </a:cubicBezTo>
                      <a:cubicBezTo>
                        <a:pt x="3300266" y="4294621"/>
                        <a:pt x="3307886" y="4337864"/>
                        <a:pt x="3314267" y="4381298"/>
                      </a:cubicBezTo>
                      <a:cubicBezTo>
                        <a:pt x="3320649" y="4424732"/>
                        <a:pt x="3325888" y="4468452"/>
                        <a:pt x="3327698" y="4512648"/>
                      </a:cubicBezTo>
                      <a:cubicBezTo>
                        <a:pt x="3331889" y="4571893"/>
                        <a:pt x="3333413" y="4630853"/>
                        <a:pt x="3330079" y="4688479"/>
                      </a:cubicBezTo>
                      <a:cubicBezTo>
                        <a:pt x="3319983" y="4861263"/>
                        <a:pt x="3266547" y="5021283"/>
                        <a:pt x="3112337" y="5135773"/>
                      </a:cubicBezTo>
                      <a:cubicBezTo>
                        <a:pt x="3062617" y="5173397"/>
                        <a:pt x="3006134" y="5204353"/>
                        <a:pt x="2947460" y="5231690"/>
                      </a:cubicBezTo>
                      <a:cubicBezTo>
                        <a:pt x="2859353" y="5272647"/>
                        <a:pt x="2766961" y="5305795"/>
                        <a:pt x="2673426" y="5334846"/>
                      </a:cubicBezTo>
                      <a:cubicBezTo>
                        <a:pt x="2642088" y="5344466"/>
                        <a:pt x="2610656" y="5353610"/>
                        <a:pt x="2578937" y="5362278"/>
                      </a:cubicBezTo>
                      <a:cubicBezTo>
                        <a:pt x="2306046" y="5454575"/>
                        <a:pt x="2042489" y="5361611"/>
                        <a:pt x="1786362" y="5251978"/>
                      </a:cubicBezTo>
                      <a:cubicBezTo>
                        <a:pt x="1749691" y="5236357"/>
                        <a:pt x="1712924" y="5220260"/>
                        <a:pt x="1675396" y="5203782"/>
                      </a:cubicBezTo>
                      <a:cubicBezTo>
                        <a:pt x="1535474" y="5134725"/>
                        <a:pt x="1391360" y="5082529"/>
                        <a:pt x="1244104" y="5038428"/>
                      </a:cubicBezTo>
                      <a:cubicBezTo>
                        <a:pt x="1207337" y="5027378"/>
                        <a:pt x="1170285" y="5016901"/>
                        <a:pt x="1132757" y="5006805"/>
                      </a:cubicBezTo>
                      <a:cubicBezTo>
                        <a:pt x="977975" y="4965371"/>
                        <a:pt x="822908" y="4935843"/>
                        <a:pt x="667746" y="4900029"/>
                      </a:cubicBezTo>
                      <a:cubicBezTo>
                        <a:pt x="628979" y="4891076"/>
                        <a:pt x="590117" y="4881741"/>
                        <a:pt x="551255" y="4871645"/>
                      </a:cubicBezTo>
                      <a:cubicBezTo>
                        <a:pt x="470102" y="4852595"/>
                        <a:pt x="380853" y="4829640"/>
                        <a:pt x="303986" y="4789635"/>
                      </a:cubicBezTo>
                      <a:cubicBezTo>
                        <a:pt x="278364" y="4776300"/>
                        <a:pt x="254171" y="4761155"/>
                        <a:pt x="232168" y="4743534"/>
                      </a:cubicBezTo>
                      <a:cubicBezTo>
                        <a:pt x="185972" y="4709053"/>
                        <a:pt x="150729" y="4660285"/>
                        <a:pt x="131679" y="4606279"/>
                      </a:cubicBezTo>
                      <a:cubicBezTo>
                        <a:pt x="119963" y="4572465"/>
                        <a:pt x="114344" y="4539032"/>
                        <a:pt x="113391" y="4505980"/>
                      </a:cubicBezTo>
                      <a:cubicBezTo>
                        <a:pt x="108343" y="4341198"/>
                        <a:pt x="221214" y="4187083"/>
                        <a:pt x="288937" y="4040493"/>
                      </a:cubicBezTo>
                      <a:cubicBezTo>
                        <a:pt x="297605" y="4008870"/>
                        <a:pt x="304844" y="3977247"/>
                        <a:pt x="310463" y="3945624"/>
                      </a:cubicBezTo>
                      <a:cubicBezTo>
                        <a:pt x="345611" y="3734455"/>
                        <a:pt x="340277" y="3534144"/>
                        <a:pt x="321036" y="3329262"/>
                      </a:cubicBezTo>
                      <a:cubicBezTo>
                        <a:pt x="311892" y="3240870"/>
                        <a:pt x="298557" y="3153144"/>
                        <a:pt x="281603" y="3065990"/>
                      </a:cubicBezTo>
                      <a:cubicBezTo>
                        <a:pt x="270268" y="3007888"/>
                        <a:pt x="257314" y="2950071"/>
                        <a:pt x="243026" y="2892350"/>
                      </a:cubicBezTo>
                      <a:cubicBezTo>
                        <a:pt x="235882" y="2863489"/>
                        <a:pt x="228358" y="2834723"/>
                        <a:pt x="220547" y="2806053"/>
                      </a:cubicBezTo>
                      <a:cubicBezTo>
                        <a:pt x="206069" y="2762429"/>
                        <a:pt x="191496" y="2718614"/>
                        <a:pt x="177018" y="2674608"/>
                      </a:cubicBezTo>
                      <a:cubicBezTo>
                        <a:pt x="161588" y="2629746"/>
                        <a:pt x="146538" y="2584692"/>
                        <a:pt x="131393" y="2537924"/>
                      </a:cubicBezTo>
                      <a:cubicBezTo>
                        <a:pt x="44811" y="2275892"/>
                        <a:pt x="-14244" y="1982522"/>
                        <a:pt x="2996" y="1700201"/>
                      </a:cubicBezTo>
                      <a:cubicBezTo>
                        <a:pt x="5473" y="1659910"/>
                        <a:pt x="9473" y="1619810"/>
                        <a:pt x="15188" y="1579995"/>
                      </a:cubicBezTo>
                      <a:cubicBezTo>
                        <a:pt x="45382" y="1396258"/>
                        <a:pt x="110343" y="1217569"/>
                        <a:pt x="190639" y="1050500"/>
                      </a:cubicBezTo>
                      <a:lnTo>
                        <a:pt x="190639" y="10505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9A19071-4829-4043-AB75-34DABE7AF4E7}"/>
                    </a:ext>
                  </a:extLst>
                </p:cNvPr>
                <p:cNvSpPr/>
                <p:nvPr/>
              </p:nvSpPr>
              <p:spPr>
                <a:xfrm>
                  <a:off x="5439540" y="674294"/>
                  <a:ext cx="3645575" cy="4997450"/>
                </a:xfrm>
                <a:custGeom>
                  <a:avLst/>
                  <a:gdLst>
                    <a:gd name="connsiteX0" fmla="*/ 466016 w 3645575"/>
                    <a:gd name="connsiteY0" fmla="*/ 828816 h 4997450"/>
                    <a:gd name="connsiteX1" fmla="*/ 313902 w 3645575"/>
                    <a:gd name="connsiteY1" fmla="*/ 1173431 h 4997450"/>
                    <a:gd name="connsiteX2" fmla="*/ 92636 w 3645575"/>
                    <a:gd name="connsiteY2" fmla="*/ 1457657 h 4997450"/>
                    <a:gd name="connsiteX3" fmla="*/ 46249 w 3645575"/>
                    <a:gd name="connsiteY3" fmla="*/ 1569766 h 4997450"/>
                    <a:gd name="connsiteX4" fmla="*/ 198363 w 3645575"/>
                    <a:gd name="connsiteY4" fmla="*/ 2390535 h 4997450"/>
                    <a:gd name="connsiteX5" fmla="*/ 249417 w 3645575"/>
                    <a:gd name="connsiteY5" fmla="*/ 2495025 h 4997450"/>
                    <a:gd name="connsiteX6" fmla="*/ 448680 w 3645575"/>
                    <a:gd name="connsiteY6" fmla="*/ 3027091 h 4997450"/>
                    <a:gd name="connsiteX7" fmla="*/ 473445 w 3645575"/>
                    <a:gd name="connsiteY7" fmla="*/ 3127294 h 4997450"/>
                    <a:gd name="connsiteX8" fmla="*/ 494401 w 3645575"/>
                    <a:gd name="connsiteY8" fmla="*/ 3228069 h 4997450"/>
                    <a:gd name="connsiteX9" fmla="*/ 526023 w 3645575"/>
                    <a:gd name="connsiteY9" fmla="*/ 3431332 h 4997450"/>
                    <a:gd name="connsiteX10" fmla="*/ 548217 w 3645575"/>
                    <a:gd name="connsiteY10" fmla="*/ 3684030 h 4997450"/>
                    <a:gd name="connsiteX11" fmla="*/ 551646 w 3645575"/>
                    <a:gd name="connsiteY11" fmla="*/ 3768422 h 4997450"/>
                    <a:gd name="connsiteX12" fmla="*/ 500782 w 3645575"/>
                    <a:gd name="connsiteY12" fmla="*/ 4161900 h 4997450"/>
                    <a:gd name="connsiteX13" fmla="*/ 917882 w 3645575"/>
                    <a:gd name="connsiteY13" fmla="*/ 4508895 h 4997450"/>
                    <a:gd name="connsiteX14" fmla="*/ 1020276 w 3645575"/>
                    <a:gd name="connsiteY14" fmla="*/ 4558806 h 4997450"/>
                    <a:gd name="connsiteX15" fmla="*/ 1432803 w 3645575"/>
                    <a:gd name="connsiteY15" fmla="*/ 4752068 h 4997450"/>
                    <a:gd name="connsiteX16" fmla="*/ 1554819 w 3645575"/>
                    <a:gd name="connsiteY16" fmla="*/ 4805313 h 4997450"/>
                    <a:gd name="connsiteX17" fmla="*/ 2184612 w 3645575"/>
                    <a:gd name="connsiteY17" fmla="*/ 4983716 h 4997450"/>
                    <a:gd name="connsiteX18" fmla="*/ 2267098 w 3645575"/>
                    <a:gd name="connsiteY18" fmla="*/ 4983526 h 4997450"/>
                    <a:gd name="connsiteX19" fmla="*/ 2348632 w 3645575"/>
                    <a:gd name="connsiteY19" fmla="*/ 4977811 h 4997450"/>
                    <a:gd name="connsiteX20" fmla="*/ 2589805 w 3645575"/>
                    <a:gd name="connsiteY20" fmla="*/ 4928853 h 4997450"/>
                    <a:gd name="connsiteX21" fmla="*/ 2991760 w 3645575"/>
                    <a:gd name="connsiteY21" fmla="*/ 4458698 h 4997450"/>
                    <a:gd name="connsiteX22" fmla="*/ 2985759 w 3645575"/>
                    <a:gd name="connsiteY22" fmla="*/ 4229622 h 4997450"/>
                    <a:gd name="connsiteX23" fmla="*/ 2960232 w 3645575"/>
                    <a:gd name="connsiteY23" fmla="*/ 4078556 h 4997450"/>
                    <a:gd name="connsiteX24" fmla="*/ 2935563 w 3645575"/>
                    <a:gd name="connsiteY24" fmla="*/ 3925870 h 4997450"/>
                    <a:gd name="connsiteX25" fmla="*/ 3265128 w 3645575"/>
                    <a:gd name="connsiteY25" fmla="*/ 3218448 h 4997450"/>
                    <a:gd name="connsiteX26" fmla="*/ 3345805 w 3645575"/>
                    <a:gd name="connsiteY26" fmla="*/ 3153869 h 4997450"/>
                    <a:gd name="connsiteX27" fmla="*/ 3426577 w 3645575"/>
                    <a:gd name="connsiteY27" fmla="*/ 3089861 h 4997450"/>
                    <a:gd name="connsiteX28" fmla="*/ 3504682 w 3645575"/>
                    <a:gd name="connsiteY28" fmla="*/ 3024900 h 4997450"/>
                    <a:gd name="connsiteX29" fmla="*/ 3586596 w 3645575"/>
                    <a:gd name="connsiteY29" fmla="*/ 2456829 h 4997450"/>
                    <a:gd name="connsiteX30" fmla="*/ 3575738 w 3645575"/>
                    <a:gd name="connsiteY30" fmla="*/ 1953338 h 4997450"/>
                    <a:gd name="connsiteX31" fmla="*/ 3501443 w 3645575"/>
                    <a:gd name="connsiteY31" fmla="*/ 1656634 h 4997450"/>
                    <a:gd name="connsiteX32" fmla="*/ 3441436 w 3645575"/>
                    <a:gd name="connsiteY32" fmla="*/ 1574909 h 4997450"/>
                    <a:gd name="connsiteX33" fmla="*/ 3283416 w 3645575"/>
                    <a:gd name="connsiteY33" fmla="*/ 1433654 h 4997450"/>
                    <a:gd name="connsiteX34" fmla="*/ 2911560 w 3645575"/>
                    <a:gd name="connsiteY34" fmla="*/ 1093992 h 4997450"/>
                    <a:gd name="connsiteX35" fmla="*/ 2850981 w 3645575"/>
                    <a:gd name="connsiteY35" fmla="*/ 987788 h 4997450"/>
                    <a:gd name="connsiteX36" fmla="*/ 2717250 w 3645575"/>
                    <a:gd name="connsiteY36" fmla="*/ 643174 h 4997450"/>
                    <a:gd name="connsiteX37" fmla="*/ 2680388 w 3645575"/>
                    <a:gd name="connsiteY37" fmla="*/ 565164 h 4997450"/>
                    <a:gd name="connsiteX38" fmla="*/ 2639145 w 3645575"/>
                    <a:gd name="connsiteY38" fmla="*/ 488869 h 4997450"/>
                    <a:gd name="connsiteX39" fmla="*/ 1903719 w 3645575"/>
                    <a:gd name="connsiteY39" fmla="*/ 37289 h 4997450"/>
                    <a:gd name="connsiteX40" fmla="*/ 1764750 w 3645575"/>
                    <a:gd name="connsiteY40" fmla="*/ 10619 h 4997450"/>
                    <a:gd name="connsiteX41" fmla="*/ 1623208 w 3645575"/>
                    <a:gd name="connsiteY41" fmla="*/ 2046 h 4997450"/>
                    <a:gd name="connsiteX42" fmla="*/ 1527958 w 3645575"/>
                    <a:gd name="connsiteY42" fmla="*/ 9571 h 4997450"/>
                    <a:gd name="connsiteX43" fmla="*/ 1431946 w 3645575"/>
                    <a:gd name="connsiteY43" fmla="*/ 34145 h 4997450"/>
                    <a:gd name="connsiteX44" fmla="*/ 1169342 w 3645575"/>
                    <a:gd name="connsiteY44" fmla="*/ 150541 h 4997450"/>
                    <a:gd name="connsiteX45" fmla="*/ 646801 w 3645575"/>
                    <a:gd name="connsiteY45" fmla="*/ 515920 h 4997450"/>
                    <a:gd name="connsiteX46" fmla="*/ 583364 w 3645575"/>
                    <a:gd name="connsiteY46" fmla="*/ 619076 h 4997450"/>
                    <a:gd name="connsiteX47" fmla="*/ 466016 w 3645575"/>
                    <a:gd name="connsiteY47" fmla="*/ 828816 h 4997450"/>
                    <a:gd name="connsiteX48" fmla="*/ 466016 w 3645575"/>
                    <a:gd name="connsiteY48" fmla="*/ 828816 h 4997450"/>
                    <a:gd name="connsiteX49" fmla="*/ 445632 w 3645575"/>
                    <a:gd name="connsiteY49" fmla="*/ 808242 h 4997450"/>
                    <a:gd name="connsiteX50" fmla="*/ 560694 w 3645575"/>
                    <a:gd name="connsiteY50" fmla="*/ 591739 h 4997450"/>
                    <a:gd name="connsiteX51" fmla="*/ 621464 w 3645575"/>
                    <a:gd name="connsiteY51" fmla="*/ 485249 h 4997450"/>
                    <a:gd name="connsiteX52" fmla="*/ 852731 w 3645575"/>
                    <a:gd name="connsiteY52" fmla="*/ 255792 h 4997450"/>
                    <a:gd name="connsiteX53" fmla="*/ 1456330 w 3645575"/>
                    <a:gd name="connsiteY53" fmla="*/ 23001 h 4997450"/>
                    <a:gd name="connsiteX54" fmla="*/ 1515099 w 3645575"/>
                    <a:gd name="connsiteY54" fmla="*/ 9857 h 4997450"/>
                    <a:gd name="connsiteX55" fmla="*/ 1626542 w 3645575"/>
                    <a:gd name="connsiteY55" fmla="*/ 236 h 4997450"/>
                    <a:gd name="connsiteX56" fmla="*/ 1873811 w 3645575"/>
                    <a:gd name="connsiteY56" fmla="*/ 25668 h 4997450"/>
                    <a:gd name="connsiteX57" fmla="*/ 1955631 w 3645575"/>
                    <a:gd name="connsiteY57" fmla="*/ 49195 h 4997450"/>
                    <a:gd name="connsiteX58" fmla="*/ 2647241 w 3645575"/>
                    <a:gd name="connsiteY58" fmla="*/ 493917 h 4997450"/>
                    <a:gd name="connsiteX59" fmla="*/ 2699247 w 3645575"/>
                    <a:gd name="connsiteY59" fmla="*/ 598597 h 4997450"/>
                    <a:gd name="connsiteX60" fmla="*/ 2868411 w 3645575"/>
                    <a:gd name="connsiteY60" fmla="*/ 1032746 h 4997450"/>
                    <a:gd name="connsiteX61" fmla="*/ 2917941 w 3645575"/>
                    <a:gd name="connsiteY61" fmla="*/ 1116566 h 4997450"/>
                    <a:gd name="connsiteX62" fmla="*/ 3012715 w 3645575"/>
                    <a:gd name="connsiteY62" fmla="*/ 1230295 h 4997450"/>
                    <a:gd name="connsiteX63" fmla="*/ 3427624 w 3645575"/>
                    <a:gd name="connsiteY63" fmla="*/ 1557193 h 4997450"/>
                    <a:gd name="connsiteX64" fmla="*/ 3494490 w 3645575"/>
                    <a:gd name="connsiteY64" fmla="*/ 1644442 h 4997450"/>
                    <a:gd name="connsiteX65" fmla="*/ 3554021 w 3645575"/>
                    <a:gd name="connsiteY65" fmla="*/ 2239945 h 4997450"/>
                    <a:gd name="connsiteX66" fmla="*/ 3635269 w 3645575"/>
                    <a:gd name="connsiteY66" fmla="*/ 2632470 h 4997450"/>
                    <a:gd name="connsiteX67" fmla="*/ 3587359 w 3645575"/>
                    <a:gd name="connsiteY67" fmla="*/ 2933079 h 4997450"/>
                    <a:gd name="connsiteX68" fmla="*/ 3478297 w 3645575"/>
                    <a:gd name="connsiteY68" fmla="*/ 3049284 h 4997450"/>
                    <a:gd name="connsiteX69" fmla="*/ 3334089 w 3645575"/>
                    <a:gd name="connsiteY69" fmla="*/ 3160632 h 4997450"/>
                    <a:gd name="connsiteX70" fmla="*/ 3263509 w 3645575"/>
                    <a:gd name="connsiteY70" fmla="*/ 3219020 h 4997450"/>
                    <a:gd name="connsiteX71" fmla="*/ 2974806 w 3645575"/>
                    <a:gd name="connsiteY71" fmla="*/ 3520295 h 4997450"/>
                    <a:gd name="connsiteX72" fmla="*/ 2956517 w 3645575"/>
                    <a:gd name="connsiteY72" fmla="*/ 4025216 h 4997450"/>
                    <a:gd name="connsiteX73" fmla="*/ 2976139 w 3645575"/>
                    <a:gd name="connsiteY73" fmla="*/ 4135801 h 4997450"/>
                    <a:gd name="connsiteX74" fmla="*/ 2999190 w 3645575"/>
                    <a:gd name="connsiteY74" fmla="*/ 4356781 h 4997450"/>
                    <a:gd name="connsiteX75" fmla="*/ 2935848 w 3645575"/>
                    <a:gd name="connsiteY75" fmla="*/ 4656247 h 4997450"/>
                    <a:gd name="connsiteX76" fmla="*/ 2727632 w 3645575"/>
                    <a:gd name="connsiteY76" fmla="*/ 4876370 h 4997450"/>
                    <a:gd name="connsiteX77" fmla="*/ 2519035 w 3645575"/>
                    <a:gd name="connsiteY77" fmla="*/ 4958285 h 4997450"/>
                    <a:gd name="connsiteX78" fmla="*/ 2407402 w 3645575"/>
                    <a:gd name="connsiteY78" fmla="*/ 4982002 h 4997450"/>
                    <a:gd name="connsiteX79" fmla="*/ 2293768 w 3645575"/>
                    <a:gd name="connsiteY79" fmla="*/ 4995337 h 4997450"/>
                    <a:gd name="connsiteX80" fmla="*/ 1605777 w 3645575"/>
                    <a:gd name="connsiteY80" fmla="*/ 4831412 h 4997450"/>
                    <a:gd name="connsiteX81" fmla="*/ 1496335 w 3645575"/>
                    <a:gd name="connsiteY81" fmla="*/ 4780739 h 4997450"/>
                    <a:gd name="connsiteX82" fmla="*/ 979604 w 3645575"/>
                    <a:gd name="connsiteY82" fmla="*/ 4551663 h 4997450"/>
                    <a:gd name="connsiteX83" fmla="*/ 873972 w 3645575"/>
                    <a:gd name="connsiteY83" fmla="*/ 4508324 h 4997450"/>
                    <a:gd name="connsiteX84" fmla="*/ 492591 w 3645575"/>
                    <a:gd name="connsiteY84" fmla="*/ 4121228 h 4997450"/>
                    <a:gd name="connsiteX85" fmla="*/ 542883 w 3645575"/>
                    <a:gd name="connsiteY85" fmla="*/ 3810999 h 4997450"/>
                    <a:gd name="connsiteX86" fmla="*/ 542406 w 3645575"/>
                    <a:gd name="connsiteY86" fmla="*/ 3683363 h 4997450"/>
                    <a:gd name="connsiteX87" fmla="*/ 535453 w 3645575"/>
                    <a:gd name="connsiteY87" fmla="*/ 3555633 h 4997450"/>
                    <a:gd name="connsiteX88" fmla="*/ 500687 w 3645575"/>
                    <a:gd name="connsiteY88" fmla="*/ 3304650 h 4997450"/>
                    <a:gd name="connsiteX89" fmla="*/ 476970 w 3645575"/>
                    <a:gd name="connsiteY89" fmla="*/ 3180158 h 4997450"/>
                    <a:gd name="connsiteX90" fmla="*/ 449443 w 3645575"/>
                    <a:gd name="connsiteY90" fmla="*/ 3056333 h 4997450"/>
                    <a:gd name="connsiteX91" fmla="*/ 427154 w 3645575"/>
                    <a:gd name="connsiteY91" fmla="*/ 2963845 h 4997450"/>
                    <a:gd name="connsiteX92" fmla="*/ 231796 w 3645575"/>
                    <a:gd name="connsiteY92" fmla="*/ 2466545 h 4997450"/>
                    <a:gd name="connsiteX93" fmla="*/ 180837 w 3645575"/>
                    <a:gd name="connsiteY93" fmla="*/ 2369199 h 4997450"/>
                    <a:gd name="connsiteX94" fmla="*/ 5006 w 3645575"/>
                    <a:gd name="connsiteY94" fmla="*/ 1699306 h 4997450"/>
                    <a:gd name="connsiteX95" fmla="*/ 32914 w 3645575"/>
                    <a:gd name="connsiteY95" fmla="*/ 1564051 h 4997450"/>
                    <a:gd name="connsiteX96" fmla="*/ 146166 w 3645575"/>
                    <a:gd name="connsiteY96" fmla="*/ 1346690 h 4997450"/>
                    <a:gd name="connsiteX97" fmla="*/ 402008 w 3645575"/>
                    <a:gd name="connsiteY97" fmla="*/ 900349 h 4997450"/>
                    <a:gd name="connsiteX98" fmla="*/ 445632 w 3645575"/>
                    <a:gd name="connsiteY98" fmla="*/ 808242 h 4997450"/>
                    <a:gd name="connsiteX99" fmla="*/ 445632 w 3645575"/>
                    <a:gd name="connsiteY99" fmla="*/ 808242 h 499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645575" h="4997450">
                      <a:moveTo>
                        <a:pt x="466016" y="828816"/>
                      </a:moveTo>
                      <a:cubicBezTo>
                        <a:pt x="414105" y="943307"/>
                        <a:pt x="392483" y="1065131"/>
                        <a:pt x="313902" y="1173431"/>
                      </a:cubicBezTo>
                      <a:cubicBezTo>
                        <a:pt x="240845" y="1276301"/>
                        <a:pt x="146071" y="1346690"/>
                        <a:pt x="92636" y="1457657"/>
                      </a:cubicBezTo>
                      <a:cubicBezTo>
                        <a:pt x="73491" y="1493947"/>
                        <a:pt x="58155" y="1531285"/>
                        <a:pt x="46249" y="1569766"/>
                      </a:cubicBezTo>
                      <a:cubicBezTo>
                        <a:pt x="-36618" y="1838752"/>
                        <a:pt x="46154" y="2161935"/>
                        <a:pt x="198363" y="2390535"/>
                      </a:cubicBezTo>
                      <a:cubicBezTo>
                        <a:pt x="215889" y="2425587"/>
                        <a:pt x="232844" y="2460258"/>
                        <a:pt x="249417" y="2495025"/>
                      </a:cubicBezTo>
                      <a:cubicBezTo>
                        <a:pt x="330189" y="2667046"/>
                        <a:pt x="401722" y="2841353"/>
                        <a:pt x="448680" y="3027091"/>
                      </a:cubicBezTo>
                      <a:cubicBezTo>
                        <a:pt x="457634" y="3060333"/>
                        <a:pt x="465826" y="3093766"/>
                        <a:pt x="473445" y="3127294"/>
                      </a:cubicBezTo>
                      <a:cubicBezTo>
                        <a:pt x="481065" y="3160822"/>
                        <a:pt x="488019" y="3194350"/>
                        <a:pt x="494401" y="3228069"/>
                      </a:cubicBezTo>
                      <a:cubicBezTo>
                        <a:pt x="507164" y="3295410"/>
                        <a:pt x="517546" y="3363228"/>
                        <a:pt x="526023" y="3431332"/>
                      </a:cubicBezTo>
                      <a:cubicBezTo>
                        <a:pt x="537930" y="3515533"/>
                        <a:pt x="544216" y="3599734"/>
                        <a:pt x="548217" y="3684030"/>
                      </a:cubicBezTo>
                      <a:cubicBezTo>
                        <a:pt x="549550" y="3712129"/>
                        <a:pt x="550693" y="3740323"/>
                        <a:pt x="551646" y="3768422"/>
                      </a:cubicBezTo>
                      <a:cubicBezTo>
                        <a:pt x="568505" y="3904725"/>
                        <a:pt x="508878" y="4034645"/>
                        <a:pt x="500782" y="4161900"/>
                      </a:cubicBezTo>
                      <a:cubicBezTo>
                        <a:pt x="484494" y="4364877"/>
                        <a:pt x="771483" y="4408216"/>
                        <a:pt x="917882" y="4508895"/>
                      </a:cubicBezTo>
                      <a:cubicBezTo>
                        <a:pt x="951791" y="4526136"/>
                        <a:pt x="985986" y="4542614"/>
                        <a:pt x="1020276" y="4558806"/>
                      </a:cubicBezTo>
                      <a:cubicBezTo>
                        <a:pt x="1157436" y="4623481"/>
                        <a:pt x="1297072" y="4681679"/>
                        <a:pt x="1432803" y="4752068"/>
                      </a:cubicBezTo>
                      <a:cubicBezTo>
                        <a:pt x="1473761" y="4770547"/>
                        <a:pt x="1514242" y="4788264"/>
                        <a:pt x="1554819" y="4805313"/>
                      </a:cubicBezTo>
                      <a:cubicBezTo>
                        <a:pt x="1757511" y="4890467"/>
                        <a:pt x="1965251" y="4958571"/>
                        <a:pt x="2184612" y="4983716"/>
                      </a:cubicBezTo>
                      <a:cubicBezTo>
                        <a:pt x="2212234" y="4984574"/>
                        <a:pt x="2239666" y="4984479"/>
                        <a:pt x="2267098" y="4983526"/>
                      </a:cubicBezTo>
                      <a:cubicBezTo>
                        <a:pt x="2294340" y="4982478"/>
                        <a:pt x="2321486" y="4980574"/>
                        <a:pt x="2348632" y="4977811"/>
                      </a:cubicBezTo>
                      <a:cubicBezTo>
                        <a:pt x="2429976" y="4969429"/>
                        <a:pt x="2510843" y="4953332"/>
                        <a:pt x="2589805" y="4928853"/>
                      </a:cubicBezTo>
                      <a:cubicBezTo>
                        <a:pt x="2836027" y="4885609"/>
                        <a:pt x="2964519" y="4684441"/>
                        <a:pt x="2991760" y="4458698"/>
                      </a:cubicBezTo>
                      <a:cubicBezTo>
                        <a:pt x="3000809" y="4383451"/>
                        <a:pt x="2998618" y="4305441"/>
                        <a:pt x="2985759" y="4229622"/>
                      </a:cubicBezTo>
                      <a:cubicBezTo>
                        <a:pt x="2978330" y="4179521"/>
                        <a:pt x="2968995" y="4129134"/>
                        <a:pt x="2960232" y="4078556"/>
                      </a:cubicBezTo>
                      <a:cubicBezTo>
                        <a:pt x="2951470" y="4027883"/>
                        <a:pt x="2942801" y="3977019"/>
                        <a:pt x="2935563" y="3925870"/>
                      </a:cubicBezTo>
                      <a:cubicBezTo>
                        <a:pt x="2842313" y="3636882"/>
                        <a:pt x="3034527" y="3371610"/>
                        <a:pt x="3265128" y="3218448"/>
                      </a:cubicBezTo>
                      <a:cubicBezTo>
                        <a:pt x="3291702" y="3196541"/>
                        <a:pt x="3318754" y="3175110"/>
                        <a:pt x="3345805" y="3153869"/>
                      </a:cubicBezTo>
                      <a:cubicBezTo>
                        <a:pt x="3372855" y="3132437"/>
                        <a:pt x="3399907" y="3111197"/>
                        <a:pt x="3426577" y="3089861"/>
                      </a:cubicBezTo>
                      <a:cubicBezTo>
                        <a:pt x="3453246" y="3068429"/>
                        <a:pt x="3479440" y="3046903"/>
                        <a:pt x="3504682" y="3024900"/>
                      </a:cubicBezTo>
                      <a:cubicBezTo>
                        <a:pt x="3681370" y="2887169"/>
                        <a:pt x="3659653" y="2646282"/>
                        <a:pt x="3586596" y="2456829"/>
                      </a:cubicBezTo>
                      <a:cubicBezTo>
                        <a:pt x="3521636" y="2294428"/>
                        <a:pt x="3573071" y="2121168"/>
                        <a:pt x="3575738" y="1953338"/>
                      </a:cubicBezTo>
                      <a:cubicBezTo>
                        <a:pt x="3578405" y="1850468"/>
                        <a:pt x="3559450" y="1744931"/>
                        <a:pt x="3501443" y="1656634"/>
                      </a:cubicBezTo>
                      <a:cubicBezTo>
                        <a:pt x="3483536" y="1628345"/>
                        <a:pt x="3463438" y="1601103"/>
                        <a:pt x="3441436" y="1574909"/>
                      </a:cubicBezTo>
                      <a:cubicBezTo>
                        <a:pt x="3397430" y="1522617"/>
                        <a:pt x="3345709" y="1474897"/>
                        <a:pt x="3283416" y="1433654"/>
                      </a:cubicBezTo>
                      <a:cubicBezTo>
                        <a:pt x="3137207" y="1336213"/>
                        <a:pt x="2996523" y="1246868"/>
                        <a:pt x="2911560" y="1093992"/>
                      </a:cubicBezTo>
                      <a:cubicBezTo>
                        <a:pt x="2890224" y="1059226"/>
                        <a:pt x="2870031" y="1023888"/>
                        <a:pt x="2850981" y="987788"/>
                      </a:cubicBezTo>
                      <a:cubicBezTo>
                        <a:pt x="2794021" y="879584"/>
                        <a:pt x="2748206" y="764999"/>
                        <a:pt x="2717250" y="643174"/>
                      </a:cubicBezTo>
                      <a:cubicBezTo>
                        <a:pt x="2705534" y="616885"/>
                        <a:pt x="2693152" y="590977"/>
                        <a:pt x="2680388" y="565164"/>
                      </a:cubicBezTo>
                      <a:cubicBezTo>
                        <a:pt x="2667148" y="539637"/>
                        <a:pt x="2653528" y="514110"/>
                        <a:pt x="2639145" y="488869"/>
                      </a:cubicBezTo>
                      <a:cubicBezTo>
                        <a:pt x="2487507" y="215501"/>
                        <a:pt x="2184421" y="112631"/>
                        <a:pt x="1903719" y="37289"/>
                      </a:cubicBezTo>
                      <a:cubicBezTo>
                        <a:pt x="1858190" y="25668"/>
                        <a:pt x="1811613" y="16619"/>
                        <a:pt x="1764750" y="10619"/>
                      </a:cubicBezTo>
                      <a:cubicBezTo>
                        <a:pt x="1717791" y="4618"/>
                        <a:pt x="1670452" y="1570"/>
                        <a:pt x="1623208" y="2046"/>
                      </a:cubicBezTo>
                      <a:cubicBezTo>
                        <a:pt x="1591585" y="2332"/>
                        <a:pt x="1560057" y="4427"/>
                        <a:pt x="1527958" y="9571"/>
                      </a:cubicBezTo>
                      <a:cubicBezTo>
                        <a:pt x="1494240" y="17858"/>
                        <a:pt x="1461760" y="23287"/>
                        <a:pt x="1431946" y="34145"/>
                      </a:cubicBezTo>
                      <a:cubicBezTo>
                        <a:pt x="1342602" y="69293"/>
                        <a:pt x="1261449" y="120728"/>
                        <a:pt x="1169342" y="150541"/>
                      </a:cubicBezTo>
                      <a:cubicBezTo>
                        <a:pt x="958173" y="218168"/>
                        <a:pt x="730811" y="291320"/>
                        <a:pt x="646801" y="515920"/>
                      </a:cubicBezTo>
                      <a:cubicBezTo>
                        <a:pt x="625655" y="550496"/>
                        <a:pt x="604319" y="584786"/>
                        <a:pt x="583364" y="619076"/>
                      </a:cubicBezTo>
                      <a:cubicBezTo>
                        <a:pt x="541454" y="687370"/>
                        <a:pt x="500973" y="756140"/>
                        <a:pt x="466016" y="828816"/>
                      </a:cubicBezTo>
                      <a:lnTo>
                        <a:pt x="466016" y="828816"/>
                      </a:lnTo>
                      <a:close/>
                      <a:moveTo>
                        <a:pt x="445632" y="808242"/>
                      </a:moveTo>
                      <a:cubicBezTo>
                        <a:pt x="485637" y="737757"/>
                        <a:pt x="522023" y="664034"/>
                        <a:pt x="560694" y="591739"/>
                      </a:cubicBezTo>
                      <a:cubicBezTo>
                        <a:pt x="580030" y="555544"/>
                        <a:pt x="600033" y="519730"/>
                        <a:pt x="621464" y="485249"/>
                      </a:cubicBezTo>
                      <a:cubicBezTo>
                        <a:pt x="676709" y="391142"/>
                        <a:pt x="749861" y="296369"/>
                        <a:pt x="852731" y="255792"/>
                      </a:cubicBezTo>
                      <a:cubicBezTo>
                        <a:pt x="1053042" y="171877"/>
                        <a:pt x="1250590" y="96058"/>
                        <a:pt x="1456330" y="23001"/>
                      </a:cubicBezTo>
                      <a:cubicBezTo>
                        <a:pt x="1475285" y="17572"/>
                        <a:pt x="1496907" y="12143"/>
                        <a:pt x="1515099" y="9857"/>
                      </a:cubicBezTo>
                      <a:cubicBezTo>
                        <a:pt x="1552628" y="4046"/>
                        <a:pt x="1589680" y="1094"/>
                        <a:pt x="1626542" y="236"/>
                      </a:cubicBezTo>
                      <a:cubicBezTo>
                        <a:pt x="1709219" y="-1478"/>
                        <a:pt x="1792086" y="6047"/>
                        <a:pt x="1873811" y="25668"/>
                      </a:cubicBezTo>
                      <a:cubicBezTo>
                        <a:pt x="1901052" y="32240"/>
                        <a:pt x="1928294" y="40051"/>
                        <a:pt x="1955631" y="49195"/>
                      </a:cubicBezTo>
                      <a:cubicBezTo>
                        <a:pt x="2222331" y="120442"/>
                        <a:pt x="2506557" y="234075"/>
                        <a:pt x="2647241" y="493917"/>
                      </a:cubicBezTo>
                      <a:cubicBezTo>
                        <a:pt x="2666196" y="528398"/>
                        <a:pt x="2683341" y="563354"/>
                        <a:pt x="2699247" y="598597"/>
                      </a:cubicBezTo>
                      <a:cubicBezTo>
                        <a:pt x="2761922" y="741472"/>
                        <a:pt x="2794879" y="891205"/>
                        <a:pt x="2868411" y="1032746"/>
                      </a:cubicBezTo>
                      <a:cubicBezTo>
                        <a:pt x="2883080" y="1061036"/>
                        <a:pt x="2899463" y="1089039"/>
                        <a:pt x="2917941" y="1116566"/>
                      </a:cubicBezTo>
                      <a:cubicBezTo>
                        <a:pt x="2944993" y="1157143"/>
                        <a:pt x="2977473" y="1195052"/>
                        <a:pt x="3012715" y="1230295"/>
                      </a:cubicBezTo>
                      <a:cubicBezTo>
                        <a:pt x="3145780" y="1352120"/>
                        <a:pt x="3307133" y="1425081"/>
                        <a:pt x="3427624" y="1557193"/>
                      </a:cubicBezTo>
                      <a:cubicBezTo>
                        <a:pt x="3451723" y="1583577"/>
                        <a:pt x="3474202" y="1612438"/>
                        <a:pt x="3494490" y="1644442"/>
                      </a:cubicBezTo>
                      <a:cubicBezTo>
                        <a:pt x="3613552" y="1820369"/>
                        <a:pt x="3570309" y="2039634"/>
                        <a:pt x="3554021" y="2239945"/>
                      </a:cubicBezTo>
                      <a:cubicBezTo>
                        <a:pt x="3543163" y="2377962"/>
                        <a:pt x="3608123" y="2497120"/>
                        <a:pt x="3635269" y="2632470"/>
                      </a:cubicBezTo>
                      <a:cubicBezTo>
                        <a:pt x="3656891" y="2738007"/>
                        <a:pt x="3646128" y="2846307"/>
                        <a:pt x="3587359" y="2933079"/>
                      </a:cubicBezTo>
                      <a:cubicBezTo>
                        <a:pt x="3557450" y="2976227"/>
                        <a:pt x="3521541" y="3015470"/>
                        <a:pt x="3478297" y="3049284"/>
                      </a:cubicBezTo>
                      <a:cubicBezTo>
                        <a:pt x="3430482" y="3085384"/>
                        <a:pt x="3381714" y="3122341"/>
                        <a:pt x="3334089" y="3160632"/>
                      </a:cubicBezTo>
                      <a:cubicBezTo>
                        <a:pt x="3310276" y="3179777"/>
                        <a:pt x="3286654" y="3199208"/>
                        <a:pt x="3263509" y="3219020"/>
                      </a:cubicBezTo>
                      <a:cubicBezTo>
                        <a:pt x="3156162" y="3309126"/>
                        <a:pt x="3053292" y="3395804"/>
                        <a:pt x="2974806" y="3520295"/>
                      </a:cubicBezTo>
                      <a:cubicBezTo>
                        <a:pt x="2869269" y="3682697"/>
                        <a:pt x="2917941" y="3858624"/>
                        <a:pt x="2956517" y="4025216"/>
                      </a:cubicBezTo>
                      <a:cubicBezTo>
                        <a:pt x="2963280" y="4062268"/>
                        <a:pt x="2970043" y="4099130"/>
                        <a:pt x="2976139" y="4135801"/>
                      </a:cubicBezTo>
                      <a:cubicBezTo>
                        <a:pt x="2988331" y="4209239"/>
                        <a:pt x="2997761" y="4282296"/>
                        <a:pt x="2999190" y="4356781"/>
                      </a:cubicBezTo>
                      <a:cubicBezTo>
                        <a:pt x="3001857" y="4459651"/>
                        <a:pt x="2980901" y="4564522"/>
                        <a:pt x="2935848" y="4656247"/>
                      </a:cubicBezTo>
                      <a:cubicBezTo>
                        <a:pt x="2890700" y="4747973"/>
                        <a:pt x="2821453" y="4826364"/>
                        <a:pt x="2727632" y="4876370"/>
                      </a:cubicBezTo>
                      <a:cubicBezTo>
                        <a:pt x="2663624" y="4912279"/>
                        <a:pt x="2592472" y="4938854"/>
                        <a:pt x="2519035" y="4958285"/>
                      </a:cubicBezTo>
                      <a:cubicBezTo>
                        <a:pt x="2482363" y="4968001"/>
                        <a:pt x="2445025" y="4975906"/>
                        <a:pt x="2407402" y="4982002"/>
                      </a:cubicBezTo>
                      <a:cubicBezTo>
                        <a:pt x="2369778" y="4988193"/>
                        <a:pt x="2331868" y="4992575"/>
                        <a:pt x="2293768" y="4995337"/>
                      </a:cubicBezTo>
                      <a:cubicBezTo>
                        <a:pt x="2049452" y="5011720"/>
                        <a:pt x="1825138" y="4930567"/>
                        <a:pt x="1605777" y="4831412"/>
                      </a:cubicBezTo>
                      <a:cubicBezTo>
                        <a:pt x="1569202" y="4814934"/>
                        <a:pt x="1532816" y="4797884"/>
                        <a:pt x="1496335" y="4780739"/>
                      </a:cubicBezTo>
                      <a:cubicBezTo>
                        <a:pt x="1327647" y="4698062"/>
                        <a:pt x="1154769" y="4624148"/>
                        <a:pt x="979604" y="4551663"/>
                      </a:cubicBezTo>
                      <a:cubicBezTo>
                        <a:pt x="944552" y="4537184"/>
                        <a:pt x="909405" y="4522707"/>
                        <a:pt x="873972" y="4508324"/>
                      </a:cubicBezTo>
                      <a:cubicBezTo>
                        <a:pt x="706427" y="4440601"/>
                        <a:pt x="441156" y="4354019"/>
                        <a:pt x="492591" y="4121228"/>
                      </a:cubicBezTo>
                      <a:cubicBezTo>
                        <a:pt x="514212" y="4015691"/>
                        <a:pt x="546693" y="3918250"/>
                        <a:pt x="542883" y="3810999"/>
                      </a:cubicBezTo>
                      <a:cubicBezTo>
                        <a:pt x="543073" y="3768517"/>
                        <a:pt x="543264" y="3725940"/>
                        <a:pt x="542406" y="3683363"/>
                      </a:cubicBezTo>
                      <a:cubicBezTo>
                        <a:pt x="541549" y="3640787"/>
                        <a:pt x="539549" y="3598210"/>
                        <a:pt x="535453" y="3555633"/>
                      </a:cubicBezTo>
                      <a:cubicBezTo>
                        <a:pt x="526881" y="3471432"/>
                        <a:pt x="515165" y="3387803"/>
                        <a:pt x="500687" y="3304650"/>
                      </a:cubicBezTo>
                      <a:cubicBezTo>
                        <a:pt x="493448" y="3263025"/>
                        <a:pt x="485542" y="3221592"/>
                        <a:pt x="476970" y="3180158"/>
                      </a:cubicBezTo>
                      <a:cubicBezTo>
                        <a:pt x="468397" y="3138724"/>
                        <a:pt x="459158" y="3097481"/>
                        <a:pt x="449443" y="3056333"/>
                      </a:cubicBezTo>
                      <a:cubicBezTo>
                        <a:pt x="442680" y="3025472"/>
                        <a:pt x="435155" y="2994706"/>
                        <a:pt x="427154" y="2963845"/>
                      </a:cubicBezTo>
                      <a:cubicBezTo>
                        <a:pt x="390292" y="2785442"/>
                        <a:pt x="313044" y="2625517"/>
                        <a:pt x="231796" y="2466545"/>
                      </a:cubicBezTo>
                      <a:cubicBezTo>
                        <a:pt x="215032" y="2434255"/>
                        <a:pt x="198078" y="2402061"/>
                        <a:pt x="180837" y="2369199"/>
                      </a:cubicBezTo>
                      <a:cubicBezTo>
                        <a:pt x="54250" y="2173365"/>
                        <a:pt x="-20616" y="1928668"/>
                        <a:pt x="5006" y="1699306"/>
                      </a:cubicBezTo>
                      <a:cubicBezTo>
                        <a:pt x="10149" y="1653395"/>
                        <a:pt x="19293" y="1608152"/>
                        <a:pt x="32914" y="1564051"/>
                      </a:cubicBezTo>
                      <a:cubicBezTo>
                        <a:pt x="56822" y="1484803"/>
                        <a:pt x="92064" y="1411651"/>
                        <a:pt x="146166" y="1346690"/>
                      </a:cubicBezTo>
                      <a:cubicBezTo>
                        <a:pt x="256752" y="1206863"/>
                        <a:pt x="329618" y="1053797"/>
                        <a:pt x="402008" y="900349"/>
                      </a:cubicBezTo>
                      <a:cubicBezTo>
                        <a:pt x="416391" y="869583"/>
                        <a:pt x="430869" y="838913"/>
                        <a:pt x="445632" y="808242"/>
                      </a:cubicBezTo>
                      <a:lnTo>
                        <a:pt x="445632" y="808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7E776D03-700E-4980-9395-D2EDBD7823CA}"/>
                    </a:ext>
                  </a:extLst>
                </p:cNvPr>
                <p:cNvSpPr/>
                <p:nvPr/>
              </p:nvSpPr>
              <p:spPr>
                <a:xfrm>
                  <a:off x="6005640" y="1022539"/>
                  <a:ext cx="3079802" cy="4349483"/>
                </a:xfrm>
                <a:custGeom>
                  <a:avLst/>
                  <a:gdLst>
                    <a:gd name="connsiteX0" fmla="*/ 780502 w 3079802"/>
                    <a:gd name="connsiteY0" fmla="*/ 865191 h 4349483"/>
                    <a:gd name="connsiteX1" fmla="*/ 646581 w 3079802"/>
                    <a:gd name="connsiteY1" fmla="*/ 1236571 h 4349483"/>
                    <a:gd name="connsiteX2" fmla="*/ 568190 w 3079802"/>
                    <a:gd name="connsiteY2" fmla="*/ 1346489 h 4349483"/>
                    <a:gd name="connsiteX3" fmla="*/ 492466 w 3079802"/>
                    <a:gd name="connsiteY3" fmla="*/ 1457170 h 4349483"/>
                    <a:gd name="connsiteX4" fmla="*/ 121467 w 3079802"/>
                    <a:gd name="connsiteY4" fmla="*/ 1745491 h 4349483"/>
                    <a:gd name="connsiteX5" fmla="*/ 53745 w 3079802"/>
                    <a:gd name="connsiteY5" fmla="*/ 1934943 h 4349483"/>
                    <a:gd name="connsiteX6" fmla="*/ 228052 w 3079802"/>
                    <a:gd name="connsiteY6" fmla="*/ 2584168 h 4349483"/>
                    <a:gd name="connsiteX7" fmla="*/ 279487 w 3079802"/>
                    <a:gd name="connsiteY7" fmla="*/ 2705231 h 4349483"/>
                    <a:gd name="connsiteX8" fmla="*/ 602480 w 3079802"/>
                    <a:gd name="connsiteY8" fmla="*/ 3272635 h 4349483"/>
                    <a:gd name="connsiteX9" fmla="*/ 667155 w 3079802"/>
                    <a:gd name="connsiteY9" fmla="*/ 3380553 h 4349483"/>
                    <a:gd name="connsiteX10" fmla="*/ 1128355 w 3079802"/>
                    <a:gd name="connsiteY10" fmla="*/ 3977008 h 4349483"/>
                    <a:gd name="connsiteX11" fmla="*/ 1299615 w 3079802"/>
                    <a:gd name="connsiteY11" fmla="*/ 4117788 h 4349483"/>
                    <a:gd name="connsiteX12" fmla="*/ 1479828 w 3079802"/>
                    <a:gd name="connsiteY12" fmla="*/ 4218848 h 4349483"/>
                    <a:gd name="connsiteX13" fmla="*/ 1682139 w 3079802"/>
                    <a:gd name="connsiteY13" fmla="*/ 4294096 h 4349483"/>
                    <a:gd name="connsiteX14" fmla="*/ 2238113 w 3079802"/>
                    <a:gd name="connsiteY14" fmla="*/ 4230278 h 4349483"/>
                    <a:gd name="connsiteX15" fmla="*/ 2347555 w 3079802"/>
                    <a:gd name="connsiteY15" fmla="*/ 4053018 h 4349483"/>
                    <a:gd name="connsiteX16" fmla="*/ 2380226 w 3079802"/>
                    <a:gd name="connsiteY16" fmla="*/ 3851088 h 4349483"/>
                    <a:gd name="connsiteX17" fmla="*/ 2377368 w 3079802"/>
                    <a:gd name="connsiteY17" fmla="*/ 3702688 h 4349483"/>
                    <a:gd name="connsiteX18" fmla="*/ 2343650 w 3079802"/>
                    <a:gd name="connsiteY18" fmla="*/ 3434560 h 4349483"/>
                    <a:gd name="connsiteX19" fmla="*/ 2716744 w 3079802"/>
                    <a:gd name="connsiteY19" fmla="*/ 2863726 h 4349483"/>
                    <a:gd name="connsiteX20" fmla="*/ 2786943 w 3079802"/>
                    <a:gd name="connsiteY20" fmla="*/ 2810577 h 4349483"/>
                    <a:gd name="connsiteX21" fmla="*/ 2858000 w 3079802"/>
                    <a:gd name="connsiteY21" fmla="*/ 2757904 h 4349483"/>
                    <a:gd name="connsiteX22" fmla="*/ 2929724 w 3079802"/>
                    <a:gd name="connsiteY22" fmla="*/ 2695515 h 4349483"/>
                    <a:gd name="connsiteX23" fmla="*/ 2991255 w 3079802"/>
                    <a:gd name="connsiteY23" fmla="*/ 2626078 h 4349483"/>
                    <a:gd name="connsiteX24" fmla="*/ 3055548 w 3079802"/>
                    <a:gd name="connsiteY24" fmla="*/ 2227361 h 4349483"/>
                    <a:gd name="connsiteX25" fmla="*/ 2993255 w 3079802"/>
                    <a:gd name="connsiteY25" fmla="*/ 1772638 h 4349483"/>
                    <a:gd name="connsiteX26" fmla="*/ 2963442 w 3079802"/>
                    <a:gd name="connsiteY26" fmla="*/ 1346203 h 4349483"/>
                    <a:gd name="connsiteX27" fmla="*/ 2901815 w 3079802"/>
                    <a:gd name="connsiteY27" fmla="*/ 1249715 h 4349483"/>
                    <a:gd name="connsiteX28" fmla="*/ 2822757 w 3079802"/>
                    <a:gd name="connsiteY28" fmla="*/ 1163609 h 4349483"/>
                    <a:gd name="connsiteX29" fmla="*/ 2408611 w 3079802"/>
                    <a:gd name="connsiteY29" fmla="*/ 863191 h 4349483"/>
                    <a:gd name="connsiteX30" fmla="*/ 2327077 w 3079802"/>
                    <a:gd name="connsiteY30" fmla="*/ 765750 h 4349483"/>
                    <a:gd name="connsiteX31" fmla="*/ 2282976 w 3079802"/>
                    <a:gd name="connsiteY31" fmla="*/ 688312 h 4349483"/>
                    <a:gd name="connsiteX32" fmla="*/ 2138862 w 3079802"/>
                    <a:gd name="connsiteY32" fmla="*/ 362938 h 4349483"/>
                    <a:gd name="connsiteX33" fmla="*/ 2065901 w 3079802"/>
                    <a:gd name="connsiteY33" fmla="*/ 251019 h 4349483"/>
                    <a:gd name="connsiteX34" fmla="*/ 1737384 w 3079802"/>
                    <a:gd name="connsiteY34" fmla="*/ 34992 h 4349483"/>
                    <a:gd name="connsiteX35" fmla="*/ 994815 w 3079802"/>
                    <a:gd name="connsiteY35" fmla="*/ 331124 h 4349483"/>
                    <a:gd name="connsiteX36" fmla="*/ 939855 w 3079802"/>
                    <a:gd name="connsiteY36" fmla="*/ 436090 h 4349483"/>
                    <a:gd name="connsiteX37" fmla="*/ 893469 w 3079802"/>
                    <a:gd name="connsiteY37" fmla="*/ 542484 h 4349483"/>
                    <a:gd name="connsiteX38" fmla="*/ 832699 w 3079802"/>
                    <a:gd name="connsiteY38" fmla="*/ 704218 h 4349483"/>
                    <a:gd name="connsiteX39" fmla="*/ 780502 w 3079802"/>
                    <a:gd name="connsiteY39" fmla="*/ 865191 h 4349483"/>
                    <a:gd name="connsiteX40" fmla="*/ 780502 w 3079802"/>
                    <a:gd name="connsiteY40" fmla="*/ 865191 h 4349483"/>
                    <a:gd name="connsiteX41" fmla="*/ 743545 w 3079802"/>
                    <a:gd name="connsiteY41" fmla="*/ 850903 h 4349483"/>
                    <a:gd name="connsiteX42" fmla="*/ 845463 w 3079802"/>
                    <a:gd name="connsiteY42" fmla="*/ 558962 h 4349483"/>
                    <a:gd name="connsiteX43" fmla="*/ 993195 w 3079802"/>
                    <a:gd name="connsiteY43" fmla="*/ 281975 h 4349483"/>
                    <a:gd name="connsiteX44" fmla="*/ 1057680 w 3079802"/>
                    <a:gd name="connsiteY44" fmla="*/ 200346 h 4349483"/>
                    <a:gd name="connsiteX45" fmla="*/ 1805106 w 3079802"/>
                    <a:gd name="connsiteY45" fmla="*/ 50994 h 4349483"/>
                    <a:gd name="connsiteX46" fmla="*/ 2001702 w 3079802"/>
                    <a:gd name="connsiteY46" fmla="*/ 185677 h 4349483"/>
                    <a:gd name="connsiteX47" fmla="*/ 2079903 w 3079802"/>
                    <a:gd name="connsiteY47" fmla="*/ 274736 h 4349483"/>
                    <a:gd name="connsiteX48" fmla="*/ 2159722 w 3079802"/>
                    <a:gd name="connsiteY48" fmla="*/ 397513 h 4349483"/>
                    <a:gd name="connsiteX49" fmla="*/ 2304026 w 3079802"/>
                    <a:gd name="connsiteY49" fmla="*/ 697456 h 4349483"/>
                    <a:gd name="connsiteX50" fmla="*/ 2365653 w 3079802"/>
                    <a:gd name="connsiteY50" fmla="*/ 792610 h 4349483"/>
                    <a:gd name="connsiteX51" fmla="*/ 2460236 w 3079802"/>
                    <a:gd name="connsiteY51" fmla="*/ 895480 h 4349483"/>
                    <a:gd name="connsiteX52" fmla="*/ 2912293 w 3079802"/>
                    <a:gd name="connsiteY52" fmla="*/ 1271718 h 4349483"/>
                    <a:gd name="connsiteX53" fmla="*/ 2959918 w 3079802"/>
                    <a:gd name="connsiteY53" fmla="*/ 1352490 h 4349483"/>
                    <a:gd name="connsiteX54" fmla="*/ 2988111 w 3079802"/>
                    <a:gd name="connsiteY54" fmla="*/ 1891605 h 4349483"/>
                    <a:gd name="connsiteX55" fmla="*/ 2990779 w 3079802"/>
                    <a:gd name="connsiteY55" fmla="*/ 1980949 h 4349483"/>
                    <a:gd name="connsiteX56" fmla="*/ 2987064 w 3079802"/>
                    <a:gd name="connsiteY56" fmla="*/ 2625316 h 4349483"/>
                    <a:gd name="connsiteX57" fmla="*/ 2927628 w 3079802"/>
                    <a:gd name="connsiteY57" fmla="*/ 2687038 h 4349483"/>
                    <a:gd name="connsiteX58" fmla="*/ 2792944 w 3079802"/>
                    <a:gd name="connsiteY58" fmla="*/ 2796956 h 4349483"/>
                    <a:gd name="connsiteX59" fmla="*/ 2724079 w 3079802"/>
                    <a:gd name="connsiteY59" fmla="*/ 2850868 h 4349483"/>
                    <a:gd name="connsiteX60" fmla="*/ 2656261 w 3079802"/>
                    <a:gd name="connsiteY60" fmla="*/ 2906208 h 4349483"/>
                    <a:gd name="connsiteX61" fmla="*/ 2352223 w 3079802"/>
                    <a:gd name="connsiteY61" fmla="*/ 3651253 h 4349483"/>
                    <a:gd name="connsiteX62" fmla="*/ 2354413 w 3079802"/>
                    <a:gd name="connsiteY62" fmla="*/ 3749075 h 4349483"/>
                    <a:gd name="connsiteX63" fmla="*/ 2357366 w 3079802"/>
                    <a:gd name="connsiteY63" fmla="*/ 3943385 h 4349483"/>
                    <a:gd name="connsiteX64" fmla="*/ 2305931 w 3079802"/>
                    <a:gd name="connsiteY64" fmla="*/ 4173509 h 4349483"/>
                    <a:gd name="connsiteX65" fmla="*/ 1740813 w 3079802"/>
                    <a:gd name="connsiteY65" fmla="*/ 4324861 h 4349483"/>
                    <a:gd name="connsiteX66" fmla="*/ 1513356 w 3079802"/>
                    <a:gd name="connsiteY66" fmla="*/ 4255234 h 4349483"/>
                    <a:gd name="connsiteX67" fmla="*/ 1313045 w 3079802"/>
                    <a:gd name="connsiteY67" fmla="*/ 4155126 h 4349483"/>
                    <a:gd name="connsiteX68" fmla="*/ 1117687 w 3079802"/>
                    <a:gd name="connsiteY68" fmla="*/ 4018157 h 4349483"/>
                    <a:gd name="connsiteX69" fmla="*/ 986909 w 3079802"/>
                    <a:gd name="connsiteY69" fmla="*/ 3896522 h 4349483"/>
                    <a:gd name="connsiteX70" fmla="*/ 657439 w 3079802"/>
                    <a:gd name="connsiteY70" fmla="*/ 3412748 h 4349483"/>
                    <a:gd name="connsiteX71" fmla="*/ 598003 w 3079802"/>
                    <a:gd name="connsiteY71" fmla="*/ 3286541 h 4349483"/>
                    <a:gd name="connsiteX72" fmla="*/ 535519 w 3079802"/>
                    <a:gd name="connsiteY72" fmla="*/ 3157858 h 4349483"/>
                    <a:gd name="connsiteX73" fmla="*/ 353211 w 3079802"/>
                    <a:gd name="connsiteY73" fmla="*/ 2831056 h 4349483"/>
                    <a:gd name="connsiteX74" fmla="*/ 292822 w 3079802"/>
                    <a:gd name="connsiteY74" fmla="*/ 2721994 h 4349483"/>
                    <a:gd name="connsiteX75" fmla="*/ 33171 w 3079802"/>
                    <a:gd name="connsiteY75" fmla="*/ 1967424 h 4349483"/>
                    <a:gd name="connsiteX76" fmla="*/ 5072 w 3079802"/>
                    <a:gd name="connsiteY76" fmla="*/ 1853600 h 4349483"/>
                    <a:gd name="connsiteX77" fmla="*/ 118800 w 3079802"/>
                    <a:gd name="connsiteY77" fmla="*/ 1645193 h 4349483"/>
                    <a:gd name="connsiteX78" fmla="*/ 209859 w 3079802"/>
                    <a:gd name="connsiteY78" fmla="*/ 1594520 h 4349483"/>
                    <a:gd name="connsiteX79" fmla="*/ 441793 w 3079802"/>
                    <a:gd name="connsiteY79" fmla="*/ 1397162 h 4349483"/>
                    <a:gd name="connsiteX80" fmla="*/ 497991 w 3079802"/>
                    <a:gd name="connsiteY80" fmla="*/ 1308865 h 4349483"/>
                    <a:gd name="connsiteX81" fmla="*/ 743545 w 3079802"/>
                    <a:gd name="connsiteY81" fmla="*/ 850903 h 4349483"/>
                    <a:gd name="connsiteX82" fmla="*/ 743545 w 3079802"/>
                    <a:gd name="connsiteY82" fmla="*/ 850903 h 4349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3079802" h="4349483">
                      <a:moveTo>
                        <a:pt x="780502" y="865191"/>
                      </a:moveTo>
                      <a:cubicBezTo>
                        <a:pt x="762976" y="998446"/>
                        <a:pt x="727829" y="1125604"/>
                        <a:pt x="646581" y="1236571"/>
                      </a:cubicBezTo>
                      <a:cubicBezTo>
                        <a:pt x="620196" y="1273147"/>
                        <a:pt x="594003" y="1309723"/>
                        <a:pt x="568190" y="1346489"/>
                      </a:cubicBezTo>
                      <a:cubicBezTo>
                        <a:pt x="542377" y="1383256"/>
                        <a:pt x="517041" y="1420117"/>
                        <a:pt x="492466" y="1457170"/>
                      </a:cubicBezTo>
                      <a:cubicBezTo>
                        <a:pt x="405693" y="1596520"/>
                        <a:pt x="259580" y="1650718"/>
                        <a:pt x="121467" y="1745491"/>
                      </a:cubicBezTo>
                      <a:cubicBezTo>
                        <a:pt x="59174" y="1788830"/>
                        <a:pt x="40219" y="1861887"/>
                        <a:pt x="53745" y="1934943"/>
                      </a:cubicBezTo>
                      <a:cubicBezTo>
                        <a:pt x="91654" y="2162306"/>
                        <a:pt x="162044" y="2370712"/>
                        <a:pt x="228052" y="2584168"/>
                      </a:cubicBezTo>
                      <a:cubicBezTo>
                        <a:pt x="243578" y="2625887"/>
                        <a:pt x="260723" y="2665892"/>
                        <a:pt x="279487" y="2705231"/>
                      </a:cubicBezTo>
                      <a:cubicBezTo>
                        <a:pt x="371975" y="2900398"/>
                        <a:pt x="504849" y="3081087"/>
                        <a:pt x="602480" y="3272635"/>
                      </a:cubicBezTo>
                      <a:cubicBezTo>
                        <a:pt x="623530" y="3309020"/>
                        <a:pt x="644961" y="3345025"/>
                        <a:pt x="667155" y="3380553"/>
                      </a:cubicBezTo>
                      <a:cubicBezTo>
                        <a:pt x="800124" y="3593818"/>
                        <a:pt x="956429" y="3792414"/>
                        <a:pt x="1128355" y="3977008"/>
                      </a:cubicBezTo>
                      <a:cubicBezTo>
                        <a:pt x="1181886" y="4028348"/>
                        <a:pt x="1238655" y="4075688"/>
                        <a:pt x="1299615" y="4117788"/>
                      </a:cubicBezTo>
                      <a:cubicBezTo>
                        <a:pt x="1354574" y="4154554"/>
                        <a:pt x="1415344" y="4188845"/>
                        <a:pt x="1479828" y="4218848"/>
                      </a:cubicBezTo>
                      <a:cubicBezTo>
                        <a:pt x="1544312" y="4248852"/>
                        <a:pt x="1612606" y="4274570"/>
                        <a:pt x="1682139" y="4294096"/>
                      </a:cubicBezTo>
                      <a:cubicBezTo>
                        <a:pt x="1867305" y="4344007"/>
                        <a:pt x="2091904" y="4376487"/>
                        <a:pt x="2238113" y="4230278"/>
                      </a:cubicBezTo>
                      <a:cubicBezTo>
                        <a:pt x="2291549" y="4176843"/>
                        <a:pt x="2325934" y="4116930"/>
                        <a:pt x="2347555" y="4053018"/>
                      </a:cubicBezTo>
                      <a:cubicBezTo>
                        <a:pt x="2369082" y="3989010"/>
                        <a:pt x="2377940" y="3921001"/>
                        <a:pt x="2380226" y="3851088"/>
                      </a:cubicBezTo>
                      <a:cubicBezTo>
                        <a:pt x="2382607" y="3801749"/>
                        <a:pt x="2380702" y="3752218"/>
                        <a:pt x="2377368" y="3702688"/>
                      </a:cubicBezTo>
                      <a:cubicBezTo>
                        <a:pt x="2376130" y="3613249"/>
                        <a:pt x="2351746" y="3523904"/>
                        <a:pt x="2343650" y="3434560"/>
                      </a:cubicBezTo>
                      <a:cubicBezTo>
                        <a:pt x="2322028" y="3182814"/>
                        <a:pt x="2527673" y="2993362"/>
                        <a:pt x="2716744" y="2863726"/>
                      </a:cubicBezTo>
                      <a:cubicBezTo>
                        <a:pt x="2739795" y="2845819"/>
                        <a:pt x="2763321" y="2828103"/>
                        <a:pt x="2786943" y="2810577"/>
                      </a:cubicBezTo>
                      <a:cubicBezTo>
                        <a:pt x="2810566" y="2792956"/>
                        <a:pt x="2834283" y="2775525"/>
                        <a:pt x="2858000" y="2757904"/>
                      </a:cubicBezTo>
                      <a:cubicBezTo>
                        <a:pt x="2883718" y="2738282"/>
                        <a:pt x="2907530" y="2717423"/>
                        <a:pt x="2929724" y="2695515"/>
                      </a:cubicBezTo>
                      <a:cubicBezTo>
                        <a:pt x="2951916" y="2673512"/>
                        <a:pt x="2972395" y="2650462"/>
                        <a:pt x="2991255" y="2626078"/>
                      </a:cubicBezTo>
                      <a:cubicBezTo>
                        <a:pt x="3088029" y="2516921"/>
                        <a:pt x="3098887" y="2362711"/>
                        <a:pt x="3055548" y="2227361"/>
                      </a:cubicBezTo>
                      <a:cubicBezTo>
                        <a:pt x="3006780" y="2078485"/>
                        <a:pt x="2977062" y="1929610"/>
                        <a:pt x="2993255" y="1772638"/>
                      </a:cubicBezTo>
                      <a:cubicBezTo>
                        <a:pt x="3009542" y="1629191"/>
                        <a:pt x="3025735" y="1480315"/>
                        <a:pt x="2963442" y="1346203"/>
                      </a:cubicBezTo>
                      <a:cubicBezTo>
                        <a:pt x="2945344" y="1312580"/>
                        <a:pt x="2924961" y="1280290"/>
                        <a:pt x="2901815" y="1249715"/>
                      </a:cubicBezTo>
                      <a:cubicBezTo>
                        <a:pt x="2878574" y="1219140"/>
                        <a:pt x="2852475" y="1190279"/>
                        <a:pt x="2822757" y="1163609"/>
                      </a:cubicBezTo>
                      <a:cubicBezTo>
                        <a:pt x="2695504" y="1044547"/>
                        <a:pt x="2541294" y="979586"/>
                        <a:pt x="2408611" y="863191"/>
                      </a:cubicBezTo>
                      <a:cubicBezTo>
                        <a:pt x="2376130" y="833473"/>
                        <a:pt x="2351746" y="800897"/>
                        <a:pt x="2327077" y="765750"/>
                      </a:cubicBezTo>
                      <a:cubicBezTo>
                        <a:pt x="2310884" y="740604"/>
                        <a:pt x="2296311" y="714696"/>
                        <a:pt x="2282976" y="688312"/>
                      </a:cubicBezTo>
                      <a:cubicBezTo>
                        <a:pt x="2229540" y="582679"/>
                        <a:pt x="2194203" y="469046"/>
                        <a:pt x="2138862" y="362938"/>
                      </a:cubicBezTo>
                      <a:cubicBezTo>
                        <a:pt x="2116860" y="322933"/>
                        <a:pt x="2092285" y="285880"/>
                        <a:pt x="2065901" y="251019"/>
                      </a:cubicBezTo>
                      <a:cubicBezTo>
                        <a:pt x="1982367" y="149292"/>
                        <a:pt x="1883593" y="64710"/>
                        <a:pt x="1737384" y="34992"/>
                      </a:cubicBezTo>
                      <a:cubicBezTo>
                        <a:pt x="1450491" y="-21872"/>
                        <a:pt x="1128355" y="59376"/>
                        <a:pt x="994815" y="331124"/>
                      </a:cubicBezTo>
                      <a:cubicBezTo>
                        <a:pt x="974812" y="365128"/>
                        <a:pt x="956619" y="400561"/>
                        <a:pt x="939855" y="436090"/>
                      </a:cubicBezTo>
                      <a:cubicBezTo>
                        <a:pt x="923091" y="471713"/>
                        <a:pt x="907756" y="507527"/>
                        <a:pt x="893469" y="542484"/>
                      </a:cubicBezTo>
                      <a:cubicBezTo>
                        <a:pt x="871656" y="595443"/>
                        <a:pt x="851368" y="649831"/>
                        <a:pt x="832699" y="704218"/>
                      </a:cubicBezTo>
                      <a:cubicBezTo>
                        <a:pt x="814030" y="758320"/>
                        <a:pt x="796980" y="812517"/>
                        <a:pt x="780502" y="865191"/>
                      </a:cubicBezTo>
                      <a:lnTo>
                        <a:pt x="780502" y="865191"/>
                      </a:lnTo>
                      <a:close/>
                      <a:moveTo>
                        <a:pt x="743545" y="850903"/>
                      </a:moveTo>
                      <a:cubicBezTo>
                        <a:pt x="770025" y="754510"/>
                        <a:pt x="803648" y="654784"/>
                        <a:pt x="845463" y="558962"/>
                      </a:cubicBezTo>
                      <a:cubicBezTo>
                        <a:pt x="888135" y="466093"/>
                        <a:pt x="933759" y="368176"/>
                        <a:pt x="993195" y="281975"/>
                      </a:cubicBezTo>
                      <a:cubicBezTo>
                        <a:pt x="1013007" y="253305"/>
                        <a:pt x="1034343" y="225873"/>
                        <a:pt x="1057680" y="200346"/>
                      </a:cubicBezTo>
                      <a:cubicBezTo>
                        <a:pt x="1242084" y="-3108"/>
                        <a:pt x="1556123" y="-49114"/>
                        <a:pt x="1805106" y="50994"/>
                      </a:cubicBezTo>
                      <a:cubicBezTo>
                        <a:pt x="1882735" y="82617"/>
                        <a:pt x="1945886" y="130051"/>
                        <a:pt x="2001702" y="185677"/>
                      </a:cubicBezTo>
                      <a:cubicBezTo>
                        <a:pt x="2029611" y="213490"/>
                        <a:pt x="2055614" y="243304"/>
                        <a:pt x="2079903" y="274736"/>
                      </a:cubicBezTo>
                      <a:cubicBezTo>
                        <a:pt x="2110954" y="313503"/>
                        <a:pt x="2138101" y="354175"/>
                        <a:pt x="2159722" y="397513"/>
                      </a:cubicBezTo>
                      <a:cubicBezTo>
                        <a:pt x="2210490" y="499050"/>
                        <a:pt x="2249067" y="600491"/>
                        <a:pt x="2304026" y="697456"/>
                      </a:cubicBezTo>
                      <a:cubicBezTo>
                        <a:pt x="2322314" y="729745"/>
                        <a:pt x="2342507" y="761559"/>
                        <a:pt x="2365653" y="792610"/>
                      </a:cubicBezTo>
                      <a:cubicBezTo>
                        <a:pt x="2392513" y="830520"/>
                        <a:pt x="2425089" y="863000"/>
                        <a:pt x="2460236" y="895480"/>
                      </a:cubicBezTo>
                      <a:cubicBezTo>
                        <a:pt x="2617208" y="1025401"/>
                        <a:pt x="2798564" y="1095791"/>
                        <a:pt x="2912293" y="1271718"/>
                      </a:cubicBezTo>
                      <a:cubicBezTo>
                        <a:pt x="2929914" y="1298388"/>
                        <a:pt x="2946106" y="1325153"/>
                        <a:pt x="2959918" y="1352490"/>
                      </a:cubicBezTo>
                      <a:cubicBezTo>
                        <a:pt x="3042214" y="1520701"/>
                        <a:pt x="3001637" y="1712916"/>
                        <a:pt x="2988111" y="1891605"/>
                      </a:cubicBezTo>
                      <a:cubicBezTo>
                        <a:pt x="2985445" y="1921418"/>
                        <a:pt x="2988111" y="1951136"/>
                        <a:pt x="2990779" y="1980949"/>
                      </a:cubicBezTo>
                      <a:cubicBezTo>
                        <a:pt x="3028688" y="2197548"/>
                        <a:pt x="3161276" y="2438435"/>
                        <a:pt x="2987064" y="2625316"/>
                      </a:cubicBezTo>
                      <a:cubicBezTo>
                        <a:pt x="2968966" y="2646937"/>
                        <a:pt x="2949154" y="2667511"/>
                        <a:pt x="2927628" y="2687038"/>
                      </a:cubicBezTo>
                      <a:cubicBezTo>
                        <a:pt x="2884575" y="2725042"/>
                        <a:pt x="2838855" y="2760952"/>
                        <a:pt x="2792944" y="2796956"/>
                      </a:cubicBezTo>
                      <a:cubicBezTo>
                        <a:pt x="2769989" y="2814863"/>
                        <a:pt x="2746939" y="2832770"/>
                        <a:pt x="2724079" y="2850868"/>
                      </a:cubicBezTo>
                      <a:cubicBezTo>
                        <a:pt x="2701218" y="2869060"/>
                        <a:pt x="2678644" y="2887349"/>
                        <a:pt x="2656261" y="2906208"/>
                      </a:cubicBezTo>
                      <a:cubicBezTo>
                        <a:pt x="2397943" y="3063656"/>
                        <a:pt x="2303169" y="3366837"/>
                        <a:pt x="2352223" y="3651253"/>
                      </a:cubicBezTo>
                      <a:cubicBezTo>
                        <a:pt x="2352889" y="3683924"/>
                        <a:pt x="2353556" y="3716500"/>
                        <a:pt x="2354413" y="3749075"/>
                      </a:cubicBezTo>
                      <a:cubicBezTo>
                        <a:pt x="2356032" y="3814131"/>
                        <a:pt x="2358033" y="3879091"/>
                        <a:pt x="2357366" y="3943385"/>
                      </a:cubicBezTo>
                      <a:cubicBezTo>
                        <a:pt x="2357366" y="4021871"/>
                        <a:pt x="2343841" y="4100357"/>
                        <a:pt x="2305931" y="4173509"/>
                      </a:cubicBezTo>
                      <a:cubicBezTo>
                        <a:pt x="2192203" y="4373820"/>
                        <a:pt x="1935123" y="4368391"/>
                        <a:pt x="1740813" y="4324861"/>
                      </a:cubicBezTo>
                      <a:cubicBezTo>
                        <a:pt x="1662898" y="4308288"/>
                        <a:pt x="1585841" y="4284380"/>
                        <a:pt x="1513356" y="4255234"/>
                      </a:cubicBezTo>
                      <a:cubicBezTo>
                        <a:pt x="1440870" y="4226183"/>
                        <a:pt x="1372957" y="4192083"/>
                        <a:pt x="1313045" y="4155126"/>
                      </a:cubicBezTo>
                      <a:cubicBezTo>
                        <a:pt x="1243894" y="4114740"/>
                        <a:pt x="1178838" y="4068829"/>
                        <a:pt x="1117687" y="4018157"/>
                      </a:cubicBezTo>
                      <a:cubicBezTo>
                        <a:pt x="1071872" y="3980152"/>
                        <a:pt x="1028247" y="3939575"/>
                        <a:pt x="986909" y="3896522"/>
                      </a:cubicBezTo>
                      <a:cubicBezTo>
                        <a:pt x="855083" y="3753838"/>
                        <a:pt x="741354" y="3591436"/>
                        <a:pt x="657439" y="3412748"/>
                      </a:cubicBezTo>
                      <a:cubicBezTo>
                        <a:pt x="637722" y="3370837"/>
                        <a:pt x="617815" y="3328737"/>
                        <a:pt x="598003" y="3286541"/>
                      </a:cubicBezTo>
                      <a:cubicBezTo>
                        <a:pt x="577810" y="3244250"/>
                        <a:pt x="557522" y="3201674"/>
                        <a:pt x="535519" y="3157858"/>
                      </a:cubicBezTo>
                      <a:cubicBezTo>
                        <a:pt x="482846" y="3044416"/>
                        <a:pt x="415790" y="2938974"/>
                        <a:pt x="353211" y="2831056"/>
                      </a:cubicBezTo>
                      <a:cubicBezTo>
                        <a:pt x="332351" y="2795146"/>
                        <a:pt x="311967" y="2758856"/>
                        <a:pt x="292822" y="2721994"/>
                      </a:cubicBezTo>
                      <a:cubicBezTo>
                        <a:pt x="180808" y="2480821"/>
                        <a:pt x="100512" y="2231076"/>
                        <a:pt x="33171" y="1967424"/>
                      </a:cubicBezTo>
                      <a:cubicBezTo>
                        <a:pt x="23550" y="1929800"/>
                        <a:pt x="14216" y="1891795"/>
                        <a:pt x="5072" y="1853600"/>
                      </a:cubicBezTo>
                      <a:cubicBezTo>
                        <a:pt x="-19312" y="1767018"/>
                        <a:pt x="48411" y="1685769"/>
                        <a:pt x="118800" y="1645193"/>
                      </a:cubicBezTo>
                      <a:cubicBezTo>
                        <a:pt x="148613" y="1627572"/>
                        <a:pt x="179379" y="1611189"/>
                        <a:pt x="209859" y="1594520"/>
                      </a:cubicBezTo>
                      <a:cubicBezTo>
                        <a:pt x="301395" y="1544419"/>
                        <a:pt x="390358" y="1491841"/>
                        <a:pt x="441793" y="1397162"/>
                      </a:cubicBezTo>
                      <a:cubicBezTo>
                        <a:pt x="460557" y="1367635"/>
                        <a:pt x="479417" y="1338298"/>
                        <a:pt x="497991" y="1308865"/>
                      </a:cubicBezTo>
                      <a:cubicBezTo>
                        <a:pt x="591050" y="1162276"/>
                        <a:pt x="679537" y="1015876"/>
                        <a:pt x="743545" y="850903"/>
                      </a:cubicBezTo>
                      <a:lnTo>
                        <a:pt x="743545" y="85090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572464D7-8D2C-45C1-AF37-A218E8A6F48C}"/>
                    </a:ext>
                  </a:extLst>
                </p:cNvPr>
                <p:cNvSpPr/>
                <p:nvPr/>
              </p:nvSpPr>
              <p:spPr>
                <a:xfrm>
                  <a:off x="6634979" y="1552977"/>
                  <a:ext cx="2412688" cy="3307938"/>
                </a:xfrm>
                <a:custGeom>
                  <a:avLst/>
                  <a:gdLst>
                    <a:gd name="connsiteX0" fmla="*/ 919830 w 2412688"/>
                    <a:gd name="connsiteY0" fmla="*/ 723848 h 3307938"/>
                    <a:gd name="connsiteX1" fmla="*/ 422339 w 2412688"/>
                    <a:gd name="connsiteY1" fmla="*/ 1326972 h 3307938"/>
                    <a:gd name="connsiteX2" fmla="*/ 344710 w 2412688"/>
                    <a:gd name="connsiteY2" fmla="*/ 1409934 h 3307938"/>
                    <a:gd name="connsiteX3" fmla="*/ 238792 w 2412688"/>
                    <a:gd name="connsiteY3" fmla="*/ 1516519 h 3307938"/>
                    <a:gd name="connsiteX4" fmla="*/ 122683 w 2412688"/>
                    <a:gd name="connsiteY4" fmla="*/ 1612912 h 3307938"/>
                    <a:gd name="connsiteX5" fmla="*/ 49626 w 2412688"/>
                    <a:gd name="connsiteY5" fmla="*/ 1832178 h 3307938"/>
                    <a:gd name="connsiteX6" fmla="*/ 80963 w 2412688"/>
                    <a:gd name="connsiteY6" fmla="*/ 1936857 h 3307938"/>
                    <a:gd name="connsiteX7" fmla="*/ 486442 w 2412688"/>
                    <a:gd name="connsiteY7" fmla="*/ 2563126 h 3307938"/>
                    <a:gd name="connsiteX8" fmla="*/ 557308 w 2412688"/>
                    <a:gd name="connsiteY8" fmla="*/ 2660091 h 3307938"/>
                    <a:gd name="connsiteX9" fmla="*/ 974123 w 2412688"/>
                    <a:gd name="connsiteY9" fmla="*/ 3065093 h 3307938"/>
                    <a:gd name="connsiteX10" fmla="*/ 1092709 w 2412688"/>
                    <a:gd name="connsiteY10" fmla="*/ 3142151 h 3307938"/>
                    <a:gd name="connsiteX11" fmla="*/ 1216343 w 2412688"/>
                    <a:gd name="connsiteY11" fmla="*/ 3209397 h 3307938"/>
                    <a:gd name="connsiteX12" fmla="*/ 1346169 w 2412688"/>
                    <a:gd name="connsiteY12" fmla="*/ 3266738 h 3307938"/>
                    <a:gd name="connsiteX13" fmla="*/ 1457135 w 2412688"/>
                    <a:gd name="connsiteY13" fmla="*/ 3199015 h 3307938"/>
                    <a:gd name="connsiteX14" fmla="*/ 1994250 w 2412688"/>
                    <a:gd name="connsiteY14" fmla="*/ 2289568 h 3307938"/>
                    <a:gd name="connsiteX15" fmla="*/ 2101883 w 2412688"/>
                    <a:gd name="connsiteY15" fmla="*/ 2209749 h 3307938"/>
                    <a:gd name="connsiteX16" fmla="*/ 2217897 w 2412688"/>
                    <a:gd name="connsiteY16" fmla="*/ 2140692 h 3307938"/>
                    <a:gd name="connsiteX17" fmla="*/ 2288668 w 2412688"/>
                    <a:gd name="connsiteY17" fmla="*/ 2082399 h 3307938"/>
                    <a:gd name="connsiteX18" fmla="*/ 2374964 w 2412688"/>
                    <a:gd name="connsiteY18" fmla="*/ 1769884 h 3307938"/>
                    <a:gd name="connsiteX19" fmla="*/ 2323530 w 2412688"/>
                    <a:gd name="connsiteY19" fmla="*/ 995692 h 3307938"/>
                    <a:gd name="connsiteX20" fmla="*/ 2290668 w 2412688"/>
                    <a:gd name="connsiteY20" fmla="*/ 839672 h 3307938"/>
                    <a:gd name="connsiteX21" fmla="*/ 2230184 w 2412688"/>
                    <a:gd name="connsiteY21" fmla="*/ 741184 h 3307938"/>
                    <a:gd name="connsiteX22" fmla="*/ 2147602 w 2412688"/>
                    <a:gd name="connsiteY22" fmla="*/ 654602 h 3307938"/>
                    <a:gd name="connsiteX23" fmla="*/ 1673924 w 2412688"/>
                    <a:gd name="connsiteY23" fmla="*/ 391997 h 3307938"/>
                    <a:gd name="connsiteX24" fmla="*/ 1608107 w 2412688"/>
                    <a:gd name="connsiteY24" fmla="*/ 333990 h 3307938"/>
                    <a:gd name="connsiteX25" fmla="*/ 1540289 w 2412688"/>
                    <a:gd name="connsiteY25" fmla="*/ 249884 h 3307938"/>
                    <a:gd name="connsiteX26" fmla="*/ 1403224 w 2412688"/>
                    <a:gd name="connsiteY26" fmla="*/ 80720 h 3307938"/>
                    <a:gd name="connsiteX27" fmla="*/ 1163670 w 2412688"/>
                    <a:gd name="connsiteY27" fmla="*/ 53288 h 3307938"/>
                    <a:gd name="connsiteX28" fmla="*/ 1087565 w 2412688"/>
                    <a:gd name="connsiteY28" fmla="*/ 110819 h 3307938"/>
                    <a:gd name="connsiteX29" fmla="*/ 1029749 w 2412688"/>
                    <a:gd name="connsiteY29" fmla="*/ 186353 h 3307938"/>
                    <a:gd name="connsiteX30" fmla="*/ 983171 w 2412688"/>
                    <a:gd name="connsiteY30" fmla="*/ 390569 h 3307938"/>
                    <a:gd name="connsiteX31" fmla="*/ 972694 w 2412688"/>
                    <a:gd name="connsiteY31" fmla="*/ 487724 h 3307938"/>
                    <a:gd name="connsiteX32" fmla="*/ 919830 w 2412688"/>
                    <a:gd name="connsiteY32" fmla="*/ 723848 h 3307938"/>
                    <a:gd name="connsiteX33" fmla="*/ 919830 w 2412688"/>
                    <a:gd name="connsiteY33" fmla="*/ 723848 h 3307938"/>
                    <a:gd name="connsiteX34" fmla="*/ 903257 w 2412688"/>
                    <a:gd name="connsiteY34" fmla="*/ 711752 h 3307938"/>
                    <a:gd name="connsiteX35" fmla="*/ 959930 w 2412688"/>
                    <a:gd name="connsiteY35" fmla="*/ 482009 h 3307938"/>
                    <a:gd name="connsiteX36" fmla="*/ 970789 w 2412688"/>
                    <a:gd name="connsiteY36" fmla="*/ 397808 h 3307938"/>
                    <a:gd name="connsiteX37" fmla="*/ 979742 w 2412688"/>
                    <a:gd name="connsiteY37" fmla="*/ 307225 h 3307938"/>
                    <a:gd name="connsiteX38" fmla="*/ 1124332 w 2412688"/>
                    <a:gd name="connsiteY38" fmla="*/ 32143 h 3307938"/>
                    <a:gd name="connsiteX39" fmla="*/ 1228154 w 2412688"/>
                    <a:gd name="connsiteY39" fmla="*/ 1091 h 3307938"/>
                    <a:gd name="connsiteX40" fmla="*/ 1441038 w 2412688"/>
                    <a:gd name="connsiteY40" fmla="*/ 113391 h 3307938"/>
                    <a:gd name="connsiteX41" fmla="*/ 1539145 w 2412688"/>
                    <a:gd name="connsiteY41" fmla="*/ 249408 h 3307938"/>
                    <a:gd name="connsiteX42" fmla="*/ 1590200 w 2412688"/>
                    <a:gd name="connsiteY42" fmla="*/ 313607 h 3307938"/>
                    <a:gd name="connsiteX43" fmla="*/ 2079784 w 2412688"/>
                    <a:gd name="connsiteY43" fmla="*/ 595166 h 3307938"/>
                    <a:gd name="connsiteX44" fmla="*/ 2235328 w 2412688"/>
                    <a:gd name="connsiteY44" fmla="*/ 736231 h 3307938"/>
                    <a:gd name="connsiteX45" fmla="*/ 2291716 w 2412688"/>
                    <a:gd name="connsiteY45" fmla="*/ 820146 h 3307938"/>
                    <a:gd name="connsiteX46" fmla="*/ 2328864 w 2412688"/>
                    <a:gd name="connsiteY46" fmla="*/ 1417935 h 3307938"/>
                    <a:gd name="connsiteX47" fmla="*/ 2342389 w 2412688"/>
                    <a:gd name="connsiteY47" fmla="*/ 1490992 h 3307938"/>
                    <a:gd name="connsiteX48" fmla="*/ 2293716 w 2412688"/>
                    <a:gd name="connsiteY48" fmla="*/ 2091829 h 3307938"/>
                    <a:gd name="connsiteX49" fmla="*/ 2201419 w 2412688"/>
                    <a:gd name="connsiteY49" fmla="*/ 2162314 h 3307938"/>
                    <a:gd name="connsiteX50" fmla="*/ 2109407 w 2412688"/>
                    <a:gd name="connsiteY50" fmla="*/ 2234418 h 3307938"/>
                    <a:gd name="connsiteX51" fmla="*/ 2020063 w 2412688"/>
                    <a:gd name="connsiteY51" fmla="*/ 2304617 h 3307938"/>
                    <a:gd name="connsiteX52" fmla="*/ 1508094 w 2412688"/>
                    <a:gd name="connsiteY52" fmla="*/ 3166249 h 3307938"/>
                    <a:gd name="connsiteX53" fmla="*/ 1430180 w 2412688"/>
                    <a:gd name="connsiteY53" fmla="*/ 3285597 h 3307938"/>
                    <a:gd name="connsiteX54" fmla="*/ 1208152 w 2412688"/>
                    <a:gd name="connsiteY54" fmla="*/ 3263309 h 3307938"/>
                    <a:gd name="connsiteX55" fmla="*/ 1098995 w 2412688"/>
                    <a:gd name="connsiteY55" fmla="*/ 3187775 h 3307938"/>
                    <a:gd name="connsiteX56" fmla="*/ 992315 w 2412688"/>
                    <a:gd name="connsiteY56" fmla="*/ 3107194 h 3307938"/>
                    <a:gd name="connsiteX57" fmla="*/ 559309 w 2412688"/>
                    <a:gd name="connsiteY57" fmla="*/ 2685903 h 3307938"/>
                    <a:gd name="connsiteX58" fmla="*/ 483109 w 2412688"/>
                    <a:gd name="connsiteY58" fmla="*/ 2588843 h 3307938"/>
                    <a:gd name="connsiteX59" fmla="*/ 64294 w 2412688"/>
                    <a:gd name="connsiteY59" fmla="*/ 1996389 h 3307938"/>
                    <a:gd name="connsiteX60" fmla="*/ 19908 w 2412688"/>
                    <a:gd name="connsiteY60" fmla="*/ 1902377 h 3307938"/>
                    <a:gd name="connsiteX61" fmla="*/ 68295 w 2412688"/>
                    <a:gd name="connsiteY61" fmla="*/ 1633962 h 3307938"/>
                    <a:gd name="connsiteX62" fmla="*/ 132017 w 2412688"/>
                    <a:gd name="connsiteY62" fmla="*/ 1569192 h 3307938"/>
                    <a:gd name="connsiteX63" fmla="*/ 325756 w 2412688"/>
                    <a:gd name="connsiteY63" fmla="*/ 1379835 h 3307938"/>
                    <a:gd name="connsiteX64" fmla="*/ 388049 w 2412688"/>
                    <a:gd name="connsiteY64" fmla="*/ 1317732 h 3307938"/>
                    <a:gd name="connsiteX65" fmla="*/ 903257 w 2412688"/>
                    <a:gd name="connsiteY65" fmla="*/ 711752 h 3307938"/>
                    <a:gd name="connsiteX66" fmla="*/ 903257 w 2412688"/>
                    <a:gd name="connsiteY66" fmla="*/ 711752 h 3307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412688" h="3307938">
                      <a:moveTo>
                        <a:pt x="919830" y="723848"/>
                      </a:moveTo>
                      <a:cubicBezTo>
                        <a:pt x="821627" y="975975"/>
                        <a:pt x="608363" y="1138091"/>
                        <a:pt x="422339" y="1326972"/>
                      </a:cubicBezTo>
                      <a:cubicBezTo>
                        <a:pt x="395765" y="1353927"/>
                        <a:pt x="369761" y="1381455"/>
                        <a:pt x="344710" y="1409934"/>
                      </a:cubicBezTo>
                      <a:cubicBezTo>
                        <a:pt x="312230" y="1449177"/>
                        <a:pt x="276321" y="1483658"/>
                        <a:pt x="238792" y="1516519"/>
                      </a:cubicBezTo>
                      <a:cubicBezTo>
                        <a:pt x="201264" y="1549380"/>
                        <a:pt x="162021" y="1580432"/>
                        <a:pt x="122683" y="1612912"/>
                      </a:cubicBezTo>
                      <a:cubicBezTo>
                        <a:pt x="57722" y="1664347"/>
                        <a:pt x="30671" y="1753691"/>
                        <a:pt x="49626" y="1832178"/>
                      </a:cubicBezTo>
                      <a:cubicBezTo>
                        <a:pt x="57722" y="1868373"/>
                        <a:pt x="68390" y="1903234"/>
                        <a:pt x="80963" y="1936857"/>
                      </a:cubicBezTo>
                      <a:cubicBezTo>
                        <a:pt x="169546" y="2172506"/>
                        <a:pt x="357569" y="2352242"/>
                        <a:pt x="486442" y="2563126"/>
                      </a:cubicBezTo>
                      <a:cubicBezTo>
                        <a:pt x="509874" y="2596464"/>
                        <a:pt x="533115" y="2628563"/>
                        <a:pt x="557308" y="2660091"/>
                      </a:cubicBezTo>
                      <a:cubicBezTo>
                        <a:pt x="673228" y="2815729"/>
                        <a:pt x="813722" y="2953461"/>
                        <a:pt x="974123" y="3065093"/>
                      </a:cubicBezTo>
                      <a:cubicBezTo>
                        <a:pt x="1012127" y="3092240"/>
                        <a:pt x="1051656" y="3117862"/>
                        <a:pt x="1092709" y="3142151"/>
                      </a:cubicBezTo>
                      <a:cubicBezTo>
                        <a:pt x="1132904" y="3166154"/>
                        <a:pt x="1174148" y="3188633"/>
                        <a:pt x="1216343" y="3209397"/>
                      </a:cubicBezTo>
                      <a:cubicBezTo>
                        <a:pt x="1258634" y="3230162"/>
                        <a:pt x="1301878" y="3249402"/>
                        <a:pt x="1346169" y="3266738"/>
                      </a:cubicBezTo>
                      <a:cubicBezTo>
                        <a:pt x="1394937" y="3285692"/>
                        <a:pt x="1446372" y="3242354"/>
                        <a:pt x="1457135" y="3199015"/>
                      </a:cubicBezTo>
                      <a:cubicBezTo>
                        <a:pt x="1497807" y="2830874"/>
                        <a:pt x="1687259" y="2500642"/>
                        <a:pt x="1994250" y="2289568"/>
                      </a:cubicBezTo>
                      <a:cubicBezTo>
                        <a:pt x="2028826" y="2261279"/>
                        <a:pt x="2064545" y="2234609"/>
                        <a:pt x="2101883" y="2209749"/>
                      </a:cubicBezTo>
                      <a:cubicBezTo>
                        <a:pt x="2138935" y="2184888"/>
                        <a:pt x="2177606" y="2161742"/>
                        <a:pt x="2217897" y="2140692"/>
                      </a:cubicBezTo>
                      <a:cubicBezTo>
                        <a:pt x="2244948" y="2125833"/>
                        <a:pt x="2267999" y="2105450"/>
                        <a:pt x="2288668" y="2082399"/>
                      </a:cubicBezTo>
                      <a:cubicBezTo>
                        <a:pt x="2369535" y="1999913"/>
                        <a:pt x="2404682" y="1878183"/>
                        <a:pt x="2374964" y="1769884"/>
                      </a:cubicBezTo>
                      <a:cubicBezTo>
                        <a:pt x="2301908" y="1510042"/>
                        <a:pt x="2296478" y="1258296"/>
                        <a:pt x="2323530" y="995692"/>
                      </a:cubicBezTo>
                      <a:cubicBezTo>
                        <a:pt x="2328959" y="941590"/>
                        <a:pt x="2312671" y="887393"/>
                        <a:pt x="2290668" y="839672"/>
                      </a:cubicBezTo>
                      <a:cubicBezTo>
                        <a:pt x="2274285" y="805001"/>
                        <a:pt x="2253806" y="772140"/>
                        <a:pt x="2230184" y="741184"/>
                      </a:cubicBezTo>
                      <a:cubicBezTo>
                        <a:pt x="2205991" y="710228"/>
                        <a:pt x="2178654" y="681272"/>
                        <a:pt x="2147602" y="654602"/>
                      </a:cubicBezTo>
                      <a:cubicBezTo>
                        <a:pt x="2004156" y="532777"/>
                        <a:pt x="1833659" y="489438"/>
                        <a:pt x="1673924" y="391997"/>
                      </a:cubicBezTo>
                      <a:cubicBezTo>
                        <a:pt x="1649540" y="378472"/>
                        <a:pt x="1627918" y="359517"/>
                        <a:pt x="1608107" y="333990"/>
                      </a:cubicBezTo>
                      <a:cubicBezTo>
                        <a:pt x="1583723" y="307034"/>
                        <a:pt x="1561815" y="278650"/>
                        <a:pt x="1540289" y="249884"/>
                      </a:cubicBezTo>
                      <a:cubicBezTo>
                        <a:pt x="1497331" y="192353"/>
                        <a:pt x="1455992" y="133489"/>
                        <a:pt x="1403224" y="80720"/>
                      </a:cubicBezTo>
                      <a:cubicBezTo>
                        <a:pt x="1338263" y="15760"/>
                        <a:pt x="1238060" y="7664"/>
                        <a:pt x="1163670" y="53288"/>
                      </a:cubicBezTo>
                      <a:cubicBezTo>
                        <a:pt x="1135952" y="68338"/>
                        <a:pt x="1110235" y="88055"/>
                        <a:pt x="1087565" y="110819"/>
                      </a:cubicBezTo>
                      <a:cubicBezTo>
                        <a:pt x="1064896" y="133489"/>
                        <a:pt x="1045274" y="159206"/>
                        <a:pt x="1029749" y="186353"/>
                      </a:cubicBezTo>
                      <a:cubicBezTo>
                        <a:pt x="994506" y="248646"/>
                        <a:pt x="986410" y="319036"/>
                        <a:pt x="983171" y="390569"/>
                      </a:cubicBezTo>
                      <a:cubicBezTo>
                        <a:pt x="980218" y="423525"/>
                        <a:pt x="977456" y="456386"/>
                        <a:pt x="972694" y="487724"/>
                      </a:cubicBezTo>
                      <a:cubicBezTo>
                        <a:pt x="959549" y="567829"/>
                        <a:pt x="946309" y="647363"/>
                        <a:pt x="919830" y="723848"/>
                      </a:cubicBezTo>
                      <a:lnTo>
                        <a:pt x="919830" y="723848"/>
                      </a:lnTo>
                      <a:close/>
                      <a:moveTo>
                        <a:pt x="903257" y="711752"/>
                      </a:moveTo>
                      <a:cubicBezTo>
                        <a:pt x="932593" y="637266"/>
                        <a:pt x="947262" y="560114"/>
                        <a:pt x="959930" y="482009"/>
                      </a:cubicBezTo>
                      <a:cubicBezTo>
                        <a:pt x="964788" y="455720"/>
                        <a:pt x="967931" y="427240"/>
                        <a:pt x="970789" y="397808"/>
                      </a:cubicBezTo>
                      <a:cubicBezTo>
                        <a:pt x="973646" y="368376"/>
                        <a:pt x="976123" y="337800"/>
                        <a:pt x="979742" y="307225"/>
                      </a:cubicBezTo>
                      <a:cubicBezTo>
                        <a:pt x="988982" y="202736"/>
                        <a:pt x="1026891" y="91769"/>
                        <a:pt x="1124332" y="32143"/>
                      </a:cubicBezTo>
                      <a:cubicBezTo>
                        <a:pt x="1158812" y="12521"/>
                        <a:pt x="1193864" y="2711"/>
                        <a:pt x="1228154" y="1091"/>
                      </a:cubicBezTo>
                      <a:cubicBezTo>
                        <a:pt x="1313879" y="-8434"/>
                        <a:pt x="1389603" y="45668"/>
                        <a:pt x="1441038" y="113391"/>
                      </a:cubicBezTo>
                      <a:cubicBezTo>
                        <a:pt x="1476185" y="159397"/>
                        <a:pt x="1506665" y="205403"/>
                        <a:pt x="1539145" y="249408"/>
                      </a:cubicBezTo>
                      <a:cubicBezTo>
                        <a:pt x="1555433" y="271411"/>
                        <a:pt x="1572102" y="292842"/>
                        <a:pt x="1590200" y="313607"/>
                      </a:cubicBezTo>
                      <a:cubicBezTo>
                        <a:pt x="1719835" y="457148"/>
                        <a:pt x="1914716" y="486962"/>
                        <a:pt x="2079784" y="595166"/>
                      </a:cubicBezTo>
                      <a:cubicBezTo>
                        <a:pt x="2142078" y="635076"/>
                        <a:pt x="2192751" y="682986"/>
                        <a:pt x="2235328" y="736231"/>
                      </a:cubicBezTo>
                      <a:cubicBezTo>
                        <a:pt x="2256568" y="762901"/>
                        <a:pt x="2275714" y="790905"/>
                        <a:pt x="2291716" y="820146"/>
                      </a:cubicBezTo>
                      <a:cubicBezTo>
                        <a:pt x="2385727" y="1003788"/>
                        <a:pt x="2315338" y="1217720"/>
                        <a:pt x="2328864" y="1417935"/>
                      </a:cubicBezTo>
                      <a:cubicBezTo>
                        <a:pt x="2331530" y="1442319"/>
                        <a:pt x="2334293" y="1466703"/>
                        <a:pt x="2342389" y="1490992"/>
                      </a:cubicBezTo>
                      <a:cubicBezTo>
                        <a:pt x="2388395" y="1691303"/>
                        <a:pt x="2496694" y="1948478"/>
                        <a:pt x="2293716" y="2091829"/>
                      </a:cubicBezTo>
                      <a:cubicBezTo>
                        <a:pt x="2263045" y="2115165"/>
                        <a:pt x="2232185" y="2138597"/>
                        <a:pt x="2201419" y="2162314"/>
                      </a:cubicBezTo>
                      <a:cubicBezTo>
                        <a:pt x="2170653" y="2186031"/>
                        <a:pt x="2139887" y="2210034"/>
                        <a:pt x="2109407" y="2234418"/>
                      </a:cubicBezTo>
                      <a:cubicBezTo>
                        <a:pt x="2079689" y="2256992"/>
                        <a:pt x="2049876" y="2280424"/>
                        <a:pt x="2020063" y="2304617"/>
                      </a:cubicBezTo>
                      <a:cubicBezTo>
                        <a:pt x="1733360" y="2503309"/>
                        <a:pt x="1457231" y="2790202"/>
                        <a:pt x="1508094" y="3166249"/>
                      </a:cubicBezTo>
                      <a:cubicBezTo>
                        <a:pt x="1505999" y="3215208"/>
                        <a:pt x="1473518" y="3261213"/>
                        <a:pt x="1430180" y="3285597"/>
                      </a:cubicBezTo>
                      <a:cubicBezTo>
                        <a:pt x="1357123" y="3326174"/>
                        <a:pt x="1273208" y="3307124"/>
                        <a:pt x="1208152" y="3263309"/>
                      </a:cubicBezTo>
                      <a:cubicBezTo>
                        <a:pt x="1171385" y="3239020"/>
                        <a:pt x="1135000" y="3213779"/>
                        <a:pt x="1098995" y="3187775"/>
                      </a:cubicBezTo>
                      <a:cubicBezTo>
                        <a:pt x="1062991" y="3161772"/>
                        <a:pt x="1027367" y="3134912"/>
                        <a:pt x="992315" y="3107194"/>
                      </a:cubicBezTo>
                      <a:cubicBezTo>
                        <a:pt x="833629" y="2982512"/>
                        <a:pt x="685229" y="2842399"/>
                        <a:pt x="559309" y="2685903"/>
                      </a:cubicBezTo>
                      <a:cubicBezTo>
                        <a:pt x="533306" y="2654375"/>
                        <a:pt x="508159" y="2622086"/>
                        <a:pt x="483109" y="2588843"/>
                      </a:cubicBezTo>
                      <a:cubicBezTo>
                        <a:pt x="343091" y="2390819"/>
                        <a:pt x="176308" y="2210606"/>
                        <a:pt x="64294" y="1996389"/>
                      </a:cubicBezTo>
                      <a:cubicBezTo>
                        <a:pt x="48292" y="1965813"/>
                        <a:pt x="33433" y="1934476"/>
                        <a:pt x="19908" y="1902377"/>
                      </a:cubicBezTo>
                      <a:cubicBezTo>
                        <a:pt x="-18002" y="1813032"/>
                        <a:pt x="-1714" y="1702066"/>
                        <a:pt x="68295" y="1633962"/>
                      </a:cubicBezTo>
                      <a:cubicBezTo>
                        <a:pt x="88774" y="1611198"/>
                        <a:pt x="110110" y="1589766"/>
                        <a:pt x="132017" y="1569192"/>
                      </a:cubicBezTo>
                      <a:cubicBezTo>
                        <a:pt x="197359" y="1506899"/>
                        <a:pt x="266891" y="1450987"/>
                        <a:pt x="325756" y="1379835"/>
                      </a:cubicBezTo>
                      <a:cubicBezTo>
                        <a:pt x="345853" y="1358309"/>
                        <a:pt x="366904" y="1337640"/>
                        <a:pt x="388049" y="1317732"/>
                      </a:cubicBezTo>
                      <a:cubicBezTo>
                        <a:pt x="582931" y="1131138"/>
                        <a:pt x="799529" y="963307"/>
                        <a:pt x="903257" y="711752"/>
                      </a:cubicBezTo>
                      <a:lnTo>
                        <a:pt x="903257" y="7117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FC1E8FB2-5F42-4661-86D4-6F08E69084E8}"/>
                    </a:ext>
                  </a:extLst>
                </p:cNvPr>
                <p:cNvSpPr/>
                <p:nvPr/>
              </p:nvSpPr>
              <p:spPr>
                <a:xfrm>
                  <a:off x="7417534" y="2164620"/>
                  <a:ext cx="1420155" cy="1939622"/>
                </a:xfrm>
                <a:custGeom>
                  <a:avLst/>
                  <a:gdLst>
                    <a:gd name="connsiteX0" fmla="*/ 448362 w 1420155"/>
                    <a:gd name="connsiteY0" fmla="*/ 437294 h 1939622"/>
                    <a:gd name="connsiteX1" fmla="*/ 376448 w 1420155"/>
                    <a:gd name="connsiteY1" fmla="*/ 523877 h 1939622"/>
                    <a:gd name="connsiteX2" fmla="*/ 63742 w 1420155"/>
                    <a:gd name="connsiteY2" fmla="*/ 983553 h 1939622"/>
                    <a:gd name="connsiteX3" fmla="*/ 33263 w 1420155"/>
                    <a:gd name="connsiteY3" fmla="*/ 1115093 h 1939622"/>
                    <a:gd name="connsiteX4" fmla="*/ 19642 w 1420155"/>
                    <a:gd name="connsiteY4" fmla="*/ 1298164 h 1939622"/>
                    <a:gd name="connsiteX5" fmla="*/ 38501 w 1420155"/>
                    <a:gd name="connsiteY5" fmla="*/ 1483235 h 1939622"/>
                    <a:gd name="connsiteX6" fmla="*/ 95270 w 1420155"/>
                    <a:gd name="connsiteY6" fmla="*/ 1678592 h 1939622"/>
                    <a:gd name="connsiteX7" fmla="*/ 382449 w 1420155"/>
                    <a:gd name="connsiteY7" fmla="*/ 1900144 h 1939622"/>
                    <a:gd name="connsiteX8" fmla="*/ 896704 w 1420155"/>
                    <a:gd name="connsiteY8" fmla="*/ 1678116 h 1939622"/>
                    <a:gd name="connsiteX9" fmla="*/ 1007956 w 1420155"/>
                    <a:gd name="connsiteY9" fmla="*/ 1609441 h 1939622"/>
                    <a:gd name="connsiteX10" fmla="*/ 1121398 w 1420155"/>
                    <a:gd name="connsiteY10" fmla="*/ 1540194 h 1939622"/>
                    <a:gd name="connsiteX11" fmla="*/ 1224269 w 1420155"/>
                    <a:gd name="connsiteY11" fmla="*/ 1472471 h 1939622"/>
                    <a:gd name="connsiteX12" fmla="*/ 1413721 w 1420155"/>
                    <a:gd name="connsiteY12" fmla="*/ 1096234 h 1939622"/>
                    <a:gd name="connsiteX13" fmla="*/ 1402863 w 1420155"/>
                    <a:gd name="connsiteY13" fmla="*/ 468251 h 1939622"/>
                    <a:gd name="connsiteX14" fmla="*/ 1351142 w 1420155"/>
                    <a:gd name="connsiteY14" fmla="*/ 224601 h 1939622"/>
                    <a:gd name="connsiteX15" fmla="*/ 1268370 w 1420155"/>
                    <a:gd name="connsiteY15" fmla="*/ 136209 h 1939622"/>
                    <a:gd name="connsiteX16" fmla="*/ 701822 w 1420155"/>
                    <a:gd name="connsiteY16" fmla="*/ 51341 h 1939622"/>
                    <a:gd name="connsiteX17" fmla="*/ 566472 w 1420155"/>
                    <a:gd name="connsiteY17" fmla="*/ 173166 h 1939622"/>
                    <a:gd name="connsiteX18" fmla="*/ 448362 w 1420155"/>
                    <a:gd name="connsiteY18" fmla="*/ 437294 h 1939622"/>
                    <a:gd name="connsiteX19" fmla="*/ 448362 w 1420155"/>
                    <a:gd name="connsiteY19" fmla="*/ 437294 h 1939622"/>
                    <a:gd name="connsiteX20" fmla="*/ 439980 w 1420155"/>
                    <a:gd name="connsiteY20" fmla="*/ 426150 h 1939622"/>
                    <a:gd name="connsiteX21" fmla="*/ 474365 w 1420155"/>
                    <a:gd name="connsiteY21" fmla="*/ 370619 h 1939622"/>
                    <a:gd name="connsiteX22" fmla="*/ 625908 w 1420155"/>
                    <a:gd name="connsiteY22" fmla="*/ 75535 h 1939622"/>
                    <a:gd name="connsiteX23" fmla="*/ 1264750 w 1420155"/>
                    <a:gd name="connsiteY23" fmla="*/ 132399 h 1939622"/>
                    <a:gd name="connsiteX24" fmla="*/ 1354951 w 1420155"/>
                    <a:gd name="connsiteY24" fmla="*/ 226125 h 1939622"/>
                    <a:gd name="connsiteX25" fmla="*/ 1410959 w 1420155"/>
                    <a:gd name="connsiteY25" fmla="*/ 454535 h 1939622"/>
                    <a:gd name="connsiteX26" fmla="*/ 1375811 w 1420155"/>
                    <a:gd name="connsiteY26" fmla="*/ 814579 h 1939622"/>
                    <a:gd name="connsiteX27" fmla="*/ 1199503 w 1420155"/>
                    <a:gd name="connsiteY27" fmla="*/ 1492950 h 1939622"/>
                    <a:gd name="connsiteX28" fmla="*/ 1129209 w 1420155"/>
                    <a:gd name="connsiteY28" fmla="*/ 1537432 h 1939622"/>
                    <a:gd name="connsiteX29" fmla="*/ 920707 w 1420155"/>
                    <a:gd name="connsiteY29" fmla="*/ 1675544 h 1939622"/>
                    <a:gd name="connsiteX30" fmla="*/ 827838 w 1420155"/>
                    <a:gd name="connsiteY30" fmla="*/ 1736314 h 1939622"/>
                    <a:gd name="connsiteX31" fmla="*/ 379687 w 1420155"/>
                    <a:gd name="connsiteY31" fmla="*/ 1935291 h 1939622"/>
                    <a:gd name="connsiteX32" fmla="*/ 84602 w 1420155"/>
                    <a:gd name="connsiteY32" fmla="*/ 1691642 h 1939622"/>
                    <a:gd name="connsiteX33" fmla="*/ 25547 w 1420155"/>
                    <a:gd name="connsiteY33" fmla="*/ 1516953 h 1939622"/>
                    <a:gd name="connsiteX34" fmla="*/ 782 w 1420155"/>
                    <a:gd name="connsiteY34" fmla="*/ 1336169 h 1939622"/>
                    <a:gd name="connsiteX35" fmla="*/ 10022 w 1420155"/>
                    <a:gd name="connsiteY35" fmla="*/ 1152146 h 1939622"/>
                    <a:gd name="connsiteX36" fmla="*/ 25071 w 1420155"/>
                    <a:gd name="connsiteY36" fmla="*/ 1063563 h 1939622"/>
                    <a:gd name="connsiteX37" fmla="*/ 358351 w 1420155"/>
                    <a:gd name="connsiteY37" fmla="*/ 524162 h 1939622"/>
                    <a:gd name="connsiteX38" fmla="*/ 439980 w 1420155"/>
                    <a:gd name="connsiteY38" fmla="*/ 426150 h 1939622"/>
                    <a:gd name="connsiteX39" fmla="*/ 439980 w 1420155"/>
                    <a:gd name="connsiteY39" fmla="*/ 426150 h 1939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420155" h="1939622">
                      <a:moveTo>
                        <a:pt x="448362" y="437294"/>
                      </a:moveTo>
                      <a:cubicBezTo>
                        <a:pt x="425026" y="466441"/>
                        <a:pt x="400927" y="495206"/>
                        <a:pt x="376448" y="523877"/>
                      </a:cubicBezTo>
                      <a:cubicBezTo>
                        <a:pt x="254909" y="667323"/>
                        <a:pt x="124417" y="809245"/>
                        <a:pt x="63742" y="983553"/>
                      </a:cubicBezTo>
                      <a:cubicBezTo>
                        <a:pt x="49169" y="1025368"/>
                        <a:pt x="38692" y="1069087"/>
                        <a:pt x="33263" y="1115093"/>
                      </a:cubicBezTo>
                      <a:cubicBezTo>
                        <a:pt x="25166" y="1175958"/>
                        <a:pt x="19737" y="1236918"/>
                        <a:pt x="19642" y="1298164"/>
                      </a:cubicBezTo>
                      <a:cubicBezTo>
                        <a:pt x="19547" y="1359410"/>
                        <a:pt x="24881" y="1420941"/>
                        <a:pt x="38501" y="1483235"/>
                      </a:cubicBezTo>
                      <a:cubicBezTo>
                        <a:pt x="51265" y="1543718"/>
                        <a:pt x="68981" y="1613537"/>
                        <a:pt x="95270" y="1678592"/>
                      </a:cubicBezTo>
                      <a:cubicBezTo>
                        <a:pt x="147848" y="1808704"/>
                        <a:pt x="234431" y="1920051"/>
                        <a:pt x="382449" y="1900144"/>
                      </a:cubicBezTo>
                      <a:cubicBezTo>
                        <a:pt x="569234" y="1873093"/>
                        <a:pt x="737065" y="1778319"/>
                        <a:pt x="896704" y="1678116"/>
                      </a:cubicBezTo>
                      <a:cubicBezTo>
                        <a:pt x="933566" y="1655446"/>
                        <a:pt x="970523" y="1632491"/>
                        <a:pt x="1007956" y="1609441"/>
                      </a:cubicBezTo>
                      <a:cubicBezTo>
                        <a:pt x="1045294" y="1586390"/>
                        <a:pt x="1083108" y="1563245"/>
                        <a:pt x="1121398" y="1540194"/>
                      </a:cubicBezTo>
                      <a:cubicBezTo>
                        <a:pt x="1156641" y="1518572"/>
                        <a:pt x="1189121" y="1494188"/>
                        <a:pt x="1224269" y="1472471"/>
                      </a:cubicBezTo>
                      <a:cubicBezTo>
                        <a:pt x="1351523" y="1393985"/>
                        <a:pt x="1446201" y="1253206"/>
                        <a:pt x="1413721" y="1096234"/>
                      </a:cubicBezTo>
                      <a:cubicBezTo>
                        <a:pt x="1367715" y="879635"/>
                        <a:pt x="1351427" y="684754"/>
                        <a:pt x="1402863" y="468251"/>
                      </a:cubicBezTo>
                      <a:cubicBezTo>
                        <a:pt x="1421817" y="381668"/>
                        <a:pt x="1405529" y="294991"/>
                        <a:pt x="1351142" y="224601"/>
                      </a:cubicBezTo>
                      <a:cubicBezTo>
                        <a:pt x="1327043" y="190787"/>
                        <a:pt x="1299135" y="161355"/>
                        <a:pt x="1268370" y="136209"/>
                      </a:cubicBezTo>
                      <a:cubicBezTo>
                        <a:pt x="1114636" y="10384"/>
                        <a:pt x="891275" y="-9523"/>
                        <a:pt x="701822" y="51341"/>
                      </a:cubicBezTo>
                      <a:cubicBezTo>
                        <a:pt x="639529" y="70296"/>
                        <a:pt x="590856" y="113635"/>
                        <a:pt x="566472" y="173166"/>
                      </a:cubicBezTo>
                      <a:cubicBezTo>
                        <a:pt x="531230" y="262320"/>
                        <a:pt x="506846" y="359761"/>
                        <a:pt x="448362" y="437294"/>
                      </a:cubicBezTo>
                      <a:lnTo>
                        <a:pt x="448362" y="437294"/>
                      </a:lnTo>
                      <a:close/>
                      <a:moveTo>
                        <a:pt x="439980" y="426150"/>
                      </a:moveTo>
                      <a:cubicBezTo>
                        <a:pt x="452743" y="411291"/>
                        <a:pt x="463507" y="389574"/>
                        <a:pt x="474365" y="370619"/>
                      </a:cubicBezTo>
                      <a:cubicBezTo>
                        <a:pt x="528467" y="270416"/>
                        <a:pt x="520371" y="140495"/>
                        <a:pt x="625908" y="75535"/>
                      </a:cubicBezTo>
                      <a:cubicBezTo>
                        <a:pt x="826219" y="-51719"/>
                        <a:pt x="1080632" y="-8381"/>
                        <a:pt x="1264750" y="132399"/>
                      </a:cubicBezTo>
                      <a:cubicBezTo>
                        <a:pt x="1300850" y="160402"/>
                        <a:pt x="1330948" y="191835"/>
                        <a:pt x="1354951" y="226125"/>
                      </a:cubicBezTo>
                      <a:cubicBezTo>
                        <a:pt x="1405529" y="292133"/>
                        <a:pt x="1416388" y="376049"/>
                        <a:pt x="1410959" y="454535"/>
                      </a:cubicBezTo>
                      <a:cubicBezTo>
                        <a:pt x="1400100" y="576359"/>
                        <a:pt x="1351427" y="692755"/>
                        <a:pt x="1375811" y="814579"/>
                      </a:cubicBezTo>
                      <a:cubicBezTo>
                        <a:pt x="1429913" y="1068992"/>
                        <a:pt x="1465156" y="1366744"/>
                        <a:pt x="1199503" y="1492950"/>
                      </a:cubicBezTo>
                      <a:cubicBezTo>
                        <a:pt x="1175977" y="1507523"/>
                        <a:pt x="1152545" y="1522382"/>
                        <a:pt x="1129209" y="1537432"/>
                      </a:cubicBezTo>
                      <a:cubicBezTo>
                        <a:pt x="1059200" y="1582485"/>
                        <a:pt x="990144" y="1629348"/>
                        <a:pt x="920707" y="1675544"/>
                      </a:cubicBezTo>
                      <a:cubicBezTo>
                        <a:pt x="889846" y="1696023"/>
                        <a:pt x="858889" y="1716311"/>
                        <a:pt x="827838" y="1736314"/>
                      </a:cubicBezTo>
                      <a:cubicBezTo>
                        <a:pt x="691059" y="1824325"/>
                        <a:pt x="547517" y="1897477"/>
                        <a:pt x="379687" y="1935291"/>
                      </a:cubicBezTo>
                      <a:cubicBezTo>
                        <a:pt x="228144" y="1967771"/>
                        <a:pt x="136037" y="1810799"/>
                        <a:pt x="84602" y="1691642"/>
                      </a:cubicBezTo>
                      <a:cubicBezTo>
                        <a:pt x="59361" y="1634777"/>
                        <a:pt x="39740" y="1576389"/>
                        <a:pt x="25547" y="1516953"/>
                      </a:cubicBezTo>
                      <a:cubicBezTo>
                        <a:pt x="11355" y="1457517"/>
                        <a:pt x="3164" y="1397033"/>
                        <a:pt x="782" y="1336169"/>
                      </a:cubicBezTo>
                      <a:cubicBezTo>
                        <a:pt x="-1599" y="1275304"/>
                        <a:pt x="1449" y="1213772"/>
                        <a:pt x="10022" y="1152146"/>
                      </a:cubicBezTo>
                      <a:cubicBezTo>
                        <a:pt x="13546" y="1122618"/>
                        <a:pt x="18499" y="1092995"/>
                        <a:pt x="25071" y="1063563"/>
                      </a:cubicBezTo>
                      <a:cubicBezTo>
                        <a:pt x="74696" y="844774"/>
                        <a:pt x="220238" y="686087"/>
                        <a:pt x="358351" y="524162"/>
                      </a:cubicBezTo>
                      <a:cubicBezTo>
                        <a:pt x="386068" y="491873"/>
                        <a:pt x="413500" y="459297"/>
                        <a:pt x="439980" y="426150"/>
                      </a:cubicBezTo>
                      <a:lnTo>
                        <a:pt x="439980" y="42615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42" name="Graphic 408">
                <a:extLst>
                  <a:ext uri="{FF2B5EF4-FFF2-40B4-BE49-F238E27FC236}">
                    <a16:creationId xmlns:a16="http://schemas.microsoft.com/office/drawing/2014/main" id="{F4C3B906-E08F-4C57-9FAA-5D2A30F12DAD}"/>
                  </a:ext>
                </a:extLst>
              </p:cNvPr>
              <p:cNvGrpSpPr/>
              <p:nvPr/>
            </p:nvGrpSpPr>
            <p:grpSpPr>
              <a:xfrm>
                <a:off x="3377377" y="184843"/>
                <a:ext cx="5710926" cy="5640341"/>
                <a:chOff x="3377377" y="184843"/>
                <a:chExt cx="5710926" cy="5640341"/>
              </a:xfrm>
              <a:grpFill/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E521A23-F48B-49CD-9865-DC4D28E43CC0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784" cy="5638897"/>
                </a:xfrm>
                <a:custGeom>
                  <a:avLst/>
                  <a:gdLst>
                    <a:gd name="connsiteX0" fmla="*/ 1035420 w 5710784"/>
                    <a:gd name="connsiteY0" fmla="*/ 3288608 h 5638897"/>
                    <a:gd name="connsiteX1" fmla="*/ 949219 w 5710784"/>
                    <a:gd name="connsiteY1" fmla="*/ 3339662 h 5638897"/>
                    <a:gd name="connsiteX2" fmla="*/ 380672 w 5710784"/>
                    <a:gd name="connsiteY2" fmla="*/ 4230631 h 5638897"/>
                    <a:gd name="connsiteX3" fmla="*/ 430392 w 5710784"/>
                    <a:gd name="connsiteY3" fmla="*/ 4356647 h 5638897"/>
                    <a:gd name="connsiteX4" fmla="*/ 527928 w 5710784"/>
                    <a:gd name="connsiteY4" fmla="*/ 4455802 h 5638897"/>
                    <a:gd name="connsiteX5" fmla="*/ 657278 w 5710784"/>
                    <a:gd name="connsiteY5" fmla="*/ 4513047 h 5638897"/>
                    <a:gd name="connsiteX6" fmla="*/ 419058 w 5710784"/>
                    <a:gd name="connsiteY6" fmla="*/ 4443324 h 5638897"/>
                    <a:gd name="connsiteX7" fmla="*/ 349620 w 5710784"/>
                    <a:gd name="connsiteY7" fmla="*/ 4399604 h 5638897"/>
                    <a:gd name="connsiteX8" fmla="*/ 269515 w 5710784"/>
                    <a:gd name="connsiteY8" fmla="*/ 4319880 h 5638897"/>
                    <a:gd name="connsiteX9" fmla="*/ 153786 w 5710784"/>
                    <a:gd name="connsiteY9" fmla="*/ 3703708 h 5638897"/>
                    <a:gd name="connsiteX10" fmla="*/ 64442 w 5710784"/>
                    <a:gd name="connsiteY10" fmla="*/ 3308515 h 5638897"/>
                    <a:gd name="connsiteX11" fmla="*/ 19579 w 5710784"/>
                    <a:gd name="connsiteY11" fmla="*/ 3036672 h 5638897"/>
                    <a:gd name="connsiteX12" fmla="*/ 48345 w 5710784"/>
                    <a:gd name="connsiteY12" fmla="*/ 2956186 h 5638897"/>
                    <a:gd name="connsiteX13" fmla="*/ 205221 w 5710784"/>
                    <a:gd name="connsiteY13" fmla="*/ 2750827 h 5638897"/>
                    <a:gd name="connsiteX14" fmla="*/ 762815 w 5710784"/>
                    <a:gd name="connsiteY14" fmla="*/ 2239239 h 5638897"/>
                    <a:gd name="connsiteX15" fmla="*/ 768244 w 5710784"/>
                    <a:gd name="connsiteY15" fmla="*/ 1299979 h 5638897"/>
                    <a:gd name="connsiteX16" fmla="*/ 794533 w 5710784"/>
                    <a:gd name="connsiteY16" fmla="*/ 1123385 h 5638897"/>
                    <a:gd name="connsiteX17" fmla="*/ 1160674 w 5710784"/>
                    <a:gd name="connsiteY17" fmla="*/ 764007 h 5638897"/>
                    <a:gd name="connsiteX18" fmla="*/ 1355461 w 5710784"/>
                    <a:gd name="connsiteY18" fmla="*/ 682663 h 5638897"/>
                    <a:gd name="connsiteX19" fmla="*/ 1646544 w 5710784"/>
                    <a:gd name="connsiteY19" fmla="*/ 564744 h 5638897"/>
                    <a:gd name="connsiteX20" fmla="*/ 1743128 w 5710784"/>
                    <a:gd name="connsiteY20" fmla="*/ 522929 h 5638897"/>
                    <a:gd name="connsiteX21" fmla="*/ 1827900 w 5710784"/>
                    <a:gd name="connsiteY21" fmla="*/ 481972 h 5638897"/>
                    <a:gd name="connsiteX22" fmla="*/ 1905053 w 5710784"/>
                    <a:gd name="connsiteY22" fmla="*/ 431108 h 5638897"/>
                    <a:gd name="connsiteX23" fmla="*/ 2273194 w 5710784"/>
                    <a:gd name="connsiteY23" fmla="*/ 73825 h 5638897"/>
                    <a:gd name="connsiteX24" fmla="*/ 2356157 w 5710784"/>
                    <a:gd name="connsiteY24" fmla="*/ 32392 h 5638897"/>
                    <a:gd name="connsiteX25" fmla="*/ 2440548 w 5710784"/>
                    <a:gd name="connsiteY25" fmla="*/ 7055 h 5638897"/>
                    <a:gd name="connsiteX26" fmla="*/ 2665720 w 5710784"/>
                    <a:gd name="connsiteY26" fmla="*/ 52108 h 5638897"/>
                    <a:gd name="connsiteX27" fmla="*/ 3144827 w 5710784"/>
                    <a:gd name="connsiteY27" fmla="*/ 246990 h 5638897"/>
                    <a:gd name="connsiteX28" fmla="*/ 3670702 w 5710784"/>
                    <a:gd name="connsiteY28" fmla="*/ 215843 h 5638897"/>
                    <a:gd name="connsiteX29" fmla="*/ 3797289 w 5710784"/>
                    <a:gd name="connsiteY29" fmla="*/ 265087 h 5638897"/>
                    <a:gd name="connsiteX30" fmla="*/ 4058179 w 5710784"/>
                    <a:gd name="connsiteY30" fmla="*/ 415392 h 5638897"/>
                    <a:gd name="connsiteX31" fmla="*/ 4140094 w 5710784"/>
                    <a:gd name="connsiteY31" fmla="*/ 476542 h 5638897"/>
                    <a:gd name="connsiteX32" fmla="*/ 4685020 w 5710784"/>
                    <a:gd name="connsiteY32" fmla="*/ 953459 h 5638897"/>
                    <a:gd name="connsiteX33" fmla="*/ 4728073 w 5710784"/>
                    <a:gd name="connsiteY33" fmla="*/ 1027087 h 5638897"/>
                    <a:gd name="connsiteX34" fmla="*/ 4766268 w 5710784"/>
                    <a:gd name="connsiteY34" fmla="*/ 1101668 h 5638897"/>
                    <a:gd name="connsiteX35" fmla="*/ 4939051 w 5710784"/>
                    <a:gd name="connsiteY35" fmla="*/ 1534103 h 5638897"/>
                    <a:gd name="connsiteX36" fmla="*/ 4990867 w 5710784"/>
                    <a:gd name="connsiteY36" fmla="*/ 1616780 h 5638897"/>
                    <a:gd name="connsiteX37" fmla="*/ 5090975 w 5710784"/>
                    <a:gd name="connsiteY37" fmla="*/ 1730509 h 5638897"/>
                    <a:gd name="connsiteX38" fmla="*/ 5480738 w 5710784"/>
                    <a:gd name="connsiteY38" fmla="*/ 2036356 h 5638897"/>
                    <a:gd name="connsiteX39" fmla="*/ 5547794 w 5710784"/>
                    <a:gd name="connsiteY39" fmla="*/ 2122082 h 5638897"/>
                    <a:gd name="connsiteX40" fmla="*/ 5599800 w 5710784"/>
                    <a:gd name="connsiteY40" fmla="*/ 2213998 h 5638897"/>
                    <a:gd name="connsiteX41" fmla="*/ 5616088 w 5710784"/>
                    <a:gd name="connsiteY41" fmla="*/ 2729300 h 5638897"/>
                    <a:gd name="connsiteX42" fmla="*/ 5689145 w 5710784"/>
                    <a:gd name="connsiteY42" fmla="*/ 3078487 h 5638897"/>
                    <a:gd name="connsiteX43" fmla="*/ 5588276 w 5710784"/>
                    <a:gd name="connsiteY43" fmla="*/ 3489776 h 5638897"/>
                    <a:gd name="connsiteX44" fmla="*/ 5475309 w 5710784"/>
                    <a:gd name="connsiteY44" fmla="*/ 3600933 h 5638897"/>
                    <a:gd name="connsiteX45" fmla="*/ 5372915 w 5710784"/>
                    <a:gd name="connsiteY45" fmla="*/ 3676562 h 5638897"/>
                    <a:gd name="connsiteX46" fmla="*/ 5272617 w 5710784"/>
                    <a:gd name="connsiteY46" fmla="*/ 3751333 h 5638897"/>
                    <a:gd name="connsiteX47" fmla="*/ 5008298 w 5710784"/>
                    <a:gd name="connsiteY47" fmla="*/ 4535431 h 5638897"/>
                    <a:gd name="connsiteX48" fmla="*/ 5014680 w 5710784"/>
                    <a:gd name="connsiteY48" fmla="*/ 4637539 h 5638897"/>
                    <a:gd name="connsiteX49" fmla="*/ 5022395 w 5710784"/>
                    <a:gd name="connsiteY49" fmla="*/ 4738980 h 5638897"/>
                    <a:gd name="connsiteX50" fmla="*/ 5039540 w 5710784"/>
                    <a:gd name="connsiteY50" fmla="*/ 4965104 h 5638897"/>
                    <a:gd name="connsiteX51" fmla="*/ 4721500 w 5710784"/>
                    <a:gd name="connsiteY51" fmla="*/ 5436496 h 5638897"/>
                    <a:gd name="connsiteX52" fmla="*/ 4486233 w 5710784"/>
                    <a:gd name="connsiteY52" fmla="*/ 5533080 h 5638897"/>
                    <a:gd name="connsiteX53" fmla="*/ 4404889 w 5710784"/>
                    <a:gd name="connsiteY53" fmla="*/ 5559654 h 5638897"/>
                    <a:gd name="connsiteX54" fmla="*/ 4323165 w 5710784"/>
                    <a:gd name="connsiteY54" fmla="*/ 5584038 h 5638897"/>
                    <a:gd name="connsiteX55" fmla="*/ 3650890 w 5710784"/>
                    <a:gd name="connsiteY55" fmla="*/ 5580228 h 5638897"/>
                    <a:gd name="connsiteX56" fmla="*/ 3515730 w 5710784"/>
                    <a:gd name="connsiteY56" fmla="*/ 5546796 h 5638897"/>
                    <a:gd name="connsiteX57" fmla="*/ 2944516 w 5710784"/>
                    <a:gd name="connsiteY57" fmla="*/ 5490122 h 5638897"/>
                    <a:gd name="connsiteX58" fmla="*/ 2452169 w 5710784"/>
                    <a:gd name="connsiteY58" fmla="*/ 5621090 h 5638897"/>
                    <a:gd name="connsiteX59" fmla="*/ 2336154 w 5710784"/>
                    <a:gd name="connsiteY59" fmla="*/ 5628710 h 5638897"/>
                    <a:gd name="connsiteX60" fmla="*/ 2219664 w 5710784"/>
                    <a:gd name="connsiteY60" fmla="*/ 5634425 h 5638897"/>
                    <a:gd name="connsiteX61" fmla="*/ 2032974 w 5710784"/>
                    <a:gd name="connsiteY61" fmla="*/ 5634330 h 5638897"/>
                    <a:gd name="connsiteX62" fmla="*/ 1827805 w 5710784"/>
                    <a:gd name="connsiteY62" fmla="*/ 5593944 h 5638897"/>
                    <a:gd name="connsiteX63" fmla="*/ 1733127 w 5710784"/>
                    <a:gd name="connsiteY63" fmla="*/ 5550987 h 5638897"/>
                    <a:gd name="connsiteX64" fmla="*/ 1338506 w 5710784"/>
                    <a:gd name="connsiteY64" fmla="*/ 5303622 h 5638897"/>
                    <a:gd name="connsiteX65" fmla="*/ 1241446 w 5710784"/>
                    <a:gd name="connsiteY65" fmla="*/ 5239995 h 5638897"/>
                    <a:gd name="connsiteX66" fmla="*/ 1060566 w 5710784"/>
                    <a:gd name="connsiteY66" fmla="*/ 4981391 h 5638897"/>
                    <a:gd name="connsiteX67" fmla="*/ 951315 w 5710784"/>
                    <a:gd name="connsiteY67" fmla="*/ 4684497 h 5638897"/>
                    <a:gd name="connsiteX68" fmla="*/ 876448 w 5710784"/>
                    <a:gd name="connsiteY68" fmla="*/ 4607916 h 5638897"/>
                    <a:gd name="connsiteX69" fmla="*/ 508307 w 5710784"/>
                    <a:gd name="connsiteY69" fmla="*/ 4431894 h 5638897"/>
                    <a:gd name="connsiteX70" fmla="*/ 413057 w 5710784"/>
                    <a:gd name="connsiteY70" fmla="*/ 4343121 h 5638897"/>
                    <a:gd name="connsiteX71" fmla="*/ 360193 w 5710784"/>
                    <a:gd name="connsiteY71" fmla="*/ 4216343 h 5638897"/>
                    <a:gd name="connsiteX72" fmla="*/ 867685 w 5710784"/>
                    <a:gd name="connsiteY72" fmla="*/ 3389954 h 5638897"/>
                    <a:gd name="connsiteX73" fmla="*/ 975889 w 5710784"/>
                    <a:gd name="connsiteY73" fmla="*/ 3331090 h 5638897"/>
                    <a:gd name="connsiteX74" fmla="*/ 1059138 w 5710784"/>
                    <a:gd name="connsiteY74" fmla="*/ 3281179 h 5638897"/>
                    <a:gd name="connsiteX75" fmla="*/ 1297548 w 5710784"/>
                    <a:gd name="connsiteY75" fmla="*/ 3125826 h 5638897"/>
                    <a:gd name="connsiteX76" fmla="*/ 1441090 w 5710784"/>
                    <a:gd name="connsiteY76" fmla="*/ 3008002 h 5638897"/>
                    <a:gd name="connsiteX77" fmla="*/ 1565296 w 5710784"/>
                    <a:gd name="connsiteY77" fmla="*/ 2870175 h 5638897"/>
                    <a:gd name="connsiteX78" fmla="*/ 1618160 w 5710784"/>
                    <a:gd name="connsiteY78" fmla="*/ 2791498 h 5638897"/>
                    <a:gd name="connsiteX79" fmla="*/ 1663499 w 5710784"/>
                    <a:gd name="connsiteY79" fmla="*/ 2704440 h 5638897"/>
                    <a:gd name="connsiteX80" fmla="*/ 1833996 w 5710784"/>
                    <a:gd name="connsiteY80" fmla="*/ 2106746 h 5638897"/>
                    <a:gd name="connsiteX81" fmla="*/ 1883907 w 5710784"/>
                    <a:gd name="connsiteY81" fmla="*/ 1992065 h 5638897"/>
                    <a:gd name="connsiteX82" fmla="*/ 2253954 w 5710784"/>
                    <a:gd name="connsiteY82" fmla="*/ 1603350 h 5638897"/>
                    <a:gd name="connsiteX83" fmla="*/ 2841646 w 5710784"/>
                    <a:gd name="connsiteY83" fmla="*/ 1564964 h 5638897"/>
                    <a:gd name="connsiteX84" fmla="*/ 2922418 w 5710784"/>
                    <a:gd name="connsiteY84" fmla="*/ 1532103 h 5638897"/>
                    <a:gd name="connsiteX85" fmla="*/ 3162924 w 5710784"/>
                    <a:gd name="connsiteY85" fmla="*/ 1431233 h 5638897"/>
                    <a:gd name="connsiteX86" fmla="*/ 3374856 w 5710784"/>
                    <a:gd name="connsiteY86" fmla="*/ 1339412 h 5638897"/>
                    <a:gd name="connsiteX87" fmla="*/ 3579453 w 5710784"/>
                    <a:gd name="connsiteY87" fmla="*/ 1250925 h 5638897"/>
                    <a:gd name="connsiteX88" fmla="*/ 3680037 w 5710784"/>
                    <a:gd name="connsiteY88" fmla="*/ 1200728 h 5638897"/>
                    <a:gd name="connsiteX89" fmla="*/ 4278588 w 5710784"/>
                    <a:gd name="connsiteY89" fmla="*/ 967270 h 5638897"/>
                    <a:gd name="connsiteX90" fmla="*/ 3703659 w 5710784"/>
                    <a:gd name="connsiteY90" fmla="*/ 1188346 h 5638897"/>
                    <a:gd name="connsiteX91" fmla="*/ 3608218 w 5710784"/>
                    <a:gd name="connsiteY91" fmla="*/ 1237876 h 5638897"/>
                    <a:gd name="connsiteX92" fmla="*/ 3415051 w 5710784"/>
                    <a:gd name="connsiteY92" fmla="*/ 1327315 h 5638897"/>
                    <a:gd name="connsiteX93" fmla="*/ 3165972 w 5710784"/>
                    <a:gd name="connsiteY93" fmla="*/ 1429900 h 5638897"/>
                    <a:gd name="connsiteX94" fmla="*/ 2906035 w 5710784"/>
                    <a:gd name="connsiteY94" fmla="*/ 1535341 h 5638897"/>
                    <a:gd name="connsiteX95" fmla="*/ 2820215 w 5710784"/>
                    <a:gd name="connsiteY95" fmla="*/ 1570774 h 5638897"/>
                    <a:gd name="connsiteX96" fmla="*/ 2291768 w 5710784"/>
                    <a:gd name="connsiteY96" fmla="*/ 1603350 h 5638897"/>
                    <a:gd name="connsiteX97" fmla="*/ 1923055 w 5710784"/>
                    <a:gd name="connsiteY97" fmla="*/ 1886814 h 5638897"/>
                    <a:gd name="connsiteX98" fmla="*/ 1865238 w 5710784"/>
                    <a:gd name="connsiteY98" fmla="*/ 1995208 h 5638897"/>
                    <a:gd name="connsiteX99" fmla="*/ 1696265 w 5710784"/>
                    <a:gd name="connsiteY99" fmla="*/ 2596712 h 5638897"/>
                    <a:gd name="connsiteX100" fmla="*/ 1645401 w 5710784"/>
                    <a:gd name="connsiteY100" fmla="*/ 2733301 h 5638897"/>
                    <a:gd name="connsiteX101" fmla="*/ 1590728 w 5710784"/>
                    <a:gd name="connsiteY101" fmla="*/ 2834932 h 5638897"/>
                    <a:gd name="connsiteX102" fmla="*/ 1347650 w 5710784"/>
                    <a:gd name="connsiteY102" fmla="*/ 3106871 h 5638897"/>
                    <a:gd name="connsiteX103" fmla="*/ 1196774 w 5710784"/>
                    <a:gd name="connsiteY103" fmla="*/ 3206789 h 5638897"/>
                    <a:gd name="connsiteX104" fmla="*/ 1035420 w 5710784"/>
                    <a:gd name="connsiteY104" fmla="*/ 3288608 h 5638897"/>
                    <a:gd name="connsiteX105" fmla="*/ 1035420 w 5710784"/>
                    <a:gd name="connsiteY105" fmla="*/ 3288608 h 5638897"/>
                    <a:gd name="connsiteX106" fmla="*/ 1035420 w 5710784"/>
                    <a:gd name="connsiteY106" fmla="*/ 3288608 h 5638897"/>
                    <a:gd name="connsiteX107" fmla="*/ 1208204 w 5710784"/>
                    <a:gd name="connsiteY107" fmla="*/ 3200788 h 5638897"/>
                    <a:gd name="connsiteX108" fmla="*/ 1367081 w 5710784"/>
                    <a:gd name="connsiteY108" fmla="*/ 3091917 h 5638897"/>
                    <a:gd name="connsiteX109" fmla="*/ 1612826 w 5710784"/>
                    <a:gd name="connsiteY109" fmla="*/ 2797023 h 5638897"/>
                    <a:gd name="connsiteX110" fmla="*/ 1652355 w 5710784"/>
                    <a:gd name="connsiteY110" fmla="*/ 2718537 h 5638897"/>
                    <a:gd name="connsiteX111" fmla="*/ 1844474 w 5710784"/>
                    <a:gd name="connsiteY111" fmla="*/ 2077885 h 5638897"/>
                    <a:gd name="connsiteX112" fmla="*/ 1900100 w 5710784"/>
                    <a:gd name="connsiteY112" fmla="*/ 1956537 h 5638897"/>
                    <a:gd name="connsiteX113" fmla="*/ 2273289 w 5710784"/>
                    <a:gd name="connsiteY113" fmla="*/ 1600683 h 5638897"/>
                    <a:gd name="connsiteX114" fmla="*/ 2842027 w 5710784"/>
                    <a:gd name="connsiteY114" fmla="*/ 1564964 h 5638897"/>
                    <a:gd name="connsiteX115" fmla="*/ 2922799 w 5710784"/>
                    <a:gd name="connsiteY115" fmla="*/ 1532103 h 5638897"/>
                    <a:gd name="connsiteX116" fmla="*/ 3163305 w 5710784"/>
                    <a:gd name="connsiteY116" fmla="*/ 1431233 h 5638897"/>
                    <a:gd name="connsiteX117" fmla="*/ 3375237 w 5710784"/>
                    <a:gd name="connsiteY117" fmla="*/ 1339412 h 5638897"/>
                    <a:gd name="connsiteX118" fmla="*/ 3579834 w 5710784"/>
                    <a:gd name="connsiteY118" fmla="*/ 1250925 h 5638897"/>
                    <a:gd name="connsiteX119" fmla="*/ 3680418 w 5710784"/>
                    <a:gd name="connsiteY119" fmla="*/ 1200728 h 5638897"/>
                    <a:gd name="connsiteX120" fmla="*/ 4278969 w 5710784"/>
                    <a:gd name="connsiteY120" fmla="*/ 967270 h 5638897"/>
                    <a:gd name="connsiteX121" fmla="*/ 3704040 w 5710784"/>
                    <a:gd name="connsiteY121" fmla="*/ 1188346 h 5638897"/>
                    <a:gd name="connsiteX122" fmla="*/ 3608599 w 5710784"/>
                    <a:gd name="connsiteY122" fmla="*/ 1237876 h 5638897"/>
                    <a:gd name="connsiteX123" fmla="*/ 3415432 w 5710784"/>
                    <a:gd name="connsiteY123" fmla="*/ 1327315 h 5638897"/>
                    <a:gd name="connsiteX124" fmla="*/ 3166354 w 5710784"/>
                    <a:gd name="connsiteY124" fmla="*/ 1429900 h 5638897"/>
                    <a:gd name="connsiteX125" fmla="*/ 2906416 w 5710784"/>
                    <a:gd name="connsiteY125" fmla="*/ 1535341 h 5638897"/>
                    <a:gd name="connsiteX126" fmla="*/ 2820596 w 5710784"/>
                    <a:gd name="connsiteY126" fmla="*/ 1570774 h 5638897"/>
                    <a:gd name="connsiteX127" fmla="*/ 2478934 w 5710784"/>
                    <a:gd name="connsiteY127" fmla="*/ 1638497 h 5638897"/>
                    <a:gd name="connsiteX128" fmla="*/ 1911339 w 5710784"/>
                    <a:gd name="connsiteY128" fmla="*/ 1915389 h 5638897"/>
                    <a:gd name="connsiteX129" fmla="*/ 1862571 w 5710784"/>
                    <a:gd name="connsiteY129" fmla="*/ 2015306 h 5638897"/>
                    <a:gd name="connsiteX130" fmla="*/ 1710171 w 5710784"/>
                    <a:gd name="connsiteY130" fmla="*/ 2558707 h 5638897"/>
                    <a:gd name="connsiteX131" fmla="*/ 1623589 w 5710784"/>
                    <a:gd name="connsiteY131" fmla="*/ 2775211 h 5638897"/>
                    <a:gd name="connsiteX132" fmla="*/ 1569963 w 5710784"/>
                    <a:gd name="connsiteY132" fmla="*/ 2863507 h 5638897"/>
                    <a:gd name="connsiteX133" fmla="*/ 1358985 w 5710784"/>
                    <a:gd name="connsiteY133" fmla="*/ 3089917 h 5638897"/>
                    <a:gd name="connsiteX134" fmla="*/ 1191154 w 5710784"/>
                    <a:gd name="connsiteY134" fmla="*/ 3208408 h 5638897"/>
                    <a:gd name="connsiteX135" fmla="*/ 1101429 w 5710784"/>
                    <a:gd name="connsiteY135" fmla="*/ 3261272 h 5638897"/>
                    <a:gd name="connsiteX136" fmla="*/ 1009131 w 5710784"/>
                    <a:gd name="connsiteY136" fmla="*/ 3311182 h 5638897"/>
                    <a:gd name="connsiteX137" fmla="*/ 906547 w 5710784"/>
                    <a:gd name="connsiteY137" fmla="*/ 3369666 h 5638897"/>
                    <a:gd name="connsiteX138" fmla="*/ 408199 w 5710784"/>
                    <a:gd name="connsiteY138" fmla="*/ 3990601 h 5638897"/>
                    <a:gd name="connsiteX139" fmla="*/ 364479 w 5710784"/>
                    <a:gd name="connsiteY139" fmla="*/ 4238441 h 5638897"/>
                    <a:gd name="connsiteX140" fmla="*/ 410771 w 5710784"/>
                    <a:gd name="connsiteY140" fmla="*/ 4357027 h 5638897"/>
                    <a:gd name="connsiteX141" fmla="*/ 505640 w 5710784"/>
                    <a:gd name="connsiteY141" fmla="*/ 4450754 h 5638897"/>
                    <a:gd name="connsiteX142" fmla="*/ 922549 w 5710784"/>
                    <a:gd name="connsiteY142" fmla="*/ 4634777 h 5638897"/>
                    <a:gd name="connsiteX143" fmla="*/ 970365 w 5710784"/>
                    <a:gd name="connsiteY143" fmla="*/ 4702690 h 5638897"/>
                    <a:gd name="connsiteX144" fmla="*/ 1101238 w 5710784"/>
                    <a:gd name="connsiteY144" fmla="*/ 5084166 h 5638897"/>
                    <a:gd name="connsiteX145" fmla="*/ 1217634 w 5710784"/>
                    <a:gd name="connsiteY145" fmla="*/ 5222183 h 5638897"/>
                    <a:gd name="connsiteX146" fmla="*/ 1304978 w 5710784"/>
                    <a:gd name="connsiteY146" fmla="*/ 5274380 h 5638897"/>
                    <a:gd name="connsiteX147" fmla="*/ 1722649 w 5710784"/>
                    <a:gd name="connsiteY147" fmla="*/ 5541462 h 5638897"/>
                    <a:gd name="connsiteX148" fmla="*/ 1796468 w 5710784"/>
                    <a:gd name="connsiteY148" fmla="*/ 5578895 h 5638897"/>
                    <a:gd name="connsiteX149" fmla="*/ 2118222 w 5710784"/>
                    <a:gd name="connsiteY149" fmla="*/ 5637664 h 5638897"/>
                    <a:gd name="connsiteX150" fmla="*/ 2319391 w 5710784"/>
                    <a:gd name="connsiteY150" fmla="*/ 5629472 h 5638897"/>
                    <a:gd name="connsiteX151" fmla="*/ 2420165 w 5710784"/>
                    <a:gd name="connsiteY151" fmla="*/ 5621947 h 5638897"/>
                    <a:gd name="connsiteX152" fmla="*/ 3042147 w 5710784"/>
                    <a:gd name="connsiteY152" fmla="*/ 5473929 h 5638897"/>
                    <a:gd name="connsiteX153" fmla="*/ 3431339 w 5710784"/>
                    <a:gd name="connsiteY153" fmla="*/ 5529650 h 5638897"/>
                    <a:gd name="connsiteX154" fmla="*/ 3559927 w 5710784"/>
                    <a:gd name="connsiteY154" fmla="*/ 5560416 h 5638897"/>
                    <a:gd name="connsiteX155" fmla="*/ 4318783 w 5710784"/>
                    <a:gd name="connsiteY155" fmla="*/ 5580800 h 5638897"/>
                    <a:gd name="connsiteX156" fmla="*/ 4419558 w 5710784"/>
                    <a:gd name="connsiteY156" fmla="*/ 5548795 h 5638897"/>
                    <a:gd name="connsiteX157" fmla="*/ 4519951 w 5710784"/>
                    <a:gd name="connsiteY157" fmla="*/ 5513839 h 5638897"/>
                    <a:gd name="connsiteX158" fmla="*/ 4714452 w 5710784"/>
                    <a:gd name="connsiteY158" fmla="*/ 5431257 h 5638897"/>
                    <a:gd name="connsiteX159" fmla="*/ 5038302 w 5710784"/>
                    <a:gd name="connsiteY159" fmla="*/ 4997203 h 5638897"/>
                    <a:gd name="connsiteX160" fmla="*/ 5050303 w 5710784"/>
                    <a:gd name="connsiteY160" fmla="*/ 4803179 h 5638897"/>
                    <a:gd name="connsiteX161" fmla="*/ 5033539 w 5710784"/>
                    <a:gd name="connsiteY161" fmla="*/ 4588771 h 5638897"/>
                    <a:gd name="connsiteX162" fmla="*/ 5018966 w 5710784"/>
                    <a:gd name="connsiteY162" fmla="*/ 4481996 h 5638897"/>
                    <a:gd name="connsiteX163" fmla="*/ 5287190 w 5710784"/>
                    <a:gd name="connsiteY163" fmla="*/ 3742570 h 5638897"/>
                    <a:gd name="connsiteX164" fmla="*/ 5355485 w 5710784"/>
                    <a:gd name="connsiteY164" fmla="*/ 3681038 h 5638897"/>
                    <a:gd name="connsiteX165" fmla="*/ 5425302 w 5710784"/>
                    <a:gd name="connsiteY165" fmla="*/ 3622174 h 5638897"/>
                    <a:gd name="connsiteX166" fmla="*/ 5495407 w 5710784"/>
                    <a:gd name="connsiteY166" fmla="*/ 3565595 h 5638897"/>
                    <a:gd name="connsiteX167" fmla="*/ 5564082 w 5710784"/>
                    <a:gd name="connsiteY167" fmla="*/ 3511112 h 5638897"/>
                    <a:gd name="connsiteX168" fmla="*/ 5700194 w 5710784"/>
                    <a:gd name="connsiteY168" fmla="*/ 3129826 h 5638897"/>
                    <a:gd name="connsiteX169" fmla="*/ 5618946 w 5710784"/>
                    <a:gd name="connsiteY169" fmla="*/ 2688629 h 5638897"/>
                    <a:gd name="connsiteX170" fmla="*/ 5579417 w 5710784"/>
                    <a:gd name="connsiteY170" fmla="*/ 2172850 h 5638897"/>
                    <a:gd name="connsiteX171" fmla="*/ 5526935 w 5710784"/>
                    <a:gd name="connsiteY171" fmla="*/ 2090363 h 5638897"/>
                    <a:gd name="connsiteX172" fmla="*/ 5093833 w 5710784"/>
                    <a:gd name="connsiteY172" fmla="*/ 1741177 h 5638897"/>
                    <a:gd name="connsiteX173" fmla="*/ 5003726 w 5710784"/>
                    <a:gd name="connsiteY173" fmla="*/ 1638783 h 5638897"/>
                    <a:gd name="connsiteX174" fmla="*/ 4943718 w 5710784"/>
                    <a:gd name="connsiteY174" fmla="*/ 1543438 h 5638897"/>
                    <a:gd name="connsiteX175" fmla="*/ 4817703 w 5710784"/>
                    <a:gd name="connsiteY175" fmla="*/ 1218730 h 5638897"/>
                    <a:gd name="connsiteX176" fmla="*/ 4777603 w 5710784"/>
                    <a:gd name="connsiteY176" fmla="*/ 1120528 h 5638897"/>
                    <a:gd name="connsiteX177" fmla="*/ 4723024 w 5710784"/>
                    <a:gd name="connsiteY177" fmla="*/ 1015657 h 5638897"/>
                    <a:gd name="connsiteX178" fmla="*/ 4102661 w 5710784"/>
                    <a:gd name="connsiteY178" fmla="*/ 446824 h 5638897"/>
                    <a:gd name="connsiteX179" fmla="*/ 4027699 w 5710784"/>
                    <a:gd name="connsiteY179" fmla="*/ 392627 h 5638897"/>
                    <a:gd name="connsiteX180" fmla="*/ 3869489 w 5710784"/>
                    <a:gd name="connsiteY180" fmla="*/ 297663 h 5638897"/>
                    <a:gd name="connsiteX181" fmla="*/ 3757761 w 5710784"/>
                    <a:gd name="connsiteY181" fmla="*/ 243751 h 5638897"/>
                    <a:gd name="connsiteX182" fmla="*/ 3445341 w 5710784"/>
                    <a:gd name="connsiteY182" fmla="*/ 195460 h 5638897"/>
                    <a:gd name="connsiteX183" fmla="*/ 2874222 w 5710784"/>
                    <a:gd name="connsiteY183" fmla="*/ 198127 h 5638897"/>
                    <a:gd name="connsiteX184" fmla="*/ 2460075 w 5710784"/>
                    <a:gd name="connsiteY184" fmla="*/ 2578 h 5638897"/>
                    <a:gd name="connsiteX185" fmla="*/ 2348728 w 5710784"/>
                    <a:gd name="connsiteY185" fmla="*/ 38869 h 5638897"/>
                    <a:gd name="connsiteX186" fmla="*/ 1983634 w 5710784"/>
                    <a:gd name="connsiteY186" fmla="*/ 352717 h 5638897"/>
                    <a:gd name="connsiteX187" fmla="*/ 1901719 w 5710784"/>
                    <a:gd name="connsiteY187" fmla="*/ 422345 h 5638897"/>
                    <a:gd name="connsiteX188" fmla="*/ 1764750 w 5710784"/>
                    <a:gd name="connsiteY188" fmla="*/ 502450 h 5638897"/>
                    <a:gd name="connsiteX189" fmla="*/ 1656641 w 5710784"/>
                    <a:gd name="connsiteY189" fmla="*/ 552361 h 5638897"/>
                    <a:gd name="connsiteX190" fmla="*/ 1330600 w 5710784"/>
                    <a:gd name="connsiteY190" fmla="*/ 696284 h 5638897"/>
                    <a:gd name="connsiteX191" fmla="*/ 1109334 w 5710784"/>
                    <a:gd name="connsiteY191" fmla="*/ 788486 h 5638897"/>
                    <a:gd name="connsiteX192" fmla="*/ 793676 w 5710784"/>
                    <a:gd name="connsiteY192" fmla="*/ 1172153 h 5638897"/>
                    <a:gd name="connsiteX193" fmla="*/ 773673 w 5710784"/>
                    <a:gd name="connsiteY193" fmla="*/ 1349128 h 5638897"/>
                    <a:gd name="connsiteX194" fmla="*/ 819679 w 5710784"/>
                    <a:gd name="connsiteY194" fmla="*/ 1855000 h 5638897"/>
                    <a:gd name="connsiteX195" fmla="*/ 191696 w 5710784"/>
                    <a:gd name="connsiteY195" fmla="*/ 2772639 h 5638897"/>
                    <a:gd name="connsiteX196" fmla="*/ 33771 w 5710784"/>
                    <a:gd name="connsiteY196" fmla="*/ 2972664 h 5638897"/>
                    <a:gd name="connsiteX197" fmla="*/ 6911 w 5710784"/>
                    <a:gd name="connsiteY197" fmla="*/ 3052007 h 5638897"/>
                    <a:gd name="connsiteX198" fmla="*/ 21103 w 5710784"/>
                    <a:gd name="connsiteY198" fmla="*/ 3184024 h 5638897"/>
                    <a:gd name="connsiteX199" fmla="*/ 153786 w 5710784"/>
                    <a:gd name="connsiteY199" fmla="*/ 3971741 h 5638897"/>
                    <a:gd name="connsiteX200" fmla="*/ 272944 w 5710784"/>
                    <a:gd name="connsiteY200" fmla="*/ 4326833 h 5638897"/>
                    <a:gd name="connsiteX201" fmla="*/ 342477 w 5710784"/>
                    <a:gd name="connsiteY201" fmla="*/ 4399700 h 5638897"/>
                    <a:gd name="connsiteX202" fmla="*/ 412771 w 5710784"/>
                    <a:gd name="connsiteY202" fmla="*/ 4443991 h 5638897"/>
                    <a:gd name="connsiteX203" fmla="*/ 657278 w 5710784"/>
                    <a:gd name="connsiteY203" fmla="*/ 4513142 h 5638897"/>
                    <a:gd name="connsiteX204" fmla="*/ 509450 w 5710784"/>
                    <a:gd name="connsiteY204" fmla="*/ 4445134 h 5638897"/>
                    <a:gd name="connsiteX205" fmla="*/ 452109 w 5710784"/>
                    <a:gd name="connsiteY205" fmla="*/ 4390175 h 5638897"/>
                    <a:gd name="connsiteX206" fmla="*/ 413152 w 5710784"/>
                    <a:gd name="connsiteY206" fmla="*/ 4318261 h 5638897"/>
                    <a:gd name="connsiteX207" fmla="*/ 378481 w 5710784"/>
                    <a:gd name="connsiteY207" fmla="*/ 4147668 h 5638897"/>
                    <a:gd name="connsiteX208" fmla="*/ 839586 w 5710784"/>
                    <a:gd name="connsiteY208" fmla="*/ 3398050 h 5638897"/>
                    <a:gd name="connsiteX209" fmla="*/ 954744 w 5710784"/>
                    <a:gd name="connsiteY209" fmla="*/ 3331566 h 5638897"/>
                    <a:gd name="connsiteX210" fmla="*/ 1035420 w 5710784"/>
                    <a:gd name="connsiteY210" fmla="*/ 3288608 h 5638897"/>
                    <a:gd name="connsiteX211" fmla="*/ 1035420 w 5710784"/>
                    <a:gd name="connsiteY211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5710784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72848" y="999751"/>
                        <a:pt x="3883396" y="1089095"/>
                        <a:pt x="3703659" y="1188346"/>
                      </a:cubicBezTo>
                      <a:cubicBezTo>
                        <a:pt x="3671655" y="1205014"/>
                        <a:pt x="3640032" y="1221588"/>
                        <a:pt x="3608218" y="1237876"/>
                      </a:cubicBezTo>
                      <a:cubicBezTo>
                        <a:pt x="3544687" y="1270451"/>
                        <a:pt x="3480774" y="1301598"/>
                        <a:pt x="3415051" y="1327315"/>
                      </a:cubicBezTo>
                      <a:cubicBezTo>
                        <a:pt x="3332470" y="1362463"/>
                        <a:pt x="3249221" y="1396372"/>
                        <a:pt x="3165972" y="1429900"/>
                      </a:cubicBezTo>
                      <a:cubicBezTo>
                        <a:pt x="3079200" y="1464856"/>
                        <a:pt x="2992332" y="1499623"/>
                        <a:pt x="2906035" y="1535341"/>
                      </a:cubicBezTo>
                      <a:cubicBezTo>
                        <a:pt x="2877270" y="1547248"/>
                        <a:pt x="2848599" y="1559249"/>
                        <a:pt x="2820215" y="1570774"/>
                      </a:cubicBezTo>
                      <a:cubicBezTo>
                        <a:pt x="2654480" y="1665548"/>
                        <a:pt x="2478553" y="1646593"/>
                        <a:pt x="2291768" y="1603350"/>
                      </a:cubicBezTo>
                      <a:cubicBezTo>
                        <a:pt x="2118508" y="1565440"/>
                        <a:pt x="2015638" y="1763084"/>
                        <a:pt x="1923055" y="1886814"/>
                      </a:cubicBezTo>
                      <a:cubicBezTo>
                        <a:pt x="1900957" y="1921771"/>
                        <a:pt x="1882002" y="1957870"/>
                        <a:pt x="1865238" y="1995208"/>
                      </a:cubicBezTo>
                      <a:cubicBezTo>
                        <a:pt x="1781704" y="2181613"/>
                        <a:pt x="1753796" y="2397068"/>
                        <a:pt x="1696265" y="2596712"/>
                      </a:cubicBezTo>
                      <a:cubicBezTo>
                        <a:pt x="1682739" y="2642718"/>
                        <a:pt x="1669214" y="2688724"/>
                        <a:pt x="1645401" y="2733301"/>
                      </a:cubicBezTo>
                      <a:cubicBezTo>
                        <a:pt x="1628066" y="2767496"/>
                        <a:pt x="1609968" y="2801405"/>
                        <a:pt x="1590728" y="2834932"/>
                      </a:cubicBezTo>
                      <a:cubicBezTo>
                        <a:pt x="1531197" y="2943232"/>
                        <a:pt x="1444519" y="3032576"/>
                        <a:pt x="1347650" y="3106871"/>
                      </a:cubicBezTo>
                      <a:cubicBezTo>
                        <a:pt x="1299834" y="3143733"/>
                        <a:pt x="1249257" y="3176785"/>
                        <a:pt x="1196774" y="3206789"/>
                      </a:cubicBezTo>
                      <a:cubicBezTo>
                        <a:pt x="1144672" y="3236792"/>
                        <a:pt x="1090380" y="3263843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094475" y="3262510"/>
                        <a:pt x="1152578" y="3233363"/>
                        <a:pt x="1208204" y="3200788"/>
                      </a:cubicBezTo>
                      <a:cubicBezTo>
                        <a:pt x="1263925" y="3168212"/>
                        <a:pt x="1317265" y="3132113"/>
                        <a:pt x="1367081" y="3091917"/>
                      </a:cubicBezTo>
                      <a:cubicBezTo>
                        <a:pt x="1469379" y="3013526"/>
                        <a:pt x="1550532" y="2910656"/>
                        <a:pt x="1612826" y="2797023"/>
                      </a:cubicBezTo>
                      <a:cubicBezTo>
                        <a:pt x="1626351" y="2771115"/>
                        <a:pt x="1639591" y="2744921"/>
                        <a:pt x="1652355" y="2718537"/>
                      </a:cubicBezTo>
                      <a:cubicBezTo>
                        <a:pt x="1719030" y="2508797"/>
                        <a:pt x="1760940" y="2284197"/>
                        <a:pt x="1844474" y="2077885"/>
                      </a:cubicBezTo>
                      <a:cubicBezTo>
                        <a:pt x="1861143" y="2036642"/>
                        <a:pt x="1879526" y="1996066"/>
                        <a:pt x="1900100" y="1956537"/>
                      </a:cubicBezTo>
                      <a:cubicBezTo>
                        <a:pt x="1994493" y="1814519"/>
                        <a:pt x="2078408" y="1565536"/>
                        <a:pt x="2273289" y="1600683"/>
                      </a:cubicBezTo>
                      <a:cubicBezTo>
                        <a:pt x="2470933" y="1638592"/>
                        <a:pt x="2665815" y="1654785"/>
                        <a:pt x="2842027" y="1564964"/>
                      </a:cubicBezTo>
                      <a:cubicBezTo>
                        <a:pt x="2868983" y="1554201"/>
                        <a:pt x="2895939" y="1543152"/>
                        <a:pt x="2922799" y="1532103"/>
                      </a:cubicBezTo>
                      <a:cubicBezTo>
                        <a:pt x="3003476" y="1498861"/>
                        <a:pt x="3083581" y="1465237"/>
                        <a:pt x="3163305" y="1431233"/>
                      </a:cubicBezTo>
                      <a:cubicBezTo>
                        <a:pt x="3234171" y="1400944"/>
                        <a:pt x="3304752" y="1370368"/>
                        <a:pt x="3375237" y="1339412"/>
                      </a:cubicBezTo>
                      <a:cubicBezTo>
                        <a:pt x="3444864" y="1314742"/>
                        <a:pt x="3512587" y="1283881"/>
                        <a:pt x="3579834" y="1250925"/>
                      </a:cubicBezTo>
                      <a:cubicBezTo>
                        <a:pt x="3613457" y="1234447"/>
                        <a:pt x="3646890" y="1217587"/>
                        <a:pt x="3680418" y="1200728"/>
                      </a:cubicBezTo>
                      <a:cubicBezTo>
                        <a:pt x="3870251" y="1102621"/>
                        <a:pt x="4065132" y="1002418"/>
                        <a:pt x="4278969" y="967270"/>
                      </a:cubicBezTo>
                      <a:cubicBezTo>
                        <a:pt x="4073229" y="999751"/>
                        <a:pt x="3883777" y="1089095"/>
                        <a:pt x="3704040" y="1188346"/>
                      </a:cubicBezTo>
                      <a:cubicBezTo>
                        <a:pt x="3672036" y="1205014"/>
                        <a:pt x="3640413" y="1221588"/>
                        <a:pt x="3608599" y="1237876"/>
                      </a:cubicBezTo>
                      <a:cubicBezTo>
                        <a:pt x="3545068" y="1270451"/>
                        <a:pt x="3481155" y="1301598"/>
                        <a:pt x="3415432" y="1327315"/>
                      </a:cubicBezTo>
                      <a:cubicBezTo>
                        <a:pt x="3332851" y="1362463"/>
                        <a:pt x="3249602" y="1396372"/>
                        <a:pt x="3166354" y="1429900"/>
                      </a:cubicBezTo>
                      <a:cubicBezTo>
                        <a:pt x="3079581" y="1464856"/>
                        <a:pt x="2992713" y="1499623"/>
                        <a:pt x="2906416" y="1535341"/>
                      </a:cubicBezTo>
                      <a:cubicBezTo>
                        <a:pt x="2877651" y="1547248"/>
                        <a:pt x="2848980" y="1559249"/>
                        <a:pt x="2820596" y="1570774"/>
                      </a:cubicBezTo>
                      <a:cubicBezTo>
                        <a:pt x="2708963" y="1614113"/>
                        <a:pt x="2587138" y="1689932"/>
                        <a:pt x="2478934" y="1638497"/>
                      </a:cubicBezTo>
                      <a:cubicBezTo>
                        <a:pt x="2221759" y="1511243"/>
                        <a:pt x="2010685" y="1700791"/>
                        <a:pt x="1911339" y="1915389"/>
                      </a:cubicBezTo>
                      <a:cubicBezTo>
                        <a:pt x="1893242" y="1947964"/>
                        <a:pt x="1877145" y="1981302"/>
                        <a:pt x="1862571" y="2015306"/>
                      </a:cubicBezTo>
                      <a:cubicBezTo>
                        <a:pt x="1789896" y="2185708"/>
                        <a:pt x="1755891" y="2374303"/>
                        <a:pt x="1710171" y="2558707"/>
                      </a:cubicBezTo>
                      <a:cubicBezTo>
                        <a:pt x="1691217" y="2637193"/>
                        <a:pt x="1661403" y="2707583"/>
                        <a:pt x="1623589" y="2775211"/>
                      </a:cubicBezTo>
                      <a:cubicBezTo>
                        <a:pt x="1607301" y="2805691"/>
                        <a:pt x="1589394" y="2835123"/>
                        <a:pt x="1569963" y="2863507"/>
                      </a:cubicBezTo>
                      <a:cubicBezTo>
                        <a:pt x="1511670" y="2948661"/>
                        <a:pt x="1439661" y="3024385"/>
                        <a:pt x="1358985" y="3089917"/>
                      </a:cubicBezTo>
                      <a:cubicBezTo>
                        <a:pt x="1306216" y="3132874"/>
                        <a:pt x="1249828" y="3171927"/>
                        <a:pt x="1191154" y="3208408"/>
                      </a:cubicBezTo>
                      <a:cubicBezTo>
                        <a:pt x="1161817" y="3226600"/>
                        <a:pt x="1131909" y="3244222"/>
                        <a:pt x="1101429" y="3261272"/>
                      </a:cubicBezTo>
                      <a:cubicBezTo>
                        <a:pt x="1071044" y="3278321"/>
                        <a:pt x="1040183" y="3294895"/>
                        <a:pt x="1009131" y="3311182"/>
                      </a:cubicBezTo>
                      <a:cubicBezTo>
                        <a:pt x="975318" y="3330995"/>
                        <a:pt x="940266" y="3350330"/>
                        <a:pt x="906547" y="3369666"/>
                      </a:cubicBezTo>
                      <a:cubicBezTo>
                        <a:pt x="649086" y="3484442"/>
                        <a:pt x="521928" y="3749714"/>
                        <a:pt x="408199" y="3990601"/>
                      </a:cubicBezTo>
                      <a:cubicBezTo>
                        <a:pt x="370290" y="4069087"/>
                        <a:pt x="351335" y="4155764"/>
                        <a:pt x="364479" y="4238441"/>
                      </a:cubicBezTo>
                      <a:cubicBezTo>
                        <a:pt x="373052" y="4278446"/>
                        <a:pt x="388863" y="4317975"/>
                        <a:pt x="410771" y="4357027"/>
                      </a:cubicBezTo>
                      <a:cubicBezTo>
                        <a:pt x="431059" y="4392365"/>
                        <a:pt x="461444" y="4424084"/>
                        <a:pt x="505640" y="4450754"/>
                      </a:cubicBezTo>
                      <a:cubicBezTo>
                        <a:pt x="638323" y="4532002"/>
                        <a:pt x="814250" y="4513047"/>
                        <a:pt x="922549" y="4634777"/>
                      </a:cubicBezTo>
                      <a:cubicBezTo>
                        <a:pt x="941028" y="4656398"/>
                        <a:pt x="956744" y="4679163"/>
                        <a:pt x="970365" y="4702690"/>
                      </a:cubicBezTo>
                      <a:cubicBezTo>
                        <a:pt x="1038373" y="4820228"/>
                        <a:pt x="1053804" y="4957865"/>
                        <a:pt x="1101238" y="5084166"/>
                      </a:cubicBezTo>
                      <a:cubicBezTo>
                        <a:pt x="1122860" y="5141030"/>
                        <a:pt x="1163532" y="5189703"/>
                        <a:pt x="1217634" y="5222183"/>
                      </a:cubicBezTo>
                      <a:cubicBezTo>
                        <a:pt x="1246971" y="5239804"/>
                        <a:pt x="1276022" y="5257140"/>
                        <a:pt x="1304978" y="5274380"/>
                      </a:cubicBezTo>
                      <a:cubicBezTo>
                        <a:pt x="1449377" y="5360677"/>
                        <a:pt x="1588347" y="5444592"/>
                        <a:pt x="1722649" y="5541462"/>
                      </a:cubicBezTo>
                      <a:cubicBezTo>
                        <a:pt x="1746652" y="5555272"/>
                        <a:pt x="1771322" y="5567750"/>
                        <a:pt x="1796468" y="5578895"/>
                      </a:cubicBezTo>
                      <a:cubicBezTo>
                        <a:pt x="1897147" y="5623186"/>
                        <a:pt x="2007351" y="5644427"/>
                        <a:pt x="2118222" y="5637664"/>
                      </a:cubicBezTo>
                      <a:cubicBezTo>
                        <a:pt x="2184993" y="5637378"/>
                        <a:pt x="2252239" y="5633949"/>
                        <a:pt x="2319391" y="5629472"/>
                      </a:cubicBezTo>
                      <a:cubicBezTo>
                        <a:pt x="2353014" y="5627187"/>
                        <a:pt x="2386637" y="5624615"/>
                        <a:pt x="2420165" y="5621947"/>
                      </a:cubicBezTo>
                      <a:cubicBezTo>
                        <a:pt x="2630668" y="5598421"/>
                        <a:pt x="2828311" y="5522602"/>
                        <a:pt x="3042147" y="5473929"/>
                      </a:cubicBezTo>
                      <a:cubicBezTo>
                        <a:pt x="3174831" y="5441449"/>
                        <a:pt x="3301989" y="5503742"/>
                        <a:pt x="3431339" y="5529650"/>
                      </a:cubicBezTo>
                      <a:cubicBezTo>
                        <a:pt x="3474392" y="5539747"/>
                        <a:pt x="3517254" y="5550224"/>
                        <a:pt x="3559927" y="5560416"/>
                      </a:cubicBezTo>
                      <a:cubicBezTo>
                        <a:pt x="3816149" y="5621662"/>
                        <a:pt x="4067799" y="5673192"/>
                        <a:pt x="4318783" y="5580800"/>
                      </a:cubicBezTo>
                      <a:cubicBezTo>
                        <a:pt x="4352311" y="5570513"/>
                        <a:pt x="4385935" y="5559940"/>
                        <a:pt x="4419558" y="5548795"/>
                      </a:cubicBezTo>
                      <a:cubicBezTo>
                        <a:pt x="4453181" y="5537651"/>
                        <a:pt x="4486709" y="5526031"/>
                        <a:pt x="4519951" y="5513839"/>
                      </a:cubicBezTo>
                      <a:cubicBezTo>
                        <a:pt x="4586436" y="5489360"/>
                        <a:pt x="4651873" y="5462214"/>
                        <a:pt x="4714452" y="5431257"/>
                      </a:cubicBezTo>
                      <a:cubicBezTo>
                        <a:pt x="4921716" y="5348390"/>
                        <a:pt x="5009155" y="5185036"/>
                        <a:pt x="5038302" y="4997203"/>
                      </a:cubicBezTo>
                      <a:cubicBezTo>
                        <a:pt x="5048017" y="4934528"/>
                        <a:pt x="5051256" y="4869187"/>
                        <a:pt x="5050303" y="4803179"/>
                      </a:cubicBezTo>
                      <a:cubicBezTo>
                        <a:pt x="5049065" y="4731170"/>
                        <a:pt x="5042303" y="4659923"/>
                        <a:pt x="5033539" y="4588771"/>
                      </a:cubicBezTo>
                      <a:cubicBezTo>
                        <a:pt x="5029158" y="4553243"/>
                        <a:pt x="5024300" y="4517619"/>
                        <a:pt x="5018966" y="4481996"/>
                      </a:cubicBezTo>
                      <a:cubicBezTo>
                        <a:pt x="4912477" y="4198913"/>
                        <a:pt x="5053256" y="3912020"/>
                        <a:pt x="5287190" y="3742570"/>
                      </a:cubicBezTo>
                      <a:cubicBezTo>
                        <a:pt x="5309669" y="3721615"/>
                        <a:pt x="5332434" y="3701041"/>
                        <a:pt x="5355485" y="3681038"/>
                      </a:cubicBezTo>
                      <a:cubicBezTo>
                        <a:pt x="5378535" y="3660940"/>
                        <a:pt x="5401871" y="3641414"/>
                        <a:pt x="5425302" y="3622174"/>
                      </a:cubicBezTo>
                      <a:cubicBezTo>
                        <a:pt x="5448734" y="3602933"/>
                        <a:pt x="5472166" y="3584074"/>
                        <a:pt x="5495407" y="3565595"/>
                      </a:cubicBezTo>
                      <a:cubicBezTo>
                        <a:pt x="5518648" y="3547117"/>
                        <a:pt x="5541603" y="3528924"/>
                        <a:pt x="5564082" y="3511112"/>
                      </a:cubicBezTo>
                      <a:cubicBezTo>
                        <a:pt x="5681239" y="3422149"/>
                        <a:pt x="5735342" y="3276035"/>
                        <a:pt x="5700194" y="3129826"/>
                      </a:cubicBezTo>
                      <a:cubicBezTo>
                        <a:pt x="5665047" y="2978284"/>
                        <a:pt x="5599991" y="2845600"/>
                        <a:pt x="5618946" y="2688629"/>
                      </a:cubicBezTo>
                      <a:cubicBezTo>
                        <a:pt x="5637900" y="2515369"/>
                        <a:pt x="5664952" y="2328583"/>
                        <a:pt x="5579417" y="2172850"/>
                      </a:cubicBezTo>
                      <a:cubicBezTo>
                        <a:pt x="5564082" y="2144941"/>
                        <a:pt x="5546365" y="2117510"/>
                        <a:pt x="5526935" y="2090363"/>
                      </a:cubicBezTo>
                      <a:cubicBezTo>
                        <a:pt x="5410539" y="1930629"/>
                        <a:pt x="5240042" y="1863001"/>
                        <a:pt x="5093833" y="1741177"/>
                      </a:cubicBezTo>
                      <a:cubicBezTo>
                        <a:pt x="5058685" y="1711363"/>
                        <a:pt x="5028872" y="1676216"/>
                        <a:pt x="5003726" y="1638783"/>
                      </a:cubicBezTo>
                      <a:cubicBezTo>
                        <a:pt x="4981914" y="1608112"/>
                        <a:pt x="4962197" y="1576204"/>
                        <a:pt x="4943718" y="1543438"/>
                      </a:cubicBezTo>
                      <a:cubicBezTo>
                        <a:pt x="4888283" y="1445044"/>
                        <a:pt x="4844468" y="1338079"/>
                        <a:pt x="4817703" y="1218730"/>
                      </a:cubicBezTo>
                      <a:cubicBezTo>
                        <a:pt x="4809607" y="1183583"/>
                        <a:pt x="4793319" y="1153770"/>
                        <a:pt x="4777603" y="1120528"/>
                      </a:cubicBezTo>
                      <a:cubicBezTo>
                        <a:pt x="4760743" y="1084999"/>
                        <a:pt x="4742646" y="1050233"/>
                        <a:pt x="4723024" y="1015657"/>
                      </a:cubicBezTo>
                      <a:cubicBezTo>
                        <a:pt x="4579578" y="755815"/>
                        <a:pt x="4325070" y="617703"/>
                        <a:pt x="4102661" y="446824"/>
                      </a:cubicBezTo>
                      <a:cubicBezTo>
                        <a:pt x="4078182" y="427965"/>
                        <a:pt x="4053131" y="409867"/>
                        <a:pt x="4027699" y="392627"/>
                      </a:cubicBezTo>
                      <a:cubicBezTo>
                        <a:pt x="3976740" y="358051"/>
                        <a:pt x="3923972" y="326524"/>
                        <a:pt x="3869489" y="297663"/>
                      </a:cubicBezTo>
                      <a:cubicBezTo>
                        <a:pt x="3833008" y="278518"/>
                        <a:pt x="3795765" y="260515"/>
                        <a:pt x="3757761" y="243751"/>
                      </a:cubicBezTo>
                      <a:cubicBezTo>
                        <a:pt x="3661939" y="192793"/>
                        <a:pt x="3550973" y="184696"/>
                        <a:pt x="3445341" y="195460"/>
                      </a:cubicBezTo>
                      <a:cubicBezTo>
                        <a:pt x="3255888" y="217081"/>
                        <a:pt x="3055578" y="309188"/>
                        <a:pt x="2874222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2DD42E2-BC3E-47D9-B49C-F135DDB98BFD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879" cy="5638897"/>
                </a:xfrm>
                <a:custGeom>
                  <a:avLst/>
                  <a:gdLst>
                    <a:gd name="connsiteX0" fmla="*/ 1035420 w 5710879"/>
                    <a:gd name="connsiteY0" fmla="*/ 3288608 h 5638897"/>
                    <a:gd name="connsiteX1" fmla="*/ 949219 w 5710879"/>
                    <a:gd name="connsiteY1" fmla="*/ 3339662 h 5638897"/>
                    <a:gd name="connsiteX2" fmla="*/ 380672 w 5710879"/>
                    <a:gd name="connsiteY2" fmla="*/ 4230631 h 5638897"/>
                    <a:gd name="connsiteX3" fmla="*/ 430392 w 5710879"/>
                    <a:gd name="connsiteY3" fmla="*/ 4356647 h 5638897"/>
                    <a:gd name="connsiteX4" fmla="*/ 527928 w 5710879"/>
                    <a:gd name="connsiteY4" fmla="*/ 4455802 h 5638897"/>
                    <a:gd name="connsiteX5" fmla="*/ 657278 w 5710879"/>
                    <a:gd name="connsiteY5" fmla="*/ 4513047 h 5638897"/>
                    <a:gd name="connsiteX6" fmla="*/ 419058 w 5710879"/>
                    <a:gd name="connsiteY6" fmla="*/ 4443324 h 5638897"/>
                    <a:gd name="connsiteX7" fmla="*/ 349620 w 5710879"/>
                    <a:gd name="connsiteY7" fmla="*/ 4399604 h 5638897"/>
                    <a:gd name="connsiteX8" fmla="*/ 269515 w 5710879"/>
                    <a:gd name="connsiteY8" fmla="*/ 4319880 h 5638897"/>
                    <a:gd name="connsiteX9" fmla="*/ 153786 w 5710879"/>
                    <a:gd name="connsiteY9" fmla="*/ 3703708 h 5638897"/>
                    <a:gd name="connsiteX10" fmla="*/ 64442 w 5710879"/>
                    <a:gd name="connsiteY10" fmla="*/ 3308515 h 5638897"/>
                    <a:gd name="connsiteX11" fmla="*/ 19579 w 5710879"/>
                    <a:gd name="connsiteY11" fmla="*/ 3036672 h 5638897"/>
                    <a:gd name="connsiteX12" fmla="*/ 48345 w 5710879"/>
                    <a:gd name="connsiteY12" fmla="*/ 2956186 h 5638897"/>
                    <a:gd name="connsiteX13" fmla="*/ 205221 w 5710879"/>
                    <a:gd name="connsiteY13" fmla="*/ 2750827 h 5638897"/>
                    <a:gd name="connsiteX14" fmla="*/ 762815 w 5710879"/>
                    <a:gd name="connsiteY14" fmla="*/ 2239239 h 5638897"/>
                    <a:gd name="connsiteX15" fmla="*/ 768244 w 5710879"/>
                    <a:gd name="connsiteY15" fmla="*/ 1299979 h 5638897"/>
                    <a:gd name="connsiteX16" fmla="*/ 794533 w 5710879"/>
                    <a:gd name="connsiteY16" fmla="*/ 1123385 h 5638897"/>
                    <a:gd name="connsiteX17" fmla="*/ 1160674 w 5710879"/>
                    <a:gd name="connsiteY17" fmla="*/ 764007 h 5638897"/>
                    <a:gd name="connsiteX18" fmla="*/ 1355461 w 5710879"/>
                    <a:gd name="connsiteY18" fmla="*/ 682663 h 5638897"/>
                    <a:gd name="connsiteX19" fmla="*/ 1646544 w 5710879"/>
                    <a:gd name="connsiteY19" fmla="*/ 564744 h 5638897"/>
                    <a:gd name="connsiteX20" fmla="*/ 1743128 w 5710879"/>
                    <a:gd name="connsiteY20" fmla="*/ 522929 h 5638897"/>
                    <a:gd name="connsiteX21" fmla="*/ 1827900 w 5710879"/>
                    <a:gd name="connsiteY21" fmla="*/ 481972 h 5638897"/>
                    <a:gd name="connsiteX22" fmla="*/ 1905053 w 5710879"/>
                    <a:gd name="connsiteY22" fmla="*/ 431108 h 5638897"/>
                    <a:gd name="connsiteX23" fmla="*/ 2273194 w 5710879"/>
                    <a:gd name="connsiteY23" fmla="*/ 73825 h 5638897"/>
                    <a:gd name="connsiteX24" fmla="*/ 2356157 w 5710879"/>
                    <a:gd name="connsiteY24" fmla="*/ 32392 h 5638897"/>
                    <a:gd name="connsiteX25" fmla="*/ 2440548 w 5710879"/>
                    <a:gd name="connsiteY25" fmla="*/ 7055 h 5638897"/>
                    <a:gd name="connsiteX26" fmla="*/ 2665720 w 5710879"/>
                    <a:gd name="connsiteY26" fmla="*/ 52108 h 5638897"/>
                    <a:gd name="connsiteX27" fmla="*/ 3144827 w 5710879"/>
                    <a:gd name="connsiteY27" fmla="*/ 246990 h 5638897"/>
                    <a:gd name="connsiteX28" fmla="*/ 3670702 w 5710879"/>
                    <a:gd name="connsiteY28" fmla="*/ 215843 h 5638897"/>
                    <a:gd name="connsiteX29" fmla="*/ 3797289 w 5710879"/>
                    <a:gd name="connsiteY29" fmla="*/ 265087 h 5638897"/>
                    <a:gd name="connsiteX30" fmla="*/ 4058179 w 5710879"/>
                    <a:gd name="connsiteY30" fmla="*/ 415392 h 5638897"/>
                    <a:gd name="connsiteX31" fmla="*/ 4140094 w 5710879"/>
                    <a:gd name="connsiteY31" fmla="*/ 476542 h 5638897"/>
                    <a:gd name="connsiteX32" fmla="*/ 4685020 w 5710879"/>
                    <a:gd name="connsiteY32" fmla="*/ 953459 h 5638897"/>
                    <a:gd name="connsiteX33" fmla="*/ 4728073 w 5710879"/>
                    <a:gd name="connsiteY33" fmla="*/ 1027087 h 5638897"/>
                    <a:gd name="connsiteX34" fmla="*/ 4766268 w 5710879"/>
                    <a:gd name="connsiteY34" fmla="*/ 1101668 h 5638897"/>
                    <a:gd name="connsiteX35" fmla="*/ 4939051 w 5710879"/>
                    <a:gd name="connsiteY35" fmla="*/ 1534103 h 5638897"/>
                    <a:gd name="connsiteX36" fmla="*/ 4990867 w 5710879"/>
                    <a:gd name="connsiteY36" fmla="*/ 1616780 h 5638897"/>
                    <a:gd name="connsiteX37" fmla="*/ 5090975 w 5710879"/>
                    <a:gd name="connsiteY37" fmla="*/ 1730509 h 5638897"/>
                    <a:gd name="connsiteX38" fmla="*/ 5480738 w 5710879"/>
                    <a:gd name="connsiteY38" fmla="*/ 2036356 h 5638897"/>
                    <a:gd name="connsiteX39" fmla="*/ 5547794 w 5710879"/>
                    <a:gd name="connsiteY39" fmla="*/ 2122082 h 5638897"/>
                    <a:gd name="connsiteX40" fmla="*/ 5599800 w 5710879"/>
                    <a:gd name="connsiteY40" fmla="*/ 2213998 h 5638897"/>
                    <a:gd name="connsiteX41" fmla="*/ 5616088 w 5710879"/>
                    <a:gd name="connsiteY41" fmla="*/ 2729300 h 5638897"/>
                    <a:gd name="connsiteX42" fmla="*/ 5689145 w 5710879"/>
                    <a:gd name="connsiteY42" fmla="*/ 3078487 h 5638897"/>
                    <a:gd name="connsiteX43" fmla="*/ 5588276 w 5710879"/>
                    <a:gd name="connsiteY43" fmla="*/ 3489776 h 5638897"/>
                    <a:gd name="connsiteX44" fmla="*/ 5475309 w 5710879"/>
                    <a:gd name="connsiteY44" fmla="*/ 3600933 h 5638897"/>
                    <a:gd name="connsiteX45" fmla="*/ 5372915 w 5710879"/>
                    <a:gd name="connsiteY45" fmla="*/ 3676562 h 5638897"/>
                    <a:gd name="connsiteX46" fmla="*/ 5272617 w 5710879"/>
                    <a:gd name="connsiteY46" fmla="*/ 3751333 h 5638897"/>
                    <a:gd name="connsiteX47" fmla="*/ 5008298 w 5710879"/>
                    <a:gd name="connsiteY47" fmla="*/ 4535431 h 5638897"/>
                    <a:gd name="connsiteX48" fmla="*/ 5014680 w 5710879"/>
                    <a:gd name="connsiteY48" fmla="*/ 4637539 h 5638897"/>
                    <a:gd name="connsiteX49" fmla="*/ 5022395 w 5710879"/>
                    <a:gd name="connsiteY49" fmla="*/ 4738980 h 5638897"/>
                    <a:gd name="connsiteX50" fmla="*/ 5039540 w 5710879"/>
                    <a:gd name="connsiteY50" fmla="*/ 4965104 h 5638897"/>
                    <a:gd name="connsiteX51" fmla="*/ 4721500 w 5710879"/>
                    <a:gd name="connsiteY51" fmla="*/ 5436496 h 5638897"/>
                    <a:gd name="connsiteX52" fmla="*/ 4486233 w 5710879"/>
                    <a:gd name="connsiteY52" fmla="*/ 5533080 h 5638897"/>
                    <a:gd name="connsiteX53" fmla="*/ 4404889 w 5710879"/>
                    <a:gd name="connsiteY53" fmla="*/ 5559654 h 5638897"/>
                    <a:gd name="connsiteX54" fmla="*/ 4323165 w 5710879"/>
                    <a:gd name="connsiteY54" fmla="*/ 5584038 h 5638897"/>
                    <a:gd name="connsiteX55" fmla="*/ 3650890 w 5710879"/>
                    <a:gd name="connsiteY55" fmla="*/ 5580228 h 5638897"/>
                    <a:gd name="connsiteX56" fmla="*/ 3515730 w 5710879"/>
                    <a:gd name="connsiteY56" fmla="*/ 5546796 h 5638897"/>
                    <a:gd name="connsiteX57" fmla="*/ 2944516 w 5710879"/>
                    <a:gd name="connsiteY57" fmla="*/ 5490122 h 5638897"/>
                    <a:gd name="connsiteX58" fmla="*/ 2452169 w 5710879"/>
                    <a:gd name="connsiteY58" fmla="*/ 5621090 h 5638897"/>
                    <a:gd name="connsiteX59" fmla="*/ 2336154 w 5710879"/>
                    <a:gd name="connsiteY59" fmla="*/ 5628710 h 5638897"/>
                    <a:gd name="connsiteX60" fmla="*/ 2219664 w 5710879"/>
                    <a:gd name="connsiteY60" fmla="*/ 5634425 h 5638897"/>
                    <a:gd name="connsiteX61" fmla="*/ 2032974 w 5710879"/>
                    <a:gd name="connsiteY61" fmla="*/ 5634330 h 5638897"/>
                    <a:gd name="connsiteX62" fmla="*/ 1827805 w 5710879"/>
                    <a:gd name="connsiteY62" fmla="*/ 5593944 h 5638897"/>
                    <a:gd name="connsiteX63" fmla="*/ 1733127 w 5710879"/>
                    <a:gd name="connsiteY63" fmla="*/ 5550987 h 5638897"/>
                    <a:gd name="connsiteX64" fmla="*/ 1338506 w 5710879"/>
                    <a:gd name="connsiteY64" fmla="*/ 5303622 h 5638897"/>
                    <a:gd name="connsiteX65" fmla="*/ 1241446 w 5710879"/>
                    <a:gd name="connsiteY65" fmla="*/ 5239995 h 5638897"/>
                    <a:gd name="connsiteX66" fmla="*/ 1060566 w 5710879"/>
                    <a:gd name="connsiteY66" fmla="*/ 4981391 h 5638897"/>
                    <a:gd name="connsiteX67" fmla="*/ 951315 w 5710879"/>
                    <a:gd name="connsiteY67" fmla="*/ 4684497 h 5638897"/>
                    <a:gd name="connsiteX68" fmla="*/ 876448 w 5710879"/>
                    <a:gd name="connsiteY68" fmla="*/ 4607916 h 5638897"/>
                    <a:gd name="connsiteX69" fmla="*/ 508307 w 5710879"/>
                    <a:gd name="connsiteY69" fmla="*/ 4431894 h 5638897"/>
                    <a:gd name="connsiteX70" fmla="*/ 413057 w 5710879"/>
                    <a:gd name="connsiteY70" fmla="*/ 4343121 h 5638897"/>
                    <a:gd name="connsiteX71" fmla="*/ 360193 w 5710879"/>
                    <a:gd name="connsiteY71" fmla="*/ 4216343 h 5638897"/>
                    <a:gd name="connsiteX72" fmla="*/ 867685 w 5710879"/>
                    <a:gd name="connsiteY72" fmla="*/ 3389954 h 5638897"/>
                    <a:gd name="connsiteX73" fmla="*/ 975889 w 5710879"/>
                    <a:gd name="connsiteY73" fmla="*/ 3331090 h 5638897"/>
                    <a:gd name="connsiteX74" fmla="*/ 1059138 w 5710879"/>
                    <a:gd name="connsiteY74" fmla="*/ 3281179 h 5638897"/>
                    <a:gd name="connsiteX75" fmla="*/ 1297548 w 5710879"/>
                    <a:gd name="connsiteY75" fmla="*/ 3125826 h 5638897"/>
                    <a:gd name="connsiteX76" fmla="*/ 1441090 w 5710879"/>
                    <a:gd name="connsiteY76" fmla="*/ 3008002 h 5638897"/>
                    <a:gd name="connsiteX77" fmla="*/ 1565296 w 5710879"/>
                    <a:gd name="connsiteY77" fmla="*/ 2870175 h 5638897"/>
                    <a:gd name="connsiteX78" fmla="*/ 1618160 w 5710879"/>
                    <a:gd name="connsiteY78" fmla="*/ 2791498 h 5638897"/>
                    <a:gd name="connsiteX79" fmla="*/ 1663499 w 5710879"/>
                    <a:gd name="connsiteY79" fmla="*/ 2704440 h 5638897"/>
                    <a:gd name="connsiteX80" fmla="*/ 1833996 w 5710879"/>
                    <a:gd name="connsiteY80" fmla="*/ 2106746 h 5638897"/>
                    <a:gd name="connsiteX81" fmla="*/ 1883907 w 5710879"/>
                    <a:gd name="connsiteY81" fmla="*/ 1992065 h 5638897"/>
                    <a:gd name="connsiteX82" fmla="*/ 2253954 w 5710879"/>
                    <a:gd name="connsiteY82" fmla="*/ 1603350 h 5638897"/>
                    <a:gd name="connsiteX83" fmla="*/ 2841646 w 5710879"/>
                    <a:gd name="connsiteY83" fmla="*/ 1564964 h 5638897"/>
                    <a:gd name="connsiteX84" fmla="*/ 2922418 w 5710879"/>
                    <a:gd name="connsiteY84" fmla="*/ 1532103 h 5638897"/>
                    <a:gd name="connsiteX85" fmla="*/ 3162924 w 5710879"/>
                    <a:gd name="connsiteY85" fmla="*/ 1431233 h 5638897"/>
                    <a:gd name="connsiteX86" fmla="*/ 3374856 w 5710879"/>
                    <a:gd name="connsiteY86" fmla="*/ 1339412 h 5638897"/>
                    <a:gd name="connsiteX87" fmla="*/ 3579453 w 5710879"/>
                    <a:gd name="connsiteY87" fmla="*/ 1250925 h 5638897"/>
                    <a:gd name="connsiteX88" fmla="*/ 3680037 w 5710879"/>
                    <a:gd name="connsiteY88" fmla="*/ 1200728 h 5638897"/>
                    <a:gd name="connsiteX89" fmla="*/ 4278588 w 5710879"/>
                    <a:gd name="connsiteY89" fmla="*/ 967270 h 5638897"/>
                    <a:gd name="connsiteX90" fmla="*/ 3686895 w 5710879"/>
                    <a:gd name="connsiteY90" fmla="*/ 1199680 h 5638897"/>
                    <a:gd name="connsiteX91" fmla="*/ 3597455 w 5710879"/>
                    <a:gd name="connsiteY91" fmla="*/ 1244924 h 5638897"/>
                    <a:gd name="connsiteX92" fmla="*/ 3506777 w 5710879"/>
                    <a:gd name="connsiteY92" fmla="*/ 1289406 h 5638897"/>
                    <a:gd name="connsiteX93" fmla="*/ 3316563 w 5710879"/>
                    <a:gd name="connsiteY93" fmla="*/ 1372273 h 5638897"/>
                    <a:gd name="connsiteX94" fmla="*/ 2910798 w 5710879"/>
                    <a:gd name="connsiteY94" fmla="*/ 1535818 h 5638897"/>
                    <a:gd name="connsiteX95" fmla="*/ 2828978 w 5710879"/>
                    <a:gd name="connsiteY95" fmla="*/ 1568203 h 5638897"/>
                    <a:gd name="connsiteX96" fmla="*/ 2540752 w 5710879"/>
                    <a:gd name="connsiteY96" fmla="*/ 1630401 h 5638897"/>
                    <a:gd name="connsiteX97" fmla="*/ 1901814 w 5710879"/>
                    <a:gd name="connsiteY97" fmla="*/ 1920818 h 5638897"/>
                    <a:gd name="connsiteX98" fmla="*/ 1853904 w 5710879"/>
                    <a:gd name="connsiteY98" fmla="*/ 2026927 h 5638897"/>
                    <a:gd name="connsiteX99" fmla="*/ 1698932 w 5710879"/>
                    <a:gd name="connsiteY99" fmla="*/ 2604808 h 5638897"/>
                    <a:gd name="connsiteX100" fmla="*/ 1642449 w 5710879"/>
                    <a:gd name="connsiteY100" fmla="*/ 2733967 h 5638897"/>
                    <a:gd name="connsiteX101" fmla="*/ 1598824 w 5710879"/>
                    <a:gd name="connsiteY101" fmla="*/ 2810548 h 5638897"/>
                    <a:gd name="connsiteX102" fmla="*/ 1355746 w 5710879"/>
                    <a:gd name="connsiteY102" fmla="*/ 3098680 h 5638897"/>
                    <a:gd name="connsiteX103" fmla="*/ 1204108 w 5710879"/>
                    <a:gd name="connsiteY103" fmla="*/ 3205931 h 5638897"/>
                    <a:gd name="connsiteX104" fmla="*/ 1035420 w 5710879"/>
                    <a:gd name="connsiteY104" fmla="*/ 3288608 h 5638897"/>
                    <a:gd name="connsiteX105" fmla="*/ 1035420 w 5710879"/>
                    <a:gd name="connsiteY105" fmla="*/ 3288608 h 5638897"/>
                    <a:gd name="connsiteX106" fmla="*/ 1035420 w 5710879"/>
                    <a:gd name="connsiteY106" fmla="*/ 3288608 h 5638897"/>
                    <a:gd name="connsiteX107" fmla="*/ 1237160 w 5710879"/>
                    <a:gd name="connsiteY107" fmla="*/ 3189739 h 5638897"/>
                    <a:gd name="connsiteX108" fmla="*/ 1404705 w 5710879"/>
                    <a:gd name="connsiteY108" fmla="*/ 3052483 h 5638897"/>
                    <a:gd name="connsiteX109" fmla="*/ 1544722 w 5710879"/>
                    <a:gd name="connsiteY109" fmla="*/ 2885891 h 5638897"/>
                    <a:gd name="connsiteX110" fmla="*/ 1606349 w 5710879"/>
                    <a:gd name="connsiteY110" fmla="*/ 2794451 h 5638897"/>
                    <a:gd name="connsiteX111" fmla="*/ 1663023 w 5710879"/>
                    <a:gd name="connsiteY111" fmla="*/ 2698439 h 5638897"/>
                    <a:gd name="connsiteX112" fmla="*/ 1715601 w 5710879"/>
                    <a:gd name="connsiteY112" fmla="*/ 2561470 h 5638897"/>
                    <a:gd name="connsiteX113" fmla="*/ 1878002 w 5710879"/>
                    <a:gd name="connsiteY113" fmla="*/ 1993303 h 5638897"/>
                    <a:gd name="connsiteX114" fmla="*/ 1934104 w 5710879"/>
                    <a:gd name="connsiteY114" fmla="*/ 1891957 h 5638897"/>
                    <a:gd name="connsiteX115" fmla="*/ 2462742 w 5710879"/>
                    <a:gd name="connsiteY115" fmla="*/ 1630306 h 5638897"/>
                    <a:gd name="connsiteX116" fmla="*/ 2809261 w 5710879"/>
                    <a:gd name="connsiteY116" fmla="*/ 1573918 h 5638897"/>
                    <a:gd name="connsiteX117" fmla="*/ 2885937 w 5710879"/>
                    <a:gd name="connsiteY117" fmla="*/ 1542295 h 5638897"/>
                    <a:gd name="connsiteX118" fmla="*/ 3115966 w 5710879"/>
                    <a:gd name="connsiteY118" fmla="*/ 1446664 h 5638897"/>
                    <a:gd name="connsiteX119" fmla="*/ 3344947 w 5710879"/>
                    <a:gd name="connsiteY119" fmla="*/ 1351223 h 5638897"/>
                    <a:gd name="connsiteX120" fmla="*/ 3568023 w 5710879"/>
                    <a:gd name="connsiteY120" fmla="*/ 1254544 h 5638897"/>
                    <a:gd name="connsiteX121" fmla="*/ 3677179 w 5710879"/>
                    <a:gd name="connsiteY121" fmla="*/ 1202062 h 5638897"/>
                    <a:gd name="connsiteX122" fmla="*/ 4279064 w 5710879"/>
                    <a:gd name="connsiteY122" fmla="*/ 967270 h 5638897"/>
                    <a:gd name="connsiteX123" fmla="*/ 3704135 w 5710879"/>
                    <a:gd name="connsiteY123" fmla="*/ 1188346 h 5638897"/>
                    <a:gd name="connsiteX124" fmla="*/ 3608695 w 5710879"/>
                    <a:gd name="connsiteY124" fmla="*/ 1237876 h 5638897"/>
                    <a:gd name="connsiteX125" fmla="*/ 3415528 w 5710879"/>
                    <a:gd name="connsiteY125" fmla="*/ 1327315 h 5638897"/>
                    <a:gd name="connsiteX126" fmla="*/ 3166449 w 5710879"/>
                    <a:gd name="connsiteY126" fmla="*/ 1429900 h 5638897"/>
                    <a:gd name="connsiteX127" fmla="*/ 2906512 w 5710879"/>
                    <a:gd name="connsiteY127" fmla="*/ 1535341 h 5638897"/>
                    <a:gd name="connsiteX128" fmla="*/ 2820691 w 5710879"/>
                    <a:gd name="connsiteY128" fmla="*/ 1570774 h 5638897"/>
                    <a:gd name="connsiteX129" fmla="*/ 2479029 w 5710879"/>
                    <a:gd name="connsiteY129" fmla="*/ 1638497 h 5638897"/>
                    <a:gd name="connsiteX130" fmla="*/ 1911435 w 5710879"/>
                    <a:gd name="connsiteY130" fmla="*/ 1915389 h 5638897"/>
                    <a:gd name="connsiteX131" fmla="*/ 1862667 w 5710879"/>
                    <a:gd name="connsiteY131" fmla="*/ 2015306 h 5638897"/>
                    <a:gd name="connsiteX132" fmla="*/ 1710267 w 5710879"/>
                    <a:gd name="connsiteY132" fmla="*/ 2558707 h 5638897"/>
                    <a:gd name="connsiteX133" fmla="*/ 1623684 w 5710879"/>
                    <a:gd name="connsiteY133" fmla="*/ 2775211 h 5638897"/>
                    <a:gd name="connsiteX134" fmla="*/ 1570059 w 5710879"/>
                    <a:gd name="connsiteY134" fmla="*/ 2863507 h 5638897"/>
                    <a:gd name="connsiteX135" fmla="*/ 1359080 w 5710879"/>
                    <a:gd name="connsiteY135" fmla="*/ 3089917 h 5638897"/>
                    <a:gd name="connsiteX136" fmla="*/ 1191249 w 5710879"/>
                    <a:gd name="connsiteY136" fmla="*/ 3208408 h 5638897"/>
                    <a:gd name="connsiteX137" fmla="*/ 1101524 w 5710879"/>
                    <a:gd name="connsiteY137" fmla="*/ 3261272 h 5638897"/>
                    <a:gd name="connsiteX138" fmla="*/ 1009227 w 5710879"/>
                    <a:gd name="connsiteY138" fmla="*/ 3311182 h 5638897"/>
                    <a:gd name="connsiteX139" fmla="*/ 906642 w 5710879"/>
                    <a:gd name="connsiteY139" fmla="*/ 3369666 h 5638897"/>
                    <a:gd name="connsiteX140" fmla="*/ 408294 w 5710879"/>
                    <a:gd name="connsiteY140" fmla="*/ 3990601 h 5638897"/>
                    <a:gd name="connsiteX141" fmla="*/ 364575 w 5710879"/>
                    <a:gd name="connsiteY141" fmla="*/ 4238441 h 5638897"/>
                    <a:gd name="connsiteX142" fmla="*/ 410866 w 5710879"/>
                    <a:gd name="connsiteY142" fmla="*/ 4357027 h 5638897"/>
                    <a:gd name="connsiteX143" fmla="*/ 505735 w 5710879"/>
                    <a:gd name="connsiteY143" fmla="*/ 4450754 h 5638897"/>
                    <a:gd name="connsiteX144" fmla="*/ 922644 w 5710879"/>
                    <a:gd name="connsiteY144" fmla="*/ 4634777 h 5638897"/>
                    <a:gd name="connsiteX145" fmla="*/ 970460 w 5710879"/>
                    <a:gd name="connsiteY145" fmla="*/ 4702690 h 5638897"/>
                    <a:gd name="connsiteX146" fmla="*/ 1101333 w 5710879"/>
                    <a:gd name="connsiteY146" fmla="*/ 5084166 h 5638897"/>
                    <a:gd name="connsiteX147" fmla="*/ 1217729 w 5710879"/>
                    <a:gd name="connsiteY147" fmla="*/ 5222183 h 5638897"/>
                    <a:gd name="connsiteX148" fmla="*/ 1305073 w 5710879"/>
                    <a:gd name="connsiteY148" fmla="*/ 5274380 h 5638897"/>
                    <a:gd name="connsiteX149" fmla="*/ 1722744 w 5710879"/>
                    <a:gd name="connsiteY149" fmla="*/ 5541462 h 5638897"/>
                    <a:gd name="connsiteX150" fmla="*/ 1796563 w 5710879"/>
                    <a:gd name="connsiteY150" fmla="*/ 5578895 h 5638897"/>
                    <a:gd name="connsiteX151" fmla="*/ 2118318 w 5710879"/>
                    <a:gd name="connsiteY151" fmla="*/ 5637664 h 5638897"/>
                    <a:gd name="connsiteX152" fmla="*/ 2319486 w 5710879"/>
                    <a:gd name="connsiteY152" fmla="*/ 5629472 h 5638897"/>
                    <a:gd name="connsiteX153" fmla="*/ 2420260 w 5710879"/>
                    <a:gd name="connsiteY153" fmla="*/ 5621947 h 5638897"/>
                    <a:gd name="connsiteX154" fmla="*/ 3042243 w 5710879"/>
                    <a:gd name="connsiteY154" fmla="*/ 5473929 h 5638897"/>
                    <a:gd name="connsiteX155" fmla="*/ 3431434 w 5710879"/>
                    <a:gd name="connsiteY155" fmla="*/ 5529650 h 5638897"/>
                    <a:gd name="connsiteX156" fmla="*/ 3560022 w 5710879"/>
                    <a:gd name="connsiteY156" fmla="*/ 5560416 h 5638897"/>
                    <a:gd name="connsiteX157" fmla="*/ 4318879 w 5710879"/>
                    <a:gd name="connsiteY157" fmla="*/ 5580800 h 5638897"/>
                    <a:gd name="connsiteX158" fmla="*/ 4419653 w 5710879"/>
                    <a:gd name="connsiteY158" fmla="*/ 5548795 h 5638897"/>
                    <a:gd name="connsiteX159" fmla="*/ 4520047 w 5710879"/>
                    <a:gd name="connsiteY159" fmla="*/ 5513839 h 5638897"/>
                    <a:gd name="connsiteX160" fmla="*/ 4714547 w 5710879"/>
                    <a:gd name="connsiteY160" fmla="*/ 5431257 h 5638897"/>
                    <a:gd name="connsiteX161" fmla="*/ 5038397 w 5710879"/>
                    <a:gd name="connsiteY161" fmla="*/ 4997203 h 5638897"/>
                    <a:gd name="connsiteX162" fmla="*/ 5050399 w 5710879"/>
                    <a:gd name="connsiteY162" fmla="*/ 4803179 h 5638897"/>
                    <a:gd name="connsiteX163" fmla="*/ 5033634 w 5710879"/>
                    <a:gd name="connsiteY163" fmla="*/ 4588771 h 5638897"/>
                    <a:gd name="connsiteX164" fmla="*/ 5019061 w 5710879"/>
                    <a:gd name="connsiteY164" fmla="*/ 4481996 h 5638897"/>
                    <a:gd name="connsiteX165" fmla="*/ 5287285 w 5710879"/>
                    <a:gd name="connsiteY165" fmla="*/ 3742570 h 5638897"/>
                    <a:gd name="connsiteX166" fmla="*/ 5355580 w 5710879"/>
                    <a:gd name="connsiteY166" fmla="*/ 3681038 h 5638897"/>
                    <a:gd name="connsiteX167" fmla="*/ 5425398 w 5710879"/>
                    <a:gd name="connsiteY167" fmla="*/ 3622174 h 5638897"/>
                    <a:gd name="connsiteX168" fmla="*/ 5495502 w 5710879"/>
                    <a:gd name="connsiteY168" fmla="*/ 3565595 h 5638897"/>
                    <a:gd name="connsiteX169" fmla="*/ 5564177 w 5710879"/>
                    <a:gd name="connsiteY169" fmla="*/ 3511112 h 5638897"/>
                    <a:gd name="connsiteX170" fmla="*/ 5700289 w 5710879"/>
                    <a:gd name="connsiteY170" fmla="*/ 3129826 h 5638897"/>
                    <a:gd name="connsiteX171" fmla="*/ 5619041 w 5710879"/>
                    <a:gd name="connsiteY171" fmla="*/ 2688629 h 5638897"/>
                    <a:gd name="connsiteX172" fmla="*/ 5579512 w 5710879"/>
                    <a:gd name="connsiteY172" fmla="*/ 2172850 h 5638897"/>
                    <a:gd name="connsiteX173" fmla="*/ 5527030 w 5710879"/>
                    <a:gd name="connsiteY173" fmla="*/ 2090363 h 5638897"/>
                    <a:gd name="connsiteX174" fmla="*/ 5093928 w 5710879"/>
                    <a:gd name="connsiteY174" fmla="*/ 1741177 h 5638897"/>
                    <a:gd name="connsiteX175" fmla="*/ 5003821 w 5710879"/>
                    <a:gd name="connsiteY175" fmla="*/ 1638783 h 5638897"/>
                    <a:gd name="connsiteX176" fmla="*/ 4943814 w 5710879"/>
                    <a:gd name="connsiteY176" fmla="*/ 1543438 h 5638897"/>
                    <a:gd name="connsiteX177" fmla="*/ 4817798 w 5710879"/>
                    <a:gd name="connsiteY177" fmla="*/ 1218730 h 5638897"/>
                    <a:gd name="connsiteX178" fmla="*/ 4777698 w 5710879"/>
                    <a:gd name="connsiteY178" fmla="*/ 1120528 h 5638897"/>
                    <a:gd name="connsiteX179" fmla="*/ 4723120 w 5710879"/>
                    <a:gd name="connsiteY179" fmla="*/ 1015657 h 5638897"/>
                    <a:gd name="connsiteX180" fmla="*/ 4102756 w 5710879"/>
                    <a:gd name="connsiteY180" fmla="*/ 446824 h 5638897"/>
                    <a:gd name="connsiteX181" fmla="*/ 4027795 w 5710879"/>
                    <a:gd name="connsiteY181" fmla="*/ 392627 h 5638897"/>
                    <a:gd name="connsiteX182" fmla="*/ 3869584 w 5710879"/>
                    <a:gd name="connsiteY182" fmla="*/ 297663 h 5638897"/>
                    <a:gd name="connsiteX183" fmla="*/ 3757856 w 5710879"/>
                    <a:gd name="connsiteY183" fmla="*/ 243751 h 5638897"/>
                    <a:gd name="connsiteX184" fmla="*/ 3445436 w 5710879"/>
                    <a:gd name="connsiteY184" fmla="*/ 195460 h 5638897"/>
                    <a:gd name="connsiteX185" fmla="*/ 2874317 w 5710879"/>
                    <a:gd name="connsiteY185" fmla="*/ 198127 h 5638897"/>
                    <a:gd name="connsiteX186" fmla="*/ 2460075 w 5710879"/>
                    <a:gd name="connsiteY186" fmla="*/ 2578 h 5638897"/>
                    <a:gd name="connsiteX187" fmla="*/ 2348728 w 5710879"/>
                    <a:gd name="connsiteY187" fmla="*/ 38869 h 5638897"/>
                    <a:gd name="connsiteX188" fmla="*/ 1983634 w 5710879"/>
                    <a:gd name="connsiteY188" fmla="*/ 352717 h 5638897"/>
                    <a:gd name="connsiteX189" fmla="*/ 1901719 w 5710879"/>
                    <a:gd name="connsiteY189" fmla="*/ 422345 h 5638897"/>
                    <a:gd name="connsiteX190" fmla="*/ 1764750 w 5710879"/>
                    <a:gd name="connsiteY190" fmla="*/ 502450 h 5638897"/>
                    <a:gd name="connsiteX191" fmla="*/ 1656641 w 5710879"/>
                    <a:gd name="connsiteY191" fmla="*/ 552361 h 5638897"/>
                    <a:gd name="connsiteX192" fmla="*/ 1330600 w 5710879"/>
                    <a:gd name="connsiteY192" fmla="*/ 696284 h 5638897"/>
                    <a:gd name="connsiteX193" fmla="*/ 1109334 w 5710879"/>
                    <a:gd name="connsiteY193" fmla="*/ 788486 h 5638897"/>
                    <a:gd name="connsiteX194" fmla="*/ 793676 w 5710879"/>
                    <a:gd name="connsiteY194" fmla="*/ 1172153 h 5638897"/>
                    <a:gd name="connsiteX195" fmla="*/ 773673 w 5710879"/>
                    <a:gd name="connsiteY195" fmla="*/ 1349128 h 5638897"/>
                    <a:gd name="connsiteX196" fmla="*/ 819679 w 5710879"/>
                    <a:gd name="connsiteY196" fmla="*/ 1855000 h 5638897"/>
                    <a:gd name="connsiteX197" fmla="*/ 191696 w 5710879"/>
                    <a:gd name="connsiteY197" fmla="*/ 2772639 h 5638897"/>
                    <a:gd name="connsiteX198" fmla="*/ 33771 w 5710879"/>
                    <a:gd name="connsiteY198" fmla="*/ 2972664 h 5638897"/>
                    <a:gd name="connsiteX199" fmla="*/ 6911 w 5710879"/>
                    <a:gd name="connsiteY199" fmla="*/ 3052007 h 5638897"/>
                    <a:gd name="connsiteX200" fmla="*/ 21103 w 5710879"/>
                    <a:gd name="connsiteY200" fmla="*/ 3184024 h 5638897"/>
                    <a:gd name="connsiteX201" fmla="*/ 153786 w 5710879"/>
                    <a:gd name="connsiteY201" fmla="*/ 3971741 h 5638897"/>
                    <a:gd name="connsiteX202" fmla="*/ 272944 w 5710879"/>
                    <a:gd name="connsiteY202" fmla="*/ 4326833 h 5638897"/>
                    <a:gd name="connsiteX203" fmla="*/ 342477 w 5710879"/>
                    <a:gd name="connsiteY203" fmla="*/ 4399700 h 5638897"/>
                    <a:gd name="connsiteX204" fmla="*/ 412771 w 5710879"/>
                    <a:gd name="connsiteY204" fmla="*/ 4443991 h 5638897"/>
                    <a:gd name="connsiteX205" fmla="*/ 657278 w 5710879"/>
                    <a:gd name="connsiteY205" fmla="*/ 4513142 h 5638897"/>
                    <a:gd name="connsiteX206" fmla="*/ 509450 w 5710879"/>
                    <a:gd name="connsiteY206" fmla="*/ 4445134 h 5638897"/>
                    <a:gd name="connsiteX207" fmla="*/ 452109 w 5710879"/>
                    <a:gd name="connsiteY207" fmla="*/ 4390175 h 5638897"/>
                    <a:gd name="connsiteX208" fmla="*/ 413152 w 5710879"/>
                    <a:gd name="connsiteY208" fmla="*/ 4318261 h 5638897"/>
                    <a:gd name="connsiteX209" fmla="*/ 378481 w 5710879"/>
                    <a:gd name="connsiteY209" fmla="*/ 4147668 h 5638897"/>
                    <a:gd name="connsiteX210" fmla="*/ 839586 w 5710879"/>
                    <a:gd name="connsiteY210" fmla="*/ 3398050 h 5638897"/>
                    <a:gd name="connsiteX211" fmla="*/ 954744 w 5710879"/>
                    <a:gd name="connsiteY211" fmla="*/ 3331566 h 5638897"/>
                    <a:gd name="connsiteX212" fmla="*/ 1035420 w 5710879"/>
                    <a:gd name="connsiteY212" fmla="*/ 3288608 h 5638897"/>
                    <a:gd name="connsiteX213" fmla="*/ 1035420 w 5710879"/>
                    <a:gd name="connsiteY213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5710879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56655" y="956412"/>
                        <a:pt x="3872537" y="1102621"/>
                        <a:pt x="3686895" y="1199680"/>
                      </a:cubicBezTo>
                      <a:cubicBezTo>
                        <a:pt x="3657177" y="1215111"/>
                        <a:pt x="3627363" y="1230065"/>
                        <a:pt x="3597455" y="1244924"/>
                      </a:cubicBezTo>
                      <a:cubicBezTo>
                        <a:pt x="3567546" y="1259783"/>
                        <a:pt x="3537352" y="1274547"/>
                        <a:pt x="3506777" y="1289406"/>
                      </a:cubicBezTo>
                      <a:cubicBezTo>
                        <a:pt x="3444960" y="1317695"/>
                        <a:pt x="3380952" y="1345318"/>
                        <a:pt x="3316563" y="1372273"/>
                      </a:cubicBezTo>
                      <a:cubicBezTo>
                        <a:pt x="3182355" y="1428471"/>
                        <a:pt x="3047101" y="1481525"/>
                        <a:pt x="2910798" y="1535818"/>
                      </a:cubicBezTo>
                      <a:cubicBezTo>
                        <a:pt x="2883556" y="1546676"/>
                        <a:pt x="2856220" y="1557630"/>
                        <a:pt x="2828978" y="1568203"/>
                      </a:cubicBezTo>
                      <a:cubicBezTo>
                        <a:pt x="2735633" y="1603350"/>
                        <a:pt x="2643621" y="1657452"/>
                        <a:pt x="2540752" y="1630401"/>
                      </a:cubicBezTo>
                      <a:cubicBezTo>
                        <a:pt x="2275480" y="1560011"/>
                        <a:pt x="2015638" y="1676407"/>
                        <a:pt x="1901814" y="1920818"/>
                      </a:cubicBezTo>
                      <a:cubicBezTo>
                        <a:pt x="1883907" y="1954251"/>
                        <a:pt x="1868096" y="1989874"/>
                        <a:pt x="1853904" y="2026927"/>
                      </a:cubicBezTo>
                      <a:cubicBezTo>
                        <a:pt x="1782847" y="2212378"/>
                        <a:pt x="1751700" y="2434311"/>
                        <a:pt x="1698932" y="2604808"/>
                      </a:cubicBezTo>
                      <a:cubicBezTo>
                        <a:pt x="1682644" y="2650814"/>
                        <a:pt x="1666452" y="2694153"/>
                        <a:pt x="1642449" y="2733967"/>
                      </a:cubicBezTo>
                      <a:cubicBezTo>
                        <a:pt x="1628447" y="2759685"/>
                        <a:pt x="1613969" y="2785212"/>
                        <a:pt x="1598824" y="2810548"/>
                      </a:cubicBezTo>
                      <a:cubicBezTo>
                        <a:pt x="1533864" y="2918848"/>
                        <a:pt x="1452615" y="3018956"/>
                        <a:pt x="1355746" y="3098680"/>
                      </a:cubicBezTo>
                      <a:cubicBezTo>
                        <a:pt x="1308312" y="3138494"/>
                        <a:pt x="1257639" y="3174308"/>
                        <a:pt x="1204108" y="3205931"/>
                      </a:cubicBezTo>
                      <a:cubicBezTo>
                        <a:pt x="1150959" y="3237649"/>
                        <a:pt x="1094475" y="3265177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109144" y="3263081"/>
                        <a:pt x="1176009" y="3229648"/>
                        <a:pt x="1237160" y="3189739"/>
                      </a:cubicBezTo>
                      <a:cubicBezTo>
                        <a:pt x="1298311" y="3149829"/>
                        <a:pt x="1353841" y="3103633"/>
                        <a:pt x="1404705" y="3052483"/>
                      </a:cubicBezTo>
                      <a:cubicBezTo>
                        <a:pt x="1455568" y="3001334"/>
                        <a:pt x="1501860" y="2945327"/>
                        <a:pt x="1544722" y="2885891"/>
                      </a:cubicBezTo>
                      <a:cubicBezTo>
                        <a:pt x="1566153" y="2856173"/>
                        <a:pt x="1586632" y="2825693"/>
                        <a:pt x="1606349" y="2794451"/>
                      </a:cubicBezTo>
                      <a:cubicBezTo>
                        <a:pt x="1626161" y="2763209"/>
                        <a:pt x="1645116" y="2731396"/>
                        <a:pt x="1663023" y="2698439"/>
                      </a:cubicBezTo>
                      <a:cubicBezTo>
                        <a:pt x="1680453" y="2653576"/>
                        <a:pt x="1704837" y="2612905"/>
                        <a:pt x="1715601" y="2561470"/>
                      </a:cubicBezTo>
                      <a:cubicBezTo>
                        <a:pt x="1756177" y="2363540"/>
                        <a:pt x="1794658" y="2166658"/>
                        <a:pt x="1878002" y="1993303"/>
                      </a:cubicBezTo>
                      <a:cubicBezTo>
                        <a:pt x="1894671" y="1958632"/>
                        <a:pt x="1913244" y="1924914"/>
                        <a:pt x="1934104" y="1891957"/>
                      </a:cubicBezTo>
                      <a:cubicBezTo>
                        <a:pt x="2037736" y="1703458"/>
                        <a:pt x="2224521" y="1511243"/>
                        <a:pt x="2462742" y="1630306"/>
                      </a:cubicBezTo>
                      <a:cubicBezTo>
                        <a:pt x="2573708" y="1684408"/>
                        <a:pt x="2698200" y="1616780"/>
                        <a:pt x="2809261" y="1573918"/>
                      </a:cubicBezTo>
                      <a:cubicBezTo>
                        <a:pt x="2834693" y="1563726"/>
                        <a:pt x="2860315" y="1553058"/>
                        <a:pt x="2885937" y="1542295"/>
                      </a:cubicBezTo>
                      <a:cubicBezTo>
                        <a:pt x="2962804" y="1510100"/>
                        <a:pt x="3039480" y="1478382"/>
                        <a:pt x="3115966" y="1446664"/>
                      </a:cubicBezTo>
                      <a:cubicBezTo>
                        <a:pt x="3192452" y="1414945"/>
                        <a:pt x="3268747" y="1383322"/>
                        <a:pt x="3344947" y="1351223"/>
                      </a:cubicBezTo>
                      <a:cubicBezTo>
                        <a:pt x="3420862" y="1321600"/>
                        <a:pt x="3494871" y="1288834"/>
                        <a:pt x="3568023" y="1254544"/>
                      </a:cubicBezTo>
                      <a:cubicBezTo>
                        <a:pt x="3604599" y="1237399"/>
                        <a:pt x="3640984" y="1219778"/>
                        <a:pt x="3677179" y="1202062"/>
                      </a:cubicBezTo>
                      <a:cubicBezTo>
                        <a:pt x="3873109" y="1116051"/>
                        <a:pt x="4054464" y="959079"/>
                        <a:pt x="4279064" y="967270"/>
                      </a:cubicBezTo>
                      <a:cubicBezTo>
                        <a:pt x="4073324" y="999751"/>
                        <a:pt x="3883872" y="1089095"/>
                        <a:pt x="3704135" y="1188346"/>
                      </a:cubicBezTo>
                      <a:cubicBezTo>
                        <a:pt x="3672131" y="1205014"/>
                        <a:pt x="3640508" y="1221588"/>
                        <a:pt x="3608695" y="1237876"/>
                      </a:cubicBezTo>
                      <a:cubicBezTo>
                        <a:pt x="3545163" y="1270451"/>
                        <a:pt x="3481250" y="1301598"/>
                        <a:pt x="3415528" y="1327315"/>
                      </a:cubicBezTo>
                      <a:cubicBezTo>
                        <a:pt x="3332946" y="1362463"/>
                        <a:pt x="3249697" y="1396372"/>
                        <a:pt x="3166449" y="1429900"/>
                      </a:cubicBezTo>
                      <a:cubicBezTo>
                        <a:pt x="3079676" y="1464856"/>
                        <a:pt x="2992808" y="1499623"/>
                        <a:pt x="2906512" y="1535341"/>
                      </a:cubicBezTo>
                      <a:cubicBezTo>
                        <a:pt x="2877746" y="1547248"/>
                        <a:pt x="2849076" y="1559249"/>
                        <a:pt x="2820691" y="1570774"/>
                      </a:cubicBezTo>
                      <a:cubicBezTo>
                        <a:pt x="2709058" y="1614113"/>
                        <a:pt x="2587234" y="1689932"/>
                        <a:pt x="2479029" y="1638497"/>
                      </a:cubicBezTo>
                      <a:cubicBezTo>
                        <a:pt x="2221854" y="1511243"/>
                        <a:pt x="2010780" y="1700791"/>
                        <a:pt x="1911435" y="1915389"/>
                      </a:cubicBezTo>
                      <a:cubicBezTo>
                        <a:pt x="1893337" y="1947964"/>
                        <a:pt x="1877240" y="1981302"/>
                        <a:pt x="1862667" y="2015306"/>
                      </a:cubicBezTo>
                      <a:cubicBezTo>
                        <a:pt x="1789991" y="2185708"/>
                        <a:pt x="1755987" y="2374303"/>
                        <a:pt x="1710267" y="2558707"/>
                      </a:cubicBezTo>
                      <a:cubicBezTo>
                        <a:pt x="1691312" y="2637193"/>
                        <a:pt x="1661499" y="2707583"/>
                        <a:pt x="1623684" y="2775211"/>
                      </a:cubicBezTo>
                      <a:cubicBezTo>
                        <a:pt x="1607397" y="2805691"/>
                        <a:pt x="1589490" y="2835123"/>
                        <a:pt x="1570059" y="2863507"/>
                      </a:cubicBezTo>
                      <a:cubicBezTo>
                        <a:pt x="1511766" y="2948661"/>
                        <a:pt x="1439757" y="3024385"/>
                        <a:pt x="1359080" y="3089917"/>
                      </a:cubicBezTo>
                      <a:cubicBezTo>
                        <a:pt x="1306311" y="3132874"/>
                        <a:pt x="1249923" y="3171927"/>
                        <a:pt x="1191249" y="3208408"/>
                      </a:cubicBezTo>
                      <a:cubicBezTo>
                        <a:pt x="1161912" y="3226600"/>
                        <a:pt x="1132004" y="3244222"/>
                        <a:pt x="1101524" y="3261272"/>
                      </a:cubicBezTo>
                      <a:cubicBezTo>
                        <a:pt x="1071139" y="3278321"/>
                        <a:pt x="1040278" y="3294895"/>
                        <a:pt x="1009227" y="3311182"/>
                      </a:cubicBezTo>
                      <a:cubicBezTo>
                        <a:pt x="975413" y="3330995"/>
                        <a:pt x="940361" y="3350330"/>
                        <a:pt x="906642" y="3369666"/>
                      </a:cubicBezTo>
                      <a:cubicBezTo>
                        <a:pt x="649182" y="3484442"/>
                        <a:pt x="522023" y="3749714"/>
                        <a:pt x="408294" y="3990601"/>
                      </a:cubicBezTo>
                      <a:cubicBezTo>
                        <a:pt x="370385" y="4069087"/>
                        <a:pt x="351430" y="4155764"/>
                        <a:pt x="364575" y="4238441"/>
                      </a:cubicBezTo>
                      <a:cubicBezTo>
                        <a:pt x="373147" y="4278446"/>
                        <a:pt x="388959" y="4317975"/>
                        <a:pt x="410866" y="4357027"/>
                      </a:cubicBezTo>
                      <a:cubicBezTo>
                        <a:pt x="431154" y="4392365"/>
                        <a:pt x="461539" y="4424084"/>
                        <a:pt x="505735" y="4450754"/>
                      </a:cubicBezTo>
                      <a:cubicBezTo>
                        <a:pt x="638418" y="4532002"/>
                        <a:pt x="814345" y="4513047"/>
                        <a:pt x="922644" y="4634777"/>
                      </a:cubicBezTo>
                      <a:cubicBezTo>
                        <a:pt x="941123" y="4656398"/>
                        <a:pt x="956839" y="4679163"/>
                        <a:pt x="970460" y="4702690"/>
                      </a:cubicBezTo>
                      <a:cubicBezTo>
                        <a:pt x="1038468" y="4820228"/>
                        <a:pt x="1053899" y="4957865"/>
                        <a:pt x="1101333" y="5084166"/>
                      </a:cubicBezTo>
                      <a:cubicBezTo>
                        <a:pt x="1122955" y="5141030"/>
                        <a:pt x="1163627" y="5189703"/>
                        <a:pt x="1217729" y="5222183"/>
                      </a:cubicBezTo>
                      <a:cubicBezTo>
                        <a:pt x="1247066" y="5239804"/>
                        <a:pt x="1276117" y="5257140"/>
                        <a:pt x="1305073" y="5274380"/>
                      </a:cubicBezTo>
                      <a:cubicBezTo>
                        <a:pt x="1449472" y="5360677"/>
                        <a:pt x="1588442" y="5444592"/>
                        <a:pt x="1722744" y="5541462"/>
                      </a:cubicBezTo>
                      <a:cubicBezTo>
                        <a:pt x="1746747" y="5555272"/>
                        <a:pt x="1771417" y="5567750"/>
                        <a:pt x="1796563" y="5578895"/>
                      </a:cubicBezTo>
                      <a:cubicBezTo>
                        <a:pt x="1897242" y="5623186"/>
                        <a:pt x="2007447" y="5644427"/>
                        <a:pt x="2118318" y="5637664"/>
                      </a:cubicBezTo>
                      <a:cubicBezTo>
                        <a:pt x="2185088" y="5637378"/>
                        <a:pt x="2252334" y="5633949"/>
                        <a:pt x="2319486" y="5629472"/>
                      </a:cubicBezTo>
                      <a:cubicBezTo>
                        <a:pt x="2353109" y="5627187"/>
                        <a:pt x="2386732" y="5624615"/>
                        <a:pt x="2420260" y="5621947"/>
                      </a:cubicBezTo>
                      <a:cubicBezTo>
                        <a:pt x="2630763" y="5598421"/>
                        <a:pt x="2828406" y="5522602"/>
                        <a:pt x="3042243" y="5473929"/>
                      </a:cubicBezTo>
                      <a:cubicBezTo>
                        <a:pt x="3174926" y="5441449"/>
                        <a:pt x="3302085" y="5503742"/>
                        <a:pt x="3431434" y="5529650"/>
                      </a:cubicBezTo>
                      <a:cubicBezTo>
                        <a:pt x="3474487" y="5539747"/>
                        <a:pt x="3517350" y="5550224"/>
                        <a:pt x="3560022" y="5560416"/>
                      </a:cubicBezTo>
                      <a:cubicBezTo>
                        <a:pt x="3816244" y="5621662"/>
                        <a:pt x="4067895" y="5673192"/>
                        <a:pt x="4318879" y="5580800"/>
                      </a:cubicBezTo>
                      <a:cubicBezTo>
                        <a:pt x="4352407" y="5570513"/>
                        <a:pt x="4386030" y="5559940"/>
                        <a:pt x="4419653" y="5548795"/>
                      </a:cubicBezTo>
                      <a:cubicBezTo>
                        <a:pt x="4453276" y="5537651"/>
                        <a:pt x="4486804" y="5526031"/>
                        <a:pt x="4520047" y="5513839"/>
                      </a:cubicBezTo>
                      <a:cubicBezTo>
                        <a:pt x="4586531" y="5489360"/>
                        <a:pt x="4651968" y="5462214"/>
                        <a:pt x="4714547" y="5431257"/>
                      </a:cubicBezTo>
                      <a:cubicBezTo>
                        <a:pt x="4921811" y="5348390"/>
                        <a:pt x="5009250" y="5185036"/>
                        <a:pt x="5038397" y="4997203"/>
                      </a:cubicBezTo>
                      <a:cubicBezTo>
                        <a:pt x="5048113" y="4934528"/>
                        <a:pt x="5051351" y="4869187"/>
                        <a:pt x="5050399" y="4803179"/>
                      </a:cubicBezTo>
                      <a:cubicBezTo>
                        <a:pt x="5049160" y="4731170"/>
                        <a:pt x="5042398" y="4659923"/>
                        <a:pt x="5033634" y="4588771"/>
                      </a:cubicBezTo>
                      <a:cubicBezTo>
                        <a:pt x="5029253" y="4553243"/>
                        <a:pt x="5024395" y="4517619"/>
                        <a:pt x="5019061" y="4481996"/>
                      </a:cubicBezTo>
                      <a:cubicBezTo>
                        <a:pt x="4912572" y="4198913"/>
                        <a:pt x="5053351" y="3912020"/>
                        <a:pt x="5287285" y="3742570"/>
                      </a:cubicBezTo>
                      <a:cubicBezTo>
                        <a:pt x="5309764" y="3721615"/>
                        <a:pt x="5332529" y="3701041"/>
                        <a:pt x="5355580" y="3681038"/>
                      </a:cubicBezTo>
                      <a:cubicBezTo>
                        <a:pt x="5378630" y="3660940"/>
                        <a:pt x="5401967" y="3641414"/>
                        <a:pt x="5425398" y="3622174"/>
                      </a:cubicBezTo>
                      <a:cubicBezTo>
                        <a:pt x="5448829" y="3602933"/>
                        <a:pt x="5472261" y="3584074"/>
                        <a:pt x="5495502" y="3565595"/>
                      </a:cubicBezTo>
                      <a:cubicBezTo>
                        <a:pt x="5518743" y="3547117"/>
                        <a:pt x="5541698" y="3528924"/>
                        <a:pt x="5564177" y="3511112"/>
                      </a:cubicBezTo>
                      <a:cubicBezTo>
                        <a:pt x="5681334" y="3422149"/>
                        <a:pt x="5735436" y="3276035"/>
                        <a:pt x="5700289" y="3129826"/>
                      </a:cubicBezTo>
                      <a:cubicBezTo>
                        <a:pt x="5665142" y="2978284"/>
                        <a:pt x="5600086" y="2845600"/>
                        <a:pt x="5619041" y="2688629"/>
                      </a:cubicBezTo>
                      <a:cubicBezTo>
                        <a:pt x="5637996" y="2515369"/>
                        <a:pt x="5665047" y="2328583"/>
                        <a:pt x="5579512" y="2172850"/>
                      </a:cubicBezTo>
                      <a:cubicBezTo>
                        <a:pt x="5564177" y="2144941"/>
                        <a:pt x="5546461" y="2117510"/>
                        <a:pt x="5527030" y="2090363"/>
                      </a:cubicBezTo>
                      <a:cubicBezTo>
                        <a:pt x="5410634" y="1930629"/>
                        <a:pt x="5240136" y="1863001"/>
                        <a:pt x="5093928" y="1741177"/>
                      </a:cubicBezTo>
                      <a:cubicBezTo>
                        <a:pt x="5058781" y="1711363"/>
                        <a:pt x="5028967" y="1676216"/>
                        <a:pt x="5003821" y="1638783"/>
                      </a:cubicBezTo>
                      <a:cubicBezTo>
                        <a:pt x="4982009" y="1608112"/>
                        <a:pt x="4962292" y="1576204"/>
                        <a:pt x="4943814" y="1543438"/>
                      </a:cubicBezTo>
                      <a:cubicBezTo>
                        <a:pt x="4888378" y="1445044"/>
                        <a:pt x="4844563" y="1338079"/>
                        <a:pt x="4817798" y="1218730"/>
                      </a:cubicBezTo>
                      <a:cubicBezTo>
                        <a:pt x="4809702" y="1183583"/>
                        <a:pt x="4793414" y="1153770"/>
                        <a:pt x="4777698" y="1120528"/>
                      </a:cubicBezTo>
                      <a:cubicBezTo>
                        <a:pt x="4760839" y="1084999"/>
                        <a:pt x="4742741" y="1050233"/>
                        <a:pt x="4723120" y="1015657"/>
                      </a:cubicBezTo>
                      <a:cubicBezTo>
                        <a:pt x="4579673" y="755815"/>
                        <a:pt x="4325165" y="617703"/>
                        <a:pt x="4102756" y="446824"/>
                      </a:cubicBezTo>
                      <a:cubicBezTo>
                        <a:pt x="4078277" y="427965"/>
                        <a:pt x="4053226" y="409867"/>
                        <a:pt x="4027795" y="392627"/>
                      </a:cubicBezTo>
                      <a:cubicBezTo>
                        <a:pt x="3976836" y="358051"/>
                        <a:pt x="3924067" y="326524"/>
                        <a:pt x="3869584" y="297663"/>
                      </a:cubicBezTo>
                      <a:cubicBezTo>
                        <a:pt x="3833104" y="278518"/>
                        <a:pt x="3795861" y="260515"/>
                        <a:pt x="3757856" y="243751"/>
                      </a:cubicBezTo>
                      <a:cubicBezTo>
                        <a:pt x="3662035" y="192793"/>
                        <a:pt x="3551068" y="184696"/>
                        <a:pt x="3445436" y="195460"/>
                      </a:cubicBezTo>
                      <a:cubicBezTo>
                        <a:pt x="3255984" y="217081"/>
                        <a:pt x="3055673" y="309188"/>
                        <a:pt x="2874317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2AC84F3-9042-4213-A0DD-6BD73F6DC23E}"/>
                    </a:ext>
                  </a:extLst>
                </p:cNvPr>
                <p:cNvSpPr/>
                <p:nvPr/>
              </p:nvSpPr>
              <p:spPr>
                <a:xfrm>
                  <a:off x="3385663" y="184844"/>
                  <a:ext cx="5702116" cy="5639183"/>
                </a:xfrm>
                <a:custGeom>
                  <a:avLst/>
                  <a:gdLst>
                    <a:gd name="connsiteX0" fmla="*/ 1027134 w 5702116"/>
                    <a:gd name="connsiteY0" fmla="*/ 3288608 h 5639183"/>
                    <a:gd name="connsiteX1" fmla="*/ 920264 w 5702116"/>
                    <a:gd name="connsiteY1" fmla="*/ 3343663 h 5639183"/>
                    <a:gd name="connsiteX2" fmla="*/ 351336 w 5702116"/>
                    <a:gd name="connsiteY2" fmla="*/ 4077373 h 5639183"/>
                    <a:gd name="connsiteX3" fmla="*/ 332762 w 5702116"/>
                    <a:gd name="connsiteY3" fmla="*/ 4343597 h 5639183"/>
                    <a:gd name="connsiteX4" fmla="*/ 427155 w 5702116"/>
                    <a:gd name="connsiteY4" fmla="*/ 4448182 h 5639183"/>
                    <a:gd name="connsiteX5" fmla="*/ 340191 w 5702116"/>
                    <a:gd name="connsiteY5" fmla="*/ 4392746 h 5639183"/>
                    <a:gd name="connsiteX6" fmla="*/ 265325 w 5702116"/>
                    <a:gd name="connsiteY6" fmla="*/ 4318547 h 5639183"/>
                    <a:gd name="connsiteX7" fmla="*/ 140166 w 5702116"/>
                    <a:gd name="connsiteY7" fmla="*/ 4006983 h 5639183"/>
                    <a:gd name="connsiteX8" fmla="*/ 132070 w 5702116"/>
                    <a:gd name="connsiteY8" fmla="*/ 3560356 h 5639183"/>
                    <a:gd name="connsiteX9" fmla="*/ 6340 w 5702116"/>
                    <a:gd name="connsiteY9" fmla="*/ 3045435 h 5639183"/>
                    <a:gd name="connsiteX10" fmla="*/ 39773 w 5702116"/>
                    <a:gd name="connsiteY10" fmla="*/ 2962948 h 5639183"/>
                    <a:gd name="connsiteX11" fmla="*/ 570506 w 5702116"/>
                    <a:gd name="connsiteY11" fmla="*/ 2477650 h 5639183"/>
                    <a:gd name="connsiteX12" fmla="*/ 794343 w 5702116"/>
                    <a:gd name="connsiteY12" fmla="*/ 1697743 h 5639183"/>
                    <a:gd name="connsiteX13" fmla="*/ 775484 w 5702116"/>
                    <a:gd name="connsiteY13" fmla="*/ 1494098 h 5639183"/>
                    <a:gd name="connsiteX14" fmla="*/ 762720 w 5702116"/>
                    <a:gd name="connsiteY14" fmla="*/ 1300169 h 5639183"/>
                    <a:gd name="connsiteX15" fmla="*/ 1152483 w 5702116"/>
                    <a:gd name="connsiteY15" fmla="*/ 764197 h 5639183"/>
                    <a:gd name="connsiteX16" fmla="*/ 1347270 w 5702116"/>
                    <a:gd name="connsiteY16" fmla="*/ 682854 h 5639183"/>
                    <a:gd name="connsiteX17" fmla="*/ 1638354 w 5702116"/>
                    <a:gd name="connsiteY17" fmla="*/ 564934 h 5639183"/>
                    <a:gd name="connsiteX18" fmla="*/ 1734937 w 5702116"/>
                    <a:gd name="connsiteY18" fmla="*/ 523119 h 5639183"/>
                    <a:gd name="connsiteX19" fmla="*/ 1819710 w 5702116"/>
                    <a:gd name="connsiteY19" fmla="*/ 482162 h 5639183"/>
                    <a:gd name="connsiteX20" fmla="*/ 1896862 w 5702116"/>
                    <a:gd name="connsiteY20" fmla="*/ 431299 h 5639183"/>
                    <a:gd name="connsiteX21" fmla="*/ 2265003 w 5702116"/>
                    <a:gd name="connsiteY21" fmla="*/ 74016 h 5639183"/>
                    <a:gd name="connsiteX22" fmla="*/ 2347966 w 5702116"/>
                    <a:gd name="connsiteY22" fmla="*/ 32582 h 5639183"/>
                    <a:gd name="connsiteX23" fmla="*/ 2432358 w 5702116"/>
                    <a:gd name="connsiteY23" fmla="*/ 7245 h 5639183"/>
                    <a:gd name="connsiteX24" fmla="*/ 2657529 w 5702116"/>
                    <a:gd name="connsiteY24" fmla="*/ 52299 h 5639183"/>
                    <a:gd name="connsiteX25" fmla="*/ 3136636 w 5702116"/>
                    <a:gd name="connsiteY25" fmla="*/ 247180 h 5639183"/>
                    <a:gd name="connsiteX26" fmla="*/ 3662511 w 5702116"/>
                    <a:gd name="connsiteY26" fmla="*/ 216034 h 5639183"/>
                    <a:gd name="connsiteX27" fmla="*/ 3789099 w 5702116"/>
                    <a:gd name="connsiteY27" fmla="*/ 265278 h 5639183"/>
                    <a:gd name="connsiteX28" fmla="*/ 4049988 w 5702116"/>
                    <a:gd name="connsiteY28" fmla="*/ 415582 h 5639183"/>
                    <a:gd name="connsiteX29" fmla="*/ 4131903 w 5702116"/>
                    <a:gd name="connsiteY29" fmla="*/ 476733 h 5639183"/>
                    <a:gd name="connsiteX30" fmla="*/ 4676829 w 5702116"/>
                    <a:gd name="connsiteY30" fmla="*/ 953650 h 5639183"/>
                    <a:gd name="connsiteX31" fmla="*/ 4719882 w 5702116"/>
                    <a:gd name="connsiteY31" fmla="*/ 1027278 h 5639183"/>
                    <a:gd name="connsiteX32" fmla="*/ 4758077 w 5702116"/>
                    <a:gd name="connsiteY32" fmla="*/ 1101859 h 5639183"/>
                    <a:gd name="connsiteX33" fmla="*/ 4930861 w 5702116"/>
                    <a:gd name="connsiteY33" fmla="*/ 1534294 h 5639183"/>
                    <a:gd name="connsiteX34" fmla="*/ 4982677 w 5702116"/>
                    <a:gd name="connsiteY34" fmla="*/ 1616971 h 5639183"/>
                    <a:gd name="connsiteX35" fmla="*/ 5082784 w 5702116"/>
                    <a:gd name="connsiteY35" fmla="*/ 1730699 h 5639183"/>
                    <a:gd name="connsiteX36" fmla="*/ 5472547 w 5702116"/>
                    <a:gd name="connsiteY36" fmla="*/ 2036547 h 5639183"/>
                    <a:gd name="connsiteX37" fmla="*/ 5539603 w 5702116"/>
                    <a:gd name="connsiteY37" fmla="*/ 2122272 h 5639183"/>
                    <a:gd name="connsiteX38" fmla="*/ 5591610 w 5702116"/>
                    <a:gd name="connsiteY38" fmla="*/ 2214188 h 5639183"/>
                    <a:gd name="connsiteX39" fmla="*/ 5607898 w 5702116"/>
                    <a:gd name="connsiteY39" fmla="*/ 2729491 h 5639183"/>
                    <a:gd name="connsiteX40" fmla="*/ 5680954 w 5702116"/>
                    <a:gd name="connsiteY40" fmla="*/ 3078677 h 5639183"/>
                    <a:gd name="connsiteX41" fmla="*/ 5580084 w 5702116"/>
                    <a:gd name="connsiteY41" fmla="*/ 3489966 h 5639183"/>
                    <a:gd name="connsiteX42" fmla="*/ 5467118 w 5702116"/>
                    <a:gd name="connsiteY42" fmla="*/ 3601123 h 5639183"/>
                    <a:gd name="connsiteX43" fmla="*/ 5364724 w 5702116"/>
                    <a:gd name="connsiteY43" fmla="*/ 3676752 h 5639183"/>
                    <a:gd name="connsiteX44" fmla="*/ 5264426 w 5702116"/>
                    <a:gd name="connsiteY44" fmla="*/ 3751523 h 5639183"/>
                    <a:gd name="connsiteX45" fmla="*/ 5000108 w 5702116"/>
                    <a:gd name="connsiteY45" fmla="*/ 4535621 h 5639183"/>
                    <a:gd name="connsiteX46" fmla="*/ 5006489 w 5702116"/>
                    <a:gd name="connsiteY46" fmla="*/ 4637729 h 5639183"/>
                    <a:gd name="connsiteX47" fmla="*/ 5014204 w 5702116"/>
                    <a:gd name="connsiteY47" fmla="*/ 4739171 h 5639183"/>
                    <a:gd name="connsiteX48" fmla="*/ 5031349 w 5702116"/>
                    <a:gd name="connsiteY48" fmla="*/ 4965294 h 5639183"/>
                    <a:gd name="connsiteX49" fmla="*/ 4713310 w 5702116"/>
                    <a:gd name="connsiteY49" fmla="*/ 5436686 h 5639183"/>
                    <a:gd name="connsiteX50" fmla="*/ 4478042 w 5702116"/>
                    <a:gd name="connsiteY50" fmla="*/ 5533270 h 5639183"/>
                    <a:gd name="connsiteX51" fmla="*/ 4396699 w 5702116"/>
                    <a:gd name="connsiteY51" fmla="*/ 5559845 h 5639183"/>
                    <a:gd name="connsiteX52" fmla="*/ 4314974 w 5702116"/>
                    <a:gd name="connsiteY52" fmla="*/ 5584229 h 5639183"/>
                    <a:gd name="connsiteX53" fmla="*/ 3642700 w 5702116"/>
                    <a:gd name="connsiteY53" fmla="*/ 5580418 h 5639183"/>
                    <a:gd name="connsiteX54" fmla="*/ 3507540 w 5702116"/>
                    <a:gd name="connsiteY54" fmla="*/ 5546986 h 5639183"/>
                    <a:gd name="connsiteX55" fmla="*/ 2936326 w 5702116"/>
                    <a:gd name="connsiteY55" fmla="*/ 5490312 h 5639183"/>
                    <a:gd name="connsiteX56" fmla="*/ 2443978 w 5702116"/>
                    <a:gd name="connsiteY56" fmla="*/ 5621281 h 5639183"/>
                    <a:gd name="connsiteX57" fmla="*/ 2327964 w 5702116"/>
                    <a:gd name="connsiteY57" fmla="*/ 5628901 h 5639183"/>
                    <a:gd name="connsiteX58" fmla="*/ 2211473 w 5702116"/>
                    <a:gd name="connsiteY58" fmla="*/ 5634616 h 5639183"/>
                    <a:gd name="connsiteX59" fmla="*/ 2024783 w 5702116"/>
                    <a:gd name="connsiteY59" fmla="*/ 5634520 h 5639183"/>
                    <a:gd name="connsiteX60" fmla="*/ 1819614 w 5702116"/>
                    <a:gd name="connsiteY60" fmla="*/ 5594134 h 5639183"/>
                    <a:gd name="connsiteX61" fmla="*/ 1724936 w 5702116"/>
                    <a:gd name="connsiteY61" fmla="*/ 5551177 h 5639183"/>
                    <a:gd name="connsiteX62" fmla="*/ 1330315 w 5702116"/>
                    <a:gd name="connsiteY62" fmla="*/ 5303813 h 5639183"/>
                    <a:gd name="connsiteX63" fmla="*/ 1233255 w 5702116"/>
                    <a:gd name="connsiteY63" fmla="*/ 5240186 h 5639183"/>
                    <a:gd name="connsiteX64" fmla="*/ 1052376 w 5702116"/>
                    <a:gd name="connsiteY64" fmla="*/ 4981582 h 5639183"/>
                    <a:gd name="connsiteX65" fmla="*/ 943124 w 5702116"/>
                    <a:gd name="connsiteY65" fmla="*/ 4684688 h 5639183"/>
                    <a:gd name="connsiteX66" fmla="*/ 868257 w 5702116"/>
                    <a:gd name="connsiteY66" fmla="*/ 4608107 h 5639183"/>
                    <a:gd name="connsiteX67" fmla="*/ 500116 w 5702116"/>
                    <a:gd name="connsiteY67" fmla="*/ 4432084 h 5639183"/>
                    <a:gd name="connsiteX68" fmla="*/ 404676 w 5702116"/>
                    <a:gd name="connsiteY68" fmla="*/ 4342931 h 5639183"/>
                    <a:gd name="connsiteX69" fmla="*/ 354765 w 5702116"/>
                    <a:gd name="connsiteY69" fmla="*/ 4253110 h 5639183"/>
                    <a:gd name="connsiteX70" fmla="*/ 597557 w 5702116"/>
                    <a:gd name="connsiteY70" fmla="*/ 3628174 h 5639183"/>
                    <a:gd name="connsiteX71" fmla="*/ 937123 w 5702116"/>
                    <a:gd name="connsiteY71" fmla="*/ 3375000 h 5639183"/>
                    <a:gd name="connsiteX72" fmla="*/ 1014085 w 5702116"/>
                    <a:gd name="connsiteY72" fmla="*/ 3327756 h 5639183"/>
                    <a:gd name="connsiteX73" fmla="*/ 1114764 w 5702116"/>
                    <a:gd name="connsiteY73" fmla="*/ 3260033 h 5639183"/>
                    <a:gd name="connsiteX74" fmla="*/ 1545009 w 5702116"/>
                    <a:gd name="connsiteY74" fmla="*/ 2847791 h 5639183"/>
                    <a:gd name="connsiteX75" fmla="*/ 1626543 w 5702116"/>
                    <a:gd name="connsiteY75" fmla="*/ 2737968 h 5639183"/>
                    <a:gd name="connsiteX76" fmla="*/ 1737128 w 5702116"/>
                    <a:gd name="connsiteY76" fmla="*/ 2488508 h 5639183"/>
                    <a:gd name="connsiteX77" fmla="*/ 1834950 w 5702116"/>
                    <a:gd name="connsiteY77" fmla="*/ 2089315 h 5639183"/>
                    <a:gd name="connsiteX78" fmla="*/ 1882289 w 5702116"/>
                    <a:gd name="connsiteY78" fmla="*/ 1957966 h 5639183"/>
                    <a:gd name="connsiteX79" fmla="*/ 2289292 w 5702116"/>
                    <a:gd name="connsiteY79" fmla="*/ 1614208 h 5639183"/>
                    <a:gd name="connsiteX80" fmla="*/ 2819454 w 5702116"/>
                    <a:gd name="connsiteY80" fmla="*/ 1564678 h 5639183"/>
                    <a:gd name="connsiteX81" fmla="*/ 2904321 w 5702116"/>
                    <a:gd name="connsiteY81" fmla="*/ 1529055 h 5639183"/>
                    <a:gd name="connsiteX82" fmla="*/ 3329899 w 5702116"/>
                    <a:gd name="connsiteY82" fmla="*/ 1356081 h 5639183"/>
                    <a:gd name="connsiteX83" fmla="*/ 3534495 w 5702116"/>
                    <a:gd name="connsiteY83" fmla="*/ 1282072 h 5639183"/>
                    <a:gd name="connsiteX84" fmla="*/ 3647367 w 5702116"/>
                    <a:gd name="connsiteY84" fmla="*/ 1244448 h 5639183"/>
                    <a:gd name="connsiteX85" fmla="*/ 4270778 w 5702116"/>
                    <a:gd name="connsiteY85" fmla="*/ 967270 h 5639183"/>
                    <a:gd name="connsiteX86" fmla="*/ 3718519 w 5702116"/>
                    <a:gd name="connsiteY86" fmla="*/ 941362 h 5639183"/>
                    <a:gd name="connsiteX87" fmla="*/ 3597646 w 5702116"/>
                    <a:gd name="connsiteY87" fmla="*/ 961651 h 5639183"/>
                    <a:gd name="connsiteX88" fmla="*/ 3252651 w 5702116"/>
                    <a:gd name="connsiteY88" fmla="*/ 1090238 h 5639183"/>
                    <a:gd name="connsiteX89" fmla="*/ 3139779 w 5702116"/>
                    <a:gd name="connsiteY89" fmla="*/ 1142816 h 5639183"/>
                    <a:gd name="connsiteX90" fmla="*/ 2701058 w 5702116"/>
                    <a:gd name="connsiteY90" fmla="*/ 1356462 h 5639183"/>
                    <a:gd name="connsiteX91" fmla="*/ 2587044 w 5702116"/>
                    <a:gd name="connsiteY91" fmla="*/ 1393895 h 5639183"/>
                    <a:gd name="connsiteX92" fmla="*/ 2468077 w 5702116"/>
                    <a:gd name="connsiteY92" fmla="*/ 1419231 h 5639183"/>
                    <a:gd name="connsiteX93" fmla="*/ 1855428 w 5702116"/>
                    <a:gd name="connsiteY93" fmla="*/ 1921675 h 5639183"/>
                    <a:gd name="connsiteX94" fmla="*/ 1814090 w 5702116"/>
                    <a:gd name="connsiteY94" fmla="*/ 2026927 h 5639183"/>
                    <a:gd name="connsiteX95" fmla="*/ 1680454 w 5702116"/>
                    <a:gd name="connsiteY95" fmla="*/ 2594045 h 5639183"/>
                    <a:gd name="connsiteX96" fmla="*/ 1631781 w 5702116"/>
                    <a:gd name="connsiteY96" fmla="*/ 2731396 h 5639183"/>
                    <a:gd name="connsiteX97" fmla="*/ 1571298 w 5702116"/>
                    <a:gd name="connsiteY97" fmla="*/ 2836266 h 5639183"/>
                    <a:gd name="connsiteX98" fmla="*/ 1027134 w 5702116"/>
                    <a:gd name="connsiteY98" fmla="*/ 3288608 h 5639183"/>
                    <a:gd name="connsiteX99" fmla="*/ 1027134 w 5702116"/>
                    <a:gd name="connsiteY99" fmla="*/ 3288608 h 5639183"/>
                    <a:gd name="connsiteX100" fmla="*/ 1027134 w 5702116"/>
                    <a:gd name="connsiteY100" fmla="*/ 3288608 h 5639183"/>
                    <a:gd name="connsiteX101" fmla="*/ 1213729 w 5702116"/>
                    <a:gd name="connsiteY101" fmla="*/ 3195073 h 5639183"/>
                    <a:gd name="connsiteX102" fmla="*/ 1379464 w 5702116"/>
                    <a:gd name="connsiteY102" fmla="*/ 3072010 h 5639183"/>
                    <a:gd name="connsiteX103" fmla="*/ 1520148 w 5702116"/>
                    <a:gd name="connsiteY103" fmla="*/ 2920848 h 5639183"/>
                    <a:gd name="connsiteX104" fmla="*/ 1579775 w 5702116"/>
                    <a:gd name="connsiteY104" fmla="*/ 2835123 h 5639183"/>
                    <a:gd name="connsiteX105" fmla="*/ 1631591 w 5702116"/>
                    <a:gd name="connsiteY105" fmla="*/ 2742921 h 5639183"/>
                    <a:gd name="connsiteX106" fmla="*/ 1677597 w 5702116"/>
                    <a:gd name="connsiteY106" fmla="*/ 2631955 h 5639183"/>
                    <a:gd name="connsiteX107" fmla="*/ 1824758 w 5702116"/>
                    <a:gd name="connsiteY107" fmla="*/ 2039119 h 5639183"/>
                    <a:gd name="connsiteX108" fmla="*/ 1868763 w 5702116"/>
                    <a:gd name="connsiteY108" fmla="*/ 1928533 h 5639183"/>
                    <a:gd name="connsiteX109" fmla="*/ 2381399 w 5702116"/>
                    <a:gd name="connsiteY109" fmla="*/ 1468000 h 5639183"/>
                    <a:gd name="connsiteX110" fmla="*/ 2817644 w 5702116"/>
                    <a:gd name="connsiteY110" fmla="*/ 1333506 h 5639183"/>
                    <a:gd name="connsiteX111" fmla="*/ 2898797 w 5702116"/>
                    <a:gd name="connsiteY111" fmla="*/ 1291406 h 5639183"/>
                    <a:gd name="connsiteX112" fmla="*/ 3116634 w 5702116"/>
                    <a:gd name="connsiteY112" fmla="*/ 1174439 h 5639183"/>
                    <a:gd name="connsiteX113" fmla="*/ 3218075 w 5702116"/>
                    <a:gd name="connsiteY113" fmla="*/ 1124052 h 5639183"/>
                    <a:gd name="connsiteX114" fmla="*/ 3320374 w 5702116"/>
                    <a:gd name="connsiteY114" fmla="*/ 1075474 h 5639183"/>
                    <a:gd name="connsiteX115" fmla="*/ 3530114 w 5702116"/>
                    <a:gd name="connsiteY115" fmla="*/ 994893 h 5639183"/>
                    <a:gd name="connsiteX116" fmla="*/ 3639842 w 5702116"/>
                    <a:gd name="connsiteY116" fmla="*/ 968604 h 5639183"/>
                    <a:gd name="connsiteX117" fmla="*/ 4267921 w 5702116"/>
                    <a:gd name="connsiteY117" fmla="*/ 964508 h 5639183"/>
                    <a:gd name="connsiteX118" fmla="*/ 3629079 w 5702116"/>
                    <a:gd name="connsiteY118" fmla="*/ 1240638 h 5639183"/>
                    <a:gd name="connsiteX119" fmla="*/ 3504396 w 5702116"/>
                    <a:gd name="connsiteY119" fmla="*/ 1287025 h 5639183"/>
                    <a:gd name="connsiteX120" fmla="*/ 3379048 w 5702116"/>
                    <a:gd name="connsiteY120" fmla="*/ 1335888 h 5639183"/>
                    <a:gd name="connsiteX121" fmla="*/ 3171879 w 5702116"/>
                    <a:gd name="connsiteY121" fmla="*/ 1418279 h 5639183"/>
                    <a:gd name="connsiteX122" fmla="*/ 2939374 w 5702116"/>
                    <a:gd name="connsiteY122" fmla="*/ 1513910 h 5639183"/>
                    <a:gd name="connsiteX123" fmla="*/ 2861554 w 5702116"/>
                    <a:gd name="connsiteY123" fmla="*/ 1546295 h 5639183"/>
                    <a:gd name="connsiteX124" fmla="*/ 2481221 w 5702116"/>
                    <a:gd name="connsiteY124" fmla="*/ 1635830 h 5639183"/>
                    <a:gd name="connsiteX125" fmla="*/ 1907625 w 5702116"/>
                    <a:gd name="connsiteY125" fmla="*/ 1917960 h 5639183"/>
                    <a:gd name="connsiteX126" fmla="*/ 1854571 w 5702116"/>
                    <a:gd name="connsiteY126" fmla="*/ 2021974 h 5639183"/>
                    <a:gd name="connsiteX127" fmla="*/ 1696171 w 5702116"/>
                    <a:gd name="connsiteY127" fmla="*/ 2594140 h 5639183"/>
                    <a:gd name="connsiteX128" fmla="*/ 1662357 w 5702116"/>
                    <a:gd name="connsiteY128" fmla="*/ 2695201 h 5639183"/>
                    <a:gd name="connsiteX129" fmla="*/ 1617684 w 5702116"/>
                    <a:gd name="connsiteY129" fmla="*/ 2775496 h 5639183"/>
                    <a:gd name="connsiteX130" fmla="*/ 1553772 w 5702116"/>
                    <a:gd name="connsiteY130" fmla="*/ 2876461 h 5639183"/>
                    <a:gd name="connsiteX131" fmla="*/ 1481953 w 5702116"/>
                    <a:gd name="connsiteY131" fmla="*/ 2968282 h 5639183"/>
                    <a:gd name="connsiteX132" fmla="*/ 1303645 w 5702116"/>
                    <a:gd name="connsiteY132" fmla="*/ 3124588 h 5639183"/>
                    <a:gd name="connsiteX133" fmla="*/ 1023324 w 5702116"/>
                    <a:gd name="connsiteY133" fmla="*/ 3292037 h 5639183"/>
                    <a:gd name="connsiteX134" fmla="*/ 929884 w 5702116"/>
                    <a:gd name="connsiteY134" fmla="*/ 3347282 h 5639183"/>
                    <a:gd name="connsiteX135" fmla="*/ 356479 w 5702116"/>
                    <a:gd name="connsiteY135" fmla="*/ 4226154 h 5639183"/>
                    <a:gd name="connsiteX136" fmla="*/ 401532 w 5702116"/>
                    <a:gd name="connsiteY136" fmla="*/ 4350836 h 5639183"/>
                    <a:gd name="connsiteX137" fmla="*/ 462969 w 5702116"/>
                    <a:gd name="connsiteY137" fmla="*/ 4434085 h 5639183"/>
                    <a:gd name="connsiteX138" fmla="*/ 773198 w 5702116"/>
                    <a:gd name="connsiteY138" fmla="*/ 4540289 h 5639183"/>
                    <a:gd name="connsiteX139" fmla="*/ 857494 w 5702116"/>
                    <a:gd name="connsiteY139" fmla="*/ 4584008 h 5639183"/>
                    <a:gd name="connsiteX140" fmla="*/ 933599 w 5702116"/>
                    <a:gd name="connsiteY140" fmla="*/ 4661351 h 5639183"/>
                    <a:gd name="connsiteX141" fmla="*/ 1092571 w 5702116"/>
                    <a:gd name="connsiteY141" fmla="*/ 5084452 h 5639183"/>
                    <a:gd name="connsiteX142" fmla="*/ 1208967 w 5702116"/>
                    <a:gd name="connsiteY142" fmla="*/ 5222469 h 5639183"/>
                    <a:gd name="connsiteX143" fmla="*/ 1296311 w 5702116"/>
                    <a:gd name="connsiteY143" fmla="*/ 5274666 h 5639183"/>
                    <a:gd name="connsiteX144" fmla="*/ 1713982 w 5702116"/>
                    <a:gd name="connsiteY144" fmla="*/ 5541747 h 5639183"/>
                    <a:gd name="connsiteX145" fmla="*/ 1787801 w 5702116"/>
                    <a:gd name="connsiteY145" fmla="*/ 5579180 h 5639183"/>
                    <a:gd name="connsiteX146" fmla="*/ 2109556 w 5702116"/>
                    <a:gd name="connsiteY146" fmla="*/ 5637950 h 5639183"/>
                    <a:gd name="connsiteX147" fmla="*/ 2310723 w 5702116"/>
                    <a:gd name="connsiteY147" fmla="*/ 5629758 h 5639183"/>
                    <a:gd name="connsiteX148" fmla="*/ 2411498 w 5702116"/>
                    <a:gd name="connsiteY148" fmla="*/ 5622233 h 5639183"/>
                    <a:gd name="connsiteX149" fmla="*/ 3033480 w 5702116"/>
                    <a:gd name="connsiteY149" fmla="*/ 5474215 h 5639183"/>
                    <a:gd name="connsiteX150" fmla="*/ 3422672 w 5702116"/>
                    <a:gd name="connsiteY150" fmla="*/ 5529936 h 5639183"/>
                    <a:gd name="connsiteX151" fmla="*/ 3551260 w 5702116"/>
                    <a:gd name="connsiteY151" fmla="*/ 5560702 h 5639183"/>
                    <a:gd name="connsiteX152" fmla="*/ 4310117 w 5702116"/>
                    <a:gd name="connsiteY152" fmla="*/ 5581085 h 5639183"/>
                    <a:gd name="connsiteX153" fmla="*/ 4410891 w 5702116"/>
                    <a:gd name="connsiteY153" fmla="*/ 5549081 h 5639183"/>
                    <a:gd name="connsiteX154" fmla="*/ 4511284 w 5702116"/>
                    <a:gd name="connsiteY154" fmla="*/ 5514125 h 5639183"/>
                    <a:gd name="connsiteX155" fmla="*/ 4705785 w 5702116"/>
                    <a:gd name="connsiteY155" fmla="*/ 5431543 h 5639183"/>
                    <a:gd name="connsiteX156" fmla="*/ 5029635 w 5702116"/>
                    <a:gd name="connsiteY156" fmla="*/ 4997488 h 5639183"/>
                    <a:gd name="connsiteX157" fmla="*/ 5041636 w 5702116"/>
                    <a:gd name="connsiteY157" fmla="*/ 4803464 h 5639183"/>
                    <a:gd name="connsiteX158" fmla="*/ 5024872 w 5702116"/>
                    <a:gd name="connsiteY158" fmla="*/ 4589057 h 5639183"/>
                    <a:gd name="connsiteX159" fmla="*/ 5010299 w 5702116"/>
                    <a:gd name="connsiteY159" fmla="*/ 4482281 h 5639183"/>
                    <a:gd name="connsiteX160" fmla="*/ 5278523 w 5702116"/>
                    <a:gd name="connsiteY160" fmla="*/ 3742855 h 5639183"/>
                    <a:gd name="connsiteX161" fmla="*/ 5346817 w 5702116"/>
                    <a:gd name="connsiteY161" fmla="*/ 3681324 h 5639183"/>
                    <a:gd name="connsiteX162" fmla="*/ 5416636 w 5702116"/>
                    <a:gd name="connsiteY162" fmla="*/ 3622459 h 5639183"/>
                    <a:gd name="connsiteX163" fmla="*/ 5486739 w 5702116"/>
                    <a:gd name="connsiteY163" fmla="*/ 3565881 h 5639183"/>
                    <a:gd name="connsiteX164" fmla="*/ 5555415 w 5702116"/>
                    <a:gd name="connsiteY164" fmla="*/ 3511398 h 5639183"/>
                    <a:gd name="connsiteX165" fmla="*/ 5691527 w 5702116"/>
                    <a:gd name="connsiteY165" fmla="*/ 3130112 h 5639183"/>
                    <a:gd name="connsiteX166" fmla="*/ 5610279 w 5702116"/>
                    <a:gd name="connsiteY166" fmla="*/ 2688914 h 5639183"/>
                    <a:gd name="connsiteX167" fmla="*/ 5570750 w 5702116"/>
                    <a:gd name="connsiteY167" fmla="*/ 2173135 h 5639183"/>
                    <a:gd name="connsiteX168" fmla="*/ 5518267 w 5702116"/>
                    <a:gd name="connsiteY168" fmla="*/ 2090649 h 5639183"/>
                    <a:gd name="connsiteX169" fmla="*/ 5085166 w 5702116"/>
                    <a:gd name="connsiteY169" fmla="*/ 1741462 h 5639183"/>
                    <a:gd name="connsiteX170" fmla="*/ 4995059 w 5702116"/>
                    <a:gd name="connsiteY170" fmla="*/ 1639069 h 5639183"/>
                    <a:gd name="connsiteX171" fmla="*/ 4935052 w 5702116"/>
                    <a:gd name="connsiteY171" fmla="*/ 1543723 h 5639183"/>
                    <a:gd name="connsiteX172" fmla="*/ 4809036 w 5702116"/>
                    <a:gd name="connsiteY172" fmla="*/ 1219016 h 5639183"/>
                    <a:gd name="connsiteX173" fmla="*/ 4768936 w 5702116"/>
                    <a:gd name="connsiteY173" fmla="*/ 1120813 h 5639183"/>
                    <a:gd name="connsiteX174" fmla="*/ 4714357 w 5702116"/>
                    <a:gd name="connsiteY174" fmla="*/ 1015943 h 5639183"/>
                    <a:gd name="connsiteX175" fmla="*/ 4093994 w 5702116"/>
                    <a:gd name="connsiteY175" fmla="*/ 447110 h 5639183"/>
                    <a:gd name="connsiteX176" fmla="*/ 4019032 w 5702116"/>
                    <a:gd name="connsiteY176" fmla="*/ 392913 h 5639183"/>
                    <a:gd name="connsiteX177" fmla="*/ 3860822 w 5702116"/>
                    <a:gd name="connsiteY177" fmla="*/ 297949 h 5639183"/>
                    <a:gd name="connsiteX178" fmla="*/ 3749094 w 5702116"/>
                    <a:gd name="connsiteY178" fmla="*/ 244037 h 5639183"/>
                    <a:gd name="connsiteX179" fmla="*/ 3436674 w 5702116"/>
                    <a:gd name="connsiteY179" fmla="*/ 195745 h 5639183"/>
                    <a:gd name="connsiteX180" fmla="*/ 2865555 w 5702116"/>
                    <a:gd name="connsiteY180" fmla="*/ 198412 h 5639183"/>
                    <a:gd name="connsiteX181" fmla="*/ 2451789 w 5702116"/>
                    <a:gd name="connsiteY181" fmla="*/ 2578 h 5639183"/>
                    <a:gd name="connsiteX182" fmla="*/ 2340442 w 5702116"/>
                    <a:gd name="connsiteY182" fmla="*/ 38869 h 5639183"/>
                    <a:gd name="connsiteX183" fmla="*/ 1975348 w 5702116"/>
                    <a:gd name="connsiteY183" fmla="*/ 352717 h 5639183"/>
                    <a:gd name="connsiteX184" fmla="*/ 1893433 w 5702116"/>
                    <a:gd name="connsiteY184" fmla="*/ 422345 h 5639183"/>
                    <a:gd name="connsiteX185" fmla="*/ 1756464 w 5702116"/>
                    <a:gd name="connsiteY185" fmla="*/ 502450 h 5639183"/>
                    <a:gd name="connsiteX186" fmla="*/ 1648355 w 5702116"/>
                    <a:gd name="connsiteY186" fmla="*/ 552361 h 5639183"/>
                    <a:gd name="connsiteX187" fmla="*/ 1322314 w 5702116"/>
                    <a:gd name="connsiteY187" fmla="*/ 696284 h 5639183"/>
                    <a:gd name="connsiteX188" fmla="*/ 1101048 w 5702116"/>
                    <a:gd name="connsiteY188" fmla="*/ 788486 h 5639183"/>
                    <a:gd name="connsiteX189" fmla="*/ 783009 w 5702116"/>
                    <a:gd name="connsiteY189" fmla="*/ 1171201 h 5639183"/>
                    <a:gd name="connsiteX190" fmla="*/ 763387 w 5702116"/>
                    <a:gd name="connsiteY190" fmla="*/ 1347889 h 5639183"/>
                    <a:gd name="connsiteX191" fmla="*/ 773484 w 5702116"/>
                    <a:gd name="connsiteY191" fmla="*/ 1570774 h 5639183"/>
                    <a:gd name="connsiteX192" fmla="*/ 787009 w 5702116"/>
                    <a:gd name="connsiteY192" fmla="*/ 2125701 h 5639183"/>
                    <a:gd name="connsiteX193" fmla="*/ 223986 w 5702116"/>
                    <a:gd name="connsiteY193" fmla="*/ 2740158 h 5639183"/>
                    <a:gd name="connsiteX194" fmla="*/ 35010 w 5702116"/>
                    <a:gd name="connsiteY194" fmla="*/ 2948375 h 5639183"/>
                    <a:gd name="connsiteX195" fmla="*/ 1292 w 5702116"/>
                    <a:gd name="connsiteY195" fmla="*/ 3034005 h 5639183"/>
                    <a:gd name="connsiteX196" fmla="*/ 23676 w 5702116"/>
                    <a:gd name="connsiteY196" fmla="*/ 3240983 h 5639183"/>
                    <a:gd name="connsiteX197" fmla="*/ 153597 w 5702116"/>
                    <a:gd name="connsiteY197" fmla="*/ 3809435 h 5639183"/>
                    <a:gd name="connsiteX198" fmla="*/ 269230 w 5702116"/>
                    <a:gd name="connsiteY198" fmla="*/ 4328262 h 5639183"/>
                    <a:gd name="connsiteX199" fmla="*/ 347716 w 5702116"/>
                    <a:gd name="connsiteY199" fmla="*/ 4402557 h 5639183"/>
                    <a:gd name="connsiteX200" fmla="*/ 443252 w 5702116"/>
                    <a:gd name="connsiteY200" fmla="*/ 4459135 h 5639183"/>
                    <a:gd name="connsiteX201" fmla="*/ 364861 w 5702116"/>
                    <a:gd name="connsiteY201" fmla="*/ 4374554 h 5639183"/>
                    <a:gd name="connsiteX202" fmla="*/ 333143 w 5702116"/>
                    <a:gd name="connsiteY202" fmla="*/ 4246252 h 5639183"/>
                    <a:gd name="connsiteX203" fmla="*/ 936361 w 5702116"/>
                    <a:gd name="connsiteY203" fmla="*/ 3336043 h 5639183"/>
                    <a:gd name="connsiteX204" fmla="*/ 1027134 w 5702116"/>
                    <a:gd name="connsiteY204" fmla="*/ 3288608 h 5639183"/>
                    <a:gd name="connsiteX205" fmla="*/ 1027134 w 5702116"/>
                    <a:gd name="connsiteY205" fmla="*/ 3288608 h 5639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</a:cxnLst>
                  <a:rect l="l" t="t" r="r" b="b"/>
                  <a:pathLst>
                    <a:path w="5702116" h="5639183">
                      <a:moveTo>
                        <a:pt x="1027134" y="3288608"/>
                      </a:moveTo>
                      <a:cubicBezTo>
                        <a:pt x="991225" y="3306420"/>
                        <a:pt x="955125" y="3324613"/>
                        <a:pt x="920264" y="3343663"/>
                      </a:cubicBezTo>
                      <a:cubicBezTo>
                        <a:pt x="632799" y="3495396"/>
                        <a:pt x="478494" y="3793147"/>
                        <a:pt x="351336" y="4077373"/>
                      </a:cubicBezTo>
                      <a:cubicBezTo>
                        <a:pt x="313426" y="4161289"/>
                        <a:pt x="302568" y="4256063"/>
                        <a:pt x="332762" y="4343597"/>
                      </a:cubicBezTo>
                      <a:cubicBezTo>
                        <a:pt x="346573" y="4391317"/>
                        <a:pt x="375720" y="4431894"/>
                        <a:pt x="427155" y="4448182"/>
                      </a:cubicBezTo>
                      <a:cubicBezTo>
                        <a:pt x="394293" y="4432942"/>
                        <a:pt x="365623" y="4414273"/>
                        <a:pt x="340191" y="4392746"/>
                      </a:cubicBezTo>
                      <a:cubicBezTo>
                        <a:pt x="314093" y="4369505"/>
                        <a:pt x="289042" y="4344740"/>
                        <a:pt x="265325" y="4318547"/>
                      </a:cubicBezTo>
                      <a:cubicBezTo>
                        <a:pt x="188934" y="4234346"/>
                        <a:pt x="142929" y="4120617"/>
                        <a:pt x="140166" y="4006983"/>
                      </a:cubicBezTo>
                      <a:cubicBezTo>
                        <a:pt x="134737" y="3858108"/>
                        <a:pt x="183505" y="3709232"/>
                        <a:pt x="132070" y="3560356"/>
                      </a:cubicBezTo>
                      <a:cubicBezTo>
                        <a:pt x="77873" y="3392526"/>
                        <a:pt x="-14139" y="3227458"/>
                        <a:pt x="6340" y="3045435"/>
                      </a:cubicBezTo>
                      <a:cubicBezTo>
                        <a:pt x="14817" y="3017050"/>
                        <a:pt x="26247" y="2989523"/>
                        <a:pt x="39773" y="2962948"/>
                      </a:cubicBezTo>
                      <a:cubicBezTo>
                        <a:pt x="156359" y="2742921"/>
                        <a:pt x="367528" y="2621096"/>
                        <a:pt x="570506" y="2477650"/>
                      </a:cubicBezTo>
                      <a:cubicBezTo>
                        <a:pt x="830348" y="2290864"/>
                        <a:pt x="822252" y="1971491"/>
                        <a:pt x="794343" y="1697743"/>
                      </a:cubicBezTo>
                      <a:cubicBezTo>
                        <a:pt x="788724" y="1628972"/>
                        <a:pt x="782342" y="1561249"/>
                        <a:pt x="775484" y="1494098"/>
                      </a:cubicBezTo>
                      <a:cubicBezTo>
                        <a:pt x="770436" y="1428280"/>
                        <a:pt x="765387" y="1363320"/>
                        <a:pt x="762720" y="1300169"/>
                      </a:cubicBezTo>
                      <a:cubicBezTo>
                        <a:pt x="749195" y="1053853"/>
                        <a:pt x="927884" y="842683"/>
                        <a:pt x="1152483" y="764197"/>
                      </a:cubicBezTo>
                      <a:cubicBezTo>
                        <a:pt x="1217444" y="735813"/>
                        <a:pt x="1282405" y="709048"/>
                        <a:pt x="1347270" y="682854"/>
                      </a:cubicBezTo>
                      <a:cubicBezTo>
                        <a:pt x="1444615" y="643611"/>
                        <a:pt x="1541675" y="605511"/>
                        <a:pt x="1638354" y="564934"/>
                      </a:cubicBezTo>
                      <a:cubicBezTo>
                        <a:pt x="1670548" y="551409"/>
                        <a:pt x="1702743" y="537502"/>
                        <a:pt x="1734937" y="523119"/>
                      </a:cubicBezTo>
                      <a:cubicBezTo>
                        <a:pt x="1764655" y="511404"/>
                        <a:pt x="1792754" y="497592"/>
                        <a:pt x="1819710" y="482162"/>
                      </a:cubicBezTo>
                      <a:cubicBezTo>
                        <a:pt x="1845427" y="466446"/>
                        <a:pt x="1872478" y="450253"/>
                        <a:pt x="1896862" y="431299"/>
                      </a:cubicBezTo>
                      <a:cubicBezTo>
                        <a:pt x="2034880" y="317570"/>
                        <a:pt x="2113461" y="166027"/>
                        <a:pt x="2265003" y="74016"/>
                      </a:cubicBezTo>
                      <a:cubicBezTo>
                        <a:pt x="2292340" y="57347"/>
                        <a:pt x="2320058" y="43726"/>
                        <a:pt x="2347966" y="32582"/>
                      </a:cubicBezTo>
                      <a:cubicBezTo>
                        <a:pt x="2375875" y="21438"/>
                        <a:pt x="2404069" y="12960"/>
                        <a:pt x="2432358" y="7245"/>
                      </a:cubicBezTo>
                      <a:cubicBezTo>
                        <a:pt x="2511320" y="-9900"/>
                        <a:pt x="2587139" y="6293"/>
                        <a:pt x="2657529" y="52299"/>
                      </a:cubicBezTo>
                      <a:cubicBezTo>
                        <a:pt x="2809071" y="149740"/>
                        <a:pt x="2947184" y="268897"/>
                        <a:pt x="3136636" y="247180"/>
                      </a:cubicBezTo>
                      <a:cubicBezTo>
                        <a:pt x="3312563" y="230893"/>
                        <a:pt x="3488490" y="160598"/>
                        <a:pt x="3662511" y="216034"/>
                      </a:cubicBezTo>
                      <a:cubicBezTo>
                        <a:pt x="3706327" y="229083"/>
                        <a:pt x="3748046" y="246513"/>
                        <a:pt x="3789099" y="265278"/>
                      </a:cubicBezTo>
                      <a:cubicBezTo>
                        <a:pt x="3879872" y="307664"/>
                        <a:pt x="3967311" y="357099"/>
                        <a:pt x="4049988" y="415582"/>
                      </a:cubicBezTo>
                      <a:cubicBezTo>
                        <a:pt x="4077516" y="435013"/>
                        <a:pt x="4104662" y="455492"/>
                        <a:pt x="4131903" y="476733"/>
                      </a:cubicBezTo>
                      <a:cubicBezTo>
                        <a:pt x="4327643" y="620655"/>
                        <a:pt x="4536049" y="737146"/>
                        <a:pt x="4676829" y="953650"/>
                      </a:cubicBezTo>
                      <a:cubicBezTo>
                        <a:pt x="4692164" y="978034"/>
                        <a:pt x="4706356" y="1002608"/>
                        <a:pt x="4719882" y="1027278"/>
                      </a:cubicBezTo>
                      <a:cubicBezTo>
                        <a:pt x="4733217" y="1052043"/>
                        <a:pt x="4745885" y="1076903"/>
                        <a:pt x="4758077" y="1101859"/>
                      </a:cubicBezTo>
                      <a:cubicBezTo>
                        <a:pt x="4821133" y="1244543"/>
                        <a:pt x="4854184" y="1394276"/>
                        <a:pt x="4930861" y="1534294"/>
                      </a:cubicBezTo>
                      <a:cubicBezTo>
                        <a:pt x="4946196" y="1562297"/>
                        <a:pt x="4963246" y="1589920"/>
                        <a:pt x="4982677" y="1616971"/>
                      </a:cubicBezTo>
                      <a:cubicBezTo>
                        <a:pt x="5012395" y="1657547"/>
                        <a:pt x="5044875" y="1695456"/>
                        <a:pt x="5082784" y="1730699"/>
                      </a:cubicBezTo>
                      <a:cubicBezTo>
                        <a:pt x="5210038" y="1841665"/>
                        <a:pt x="5358914" y="1909388"/>
                        <a:pt x="5472547" y="2036547"/>
                      </a:cubicBezTo>
                      <a:cubicBezTo>
                        <a:pt x="5496931" y="2064074"/>
                        <a:pt x="5519125" y="2092744"/>
                        <a:pt x="5539603" y="2122272"/>
                      </a:cubicBezTo>
                      <a:cubicBezTo>
                        <a:pt x="5559320" y="2151895"/>
                        <a:pt x="5577132" y="2182470"/>
                        <a:pt x="5591610" y="2214188"/>
                      </a:cubicBezTo>
                      <a:cubicBezTo>
                        <a:pt x="5659332" y="2377542"/>
                        <a:pt x="5621423" y="2558898"/>
                        <a:pt x="5607898" y="2729491"/>
                      </a:cubicBezTo>
                      <a:cubicBezTo>
                        <a:pt x="5597039" y="2851315"/>
                        <a:pt x="5648474" y="2962282"/>
                        <a:pt x="5680954" y="3078677"/>
                      </a:cubicBezTo>
                      <a:cubicBezTo>
                        <a:pt x="5724293" y="3227553"/>
                        <a:pt x="5686384" y="3381858"/>
                        <a:pt x="5580084" y="3489966"/>
                      </a:cubicBezTo>
                      <a:cubicBezTo>
                        <a:pt x="5546271" y="3530067"/>
                        <a:pt x="5509028" y="3567214"/>
                        <a:pt x="5467118" y="3601123"/>
                      </a:cubicBezTo>
                      <a:cubicBezTo>
                        <a:pt x="5433304" y="3627508"/>
                        <a:pt x="5398729" y="3652177"/>
                        <a:pt x="5364724" y="3676752"/>
                      </a:cubicBezTo>
                      <a:cubicBezTo>
                        <a:pt x="5330625" y="3701326"/>
                        <a:pt x="5297002" y="3725710"/>
                        <a:pt x="5264426" y="3751523"/>
                      </a:cubicBezTo>
                      <a:cubicBezTo>
                        <a:pt x="4993440" y="3915067"/>
                        <a:pt x="4966389" y="4250729"/>
                        <a:pt x="5000108" y="4535621"/>
                      </a:cubicBezTo>
                      <a:cubicBezTo>
                        <a:pt x="5001822" y="4569721"/>
                        <a:pt x="5004013" y="4603725"/>
                        <a:pt x="5006489" y="4637729"/>
                      </a:cubicBezTo>
                      <a:cubicBezTo>
                        <a:pt x="5008966" y="4671638"/>
                        <a:pt x="5011632" y="4705547"/>
                        <a:pt x="5014204" y="4739171"/>
                      </a:cubicBezTo>
                      <a:cubicBezTo>
                        <a:pt x="5020301" y="4815942"/>
                        <a:pt x="5026873" y="4891761"/>
                        <a:pt x="5031349" y="4965294"/>
                      </a:cubicBezTo>
                      <a:cubicBezTo>
                        <a:pt x="5044875" y="5171034"/>
                        <a:pt x="4898666" y="5357819"/>
                        <a:pt x="4713310" y="5436686"/>
                      </a:cubicBezTo>
                      <a:cubicBezTo>
                        <a:pt x="4638443" y="5473929"/>
                        <a:pt x="4559005" y="5505552"/>
                        <a:pt x="4478042" y="5533270"/>
                      </a:cubicBezTo>
                      <a:cubicBezTo>
                        <a:pt x="4451086" y="5542509"/>
                        <a:pt x="4423845" y="5551367"/>
                        <a:pt x="4396699" y="5559845"/>
                      </a:cubicBezTo>
                      <a:cubicBezTo>
                        <a:pt x="4369457" y="5568322"/>
                        <a:pt x="4342216" y="5576418"/>
                        <a:pt x="4314974" y="5584229"/>
                      </a:cubicBezTo>
                      <a:cubicBezTo>
                        <a:pt x="4089422" y="5664334"/>
                        <a:pt x="3867394" y="5632997"/>
                        <a:pt x="3642700" y="5580418"/>
                      </a:cubicBezTo>
                      <a:cubicBezTo>
                        <a:pt x="3597742" y="5569941"/>
                        <a:pt x="3552688" y="5558511"/>
                        <a:pt x="3507540" y="5546986"/>
                      </a:cubicBezTo>
                      <a:cubicBezTo>
                        <a:pt x="3320659" y="5501170"/>
                        <a:pt x="3128540" y="5428114"/>
                        <a:pt x="2936326" y="5490312"/>
                      </a:cubicBezTo>
                      <a:cubicBezTo>
                        <a:pt x="2773924" y="5544414"/>
                        <a:pt x="2616952" y="5617566"/>
                        <a:pt x="2443978" y="5621281"/>
                      </a:cubicBezTo>
                      <a:cubicBezTo>
                        <a:pt x="2405497" y="5624043"/>
                        <a:pt x="2366731" y="5626615"/>
                        <a:pt x="2327964" y="5628901"/>
                      </a:cubicBezTo>
                      <a:cubicBezTo>
                        <a:pt x="2289197" y="5631187"/>
                        <a:pt x="2250335" y="5633092"/>
                        <a:pt x="2211473" y="5634616"/>
                      </a:cubicBezTo>
                      <a:cubicBezTo>
                        <a:pt x="2149275" y="5636902"/>
                        <a:pt x="2086886" y="5637568"/>
                        <a:pt x="2024783" y="5634520"/>
                      </a:cubicBezTo>
                      <a:cubicBezTo>
                        <a:pt x="1953250" y="5632520"/>
                        <a:pt x="1884575" y="5618233"/>
                        <a:pt x="1819614" y="5594134"/>
                      </a:cubicBezTo>
                      <a:cubicBezTo>
                        <a:pt x="1787134" y="5582133"/>
                        <a:pt x="1755606" y="5567655"/>
                        <a:pt x="1724936" y="5551177"/>
                      </a:cubicBezTo>
                      <a:cubicBezTo>
                        <a:pt x="1601206" y="5455831"/>
                        <a:pt x="1462141" y="5385156"/>
                        <a:pt x="1330315" y="5303813"/>
                      </a:cubicBezTo>
                      <a:cubicBezTo>
                        <a:pt x="1297359" y="5283429"/>
                        <a:pt x="1264878" y="5262474"/>
                        <a:pt x="1233255" y="5240186"/>
                      </a:cubicBezTo>
                      <a:cubicBezTo>
                        <a:pt x="1141625" y="5181893"/>
                        <a:pt x="1082094" y="5087119"/>
                        <a:pt x="1052376" y="4981582"/>
                      </a:cubicBezTo>
                      <a:cubicBezTo>
                        <a:pt x="1023991" y="4878045"/>
                        <a:pt x="1003131" y="4769936"/>
                        <a:pt x="943124" y="4684688"/>
                      </a:cubicBezTo>
                      <a:cubicBezTo>
                        <a:pt x="923121" y="4656303"/>
                        <a:pt x="898737" y="4630395"/>
                        <a:pt x="868257" y="4608107"/>
                      </a:cubicBezTo>
                      <a:cubicBezTo>
                        <a:pt x="754624" y="4529525"/>
                        <a:pt x="621941" y="4505237"/>
                        <a:pt x="500116" y="4432084"/>
                      </a:cubicBezTo>
                      <a:cubicBezTo>
                        <a:pt x="457254" y="4406367"/>
                        <a:pt x="426678" y="4376173"/>
                        <a:pt x="404676" y="4342931"/>
                      </a:cubicBezTo>
                      <a:cubicBezTo>
                        <a:pt x="383149" y="4314451"/>
                        <a:pt x="366195" y="4284447"/>
                        <a:pt x="354765" y="4253110"/>
                      </a:cubicBezTo>
                      <a:cubicBezTo>
                        <a:pt x="305235" y="4017937"/>
                        <a:pt x="473065" y="3823056"/>
                        <a:pt x="597557" y="3628174"/>
                      </a:cubicBezTo>
                      <a:cubicBezTo>
                        <a:pt x="681472" y="3500920"/>
                        <a:pt x="800535" y="3425197"/>
                        <a:pt x="937123" y="3375000"/>
                      </a:cubicBezTo>
                      <a:cubicBezTo>
                        <a:pt x="962841" y="3360141"/>
                        <a:pt x="988463" y="3343948"/>
                        <a:pt x="1014085" y="3327756"/>
                      </a:cubicBezTo>
                      <a:cubicBezTo>
                        <a:pt x="1048470" y="3306039"/>
                        <a:pt x="1081998" y="3283465"/>
                        <a:pt x="1114764" y="3260033"/>
                      </a:cubicBezTo>
                      <a:cubicBezTo>
                        <a:pt x="1278404" y="3142780"/>
                        <a:pt x="1421660" y="3004001"/>
                        <a:pt x="1545009" y="2847791"/>
                      </a:cubicBezTo>
                      <a:cubicBezTo>
                        <a:pt x="1573203" y="2812072"/>
                        <a:pt x="1600349" y="2775496"/>
                        <a:pt x="1626543" y="2737968"/>
                      </a:cubicBezTo>
                      <a:cubicBezTo>
                        <a:pt x="1680264" y="2664530"/>
                        <a:pt x="1712744" y="2577853"/>
                        <a:pt x="1737128" y="2488508"/>
                      </a:cubicBezTo>
                      <a:cubicBezTo>
                        <a:pt x="1767608" y="2370779"/>
                        <a:pt x="1793516" y="2225237"/>
                        <a:pt x="1834950" y="2089315"/>
                      </a:cubicBezTo>
                      <a:cubicBezTo>
                        <a:pt x="1848761" y="2043976"/>
                        <a:pt x="1864287" y="1999780"/>
                        <a:pt x="1882289" y="1957966"/>
                      </a:cubicBezTo>
                      <a:cubicBezTo>
                        <a:pt x="1953631" y="1792802"/>
                        <a:pt x="2094411" y="1597921"/>
                        <a:pt x="2289292" y="1614208"/>
                      </a:cubicBezTo>
                      <a:cubicBezTo>
                        <a:pt x="2470648" y="1630496"/>
                        <a:pt x="2654767" y="1657547"/>
                        <a:pt x="2819454" y="1564678"/>
                      </a:cubicBezTo>
                      <a:cubicBezTo>
                        <a:pt x="2847648" y="1553153"/>
                        <a:pt x="2876032" y="1541056"/>
                        <a:pt x="2904321" y="1529055"/>
                      </a:cubicBezTo>
                      <a:cubicBezTo>
                        <a:pt x="3045863" y="1469047"/>
                        <a:pt x="3186928" y="1410373"/>
                        <a:pt x="3329899" y="1356081"/>
                      </a:cubicBezTo>
                      <a:cubicBezTo>
                        <a:pt x="3398478" y="1329982"/>
                        <a:pt x="3466868" y="1305217"/>
                        <a:pt x="3534495" y="1282072"/>
                      </a:cubicBezTo>
                      <a:cubicBezTo>
                        <a:pt x="3571929" y="1269308"/>
                        <a:pt x="3609648" y="1256830"/>
                        <a:pt x="3647367" y="1244448"/>
                      </a:cubicBezTo>
                      <a:cubicBezTo>
                        <a:pt x="3864727" y="1173010"/>
                        <a:pt x="4075896" y="1086428"/>
                        <a:pt x="4270778" y="967270"/>
                      </a:cubicBezTo>
                      <a:cubicBezTo>
                        <a:pt x="4092089" y="915835"/>
                        <a:pt x="3902637" y="921265"/>
                        <a:pt x="3718519" y="941362"/>
                      </a:cubicBezTo>
                      <a:cubicBezTo>
                        <a:pt x="3677656" y="946220"/>
                        <a:pt x="3637461" y="952888"/>
                        <a:pt x="3597646" y="961651"/>
                      </a:cubicBezTo>
                      <a:cubicBezTo>
                        <a:pt x="3478108" y="988035"/>
                        <a:pt x="3361426" y="1032898"/>
                        <a:pt x="3252651" y="1090238"/>
                      </a:cubicBezTo>
                      <a:cubicBezTo>
                        <a:pt x="3214741" y="1107288"/>
                        <a:pt x="3177118" y="1124814"/>
                        <a:pt x="3139779" y="1142816"/>
                      </a:cubicBezTo>
                      <a:cubicBezTo>
                        <a:pt x="2990523" y="1210920"/>
                        <a:pt x="2855173" y="1302931"/>
                        <a:pt x="2701058" y="1356462"/>
                      </a:cubicBezTo>
                      <a:cubicBezTo>
                        <a:pt x="2663720" y="1370654"/>
                        <a:pt x="2625811" y="1383322"/>
                        <a:pt x="2587044" y="1393895"/>
                      </a:cubicBezTo>
                      <a:cubicBezTo>
                        <a:pt x="2548277" y="1404563"/>
                        <a:pt x="2508653" y="1413135"/>
                        <a:pt x="2468077" y="1419231"/>
                      </a:cubicBezTo>
                      <a:cubicBezTo>
                        <a:pt x="2186518" y="1459808"/>
                        <a:pt x="1972681" y="1679074"/>
                        <a:pt x="1855428" y="1921675"/>
                      </a:cubicBezTo>
                      <a:cubicBezTo>
                        <a:pt x="1839998" y="1955489"/>
                        <a:pt x="1826282" y="1990731"/>
                        <a:pt x="1814090" y="2026927"/>
                      </a:cubicBezTo>
                      <a:cubicBezTo>
                        <a:pt x="1752844" y="2208283"/>
                        <a:pt x="1726460" y="2415356"/>
                        <a:pt x="1680454" y="2594045"/>
                      </a:cubicBezTo>
                      <a:cubicBezTo>
                        <a:pt x="1669596" y="2642813"/>
                        <a:pt x="1653403" y="2688819"/>
                        <a:pt x="1631781" y="2731396"/>
                      </a:cubicBezTo>
                      <a:cubicBezTo>
                        <a:pt x="1613113" y="2767305"/>
                        <a:pt x="1592919" y="2802357"/>
                        <a:pt x="1571298" y="2836266"/>
                      </a:cubicBezTo>
                      <a:cubicBezTo>
                        <a:pt x="1440996" y="3039910"/>
                        <a:pt x="1257163" y="3204121"/>
                        <a:pt x="1027134" y="3288608"/>
                      </a:cubicBezTo>
                      <a:lnTo>
                        <a:pt x="1027134" y="3288608"/>
                      </a:lnTo>
                      <a:close/>
                      <a:moveTo>
                        <a:pt x="1027134" y="3288608"/>
                      </a:moveTo>
                      <a:cubicBezTo>
                        <a:pt x="1092285" y="3262510"/>
                        <a:pt x="1154769" y="3231172"/>
                        <a:pt x="1213729" y="3195073"/>
                      </a:cubicBezTo>
                      <a:cubicBezTo>
                        <a:pt x="1272689" y="3158878"/>
                        <a:pt x="1328220" y="3117825"/>
                        <a:pt x="1379464" y="3072010"/>
                      </a:cubicBezTo>
                      <a:cubicBezTo>
                        <a:pt x="1430804" y="3026195"/>
                        <a:pt x="1477953" y="2975712"/>
                        <a:pt x="1520148" y="2920848"/>
                      </a:cubicBezTo>
                      <a:cubicBezTo>
                        <a:pt x="1541294" y="2893416"/>
                        <a:pt x="1561201" y="2864841"/>
                        <a:pt x="1579775" y="2835123"/>
                      </a:cubicBezTo>
                      <a:cubicBezTo>
                        <a:pt x="1598349" y="2805500"/>
                        <a:pt x="1615684" y="2774734"/>
                        <a:pt x="1631591" y="2742921"/>
                      </a:cubicBezTo>
                      <a:cubicBezTo>
                        <a:pt x="1650546" y="2707774"/>
                        <a:pt x="1664071" y="2669864"/>
                        <a:pt x="1677597" y="2631955"/>
                      </a:cubicBezTo>
                      <a:cubicBezTo>
                        <a:pt x="1730365" y="2449265"/>
                        <a:pt x="1759512" y="2230000"/>
                        <a:pt x="1824758" y="2039119"/>
                      </a:cubicBezTo>
                      <a:cubicBezTo>
                        <a:pt x="1837807" y="2000923"/>
                        <a:pt x="1852285" y="1963871"/>
                        <a:pt x="1868763" y="1928533"/>
                      </a:cubicBezTo>
                      <a:cubicBezTo>
                        <a:pt x="1972586" y="1714316"/>
                        <a:pt x="2143179" y="1524769"/>
                        <a:pt x="2381399" y="1468000"/>
                      </a:cubicBezTo>
                      <a:cubicBezTo>
                        <a:pt x="2534752" y="1429614"/>
                        <a:pt x="2680675" y="1396943"/>
                        <a:pt x="2817644" y="1333506"/>
                      </a:cubicBezTo>
                      <a:cubicBezTo>
                        <a:pt x="2845076" y="1320838"/>
                        <a:pt x="2872127" y="1306932"/>
                        <a:pt x="2898797" y="1291406"/>
                      </a:cubicBezTo>
                      <a:cubicBezTo>
                        <a:pt x="2971473" y="1251401"/>
                        <a:pt x="3044529" y="1213492"/>
                        <a:pt x="3116634" y="1174439"/>
                      </a:cubicBezTo>
                      <a:cubicBezTo>
                        <a:pt x="3150257" y="1157389"/>
                        <a:pt x="3184071" y="1140530"/>
                        <a:pt x="3218075" y="1124052"/>
                      </a:cubicBezTo>
                      <a:cubicBezTo>
                        <a:pt x="3252079" y="1107574"/>
                        <a:pt x="3286179" y="1091381"/>
                        <a:pt x="3320374" y="1075474"/>
                      </a:cubicBezTo>
                      <a:cubicBezTo>
                        <a:pt x="3387429" y="1042994"/>
                        <a:pt x="3457819" y="1015753"/>
                        <a:pt x="3530114" y="994893"/>
                      </a:cubicBezTo>
                      <a:cubicBezTo>
                        <a:pt x="3566309" y="984415"/>
                        <a:pt x="3602885" y="975652"/>
                        <a:pt x="3639842" y="968604"/>
                      </a:cubicBezTo>
                      <a:cubicBezTo>
                        <a:pt x="3845677" y="932028"/>
                        <a:pt x="4062276" y="921169"/>
                        <a:pt x="4267921" y="964508"/>
                      </a:cubicBezTo>
                      <a:cubicBezTo>
                        <a:pt x="4070277" y="1086333"/>
                        <a:pt x="3848344" y="1164819"/>
                        <a:pt x="3629079" y="1240638"/>
                      </a:cubicBezTo>
                      <a:cubicBezTo>
                        <a:pt x="3587169" y="1255497"/>
                        <a:pt x="3545830" y="1271118"/>
                        <a:pt x="3504396" y="1287025"/>
                      </a:cubicBezTo>
                      <a:cubicBezTo>
                        <a:pt x="3462963" y="1303027"/>
                        <a:pt x="3421434" y="1319410"/>
                        <a:pt x="3379048" y="1335888"/>
                      </a:cubicBezTo>
                      <a:cubicBezTo>
                        <a:pt x="3309705" y="1362844"/>
                        <a:pt x="3240744" y="1390371"/>
                        <a:pt x="3171879" y="1418279"/>
                      </a:cubicBezTo>
                      <a:cubicBezTo>
                        <a:pt x="3094441" y="1449712"/>
                        <a:pt x="3017098" y="1481620"/>
                        <a:pt x="2939374" y="1513910"/>
                      </a:cubicBezTo>
                      <a:cubicBezTo>
                        <a:pt x="2913466" y="1524673"/>
                        <a:pt x="2887558" y="1535437"/>
                        <a:pt x="2861554" y="1546295"/>
                      </a:cubicBezTo>
                      <a:cubicBezTo>
                        <a:pt x="2735729" y="1592491"/>
                        <a:pt x="2603046" y="1689932"/>
                        <a:pt x="2481221" y="1635830"/>
                      </a:cubicBezTo>
                      <a:cubicBezTo>
                        <a:pt x="2218617" y="1522102"/>
                        <a:pt x="2010210" y="1700791"/>
                        <a:pt x="1907625" y="1917960"/>
                      </a:cubicBezTo>
                      <a:cubicBezTo>
                        <a:pt x="1888004" y="1951774"/>
                        <a:pt x="1870478" y="1986445"/>
                        <a:pt x="1854571" y="2021974"/>
                      </a:cubicBezTo>
                      <a:cubicBezTo>
                        <a:pt x="1775228" y="2199329"/>
                        <a:pt x="1736747" y="2396211"/>
                        <a:pt x="1696171" y="2594140"/>
                      </a:cubicBezTo>
                      <a:cubicBezTo>
                        <a:pt x="1688074" y="2632050"/>
                        <a:pt x="1674549" y="2661768"/>
                        <a:pt x="1662357" y="2695201"/>
                      </a:cubicBezTo>
                      <a:cubicBezTo>
                        <a:pt x="1649403" y="2723299"/>
                        <a:pt x="1633972" y="2749779"/>
                        <a:pt x="1617684" y="2775496"/>
                      </a:cubicBezTo>
                      <a:cubicBezTo>
                        <a:pt x="1597396" y="2810644"/>
                        <a:pt x="1576251" y="2844362"/>
                        <a:pt x="1553772" y="2876461"/>
                      </a:cubicBezTo>
                      <a:cubicBezTo>
                        <a:pt x="1531293" y="2908561"/>
                        <a:pt x="1507575" y="2939231"/>
                        <a:pt x="1481953" y="2968282"/>
                      </a:cubicBezTo>
                      <a:cubicBezTo>
                        <a:pt x="1430899" y="3026480"/>
                        <a:pt x="1372701" y="3078582"/>
                        <a:pt x="1303645" y="3124588"/>
                      </a:cubicBezTo>
                      <a:cubicBezTo>
                        <a:pt x="1212205" y="3184976"/>
                        <a:pt x="1116288" y="3237840"/>
                        <a:pt x="1023324" y="3292037"/>
                      </a:cubicBezTo>
                      <a:cubicBezTo>
                        <a:pt x="991892" y="3310135"/>
                        <a:pt x="960840" y="3328518"/>
                        <a:pt x="929884" y="3347282"/>
                      </a:cubicBezTo>
                      <a:cubicBezTo>
                        <a:pt x="610701" y="3514351"/>
                        <a:pt x="383340" y="3871633"/>
                        <a:pt x="356479" y="4226154"/>
                      </a:cubicBezTo>
                      <a:cubicBezTo>
                        <a:pt x="363813" y="4267873"/>
                        <a:pt x="379339" y="4309402"/>
                        <a:pt x="401532" y="4350836"/>
                      </a:cubicBezTo>
                      <a:cubicBezTo>
                        <a:pt x="415153" y="4385983"/>
                        <a:pt x="436299" y="4412939"/>
                        <a:pt x="462969" y="4434085"/>
                      </a:cubicBezTo>
                      <a:cubicBezTo>
                        <a:pt x="542788" y="4497616"/>
                        <a:pt x="671661" y="4509808"/>
                        <a:pt x="773198" y="4540289"/>
                      </a:cubicBezTo>
                      <a:cubicBezTo>
                        <a:pt x="803011" y="4551147"/>
                        <a:pt x="832729" y="4564673"/>
                        <a:pt x="857494" y="4584008"/>
                      </a:cubicBezTo>
                      <a:cubicBezTo>
                        <a:pt x="887593" y="4605725"/>
                        <a:pt x="912549" y="4632014"/>
                        <a:pt x="933599" y="4661351"/>
                      </a:cubicBezTo>
                      <a:cubicBezTo>
                        <a:pt x="1017990" y="4778890"/>
                        <a:pt x="1047518" y="4943672"/>
                        <a:pt x="1092571" y="5084452"/>
                      </a:cubicBezTo>
                      <a:cubicBezTo>
                        <a:pt x="1111526" y="5141316"/>
                        <a:pt x="1154865" y="5189989"/>
                        <a:pt x="1208967" y="5222469"/>
                      </a:cubicBezTo>
                      <a:cubicBezTo>
                        <a:pt x="1238304" y="5240090"/>
                        <a:pt x="1267355" y="5257426"/>
                        <a:pt x="1296311" y="5274666"/>
                      </a:cubicBezTo>
                      <a:cubicBezTo>
                        <a:pt x="1440710" y="5360963"/>
                        <a:pt x="1579680" y="5444878"/>
                        <a:pt x="1713982" y="5541747"/>
                      </a:cubicBezTo>
                      <a:cubicBezTo>
                        <a:pt x="1737985" y="5555558"/>
                        <a:pt x="1762655" y="5568036"/>
                        <a:pt x="1787801" y="5579180"/>
                      </a:cubicBezTo>
                      <a:cubicBezTo>
                        <a:pt x="1888480" y="5623472"/>
                        <a:pt x="1998684" y="5644712"/>
                        <a:pt x="2109556" y="5637950"/>
                      </a:cubicBezTo>
                      <a:cubicBezTo>
                        <a:pt x="2176326" y="5637664"/>
                        <a:pt x="2243572" y="5634235"/>
                        <a:pt x="2310723" y="5629758"/>
                      </a:cubicBezTo>
                      <a:cubicBezTo>
                        <a:pt x="2344347" y="5627472"/>
                        <a:pt x="2377970" y="5624900"/>
                        <a:pt x="2411498" y="5622233"/>
                      </a:cubicBezTo>
                      <a:cubicBezTo>
                        <a:pt x="2622001" y="5598706"/>
                        <a:pt x="2819644" y="5522888"/>
                        <a:pt x="3033480" y="5474215"/>
                      </a:cubicBezTo>
                      <a:cubicBezTo>
                        <a:pt x="3166164" y="5441734"/>
                        <a:pt x="3293323" y="5504028"/>
                        <a:pt x="3422672" y="5529936"/>
                      </a:cubicBezTo>
                      <a:cubicBezTo>
                        <a:pt x="3465725" y="5540032"/>
                        <a:pt x="3508587" y="5550510"/>
                        <a:pt x="3551260" y="5560702"/>
                      </a:cubicBezTo>
                      <a:cubicBezTo>
                        <a:pt x="3807482" y="5621947"/>
                        <a:pt x="4059133" y="5673478"/>
                        <a:pt x="4310117" y="5581085"/>
                      </a:cubicBezTo>
                      <a:cubicBezTo>
                        <a:pt x="4343644" y="5570798"/>
                        <a:pt x="4377268" y="5560225"/>
                        <a:pt x="4410891" y="5549081"/>
                      </a:cubicBezTo>
                      <a:cubicBezTo>
                        <a:pt x="4444514" y="5537937"/>
                        <a:pt x="4478042" y="5526316"/>
                        <a:pt x="4511284" y="5514125"/>
                      </a:cubicBezTo>
                      <a:cubicBezTo>
                        <a:pt x="4577769" y="5489645"/>
                        <a:pt x="4643206" y="5462499"/>
                        <a:pt x="4705785" y="5431543"/>
                      </a:cubicBezTo>
                      <a:cubicBezTo>
                        <a:pt x="4913049" y="5348675"/>
                        <a:pt x="5000488" y="5185322"/>
                        <a:pt x="5029635" y="4997488"/>
                      </a:cubicBezTo>
                      <a:cubicBezTo>
                        <a:pt x="5039351" y="4934814"/>
                        <a:pt x="5042589" y="4869473"/>
                        <a:pt x="5041636" y="4803464"/>
                      </a:cubicBezTo>
                      <a:cubicBezTo>
                        <a:pt x="5040398" y="4731455"/>
                        <a:pt x="5033635" y="4660208"/>
                        <a:pt x="5024872" y="4589057"/>
                      </a:cubicBezTo>
                      <a:cubicBezTo>
                        <a:pt x="5020491" y="4553528"/>
                        <a:pt x="5015633" y="4517905"/>
                        <a:pt x="5010299" y="4482281"/>
                      </a:cubicBezTo>
                      <a:cubicBezTo>
                        <a:pt x="4903809" y="4199198"/>
                        <a:pt x="5044589" y="3912305"/>
                        <a:pt x="5278523" y="3742855"/>
                      </a:cubicBezTo>
                      <a:cubicBezTo>
                        <a:pt x="5301002" y="3721900"/>
                        <a:pt x="5323767" y="3701326"/>
                        <a:pt x="5346817" y="3681324"/>
                      </a:cubicBezTo>
                      <a:cubicBezTo>
                        <a:pt x="5369868" y="3661226"/>
                        <a:pt x="5393204" y="3641700"/>
                        <a:pt x="5416636" y="3622459"/>
                      </a:cubicBezTo>
                      <a:cubicBezTo>
                        <a:pt x="5440067" y="3603219"/>
                        <a:pt x="5463498" y="3584359"/>
                        <a:pt x="5486739" y="3565881"/>
                      </a:cubicBezTo>
                      <a:cubicBezTo>
                        <a:pt x="5509981" y="3547402"/>
                        <a:pt x="5532936" y="3529210"/>
                        <a:pt x="5555415" y="3511398"/>
                      </a:cubicBezTo>
                      <a:cubicBezTo>
                        <a:pt x="5672572" y="3422434"/>
                        <a:pt x="5726674" y="3276321"/>
                        <a:pt x="5691527" y="3130112"/>
                      </a:cubicBezTo>
                      <a:cubicBezTo>
                        <a:pt x="5656380" y="2978570"/>
                        <a:pt x="5591324" y="2845886"/>
                        <a:pt x="5610279" y="2688914"/>
                      </a:cubicBezTo>
                      <a:cubicBezTo>
                        <a:pt x="5629234" y="2515654"/>
                        <a:pt x="5656284" y="2328869"/>
                        <a:pt x="5570750" y="2173135"/>
                      </a:cubicBezTo>
                      <a:cubicBezTo>
                        <a:pt x="5555415" y="2145227"/>
                        <a:pt x="5537699" y="2117795"/>
                        <a:pt x="5518267" y="2090649"/>
                      </a:cubicBezTo>
                      <a:cubicBezTo>
                        <a:pt x="5401872" y="1930915"/>
                        <a:pt x="5231374" y="1863287"/>
                        <a:pt x="5085166" y="1741462"/>
                      </a:cubicBezTo>
                      <a:cubicBezTo>
                        <a:pt x="5050018" y="1711649"/>
                        <a:pt x="5020205" y="1676502"/>
                        <a:pt x="4995059" y="1639069"/>
                      </a:cubicBezTo>
                      <a:cubicBezTo>
                        <a:pt x="4973247" y="1608398"/>
                        <a:pt x="4953530" y="1576489"/>
                        <a:pt x="4935052" y="1543723"/>
                      </a:cubicBezTo>
                      <a:cubicBezTo>
                        <a:pt x="4879616" y="1445330"/>
                        <a:pt x="4835801" y="1338364"/>
                        <a:pt x="4809036" y="1219016"/>
                      </a:cubicBezTo>
                      <a:cubicBezTo>
                        <a:pt x="4800940" y="1183869"/>
                        <a:pt x="4784652" y="1154056"/>
                        <a:pt x="4768936" y="1120813"/>
                      </a:cubicBezTo>
                      <a:cubicBezTo>
                        <a:pt x="4752076" y="1085285"/>
                        <a:pt x="4733979" y="1050519"/>
                        <a:pt x="4714357" y="1015943"/>
                      </a:cubicBezTo>
                      <a:cubicBezTo>
                        <a:pt x="4570911" y="756101"/>
                        <a:pt x="4316403" y="617989"/>
                        <a:pt x="4093994" y="447110"/>
                      </a:cubicBezTo>
                      <a:cubicBezTo>
                        <a:pt x="4069515" y="428251"/>
                        <a:pt x="4044464" y="410153"/>
                        <a:pt x="4019032" y="392913"/>
                      </a:cubicBezTo>
                      <a:cubicBezTo>
                        <a:pt x="3968074" y="358337"/>
                        <a:pt x="3915305" y="326809"/>
                        <a:pt x="3860822" y="297949"/>
                      </a:cubicBezTo>
                      <a:cubicBezTo>
                        <a:pt x="3824341" y="278803"/>
                        <a:pt x="3787099" y="260801"/>
                        <a:pt x="3749094" y="244037"/>
                      </a:cubicBezTo>
                      <a:cubicBezTo>
                        <a:pt x="3653272" y="193078"/>
                        <a:pt x="3542306" y="184982"/>
                        <a:pt x="3436674" y="195745"/>
                      </a:cubicBezTo>
                      <a:cubicBezTo>
                        <a:pt x="3247221" y="217367"/>
                        <a:pt x="3046911" y="309474"/>
                        <a:pt x="2865555" y="198412"/>
                      </a:cubicBezTo>
                      <a:cubicBezTo>
                        <a:pt x="2733252" y="119926"/>
                        <a:pt x="2614190" y="-20758"/>
                        <a:pt x="2451789" y="2578"/>
                      </a:cubicBezTo>
                      <a:cubicBezTo>
                        <a:pt x="2413403" y="8960"/>
                        <a:pt x="2376065" y="22104"/>
                        <a:pt x="2340442" y="38869"/>
                      </a:cubicBezTo>
                      <a:cubicBezTo>
                        <a:pt x="2197852" y="106020"/>
                        <a:pt x="2081742" y="231750"/>
                        <a:pt x="1975348" y="352717"/>
                      </a:cubicBezTo>
                      <a:cubicBezTo>
                        <a:pt x="1950964" y="379768"/>
                        <a:pt x="1921246" y="401390"/>
                        <a:pt x="1893433" y="422345"/>
                      </a:cubicBezTo>
                      <a:cubicBezTo>
                        <a:pt x="1848094" y="455492"/>
                        <a:pt x="1804851" y="482638"/>
                        <a:pt x="1756464" y="502450"/>
                      </a:cubicBezTo>
                      <a:cubicBezTo>
                        <a:pt x="1720269" y="519500"/>
                        <a:pt x="1684359" y="535978"/>
                        <a:pt x="1648355" y="552361"/>
                      </a:cubicBezTo>
                      <a:cubicBezTo>
                        <a:pt x="1540437" y="601415"/>
                        <a:pt x="1431947" y="649421"/>
                        <a:pt x="1322314" y="696284"/>
                      </a:cubicBezTo>
                      <a:cubicBezTo>
                        <a:pt x="1249162" y="727526"/>
                        <a:pt x="1175534" y="758292"/>
                        <a:pt x="1101048" y="788486"/>
                      </a:cubicBezTo>
                      <a:cubicBezTo>
                        <a:pt x="908834" y="856209"/>
                        <a:pt x="818823" y="1000989"/>
                        <a:pt x="783009" y="1171201"/>
                      </a:cubicBezTo>
                      <a:cubicBezTo>
                        <a:pt x="771007" y="1227970"/>
                        <a:pt x="765102" y="1287501"/>
                        <a:pt x="763387" y="1347889"/>
                      </a:cubicBezTo>
                      <a:cubicBezTo>
                        <a:pt x="762720" y="1421899"/>
                        <a:pt x="765387" y="1494955"/>
                        <a:pt x="773484" y="1570774"/>
                      </a:cubicBezTo>
                      <a:cubicBezTo>
                        <a:pt x="800535" y="1757560"/>
                        <a:pt x="843873" y="1938916"/>
                        <a:pt x="787009" y="2125701"/>
                      </a:cubicBezTo>
                      <a:cubicBezTo>
                        <a:pt x="703094" y="2409927"/>
                        <a:pt x="467636" y="2574995"/>
                        <a:pt x="223986" y="2740158"/>
                      </a:cubicBezTo>
                      <a:cubicBezTo>
                        <a:pt x="142738" y="2794261"/>
                        <a:pt x="77111" y="2866079"/>
                        <a:pt x="35010" y="2948375"/>
                      </a:cubicBezTo>
                      <a:cubicBezTo>
                        <a:pt x="21009" y="2975807"/>
                        <a:pt x="9579" y="3004382"/>
                        <a:pt x="1292" y="3034005"/>
                      </a:cubicBezTo>
                      <a:cubicBezTo>
                        <a:pt x="-3375" y="3105633"/>
                        <a:pt x="4721" y="3173356"/>
                        <a:pt x="23676" y="3240983"/>
                      </a:cubicBezTo>
                      <a:cubicBezTo>
                        <a:pt x="77778" y="3430435"/>
                        <a:pt x="196935" y="3601028"/>
                        <a:pt x="153597" y="3809435"/>
                      </a:cubicBezTo>
                      <a:cubicBezTo>
                        <a:pt x="115687" y="3996220"/>
                        <a:pt x="137309" y="4193769"/>
                        <a:pt x="269230" y="4328262"/>
                      </a:cubicBezTo>
                      <a:cubicBezTo>
                        <a:pt x="293995" y="4354646"/>
                        <a:pt x="320284" y="4379507"/>
                        <a:pt x="347716" y="4402557"/>
                      </a:cubicBezTo>
                      <a:cubicBezTo>
                        <a:pt x="375434" y="4424846"/>
                        <a:pt x="407057" y="4443896"/>
                        <a:pt x="443252" y="4459135"/>
                      </a:cubicBezTo>
                      <a:cubicBezTo>
                        <a:pt x="405342" y="4434751"/>
                        <a:pt x="380292" y="4406176"/>
                        <a:pt x="364861" y="4374554"/>
                      </a:cubicBezTo>
                      <a:cubicBezTo>
                        <a:pt x="348288" y="4331882"/>
                        <a:pt x="337334" y="4289209"/>
                        <a:pt x="333143" y="4246252"/>
                      </a:cubicBezTo>
                      <a:cubicBezTo>
                        <a:pt x="394484" y="3887921"/>
                        <a:pt x="608320" y="3514351"/>
                        <a:pt x="936361" y="3336043"/>
                      </a:cubicBezTo>
                      <a:cubicBezTo>
                        <a:pt x="966555" y="3319755"/>
                        <a:pt x="997035" y="3304039"/>
                        <a:pt x="1027134" y="3288608"/>
                      </a:cubicBezTo>
                      <a:lnTo>
                        <a:pt x="1027134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4673D9E4-EEB0-48F0-B642-467EB39266B1}"/>
                    </a:ext>
                  </a:extLst>
                </p:cNvPr>
                <p:cNvSpPr/>
                <p:nvPr/>
              </p:nvSpPr>
              <p:spPr>
                <a:xfrm>
                  <a:off x="3387998" y="184843"/>
                  <a:ext cx="5700163" cy="5638885"/>
                </a:xfrm>
                <a:custGeom>
                  <a:avLst/>
                  <a:gdLst>
                    <a:gd name="connsiteX0" fmla="*/ 264514 w 5700163"/>
                    <a:gd name="connsiteY0" fmla="*/ 3372905 h 5638885"/>
                    <a:gd name="connsiteX1" fmla="*/ 143165 w 5700163"/>
                    <a:gd name="connsiteY1" fmla="*/ 4009746 h 5638885"/>
                    <a:gd name="connsiteX2" fmla="*/ 135069 w 5700163"/>
                    <a:gd name="connsiteY2" fmla="*/ 3961073 h 5638885"/>
                    <a:gd name="connsiteX3" fmla="*/ 124210 w 5700163"/>
                    <a:gd name="connsiteY3" fmla="*/ 3533401 h 5638885"/>
                    <a:gd name="connsiteX4" fmla="*/ 576 w 5700163"/>
                    <a:gd name="connsiteY4" fmla="*/ 3089536 h 5638885"/>
                    <a:gd name="connsiteX5" fmla="*/ 19626 w 5700163"/>
                    <a:gd name="connsiteY5" fmla="*/ 3005239 h 5638885"/>
                    <a:gd name="connsiteX6" fmla="*/ 72394 w 5700163"/>
                    <a:gd name="connsiteY6" fmla="*/ 2903036 h 5638885"/>
                    <a:gd name="connsiteX7" fmla="*/ 532928 w 5700163"/>
                    <a:gd name="connsiteY7" fmla="*/ 2504796 h 5638885"/>
                    <a:gd name="connsiteX8" fmla="*/ 757623 w 5700163"/>
                    <a:gd name="connsiteY8" fmla="*/ 1300264 h 5638885"/>
                    <a:gd name="connsiteX9" fmla="*/ 783912 w 5700163"/>
                    <a:gd name="connsiteY9" fmla="*/ 1123671 h 5638885"/>
                    <a:gd name="connsiteX10" fmla="*/ 1150053 w 5700163"/>
                    <a:gd name="connsiteY10" fmla="*/ 764293 h 5638885"/>
                    <a:gd name="connsiteX11" fmla="*/ 1344839 w 5700163"/>
                    <a:gd name="connsiteY11" fmla="*/ 682949 h 5638885"/>
                    <a:gd name="connsiteX12" fmla="*/ 1635923 w 5700163"/>
                    <a:gd name="connsiteY12" fmla="*/ 565030 h 5638885"/>
                    <a:gd name="connsiteX13" fmla="*/ 1732507 w 5700163"/>
                    <a:gd name="connsiteY13" fmla="*/ 523215 h 5638885"/>
                    <a:gd name="connsiteX14" fmla="*/ 1817279 w 5700163"/>
                    <a:gd name="connsiteY14" fmla="*/ 482257 h 5638885"/>
                    <a:gd name="connsiteX15" fmla="*/ 1894432 w 5700163"/>
                    <a:gd name="connsiteY15" fmla="*/ 431394 h 5638885"/>
                    <a:gd name="connsiteX16" fmla="*/ 2262573 w 5700163"/>
                    <a:gd name="connsiteY16" fmla="*/ 74111 h 5638885"/>
                    <a:gd name="connsiteX17" fmla="*/ 2345536 w 5700163"/>
                    <a:gd name="connsiteY17" fmla="*/ 32677 h 5638885"/>
                    <a:gd name="connsiteX18" fmla="*/ 2429927 w 5700163"/>
                    <a:gd name="connsiteY18" fmla="*/ 7341 h 5638885"/>
                    <a:gd name="connsiteX19" fmla="*/ 2655098 w 5700163"/>
                    <a:gd name="connsiteY19" fmla="*/ 52394 h 5638885"/>
                    <a:gd name="connsiteX20" fmla="*/ 3134206 w 5700163"/>
                    <a:gd name="connsiteY20" fmla="*/ 247276 h 5638885"/>
                    <a:gd name="connsiteX21" fmla="*/ 3660081 w 5700163"/>
                    <a:gd name="connsiteY21" fmla="*/ 216129 h 5638885"/>
                    <a:gd name="connsiteX22" fmla="*/ 3786668 w 5700163"/>
                    <a:gd name="connsiteY22" fmla="*/ 265373 h 5638885"/>
                    <a:gd name="connsiteX23" fmla="*/ 4047558 w 5700163"/>
                    <a:gd name="connsiteY23" fmla="*/ 415678 h 5638885"/>
                    <a:gd name="connsiteX24" fmla="*/ 4129473 w 5700163"/>
                    <a:gd name="connsiteY24" fmla="*/ 476828 h 5638885"/>
                    <a:gd name="connsiteX25" fmla="*/ 4674399 w 5700163"/>
                    <a:gd name="connsiteY25" fmla="*/ 953745 h 5638885"/>
                    <a:gd name="connsiteX26" fmla="*/ 4717451 w 5700163"/>
                    <a:gd name="connsiteY26" fmla="*/ 1027373 h 5638885"/>
                    <a:gd name="connsiteX27" fmla="*/ 4755647 w 5700163"/>
                    <a:gd name="connsiteY27" fmla="*/ 1101954 h 5638885"/>
                    <a:gd name="connsiteX28" fmla="*/ 4928430 w 5700163"/>
                    <a:gd name="connsiteY28" fmla="*/ 1534389 h 5638885"/>
                    <a:gd name="connsiteX29" fmla="*/ 4980246 w 5700163"/>
                    <a:gd name="connsiteY29" fmla="*/ 1617066 h 5638885"/>
                    <a:gd name="connsiteX30" fmla="*/ 5080354 w 5700163"/>
                    <a:gd name="connsiteY30" fmla="*/ 1730794 h 5638885"/>
                    <a:gd name="connsiteX31" fmla="*/ 5470117 w 5700163"/>
                    <a:gd name="connsiteY31" fmla="*/ 2036642 h 5638885"/>
                    <a:gd name="connsiteX32" fmla="*/ 5537173 w 5700163"/>
                    <a:gd name="connsiteY32" fmla="*/ 2122367 h 5638885"/>
                    <a:gd name="connsiteX33" fmla="*/ 5589179 w 5700163"/>
                    <a:gd name="connsiteY33" fmla="*/ 2214283 h 5638885"/>
                    <a:gd name="connsiteX34" fmla="*/ 5605467 w 5700163"/>
                    <a:gd name="connsiteY34" fmla="*/ 2729586 h 5638885"/>
                    <a:gd name="connsiteX35" fmla="*/ 5678524 w 5700163"/>
                    <a:gd name="connsiteY35" fmla="*/ 3078772 h 5638885"/>
                    <a:gd name="connsiteX36" fmla="*/ 5577654 w 5700163"/>
                    <a:gd name="connsiteY36" fmla="*/ 3490062 h 5638885"/>
                    <a:gd name="connsiteX37" fmla="*/ 5464687 w 5700163"/>
                    <a:gd name="connsiteY37" fmla="*/ 3601219 h 5638885"/>
                    <a:gd name="connsiteX38" fmla="*/ 5362294 w 5700163"/>
                    <a:gd name="connsiteY38" fmla="*/ 3676847 h 5638885"/>
                    <a:gd name="connsiteX39" fmla="*/ 5261996 w 5700163"/>
                    <a:gd name="connsiteY39" fmla="*/ 3751618 h 5638885"/>
                    <a:gd name="connsiteX40" fmla="*/ 4997677 w 5700163"/>
                    <a:gd name="connsiteY40" fmla="*/ 4535717 h 5638885"/>
                    <a:gd name="connsiteX41" fmla="*/ 5004059 w 5700163"/>
                    <a:gd name="connsiteY41" fmla="*/ 4637825 h 5638885"/>
                    <a:gd name="connsiteX42" fmla="*/ 5011774 w 5700163"/>
                    <a:gd name="connsiteY42" fmla="*/ 4739266 h 5638885"/>
                    <a:gd name="connsiteX43" fmla="*/ 5028919 w 5700163"/>
                    <a:gd name="connsiteY43" fmla="*/ 4965389 h 5638885"/>
                    <a:gd name="connsiteX44" fmla="*/ 4710879 w 5700163"/>
                    <a:gd name="connsiteY44" fmla="*/ 5436781 h 5638885"/>
                    <a:gd name="connsiteX45" fmla="*/ 4475612 w 5700163"/>
                    <a:gd name="connsiteY45" fmla="*/ 5533365 h 5638885"/>
                    <a:gd name="connsiteX46" fmla="*/ 4394268 w 5700163"/>
                    <a:gd name="connsiteY46" fmla="*/ 5559940 h 5638885"/>
                    <a:gd name="connsiteX47" fmla="*/ 4312544 w 5700163"/>
                    <a:gd name="connsiteY47" fmla="*/ 5584324 h 5638885"/>
                    <a:gd name="connsiteX48" fmla="*/ 3640269 w 5700163"/>
                    <a:gd name="connsiteY48" fmla="*/ 5580514 h 5638885"/>
                    <a:gd name="connsiteX49" fmla="*/ 3505109 w 5700163"/>
                    <a:gd name="connsiteY49" fmla="*/ 5547081 h 5638885"/>
                    <a:gd name="connsiteX50" fmla="*/ 2933895 w 5700163"/>
                    <a:gd name="connsiteY50" fmla="*/ 5490407 h 5638885"/>
                    <a:gd name="connsiteX51" fmla="*/ 2441548 w 5700163"/>
                    <a:gd name="connsiteY51" fmla="*/ 5621376 h 5638885"/>
                    <a:gd name="connsiteX52" fmla="*/ 2325533 w 5700163"/>
                    <a:gd name="connsiteY52" fmla="*/ 5628996 h 5638885"/>
                    <a:gd name="connsiteX53" fmla="*/ 2209043 w 5700163"/>
                    <a:gd name="connsiteY53" fmla="*/ 5634711 h 5638885"/>
                    <a:gd name="connsiteX54" fmla="*/ 2022352 w 5700163"/>
                    <a:gd name="connsiteY54" fmla="*/ 5634616 h 5638885"/>
                    <a:gd name="connsiteX55" fmla="*/ 1750795 w 5700163"/>
                    <a:gd name="connsiteY55" fmla="*/ 5559654 h 5638885"/>
                    <a:gd name="connsiteX56" fmla="*/ 1668118 w 5700163"/>
                    <a:gd name="connsiteY56" fmla="*/ 5512315 h 5638885"/>
                    <a:gd name="connsiteX57" fmla="*/ 1312264 w 5700163"/>
                    <a:gd name="connsiteY57" fmla="*/ 5293240 h 5638885"/>
                    <a:gd name="connsiteX58" fmla="*/ 1225015 w 5700163"/>
                    <a:gd name="connsiteY58" fmla="*/ 5236185 h 5638885"/>
                    <a:gd name="connsiteX59" fmla="*/ 1101285 w 5700163"/>
                    <a:gd name="connsiteY59" fmla="*/ 5097978 h 5638885"/>
                    <a:gd name="connsiteX60" fmla="*/ 982222 w 5700163"/>
                    <a:gd name="connsiteY60" fmla="*/ 4729836 h 5638885"/>
                    <a:gd name="connsiteX61" fmla="*/ 922406 w 5700163"/>
                    <a:gd name="connsiteY61" fmla="*/ 4633157 h 5638885"/>
                    <a:gd name="connsiteX62" fmla="*/ 840110 w 5700163"/>
                    <a:gd name="connsiteY62" fmla="*/ 4557052 h 5638885"/>
                    <a:gd name="connsiteX63" fmla="*/ 611224 w 5700163"/>
                    <a:gd name="connsiteY63" fmla="*/ 4409034 h 5638885"/>
                    <a:gd name="connsiteX64" fmla="*/ 554836 w 5700163"/>
                    <a:gd name="connsiteY64" fmla="*/ 4343407 h 5638885"/>
                    <a:gd name="connsiteX65" fmla="*/ 524165 w 5700163"/>
                    <a:gd name="connsiteY65" fmla="*/ 4251109 h 5638885"/>
                    <a:gd name="connsiteX66" fmla="*/ 973269 w 5700163"/>
                    <a:gd name="connsiteY66" fmla="*/ 3435960 h 5638885"/>
                    <a:gd name="connsiteX67" fmla="*/ 1091189 w 5700163"/>
                    <a:gd name="connsiteY67" fmla="*/ 3378620 h 5638885"/>
                    <a:gd name="connsiteX68" fmla="*/ 1201774 w 5700163"/>
                    <a:gd name="connsiteY68" fmla="*/ 3314326 h 5638885"/>
                    <a:gd name="connsiteX69" fmla="*/ 1672976 w 5700163"/>
                    <a:gd name="connsiteY69" fmla="*/ 2900941 h 5638885"/>
                    <a:gd name="connsiteX70" fmla="*/ 1751366 w 5700163"/>
                    <a:gd name="connsiteY70" fmla="*/ 2802547 h 5638885"/>
                    <a:gd name="connsiteX71" fmla="*/ 1834901 w 5700163"/>
                    <a:gd name="connsiteY71" fmla="*/ 2583091 h 5638885"/>
                    <a:gd name="connsiteX72" fmla="*/ 1955773 w 5700163"/>
                    <a:gd name="connsiteY72" fmla="*/ 2087982 h 5638885"/>
                    <a:gd name="connsiteX73" fmla="*/ 2012065 w 5700163"/>
                    <a:gd name="connsiteY73" fmla="*/ 1974920 h 5638885"/>
                    <a:gd name="connsiteX74" fmla="*/ 2262573 w 5700163"/>
                    <a:gd name="connsiteY74" fmla="*/ 1803470 h 5638885"/>
                    <a:gd name="connsiteX75" fmla="*/ 2487554 w 5700163"/>
                    <a:gd name="connsiteY75" fmla="*/ 1932629 h 5638885"/>
                    <a:gd name="connsiteX76" fmla="*/ 2591852 w 5700163"/>
                    <a:gd name="connsiteY76" fmla="*/ 1962919 h 5638885"/>
                    <a:gd name="connsiteX77" fmla="*/ 2702819 w 5700163"/>
                    <a:gd name="connsiteY77" fmla="*/ 1946917 h 5638885"/>
                    <a:gd name="connsiteX78" fmla="*/ 2790544 w 5700163"/>
                    <a:gd name="connsiteY78" fmla="*/ 1919866 h 5638885"/>
                    <a:gd name="connsiteX79" fmla="*/ 2879793 w 5700163"/>
                    <a:gd name="connsiteY79" fmla="*/ 1895482 h 5638885"/>
                    <a:gd name="connsiteX80" fmla="*/ 3581309 w 5700163"/>
                    <a:gd name="connsiteY80" fmla="*/ 1722698 h 5638885"/>
                    <a:gd name="connsiteX81" fmla="*/ 3798479 w 5700163"/>
                    <a:gd name="connsiteY81" fmla="*/ 1608874 h 5638885"/>
                    <a:gd name="connsiteX82" fmla="*/ 3895634 w 5700163"/>
                    <a:gd name="connsiteY82" fmla="*/ 1533913 h 5638885"/>
                    <a:gd name="connsiteX83" fmla="*/ 4268443 w 5700163"/>
                    <a:gd name="connsiteY83" fmla="*/ 966985 h 5638885"/>
                    <a:gd name="connsiteX84" fmla="*/ 3687894 w 5700163"/>
                    <a:gd name="connsiteY84" fmla="*/ 819252 h 5638885"/>
                    <a:gd name="connsiteX85" fmla="*/ 3580833 w 5700163"/>
                    <a:gd name="connsiteY85" fmla="*/ 802488 h 5638885"/>
                    <a:gd name="connsiteX86" fmla="*/ 3451007 w 5700163"/>
                    <a:gd name="connsiteY86" fmla="*/ 794773 h 5638885"/>
                    <a:gd name="connsiteX87" fmla="*/ 2852742 w 5700163"/>
                    <a:gd name="connsiteY87" fmla="*/ 864115 h 5638885"/>
                    <a:gd name="connsiteX88" fmla="*/ 2801307 w 5700163"/>
                    <a:gd name="connsiteY88" fmla="*/ 869544 h 5638885"/>
                    <a:gd name="connsiteX89" fmla="*/ 2455550 w 5700163"/>
                    <a:gd name="connsiteY89" fmla="*/ 892975 h 5638885"/>
                    <a:gd name="connsiteX90" fmla="*/ 2354966 w 5700163"/>
                    <a:gd name="connsiteY90" fmla="*/ 944029 h 5638885"/>
                    <a:gd name="connsiteX91" fmla="*/ 2162656 w 5700163"/>
                    <a:gd name="connsiteY91" fmla="*/ 1065283 h 5638885"/>
                    <a:gd name="connsiteX92" fmla="*/ 2080169 w 5700163"/>
                    <a:gd name="connsiteY92" fmla="*/ 1131767 h 5638885"/>
                    <a:gd name="connsiteX93" fmla="*/ 2008256 w 5700163"/>
                    <a:gd name="connsiteY93" fmla="*/ 1213206 h 5638885"/>
                    <a:gd name="connsiteX94" fmla="*/ 1947677 w 5700163"/>
                    <a:gd name="connsiteY94" fmla="*/ 1289406 h 5638885"/>
                    <a:gd name="connsiteX95" fmla="*/ 1630494 w 5700163"/>
                    <a:gd name="connsiteY95" fmla="*/ 1636783 h 5638885"/>
                    <a:gd name="connsiteX96" fmla="*/ 1560961 w 5700163"/>
                    <a:gd name="connsiteY96" fmla="*/ 1726889 h 5638885"/>
                    <a:gd name="connsiteX97" fmla="*/ 1359127 w 5700163"/>
                    <a:gd name="connsiteY97" fmla="*/ 2136178 h 5638885"/>
                    <a:gd name="connsiteX98" fmla="*/ 1315978 w 5700163"/>
                    <a:gd name="connsiteY98" fmla="*/ 2248383 h 5638885"/>
                    <a:gd name="connsiteX99" fmla="*/ 895735 w 5700163"/>
                    <a:gd name="connsiteY99" fmla="*/ 2810263 h 5638885"/>
                    <a:gd name="connsiteX100" fmla="*/ 631131 w 5700163"/>
                    <a:gd name="connsiteY100" fmla="*/ 2952662 h 5638885"/>
                    <a:gd name="connsiteX101" fmla="*/ 546454 w 5700163"/>
                    <a:gd name="connsiteY101" fmla="*/ 3004097 h 5638885"/>
                    <a:gd name="connsiteX102" fmla="*/ 468730 w 5700163"/>
                    <a:gd name="connsiteY102" fmla="*/ 3056293 h 5638885"/>
                    <a:gd name="connsiteX103" fmla="*/ 264514 w 5700163"/>
                    <a:gd name="connsiteY103" fmla="*/ 3372905 h 5638885"/>
                    <a:gd name="connsiteX104" fmla="*/ 264514 w 5700163"/>
                    <a:gd name="connsiteY104" fmla="*/ 3372905 h 5638885"/>
                    <a:gd name="connsiteX105" fmla="*/ 274039 w 5700163"/>
                    <a:gd name="connsiteY105" fmla="*/ 3390240 h 5638885"/>
                    <a:gd name="connsiteX106" fmla="*/ 529690 w 5700163"/>
                    <a:gd name="connsiteY106" fmla="*/ 3040577 h 5638885"/>
                    <a:gd name="connsiteX107" fmla="*/ 623225 w 5700163"/>
                    <a:gd name="connsiteY107" fmla="*/ 2983618 h 5638885"/>
                    <a:gd name="connsiteX108" fmla="*/ 1144719 w 5700163"/>
                    <a:gd name="connsiteY108" fmla="*/ 2580424 h 5638885"/>
                    <a:gd name="connsiteX109" fmla="*/ 1307597 w 5700163"/>
                    <a:gd name="connsiteY109" fmla="*/ 2309438 h 5638885"/>
                    <a:gd name="connsiteX110" fmla="*/ 1350078 w 5700163"/>
                    <a:gd name="connsiteY110" fmla="*/ 2215331 h 5638885"/>
                    <a:gd name="connsiteX111" fmla="*/ 1594013 w 5700163"/>
                    <a:gd name="connsiteY111" fmla="*/ 1701743 h 5638885"/>
                    <a:gd name="connsiteX112" fmla="*/ 1663355 w 5700163"/>
                    <a:gd name="connsiteY112" fmla="*/ 1612303 h 5638885"/>
                    <a:gd name="connsiteX113" fmla="*/ 1990444 w 5700163"/>
                    <a:gd name="connsiteY113" fmla="*/ 1241019 h 5638885"/>
                    <a:gd name="connsiteX114" fmla="*/ 2077502 w 5700163"/>
                    <a:gd name="connsiteY114" fmla="*/ 1154532 h 5638885"/>
                    <a:gd name="connsiteX115" fmla="*/ 2161703 w 5700163"/>
                    <a:gd name="connsiteY115" fmla="*/ 1085095 h 5638885"/>
                    <a:gd name="connsiteX116" fmla="*/ 2427737 w 5700163"/>
                    <a:gd name="connsiteY116" fmla="*/ 914502 h 5638885"/>
                    <a:gd name="connsiteX117" fmla="*/ 2530607 w 5700163"/>
                    <a:gd name="connsiteY117" fmla="*/ 880593 h 5638885"/>
                    <a:gd name="connsiteX118" fmla="*/ 2814833 w 5700163"/>
                    <a:gd name="connsiteY118" fmla="*/ 875068 h 5638885"/>
                    <a:gd name="connsiteX119" fmla="*/ 3454532 w 5700163"/>
                    <a:gd name="connsiteY119" fmla="*/ 796297 h 5638885"/>
                    <a:gd name="connsiteX120" fmla="*/ 3583786 w 5700163"/>
                    <a:gd name="connsiteY120" fmla="*/ 802583 h 5638885"/>
                    <a:gd name="connsiteX121" fmla="*/ 3690656 w 5700163"/>
                    <a:gd name="connsiteY121" fmla="*/ 817918 h 5638885"/>
                    <a:gd name="connsiteX122" fmla="*/ 4268443 w 5700163"/>
                    <a:gd name="connsiteY122" fmla="*/ 967080 h 5638885"/>
                    <a:gd name="connsiteX123" fmla="*/ 3839913 w 5700163"/>
                    <a:gd name="connsiteY123" fmla="*/ 1630877 h 5638885"/>
                    <a:gd name="connsiteX124" fmla="*/ 3754379 w 5700163"/>
                    <a:gd name="connsiteY124" fmla="*/ 1689456 h 5638885"/>
                    <a:gd name="connsiteX125" fmla="*/ 3659509 w 5700163"/>
                    <a:gd name="connsiteY125" fmla="*/ 1738319 h 5638885"/>
                    <a:gd name="connsiteX126" fmla="*/ 3442911 w 5700163"/>
                    <a:gd name="connsiteY126" fmla="*/ 1800898 h 5638885"/>
                    <a:gd name="connsiteX127" fmla="*/ 2800450 w 5700163"/>
                    <a:gd name="connsiteY127" fmla="*/ 1936249 h 5638885"/>
                    <a:gd name="connsiteX128" fmla="*/ 2696913 w 5700163"/>
                    <a:gd name="connsiteY128" fmla="*/ 1967014 h 5638885"/>
                    <a:gd name="connsiteX129" fmla="*/ 2583470 w 5700163"/>
                    <a:gd name="connsiteY129" fmla="*/ 1971586 h 5638885"/>
                    <a:gd name="connsiteX130" fmla="*/ 2477838 w 5700163"/>
                    <a:gd name="connsiteY130" fmla="*/ 1936249 h 5638885"/>
                    <a:gd name="connsiteX131" fmla="*/ 2200470 w 5700163"/>
                    <a:gd name="connsiteY131" fmla="*/ 1814424 h 5638885"/>
                    <a:gd name="connsiteX132" fmla="*/ 1990253 w 5700163"/>
                    <a:gd name="connsiteY132" fmla="*/ 1985969 h 5638885"/>
                    <a:gd name="connsiteX133" fmla="*/ 1932341 w 5700163"/>
                    <a:gd name="connsiteY133" fmla="*/ 2098840 h 5638885"/>
                    <a:gd name="connsiteX134" fmla="*/ 1816041 w 5700163"/>
                    <a:gd name="connsiteY134" fmla="*/ 2602141 h 5638885"/>
                    <a:gd name="connsiteX135" fmla="*/ 1735460 w 5700163"/>
                    <a:gd name="connsiteY135" fmla="*/ 2817692 h 5638885"/>
                    <a:gd name="connsiteX136" fmla="*/ 1657259 w 5700163"/>
                    <a:gd name="connsiteY136" fmla="*/ 2922372 h 5638885"/>
                    <a:gd name="connsiteX137" fmla="*/ 1249589 w 5700163"/>
                    <a:gd name="connsiteY137" fmla="*/ 3243364 h 5638885"/>
                    <a:gd name="connsiteX138" fmla="*/ 1076711 w 5700163"/>
                    <a:gd name="connsiteY138" fmla="*/ 3338710 h 5638885"/>
                    <a:gd name="connsiteX139" fmla="*/ 998034 w 5700163"/>
                    <a:gd name="connsiteY139" fmla="*/ 3384334 h 5638885"/>
                    <a:gd name="connsiteX140" fmla="*/ 894878 w 5700163"/>
                    <a:gd name="connsiteY140" fmla="*/ 3447771 h 5638885"/>
                    <a:gd name="connsiteX141" fmla="*/ 479874 w 5700163"/>
                    <a:gd name="connsiteY141" fmla="*/ 4230345 h 5638885"/>
                    <a:gd name="connsiteX142" fmla="*/ 527309 w 5700163"/>
                    <a:gd name="connsiteY142" fmla="*/ 4336168 h 5638885"/>
                    <a:gd name="connsiteX143" fmla="*/ 617034 w 5700163"/>
                    <a:gd name="connsiteY143" fmla="*/ 4423798 h 5638885"/>
                    <a:gd name="connsiteX144" fmla="*/ 889449 w 5700163"/>
                    <a:gd name="connsiteY144" fmla="*/ 4601534 h 5638885"/>
                    <a:gd name="connsiteX145" fmla="*/ 961458 w 5700163"/>
                    <a:gd name="connsiteY145" fmla="*/ 4704309 h 5638885"/>
                    <a:gd name="connsiteX146" fmla="*/ 1096142 w 5700163"/>
                    <a:gd name="connsiteY146" fmla="*/ 5070736 h 5638885"/>
                    <a:gd name="connsiteX147" fmla="*/ 1223586 w 5700163"/>
                    <a:gd name="connsiteY147" fmla="*/ 5232471 h 5638885"/>
                    <a:gd name="connsiteX148" fmla="*/ 1319407 w 5700163"/>
                    <a:gd name="connsiteY148" fmla="*/ 5297431 h 5638885"/>
                    <a:gd name="connsiteX149" fmla="*/ 1716124 w 5700163"/>
                    <a:gd name="connsiteY149" fmla="*/ 5541652 h 5638885"/>
                    <a:gd name="connsiteX150" fmla="*/ 1789276 w 5700163"/>
                    <a:gd name="connsiteY150" fmla="*/ 5578133 h 5638885"/>
                    <a:gd name="connsiteX151" fmla="*/ 2107601 w 5700163"/>
                    <a:gd name="connsiteY151" fmla="*/ 5637759 h 5638885"/>
                    <a:gd name="connsiteX152" fmla="*/ 2308769 w 5700163"/>
                    <a:gd name="connsiteY152" fmla="*/ 5629568 h 5638885"/>
                    <a:gd name="connsiteX153" fmla="*/ 2409544 w 5700163"/>
                    <a:gd name="connsiteY153" fmla="*/ 5622043 h 5638885"/>
                    <a:gd name="connsiteX154" fmla="*/ 3031526 w 5700163"/>
                    <a:gd name="connsiteY154" fmla="*/ 5474024 h 5638885"/>
                    <a:gd name="connsiteX155" fmla="*/ 3420718 w 5700163"/>
                    <a:gd name="connsiteY155" fmla="*/ 5529745 h 5638885"/>
                    <a:gd name="connsiteX156" fmla="*/ 3549305 w 5700163"/>
                    <a:gd name="connsiteY156" fmla="*/ 5560512 h 5638885"/>
                    <a:gd name="connsiteX157" fmla="*/ 4308162 w 5700163"/>
                    <a:gd name="connsiteY157" fmla="*/ 5580895 h 5638885"/>
                    <a:gd name="connsiteX158" fmla="*/ 4408937 w 5700163"/>
                    <a:gd name="connsiteY158" fmla="*/ 5548891 h 5638885"/>
                    <a:gd name="connsiteX159" fmla="*/ 4509330 w 5700163"/>
                    <a:gd name="connsiteY159" fmla="*/ 5513934 h 5638885"/>
                    <a:gd name="connsiteX160" fmla="*/ 4703831 w 5700163"/>
                    <a:gd name="connsiteY160" fmla="*/ 5431353 h 5638885"/>
                    <a:gd name="connsiteX161" fmla="*/ 5027680 w 5700163"/>
                    <a:gd name="connsiteY161" fmla="*/ 4997298 h 5638885"/>
                    <a:gd name="connsiteX162" fmla="*/ 5039682 w 5700163"/>
                    <a:gd name="connsiteY162" fmla="*/ 4803274 h 5638885"/>
                    <a:gd name="connsiteX163" fmla="*/ 5022918 w 5700163"/>
                    <a:gd name="connsiteY163" fmla="*/ 4588866 h 5638885"/>
                    <a:gd name="connsiteX164" fmla="*/ 5008345 w 5700163"/>
                    <a:gd name="connsiteY164" fmla="*/ 4482091 h 5638885"/>
                    <a:gd name="connsiteX165" fmla="*/ 5276569 w 5700163"/>
                    <a:gd name="connsiteY165" fmla="*/ 3742665 h 5638885"/>
                    <a:gd name="connsiteX166" fmla="*/ 5344863 w 5700163"/>
                    <a:gd name="connsiteY166" fmla="*/ 3681133 h 5638885"/>
                    <a:gd name="connsiteX167" fmla="*/ 5414681 w 5700163"/>
                    <a:gd name="connsiteY167" fmla="*/ 3622269 h 5638885"/>
                    <a:gd name="connsiteX168" fmla="*/ 5484786 w 5700163"/>
                    <a:gd name="connsiteY168" fmla="*/ 3565690 h 5638885"/>
                    <a:gd name="connsiteX169" fmla="*/ 5553461 w 5700163"/>
                    <a:gd name="connsiteY169" fmla="*/ 3511207 h 5638885"/>
                    <a:gd name="connsiteX170" fmla="*/ 5689573 w 5700163"/>
                    <a:gd name="connsiteY170" fmla="*/ 3129922 h 5638885"/>
                    <a:gd name="connsiteX171" fmla="*/ 5608325 w 5700163"/>
                    <a:gd name="connsiteY171" fmla="*/ 2688724 h 5638885"/>
                    <a:gd name="connsiteX172" fmla="*/ 5568796 w 5700163"/>
                    <a:gd name="connsiteY172" fmla="*/ 2172945 h 5638885"/>
                    <a:gd name="connsiteX173" fmla="*/ 5516313 w 5700163"/>
                    <a:gd name="connsiteY173" fmla="*/ 2090458 h 5638885"/>
                    <a:gd name="connsiteX174" fmla="*/ 5083211 w 5700163"/>
                    <a:gd name="connsiteY174" fmla="*/ 1741272 h 5638885"/>
                    <a:gd name="connsiteX175" fmla="*/ 4993105 w 5700163"/>
                    <a:gd name="connsiteY175" fmla="*/ 1638878 h 5638885"/>
                    <a:gd name="connsiteX176" fmla="*/ 4933097 w 5700163"/>
                    <a:gd name="connsiteY176" fmla="*/ 1543533 h 5638885"/>
                    <a:gd name="connsiteX177" fmla="*/ 4807082 w 5700163"/>
                    <a:gd name="connsiteY177" fmla="*/ 1218826 h 5638885"/>
                    <a:gd name="connsiteX178" fmla="*/ 4766982 w 5700163"/>
                    <a:gd name="connsiteY178" fmla="*/ 1120623 h 5638885"/>
                    <a:gd name="connsiteX179" fmla="*/ 4712403 w 5700163"/>
                    <a:gd name="connsiteY179" fmla="*/ 1015753 h 5638885"/>
                    <a:gd name="connsiteX180" fmla="*/ 4092040 w 5700163"/>
                    <a:gd name="connsiteY180" fmla="*/ 446920 h 5638885"/>
                    <a:gd name="connsiteX181" fmla="*/ 4017078 w 5700163"/>
                    <a:gd name="connsiteY181" fmla="*/ 392722 h 5638885"/>
                    <a:gd name="connsiteX182" fmla="*/ 3858868 w 5700163"/>
                    <a:gd name="connsiteY182" fmla="*/ 297758 h 5638885"/>
                    <a:gd name="connsiteX183" fmla="*/ 3747140 w 5700163"/>
                    <a:gd name="connsiteY183" fmla="*/ 243847 h 5638885"/>
                    <a:gd name="connsiteX184" fmla="*/ 3434720 w 5700163"/>
                    <a:gd name="connsiteY184" fmla="*/ 195555 h 5638885"/>
                    <a:gd name="connsiteX185" fmla="*/ 2863600 w 5700163"/>
                    <a:gd name="connsiteY185" fmla="*/ 198222 h 5638885"/>
                    <a:gd name="connsiteX186" fmla="*/ 2449454 w 5700163"/>
                    <a:gd name="connsiteY186" fmla="*/ 2578 h 5638885"/>
                    <a:gd name="connsiteX187" fmla="*/ 2338106 w 5700163"/>
                    <a:gd name="connsiteY187" fmla="*/ 38869 h 5638885"/>
                    <a:gd name="connsiteX188" fmla="*/ 1973013 w 5700163"/>
                    <a:gd name="connsiteY188" fmla="*/ 352717 h 5638885"/>
                    <a:gd name="connsiteX189" fmla="*/ 1891098 w 5700163"/>
                    <a:gd name="connsiteY189" fmla="*/ 422345 h 5638885"/>
                    <a:gd name="connsiteX190" fmla="*/ 1754128 w 5700163"/>
                    <a:gd name="connsiteY190" fmla="*/ 502450 h 5638885"/>
                    <a:gd name="connsiteX191" fmla="*/ 1646020 w 5700163"/>
                    <a:gd name="connsiteY191" fmla="*/ 552361 h 5638885"/>
                    <a:gd name="connsiteX192" fmla="*/ 1319979 w 5700163"/>
                    <a:gd name="connsiteY192" fmla="*/ 696284 h 5638885"/>
                    <a:gd name="connsiteX193" fmla="*/ 1098713 w 5700163"/>
                    <a:gd name="connsiteY193" fmla="*/ 788486 h 5638885"/>
                    <a:gd name="connsiteX194" fmla="*/ 783055 w 5700163"/>
                    <a:gd name="connsiteY194" fmla="*/ 1172153 h 5638885"/>
                    <a:gd name="connsiteX195" fmla="*/ 763052 w 5700163"/>
                    <a:gd name="connsiteY195" fmla="*/ 1349128 h 5638885"/>
                    <a:gd name="connsiteX196" fmla="*/ 798199 w 5700163"/>
                    <a:gd name="connsiteY196" fmla="*/ 1776514 h 5638885"/>
                    <a:gd name="connsiteX197" fmla="*/ 511306 w 5700163"/>
                    <a:gd name="connsiteY197" fmla="*/ 2520893 h 5638885"/>
                    <a:gd name="connsiteX198" fmla="*/ 63631 w 5700163"/>
                    <a:gd name="connsiteY198" fmla="*/ 2915990 h 5638885"/>
                    <a:gd name="connsiteX199" fmla="*/ 14006 w 5700163"/>
                    <a:gd name="connsiteY199" fmla="*/ 3018384 h 5638885"/>
                    <a:gd name="connsiteX200" fmla="*/ 15911 w 5700163"/>
                    <a:gd name="connsiteY200" fmla="*/ 3189453 h 5638885"/>
                    <a:gd name="connsiteX201" fmla="*/ 156691 w 5700163"/>
                    <a:gd name="connsiteY201" fmla="*/ 3682086 h 5638885"/>
                    <a:gd name="connsiteX202" fmla="*/ 140403 w 5700163"/>
                    <a:gd name="connsiteY202" fmla="*/ 4031272 h 5638885"/>
                    <a:gd name="connsiteX203" fmla="*/ 274039 w 5700163"/>
                    <a:gd name="connsiteY203" fmla="*/ 3390240 h 5638885"/>
                    <a:gd name="connsiteX204" fmla="*/ 274039 w 5700163"/>
                    <a:gd name="connsiteY204" fmla="*/ 3390240 h 563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</a:cxnLst>
                  <a:rect l="l" t="t" r="r" b="b"/>
                  <a:pathLst>
                    <a:path w="5700163" h="5638885">
                      <a:moveTo>
                        <a:pt x="264514" y="3372905"/>
                      </a:moveTo>
                      <a:cubicBezTo>
                        <a:pt x="240606" y="3587503"/>
                        <a:pt x="129640" y="3790480"/>
                        <a:pt x="143165" y="4009746"/>
                      </a:cubicBezTo>
                      <a:cubicBezTo>
                        <a:pt x="137736" y="3993554"/>
                        <a:pt x="135069" y="3977266"/>
                        <a:pt x="135069" y="3961073"/>
                      </a:cubicBezTo>
                      <a:cubicBezTo>
                        <a:pt x="137736" y="3817627"/>
                        <a:pt x="167549" y="3676847"/>
                        <a:pt x="124210" y="3533401"/>
                      </a:cubicBezTo>
                      <a:cubicBezTo>
                        <a:pt x="80872" y="3384525"/>
                        <a:pt x="21340" y="3243746"/>
                        <a:pt x="576" y="3089536"/>
                      </a:cubicBezTo>
                      <a:cubicBezTo>
                        <a:pt x="-2948" y="3062389"/>
                        <a:pt x="10482" y="3032576"/>
                        <a:pt x="19626" y="3005239"/>
                      </a:cubicBezTo>
                      <a:cubicBezTo>
                        <a:pt x="33532" y="2969330"/>
                        <a:pt x="51344" y="2935421"/>
                        <a:pt x="72394" y="2903036"/>
                      </a:cubicBezTo>
                      <a:cubicBezTo>
                        <a:pt x="177455" y="2741206"/>
                        <a:pt x="362050" y="2619858"/>
                        <a:pt x="532928" y="2504796"/>
                      </a:cubicBezTo>
                      <a:cubicBezTo>
                        <a:pt x="957934" y="2217903"/>
                        <a:pt x="782007" y="1708982"/>
                        <a:pt x="757623" y="1300264"/>
                      </a:cubicBezTo>
                      <a:cubicBezTo>
                        <a:pt x="755623" y="1238733"/>
                        <a:pt x="765052" y="1179297"/>
                        <a:pt x="783912" y="1123671"/>
                      </a:cubicBezTo>
                      <a:cubicBezTo>
                        <a:pt x="840491" y="956698"/>
                        <a:pt x="981556" y="823252"/>
                        <a:pt x="1150053" y="764293"/>
                      </a:cubicBezTo>
                      <a:cubicBezTo>
                        <a:pt x="1215014" y="735908"/>
                        <a:pt x="1279974" y="709143"/>
                        <a:pt x="1344839" y="682949"/>
                      </a:cubicBezTo>
                      <a:cubicBezTo>
                        <a:pt x="1442185" y="643706"/>
                        <a:pt x="1539244" y="605606"/>
                        <a:pt x="1635923" y="565030"/>
                      </a:cubicBezTo>
                      <a:cubicBezTo>
                        <a:pt x="1668118" y="551504"/>
                        <a:pt x="1700312" y="537598"/>
                        <a:pt x="1732507" y="523215"/>
                      </a:cubicBezTo>
                      <a:cubicBezTo>
                        <a:pt x="1762225" y="511499"/>
                        <a:pt x="1790323" y="497688"/>
                        <a:pt x="1817279" y="482257"/>
                      </a:cubicBezTo>
                      <a:cubicBezTo>
                        <a:pt x="1842997" y="466541"/>
                        <a:pt x="1870048" y="450349"/>
                        <a:pt x="1894432" y="431394"/>
                      </a:cubicBezTo>
                      <a:cubicBezTo>
                        <a:pt x="2032449" y="317665"/>
                        <a:pt x="2111030" y="166123"/>
                        <a:pt x="2262573" y="74111"/>
                      </a:cubicBezTo>
                      <a:cubicBezTo>
                        <a:pt x="2289910" y="57442"/>
                        <a:pt x="2317628" y="43822"/>
                        <a:pt x="2345536" y="32677"/>
                      </a:cubicBezTo>
                      <a:cubicBezTo>
                        <a:pt x="2373444" y="21533"/>
                        <a:pt x="2401638" y="13056"/>
                        <a:pt x="2429927" y="7341"/>
                      </a:cubicBezTo>
                      <a:cubicBezTo>
                        <a:pt x="2508890" y="-9804"/>
                        <a:pt x="2584708" y="6388"/>
                        <a:pt x="2655098" y="52394"/>
                      </a:cubicBezTo>
                      <a:cubicBezTo>
                        <a:pt x="2806641" y="149835"/>
                        <a:pt x="2944754" y="268993"/>
                        <a:pt x="3134206" y="247276"/>
                      </a:cubicBezTo>
                      <a:cubicBezTo>
                        <a:pt x="3310133" y="230988"/>
                        <a:pt x="3486059" y="160693"/>
                        <a:pt x="3660081" y="216129"/>
                      </a:cubicBezTo>
                      <a:cubicBezTo>
                        <a:pt x="3703896" y="229178"/>
                        <a:pt x="3745616" y="246609"/>
                        <a:pt x="3786668" y="265373"/>
                      </a:cubicBezTo>
                      <a:cubicBezTo>
                        <a:pt x="3877442" y="307759"/>
                        <a:pt x="3964881" y="357194"/>
                        <a:pt x="4047558" y="415678"/>
                      </a:cubicBezTo>
                      <a:cubicBezTo>
                        <a:pt x="4075085" y="435109"/>
                        <a:pt x="4102232" y="455587"/>
                        <a:pt x="4129473" y="476828"/>
                      </a:cubicBezTo>
                      <a:cubicBezTo>
                        <a:pt x="4325212" y="620751"/>
                        <a:pt x="4533619" y="737242"/>
                        <a:pt x="4674399" y="953745"/>
                      </a:cubicBezTo>
                      <a:cubicBezTo>
                        <a:pt x="4689734" y="978129"/>
                        <a:pt x="4703926" y="1002703"/>
                        <a:pt x="4717451" y="1027373"/>
                      </a:cubicBezTo>
                      <a:cubicBezTo>
                        <a:pt x="4730786" y="1052138"/>
                        <a:pt x="4743455" y="1076998"/>
                        <a:pt x="4755647" y="1101954"/>
                      </a:cubicBezTo>
                      <a:cubicBezTo>
                        <a:pt x="4818702" y="1244638"/>
                        <a:pt x="4851754" y="1394371"/>
                        <a:pt x="4928430" y="1534389"/>
                      </a:cubicBezTo>
                      <a:cubicBezTo>
                        <a:pt x="4943765" y="1562392"/>
                        <a:pt x="4960815" y="1590015"/>
                        <a:pt x="4980246" y="1617066"/>
                      </a:cubicBezTo>
                      <a:cubicBezTo>
                        <a:pt x="5009964" y="1657642"/>
                        <a:pt x="5042445" y="1695552"/>
                        <a:pt x="5080354" y="1730794"/>
                      </a:cubicBezTo>
                      <a:cubicBezTo>
                        <a:pt x="5207608" y="1841761"/>
                        <a:pt x="5356484" y="1909483"/>
                        <a:pt x="5470117" y="2036642"/>
                      </a:cubicBezTo>
                      <a:cubicBezTo>
                        <a:pt x="5494501" y="2064169"/>
                        <a:pt x="5516694" y="2092840"/>
                        <a:pt x="5537173" y="2122367"/>
                      </a:cubicBezTo>
                      <a:cubicBezTo>
                        <a:pt x="5556890" y="2151990"/>
                        <a:pt x="5574702" y="2182565"/>
                        <a:pt x="5589179" y="2214283"/>
                      </a:cubicBezTo>
                      <a:cubicBezTo>
                        <a:pt x="5656902" y="2377637"/>
                        <a:pt x="5618993" y="2558993"/>
                        <a:pt x="5605467" y="2729586"/>
                      </a:cubicBezTo>
                      <a:cubicBezTo>
                        <a:pt x="5594609" y="2851411"/>
                        <a:pt x="5646044" y="2962377"/>
                        <a:pt x="5678524" y="3078772"/>
                      </a:cubicBezTo>
                      <a:cubicBezTo>
                        <a:pt x="5721862" y="3227648"/>
                        <a:pt x="5683953" y="3381953"/>
                        <a:pt x="5577654" y="3490062"/>
                      </a:cubicBezTo>
                      <a:cubicBezTo>
                        <a:pt x="5543840" y="3530162"/>
                        <a:pt x="5506598" y="3567310"/>
                        <a:pt x="5464687" y="3601219"/>
                      </a:cubicBezTo>
                      <a:cubicBezTo>
                        <a:pt x="5430874" y="3627603"/>
                        <a:pt x="5396298" y="3652273"/>
                        <a:pt x="5362294" y="3676847"/>
                      </a:cubicBezTo>
                      <a:cubicBezTo>
                        <a:pt x="5328195" y="3701422"/>
                        <a:pt x="5294571" y="3725806"/>
                        <a:pt x="5261996" y="3751618"/>
                      </a:cubicBezTo>
                      <a:cubicBezTo>
                        <a:pt x="4991009" y="3915163"/>
                        <a:pt x="4963959" y="4250824"/>
                        <a:pt x="4997677" y="4535717"/>
                      </a:cubicBezTo>
                      <a:cubicBezTo>
                        <a:pt x="4999391" y="4569816"/>
                        <a:pt x="5001582" y="4603820"/>
                        <a:pt x="5004059" y="4637825"/>
                      </a:cubicBezTo>
                      <a:cubicBezTo>
                        <a:pt x="5006535" y="4671734"/>
                        <a:pt x="5009202" y="4705642"/>
                        <a:pt x="5011774" y="4739266"/>
                      </a:cubicBezTo>
                      <a:cubicBezTo>
                        <a:pt x="5017870" y="4816037"/>
                        <a:pt x="5024442" y="4891856"/>
                        <a:pt x="5028919" y="4965389"/>
                      </a:cubicBezTo>
                      <a:cubicBezTo>
                        <a:pt x="5042445" y="5171129"/>
                        <a:pt x="4896236" y="5357915"/>
                        <a:pt x="4710879" y="5436781"/>
                      </a:cubicBezTo>
                      <a:cubicBezTo>
                        <a:pt x="4636013" y="5474024"/>
                        <a:pt x="4556574" y="5505647"/>
                        <a:pt x="4475612" y="5533365"/>
                      </a:cubicBezTo>
                      <a:cubicBezTo>
                        <a:pt x="4448656" y="5542604"/>
                        <a:pt x="4421415" y="5551463"/>
                        <a:pt x="4394268" y="5559940"/>
                      </a:cubicBezTo>
                      <a:cubicBezTo>
                        <a:pt x="4367027" y="5568417"/>
                        <a:pt x="4339785" y="5576513"/>
                        <a:pt x="4312544" y="5584324"/>
                      </a:cubicBezTo>
                      <a:cubicBezTo>
                        <a:pt x="4086992" y="5664429"/>
                        <a:pt x="3864964" y="5633092"/>
                        <a:pt x="3640269" y="5580514"/>
                      </a:cubicBezTo>
                      <a:cubicBezTo>
                        <a:pt x="3595311" y="5570037"/>
                        <a:pt x="3550258" y="5558606"/>
                        <a:pt x="3505109" y="5547081"/>
                      </a:cubicBezTo>
                      <a:cubicBezTo>
                        <a:pt x="3318229" y="5501266"/>
                        <a:pt x="3126109" y="5428209"/>
                        <a:pt x="2933895" y="5490407"/>
                      </a:cubicBezTo>
                      <a:cubicBezTo>
                        <a:pt x="2771494" y="5544510"/>
                        <a:pt x="2614522" y="5617662"/>
                        <a:pt x="2441548" y="5621376"/>
                      </a:cubicBezTo>
                      <a:cubicBezTo>
                        <a:pt x="2403067" y="5624138"/>
                        <a:pt x="2364300" y="5626710"/>
                        <a:pt x="2325533" y="5628996"/>
                      </a:cubicBezTo>
                      <a:cubicBezTo>
                        <a:pt x="2286767" y="5631282"/>
                        <a:pt x="2247905" y="5633187"/>
                        <a:pt x="2209043" y="5634711"/>
                      </a:cubicBezTo>
                      <a:cubicBezTo>
                        <a:pt x="2146844" y="5636997"/>
                        <a:pt x="2084456" y="5637664"/>
                        <a:pt x="2022352" y="5634616"/>
                      </a:cubicBezTo>
                      <a:cubicBezTo>
                        <a:pt x="1924626" y="5629282"/>
                        <a:pt x="1834234" y="5601945"/>
                        <a:pt x="1750795" y="5559654"/>
                      </a:cubicBezTo>
                      <a:cubicBezTo>
                        <a:pt x="1722791" y="5545653"/>
                        <a:pt x="1695455" y="5529936"/>
                        <a:pt x="1668118" y="5512315"/>
                      </a:cubicBezTo>
                      <a:cubicBezTo>
                        <a:pt x="1558009" y="5428304"/>
                        <a:pt x="1431136" y="5366011"/>
                        <a:pt x="1312264" y="5293240"/>
                      </a:cubicBezTo>
                      <a:cubicBezTo>
                        <a:pt x="1282546" y="5275047"/>
                        <a:pt x="1253304" y="5256188"/>
                        <a:pt x="1225015" y="5236185"/>
                      </a:cubicBezTo>
                      <a:cubicBezTo>
                        <a:pt x="1171675" y="5200847"/>
                        <a:pt x="1125669" y="5154842"/>
                        <a:pt x="1101285" y="5097978"/>
                      </a:cubicBezTo>
                      <a:cubicBezTo>
                        <a:pt x="1049850" y="4978915"/>
                        <a:pt x="1033658" y="4848994"/>
                        <a:pt x="982222" y="4729836"/>
                      </a:cubicBezTo>
                      <a:cubicBezTo>
                        <a:pt x="966697" y="4693260"/>
                        <a:pt x="946218" y="4661637"/>
                        <a:pt x="922406" y="4633157"/>
                      </a:cubicBezTo>
                      <a:cubicBezTo>
                        <a:pt x="897926" y="4605059"/>
                        <a:pt x="870208" y="4580198"/>
                        <a:pt x="840110" y="4557052"/>
                      </a:cubicBezTo>
                      <a:cubicBezTo>
                        <a:pt x="766386" y="4512095"/>
                        <a:pt x="676660" y="4468660"/>
                        <a:pt x="611224" y="4409034"/>
                      </a:cubicBezTo>
                      <a:cubicBezTo>
                        <a:pt x="589316" y="4389127"/>
                        <a:pt x="570171" y="4367505"/>
                        <a:pt x="554836" y="4343407"/>
                      </a:cubicBezTo>
                      <a:cubicBezTo>
                        <a:pt x="543501" y="4313975"/>
                        <a:pt x="533119" y="4283018"/>
                        <a:pt x="524165" y="4251109"/>
                      </a:cubicBezTo>
                      <a:cubicBezTo>
                        <a:pt x="448918" y="3920306"/>
                        <a:pt x="673612" y="3568453"/>
                        <a:pt x="973269" y="3435960"/>
                      </a:cubicBezTo>
                      <a:cubicBezTo>
                        <a:pt x="1014131" y="3417958"/>
                        <a:pt x="1053184" y="3398908"/>
                        <a:pt x="1091189" y="3378620"/>
                      </a:cubicBezTo>
                      <a:cubicBezTo>
                        <a:pt x="1129098" y="3358331"/>
                        <a:pt x="1165960" y="3336900"/>
                        <a:pt x="1201774" y="3314326"/>
                      </a:cubicBezTo>
                      <a:cubicBezTo>
                        <a:pt x="1377415" y="3201264"/>
                        <a:pt x="1536482" y="3060199"/>
                        <a:pt x="1672976" y="2900941"/>
                      </a:cubicBezTo>
                      <a:cubicBezTo>
                        <a:pt x="1700312" y="2869032"/>
                        <a:pt x="1726697" y="2836456"/>
                        <a:pt x="1751366" y="2802547"/>
                      </a:cubicBezTo>
                      <a:cubicBezTo>
                        <a:pt x="1799658" y="2740064"/>
                        <a:pt x="1818613" y="2661577"/>
                        <a:pt x="1834901" y="2583091"/>
                      </a:cubicBezTo>
                      <a:cubicBezTo>
                        <a:pt x="1865571" y="2411641"/>
                        <a:pt x="1891479" y="2242668"/>
                        <a:pt x="1955773" y="2087982"/>
                      </a:cubicBezTo>
                      <a:cubicBezTo>
                        <a:pt x="1971870" y="2049310"/>
                        <a:pt x="1990348" y="2011591"/>
                        <a:pt x="2012065" y="1974920"/>
                      </a:cubicBezTo>
                      <a:cubicBezTo>
                        <a:pt x="2065024" y="1887385"/>
                        <a:pt x="2143511" y="1762894"/>
                        <a:pt x="2262573" y="1803470"/>
                      </a:cubicBezTo>
                      <a:cubicBezTo>
                        <a:pt x="2343821" y="1833283"/>
                        <a:pt x="2408782" y="1895482"/>
                        <a:pt x="2487554" y="1932629"/>
                      </a:cubicBezTo>
                      <a:cubicBezTo>
                        <a:pt x="2521463" y="1947964"/>
                        <a:pt x="2556038" y="1959299"/>
                        <a:pt x="2591852" y="1962919"/>
                      </a:cubicBezTo>
                      <a:cubicBezTo>
                        <a:pt x="2627666" y="1966538"/>
                        <a:pt x="2664528" y="1962442"/>
                        <a:pt x="2702819" y="1946917"/>
                      </a:cubicBezTo>
                      <a:cubicBezTo>
                        <a:pt x="2731775" y="1937487"/>
                        <a:pt x="2761016" y="1928438"/>
                        <a:pt x="2790544" y="1919866"/>
                      </a:cubicBezTo>
                      <a:cubicBezTo>
                        <a:pt x="2820071" y="1911293"/>
                        <a:pt x="2849789" y="1903197"/>
                        <a:pt x="2879793" y="1895482"/>
                      </a:cubicBezTo>
                      <a:cubicBezTo>
                        <a:pt x="3119347" y="1832521"/>
                        <a:pt x="3357376" y="1810709"/>
                        <a:pt x="3581309" y="1722698"/>
                      </a:cubicBezTo>
                      <a:cubicBezTo>
                        <a:pt x="3655985" y="1693361"/>
                        <a:pt x="3729042" y="1656595"/>
                        <a:pt x="3798479" y="1608874"/>
                      </a:cubicBezTo>
                      <a:cubicBezTo>
                        <a:pt x="3833436" y="1586681"/>
                        <a:pt x="3865631" y="1561630"/>
                        <a:pt x="3895634" y="1533913"/>
                      </a:cubicBezTo>
                      <a:cubicBezTo>
                        <a:pt x="4057274" y="1373035"/>
                        <a:pt x="4184528" y="1178154"/>
                        <a:pt x="4268443" y="966985"/>
                      </a:cubicBezTo>
                      <a:cubicBezTo>
                        <a:pt x="4081658" y="896595"/>
                        <a:pt x="3881347" y="866782"/>
                        <a:pt x="3687894" y="819252"/>
                      </a:cubicBezTo>
                      <a:cubicBezTo>
                        <a:pt x="3652461" y="812203"/>
                        <a:pt x="3616742" y="806584"/>
                        <a:pt x="3580833" y="802488"/>
                      </a:cubicBezTo>
                      <a:cubicBezTo>
                        <a:pt x="3537780" y="797535"/>
                        <a:pt x="3494537" y="794773"/>
                        <a:pt x="3451007" y="794773"/>
                      </a:cubicBezTo>
                      <a:cubicBezTo>
                        <a:pt x="3250601" y="812680"/>
                        <a:pt x="3050291" y="809917"/>
                        <a:pt x="2852742" y="864115"/>
                      </a:cubicBezTo>
                      <a:cubicBezTo>
                        <a:pt x="2836454" y="869544"/>
                        <a:pt x="2817595" y="872211"/>
                        <a:pt x="2801307" y="869544"/>
                      </a:cubicBezTo>
                      <a:cubicBezTo>
                        <a:pt x="2684912" y="837064"/>
                        <a:pt x="2563087" y="842493"/>
                        <a:pt x="2455550" y="892975"/>
                      </a:cubicBezTo>
                      <a:cubicBezTo>
                        <a:pt x="2421260" y="907834"/>
                        <a:pt x="2387827" y="925170"/>
                        <a:pt x="2354966" y="944029"/>
                      </a:cubicBezTo>
                      <a:cubicBezTo>
                        <a:pt x="2289243" y="981748"/>
                        <a:pt x="2225807" y="1025278"/>
                        <a:pt x="2162656" y="1065283"/>
                      </a:cubicBezTo>
                      <a:cubicBezTo>
                        <a:pt x="2133605" y="1085095"/>
                        <a:pt x="2105982" y="1107193"/>
                        <a:pt x="2080169" y="1131767"/>
                      </a:cubicBezTo>
                      <a:cubicBezTo>
                        <a:pt x="2054356" y="1156342"/>
                        <a:pt x="2030258" y="1183488"/>
                        <a:pt x="2008256" y="1213206"/>
                      </a:cubicBezTo>
                      <a:cubicBezTo>
                        <a:pt x="1988444" y="1239400"/>
                        <a:pt x="1968155" y="1264736"/>
                        <a:pt x="1947677" y="1289406"/>
                      </a:cubicBezTo>
                      <a:cubicBezTo>
                        <a:pt x="1845092" y="1412945"/>
                        <a:pt x="1735555" y="1520673"/>
                        <a:pt x="1630494" y="1636783"/>
                      </a:cubicBezTo>
                      <a:cubicBezTo>
                        <a:pt x="1606015" y="1665739"/>
                        <a:pt x="1582869" y="1695838"/>
                        <a:pt x="1560961" y="1726889"/>
                      </a:cubicBezTo>
                      <a:cubicBezTo>
                        <a:pt x="1473522" y="1851190"/>
                        <a:pt x="1406561" y="1991113"/>
                        <a:pt x="1359127" y="2136178"/>
                      </a:cubicBezTo>
                      <a:cubicBezTo>
                        <a:pt x="1344935" y="2173516"/>
                        <a:pt x="1330742" y="2211045"/>
                        <a:pt x="1315978" y="2248383"/>
                      </a:cubicBezTo>
                      <a:cubicBezTo>
                        <a:pt x="1227682" y="2472221"/>
                        <a:pt x="1121097" y="2688438"/>
                        <a:pt x="895735" y="2810263"/>
                      </a:cubicBezTo>
                      <a:cubicBezTo>
                        <a:pt x="806391" y="2857602"/>
                        <a:pt x="717047" y="2902941"/>
                        <a:pt x="631131" y="2952662"/>
                      </a:cubicBezTo>
                      <a:cubicBezTo>
                        <a:pt x="602461" y="2969235"/>
                        <a:pt x="574171" y="2986285"/>
                        <a:pt x="546454" y="3004097"/>
                      </a:cubicBezTo>
                      <a:cubicBezTo>
                        <a:pt x="520260" y="3020956"/>
                        <a:pt x="494257" y="3038291"/>
                        <a:pt x="468730" y="3056293"/>
                      </a:cubicBezTo>
                      <a:cubicBezTo>
                        <a:pt x="357001" y="3124588"/>
                        <a:pt x="289374" y="3249080"/>
                        <a:pt x="264514" y="3372905"/>
                      </a:cubicBezTo>
                      <a:lnTo>
                        <a:pt x="264514" y="3372905"/>
                      </a:lnTo>
                      <a:close/>
                      <a:moveTo>
                        <a:pt x="274039" y="3390240"/>
                      </a:moveTo>
                      <a:cubicBezTo>
                        <a:pt x="292041" y="3240983"/>
                        <a:pt x="394911" y="3105633"/>
                        <a:pt x="529690" y="3040577"/>
                      </a:cubicBezTo>
                      <a:cubicBezTo>
                        <a:pt x="560741" y="3021241"/>
                        <a:pt x="591983" y="3002382"/>
                        <a:pt x="623225" y="2983618"/>
                      </a:cubicBezTo>
                      <a:cubicBezTo>
                        <a:pt x="810772" y="2871318"/>
                        <a:pt x="1000510" y="2763209"/>
                        <a:pt x="1144719" y="2580424"/>
                      </a:cubicBezTo>
                      <a:cubicBezTo>
                        <a:pt x="1211680" y="2494128"/>
                        <a:pt x="1263115" y="2402878"/>
                        <a:pt x="1307597" y="2309438"/>
                      </a:cubicBezTo>
                      <a:cubicBezTo>
                        <a:pt x="1322456" y="2278291"/>
                        <a:pt x="1336457" y="2246859"/>
                        <a:pt x="1350078" y="2215331"/>
                      </a:cubicBezTo>
                      <a:cubicBezTo>
                        <a:pt x="1409800" y="2036547"/>
                        <a:pt x="1485714" y="1855762"/>
                        <a:pt x="1594013" y="1701743"/>
                      </a:cubicBezTo>
                      <a:cubicBezTo>
                        <a:pt x="1615730" y="1670977"/>
                        <a:pt x="1638781" y="1641259"/>
                        <a:pt x="1663355" y="1612303"/>
                      </a:cubicBezTo>
                      <a:cubicBezTo>
                        <a:pt x="1780227" y="1502194"/>
                        <a:pt x="1878620" y="1361891"/>
                        <a:pt x="1990444" y="1241019"/>
                      </a:cubicBezTo>
                      <a:cubicBezTo>
                        <a:pt x="2018447" y="1210825"/>
                        <a:pt x="2047213" y="1181773"/>
                        <a:pt x="2077502" y="1154532"/>
                      </a:cubicBezTo>
                      <a:cubicBezTo>
                        <a:pt x="2104172" y="1130053"/>
                        <a:pt x="2132271" y="1106716"/>
                        <a:pt x="2161703" y="1085095"/>
                      </a:cubicBezTo>
                      <a:cubicBezTo>
                        <a:pt x="2249524" y="1029088"/>
                        <a:pt x="2330963" y="958793"/>
                        <a:pt x="2427737" y="914502"/>
                      </a:cubicBezTo>
                      <a:cubicBezTo>
                        <a:pt x="2460026" y="899738"/>
                        <a:pt x="2494031" y="887927"/>
                        <a:pt x="2530607" y="880593"/>
                      </a:cubicBezTo>
                      <a:cubicBezTo>
                        <a:pt x="2625380" y="861543"/>
                        <a:pt x="2720059" y="885927"/>
                        <a:pt x="2814833" y="875068"/>
                      </a:cubicBezTo>
                      <a:cubicBezTo>
                        <a:pt x="3031336" y="850684"/>
                        <a:pt x="3239838" y="807441"/>
                        <a:pt x="3454532" y="796297"/>
                      </a:cubicBezTo>
                      <a:cubicBezTo>
                        <a:pt x="3497775" y="796011"/>
                        <a:pt x="3540828" y="798202"/>
                        <a:pt x="3583786" y="802583"/>
                      </a:cubicBezTo>
                      <a:cubicBezTo>
                        <a:pt x="3619600" y="806203"/>
                        <a:pt x="3655223" y="811346"/>
                        <a:pt x="3690656" y="817918"/>
                      </a:cubicBezTo>
                      <a:cubicBezTo>
                        <a:pt x="3886776" y="858781"/>
                        <a:pt x="4084325" y="891261"/>
                        <a:pt x="4268443" y="967080"/>
                      </a:cubicBezTo>
                      <a:cubicBezTo>
                        <a:pt x="4168335" y="1207967"/>
                        <a:pt x="4046510" y="1459713"/>
                        <a:pt x="3839913" y="1630877"/>
                      </a:cubicBezTo>
                      <a:cubicBezTo>
                        <a:pt x="3812957" y="1651832"/>
                        <a:pt x="3784478" y="1671454"/>
                        <a:pt x="3754379" y="1689456"/>
                      </a:cubicBezTo>
                      <a:cubicBezTo>
                        <a:pt x="3724280" y="1707458"/>
                        <a:pt x="3692657" y="1723841"/>
                        <a:pt x="3659509" y="1738319"/>
                      </a:cubicBezTo>
                      <a:cubicBezTo>
                        <a:pt x="3593311" y="1767275"/>
                        <a:pt x="3521397" y="1788706"/>
                        <a:pt x="3442911" y="1800898"/>
                      </a:cubicBezTo>
                      <a:cubicBezTo>
                        <a:pt x="3223646" y="1834426"/>
                        <a:pt x="3008571" y="1877384"/>
                        <a:pt x="2800450" y="1936249"/>
                      </a:cubicBezTo>
                      <a:cubicBezTo>
                        <a:pt x="2765779" y="1946059"/>
                        <a:pt x="2731203" y="1956251"/>
                        <a:pt x="2696913" y="1967014"/>
                      </a:cubicBezTo>
                      <a:cubicBezTo>
                        <a:pt x="2657384" y="1977587"/>
                        <a:pt x="2619761" y="1977873"/>
                        <a:pt x="2583470" y="1971586"/>
                      </a:cubicBezTo>
                      <a:cubicBezTo>
                        <a:pt x="2547180" y="1965300"/>
                        <a:pt x="2512128" y="1952346"/>
                        <a:pt x="2477838" y="1936249"/>
                      </a:cubicBezTo>
                      <a:cubicBezTo>
                        <a:pt x="2381826" y="1898339"/>
                        <a:pt x="2306007" y="1806328"/>
                        <a:pt x="2200470" y="1814424"/>
                      </a:cubicBezTo>
                      <a:cubicBezTo>
                        <a:pt x="2100267" y="1819853"/>
                        <a:pt x="2043498" y="1909198"/>
                        <a:pt x="1990253" y="1985969"/>
                      </a:cubicBezTo>
                      <a:cubicBezTo>
                        <a:pt x="1967489" y="2022164"/>
                        <a:pt x="1948534" y="2059883"/>
                        <a:pt x="1932341" y="2098840"/>
                      </a:cubicBezTo>
                      <a:cubicBezTo>
                        <a:pt x="1867762" y="2254479"/>
                        <a:pt x="1848521" y="2428882"/>
                        <a:pt x="1816041" y="2602141"/>
                      </a:cubicBezTo>
                      <a:cubicBezTo>
                        <a:pt x="1799848" y="2680627"/>
                        <a:pt x="1772702" y="2751017"/>
                        <a:pt x="1735460" y="2817692"/>
                      </a:cubicBezTo>
                      <a:cubicBezTo>
                        <a:pt x="1711171" y="2854078"/>
                        <a:pt x="1685072" y="2888939"/>
                        <a:pt x="1657259" y="2922372"/>
                      </a:cubicBezTo>
                      <a:cubicBezTo>
                        <a:pt x="1546198" y="3056008"/>
                        <a:pt x="1408847" y="3166022"/>
                        <a:pt x="1249589" y="3243364"/>
                      </a:cubicBezTo>
                      <a:cubicBezTo>
                        <a:pt x="1192058" y="3275273"/>
                        <a:pt x="1133765" y="3306515"/>
                        <a:pt x="1076711" y="3338710"/>
                      </a:cubicBezTo>
                      <a:cubicBezTo>
                        <a:pt x="1050326" y="3353569"/>
                        <a:pt x="1024037" y="3368809"/>
                        <a:pt x="998034" y="3384334"/>
                      </a:cubicBezTo>
                      <a:cubicBezTo>
                        <a:pt x="963839" y="3404623"/>
                        <a:pt x="929073" y="3425673"/>
                        <a:pt x="894878" y="3447771"/>
                      </a:cubicBezTo>
                      <a:cubicBezTo>
                        <a:pt x="635893" y="3606362"/>
                        <a:pt x="441012" y="3923068"/>
                        <a:pt x="479874" y="4230345"/>
                      </a:cubicBezTo>
                      <a:cubicBezTo>
                        <a:pt x="491113" y="4267588"/>
                        <a:pt x="507115" y="4303211"/>
                        <a:pt x="527309" y="4336168"/>
                      </a:cubicBezTo>
                      <a:cubicBezTo>
                        <a:pt x="547406" y="4368934"/>
                        <a:pt x="576362" y="4398557"/>
                        <a:pt x="617034" y="4423798"/>
                      </a:cubicBezTo>
                      <a:cubicBezTo>
                        <a:pt x="711808" y="4483329"/>
                        <a:pt x="820012" y="4515809"/>
                        <a:pt x="889449" y="4601534"/>
                      </a:cubicBezTo>
                      <a:cubicBezTo>
                        <a:pt x="916500" y="4633729"/>
                        <a:pt x="940312" y="4668114"/>
                        <a:pt x="961458" y="4704309"/>
                      </a:cubicBezTo>
                      <a:cubicBezTo>
                        <a:pt x="1025085" y="4812894"/>
                        <a:pt x="1064995" y="4938148"/>
                        <a:pt x="1096142" y="5070736"/>
                      </a:cubicBezTo>
                      <a:cubicBezTo>
                        <a:pt x="1112429" y="5141126"/>
                        <a:pt x="1166531" y="5189798"/>
                        <a:pt x="1223586" y="5232471"/>
                      </a:cubicBezTo>
                      <a:cubicBezTo>
                        <a:pt x="1254447" y="5255330"/>
                        <a:pt x="1286642" y="5276761"/>
                        <a:pt x="1319407" y="5297431"/>
                      </a:cubicBezTo>
                      <a:cubicBezTo>
                        <a:pt x="1450757" y="5380013"/>
                        <a:pt x="1592870" y="5449640"/>
                        <a:pt x="1716124" y="5541652"/>
                      </a:cubicBezTo>
                      <a:cubicBezTo>
                        <a:pt x="1740127" y="5554987"/>
                        <a:pt x="1764511" y="5567274"/>
                        <a:pt x="1789276" y="5578133"/>
                      </a:cubicBezTo>
                      <a:cubicBezTo>
                        <a:pt x="1888717" y="5621853"/>
                        <a:pt x="1996064" y="5644331"/>
                        <a:pt x="2107601" y="5637759"/>
                      </a:cubicBezTo>
                      <a:cubicBezTo>
                        <a:pt x="2174372" y="5637473"/>
                        <a:pt x="2241618" y="5634044"/>
                        <a:pt x="2308769" y="5629568"/>
                      </a:cubicBezTo>
                      <a:cubicBezTo>
                        <a:pt x="2342393" y="5627281"/>
                        <a:pt x="2376016" y="5624710"/>
                        <a:pt x="2409544" y="5622043"/>
                      </a:cubicBezTo>
                      <a:cubicBezTo>
                        <a:pt x="2620046" y="5598516"/>
                        <a:pt x="2817690" y="5522697"/>
                        <a:pt x="3031526" y="5474024"/>
                      </a:cubicBezTo>
                      <a:cubicBezTo>
                        <a:pt x="3164209" y="5441544"/>
                        <a:pt x="3291368" y="5503838"/>
                        <a:pt x="3420718" y="5529745"/>
                      </a:cubicBezTo>
                      <a:cubicBezTo>
                        <a:pt x="3463771" y="5539842"/>
                        <a:pt x="3506633" y="5550320"/>
                        <a:pt x="3549305" y="5560512"/>
                      </a:cubicBezTo>
                      <a:cubicBezTo>
                        <a:pt x="3805528" y="5621757"/>
                        <a:pt x="4057178" y="5673287"/>
                        <a:pt x="4308162" y="5580895"/>
                      </a:cubicBezTo>
                      <a:cubicBezTo>
                        <a:pt x="4341690" y="5570608"/>
                        <a:pt x="4375314" y="5560035"/>
                        <a:pt x="4408937" y="5548891"/>
                      </a:cubicBezTo>
                      <a:cubicBezTo>
                        <a:pt x="4442560" y="5537747"/>
                        <a:pt x="4476088" y="5526126"/>
                        <a:pt x="4509330" y="5513934"/>
                      </a:cubicBezTo>
                      <a:cubicBezTo>
                        <a:pt x="4575815" y="5489455"/>
                        <a:pt x="4641251" y="5462309"/>
                        <a:pt x="4703831" y="5431353"/>
                      </a:cubicBezTo>
                      <a:cubicBezTo>
                        <a:pt x="4911095" y="5348485"/>
                        <a:pt x="4998534" y="5185131"/>
                        <a:pt x="5027680" y="4997298"/>
                      </a:cubicBezTo>
                      <a:cubicBezTo>
                        <a:pt x="5037396" y="4934624"/>
                        <a:pt x="5040635" y="4869282"/>
                        <a:pt x="5039682" y="4803274"/>
                      </a:cubicBezTo>
                      <a:cubicBezTo>
                        <a:pt x="5038444" y="4731265"/>
                        <a:pt x="5031681" y="4660018"/>
                        <a:pt x="5022918" y="4588866"/>
                      </a:cubicBezTo>
                      <a:cubicBezTo>
                        <a:pt x="5018537" y="4553338"/>
                        <a:pt x="5013679" y="4517714"/>
                        <a:pt x="5008345" y="4482091"/>
                      </a:cubicBezTo>
                      <a:cubicBezTo>
                        <a:pt x="4901856" y="4199008"/>
                        <a:pt x="5042635" y="3912115"/>
                        <a:pt x="5276569" y="3742665"/>
                      </a:cubicBezTo>
                      <a:cubicBezTo>
                        <a:pt x="5299048" y="3721710"/>
                        <a:pt x="5321812" y="3701136"/>
                        <a:pt x="5344863" y="3681133"/>
                      </a:cubicBezTo>
                      <a:cubicBezTo>
                        <a:pt x="5367914" y="3661036"/>
                        <a:pt x="5391250" y="3641509"/>
                        <a:pt x="5414681" y="3622269"/>
                      </a:cubicBezTo>
                      <a:cubicBezTo>
                        <a:pt x="5438113" y="3603029"/>
                        <a:pt x="5461545" y="3584169"/>
                        <a:pt x="5484786" y="3565690"/>
                      </a:cubicBezTo>
                      <a:cubicBezTo>
                        <a:pt x="5508027" y="3547212"/>
                        <a:pt x="5530982" y="3529019"/>
                        <a:pt x="5553461" y="3511207"/>
                      </a:cubicBezTo>
                      <a:cubicBezTo>
                        <a:pt x="5670618" y="3422244"/>
                        <a:pt x="5724720" y="3276130"/>
                        <a:pt x="5689573" y="3129922"/>
                      </a:cubicBezTo>
                      <a:cubicBezTo>
                        <a:pt x="5654426" y="2978379"/>
                        <a:pt x="5589370" y="2845696"/>
                        <a:pt x="5608325" y="2688724"/>
                      </a:cubicBezTo>
                      <a:cubicBezTo>
                        <a:pt x="5627279" y="2515464"/>
                        <a:pt x="5654331" y="2328679"/>
                        <a:pt x="5568796" y="2172945"/>
                      </a:cubicBezTo>
                      <a:cubicBezTo>
                        <a:pt x="5553461" y="2145037"/>
                        <a:pt x="5535744" y="2117605"/>
                        <a:pt x="5516313" y="2090458"/>
                      </a:cubicBezTo>
                      <a:cubicBezTo>
                        <a:pt x="5399918" y="1930724"/>
                        <a:pt x="5229420" y="1863097"/>
                        <a:pt x="5083211" y="1741272"/>
                      </a:cubicBezTo>
                      <a:cubicBezTo>
                        <a:pt x="5048064" y="1711459"/>
                        <a:pt x="5018251" y="1676311"/>
                        <a:pt x="4993105" y="1638878"/>
                      </a:cubicBezTo>
                      <a:cubicBezTo>
                        <a:pt x="4971293" y="1608208"/>
                        <a:pt x="4951576" y="1576299"/>
                        <a:pt x="4933097" y="1543533"/>
                      </a:cubicBezTo>
                      <a:cubicBezTo>
                        <a:pt x="4877662" y="1445140"/>
                        <a:pt x="4833847" y="1338174"/>
                        <a:pt x="4807082" y="1218826"/>
                      </a:cubicBezTo>
                      <a:cubicBezTo>
                        <a:pt x="4798985" y="1183678"/>
                        <a:pt x="4782698" y="1153865"/>
                        <a:pt x="4766982" y="1120623"/>
                      </a:cubicBezTo>
                      <a:cubicBezTo>
                        <a:pt x="4750122" y="1085095"/>
                        <a:pt x="4732025" y="1050328"/>
                        <a:pt x="4712403" y="1015753"/>
                      </a:cubicBezTo>
                      <a:cubicBezTo>
                        <a:pt x="4568957" y="755911"/>
                        <a:pt x="4314449" y="617798"/>
                        <a:pt x="4092040" y="446920"/>
                      </a:cubicBezTo>
                      <a:cubicBezTo>
                        <a:pt x="4067561" y="428060"/>
                        <a:pt x="4042510" y="409963"/>
                        <a:pt x="4017078" y="392722"/>
                      </a:cubicBezTo>
                      <a:cubicBezTo>
                        <a:pt x="3966119" y="358147"/>
                        <a:pt x="3913351" y="326619"/>
                        <a:pt x="3858868" y="297758"/>
                      </a:cubicBezTo>
                      <a:cubicBezTo>
                        <a:pt x="3822387" y="278613"/>
                        <a:pt x="3785144" y="260611"/>
                        <a:pt x="3747140" y="243847"/>
                      </a:cubicBezTo>
                      <a:cubicBezTo>
                        <a:pt x="3651318" y="192888"/>
                        <a:pt x="3540352" y="184792"/>
                        <a:pt x="3434720" y="195555"/>
                      </a:cubicBezTo>
                      <a:cubicBezTo>
                        <a:pt x="3245267" y="217177"/>
                        <a:pt x="3044957" y="309283"/>
                        <a:pt x="2863600" y="198222"/>
                      </a:cubicBezTo>
                      <a:cubicBezTo>
                        <a:pt x="2730917" y="119926"/>
                        <a:pt x="2611855" y="-20758"/>
                        <a:pt x="2449454" y="2578"/>
                      </a:cubicBezTo>
                      <a:cubicBezTo>
                        <a:pt x="2411068" y="8960"/>
                        <a:pt x="2373730" y="22105"/>
                        <a:pt x="2338106" y="38869"/>
                      </a:cubicBezTo>
                      <a:cubicBezTo>
                        <a:pt x="2195517" y="106020"/>
                        <a:pt x="2079407" y="231750"/>
                        <a:pt x="1973013" y="352717"/>
                      </a:cubicBezTo>
                      <a:cubicBezTo>
                        <a:pt x="1948629" y="379768"/>
                        <a:pt x="1918911" y="401390"/>
                        <a:pt x="1891098" y="422345"/>
                      </a:cubicBezTo>
                      <a:cubicBezTo>
                        <a:pt x="1845759" y="455492"/>
                        <a:pt x="1802515" y="482638"/>
                        <a:pt x="1754128" y="502450"/>
                      </a:cubicBezTo>
                      <a:cubicBezTo>
                        <a:pt x="1717934" y="519500"/>
                        <a:pt x="1682024" y="535978"/>
                        <a:pt x="1646020" y="552361"/>
                      </a:cubicBezTo>
                      <a:cubicBezTo>
                        <a:pt x="1538102" y="601415"/>
                        <a:pt x="1429612" y="649421"/>
                        <a:pt x="1319979" y="696284"/>
                      </a:cubicBezTo>
                      <a:cubicBezTo>
                        <a:pt x="1246827" y="727526"/>
                        <a:pt x="1173199" y="758292"/>
                        <a:pt x="1098713" y="788486"/>
                      </a:cubicBezTo>
                      <a:cubicBezTo>
                        <a:pt x="906499" y="856209"/>
                        <a:pt x="818583" y="1001656"/>
                        <a:pt x="783055" y="1172153"/>
                      </a:cubicBezTo>
                      <a:cubicBezTo>
                        <a:pt x="771244" y="1229017"/>
                        <a:pt x="765148" y="1288644"/>
                        <a:pt x="763052" y="1349128"/>
                      </a:cubicBezTo>
                      <a:cubicBezTo>
                        <a:pt x="757623" y="1492288"/>
                        <a:pt x="773911" y="1630306"/>
                        <a:pt x="798199" y="1776514"/>
                      </a:cubicBezTo>
                      <a:cubicBezTo>
                        <a:pt x="846968" y="2066170"/>
                        <a:pt x="771148" y="2355825"/>
                        <a:pt x="511306" y="2520893"/>
                      </a:cubicBezTo>
                      <a:cubicBezTo>
                        <a:pt x="343857" y="2629192"/>
                        <a:pt x="163644" y="2753303"/>
                        <a:pt x="63631" y="2915990"/>
                      </a:cubicBezTo>
                      <a:cubicBezTo>
                        <a:pt x="43629" y="2948566"/>
                        <a:pt x="26865" y="2982665"/>
                        <a:pt x="14006" y="3018384"/>
                      </a:cubicBezTo>
                      <a:cubicBezTo>
                        <a:pt x="-8473" y="3075724"/>
                        <a:pt x="2386" y="3132589"/>
                        <a:pt x="15911" y="3189453"/>
                      </a:cubicBezTo>
                      <a:cubicBezTo>
                        <a:pt x="56488" y="3359950"/>
                        <a:pt x="151261" y="3508826"/>
                        <a:pt x="156691" y="3682086"/>
                      </a:cubicBezTo>
                      <a:cubicBezTo>
                        <a:pt x="159358" y="3798481"/>
                        <a:pt x="121543" y="3914877"/>
                        <a:pt x="140403" y="4031272"/>
                      </a:cubicBezTo>
                      <a:cubicBezTo>
                        <a:pt x="140498" y="3812102"/>
                        <a:pt x="240606" y="3606362"/>
                        <a:pt x="274039" y="3390240"/>
                      </a:cubicBezTo>
                      <a:lnTo>
                        <a:pt x="274039" y="339024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5113FE2-F984-4D72-A75C-603EB0640908}"/>
                    </a:ext>
                  </a:extLst>
                </p:cNvPr>
                <p:cNvSpPr/>
                <p:nvPr/>
              </p:nvSpPr>
              <p:spPr>
                <a:xfrm>
                  <a:off x="3382114" y="184844"/>
                  <a:ext cx="5705570" cy="5640341"/>
                </a:xfrm>
                <a:custGeom>
                  <a:avLst/>
                  <a:gdLst>
                    <a:gd name="connsiteX0" fmla="*/ 127714 w 5705570"/>
                    <a:gd name="connsiteY0" fmla="*/ 2931135 h 5640341"/>
                    <a:gd name="connsiteX1" fmla="*/ 56181 w 5705570"/>
                    <a:gd name="connsiteY1" fmla="*/ 3031623 h 5640341"/>
                    <a:gd name="connsiteX2" fmla="*/ 94948 w 5705570"/>
                    <a:gd name="connsiteY2" fmla="*/ 3376333 h 5640341"/>
                    <a:gd name="connsiteX3" fmla="*/ 8842 w 5705570"/>
                    <a:gd name="connsiteY3" fmla="*/ 3055150 h 5640341"/>
                    <a:gd name="connsiteX4" fmla="*/ 36369 w 5705570"/>
                    <a:gd name="connsiteY4" fmla="*/ 2973997 h 5640341"/>
                    <a:gd name="connsiteX5" fmla="*/ 186959 w 5705570"/>
                    <a:gd name="connsiteY5" fmla="*/ 2767305 h 5640341"/>
                    <a:gd name="connsiteX6" fmla="*/ 758078 w 5705570"/>
                    <a:gd name="connsiteY6" fmla="*/ 2239429 h 5640341"/>
                    <a:gd name="connsiteX7" fmla="*/ 763507 w 5705570"/>
                    <a:gd name="connsiteY7" fmla="*/ 1300169 h 5640341"/>
                    <a:gd name="connsiteX8" fmla="*/ 789796 w 5705570"/>
                    <a:gd name="connsiteY8" fmla="*/ 1123576 h 5640341"/>
                    <a:gd name="connsiteX9" fmla="*/ 1155937 w 5705570"/>
                    <a:gd name="connsiteY9" fmla="*/ 764197 h 5640341"/>
                    <a:gd name="connsiteX10" fmla="*/ 1350724 w 5705570"/>
                    <a:gd name="connsiteY10" fmla="*/ 682854 h 5640341"/>
                    <a:gd name="connsiteX11" fmla="*/ 1641808 w 5705570"/>
                    <a:gd name="connsiteY11" fmla="*/ 564934 h 5640341"/>
                    <a:gd name="connsiteX12" fmla="*/ 1738391 w 5705570"/>
                    <a:gd name="connsiteY12" fmla="*/ 523119 h 5640341"/>
                    <a:gd name="connsiteX13" fmla="*/ 1823164 w 5705570"/>
                    <a:gd name="connsiteY13" fmla="*/ 482162 h 5640341"/>
                    <a:gd name="connsiteX14" fmla="*/ 1900316 w 5705570"/>
                    <a:gd name="connsiteY14" fmla="*/ 431298 h 5640341"/>
                    <a:gd name="connsiteX15" fmla="*/ 2268457 w 5705570"/>
                    <a:gd name="connsiteY15" fmla="*/ 74016 h 5640341"/>
                    <a:gd name="connsiteX16" fmla="*/ 2351420 w 5705570"/>
                    <a:gd name="connsiteY16" fmla="*/ 32582 h 5640341"/>
                    <a:gd name="connsiteX17" fmla="*/ 2435812 w 5705570"/>
                    <a:gd name="connsiteY17" fmla="*/ 7245 h 5640341"/>
                    <a:gd name="connsiteX18" fmla="*/ 2660983 w 5705570"/>
                    <a:gd name="connsiteY18" fmla="*/ 52299 h 5640341"/>
                    <a:gd name="connsiteX19" fmla="*/ 3140090 w 5705570"/>
                    <a:gd name="connsiteY19" fmla="*/ 247180 h 5640341"/>
                    <a:gd name="connsiteX20" fmla="*/ 3665966 w 5705570"/>
                    <a:gd name="connsiteY20" fmla="*/ 216033 h 5640341"/>
                    <a:gd name="connsiteX21" fmla="*/ 3792553 w 5705570"/>
                    <a:gd name="connsiteY21" fmla="*/ 265278 h 5640341"/>
                    <a:gd name="connsiteX22" fmla="*/ 4053443 w 5705570"/>
                    <a:gd name="connsiteY22" fmla="*/ 415582 h 5640341"/>
                    <a:gd name="connsiteX23" fmla="*/ 4135358 w 5705570"/>
                    <a:gd name="connsiteY23" fmla="*/ 476733 h 5640341"/>
                    <a:gd name="connsiteX24" fmla="*/ 4680283 w 5705570"/>
                    <a:gd name="connsiteY24" fmla="*/ 953650 h 5640341"/>
                    <a:gd name="connsiteX25" fmla="*/ 4723336 w 5705570"/>
                    <a:gd name="connsiteY25" fmla="*/ 1027278 h 5640341"/>
                    <a:gd name="connsiteX26" fmla="*/ 4761531 w 5705570"/>
                    <a:gd name="connsiteY26" fmla="*/ 1101859 h 5640341"/>
                    <a:gd name="connsiteX27" fmla="*/ 4934314 w 5705570"/>
                    <a:gd name="connsiteY27" fmla="*/ 1534293 h 5640341"/>
                    <a:gd name="connsiteX28" fmla="*/ 4986130 w 5705570"/>
                    <a:gd name="connsiteY28" fmla="*/ 1616971 h 5640341"/>
                    <a:gd name="connsiteX29" fmla="*/ 5086238 w 5705570"/>
                    <a:gd name="connsiteY29" fmla="*/ 1730699 h 5640341"/>
                    <a:gd name="connsiteX30" fmla="*/ 5476001 w 5705570"/>
                    <a:gd name="connsiteY30" fmla="*/ 2036547 h 5640341"/>
                    <a:gd name="connsiteX31" fmla="*/ 5543058 w 5705570"/>
                    <a:gd name="connsiteY31" fmla="*/ 2122272 h 5640341"/>
                    <a:gd name="connsiteX32" fmla="*/ 5595064 w 5705570"/>
                    <a:gd name="connsiteY32" fmla="*/ 2214188 h 5640341"/>
                    <a:gd name="connsiteX33" fmla="*/ 5611352 w 5705570"/>
                    <a:gd name="connsiteY33" fmla="*/ 2729490 h 5640341"/>
                    <a:gd name="connsiteX34" fmla="*/ 5684408 w 5705570"/>
                    <a:gd name="connsiteY34" fmla="*/ 3078677 h 5640341"/>
                    <a:gd name="connsiteX35" fmla="*/ 5583539 w 5705570"/>
                    <a:gd name="connsiteY35" fmla="*/ 3489966 h 5640341"/>
                    <a:gd name="connsiteX36" fmla="*/ 5470572 w 5705570"/>
                    <a:gd name="connsiteY36" fmla="*/ 3601123 h 5640341"/>
                    <a:gd name="connsiteX37" fmla="*/ 5368178 w 5705570"/>
                    <a:gd name="connsiteY37" fmla="*/ 3676752 h 5640341"/>
                    <a:gd name="connsiteX38" fmla="*/ 5267880 w 5705570"/>
                    <a:gd name="connsiteY38" fmla="*/ 3751523 h 5640341"/>
                    <a:gd name="connsiteX39" fmla="*/ 5003561 w 5705570"/>
                    <a:gd name="connsiteY39" fmla="*/ 4535621 h 5640341"/>
                    <a:gd name="connsiteX40" fmla="*/ 5009943 w 5705570"/>
                    <a:gd name="connsiteY40" fmla="*/ 4637729 h 5640341"/>
                    <a:gd name="connsiteX41" fmla="*/ 5017658 w 5705570"/>
                    <a:gd name="connsiteY41" fmla="*/ 4739171 h 5640341"/>
                    <a:gd name="connsiteX42" fmla="*/ 5034803 w 5705570"/>
                    <a:gd name="connsiteY42" fmla="*/ 4965294 h 5640341"/>
                    <a:gd name="connsiteX43" fmla="*/ 4716763 w 5705570"/>
                    <a:gd name="connsiteY43" fmla="*/ 5436686 h 5640341"/>
                    <a:gd name="connsiteX44" fmla="*/ 4481496 w 5705570"/>
                    <a:gd name="connsiteY44" fmla="*/ 5533269 h 5640341"/>
                    <a:gd name="connsiteX45" fmla="*/ 4400153 w 5705570"/>
                    <a:gd name="connsiteY45" fmla="*/ 5559845 h 5640341"/>
                    <a:gd name="connsiteX46" fmla="*/ 4318428 w 5705570"/>
                    <a:gd name="connsiteY46" fmla="*/ 5584229 h 5640341"/>
                    <a:gd name="connsiteX47" fmla="*/ 3646153 w 5705570"/>
                    <a:gd name="connsiteY47" fmla="*/ 5580418 h 5640341"/>
                    <a:gd name="connsiteX48" fmla="*/ 3510994 w 5705570"/>
                    <a:gd name="connsiteY48" fmla="*/ 5546985 h 5640341"/>
                    <a:gd name="connsiteX49" fmla="*/ 2939779 w 5705570"/>
                    <a:gd name="connsiteY49" fmla="*/ 5490312 h 5640341"/>
                    <a:gd name="connsiteX50" fmla="*/ 2447432 w 5705570"/>
                    <a:gd name="connsiteY50" fmla="*/ 5621281 h 5640341"/>
                    <a:gd name="connsiteX51" fmla="*/ 2331418 w 5705570"/>
                    <a:gd name="connsiteY51" fmla="*/ 5628901 h 5640341"/>
                    <a:gd name="connsiteX52" fmla="*/ 2214927 w 5705570"/>
                    <a:gd name="connsiteY52" fmla="*/ 5634616 h 5640341"/>
                    <a:gd name="connsiteX53" fmla="*/ 2028237 w 5705570"/>
                    <a:gd name="connsiteY53" fmla="*/ 5634520 h 5640341"/>
                    <a:gd name="connsiteX54" fmla="*/ 1799732 w 5705570"/>
                    <a:gd name="connsiteY54" fmla="*/ 5583657 h 5640341"/>
                    <a:gd name="connsiteX55" fmla="*/ 1696672 w 5705570"/>
                    <a:gd name="connsiteY55" fmla="*/ 5534508 h 5640341"/>
                    <a:gd name="connsiteX56" fmla="*/ 1281763 w 5705570"/>
                    <a:gd name="connsiteY56" fmla="*/ 5285048 h 5640341"/>
                    <a:gd name="connsiteX57" fmla="*/ 1188513 w 5705570"/>
                    <a:gd name="connsiteY57" fmla="*/ 5211325 h 5640341"/>
                    <a:gd name="connsiteX58" fmla="*/ 1077547 w 5705570"/>
                    <a:gd name="connsiteY58" fmla="*/ 4375220 h 5640341"/>
                    <a:gd name="connsiteX59" fmla="*/ 1218612 w 5705570"/>
                    <a:gd name="connsiteY59" fmla="*/ 4109854 h 5640341"/>
                    <a:gd name="connsiteX60" fmla="*/ 1332055 w 5705570"/>
                    <a:gd name="connsiteY60" fmla="*/ 4026033 h 5640341"/>
                    <a:gd name="connsiteX61" fmla="*/ 1532937 w 5705570"/>
                    <a:gd name="connsiteY61" fmla="*/ 3932022 h 5640341"/>
                    <a:gd name="connsiteX62" fmla="*/ 1735343 w 5705570"/>
                    <a:gd name="connsiteY62" fmla="*/ 3846678 h 5640341"/>
                    <a:gd name="connsiteX63" fmla="*/ 2253598 w 5705570"/>
                    <a:gd name="connsiteY63" fmla="*/ 3425292 h 5640341"/>
                    <a:gd name="connsiteX64" fmla="*/ 2305605 w 5705570"/>
                    <a:gd name="connsiteY64" fmla="*/ 3323755 h 5640341"/>
                    <a:gd name="connsiteX65" fmla="*/ 2349801 w 5705570"/>
                    <a:gd name="connsiteY65" fmla="*/ 3065152 h 5640341"/>
                    <a:gd name="connsiteX66" fmla="*/ 2335704 w 5705570"/>
                    <a:gd name="connsiteY66" fmla="*/ 2972759 h 5640341"/>
                    <a:gd name="connsiteX67" fmla="*/ 2311034 w 5705570"/>
                    <a:gd name="connsiteY67" fmla="*/ 2880843 h 5640341"/>
                    <a:gd name="connsiteX68" fmla="*/ 2244264 w 5705570"/>
                    <a:gd name="connsiteY68" fmla="*/ 2450694 h 5640341"/>
                    <a:gd name="connsiteX69" fmla="*/ 2398569 w 5705570"/>
                    <a:gd name="connsiteY69" fmla="*/ 2328869 h 5640341"/>
                    <a:gd name="connsiteX70" fmla="*/ 2749660 w 5705570"/>
                    <a:gd name="connsiteY70" fmla="*/ 2384400 h 5640341"/>
                    <a:gd name="connsiteX71" fmla="*/ 2844910 w 5705570"/>
                    <a:gd name="connsiteY71" fmla="*/ 2390020 h 5640341"/>
                    <a:gd name="connsiteX72" fmla="*/ 3127422 w 5705570"/>
                    <a:gd name="connsiteY72" fmla="*/ 2374684 h 5640341"/>
                    <a:gd name="connsiteX73" fmla="*/ 3214957 w 5705570"/>
                    <a:gd name="connsiteY73" fmla="*/ 2355444 h 5640341"/>
                    <a:gd name="connsiteX74" fmla="*/ 4078493 w 5705570"/>
                    <a:gd name="connsiteY74" fmla="*/ 2025498 h 5640341"/>
                    <a:gd name="connsiteX75" fmla="*/ 4197270 w 5705570"/>
                    <a:gd name="connsiteY75" fmla="*/ 1847380 h 5640341"/>
                    <a:gd name="connsiteX76" fmla="*/ 4230988 w 5705570"/>
                    <a:gd name="connsiteY76" fmla="*/ 1745844 h 5640341"/>
                    <a:gd name="connsiteX77" fmla="*/ 4274327 w 5705570"/>
                    <a:gd name="connsiteY77" fmla="*/ 967270 h 5640341"/>
                    <a:gd name="connsiteX78" fmla="*/ 3764168 w 5705570"/>
                    <a:gd name="connsiteY78" fmla="*/ 746957 h 5640341"/>
                    <a:gd name="connsiteX79" fmla="*/ 3676157 w 5705570"/>
                    <a:gd name="connsiteY79" fmla="*/ 709714 h 5640341"/>
                    <a:gd name="connsiteX80" fmla="*/ 3585003 w 5705570"/>
                    <a:gd name="connsiteY80" fmla="*/ 678567 h 5640341"/>
                    <a:gd name="connsiteX81" fmla="*/ 3427174 w 5705570"/>
                    <a:gd name="connsiteY81" fmla="*/ 653326 h 5640341"/>
                    <a:gd name="connsiteX82" fmla="*/ 2533919 w 5705570"/>
                    <a:gd name="connsiteY82" fmla="*/ 436823 h 5640341"/>
                    <a:gd name="connsiteX83" fmla="*/ 2324941 w 5705570"/>
                    <a:gd name="connsiteY83" fmla="*/ 502545 h 5640341"/>
                    <a:gd name="connsiteX84" fmla="*/ 2271410 w 5705570"/>
                    <a:gd name="connsiteY84" fmla="*/ 582936 h 5640341"/>
                    <a:gd name="connsiteX85" fmla="*/ 2059003 w 5705570"/>
                    <a:gd name="connsiteY85" fmla="*/ 896976 h 5640341"/>
                    <a:gd name="connsiteX86" fmla="*/ 1982898 w 5705570"/>
                    <a:gd name="connsiteY86" fmla="*/ 970032 h 5640341"/>
                    <a:gd name="connsiteX87" fmla="*/ 1906603 w 5705570"/>
                    <a:gd name="connsiteY87" fmla="*/ 1038231 h 5640341"/>
                    <a:gd name="connsiteX88" fmla="*/ 1828879 w 5705570"/>
                    <a:gd name="connsiteY88" fmla="*/ 1106811 h 5640341"/>
                    <a:gd name="connsiteX89" fmla="*/ 1568560 w 5705570"/>
                    <a:gd name="connsiteY89" fmla="*/ 1265784 h 5640341"/>
                    <a:gd name="connsiteX90" fmla="*/ 1430543 w 5705570"/>
                    <a:gd name="connsiteY90" fmla="*/ 1333888 h 5640341"/>
                    <a:gd name="connsiteX91" fmla="*/ 1306432 w 5705570"/>
                    <a:gd name="connsiteY91" fmla="*/ 1423708 h 5640341"/>
                    <a:gd name="connsiteX92" fmla="*/ 1164224 w 5705570"/>
                    <a:gd name="connsiteY92" fmla="*/ 1662976 h 5640341"/>
                    <a:gd name="connsiteX93" fmla="*/ 1112313 w 5705570"/>
                    <a:gd name="connsiteY93" fmla="*/ 1931486 h 5640341"/>
                    <a:gd name="connsiteX94" fmla="*/ 1013443 w 5705570"/>
                    <a:gd name="connsiteY94" fmla="*/ 2178946 h 5640341"/>
                    <a:gd name="connsiteX95" fmla="*/ 471566 w 5705570"/>
                    <a:gd name="connsiteY95" fmla="*/ 2742349 h 5640341"/>
                    <a:gd name="connsiteX96" fmla="*/ 222202 w 5705570"/>
                    <a:gd name="connsiteY96" fmla="*/ 2853982 h 5640341"/>
                    <a:gd name="connsiteX97" fmla="*/ 127714 w 5705570"/>
                    <a:gd name="connsiteY97" fmla="*/ 2931135 h 5640341"/>
                    <a:gd name="connsiteX98" fmla="*/ 127714 w 5705570"/>
                    <a:gd name="connsiteY98" fmla="*/ 2931135 h 5640341"/>
                    <a:gd name="connsiteX99" fmla="*/ 124380 w 5705570"/>
                    <a:gd name="connsiteY99" fmla="*/ 2944279 h 5640341"/>
                    <a:gd name="connsiteX100" fmla="*/ 278971 w 5705570"/>
                    <a:gd name="connsiteY100" fmla="*/ 2829503 h 5640341"/>
                    <a:gd name="connsiteX101" fmla="*/ 557577 w 5705570"/>
                    <a:gd name="connsiteY101" fmla="*/ 2681865 h 5640341"/>
                    <a:gd name="connsiteX102" fmla="*/ 1052782 w 5705570"/>
                    <a:gd name="connsiteY102" fmla="*/ 2084458 h 5640341"/>
                    <a:gd name="connsiteX103" fmla="*/ 1110313 w 5705570"/>
                    <a:gd name="connsiteY103" fmla="*/ 1845856 h 5640341"/>
                    <a:gd name="connsiteX104" fmla="*/ 1172225 w 5705570"/>
                    <a:gd name="connsiteY104" fmla="*/ 1608779 h 5640341"/>
                    <a:gd name="connsiteX105" fmla="*/ 1341865 w 5705570"/>
                    <a:gd name="connsiteY105" fmla="*/ 1388561 h 5640341"/>
                    <a:gd name="connsiteX106" fmla="*/ 1494551 w 5705570"/>
                    <a:gd name="connsiteY106" fmla="*/ 1290358 h 5640341"/>
                    <a:gd name="connsiteX107" fmla="*/ 1577514 w 5705570"/>
                    <a:gd name="connsiteY107" fmla="*/ 1251782 h 5640341"/>
                    <a:gd name="connsiteX108" fmla="*/ 1740582 w 5705570"/>
                    <a:gd name="connsiteY108" fmla="*/ 1172915 h 5640341"/>
                    <a:gd name="connsiteX109" fmla="*/ 1841928 w 5705570"/>
                    <a:gd name="connsiteY109" fmla="*/ 1095286 h 5640341"/>
                    <a:gd name="connsiteX110" fmla="*/ 1936416 w 5705570"/>
                    <a:gd name="connsiteY110" fmla="*/ 1011942 h 5640341"/>
                    <a:gd name="connsiteX111" fmla="*/ 2031856 w 5705570"/>
                    <a:gd name="connsiteY111" fmla="*/ 926979 h 5640341"/>
                    <a:gd name="connsiteX112" fmla="*/ 2124439 w 5705570"/>
                    <a:gd name="connsiteY112" fmla="*/ 830110 h 5640341"/>
                    <a:gd name="connsiteX113" fmla="*/ 2252360 w 5705570"/>
                    <a:gd name="connsiteY113" fmla="*/ 608749 h 5640341"/>
                    <a:gd name="connsiteX114" fmla="*/ 2328179 w 5705570"/>
                    <a:gd name="connsiteY114" fmla="*/ 507022 h 5640341"/>
                    <a:gd name="connsiteX115" fmla="*/ 2614786 w 5705570"/>
                    <a:gd name="connsiteY115" fmla="*/ 469113 h 5640341"/>
                    <a:gd name="connsiteX116" fmla="*/ 3440413 w 5705570"/>
                    <a:gd name="connsiteY116" fmla="*/ 655898 h 5640341"/>
                    <a:gd name="connsiteX117" fmla="*/ 3547093 w 5705570"/>
                    <a:gd name="connsiteY117" fmla="*/ 669138 h 5640341"/>
                    <a:gd name="connsiteX118" fmla="*/ 3649297 w 5705570"/>
                    <a:gd name="connsiteY118" fmla="*/ 697903 h 5640341"/>
                    <a:gd name="connsiteX119" fmla="*/ 3748357 w 5705570"/>
                    <a:gd name="connsiteY119" fmla="*/ 737718 h 5640341"/>
                    <a:gd name="connsiteX120" fmla="*/ 4274042 w 5705570"/>
                    <a:gd name="connsiteY120" fmla="*/ 967175 h 5640341"/>
                    <a:gd name="connsiteX121" fmla="*/ 4240228 w 5705570"/>
                    <a:gd name="connsiteY121" fmla="*/ 1674216 h 5640341"/>
                    <a:gd name="connsiteX122" fmla="*/ 4210224 w 5705570"/>
                    <a:gd name="connsiteY122" fmla="*/ 1804804 h 5640341"/>
                    <a:gd name="connsiteX123" fmla="*/ 4116498 w 5705570"/>
                    <a:gd name="connsiteY123" fmla="*/ 1985969 h 5640341"/>
                    <a:gd name="connsiteX124" fmla="*/ 3962955 w 5705570"/>
                    <a:gd name="connsiteY124" fmla="*/ 2134845 h 5640341"/>
                    <a:gd name="connsiteX125" fmla="*/ 3245151 w 5705570"/>
                    <a:gd name="connsiteY125" fmla="*/ 2364207 h 5640341"/>
                    <a:gd name="connsiteX126" fmla="*/ 3141805 w 5705570"/>
                    <a:gd name="connsiteY126" fmla="*/ 2394877 h 5640341"/>
                    <a:gd name="connsiteX127" fmla="*/ 2848435 w 5705570"/>
                    <a:gd name="connsiteY127" fmla="*/ 2410213 h 5640341"/>
                    <a:gd name="connsiteX128" fmla="*/ 2749184 w 5705570"/>
                    <a:gd name="connsiteY128" fmla="*/ 2400973 h 5640341"/>
                    <a:gd name="connsiteX129" fmla="*/ 2414380 w 5705570"/>
                    <a:gd name="connsiteY129" fmla="*/ 2339632 h 5640341"/>
                    <a:gd name="connsiteX130" fmla="*/ 2246550 w 5705570"/>
                    <a:gd name="connsiteY130" fmla="*/ 2426215 h 5640341"/>
                    <a:gd name="connsiteX131" fmla="*/ 2314177 w 5705570"/>
                    <a:gd name="connsiteY131" fmla="*/ 2940565 h 5640341"/>
                    <a:gd name="connsiteX132" fmla="*/ 2328179 w 5705570"/>
                    <a:gd name="connsiteY132" fmla="*/ 3030099 h 5640341"/>
                    <a:gd name="connsiteX133" fmla="*/ 2281697 w 5705570"/>
                    <a:gd name="connsiteY133" fmla="*/ 3286322 h 5640341"/>
                    <a:gd name="connsiteX134" fmla="*/ 2224547 w 5705570"/>
                    <a:gd name="connsiteY134" fmla="*/ 3389287 h 5640341"/>
                    <a:gd name="connsiteX135" fmla="*/ 1797256 w 5705570"/>
                    <a:gd name="connsiteY135" fmla="*/ 3779717 h 5640341"/>
                    <a:gd name="connsiteX136" fmla="*/ 1620376 w 5705570"/>
                    <a:gd name="connsiteY136" fmla="*/ 3851059 h 5640341"/>
                    <a:gd name="connsiteX137" fmla="*/ 1301098 w 5705570"/>
                    <a:gd name="connsiteY137" fmla="*/ 4008603 h 5640341"/>
                    <a:gd name="connsiteX138" fmla="*/ 1210897 w 5705570"/>
                    <a:gd name="connsiteY138" fmla="*/ 4083565 h 5640341"/>
                    <a:gd name="connsiteX139" fmla="*/ 1066402 w 5705570"/>
                    <a:gd name="connsiteY139" fmla="*/ 4367124 h 5640341"/>
                    <a:gd name="connsiteX140" fmla="*/ 1090786 w 5705570"/>
                    <a:gd name="connsiteY140" fmla="*/ 5014062 h 5640341"/>
                    <a:gd name="connsiteX141" fmla="*/ 1176702 w 5705570"/>
                    <a:gd name="connsiteY141" fmla="*/ 5207705 h 5640341"/>
                    <a:gd name="connsiteX142" fmla="*/ 1282906 w 5705570"/>
                    <a:gd name="connsiteY142" fmla="*/ 5276666 h 5640341"/>
                    <a:gd name="connsiteX143" fmla="*/ 1703244 w 5705570"/>
                    <a:gd name="connsiteY143" fmla="*/ 5535270 h 5640341"/>
                    <a:gd name="connsiteX144" fmla="*/ 1779634 w 5705570"/>
                    <a:gd name="connsiteY144" fmla="*/ 5575466 h 5640341"/>
                    <a:gd name="connsiteX145" fmla="*/ 2113009 w 5705570"/>
                    <a:gd name="connsiteY145" fmla="*/ 5638044 h 5640341"/>
                    <a:gd name="connsiteX146" fmla="*/ 2314177 w 5705570"/>
                    <a:gd name="connsiteY146" fmla="*/ 5629853 h 5640341"/>
                    <a:gd name="connsiteX147" fmla="*/ 2414952 w 5705570"/>
                    <a:gd name="connsiteY147" fmla="*/ 5622329 h 5640341"/>
                    <a:gd name="connsiteX148" fmla="*/ 3036934 w 5705570"/>
                    <a:gd name="connsiteY148" fmla="*/ 5474310 h 5640341"/>
                    <a:gd name="connsiteX149" fmla="*/ 3426126 w 5705570"/>
                    <a:gd name="connsiteY149" fmla="*/ 5530031 h 5640341"/>
                    <a:gd name="connsiteX150" fmla="*/ 3554713 w 5705570"/>
                    <a:gd name="connsiteY150" fmla="*/ 5560797 h 5640341"/>
                    <a:gd name="connsiteX151" fmla="*/ 4313570 w 5705570"/>
                    <a:gd name="connsiteY151" fmla="*/ 5581181 h 5640341"/>
                    <a:gd name="connsiteX152" fmla="*/ 4414345 w 5705570"/>
                    <a:gd name="connsiteY152" fmla="*/ 5549177 h 5640341"/>
                    <a:gd name="connsiteX153" fmla="*/ 4514738 w 5705570"/>
                    <a:gd name="connsiteY153" fmla="*/ 5514219 h 5640341"/>
                    <a:gd name="connsiteX154" fmla="*/ 4709239 w 5705570"/>
                    <a:gd name="connsiteY154" fmla="*/ 5431638 h 5640341"/>
                    <a:gd name="connsiteX155" fmla="*/ 5033089 w 5705570"/>
                    <a:gd name="connsiteY155" fmla="*/ 4997584 h 5640341"/>
                    <a:gd name="connsiteX156" fmla="*/ 5045090 w 5705570"/>
                    <a:gd name="connsiteY156" fmla="*/ 4803559 h 5640341"/>
                    <a:gd name="connsiteX157" fmla="*/ 5028326 w 5705570"/>
                    <a:gd name="connsiteY157" fmla="*/ 4589152 h 5640341"/>
                    <a:gd name="connsiteX158" fmla="*/ 5013753 w 5705570"/>
                    <a:gd name="connsiteY158" fmla="*/ 4482376 h 5640341"/>
                    <a:gd name="connsiteX159" fmla="*/ 5281977 w 5705570"/>
                    <a:gd name="connsiteY159" fmla="*/ 3742951 h 5640341"/>
                    <a:gd name="connsiteX160" fmla="*/ 5350271 w 5705570"/>
                    <a:gd name="connsiteY160" fmla="*/ 3681419 h 5640341"/>
                    <a:gd name="connsiteX161" fmla="*/ 5420089 w 5705570"/>
                    <a:gd name="connsiteY161" fmla="*/ 3622555 h 5640341"/>
                    <a:gd name="connsiteX162" fmla="*/ 5490193 w 5705570"/>
                    <a:gd name="connsiteY162" fmla="*/ 3565976 h 5640341"/>
                    <a:gd name="connsiteX163" fmla="*/ 5558869 w 5705570"/>
                    <a:gd name="connsiteY163" fmla="*/ 3511493 h 5640341"/>
                    <a:gd name="connsiteX164" fmla="*/ 5694981 w 5705570"/>
                    <a:gd name="connsiteY164" fmla="*/ 3130207 h 5640341"/>
                    <a:gd name="connsiteX165" fmla="*/ 5613733 w 5705570"/>
                    <a:gd name="connsiteY165" fmla="*/ 2689009 h 5640341"/>
                    <a:gd name="connsiteX166" fmla="*/ 5574204 w 5705570"/>
                    <a:gd name="connsiteY166" fmla="*/ 2173231 h 5640341"/>
                    <a:gd name="connsiteX167" fmla="*/ 5521721 w 5705570"/>
                    <a:gd name="connsiteY167" fmla="*/ 2090744 h 5640341"/>
                    <a:gd name="connsiteX168" fmla="*/ 5088620 w 5705570"/>
                    <a:gd name="connsiteY168" fmla="*/ 1741558 h 5640341"/>
                    <a:gd name="connsiteX169" fmla="*/ 4998513 w 5705570"/>
                    <a:gd name="connsiteY169" fmla="*/ 1639164 h 5640341"/>
                    <a:gd name="connsiteX170" fmla="*/ 4938505 w 5705570"/>
                    <a:gd name="connsiteY170" fmla="*/ 1543818 h 5640341"/>
                    <a:gd name="connsiteX171" fmla="*/ 4812490 w 5705570"/>
                    <a:gd name="connsiteY171" fmla="*/ 1219111 h 5640341"/>
                    <a:gd name="connsiteX172" fmla="*/ 4772389 w 5705570"/>
                    <a:gd name="connsiteY172" fmla="*/ 1120909 h 5640341"/>
                    <a:gd name="connsiteX173" fmla="*/ 4717811 w 5705570"/>
                    <a:gd name="connsiteY173" fmla="*/ 1016038 h 5640341"/>
                    <a:gd name="connsiteX174" fmla="*/ 4097448 w 5705570"/>
                    <a:gd name="connsiteY174" fmla="*/ 447205 h 5640341"/>
                    <a:gd name="connsiteX175" fmla="*/ 4022486 w 5705570"/>
                    <a:gd name="connsiteY175" fmla="*/ 393008 h 5640341"/>
                    <a:gd name="connsiteX176" fmla="*/ 3864276 w 5705570"/>
                    <a:gd name="connsiteY176" fmla="*/ 298044 h 5640341"/>
                    <a:gd name="connsiteX177" fmla="*/ 3752548 w 5705570"/>
                    <a:gd name="connsiteY177" fmla="*/ 244132 h 5640341"/>
                    <a:gd name="connsiteX178" fmla="*/ 3440128 w 5705570"/>
                    <a:gd name="connsiteY178" fmla="*/ 195840 h 5640341"/>
                    <a:gd name="connsiteX179" fmla="*/ 2869009 w 5705570"/>
                    <a:gd name="connsiteY179" fmla="*/ 198507 h 5640341"/>
                    <a:gd name="connsiteX180" fmla="*/ 2455338 w 5705570"/>
                    <a:gd name="connsiteY180" fmla="*/ 2578 h 5640341"/>
                    <a:gd name="connsiteX181" fmla="*/ 2343991 w 5705570"/>
                    <a:gd name="connsiteY181" fmla="*/ 38868 h 5640341"/>
                    <a:gd name="connsiteX182" fmla="*/ 1978897 w 5705570"/>
                    <a:gd name="connsiteY182" fmla="*/ 352717 h 5640341"/>
                    <a:gd name="connsiteX183" fmla="*/ 1896982 w 5705570"/>
                    <a:gd name="connsiteY183" fmla="*/ 422345 h 5640341"/>
                    <a:gd name="connsiteX184" fmla="*/ 1760013 w 5705570"/>
                    <a:gd name="connsiteY184" fmla="*/ 502450 h 5640341"/>
                    <a:gd name="connsiteX185" fmla="*/ 1651904 w 5705570"/>
                    <a:gd name="connsiteY185" fmla="*/ 552361 h 5640341"/>
                    <a:gd name="connsiteX186" fmla="*/ 1325863 w 5705570"/>
                    <a:gd name="connsiteY186" fmla="*/ 696284 h 5640341"/>
                    <a:gd name="connsiteX187" fmla="*/ 1104598 w 5705570"/>
                    <a:gd name="connsiteY187" fmla="*/ 788486 h 5640341"/>
                    <a:gd name="connsiteX188" fmla="*/ 788939 w 5705570"/>
                    <a:gd name="connsiteY188" fmla="*/ 1172153 h 5640341"/>
                    <a:gd name="connsiteX189" fmla="*/ 768937 w 5705570"/>
                    <a:gd name="connsiteY189" fmla="*/ 1349128 h 5640341"/>
                    <a:gd name="connsiteX190" fmla="*/ 801417 w 5705570"/>
                    <a:gd name="connsiteY190" fmla="*/ 1776514 h 5640341"/>
                    <a:gd name="connsiteX191" fmla="*/ 695880 w 5705570"/>
                    <a:gd name="connsiteY191" fmla="*/ 2342299 h 5640341"/>
                    <a:gd name="connsiteX192" fmla="*/ 230298 w 5705570"/>
                    <a:gd name="connsiteY192" fmla="*/ 2732062 h 5640341"/>
                    <a:gd name="connsiteX193" fmla="*/ 57133 w 5705570"/>
                    <a:gd name="connsiteY193" fmla="*/ 2931325 h 5640341"/>
                    <a:gd name="connsiteX194" fmla="*/ 20653 w 5705570"/>
                    <a:gd name="connsiteY194" fmla="*/ 3010097 h 5640341"/>
                    <a:gd name="connsiteX195" fmla="*/ 100377 w 5705570"/>
                    <a:gd name="connsiteY195" fmla="*/ 3397860 h 5640341"/>
                    <a:gd name="connsiteX196" fmla="*/ 53514 w 5705570"/>
                    <a:gd name="connsiteY196" fmla="*/ 3046673 h 5640341"/>
                    <a:gd name="connsiteX197" fmla="*/ 124380 w 5705570"/>
                    <a:gd name="connsiteY197" fmla="*/ 2944279 h 5640341"/>
                    <a:gd name="connsiteX198" fmla="*/ 124380 w 5705570"/>
                    <a:gd name="connsiteY198" fmla="*/ 2944279 h 564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</a:cxnLst>
                  <a:rect l="l" t="t" r="r" b="b"/>
                  <a:pathLst>
                    <a:path w="5705570" h="5640341">
                      <a:moveTo>
                        <a:pt x="127714" y="2931135"/>
                      </a:moveTo>
                      <a:cubicBezTo>
                        <a:pt x="98377" y="2961805"/>
                        <a:pt x="74659" y="2995619"/>
                        <a:pt x="56181" y="3031623"/>
                      </a:cubicBezTo>
                      <a:cubicBezTo>
                        <a:pt x="174" y="3143542"/>
                        <a:pt x="51609" y="3270701"/>
                        <a:pt x="94948" y="3376333"/>
                      </a:cubicBezTo>
                      <a:cubicBezTo>
                        <a:pt x="38083" y="3278893"/>
                        <a:pt x="-7922" y="3167926"/>
                        <a:pt x="8842" y="3055150"/>
                      </a:cubicBezTo>
                      <a:cubicBezTo>
                        <a:pt x="15985" y="3027147"/>
                        <a:pt x="25225" y="3000096"/>
                        <a:pt x="36369" y="2973997"/>
                      </a:cubicBezTo>
                      <a:cubicBezTo>
                        <a:pt x="69706" y="2895702"/>
                        <a:pt x="119998" y="2826169"/>
                        <a:pt x="186959" y="2767305"/>
                      </a:cubicBezTo>
                      <a:cubicBezTo>
                        <a:pt x="389937" y="2594045"/>
                        <a:pt x="652541" y="2491175"/>
                        <a:pt x="758078" y="2239429"/>
                      </a:cubicBezTo>
                      <a:cubicBezTo>
                        <a:pt x="885332" y="1936249"/>
                        <a:pt x="768937" y="1611446"/>
                        <a:pt x="763507" y="1300169"/>
                      </a:cubicBezTo>
                      <a:cubicBezTo>
                        <a:pt x="761507" y="1238638"/>
                        <a:pt x="770937" y="1179202"/>
                        <a:pt x="789796" y="1123576"/>
                      </a:cubicBezTo>
                      <a:cubicBezTo>
                        <a:pt x="846375" y="956602"/>
                        <a:pt x="987440" y="823157"/>
                        <a:pt x="1155937" y="764197"/>
                      </a:cubicBezTo>
                      <a:cubicBezTo>
                        <a:pt x="1220898" y="735813"/>
                        <a:pt x="1285858" y="709048"/>
                        <a:pt x="1350724" y="682854"/>
                      </a:cubicBezTo>
                      <a:cubicBezTo>
                        <a:pt x="1448069" y="643611"/>
                        <a:pt x="1545129" y="605511"/>
                        <a:pt x="1641808" y="564934"/>
                      </a:cubicBezTo>
                      <a:cubicBezTo>
                        <a:pt x="1674002" y="551409"/>
                        <a:pt x="1706197" y="537502"/>
                        <a:pt x="1738391" y="523119"/>
                      </a:cubicBezTo>
                      <a:cubicBezTo>
                        <a:pt x="1768109" y="511404"/>
                        <a:pt x="1796208" y="497592"/>
                        <a:pt x="1823164" y="482162"/>
                      </a:cubicBezTo>
                      <a:cubicBezTo>
                        <a:pt x="1848881" y="466446"/>
                        <a:pt x="1875932" y="450253"/>
                        <a:pt x="1900316" y="431298"/>
                      </a:cubicBezTo>
                      <a:cubicBezTo>
                        <a:pt x="2038333" y="317570"/>
                        <a:pt x="2116915" y="166027"/>
                        <a:pt x="2268457" y="74016"/>
                      </a:cubicBezTo>
                      <a:cubicBezTo>
                        <a:pt x="2295794" y="57347"/>
                        <a:pt x="2323512" y="43726"/>
                        <a:pt x="2351420" y="32582"/>
                      </a:cubicBezTo>
                      <a:cubicBezTo>
                        <a:pt x="2379328" y="21438"/>
                        <a:pt x="2407522" y="12960"/>
                        <a:pt x="2435812" y="7245"/>
                      </a:cubicBezTo>
                      <a:cubicBezTo>
                        <a:pt x="2514774" y="-9900"/>
                        <a:pt x="2590593" y="6293"/>
                        <a:pt x="2660983" y="52299"/>
                      </a:cubicBezTo>
                      <a:cubicBezTo>
                        <a:pt x="2812526" y="149739"/>
                        <a:pt x="2950638" y="268897"/>
                        <a:pt x="3140090" y="247180"/>
                      </a:cubicBezTo>
                      <a:cubicBezTo>
                        <a:pt x="3316017" y="230892"/>
                        <a:pt x="3491944" y="160598"/>
                        <a:pt x="3665966" y="216033"/>
                      </a:cubicBezTo>
                      <a:cubicBezTo>
                        <a:pt x="3709780" y="229083"/>
                        <a:pt x="3751500" y="246513"/>
                        <a:pt x="3792553" y="265278"/>
                      </a:cubicBezTo>
                      <a:cubicBezTo>
                        <a:pt x="3883326" y="307664"/>
                        <a:pt x="3970766" y="357099"/>
                        <a:pt x="4053443" y="415582"/>
                      </a:cubicBezTo>
                      <a:cubicBezTo>
                        <a:pt x="4080970" y="435013"/>
                        <a:pt x="4108116" y="455492"/>
                        <a:pt x="4135358" y="476733"/>
                      </a:cubicBezTo>
                      <a:cubicBezTo>
                        <a:pt x="4331096" y="620655"/>
                        <a:pt x="4539503" y="737146"/>
                        <a:pt x="4680283" y="953650"/>
                      </a:cubicBezTo>
                      <a:cubicBezTo>
                        <a:pt x="4695618" y="978033"/>
                        <a:pt x="4709810" y="1002608"/>
                        <a:pt x="4723336" y="1027278"/>
                      </a:cubicBezTo>
                      <a:cubicBezTo>
                        <a:pt x="4736671" y="1052043"/>
                        <a:pt x="4749339" y="1076903"/>
                        <a:pt x="4761531" y="1101859"/>
                      </a:cubicBezTo>
                      <a:cubicBezTo>
                        <a:pt x="4824587" y="1244543"/>
                        <a:pt x="4857638" y="1394276"/>
                        <a:pt x="4934314" y="1534293"/>
                      </a:cubicBezTo>
                      <a:cubicBezTo>
                        <a:pt x="4949650" y="1562297"/>
                        <a:pt x="4966700" y="1589920"/>
                        <a:pt x="4986130" y="1616971"/>
                      </a:cubicBezTo>
                      <a:cubicBezTo>
                        <a:pt x="5015848" y="1657547"/>
                        <a:pt x="5048329" y="1695456"/>
                        <a:pt x="5086238" y="1730699"/>
                      </a:cubicBezTo>
                      <a:cubicBezTo>
                        <a:pt x="5213492" y="1841665"/>
                        <a:pt x="5362368" y="1909388"/>
                        <a:pt x="5476001" y="2036547"/>
                      </a:cubicBezTo>
                      <a:cubicBezTo>
                        <a:pt x="5500385" y="2064074"/>
                        <a:pt x="5522579" y="2092744"/>
                        <a:pt x="5543058" y="2122272"/>
                      </a:cubicBezTo>
                      <a:cubicBezTo>
                        <a:pt x="5562774" y="2151895"/>
                        <a:pt x="5580586" y="2182470"/>
                        <a:pt x="5595064" y="2214188"/>
                      </a:cubicBezTo>
                      <a:cubicBezTo>
                        <a:pt x="5662787" y="2377542"/>
                        <a:pt x="5624877" y="2558898"/>
                        <a:pt x="5611352" y="2729490"/>
                      </a:cubicBezTo>
                      <a:cubicBezTo>
                        <a:pt x="5600493" y="2851315"/>
                        <a:pt x="5651928" y="2962282"/>
                        <a:pt x="5684408" y="3078677"/>
                      </a:cubicBezTo>
                      <a:cubicBezTo>
                        <a:pt x="5727747" y="3227553"/>
                        <a:pt x="5689838" y="3381858"/>
                        <a:pt x="5583539" y="3489966"/>
                      </a:cubicBezTo>
                      <a:cubicBezTo>
                        <a:pt x="5549725" y="3530067"/>
                        <a:pt x="5512482" y="3567214"/>
                        <a:pt x="5470572" y="3601123"/>
                      </a:cubicBezTo>
                      <a:cubicBezTo>
                        <a:pt x="5436758" y="3627507"/>
                        <a:pt x="5402182" y="3652177"/>
                        <a:pt x="5368178" y="3676752"/>
                      </a:cubicBezTo>
                      <a:cubicBezTo>
                        <a:pt x="5334079" y="3701326"/>
                        <a:pt x="5300455" y="3725710"/>
                        <a:pt x="5267880" y="3751523"/>
                      </a:cubicBezTo>
                      <a:cubicBezTo>
                        <a:pt x="4996894" y="3915067"/>
                        <a:pt x="4969843" y="4250729"/>
                        <a:pt x="5003561" y="4535621"/>
                      </a:cubicBezTo>
                      <a:cubicBezTo>
                        <a:pt x="5005276" y="4569721"/>
                        <a:pt x="5007466" y="4603725"/>
                        <a:pt x="5009943" y="4637729"/>
                      </a:cubicBezTo>
                      <a:cubicBezTo>
                        <a:pt x="5012420" y="4671638"/>
                        <a:pt x="5015087" y="4705547"/>
                        <a:pt x="5017658" y="4739171"/>
                      </a:cubicBezTo>
                      <a:cubicBezTo>
                        <a:pt x="5023754" y="4815942"/>
                        <a:pt x="5030327" y="4891761"/>
                        <a:pt x="5034803" y="4965294"/>
                      </a:cubicBezTo>
                      <a:cubicBezTo>
                        <a:pt x="5048329" y="5171034"/>
                        <a:pt x="4902120" y="5357819"/>
                        <a:pt x="4716763" y="5436686"/>
                      </a:cubicBezTo>
                      <a:cubicBezTo>
                        <a:pt x="4641897" y="5473929"/>
                        <a:pt x="4562459" y="5505552"/>
                        <a:pt x="4481496" y="5533269"/>
                      </a:cubicBezTo>
                      <a:cubicBezTo>
                        <a:pt x="4454540" y="5542509"/>
                        <a:pt x="4427299" y="5551367"/>
                        <a:pt x="4400153" y="5559845"/>
                      </a:cubicBezTo>
                      <a:cubicBezTo>
                        <a:pt x="4372911" y="5568322"/>
                        <a:pt x="4345670" y="5576418"/>
                        <a:pt x="4318428" y="5584229"/>
                      </a:cubicBezTo>
                      <a:cubicBezTo>
                        <a:pt x="4092876" y="5664334"/>
                        <a:pt x="3870848" y="5632997"/>
                        <a:pt x="3646153" y="5580418"/>
                      </a:cubicBezTo>
                      <a:cubicBezTo>
                        <a:pt x="3601195" y="5569941"/>
                        <a:pt x="3556142" y="5558511"/>
                        <a:pt x="3510994" y="5546985"/>
                      </a:cubicBezTo>
                      <a:cubicBezTo>
                        <a:pt x="3324113" y="5501170"/>
                        <a:pt x="3131994" y="5428114"/>
                        <a:pt x="2939779" y="5490312"/>
                      </a:cubicBezTo>
                      <a:cubicBezTo>
                        <a:pt x="2777378" y="5544414"/>
                        <a:pt x="2620406" y="5617566"/>
                        <a:pt x="2447432" y="5621281"/>
                      </a:cubicBezTo>
                      <a:cubicBezTo>
                        <a:pt x="2408951" y="5624043"/>
                        <a:pt x="2370184" y="5626615"/>
                        <a:pt x="2331418" y="5628901"/>
                      </a:cubicBezTo>
                      <a:cubicBezTo>
                        <a:pt x="2292651" y="5631187"/>
                        <a:pt x="2253789" y="5633092"/>
                        <a:pt x="2214927" y="5634616"/>
                      </a:cubicBezTo>
                      <a:cubicBezTo>
                        <a:pt x="2152729" y="5636902"/>
                        <a:pt x="2090340" y="5637568"/>
                        <a:pt x="2028237" y="5634520"/>
                      </a:cubicBezTo>
                      <a:cubicBezTo>
                        <a:pt x="1946322" y="5629472"/>
                        <a:pt x="1870408" y="5611661"/>
                        <a:pt x="1799732" y="5583657"/>
                      </a:cubicBezTo>
                      <a:cubicBezTo>
                        <a:pt x="1764394" y="5569655"/>
                        <a:pt x="1730200" y="5553177"/>
                        <a:pt x="1696672" y="5534508"/>
                      </a:cubicBezTo>
                      <a:cubicBezTo>
                        <a:pt x="1569132" y="5440877"/>
                        <a:pt x="1413779" y="5375155"/>
                        <a:pt x="1281763" y="5285048"/>
                      </a:cubicBezTo>
                      <a:cubicBezTo>
                        <a:pt x="1248711" y="5262474"/>
                        <a:pt x="1217183" y="5238471"/>
                        <a:pt x="1188513" y="5211325"/>
                      </a:cubicBezTo>
                      <a:cubicBezTo>
                        <a:pt x="1015253" y="4978820"/>
                        <a:pt x="1080214" y="4651255"/>
                        <a:pt x="1077547" y="4375220"/>
                      </a:cubicBezTo>
                      <a:cubicBezTo>
                        <a:pt x="1077547" y="4275017"/>
                        <a:pt x="1147936" y="4183006"/>
                        <a:pt x="1218612" y="4109854"/>
                      </a:cubicBezTo>
                      <a:cubicBezTo>
                        <a:pt x="1252235" y="4077469"/>
                        <a:pt x="1290049" y="4049084"/>
                        <a:pt x="1332055" y="4026033"/>
                      </a:cubicBezTo>
                      <a:cubicBezTo>
                        <a:pt x="1397682" y="3990886"/>
                        <a:pt x="1465214" y="3960692"/>
                        <a:pt x="1532937" y="3932022"/>
                      </a:cubicBezTo>
                      <a:cubicBezTo>
                        <a:pt x="1600660" y="3903352"/>
                        <a:pt x="1668668" y="3876110"/>
                        <a:pt x="1735343" y="3846678"/>
                      </a:cubicBezTo>
                      <a:cubicBezTo>
                        <a:pt x="1950513" y="3766001"/>
                        <a:pt x="2136822" y="3619411"/>
                        <a:pt x="2253598" y="3425292"/>
                      </a:cubicBezTo>
                      <a:cubicBezTo>
                        <a:pt x="2273029" y="3392907"/>
                        <a:pt x="2290555" y="3359188"/>
                        <a:pt x="2305605" y="3323755"/>
                      </a:cubicBezTo>
                      <a:cubicBezTo>
                        <a:pt x="2336275" y="3241078"/>
                        <a:pt x="2355230" y="3154496"/>
                        <a:pt x="2349801" y="3065152"/>
                      </a:cubicBezTo>
                      <a:cubicBezTo>
                        <a:pt x="2347515" y="3034005"/>
                        <a:pt x="2342467" y="3003239"/>
                        <a:pt x="2335704" y="2972759"/>
                      </a:cubicBezTo>
                      <a:cubicBezTo>
                        <a:pt x="2328751" y="2941993"/>
                        <a:pt x="2320178" y="2911513"/>
                        <a:pt x="2311034" y="2880843"/>
                      </a:cubicBezTo>
                      <a:cubicBezTo>
                        <a:pt x="2265886" y="2743016"/>
                        <a:pt x="2225309" y="2599570"/>
                        <a:pt x="2244264" y="2450694"/>
                      </a:cubicBezTo>
                      <a:cubicBezTo>
                        <a:pt x="2252360" y="2372208"/>
                        <a:pt x="2317321" y="2312677"/>
                        <a:pt x="2398569" y="2328869"/>
                      </a:cubicBezTo>
                      <a:cubicBezTo>
                        <a:pt x="2520394" y="2353253"/>
                        <a:pt x="2631360" y="2377637"/>
                        <a:pt x="2749660" y="2384400"/>
                      </a:cubicBezTo>
                      <a:cubicBezTo>
                        <a:pt x="2781569" y="2386686"/>
                        <a:pt x="2813287" y="2388686"/>
                        <a:pt x="2844910" y="2390020"/>
                      </a:cubicBezTo>
                      <a:cubicBezTo>
                        <a:pt x="2939398" y="2393734"/>
                        <a:pt x="3033696" y="2392306"/>
                        <a:pt x="3127422" y="2374684"/>
                      </a:cubicBezTo>
                      <a:cubicBezTo>
                        <a:pt x="3157235" y="2368684"/>
                        <a:pt x="3186096" y="2361921"/>
                        <a:pt x="3214957" y="2355444"/>
                      </a:cubicBezTo>
                      <a:cubicBezTo>
                        <a:pt x="3513661" y="2285435"/>
                        <a:pt x="3849322" y="2247526"/>
                        <a:pt x="4078493" y="2025498"/>
                      </a:cubicBezTo>
                      <a:cubicBezTo>
                        <a:pt x="4128880" y="1972634"/>
                        <a:pt x="4167647" y="1912531"/>
                        <a:pt x="4197270" y="1847380"/>
                      </a:cubicBezTo>
                      <a:cubicBezTo>
                        <a:pt x="4211653" y="1813852"/>
                        <a:pt x="4222702" y="1779943"/>
                        <a:pt x="4230988" y="1745844"/>
                      </a:cubicBezTo>
                      <a:cubicBezTo>
                        <a:pt x="4271565" y="1489621"/>
                        <a:pt x="4304045" y="1227112"/>
                        <a:pt x="4274327" y="967270"/>
                      </a:cubicBezTo>
                      <a:cubicBezTo>
                        <a:pt x="4109164" y="880688"/>
                        <a:pt x="3933237" y="823824"/>
                        <a:pt x="3764168" y="746957"/>
                      </a:cubicBezTo>
                      <a:cubicBezTo>
                        <a:pt x="3735403" y="733717"/>
                        <a:pt x="3705970" y="721240"/>
                        <a:pt x="3676157" y="709714"/>
                      </a:cubicBezTo>
                      <a:cubicBezTo>
                        <a:pt x="3646249" y="698284"/>
                        <a:pt x="3615864" y="687807"/>
                        <a:pt x="3585003" y="678567"/>
                      </a:cubicBezTo>
                      <a:cubicBezTo>
                        <a:pt x="3532711" y="664185"/>
                        <a:pt x="3481276" y="647897"/>
                        <a:pt x="3427174" y="653326"/>
                      </a:cubicBezTo>
                      <a:cubicBezTo>
                        <a:pt x="3102371" y="696665"/>
                        <a:pt x="2812716" y="618084"/>
                        <a:pt x="2533919" y="436823"/>
                      </a:cubicBezTo>
                      <a:cubicBezTo>
                        <a:pt x="2460862" y="390817"/>
                        <a:pt x="2376947" y="444919"/>
                        <a:pt x="2324941" y="502545"/>
                      </a:cubicBezTo>
                      <a:cubicBezTo>
                        <a:pt x="2303700" y="526453"/>
                        <a:pt x="2285602" y="553885"/>
                        <a:pt x="2271410" y="582936"/>
                      </a:cubicBezTo>
                      <a:cubicBezTo>
                        <a:pt x="2214546" y="696665"/>
                        <a:pt x="2157682" y="810298"/>
                        <a:pt x="2059003" y="896976"/>
                      </a:cubicBezTo>
                      <a:cubicBezTo>
                        <a:pt x="2033476" y="921646"/>
                        <a:pt x="2008234" y="946220"/>
                        <a:pt x="1982898" y="970032"/>
                      </a:cubicBezTo>
                      <a:cubicBezTo>
                        <a:pt x="1957561" y="993845"/>
                        <a:pt x="1932225" y="1016800"/>
                        <a:pt x="1906603" y="1038231"/>
                      </a:cubicBezTo>
                      <a:cubicBezTo>
                        <a:pt x="1880790" y="1061663"/>
                        <a:pt x="1855072" y="1084713"/>
                        <a:pt x="1828879" y="1106811"/>
                      </a:cubicBezTo>
                      <a:cubicBezTo>
                        <a:pt x="1750488" y="1173201"/>
                        <a:pt x="1668192" y="1231589"/>
                        <a:pt x="1568560" y="1265784"/>
                      </a:cubicBezTo>
                      <a:cubicBezTo>
                        <a:pt x="1521602" y="1285215"/>
                        <a:pt x="1474930" y="1307789"/>
                        <a:pt x="1430543" y="1333888"/>
                      </a:cubicBezTo>
                      <a:cubicBezTo>
                        <a:pt x="1386157" y="1360081"/>
                        <a:pt x="1344056" y="1389799"/>
                        <a:pt x="1306432" y="1423708"/>
                      </a:cubicBezTo>
                      <a:cubicBezTo>
                        <a:pt x="1231852" y="1484383"/>
                        <a:pt x="1175083" y="1570965"/>
                        <a:pt x="1164224" y="1662976"/>
                      </a:cubicBezTo>
                      <a:cubicBezTo>
                        <a:pt x="1155175" y="1755464"/>
                        <a:pt x="1137649" y="1845285"/>
                        <a:pt x="1112313" y="1931486"/>
                      </a:cubicBezTo>
                      <a:cubicBezTo>
                        <a:pt x="1086976" y="2017783"/>
                        <a:pt x="1053734" y="2100460"/>
                        <a:pt x="1013443" y="2178946"/>
                      </a:cubicBezTo>
                      <a:cubicBezTo>
                        <a:pt x="893524" y="2415451"/>
                        <a:pt x="701309" y="2613095"/>
                        <a:pt x="471566" y="2742349"/>
                      </a:cubicBezTo>
                      <a:cubicBezTo>
                        <a:pt x="393556" y="2786736"/>
                        <a:pt x="310213" y="2824264"/>
                        <a:pt x="222202" y="2853982"/>
                      </a:cubicBezTo>
                      <a:cubicBezTo>
                        <a:pt x="184292" y="2867413"/>
                        <a:pt x="157146" y="2902560"/>
                        <a:pt x="127714" y="2931135"/>
                      </a:cubicBezTo>
                      <a:lnTo>
                        <a:pt x="127714" y="2931135"/>
                      </a:lnTo>
                      <a:close/>
                      <a:moveTo>
                        <a:pt x="124380" y="2944279"/>
                      </a:moveTo>
                      <a:cubicBezTo>
                        <a:pt x="173434" y="2902655"/>
                        <a:pt x="222106" y="2864746"/>
                        <a:pt x="278971" y="2829503"/>
                      </a:cubicBezTo>
                      <a:cubicBezTo>
                        <a:pt x="370982" y="2772639"/>
                        <a:pt x="465756" y="2729395"/>
                        <a:pt x="557577" y="2681865"/>
                      </a:cubicBezTo>
                      <a:cubicBezTo>
                        <a:pt x="809513" y="2575090"/>
                        <a:pt x="993536" y="2350396"/>
                        <a:pt x="1052782" y="2084458"/>
                      </a:cubicBezTo>
                      <a:cubicBezTo>
                        <a:pt x="1074975" y="2006353"/>
                        <a:pt x="1092310" y="1925962"/>
                        <a:pt x="1110313" y="1845856"/>
                      </a:cubicBezTo>
                      <a:cubicBezTo>
                        <a:pt x="1128410" y="1765751"/>
                        <a:pt x="1147174" y="1685931"/>
                        <a:pt x="1172225" y="1608779"/>
                      </a:cubicBezTo>
                      <a:cubicBezTo>
                        <a:pt x="1202038" y="1519434"/>
                        <a:pt x="1266999" y="1443616"/>
                        <a:pt x="1341865" y="1388561"/>
                      </a:cubicBezTo>
                      <a:cubicBezTo>
                        <a:pt x="1388728" y="1350937"/>
                        <a:pt x="1440449" y="1318362"/>
                        <a:pt x="1494551" y="1290358"/>
                      </a:cubicBezTo>
                      <a:cubicBezTo>
                        <a:pt x="1521697" y="1276452"/>
                        <a:pt x="1549415" y="1263593"/>
                        <a:pt x="1577514" y="1251782"/>
                      </a:cubicBezTo>
                      <a:cubicBezTo>
                        <a:pt x="1635045" y="1229684"/>
                        <a:pt x="1686480" y="1208062"/>
                        <a:pt x="1740582" y="1172915"/>
                      </a:cubicBezTo>
                      <a:cubicBezTo>
                        <a:pt x="1776205" y="1148531"/>
                        <a:pt x="1809638" y="1122337"/>
                        <a:pt x="1841928" y="1095286"/>
                      </a:cubicBezTo>
                      <a:cubicBezTo>
                        <a:pt x="1874218" y="1068235"/>
                        <a:pt x="1905364" y="1040232"/>
                        <a:pt x="1936416" y="1011942"/>
                      </a:cubicBezTo>
                      <a:cubicBezTo>
                        <a:pt x="1968706" y="985939"/>
                        <a:pt x="2000329" y="957079"/>
                        <a:pt x="2031856" y="926979"/>
                      </a:cubicBezTo>
                      <a:cubicBezTo>
                        <a:pt x="2063384" y="896785"/>
                        <a:pt x="2094817" y="865257"/>
                        <a:pt x="2124439" y="830110"/>
                      </a:cubicBezTo>
                      <a:cubicBezTo>
                        <a:pt x="2165206" y="763911"/>
                        <a:pt x="2205593" y="682473"/>
                        <a:pt x="2252360" y="608749"/>
                      </a:cubicBezTo>
                      <a:cubicBezTo>
                        <a:pt x="2275792" y="571887"/>
                        <a:pt x="2300747" y="536931"/>
                        <a:pt x="2328179" y="507022"/>
                      </a:cubicBezTo>
                      <a:cubicBezTo>
                        <a:pt x="2398283" y="415011"/>
                        <a:pt x="2528204" y="387960"/>
                        <a:pt x="2614786" y="469113"/>
                      </a:cubicBezTo>
                      <a:cubicBezTo>
                        <a:pt x="2850244" y="677520"/>
                        <a:pt x="3153425" y="666756"/>
                        <a:pt x="3440413" y="655898"/>
                      </a:cubicBezTo>
                      <a:cubicBezTo>
                        <a:pt x="3475656" y="653231"/>
                        <a:pt x="3510803" y="658565"/>
                        <a:pt x="3547093" y="669138"/>
                      </a:cubicBezTo>
                      <a:cubicBezTo>
                        <a:pt x="3581574" y="677234"/>
                        <a:pt x="3615673" y="686664"/>
                        <a:pt x="3649297" y="697903"/>
                      </a:cubicBezTo>
                      <a:cubicBezTo>
                        <a:pt x="3682920" y="709143"/>
                        <a:pt x="3715972" y="722287"/>
                        <a:pt x="3748357" y="737718"/>
                      </a:cubicBezTo>
                      <a:cubicBezTo>
                        <a:pt x="3922188" y="820966"/>
                        <a:pt x="4106211" y="872401"/>
                        <a:pt x="4274042" y="967175"/>
                      </a:cubicBezTo>
                      <a:cubicBezTo>
                        <a:pt x="4292996" y="1202633"/>
                        <a:pt x="4268612" y="1440853"/>
                        <a:pt x="4240228" y="1674216"/>
                      </a:cubicBezTo>
                      <a:cubicBezTo>
                        <a:pt x="4233941" y="1718317"/>
                        <a:pt x="4224416" y="1761751"/>
                        <a:pt x="4210224" y="1804804"/>
                      </a:cubicBezTo>
                      <a:cubicBezTo>
                        <a:pt x="4187745" y="1869193"/>
                        <a:pt x="4157075" y="1930248"/>
                        <a:pt x="4116498" y="1985969"/>
                      </a:cubicBezTo>
                      <a:cubicBezTo>
                        <a:pt x="4075921" y="2041595"/>
                        <a:pt x="4025725" y="2091792"/>
                        <a:pt x="3962955" y="2134845"/>
                      </a:cubicBezTo>
                      <a:cubicBezTo>
                        <a:pt x="3742546" y="2261908"/>
                        <a:pt x="3486991" y="2296484"/>
                        <a:pt x="3245151" y="2364207"/>
                      </a:cubicBezTo>
                      <a:cubicBezTo>
                        <a:pt x="3210575" y="2373922"/>
                        <a:pt x="3176285" y="2384209"/>
                        <a:pt x="3141805" y="2394877"/>
                      </a:cubicBezTo>
                      <a:cubicBezTo>
                        <a:pt x="3044745" y="2417356"/>
                        <a:pt x="2946828" y="2417071"/>
                        <a:pt x="2848435" y="2410213"/>
                      </a:cubicBezTo>
                      <a:cubicBezTo>
                        <a:pt x="2815478" y="2407736"/>
                        <a:pt x="2782426" y="2404498"/>
                        <a:pt x="2749184" y="2400973"/>
                      </a:cubicBezTo>
                      <a:cubicBezTo>
                        <a:pt x="2636313" y="2391067"/>
                        <a:pt x="2528109" y="2366779"/>
                        <a:pt x="2414380" y="2339632"/>
                      </a:cubicBezTo>
                      <a:cubicBezTo>
                        <a:pt x="2341324" y="2323345"/>
                        <a:pt x="2265505" y="2350491"/>
                        <a:pt x="2246550" y="2426215"/>
                      </a:cubicBezTo>
                      <a:cubicBezTo>
                        <a:pt x="2197782" y="2604904"/>
                        <a:pt x="2270934" y="2772639"/>
                        <a:pt x="2314177" y="2940565"/>
                      </a:cubicBezTo>
                      <a:cubicBezTo>
                        <a:pt x="2320940" y="2970378"/>
                        <a:pt x="2325703" y="3000286"/>
                        <a:pt x="2328179" y="3030099"/>
                      </a:cubicBezTo>
                      <a:cubicBezTo>
                        <a:pt x="2335514" y="3119539"/>
                        <a:pt x="2322369" y="3207741"/>
                        <a:pt x="2281697" y="3286322"/>
                      </a:cubicBezTo>
                      <a:cubicBezTo>
                        <a:pt x="2264171" y="3321374"/>
                        <a:pt x="2245121" y="3355759"/>
                        <a:pt x="2224547" y="3389287"/>
                      </a:cubicBezTo>
                      <a:cubicBezTo>
                        <a:pt x="2121391" y="3556737"/>
                        <a:pt x="1979945" y="3703041"/>
                        <a:pt x="1797256" y="3779717"/>
                      </a:cubicBezTo>
                      <a:cubicBezTo>
                        <a:pt x="1739725" y="3804768"/>
                        <a:pt x="1680003" y="3827628"/>
                        <a:pt x="1620376" y="3851059"/>
                      </a:cubicBezTo>
                      <a:cubicBezTo>
                        <a:pt x="1508553" y="3895065"/>
                        <a:pt x="1397110" y="3941356"/>
                        <a:pt x="1301098" y="4008603"/>
                      </a:cubicBezTo>
                      <a:cubicBezTo>
                        <a:pt x="1269094" y="4030987"/>
                        <a:pt x="1238805" y="4055752"/>
                        <a:pt x="1210897" y="4083565"/>
                      </a:cubicBezTo>
                      <a:cubicBezTo>
                        <a:pt x="1134030" y="4161384"/>
                        <a:pt x="1077261" y="4258825"/>
                        <a:pt x="1066402" y="4367124"/>
                      </a:cubicBezTo>
                      <a:cubicBezTo>
                        <a:pt x="1047448" y="4583627"/>
                        <a:pt x="1077261" y="4797559"/>
                        <a:pt x="1090786" y="5014062"/>
                      </a:cubicBezTo>
                      <a:cubicBezTo>
                        <a:pt x="1096216" y="5084452"/>
                        <a:pt x="1123267" y="5157509"/>
                        <a:pt x="1176702" y="5207705"/>
                      </a:cubicBezTo>
                      <a:cubicBezTo>
                        <a:pt x="1206991" y="5233994"/>
                        <a:pt x="1242329" y="5257044"/>
                        <a:pt x="1282906" y="5276666"/>
                      </a:cubicBezTo>
                      <a:cubicBezTo>
                        <a:pt x="1431781" y="5347056"/>
                        <a:pt x="1564465" y="5444497"/>
                        <a:pt x="1703244" y="5535270"/>
                      </a:cubicBezTo>
                      <a:cubicBezTo>
                        <a:pt x="1728390" y="5550034"/>
                        <a:pt x="1753726" y="5563369"/>
                        <a:pt x="1779634" y="5575466"/>
                      </a:cubicBezTo>
                      <a:cubicBezTo>
                        <a:pt x="1883171" y="5623472"/>
                        <a:pt x="1995471" y="5648332"/>
                        <a:pt x="2113009" y="5638044"/>
                      </a:cubicBezTo>
                      <a:cubicBezTo>
                        <a:pt x="2179780" y="5637759"/>
                        <a:pt x="2247026" y="5634330"/>
                        <a:pt x="2314177" y="5629853"/>
                      </a:cubicBezTo>
                      <a:cubicBezTo>
                        <a:pt x="2347801" y="5627567"/>
                        <a:pt x="2381424" y="5624995"/>
                        <a:pt x="2414952" y="5622329"/>
                      </a:cubicBezTo>
                      <a:cubicBezTo>
                        <a:pt x="2625454" y="5598802"/>
                        <a:pt x="2823098" y="5522983"/>
                        <a:pt x="3036934" y="5474310"/>
                      </a:cubicBezTo>
                      <a:cubicBezTo>
                        <a:pt x="3169618" y="5441830"/>
                        <a:pt x="3296776" y="5504123"/>
                        <a:pt x="3426126" y="5530031"/>
                      </a:cubicBezTo>
                      <a:cubicBezTo>
                        <a:pt x="3469179" y="5540128"/>
                        <a:pt x="3512042" y="5550605"/>
                        <a:pt x="3554713" y="5560797"/>
                      </a:cubicBezTo>
                      <a:cubicBezTo>
                        <a:pt x="3810936" y="5622043"/>
                        <a:pt x="4062586" y="5673573"/>
                        <a:pt x="4313570" y="5581181"/>
                      </a:cubicBezTo>
                      <a:cubicBezTo>
                        <a:pt x="4347098" y="5570893"/>
                        <a:pt x="4380721" y="5560321"/>
                        <a:pt x="4414345" y="5549177"/>
                      </a:cubicBezTo>
                      <a:cubicBezTo>
                        <a:pt x="4447968" y="5538032"/>
                        <a:pt x="4481496" y="5526412"/>
                        <a:pt x="4514738" y="5514219"/>
                      </a:cubicBezTo>
                      <a:cubicBezTo>
                        <a:pt x="4581223" y="5489741"/>
                        <a:pt x="4646660" y="5462594"/>
                        <a:pt x="4709239" y="5431638"/>
                      </a:cubicBezTo>
                      <a:cubicBezTo>
                        <a:pt x="4916503" y="5348770"/>
                        <a:pt x="5003942" y="5185417"/>
                        <a:pt x="5033089" y="4997584"/>
                      </a:cubicBezTo>
                      <a:cubicBezTo>
                        <a:pt x="5042804" y="4934909"/>
                        <a:pt x="5046043" y="4869568"/>
                        <a:pt x="5045090" y="4803559"/>
                      </a:cubicBezTo>
                      <a:cubicBezTo>
                        <a:pt x="5043852" y="4731550"/>
                        <a:pt x="5037090" y="4660304"/>
                        <a:pt x="5028326" y="4589152"/>
                      </a:cubicBezTo>
                      <a:cubicBezTo>
                        <a:pt x="5023945" y="4553623"/>
                        <a:pt x="5019087" y="4518000"/>
                        <a:pt x="5013753" y="4482376"/>
                      </a:cubicBezTo>
                      <a:cubicBezTo>
                        <a:pt x="4907264" y="4199293"/>
                        <a:pt x="5048043" y="3912400"/>
                        <a:pt x="5281977" y="3742951"/>
                      </a:cubicBezTo>
                      <a:cubicBezTo>
                        <a:pt x="5304456" y="3721996"/>
                        <a:pt x="5327221" y="3701422"/>
                        <a:pt x="5350271" y="3681419"/>
                      </a:cubicBezTo>
                      <a:cubicBezTo>
                        <a:pt x="5373322" y="3661321"/>
                        <a:pt x="5396658" y="3641795"/>
                        <a:pt x="5420089" y="3622555"/>
                      </a:cubicBezTo>
                      <a:cubicBezTo>
                        <a:pt x="5443521" y="3603314"/>
                        <a:pt x="5466952" y="3584455"/>
                        <a:pt x="5490193" y="3565976"/>
                      </a:cubicBezTo>
                      <a:cubicBezTo>
                        <a:pt x="5513434" y="3547498"/>
                        <a:pt x="5536390" y="3529305"/>
                        <a:pt x="5558869" y="3511493"/>
                      </a:cubicBezTo>
                      <a:cubicBezTo>
                        <a:pt x="5676026" y="3422530"/>
                        <a:pt x="5730128" y="3276416"/>
                        <a:pt x="5694981" y="3130207"/>
                      </a:cubicBezTo>
                      <a:cubicBezTo>
                        <a:pt x="5659834" y="2978665"/>
                        <a:pt x="5594778" y="2845981"/>
                        <a:pt x="5613733" y="2689009"/>
                      </a:cubicBezTo>
                      <a:cubicBezTo>
                        <a:pt x="5632688" y="2515749"/>
                        <a:pt x="5659739" y="2328964"/>
                        <a:pt x="5574204" y="2173231"/>
                      </a:cubicBezTo>
                      <a:cubicBezTo>
                        <a:pt x="5558869" y="2145322"/>
                        <a:pt x="5541152" y="2117890"/>
                        <a:pt x="5521721" y="2090744"/>
                      </a:cubicBezTo>
                      <a:cubicBezTo>
                        <a:pt x="5405326" y="1931010"/>
                        <a:pt x="5234828" y="1863382"/>
                        <a:pt x="5088620" y="1741558"/>
                      </a:cubicBezTo>
                      <a:cubicBezTo>
                        <a:pt x="5053472" y="1711744"/>
                        <a:pt x="5023659" y="1676597"/>
                        <a:pt x="4998513" y="1639164"/>
                      </a:cubicBezTo>
                      <a:cubicBezTo>
                        <a:pt x="4976701" y="1608493"/>
                        <a:pt x="4956984" y="1576584"/>
                        <a:pt x="4938505" y="1543818"/>
                      </a:cubicBezTo>
                      <a:cubicBezTo>
                        <a:pt x="4883070" y="1445425"/>
                        <a:pt x="4839255" y="1338459"/>
                        <a:pt x="4812490" y="1219111"/>
                      </a:cubicBezTo>
                      <a:cubicBezTo>
                        <a:pt x="4804394" y="1183964"/>
                        <a:pt x="4788106" y="1154151"/>
                        <a:pt x="4772389" y="1120909"/>
                      </a:cubicBezTo>
                      <a:cubicBezTo>
                        <a:pt x="4755530" y="1085380"/>
                        <a:pt x="4737433" y="1050614"/>
                        <a:pt x="4717811" y="1016038"/>
                      </a:cubicBezTo>
                      <a:cubicBezTo>
                        <a:pt x="4574365" y="756196"/>
                        <a:pt x="4319857" y="618084"/>
                        <a:pt x="4097448" y="447205"/>
                      </a:cubicBezTo>
                      <a:cubicBezTo>
                        <a:pt x="4072969" y="428346"/>
                        <a:pt x="4047918" y="410248"/>
                        <a:pt x="4022486" y="393008"/>
                      </a:cubicBezTo>
                      <a:cubicBezTo>
                        <a:pt x="3971527" y="358432"/>
                        <a:pt x="3918759" y="326904"/>
                        <a:pt x="3864276" y="298044"/>
                      </a:cubicBezTo>
                      <a:cubicBezTo>
                        <a:pt x="3827795" y="278898"/>
                        <a:pt x="3790552" y="260896"/>
                        <a:pt x="3752548" y="244132"/>
                      </a:cubicBezTo>
                      <a:cubicBezTo>
                        <a:pt x="3656726" y="193173"/>
                        <a:pt x="3545760" y="185077"/>
                        <a:pt x="3440128" y="195840"/>
                      </a:cubicBezTo>
                      <a:cubicBezTo>
                        <a:pt x="3250676" y="217462"/>
                        <a:pt x="3050365" y="309569"/>
                        <a:pt x="2869009" y="198507"/>
                      </a:cubicBezTo>
                      <a:cubicBezTo>
                        <a:pt x="2736802" y="119926"/>
                        <a:pt x="2617739" y="-20758"/>
                        <a:pt x="2455338" y="2578"/>
                      </a:cubicBezTo>
                      <a:cubicBezTo>
                        <a:pt x="2416952" y="8960"/>
                        <a:pt x="2379614" y="22104"/>
                        <a:pt x="2343991" y="38868"/>
                      </a:cubicBezTo>
                      <a:cubicBezTo>
                        <a:pt x="2201401" y="106020"/>
                        <a:pt x="2085292" y="231750"/>
                        <a:pt x="1978897" y="352717"/>
                      </a:cubicBezTo>
                      <a:cubicBezTo>
                        <a:pt x="1954513" y="379768"/>
                        <a:pt x="1924795" y="401390"/>
                        <a:pt x="1896982" y="422345"/>
                      </a:cubicBezTo>
                      <a:cubicBezTo>
                        <a:pt x="1851643" y="455492"/>
                        <a:pt x="1808400" y="482638"/>
                        <a:pt x="1760013" y="502450"/>
                      </a:cubicBezTo>
                      <a:cubicBezTo>
                        <a:pt x="1723818" y="519500"/>
                        <a:pt x="1687909" y="535978"/>
                        <a:pt x="1651904" y="552361"/>
                      </a:cubicBezTo>
                      <a:cubicBezTo>
                        <a:pt x="1543986" y="601415"/>
                        <a:pt x="1435496" y="649421"/>
                        <a:pt x="1325863" y="696284"/>
                      </a:cubicBezTo>
                      <a:cubicBezTo>
                        <a:pt x="1252711" y="727526"/>
                        <a:pt x="1179083" y="758292"/>
                        <a:pt x="1104598" y="788486"/>
                      </a:cubicBezTo>
                      <a:cubicBezTo>
                        <a:pt x="912383" y="856209"/>
                        <a:pt x="824467" y="1001655"/>
                        <a:pt x="788939" y="1172153"/>
                      </a:cubicBezTo>
                      <a:cubicBezTo>
                        <a:pt x="777128" y="1229017"/>
                        <a:pt x="771032" y="1288644"/>
                        <a:pt x="768937" y="1349128"/>
                      </a:cubicBezTo>
                      <a:cubicBezTo>
                        <a:pt x="763507" y="1492288"/>
                        <a:pt x="782462" y="1633068"/>
                        <a:pt x="801417" y="1776514"/>
                      </a:cubicBezTo>
                      <a:cubicBezTo>
                        <a:pt x="831230" y="1974158"/>
                        <a:pt x="823039" y="2177136"/>
                        <a:pt x="695880" y="2342299"/>
                      </a:cubicBezTo>
                      <a:cubicBezTo>
                        <a:pt x="568626" y="2510130"/>
                        <a:pt x="395461" y="2602141"/>
                        <a:pt x="230298" y="2732062"/>
                      </a:cubicBezTo>
                      <a:cubicBezTo>
                        <a:pt x="159908" y="2787593"/>
                        <a:pt x="99710" y="2855221"/>
                        <a:pt x="57133" y="2931325"/>
                      </a:cubicBezTo>
                      <a:cubicBezTo>
                        <a:pt x="42941" y="2956662"/>
                        <a:pt x="30654" y="2983046"/>
                        <a:pt x="20653" y="3010097"/>
                      </a:cubicBezTo>
                      <a:cubicBezTo>
                        <a:pt x="-43070" y="3146209"/>
                        <a:pt x="57038" y="3276130"/>
                        <a:pt x="100377" y="3397860"/>
                      </a:cubicBezTo>
                      <a:cubicBezTo>
                        <a:pt x="73326" y="3284131"/>
                        <a:pt x="-5160" y="3162402"/>
                        <a:pt x="53514" y="3046673"/>
                      </a:cubicBezTo>
                      <a:cubicBezTo>
                        <a:pt x="71707" y="3010669"/>
                        <a:pt x="95233" y="2976379"/>
                        <a:pt x="124380" y="2944279"/>
                      </a:cubicBezTo>
                      <a:lnTo>
                        <a:pt x="124380" y="294427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91F594B-289A-4E28-9D6A-D47109B584C6}"/>
                    </a:ext>
                  </a:extLst>
                </p:cNvPr>
                <p:cNvSpPr/>
                <p:nvPr/>
              </p:nvSpPr>
              <p:spPr>
                <a:xfrm>
                  <a:off x="3563739" y="184844"/>
                  <a:ext cx="5524327" cy="5639023"/>
                </a:xfrm>
                <a:custGeom>
                  <a:avLst/>
                  <a:gdLst>
                    <a:gd name="connsiteX0" fmla="*/ 188976 w 5524327"/>
                    <a:gd name="connsiteY0" fmla="*/ 2633860 h 5639023"/>
                    <a:gd name="connsiteX1" fmla="*/ 26956 w 5524327"/>
                    <a:gd name="connsiteY1" fmla="*/ 2742921 h 5639023"/>
                    <a:gd name="connsiteX2" fmla="*/ 606266 w 5524327"/>
                    <a:gd name="connsiteY2" fmla="*/ 2158276 h 5639023"/>
                    <a:gd name="connsiteX3" fmla="*/ 609886 w 5524327"/>
                    <a:gd name="connsiteY3" fmla="*/ 1652499 h 5639023"/>
                    <a:gd name="connsiteX4" fmla="*/ 591503 w 5524327"/>
                    <a:gd name="connsiteY4" fmla="*/ 1457236 h 5639023"/>
                    <a:gd name="connsiteX5" fmla="*/ 584549 w 5524327"/>
                    <a:gd name="connsiteY5" fmla="*/ 1265117 h 5639023"/>
                    <a:gd name="connsiteX6" fmla="*/ 974312 w 5524327"/>
                    <a:gd name="connsiteY6" fmla="*/ 764293 h 5639023"/>
                    <a:gd name="connsiteX7" fmla="*/ 1169099 w 5524327"/>
                    <a:gd name="connsiteY7" fmla="*/ 684092 h 5639023"/>
                    <a:gd name="connsiteX8" fmla="*/ 1460183 w 5524327"/>
                    <a:gd name="connsiteY8" fmla="*/ 565696 h 5639023"/>
                    <a:gd name="connsiteX9" fmla="*/ 1556766 w 5524327"/>
                    <a:gd name="connsiteY9" fmla="*/ 523501 h 5639023"/>
                    <a:gd name="connsiteX10" fmla="*/ 1641539 w 5524327"/>
                    <a:gd name="connsiteY10" fmla="*/ 482353 h 5639023"/>
                    <a:gd name="connsiteX11" fmla="*/ 1718691 w 5524327"/>
                    <a:gd name="connsiteY11" fmla="*/ 431203 h 5639023"/>
                    <a:gd name="connsiteX12" fmla="*/ 2086832 w 5524327"/>
                    <a:gd name="connsiteY12" fmla="*/ 73921 h 5639023"/>
                    <a:gd name="connsiteX13" fmla="*/ 2169795 w 5524327"/>
                    <a:gd name="connsiteY13" fmla="*/ 32487 h 5639023"/>
                    <a:gd name="connsiteX14" fmla="*/ 2254187 w 5524327"/>
                    <a:gd name="connsiteY14" fmla="*/ 7150 h 5639023"/>
                    <a:gd name="connsiteX15" fmla="*/ 2479358 w 5524327"/>
                    <a:gd name="connsiteY15" fmla="*/ 52203 h 5639023"/>
                    <a:gd name="connsiteX16" fmla="*/ 2958465 w 5524327"/>
                    <a:gd name="connsiteY16" fmla="*/ 247085 h 5639023"/>
                    <a:gd name="connsiteX17" fmla="*/ 3484341 w 5524327"/>
                    <a:gd name="connsiteY17" fmla="*/ 215938 h 5639023"/>
                    <a:gd name="connsiteX18" fmla="*/ 3610928 w 5524327"/>
                    <a:gd name="connsiteY18" fmla="*/ 265183 h 5639023"/>
                    <a:gd name="connsiteX19" fmla="*/ 3871817 w 5524327"/>
                    <a:gd name="connsiteY19" fmla="*/ 415487 h 5639023"/>
                    <a:gd name="connsiteX20" fmla="*/ 3953733 w 5524327"/>
                    <a:gd name="connsiteY20" fmla="*/ 476638 h 5639023"/>
                    <a:gd name="connsiteX21" fmla="*/ 4498658 w 5524327"/>
                    <a:gd name="connsiteY21" fmla="*/ 953554 h 5639023"/>
                    <a:gd name="connsiteX22" fmla="*/ 4541711 w 5524327"/>
                    <a:gd name="connsiteY22" fmla="*/ 1027182 h 5639023"/>
                    <a:gd name="connsiteX23" fmla="*/ 4579906 w 5524327"/>
                    <a:gd name="connsiteY23" fmla="*/ 1101763 h 5639023"/>
                    <a:gd name="connsiteX24" fmla="*/ 4752689 w 5524327"/>
                    <a:gd name="connsiteY24" fmla="*/ 1534198 h 5639023"/>
                    <a:gd name="connsiteX25" fmla="*/ 4804505 w 5524327"/>
                    <a:gd name="connsiteY25" fmla="*/ 1616875 h 5639023"/>
                    <a:gd name="connsiteX26" fmla="*/ 4904613 w 5524327"/>
                    <a:gd name="connsiteY26" fmla="*/ 1730604 h 5639023"/>
                    <a:gd name="connsiteX27" fmla="*/ 5294376 w 5524327"/>
                    <a:gd name="connsiteY27" fmla="*/ 2036452 h 5639023"/>
                    <a:gd name="connsiteX28" fmla="*/ 5361432 w 5524327"/>
                    <a:gd name="connsiteY28" fmla="*/ 2122177 h 5639023"/>
                    <a:gd name="connsiteX29" fmla="*/ 5413439 w 5524327"/>
                    <a:gd name="connsiteY29" fmla="*/ 2214093 h 5639023"/>
                    <a:gd name="connsiteX30" fmla="*/ 5429727 w 5524327"/>
                    <a:gd name="connsiteY30" fmla="*/ 2729395 h 5639023"/>
                    <a:gd name="connsiteX31" fmla="*/ 5502783 w 5524327"/>
                    <a:gd name="connsiteY31" fmla="*/ 3078582 h 5639023"/>
                    <a:gd name="connsiteX32" fmla="*/ 5401914 w 5524327"/>
                    <a:gd name="connsiteY32" fmla="*/ 3489871 h 5639023"/>
                    <a:gd name="connsiteX33" fmla="*/ 5288947 w 5524327"/>
                    <a:gd name="connsiteY33" fmla="*/ 3601028 h 5639023"/>
                    <a:gd name="connsiteX34" fmla="*/ 5186553 w 5524327"/>
                    <a:gd name="connsiteY34" fmla="*/ 3676657 h 5639023"/>
                    <a:gd name="connsiteX35" fmla="*/ 5086255 w 5524327"/>
                    <a:gd name="connsiteY35" fmla="*/ 3751428 h 5639023"/>
                    <a:gd name="connsiteX36" fmla="*/ 4821936 w 5524327"/>
                    <a:gd name="connsiteY36" fmla="*/ 4535526 h 5639023"/>
                    <a:gd name="connsiteX37" fmla="*/ 4828318 w 5524327"/>
                    <a:gd name="connsiteY37" fmla="*/ 4637634 h 5639023"/>
                    <a:gd name="connsiteX38" fmla="*/ 4836033 w 5524327"/>
                    <a:gd name="connsiteY38" fmla="*/ 4739075 h 5639023"/>
                    <a:gd name="connsiteX39" fmla="*/ 4853178 w 5524327"/>
                    <a:gd name="connsiteY39" fmla="*/ 4965199 h 5639023"/>
                    <a:gd name="connsiteX40" fmla="*/ 4535138 w 5524327"/>
                    <a:gd name="connsiteY40" fmla="*/ 5436591 h 5639023"/>
                    <a:gd name="connsiteX41" fmla="*/ 4299871 w 5524327"/>
                    <a:gd name="connsiteY41" fmla="*/ 5533175 h 5639023"/>
                    <a:gd name="connsiteX42" fmla="*/ 4218528 w 5524327"/>
                    <a:gd name="connsiteY42" fmla="*/ 5559749 h 5639023"/>
                    <a:gd name="connsiteX43" fmla="*/ 4136803 w 5524327"/>
                    <a:gd name="connsiteY43" fmla="*/ 5584133 h 5639023"/>
                    <a:gd name="connsiteX44" fmla="*/ 3464528 w 5524327"/>
                    <a:gd name="connsiteY44" fmla="*/ 5580323 h 5639023"/>
                    <a:gd name="connsiteX45" fmla="*/ 3329369 w 5524327"/>
                    <a:gd name="connsiteY45" fmla="*/ 5546891 h 5639023"/>
                    <a:gd name="connsiteX46" fmla="*/ 2758154 w 5524327"/>
                    <a:gd name="connsiteY46" fmla="*/ 5490217 h 5639023"/>
                    <a:gd name="connsiteX47" fmla="*/ 2265807 w 5524327"/>
                    <a:gd name="connsiteY47" fmla="*/ 5621186 h 5639023"/>
                    <a:gd name="connsiteX48" fmla="*/ 2149793 w 5524327"/>
                    <a:gd name="connsiteY48" fmla="*/ 5628806 h 5639023"/>
                    <a:gd name="connsiteX49" fmla="*/ 2033302 w 5524327"/>
                    <a:gd name="connsiteY49" fmla="*/ 5634520 h 5639023"/>
                    <a:gd name="connsiteX50" fmla="*/ 1846612 w 5524327"/>
                    <a:gd name="connsiteY50" fmla="*/ 5634425 h 5639023"/>
                    <a:gd name="connsiteX51" fmla="*/ 1639252 w 5524327"/>
                    <a:gd name="connsiteY51" fmla="*/ 5588896 h 5639023"/>
                    <a:gd name="connsiteX52" fmla="*/ 1543526 w 5524327"/>
                    <a:gd name="connsiteY52" fmla="*/ 5542890 h 5639023"/>
                    <a:gd name="connsiteX53" fmla="*/ 1266635 w 5524327"/>
                    <a:gd name="connsiteY53" fmla="*/ 5357534 h 5639023"/>
                    <a:gd name="connsiteX54" fmla="*/ 1159574 w 5524327"/>
                    <a:gd name="connsiteY54" fmla="*/ 5166938 h 5639023"/>
                    <a:gd name="connsiteX55" fmla="*/ 1153763 w 5524327"/>
                    <a:gd name="connsiteY55" fmla="*/ 5064259 h 5639023"/>
                    <a:gd name="connsiteX56" fmla="*/ 1347788 w 5524327"/>
                    <a:gd name="connsiteY56" fmla="*/ 4681925 h 5639023"/>
                    <a:gd name="connsiteX57" fmla="*/ 1430084 w 5524327"/>
                    <a:gd name="connsiteY57" fmla="*/ 4609154 h 5639023"/>
                    <a:gd name="connsiteX58" fmla="*/ 1511903 w 5524327"/>
                    <a:gd name="connsiteY58" fmla="*/ 4543337 h 5639023"/>
                    <a:gd name="connsiteX59" fmla="*/ 1971104 w 5524327"/>
                    <a:gd name="connsiteY59" fmla="*/ 4295401 h 5639023"/>
                    <a:gd name="connsiteX60" fmla="*/ 2095976 w 5524327"/>
                    <a:gd name="connsiteY60" fmla="*/ 4232250 h 5639023"/>
                    <a:gd name="connsiteX61" fmla="*/ 2176844 w 5524327"/>
                    <a:gd name="connsiteY61" fmla="*/ 4181386 h 5639023"/>
                    <a:gd name="connsiteX62" fmla="*/ 2333244 w 5524327"/>
                    <a:gd name="connsiteY62" fmla="*/ 4066420 h 5639023"/>
                    <a:gd name="connsiteX63" fmla="*/ 2499360 w 5524327"/>
                    <a:gd name="connsiteY63" fmla="*/ 3880301 h 5639023"/>
                    <a:gd name="connsiteX64" fmla="*/ 2568226 w 5524327"/>
                    <a:gd name="connsiteY64" fmla="*/ 3759715 h 5639023"/>
                    <a:gd name="connsiteX65" fmla="*/ 2607183 w 5524327"/>
                    <a:gd name="connsiteY65" fmla="*/ 3516160 h 5639023"/>
                    <a:gd name="connsiteX66" fmla="*/ 2607945 w 5524327"/>
                    <a:gd name="connsiteY66" fmla="*/ 3431959 h 5639023"/>
                    <a:gd name="connsiteX67" fmla="*/ 2798731 w 5524327"/>
                    <a:gd name="connsiteY67" fmla="*/ 2867222 h 5639023"/>
                    <a:gd name="connsiteX68" fmla="*/ 3206496 w 5524327"/>
                    <a:gd name="connsiteY68" fmla="*/ 2759208 h 5639023"/>
                    <a:gd name="connsiteX69" fmla="*/ 3314700 w 5524327"/>
                    <a:gd name="connsiteY69" fmla="*/ 2721108 h 5639023"/>
                    <a:gd name="connsiteX70" fmla="*/ 3421475 w 5524327"/>
                    <a:gd name="connsiteY70" fmla="*/ 2677770 h 5639023"/>
                    <a:gd name="connsiteX71" fmla="*/ 3740753 w 5524327"/>
                    <a:gd name="connsiteY71" fmla="*/ 2539753 h 5639023"/>
                    <a:gd name="connsiteX72" fmla="*/ 4138041 w 5524327"/>
                    <a:gd name="connsiteY72" fmla="*/ 2217331 h 5639023"/>
                    <a:gd name="connsiteX73" fmla="*/ 4196525 w 5524327"/>
                    <a:gd name="connsiteY73" fmla="*/ 2106460 h 5639023"/>
                    <a:gd name="connsiteX74" fmla="*/ 4241102 w 5524327"/>
                    <a:gd name="connsiteY74" fmla="*/ 1501051 h 5639023"/>
                    <a:gd name="connsiteX75" fmla="*/ 4231005 w 5524327"/>
                    <a:gd name="connsiteY75" fmla="*/ 1394943 h 5639023"/>
                    <a:gd name="connsiteX76" fmla="*/ 4141375 w 5524327"/>
                    <a:gd name="connsiteY76" fmla="*/ 1088809 h 5639023"/>
                    <a:gd name="connsiteX77" fmla="*/ 3617881 w 5524327"/>
                    <a:gd name="connsiteY77" fmla="*/ 656946 h 5639023"/>
                    <a:gd name="connsiteX78" fmla="*/ 3529298 w 5524327"/>
                    <a:gd name="connsiteY78" fmla="*/ 607321 h 5639023"/>
                    <a:gd name="connsiteX79" fmla="*/ 3437001 w 5524327"/>
                    <a:gd name="connsiteY79" fmla="*/ 565506 h 5639023"/>
                    <a:gd name="connsiteX80" fmla="*/ 2928557 w 5524327"/>
                    <a:gd name="connsiteY80" fmla="*/ 544741 h 5639023"/>
                    <a:gd name="connsiteX81" fmla="*/ 2592896 w 5524327"/>
                    <a:gd name="connsiteY81" fmla="*/ 409391 h 5639023"/>
                    <a:gd name="connsiteX82" fmla="*/ 2119408 w 5524327"/>
                    <a:gd name="connsiteY82" fmla="*/ 284614 h 5639023"/>
                    <a:gd name="connsiteX83" fmla="*/ 2059591 w 5524327"/>
                    <a:gd name="connsiteY83" fmla="*/ 360718 h 5639023"/>
                    <a:gd name="connsiteX84" fmla="*/ 1828610 w 5524327"/>
                    <a:gd name="connsiteY84" fmla="*/ 716763 h 5639023"/>
                    <a:gd name="connsiteX85" fmla="*/ 1730502 w 5524327"/>
                    <a:gd name="connsiteY85" fmla="*/ 786009 h 5639023"/>
                    <a:gd name="connsiteX86" fmla="*/ 1523714 w 5524327"/>
                    <a:gd name="connsiteY86" fmla="*/ 910216 h 5639023"/>
                    <a:gd name="connsiteX87" fmla="*/ 1466755 w 5524327"/>
                    <a:gd name="connsiteY87" fmla="*/ 936790 h 5639023"/>
                    <a:gd name="connsiteX88" fmla="*/ 1352931 w 5524327"/>
                    <a:gd name="connsiteY88" fmla="*/ 977748 h 5639023"/>
                    <a:gd name="connsiteX89" fmla="*/ 1238726 w 5524327"/>
                    <a:gd name="connsiteY89" fmla="*/ 1017467 h 5639023"/>
                    <a:gd name="connsiteX90" fmla="*/ 800291 w 5524327"/>
                    <a:gd name="connsiteY90" fmla="*/ 1310456 h 5639023"/>
                    <a:gd name="connsiteX91" fmla="*/ 750189 w 5524327"/>
                    <a:gd name="connsiteY91" fmla="*/ 1484573 h 5639023"/>
                    <a:gd name="connsiteX92" fmla="*/ 641033 w 5524327"/>
                    <a:gd name="connsiteY92" fmla="*/ 2157800 h 5639023"/>
                    <a:gd name="connsiteX93" fmla="*/ 539020 w 5524327"/>
                    <a:gd name="connsiteY93" fmla="*/ 2356015 h 5639023"/>
                    <a:gd name="connsiteX94" fmla="*/ 390906 w 5524327"/>
                    <a:gd name="connsiteY94" fmla="*/ 2519083 h 5639023"/>
                    <a:gd name="connsiteX95" fmla="*/ 188976 w 5524327"/>
                    <a:gd name="connsiteY95" fmla="*/ 2633860 h 5639023"/>
                    <a:gd name="connsiteX96" fmla="*/ 188976 w 5524327"/>
                    <a:gd name="connsiteY96" fmla="*/ 2633860 h 5639023"/>
                    <a:gd name="connsiteX97" fmla="*/ 177070 w 5524327"/>
                    <a:gd name="connsiteY97" fmla="*/ 2642718 h 5639023"/>
                    <a:gd name="connsiteX98" fmla="*/ 428720 w 5524327"/>
                    <a:gd name="connsiteY98" fmla="*/ 2488508 h 5639023"/>
                    <a:gd name="connsiteX99" fmla="*/ 622459 w 5524327"/>
                    <a:gd name="connsiteY99" fmla="*/ 2269243 h 5639023"/>
                    <a:gd name="connsiteX100" fmla="*/ 688467 w 5524327"/>
                    <a:gd name="connsiteY100" fmla="*/ 2090173 h 5639023"/>
                    <a:gd name="connsiteX101" fmla="*/ 731806 w 5524327"/>
                    <a:gd name="connsiteY101" fmla="*/ 1528483 h 5639023"/>
                    <a:gd name="connsiteX102" fmla="*/ 786575 w 5524327"/>
                    <a:gd name="connsiteY102" fmla="*/ 1332554 h 5639023"/>
                    <a:gd name="connsiteX103" fmla="*/ 1261015 w 5524327"/>
                    <a:gd name="connsiteY103" fmla="*/ 1007752 h 5639023"/>
                    <a:gd name="connsiteX104" fmla="*/ 1372172 w 5524327"/>
                    <a:gd name="connsiteY104" fmla="*/ 970032 h 5639023"/>
                    <a:gd name="connsiteX105" fmla="*/ 1483424 w 5524327"/>
                    <a:gd name="connsiteY105" fmla="*/ 929266 h 5639023"/>
                    <a:gd name="connsiteX106" fmla="*/ 1587532 w 5524327"/>
                    <a:gd name="connsiteY106" fmla="*/ 878974 h 5639023"/>
                    <a:gd name="connsiteX107" fmla="*/ 1683544 w 5524327"/>
                    <a:gd name="connsiteY107" fmla="*/ 823062 h 5639023"/>
                    <a:gd name="connsiteX108" fmla="*/ 1773746 w 5524327"/>
                    <a:gd name="connsiteY108" fmla="*/ 760197 h 5639023"/>
                    <a:gd name="connsiteX109" fmla="*/ 2081498 w 5524327"/>
                    <a:gd name="connsiteY109" fmla="*/ 328429 h 5639023"/>
                    <a:gd name="connsiteX110" fmla="*/ 2162175 w 5524327"/>
                    <a:gd name="connsiteY110" fmla="*/ 250895 h 5639023"/>
                    <a:gd name="connsiteX111" fmla="*/ 2433352 w 5524327"/>
                    <a:gd name="connsiteY111" fmla="*/ 279661 h 5639023"/>
                    <a:gd name="connsiteX112" fmla="*/ 2944940 w 5524327"/>
                    <a:gd name="connsiteY112" fmla="*/ 550361 h 5639023"/>
                    <a:gd name="connsiteX113" fmla="*/ 3404045 w 5524327"/>
                    <a:gd name="connsiteY113" fmla="*/ 556552 h 5639023"/>
                    <a:gd name="connsiteX114" fmla="*/ 3521202 w 5524327"/>
                    <a:gd name="connsiteY114" fmla="*/ 603034 h 5639023"/>
                    <a:gd name="connsiteX115" fmla="*/ 3632740 w 5524327"/>
                    <a:gd name="connsiteY115" fmla="*/ 660184 h 5639023"/>
                    <a:gd name="connsiteX116" fmla="*/ 4114324 w 5524327"/>
                    <a:gd name="connsiteY116" fmla="*/ 1029564 h 5639023"/>
                    <a:gd name="connsiteX117" fmla="*/ 4205859 w 5524327"/>
                    <a:gd name="connsiteY117" fmla="*/ 1337602 h 5639023"/>
                    <a:gd name="connsiteX118" fmla="*/ 4210431 w 5524327"/>
                    <a:gd name="connsiteY118" fmla="*/ 1444473 h 5639023"/>
                    <a:gd name="connsiteX119" fmla="*/ 4214813 w 5524327"/>
                    <a:gd name="connsiteY119" fmla="*/ 2071789 h 5639023"/>
                    <a:gd name="connsiteX120" fmla="*/ 4153662 w 5524327"/>
                    <a:gd name="connsiteY120" fmla="*/ 2203711 h 5639023"/>
                    <a:gd name="connsiteX121" fmla="*/ 3384709 w 5524327"/>
                    <a:gd name="connsiteY121" fmla="*/ 2691010 h 5639023"/>
                    <a:gd name="connsiteX122" fmla="*/ 3276124 w 5524327"/>
                    <a:gd name="connsiteY122" fmla="*/ 2736634 h 5639023"/>
                    <a:gd name="connsiteX123" fmla="*/ 3172111 w 5524327"/>
                    <a:gd name="connsiteY123" fmla="*/ 2774353 h 5639023"/>
                    <a:gd name="connsiteX124" fmla="*/ 2980182 w 5524327"/>
                    <a:gd name="connsiteY124" fmla="*/ 2818835 h 5639023"/>
                    <a:gd name="connsiteX125" fmla="*/ 2639092 w 5524327"/>
                    <a:gd name="connsiteY125" fmla="*/ 2975807 h 5639023"/>
                    <a:gd name="connsiteX126" fmla="*/ 2604421 w 5524327"/>
                    <a:gd name="connsiteY126" fmla="*/ 3512541 h 5639023"/>
                    <a:gd name="connsiteX127" fmla="*/ 2598516 w 5524327"/>
                    <a:gd name="connsiteY127" fmla="*/ 3609220 h 5639023"/>
                    <a:gd name="connsiteX128" fmla="*/ 2562606 w 5524327"/>
                    <a:gd name="connsiteY128" fmla="*/ 3730473 h 5639023"/>
                    <a:gd name="connsiteX129" fmla="*/ 2496884 w 5524327"/>
                    <a:gd name="connsiteY129" fmla="*/ 3831819 h 5639023"/>
                    <a:gd name="connsiteX130" fmla="*/ 2376011 w 5524327"/>
                    <a:gd name="connsiteY130" fmla="*/ 3976599 h 5639023"/>
                    <a:gd name="connsiteX131" fmla="*/ 2237042 w 5524327"/>
                    <a:gd name="connsiteY131" fmla="*/ 4103377 h 5639023"/>
                    <a:gd name="connsiteX132" fmla="*/ 2165033 w 5524327"/>
                    <a:gd name="connsiteY132" fmla="*/ 4159288 h 5639023"/>
                    <a:gd name="connsiteX133" fmla="*/ 2090928 w 5524327"/>
                    <a:gd name="connsiteY133" fmla="*/ 4211771 h 5639023"/>
                    <a:gd name="connsiteX134" fmla="*/ 1982438 w 5524327"/>
                    <a:gd name="connsiteY134" fmla="*/ 4277970 h 5639023"/>
                    <a:gd name="connsiteX135" fmla="*/ 1865471 w 5524327"/>
                    <a:gd name="connsiteY135" fmla="*/ 4341311 h 5639023"/>
                    <a:gd name="connsiteX136" fmla="*/ 1584198 w 5524327"/>
                    <a:gd name="connsiteY136" fmla="*/ 4485329 h 5639023"/>
                    <a:gd name="connsiteX137" fmla="*/ 1495235 w 5524327"/>
                    <a:gd name="connsiteY137" fmla="*/ 4541527 h 5639023"/>
                    <a:gd name="connsiteX138" fmla="*/ 1403795 w 5524327"/>
                    <a:gd name="connsiteY138" fmla="*/ 4612964 h 5639023"/>
                    <a:gd name="connsiteX139" fmla="*/ 1137952 w 5524327"/>
                    <a:gd name="connsiteY139" fmla="*/ 5115694 h 5639023"/>
                    <a:gd name="connsiteX140" fmla="*/ 1165479 w 5524327"/>
                    <a:gd name="connsiteY140" fmla="*/ 5224184 h 5639023"/>
                    <a:gd name="connsiteX141" fmla="*/ 1234250 w 5524327"/>
                    <a:gd name="connsiteY141" fmla="*/ 5328006 h 5639023"/>
                    <a:gd name="connsiteX142" fmla="*/ 1522762 w 5524327"/>
                    <a:gd name="connsiteY142" fmla="*/ 5532698 h 5639023"/>
                    <a:gd name="connsiteX143" fmla="*/ 1599152 w 5524327"/>
                    <a:gd name="connsiteY143" fmla="*/ 5572418 h 5639023"/>
                    <a:gd name="connsiteX144" fmla="*/ 1931765 w 5524327"/>
                    <a:gd name="connsiteY144" fmla="*/ 5637950 h 5639023"/>
                    <a:gd name="connsiteX145" fmla="*/ 2132933 w 5524327"/>
                    <a:gd name="connsiteY145" fmla="*/ 5629758 h 5639023"/>
                    <a:gd name="connsiteX146" fmla="*/ 2233708 w 5524327"/>
                    <a:gd name="connsiteY146" fmla="*/ 5622233 h 5639023"/>
                    <a:gd name="connsiteX147" fmla="*/ 2855691 w 5524327"/>
                    <a:gd name="connsiteY147" fmla="*/ 5474215 h 5639023"/>
                    <a:gd name="connsiteX148" fmla="*/ 3244882 w 5524327"/>
                    <a:gd name="connsiteY148" fmla="*/ 5529936 h 5639023"/>
                    <a:gd name="connsiteX149" fmla="*/ 3373469 w 5524327"/>
                    <a:gd name="connsiteY149" fmla="*/ 5560702 h 5639023"/>
                    <a:gd name="connsiteX150" fmla="*/ 4132326 w 5524327"/>
                    <a:gd name="connsiteY150" fmla="*/ 5581085 h 5639023"/>
                    <a:gd name="connsiteX151" fmla="*/ 4233101 w 5524327"/>
                    <a:gd name="connsiteY151" fmla="*/ 5549081 h 5639023"/>
                    <a:gd name="connsiteX152" fmla="*/ 4333494 w 5524327"/>
                    <a:gd name="connsiteY152" fmla="*/ 5514125 h 5639023"/>
                    <a:gd name="connsiteX153" fmla="*/ 4527995 w 5524327"/>
                    <a:gd name="connsiteY153" fmla="*/ 5431543 h 5639023"/>
                    <a:gd name="connsiteX154" fmla="*/ 4851845 w 5524327"/>
                    <a:gd name="connsiteY154" fmla="*/ 4997488 h 5639023"/>
                    <a:gd name="connsiteX155" fmla="*/ 4863846 w 5524327"/>
                    <a:gd name="connsiteY155" fmla="*/ 4803464 h 5639023"/>
                    <a:gd name="connsiteX156" fmla="*/ 4847082 w 5524327"/>
                    <a:gd name="connsiteY156" fmla="*/ 4589057 h 5639023"/>
                    <a:gd name="connsiteX157" fmla="*/ 4832509 w 5524327"/>
                    <a:gd name="connsiteY157" fmla="*/ 4482281 h 5639023"/>
                    <a:gd name="connsiteX158" fmla="*/ 5100733 w 5524327"/>
                    <a:gd name="connsiteY158" fmla="*/ 3742855 h 5639023"/>
                    <a:gd name="connsiteX159" fmla="*/ 5169027 w 5524327"/>
                    <a:gd name="connsiteY159" fmla="*/ 3681324 h 5639023"/>
                    <a:gd name="connsiteX160" fmla="*/ 5238846 w 5524327"/>
                    <a:gd name="connsiteY160" fmla="*/ 3622459 h 5639023"/>
                    <a:gd name="connsiteX161" fmla="*/ 5308950 w 5524327"/>
                    <a:gd name="connsiteY161" fmla="*/ 3565881 h 5639023"/>
                    <a:gd name="connsiteX162" fmla="*/ 5377624 w 5524327"/>
                    <a:gd name="connsiteY162" fmla="*/ 3511398 h 5639023"/>
                    <a:gd name="connsiteX163" fmla="*/ 5513737 w 5524327"/>
                    <a:gd name="connsiteY163" fmla="*/ 3130112 h 5639023"/>
                    <a:gd name="connsiteX164" fmla="*/ 5432489 w 5524327"/>
                    <a:gd name="connsiteY164" fmla="*/ 2688914 h 5639023"/>
                    <a:gd name="connsiteX165" fmla="*/ 5392960 w 5524327"/>
                    <a:gd name="connsiteY165" fmla="*/ 2173135 h 5639023"/>
                    <a:gd name="connsiteX166" fmla="*/ 5340477 w 5524327"/>
                    <a:gd name="connsiteY166" fmla="*/ 2090649 h 5639023"/>
                    <a:gd name="connsiteX167" fmla="*/ 4907375 w 5524327"/>
                    <a:gd name="connsiteY167" fmla="*/ 1741462 h 5639023"/>
                    <a:gd name="connsiteX168" fmla="*/ 4817269 w 5524327"/>
                    <a:gd name="connsiteY168" fmla="*/ 1639069 h 5639023"/>
                    <a:gd name="connsiteX169" fmla="*/ 4757262 w 5524327"/>
                    <a:gd name="connsiteY169" fmla="*/ 1543723 h 5639023"/>
                    <a:gd name="connsiteX170" fmla="*/ 4631246 w 5524327"/>
                    <a:gd name="connsiteY170" fmla="*/ 1219016 h 5639023"/>
                    <a:gd name="connsiteX171" fmla="*/ 4591145 w 5524327"/>
                    <a:gd name="connsiteY171" fmla="*/ 1120813 h 5639023"/>
                    <a:gd name="connsiteX172" fmla="*/ 4536567 w 5524327"/>
                    <a:gd name="connsiteY172" fmla="*/ 1015943 h 5639023"/>
                    <a:gd name="connsiteX173" fmla="*/ 3916204 w 5524327"/>
                    <a:gd name="connsiteY173" fmla="*/ 447110 h 5639023"/>
                    <a:gd name="connsiteX174" fmla="*/ 3841242 w 5524327"/>
                    <a:gd name="connsiteY174" fmla="*/ 392913 h 5639023"/>
                    <a:gd name="connsiteX175" fmla="*/ 3683032 w 5524327"/>
                    <a:gd name="connsiteY175" fmla="*/ 297949 h 5639023"/>
                    <a:gd name="connsiteX176" fmla="*/ 3571304 w 5524327"/>
                    <a:gd name="connsiteY176" fmla="*/ 244037 h 5639023"/>
                    <a:gd name="connsiteX177" fmla="*/ 3258884 w 5524327"/>
                    <a:gd name="connsiteY177" fmla="*/ 195745 h 5639023"/>
                    <a:gd name="connsiteX178" fmla="*/ 2687765 w 5524327"/>
                    <a:gd name="connsiteY178" fmla="*/ 198412 h 5639023"/>
                    <a:gd name="connsiteX179" fmla="*/ 2273713 w 5524327"/>
                    <a:gd name="connsiteY179" fmla="*/ 2578 h 5639023"/>
                    <a:gd name="connsiteX180" fmla="*/ 2162366 w 5524327"/>
                    <a:gd name="connsiteY180" fmla="*/ 38869 h 5639023"/>
                    <a:gd name="connsiteX181" fmla="*/ 1797272 w 5524327"/>
                    <a:gd name="connsiteY181" fmla="*/ 352717 h 5639023"/>
                    <a:gd name="connsiteX182" fmla="*/ 1715357 w 5524327"/>
                    <a:gd name="connsiteY182" fmla="*/ 422345 h 5639023"/>
                    <a:gd name="connsiteX183" fmla="*/ 1578388 w 5524327"/>
                    <a:gd name="connsiteY183" fmla="*/ 502450 h 5639023"/>
                    <a:gd name="connsiteX184" fmla="*/ 1470279 w 5524327"/>
                    <a:gd name="connsiteY184" fmla="*/ 552361 h 5639023"/>
                    <a:gd name="connsiteX185" fmla="*/ 1144238 w 5524327"/>
                    <a:gd name="connsiteY185" fmla="*/ 696284 h 5639023"/>
                    <a:gd name="connsiteX186" fmla="*/ 922973 w 5524327"/>
                    <a:gd name="connsiteY186" fmla="*/ 788486 h 5639023"/>
                    <a:gd name="connsiteX187" fmla="*/ 589502 w 5524327"/>
                    <a:gd name="connsiteY187" fmla="*/ 1215682 h 5639023"/>
                    <a:gd name="connsiteX188" fmla="*/ 584645 w 5524327"/>
                    <a:gd name="connsiteY188" fmla="*/ 1408468 h 5639023"/>
                    <a:gd name="connsiteX189" fmla="*/ 617125 w 5524327"/>
                    <a:gd name="connsiteY189" fmla="*/ 2106841 h 5639023"/>
                    <a:gd name="connsiteX190" fmla="*/ 0 w 5524327"/>
                    <a:gd name="connsiteY190" fmla="*/ 2759208 h 5639023"/>
                    <a:gd name="connsiteX191" fmla="*/ 177070 w 5524327"/>
                    <a:gd name="connsiteY191" fmla="*/ 2642718 h 5639023"/>
                    <a:gd name="connsiteX192" fmla="*/ 177070 w 5524327"/>
                    <a:gd name="connsiteY192" fmla="*/ 2642718 h 563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</a:cxnLst>
                  <a:rect l="l" t="t" r="r" b="b"/>
                  <a:pathLst>
                    <a:path w="5524327" h="5639023">
                      <a:moveTo>
                        <a:pt x="188976" y="2633860"/>
                      </a:moveTo>
                      <a:cubicBezTo>
                        <a:pt x="135255" y="2669769"/>
                        <a:pt x="75629" y="2699582"/>
                        <a:pt x="26956" y="2742921"/>
                      </a:cubicBezTo>
                      <a:cubicBezTo>
                        <a:pt x="246221" y="2580520"/>
                        <a:pt x="530447" y="2453266"/>
                        <a:pt x="606266" y="2158276"/>
                      </a:cubicBezTo>
                      <a:cubicBezTo>
                        <a:pt x="646843" y="1987779"/>
                        <a:pt x="625221" y="1819948"/>
                        <a:pt x="609886" y="1652499"/>
                      </a:cubicBezTo>
                      <a:cubicBezTo>
                        <a:pt x="603599" y="1586681"/>
                        <a:pt x="597027" y="1522006"/>
                        <a:pt x="591503" y="1457236"/>
                      </a:cubicBezTo>
                      <a:cubicBezTo>
                        <a:pt x="587121" y="1393324"/>
                        <a:pt x="583883" y="1329411"/>
                        <a:pt x="584549" y="1265117"/>
                      </a:cubicBezTo>
                      <a:cubicBezTo>
                        <a:pt x="587216" y="1029659"/>
                        <a:pt x="763238" y="842874"/>
                        <a:pt x="974312" y="764293"/>
                      </a:cubicBezTo>
                      <a:cubicBezTo>
                        <a:pt x="1039273" y="736575"/>
                        <a:pt x="1104233" y="710191"/>
                        <a:pt x="1169099" y="684092"/>
                      </a:cubicBezTo>
                      <a:cubicBezTo>
                        <a:pt x="1266444" y="645040"/>
                        <a:pt x="1363504" y="606654"/>
                        <a:pt x="1460183" y="565696"/>
                      </a:cubicBezTo>
                      <a:cubicBezTo>
                        <a:pt x="1492377" y="551980"/>
                        <a:pt x="1524572" y="538074"/>
                        <a:pt x="1556766" y="523501"/>
                      </a:cubicBezTo>
                      <a:cubicBezTo>
                        <a:pt x="1586484" y="511785"/>
                        <a:pt x="1614583" y="497878"/>
                        <a:pt x="1641539" y="482353"/>
                      </a:cubicBezTo>
                      <a:cubicBezTo>
                        <a:pt x="1667256" y="466446"/>
                        <a:pt x="1694307" y="450158"/>
                        <a:pt x="1718691" y="431203"/>
                      </a:cubicBezTo>
                      <a:cubicBezTo>
                        <a:pt x="1856708" y="317475"/>
                        <a:pt x="1935290" y="165932"/>
                        <a:pt x="2086832" y="73921"/>
                      </a:cubicBezTo>
                      <a:cubicBezTo>
                        <a:pt x="2114169" y="57252"/>
                        <a:pt x="2141887" y="43631"/>
                        <a:pt x="2169795" y="32487"/>
                      </a:cubicBezTo>
                      <a:cubicBezTo>
                        <a:pt x="2197703" y="21342"/>
                        <a:pt x="2225897" y="12865"/>
                        <a:pt x="2254187" y="7150"/>
                      </a:cubicBezTo>
                      <a:cubicBezTo>
                        <a:pt x="2333149" y="-9995"/>
                        <a:pt x="2408968" y="6198"/>
                        <a:pt x="2479358" y="52203"/>
                      </a:cubicBezTo>
                      <a:cubicBezTo>
                        <a:pt x="2630900" y="149644"/>
                        <a:pt x="2769013" y="268802"/>
                        <a:pt x="2958465" y="247085"/>
                      </a:cubicBezTo>
                      <a:cubicBezTo>
                        <a:pt x="3134392" y="230797"/>
                        <a:pt x="3310319" y="160503"/>
                        <a:pt x="3484341" y="215938"/>
                      </a:cubicBezTo>
                      <a:cubicBezTo>
                        <a:pt x="3528155" y="228987"/>
                        <a:pt x="3569875" y="246418"/>
                        <a:pt x="3610928" y="265183"/>
                      </a:cubicBezTo>
                      <a:cubicBezTo>
                        <a:pt x="3701701" y="307569"/>
                        <a:pt x="3789141" y="357004"/>
                        <a:pt x="3871817" y="415487"/>
                      </a:cubicBezTo>
                      <a:cubicBezTo>
                        <a:pt x="3899345" y="434918"/>
                        <a:pt x="3926491" y="455397"/>
                        <a:pt x="3953733" y="476638"/>
                      </a:cubicBezTo>
                      <a:cubicBezTo>
                        <a:pt x="4149471" y="620560"/>
                        <a:pt x="4357878" y="737051"/>
                        <a:pt x="4498658" y="953554"/>
                      </a:cubicBezTo>
                      <a:cubicBezTo>
                        <a:pt x="4513993" y="977938"/>
                        <a:pt x="4528185" y="1002513"/>
                        <a:pt x="4541711" y="1027182"/>
                      </a:cubicBezTo>
                      <a:cubicBezTo>
                        <a:pt x="4555046" y="1051948"/>
                        <a:pt x="4567714" y="1076808"/>
                        <a:pt x="4579906" y="1101763"/>
                      </a:cubicBezTo>
                      <a:cubicBezTo>
                        <a:pt x="4642961" y="1244448"/>
                        <a:pt x="4676013" y="1394181"/>
                        <a:pt x="4752689" y="1534198"/>
                      </a:cubicBezTo>
                      <a:cubicBezTo>
                        <a:pt x="4768024" y="1562202"/>
                        <a:pt x="4785075" y="1589824"/>
                        <a:pt x="4804505" y="1616875"/>
                      </a:cubicBezTo>
                      <a:cubicBezTo>
                        <a:pt x="4834223" y="1657452"/>
                        <a:pt x="4866704" y="1695361"/>
                        <a:pt x="4904613" y="1730604"/>
                      </a:cubicBezTo>
                      <a:cubicBezTo>
                        <a:pt x="5031867" y="1841570"/>
                        <a:pt x="5180743" y="1909293"/>
                        <a:pt x="5294376" y="2036452"/>
                      </a:cubicBezTo>
                      <a:cubicBezTo>
                        <a:pt x="5318760" y="2063979"/>
                        <a:pt x="5340953" y="2092649"/>
                        <a:pt x="5361432" y="2122177"/>
                      </a:cubicBezTo>
                      <a:cubicBezTo>
                        <a:pt x="5381149" y="2151799"/>
                        <a:pt x="5398961" y="2182375"/>
                        <a:pt x="5413439" y="2214093"/>
                      </a:cubicBezTo>
                      <a:cubicBezTo>
                        <a:pt x="5481162" y="2377447"/>
                        <a:pt x="5443252" y="2558803"/>
                        <a:pt x="5429727" y="2729395"/>
                      </a:cubicBezTo>
                      <a:cubicBezTo>
                        <a:pt x="5418868" y="2851220"/>
                        <a:pt x="5470303" y="2962186"/>
                        <a:pt x="5502783" y="3078582"/>
                      </a:cubicBezTo>
                      <a:cubicBezTo>
                        <a:pt x="5546122" y="3227458"/>
                        <a:pt x="5508212" y="3381763"/>
                        <a:pt x="5401914" y="3489871"/>
                      </a:cubicBezTo>
                      <a:cubicBezTo>
                        <a:pt x="5368099" y="3529972"/>
                        <a:pt x="5330857" y="3567119"/>
                        <a:pt x="5288947" y="3601028"/>
                      </a:cubicBezTo>
                      <a:cubicBezTo>
                        <a:pt x="5255133" y="3627412"/>
                        <a:pt x="5220557" y="3652082"/>
                        <a:pt x="5186553" y="3676657"/>
                      </a:cubicBezTo>
                      <a:cubicBezTo>
                        <a:pt x="5152454" y="3701231"/>
                        <a:pt x="5118830" y="3725615"/>
                        <a:pt x="5086255" y="3751428"/>
                      </a:cubicBezTo>
                      <a:cubicBezTo>
                        <a:pt x="4815269" y="3914972"/>
                        <a:pt x="4788218" y="4250633"/>
                        <a:pt x="4821936" y="4535526"/>
                      </a:cubicBezTo>
                      <a:cubicBezTo>
                        <a:pt x="4823651" y="4569625"/>
                        <a:pt x="4825841" y="4603630"/>
                        <a:pt x="4828318" y="4637634"/>
                      </a:cubicBezTo>
                      <a:cubicBezTo>
                        <a:pt x="4830795" y="4671543"/>
                        <a:pt x="4833462" y="4705452"/>
                        <a:pt x="4836033" y="4739075"/>
                      </a:cubicBezTo>
                      <a:cubicBezTo>
                        <a:pt x="4842129" y="4815847"/>
                        <a:pt x="4848702" y="4891666"/>
                        <a:pt x="4853178" y="4965199"/>
                      </a:cubicBezTo>
                      <a:cubicBezTo>
                        <a:pt x="4866704" y="5170939"/>
                        <a:pt x="4720495" y="5357724"/>
                        <a:pt x="4535138" y="5436591"/>
                      </a:cubicBezTo>
                      <a:cubicBezTo>
                        <a:pt x="4460272" y="5473834"/>
                        <a:pt x="4380834" y="5505457"/>
                        <a:pt x="4299871" y="5533175"/>
                      </a:cubicBezTo>
                      <a:cubicBezTo>
                        <a:pt x="4272915" y="5542414"/>
                        <a:pt x="4245674" y="5551272"/>
                        <a:pt x="4218528" y="5559749"/>
                      </a:cubicBezTo>
                      <a:cubicBezTo>
                        <a:pt x="4191286" y="5568227"/>
                        <a:pt x="4164044" y="5576323"/>
                        <a:pt x="4136803" y="5584133"/>
                      </a:cubicBezTo>
                      <a:cubicBezTo>
                        <a:pt x="3911251" y="5664238"/>
                        <a:pt x="3689223" y="5632901"/>
                        <a:pt x="3464528" y="5580323"/>
                      </a:cubicBezTo>
                      <a:cubicBezTo>
                        <a:pt x="3419570" y="5569846"/>
                        <a:pt x="3374517" y="5558416"/>
                        <a:pt x="3329369" y="5546891"/>
                      </a:cubicBezTo>
                      <a:cubicBezTo>
                        <a:pt x="3142488" y="5501075"/>
                        <a:pt x="2950369" y="5428018"/>
                        <a:pt x="2758154" y="5490217"/>
                      </a:cubicBezTo>
                      <a:cubicBezTo>
                        <a:pt x="2595753" y="5544319"/>
                        <a:pt x="2438781" y="5617471"/>
                        <a:pt x="2265807" y="5621186"/>
                      </a:cubicBezTo>
                      <a:cubicBezTo>
                        <a:pt x="2227326" y="5623948"/>
                        <a:pt x="2188559" y="5626520"/>
                        <a:pt x="2149793" y="5628806"/>
                      </a:cubicBezTo>
                      <a:cubicBezTo>
                        <a:pt x="2111026" y="5631091"/>
                        <a:pt x="2072164" y="5632997"/>
                        <a:pt x="2033302" y="5634520"/>
                      </a:cubicBezTo>
                      <a:cubicBezTo>
                        <a:pt x="1971104" y="5636806"/>
                        <a:pt x="1908715" y="5637473"/>
                        <a:pt x="1846612" y="5634425"/>
                      </a:cubicBezTo>
                      <a:cubicBezTo>
                        <a:pt x="1774222" y="5631472"/>
                        <a:pt x="1704880" y="5615090"/>
                        <a:pt x="1639252" y="5588896"/>
                      </a:cubicBezTo>
                      <a:cubicBezTo>
                        <a:pt x="1606487" y="5575847"/>
                        <a:pt x="1574578" y="5560321"/>
                        <a:pt x="1543526" y="5542890"/>
                      </a:cubicBezTo>
                      <a:cubicBezTo>
                        <a:pt x="1447991" y="5484788"/>
                        <a:pt x="1345121" y="5433352"/>
                        <a:pt x="1266635" y="5357534"/>
                      </a:cubicBezTo>
                      <a:cubicBezTo>
                        <a:pt x="1207103" y="5299336"/>
                        <a:pt x="1173194" y="5234375"/>
                        <a:pt x="1159574" y="5166938"/>
                      </a:cubicBezTo>
                      <a:cubicBezTo>
                        <a:pt x="1152716" y="5133220"/>
                        <a:pt x="1150906" y="5098834"/>
                        <a:pt x="1153763" y="5064259"/>
                      </a:cubicBezTo>
                      <a:cubicBezTo>
                        <a:pt x="1169194" y="4919098"/>
                        <a:pt x="1247680" y="4786415"/>
                        <a:pt x="1347788" y="4681925"/>
                      </a:cubicBezTo>
                      <a:cubicBezTo>
                        <a:pt x="1373886" y="4655446"/>
                        <a:pt x="1401509" y="4630966"/>
                        <a:pt x="1430084" y="4609154"/>
                      </a:cubicBezTo>
                      <a:cubicBezTo>
                        <a:pt x="1456563" y="4585247"/>
                        <a:pt x="1483614" y="4563530"/>
                        <a:pt x="1511903" y="4543337"/>
                      </a:cubicBezTo>
                      <a:cubicBezTo>
                        <a:pt x="1651540" y="4442848"/>
                        <a:pt x="1821752" y="4377316"/>
                        <a:pt x="1971104" y="4295401"/>
                      </a:cubicBezTo>
                      <a:cubicBezTo>
                        <a:pt x="2013395" y="4273970"/>
                        <a:pt x="2055209" y="4253110"/>
                        <a:pt x="2095976" y="4232250"/>
                      </a:cubicBezTo>
                      <a:cubicBezTo>
                        <a:pt x="2123218" y="4215867"/>
                        <a:pt x="2150174" y="4199008"/>
                        <a:pt x="2176844" y="4181386"/>
                      </a:cubicBezTo>
                      <a:cubicBezTo>
                        <a:pt x="2230184" y="4146239"/>
                        <a:pt x="2282476" y="4108330"/>
                        <a:pt x="2333244" y="4066420"/>
                      </a:cubicBezTo>
                      <a:cubicBezTo>
                        <a:pt x="2398204" y="4013651"/>
                        <a:pt x="2452973" y="3950024"/>
                        <a:pt x="2499360" y="3880301"/>
                      </a:cubicBezTo>
                      <a:cubicBezTo>
                        <a:pt x="2527268" y="3842106"/>
                        <a:pt x="2549271" y="3802006"/>
                        <a:pt x="2568226" y="3759715"/>
                      </a:cubicBezTo>
                      <a:cubicBezTo>
                        <a:pt x="2596801" y="3680276"/>
                        <a:pt x="2604421" y="3598647"/>
                        <a:pt x="2607183" y="3516160"/>
                      </a:cubicBezTo>
                      <a:cubicBezTo>
                        <a:pt x="2607850" y="3488347"/>
                        <a:pt x="2608041" y="3460534"/>
                        <a:pt x="2607945" y="3431959"/>
                      </a:cubicBezTo>
                      <a:cubicBezTo>
                        <a:pt x="2603849" y="3235363"/>
                        <a:pt x="2549747" y="2937612"/>
                        <a:pt x="2798731" y="2867222"/>
                      </a:cubicBezTo>
                      <a:cubicBezTo>
                        <a:pt x="2936748" y="2829313"/>
                        <a:pt x="3074861" y="2807691"/>
                        <a:pt x="3206496" y="2759208"/>
                      </a:cubicBezTo>
                      <a:cubicBezTo>
                        <a:pt x="3243644" y="2746540"/>
                        <a:pt x="3279934" y="2733967"/>
                        <a:pt x="3314700" y="2721108"/>
                      </a:cubicBezTo>
                      <a:cubicBezTo>
                        <a:pt x="3350038" y="2706250"/>
                        <a:pt x="3385661" y="2691962"/>
                        <a:pt x="3421475" y="2677770"/>
                      </a:cubicBezTo>
                      <a:cubicBezTo>
                        <a:pt x="3528727" y="2635193"/>
                        <a:pt x="3637217" y="2593569"/>
                        <a:pt x="3740753" y="2539753"/>
                      </a:cubicBezTo>
                      <a:cubicBezTo>
                        <a:pt x="3895058" y="2458504"/>
                        <a:pt x="4041172" y="2363826"/>
                        <a:pt x="4138041" y="2217331"/>
                      </a:cubicBezTo>
                      <a:cubicBezTo>
                        <a:pt x="4160901" y="2181803"/>
                        <a:pt x="4180332" y="2144751"/>
                        <a:pt x="4196525" y="2106460"/>
                      </a:cubicBezTo>
                      <a:cubicBezTo>
                        <a:pt x="4284821" y="1917103"/>
                        <a:pt x="4252436" y="1703267"/>
                        <a:pt x="4241102" y="1501051"/>
                      </a:cubicBezTo>
                      <a:cubicBezTo>
                        <a:pt x="4238625" y="1465428"/>
                        <a:pt x="4235387" y="1430090"/>
                        <a:pt x="4231005" y="1394943"/>
                      </a:cubicBezTo>
                      <a:cubicBezTo>
                        <a:pt x="4217861" y="1289787"/>
                        <a:pt x="4194143" y="1186250"/>
                        <a:pt x="4141375" y="1088809"/>
                      </a:cubicBezTo>
                      <a:cubicBezTo>
                        <a:pt x="4024979" y="880402"/>
                        <a:pt x="3803047" y="788391"/>
                        <a:pt x="3617881" y="656946"/>
                      </a:cubicBezTo>
                      <a:cubicBezTo>
                        <a:pt x="3589020" y="638944"/>
                        <a:pt x="3559493" y="622465"/>
                        <a:pt x="3529298" y="607321"/>
                      </a:cubicBezTo>
                      <a:cubicBezTo>
                        <a:pt x="3499104" y="592176"/>
                        <a:pt x="3468434" y="578365"/>
                        <a:pt x="3437001" y="565506"/>
                      </a:cubicBezTo>
                      <a:cubicBezTo>
                        <a:pt x="3275076" y="495973"/>
                        <a:pt x="3099149" y="544741"/>
                        <a:pt x="2928557" y="544741"/>
                      </a:cubicBezTo>
                      <a:cubicBezTo>
                        <a:pt x="2804065" y="544741"/>
                        <a:pt x="2682240" y="496068"/>
                        <a:pt x="2592896" y="409391"/>
                      </a:cubicBezTo>
                      <a:cubicBezTo>
                        <a:pt x="2465642" y="290233"/>
                        <a:pt x="2276189" y="133261"/>
                        <a:pt x="2119408" y="284614"/>
                      </a:cubicBezTo>
                      <a:cubicBezTo>
                        <a:pt x="2096548" y="305283"/>
                        <a:pt x="2076260" y="330429"/>
                        <a:pt x="2059591" y="360718"/>
                      </a:cubicBezTo>
                      <a:cubicBezTo>
                        <a:pt x="1989201" y="487972"/>
                        <a:pt x="1940433" y="625990"/>
                        <a:pt x="1828610" y="716763"/>
                      </a:cubicBezTo>
                      <a:cubicBezTo>
                        <a:pt x="1796606" y="741052"/>
                        <a:pt x="1763840" y="763912"/>
                        <a:pt x="1730502" y="786009"/>
                      </a:cubicBezTo>
                      <a:cubicBezTo>
                        <a:pt x="1663827" y="830205"/>
                        <a:pt x="1594961" y="871449"/>
                        <a:pt x="1523714" y="910216"/>
                      </a:cubicBezTo>
                      <a:cubicBezTo>
                        <a:pt x="1507427" y="921074"/>
                        <a:pt x="1485805" y="929170"/>
                        <a:pt x="1466755" y="936790"/>
                      </a:cubicBezTo>
                      <a:cubicBezTo>
                        <a:pt x="1428655" y="950887"/>
                        <a:pt x="1390841" y="964413"/>
                        <a:pt x="1352931" y="977748"/>
                      </a:cubicBezTo>
                      <a:cubicBezTo>
                        <a:pt x="1315022" y="991083"/>
                        <a:pt x="1276922" y="1004323"/>
                        <a:pt x="1238726" y="1017467"/>
                      </a:cubicBezTo>
                      <a:cubicBezTo>
                        <a:pt x="1064800" y="1058806"/>
                        <a:pt x="885825" y="1155961"/>
                        <a:pt x="800291" y="1310456"/>
                      </a:cubicBezTo>
                      <a:cubicBezTo>
                        <a:pt x="771906" y="1362081"/>
                        <a:pt x="753999" y="1419994"/>
                        <a:pt x="750189" y="1484573"/>
                      </a:cubicBezTo>
                      <a:cubicBezTo>
                        <a:pt x="747236" y="1702219"/>
                        <a:pt x="722757" y="1946440"/>
                        <a:pt x="641033" y="2157800"/>
                      </a:cubicBezTo>
                      <a:cubicBezTo>
                        <a:pt x="613791" y="2228285"/>
                        <a:pt x="580263" y="2295055"/>
                        <a:pt x="539020" y="2356015"/>
                      </a:cubicBezTo>
                      <a:cubicBezTo>
                        <a:pt x="497776" y="2416975"/>
                        <a:pt x="448818" y="2472030"/>
                        <a:pt x="390906" y="2519083"/>
                      </a:cubicBezTo>
                      <a:cubicBezTo>
                        <a:pt x="333089" y="2566137"/>
                        <a:pt x="266224" y="2605094"/>
                        <a:pt x="188976" y="2633860"/>
                      </a:cubicBezTo>
                      <a:lnTo>
                        <a:pt x="188976" y="2633860"/>
                      </a:lnTo>
                      <a:close/>
                      <a:moveTo>
                        <a:pt x="177070" y="2642718"/>
                      </a:moveTo>
                      <a:cubicBezTo>
                        <a:pt x="263081" y="2596712"/>
                        <a:pt x="350806" y="2548039"/>
                        <a:pt x="428720" y="2488508"/>
                      </a:cubicBezTo>
                      <a:cubicBezTo>
                        <a:pt x="506730" y="2428977"/>
                        <a:pt x="575120" y="2358587"/>
                        <a:pt x="622459" y="2269243"/>
                      </a:cubicBezTo>
                      <a:cubicBezTo>
                        <a:pt x="652939" y="2211045"/>
                        <a:pt x="673894" y="2151133"/>
                        <a:pt x="688467" y="2090173"/>
                      </a:cubicBezTo>
                      <a:cubicBezTo>
                        <a:pt x="732282" y="1907197"/>
                        <a:pt x="718757" y="1714602"/>
                        <a:pt x="731806" y="1528483"/>
                      </a:cubicBezTo>
                      <a:cubicBezTo>
                        <a:pt x="737330" y="1456284"/>
                        <a:pt x="756666" y="1390942"/>
                        <a:pt x="786575" y="1332554"/>
                      </a:cubicBezTo>
                      <a:cubicBezTo>
                        <a:pt x="877062" y="1158056"/>
                        <a:pt x="1062228" y="1046423"/>
                        <a:pt x="1261015" y="1007752"/>
                      </a:cubicBezTo>
                      <a:cubicBezTo>
                        <a:pt x="1298258" y="995369"/>
                        <a:pt x="1335310" y="982891"/>
                        <a:pt x="1372172" y="970032"/>
                      </a:cubicBezTo>
                      <a:cubicBezTo>
                        <a:pt x="1409033" y="957269"/>
                        <a:pt x="1445990" y="944125"/>
                        <a:pt x="1483424" y="929266"/>
                      </a:cubicBezTo>
                      <a:cubicBezTo>
                        <a:pt x="1519238" y="914407"/>
                        <a:pt x="1553718" y="897357"/>
                        <a:pt x="1587532" y="878974"/>
                      </a:cubicBezTo>
                      <a:cubicBezTo>
                        <a:pt x="1620679" y="861638"/>
                        <a:pt x="1652588" y="842969"/>
                        <a:pt x="1683544" y="823062"/>
                      </a:cubicBezTo>
                      <a:cubicBezTo>
                        <a:pt x="1714500" y="803155"/>
                        <a:pt x="1744409" y="782200"/>
                        <a:pt x="1773746" y="760197"/>
                      </a:cubicBezTo>
                      <a:cubicBezTo>
                        <a:pt x="1927193" y="658660"/>
                        <a:pt x="1973199" y="479971"/>
                        <a:pt x="2081498" y="328429"/>
                      </a:cubicBezTo>
                      <a:cubicBezTo>
                        <a:pt x="2104549" y="295948"/>
                        <a:pt x="2131886" y="270231"/>
                        <a:pt x="2162175" y="250895"/>
                      </a:cubicBezTo>
                      <a:cubicBezTo>
                        <a:pt x="2246567" y="190316"/>
                        <a:pt x="2357628" y="212033"/>
                        <a:pt x="2433352" y="279661"/>
                      </a:cubicBezTo>
                      <a:cubicBezTo>
                        <a:pt x="2579561" y="415011"/>
                        <a:pt x="2739200" y="550361"/>
                        <a:pt x="2944940" y="550361"/>
                      </a:cubicBezTo>
                      <a:cubicBezTo>
                        <a:pt x="3099245" y="547694"/>
                        <a:pt x="3253550" y="512452"/>
                        <a:pt x="3404045" y="556552"/>
                      </a:cubicBezTo>
                      <a:cubicBezTo>
                        <a:pt x="3444050" y="570459"/>
                        <a:pt x="3483102" y="585889"/>
                        <a:pt x="3521202" y="603034"/>
                      </a:cubicBezTo>
                      <a:cubicBezTo>
                        <a:pt x="3559302" y="620179"/>
                        <a:pt x="3596545" y="639039"/>
                        <a:pt x="3632740" y="660184"/>
                      </a:cubicBezTo>
                      <a:cubicBezTo>
                        <a:pt x="3805714" y="766959"/>
                        <a:pt x="3995166" y="848208"/>
                        <a:pt x="4114324" y="1029564"/>
                      </a:cubicBezTo>
                      <a:cubicBezTo>
                        <a:pt x="4177951" y="1127005"/>
                        <a:pt x="4198239" y="1231208"/>
                        <a:pt x="4205859" y="1337602"/>
                      </a:cubicBezTo>
                      <a:cubicBezTo>
                        <a:pt x="4208431" y="1373035"/>
                        <a:pt x="4209574" y="1408754"/>
                        <a:pt x="4210431" y="1444473"/>
                      </a:cubicBezTo>
                      <a:cubicBezTo>
                        <a:pt x="4203669" y="1652118"/>
                        <a:pt x="4268629" y="1865954"/>
                        <a:pt x="4214813" y="2071789"/>
                      </a:cubicBezTo>
                      <a:cubicBezTo>
                        <a:pt x="4200620" y="2117890"/>
                        <a:pt x="4179666" y="2162086"/>
                        <a:pt x="4153662" y="2203711"/>
                      </a:cubicBezTo>
                      <a:cubicBezTo>
                        <a:pt x="3972783" y="2468410"/>
                        <a:pt x="3673316" y="2571566"/>
                        <a:pt x="3384709" y="2691010"/>
                      </a:cubicBezTo>
                      <a:cubicBezTo>
                        <a:pt x="3348609" y="2705964"/>
                        <a:pt x="3312604" y="2721108"/>
                        <a:pt x="3276124" y="2736634"/>
                      </a:cubicBezTo>
                      <a:cubicBezTo>
                        <a:pt x="3242596" y="2750827"/>
                        <a:pt x="3207734" y="2763114"/>
                        <a:pt x="3172111" y="2774353"/>
                      </a:cubicBezTo>
                      <a:cubicBezTo>
                        <a:pt x="3110103" y="2794451"/>
                        <a:pt x="3045143" y="2807977"/>
                        <a:pt x="2980182" y="2818835"/>
                      </a:cubicBezTo>
                      <a:cubicBezTo>
                        <a:pt x="2852928" y="2837790"/>
                        <a:pt x="2690527" y="2843219"/>
                        <a:pt x="2639092" y="2975807"/>
                      </a:cubicBezTo>
                      <a:cubicBezTo>
                        <a:pt x="2574131" y="3149067"/>
                        <a:pt x="2620137" y="3333090"/>
                        <a:pt x="2604421" y="3512541"/>
                      </a:cubicBezTo>
                      <a:cubicBezTo>
                        <a:pt x="2603373" y="3544926"/>
                        <a:pt x="2601659" y="3577120"/>
                        <a:pt x="2598516" y="3609220"/>
                      </a:cubicBezTo>
                      <a:cubicBezTo>
                        <a:pt x="2593086" y="3652558"/>
                        <a:pt x="2579561" y="3690468"/>
                        <a:pt x="2562606" y="3730473"/>
                      </a:cubicBezTo>
                      <a:cubicBezTo>
                        <a:pt x="2543651" y="3766382"/>
                        <a:pt x="2521458" y="3799720"/>
                        <a:pt x="2496884" y="3831819"/>
                      </a:cubicBezTo>
                      <a:cubicBezTo>
                        <a:pt x="2459927" y="3882778"/>
                        <a:pt x="2419445" y="3931165"/>
                        <a:pt x="2376011" y="3976599"/>
                      </a:cubicBezTo>
                      <a:cubicBezTo>
                        <a:pt x="2332577" y="4022033"/>
                        <a:pt x="2286095" y="4064420"/>
                        <a:pt x="2237042" y="4103377"/>
                      </a:cubicBezTo>
                      <a:cubicBezTo>
                        <a:pt x="2213420" y="4122617"/>
                        <a:pt x="2189417" y="4141286"/>
                        <a:pt x="2165033" y="4159288"/>
                      </a:cubicBezTo>
                      <a:cubicBezTo>
                        <a:pt x="2140649" y="4177291"/>
                        <a:pt x="2115884" y="4194817"/>
                        <a:pt x="2090928" y="4211771"/>
                      </a:cubicBezTo>
                      <a:cubicBezTo>
                        <a:pt x="2056257" y="4234917"/>
                        <a:pt x="2019776" y="4256729"/>
                        <a:pt x="1982438" y="4277970"/>
                      </a:cubicBezTo>
                      <a:cubicBezTo>
                        <a:pt x="1944815" y="4299306"/>
                        <a:pt x="1906143" y="4320166"/>
                        <a:pt x="1865471" y="4341311"/>
                      </a:cubicBezTo>
                      <a:cubicBezTo>
                        <a:pt x="1773174" y="4390746"/>
                        <a:pt x="1675638" y="4433037"/>
                        <a:pt x="1584198" y="4485329"/>
                      </a:cubicBezTo>
                      <a:cubicBezTo>
                        <a:pt x="1553718" y="4502760"/>
                        <a:pt x="1523905" y="4521239"/>
                        <a:pt x="1495235" y="4541527"/>
                      </a:cubicBezTo>
                      <a:cubicBezTo>
                        <a:pt x="1464659" y="4562672"/>
                        <a:pt x="1433798" y="4586675"/>
                        <a:pt x="1403795" y="4612964"/>
                      </a:cubicBezTo>
                      <a:cubicBezTo>
                        <a:pt x="1258634" y="4740599"/>
                        <a:pt x="1128713" y="4916526"/>
                        <a:pt x="1137952" y="5115694"/>
                      </a:cubicBezTo>
                      <a:cubicBezTo>
                        <a:pt x="1140905" y="5152365"/>
                        <a:pt x="1149763" y="5188655"/>
                        <a:pt x="1165479" y="5224184"/>
                      </a:cubicBezTo>
                      <a:cubicBezTo>
                        <a:pt x="1181195" y="5259712"/>
                        <a:pt x="1203770" y="5294478"/>
                        <a:pt x="1234250" y="5328006"/>
                      </a:cubicBezTo>
                      <a:cubicBezTo>
                        <a:pt x="1312736" y="5417350"/>
                        <a:pt x="1423702" y="5468786"/>
                        <a:pt x="1522762" y="5532698"/>
                      </a:cubicBezTo>
                      <a:cubicBezTo>
                        <a:pt x="1547717" y="5547272"/>
                        <a:pt x="1573149" y="5560606"/>
                        <a:pt x="1599152" y="5572418"/>
                      </a:cubicBezTo>
                      <a:cubicBezTo>
                        <a:pt x="1702975" y="5619947"/>
                        <a:pt x="1816703" y="5644617"/>
                        <a:pt x="1931765" y="5637950"/>
                      </a:cubicBezTo>
                      <a:cubicBezTo>
                        <a:pt x="1998536" y="5637664"/>
                        <a:pt x="2065782" y="5634235"/>
                        <a:pt x="2132933" y="5629758"/>
                      </a:cubicBezTo>
                      <a:cubicBezTo>
                        <a:pt x="2166557" y="5627472"/>
                        <a:pt x="2200180" y="5624900"/>
                        <a:pt x="2233708" y="5622233"/>
                      </a:cubicBezTo>
                      <a:cubicBezTo>
                        <a:pt x="2444210" y="5598706"/>
                        <a:pt x="2641854" y="5522888"/>
                        <a:pt x="2855691" y="5474215"/>
                      </a:cubicBezTo>
                      <a:cubicBezTo>
                        <a:pt x="2988374" y="5441734"/>
                        <a:pt x="3115533" y="5504028"/>
                        <a:pt x="3244882" y="5529936"/>
                      </a:cubicBezTo>
                      <a:cubicBezTo>
                        <a:pt x="3287935" y="5540032"/>
                        <a:pt x="3330797" y="5550510"/>
                        <a:pt x="3373469" y="5560702"/>
                      </a:cubicBezTo>
                      <a:cubicBezTo>
                        <a:pt x="3629692" y="5621947"/>
                        <a:pt x="3881342" y="5673478"/>
                        <a:pt x="4132326" y="5581085"/>
                      </a:cubicBezTo>
                      <a:cubicBezTo>
                        <a:pt x="4165854" y="5570798"/>
                        <a:pt x="4199478" y="5560225"/>
                        <a:pt x="4233101" y="5549081"/>
                      </a:cubicBezTo>
                      <a:cubicBezTo>
                        <a:pt x="4266724" y="5537937"/>
                        <a:pt x="4300252" y="5526316"/>
                        <a:pt x="4333494" y="5514125"/>
                      </a:cubicBezTo>
                      <a:cubicBezTo>
                        <a:pt x="4399979" y="5489645"/>
                        <a:pt x="4465416" y="5462499"/>
                        <a:pt x="4527995" y="5431543"/>
                      </a:cubicBezTo>
                      <a:cubicBezTo>
                        <a:pt x="4735258" y="5348675"/>
                        <a:pt x="4822698" y="5185322"/>
                        <a:pt x="4851845" y="4997488"/>
                      </a:cubicBezTo>
                      <a:cubicBezTo>
                        <a:pt x="4861560" y="4934814"/>
                        <a:pt x="4864799" y="4869473"/>
                        <a:pt x="4863846" y="4803464"/>
                      </a:cubicBezTo>
                      <a:cubicBezTo>
                        <a:pt x="4862608" y="4731455"/>
                        <a:pt x="4855845" y="4660208"/>
                        <a:pt x="4847082" y="4589057"/>
                      </a:cubicBezTo>
                      <a:cubicBezTo>
                        <a:pt x="4842701" y="4553528"/>
                        <a:pt x="4837843" y="4517905"/>
                        <a:pt x="4832509" y="4482281"/>
                      </a:cubicBezTo>
                      <a:cubicBezTo>
                        <a:pt x="4726020" y="4199198"/>
                        <a:pt x="4866799" y="3912305"/>
                        <a:pt x="5100733" y="3742855"/>
                      </a:cubicBezTo>
                      <a:cubicBezTo>
                        <a:pt x="5123212" y="3721900"/>
                        <a:pt x="5145977" y="3701326"/>
                        <a:pt x="5169027" y="3681324"/>
                      </a:cubicBezTo>
                      <a:cubicBezTo>
                        <a:pt x="5192078" y="3661226"/>
                        <a:pt x="5215414" y="3641700"/>
                        <a:pt x="5238846" y="3622459"/>
                      </a:cubicBezTo>
                      <a:cubicBezTo>
                        <a:pt x="5262277" y="3603219"/>
                        <a:pt x="5285709" y="3584359"/>
                        <a:pt x="5308950" y="3565881"/>
                      </a:cubicBezTo>
                      <a:cubicBezTo>
                        <a:pt x="5332191" y="3547402"/>
                        <a:pt x="5355146" y="3529210"/>
                        <a:pt x="5377624" y="3511398"/>
                      </a:cubicBezTo>
                      <a:cubicBezTo>
                        <a:pt x="5494782" y="3422434"/>
                        <a:pt x="5548884" y="3276321"/>
                        <a:pt x="5513737" y="3130112"/>
                      </a:cubicBezTo>
                      <a:cubicBezTo>
                        <a:pt x="5478590" y="2978570"/>
                        <a:pt x="5413534" y="2845886"/>
                        <a:pt x="5432489" y="2688914"/>
                      </a:cubicBezTo>
                      <a:cubicBezTo>
                        <a:pt x="5451443" y="2515654"/>
                        <a:pt x="5478495" y="2328869"/>
                        <a:pt x="5392960" y="2173135"/>
                      </a:cubicBezTo>
                      <a:cubicBezTo>
                        <a:pt x="5377624" y="2145227"/>
                        <a:pt x="5359908" y="2117795"/>
                        <a:pt x="5340477" y="2090649"/>
                      </a:cubicBezTo>
                      <a:cubicBezTo>
                        <a:pt x="5224082" y="1930915"/>
                        <a:pt x="5053584" y="1863287"/>
                        <a:pt x="4907375" y="1741462"/>
                      </a:cubicBezTo>
                      <a:cubicBezTo>
                        <a:pt x="4872228" y="1711649"/>
                        <a:pt x="4842415" y="1676502"/>
                        <a:pt x="4817269" y="1639069"/>
                      </a:cubicBezTo>
                      <a:cubicBezTo>
                        <a:pt x="4795457" y="1608398"/>
                        <a:pt x="4775740" y="1576489"/>
                        <a:pt x="4757262" y="1543723"/>
                      </a:cubicBezTo>
                      <a:cubicBezTo>
                        <a:pt x="4701826" y="1445330"/>
                        <a:pt x="4658011" y="1338364"/>
                        <a:pt x="4631246" y="1219016"/>
                      </a:cubicBezTo>
                      <a:cubicBezTo>
                        <a:pt x="4623150" y="1183869"/>
                        <a:pt x="4606862" y="1154056"/>
                        <a:pt x="4591145" y="1120813"/>
                      </a:cubicBezTo>
                      <a:cubicBezTo>
                        <a:pt x="4574286" y="1085285"/>
                        <a:pt x="4556189" y="1050519"/>
                        <a:pt x="4536567" y="1015943"/>
                      </a:cubicBezTo>
                      <a:cubicBezTo>
                        <a:pt x="4393121" y="756101"/>
                        <a:pt x="4138612" y="617989"/>
                        <a:pt x="3916204" y="447110"/>
                      </a:cubicBezTo>
                      <a:cubicBezTo>
                        <a:pt x="3891725" y="428251"/>
                        <a:pt x="3866674" y="410153"/>
                        <a:pt x="3841242" y="392913"/>
                      </a:cubicBezTo>
                      <a:cubicBezTo>
                        <a:pt x="3790283" y="358337"/>
                        <a:pt x="3737515" y="326809"/>
                        <a:pt x="3683032" y="297949"/>
                      </a:cubicBezTo>
                      <a:cubicBezTo>
                        <a:pt x="3646551" y="278803"/>
                        <a:pt x="3609308" y="260801"/>
                        <a:pt x="3571304" y="244037"/>
                      </a:cubicBezTo>
                      <a:cubicBezTo>
                        <a:pt x="3475482" y="193078"/>
                        <a:pt x="3364516" y="184982"/>
                        <a:pt x="3258884" y="195745"/>
                      </a:cubicBezTo>
                      <a:cubicBezTo>
                        <a:pt x="3069431" y="217367"/>
                        <a:pt x="2869121" y="309474"/>
                        <a:pt x="2687765" y="198412"/>
                      </a:cubicBezTo>
                      <a:cubicBezTo>
                        <a:pt x="2555177" y="119926"/>
                        <a:pt x="2436114" y="-20758"/>
                        <a:pt x="2273713" y="2578"/>
                      </a:cubicBezTo>
                      <a:cubicBezTo>
                        <a:pt x="2235327" y="8960"/>
                        <a:pt x="2197989" y="22104"/>
                        <a:pt x="2162366" y="38869"/>
                      </a:cubicBezTo>
                      <a:cubicBezTo>
                        <a:pt x="2019776" y="106020"/>
                        <a:pt x="1903667" y="231750"/>
                        <a:pt x="1797272" y="352717"/>
                      </a:cubicBezTo>
                      <a:cubicBezTo>
                        <a:pt x="1772888" y="379768"/>
                        <a:pt x="1743170" y="401390"/>
                        <a:pt x="1715357" y="422345"/>
                      </a:cubicBezTo>
                      <a:cubicBezTo>
                        <a:pt x="1670018" y="455492"/>
                        <a:pt x="1626775" y="482638"/>
                        <a:pt x="1578388" y="502450"/>
                      </a:cubicBezTo>
                      <a:cubicBezTo>
                        <a:pt x="1542193" y="519500"/>
                        <a:pt x="1506284" y="535978"/>
                        <a:pt x="1470279" y="552361"/>
                      </a:cubicBezTo>
                      <a:cubicBezTo>
                        <a:pt x="1362361" y="601415"/>
                        <a:pt x="1253871" y="649421"/>
                        <a:pt x="1144238" y="696284"/>
                      </a:cubicBezTo>
                      <a:cubicBezTo>
                        <a:pt x="1071086" y="727526"/>
                        <a:pt x="997458" y="758292"/>
                        <a:pt x="922973" y="788486"/>
                      </a:cubicBezTo>
                      <a:cubicBezTo>
                        <a:pt x="734187" y="855542"/>
                        <a:pt x="621506" y="1026040"/>
                        <a:pt x="589502" y="1215682"/>
                      </a:cubicBezTo>
                      <a:cubicBezTo>
                        <a:pt x="578834" y="1278833"/>
                        <a:pt x="577120" y="1344175"/>
                        <a:pt x="584645" y="1408468"/>
                      </a:cubicBezTo>
                      <a:cubicBezTo>
                        <a:pt x="611696" y="1638592"/>
                        <a:pt x="655034" y="1868621"/>
                        <a:pt x="617125" y="2106841"/>
                      </a:cubicBezTo>
                      <a:cubicBezTo>
                        <a:pt x="563023" y="2442502"/>
                        <a:pt x="246316" y="2588711"/>
                        <a:pt x="0" y="2759208"/>
                      </a:cubicBezTo>
                      <a:cubicBezTo>
                        <a:pt x="62198" y="2723966"/>
                        <a:pt x="113633" y="2675198"/>
                        <a:pt x="177070" y="2642718"/>
                      </a:cubicBezTo>
                      <a:lnTo>
                        <a:pt x="177070" y="26427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1AE4D6D-A25E-4E10-A591-4FE1797539CE}"/>
                    </a:ext>
                  </a:extLst>
                </p:cNvPr>
                <p:cNvSpPr/>
                <p:nvPr/>
              </p:nvSpPr>
              <p:spPr>
                <a:xfrm>
                  <a:off x="4148261" y="184843"/>
                  <a:ext cx="4940042" cy="5639621"/>
                </a:xfrm>
                <a:custGeom>
                  <a:avLst/>
                  <a:gdLst>
                    <a:gd name="connsiteX0" fmla="*/ 44509 w 4940042"/>
                    <a:gd name="connsiteY0" fmla="*/ 1978063 h 5639621"/>
                    <a:gd name="connsiteX1" fmla="*/ 22982 w 4940042"/>
                    <a:gd name="connsiteY1" fmla="*/ 1622209 h 5639621"/>
                    <a:gd name="connsiteX2" fmla="*/ 7647 w 4940042"/>
                    <a:gd name="connsiteY2" fmla="*/ 1450093 h 5639621"/>
                    <a:gd name="connsiteX3" fmla="*/ 122 w 4940042"/>
                    <a:gd name="connsiteY3" fmla="*/ 1281119 h 5639621"/>
                    <a:gd name="connsiteX4" fmla="*/ 389885 w 4940042"/>
                    <a:gd name="connsiteY4" fmla="*/ 764102 h 5639621"/>
                    <a:gd name="connsiteX5" fmla="*/ 584672 w 4940042"/>
                    <a:gd name="connsiteY5" fmla="*/ 683902 h 5639621"/>
                    <a:gd name="connsiteX6" fmla="*/ 875756 w 4940042"/>
                    <a:gd name="connsiteY6" fmla="*/ 565506 h 5639621"/>
                    <a:gd name="connsiteX7" fmla="*/ 972339 w 4940042"/>
                    <a:gd name="connsiteY7" fmla="*/ 523310 h 5639621"/>
                    <a:gd name="connsiteX8" fmla="*/ 1057112 w 4940042"/>
                    <a:gd name="connsiteY8" fmla="*/ 482162 h 5639621"/>
                    <a:gd name="connsiteX9" fmla="*/ 1134264 w 4940042"/>
                    <a:gd name="connsiteY9" fmla="*/ 431013 h 5639621"/>
                    <a:gd name="connsiteX10" fmla="*/ 1502405 w 4940042"/>
                    <a:gd name="connsiteY10" fmla="*/ 73730 h 5639621"/>
                    <a:gd name="connsiteX11" fmla="*/ 1585368 w 4940042"/>
                    <a:gd name="connsiteY11" fmla="*/ 32296 h 5639621"/>
                    <a:gd name="connsiteX12" fmla="*/ 1669760 w 4940042"/>
                    <a:gd name="connsiteY12" fmla="*/ 6960 h 5639621"/>
                    <a:gd name="connsiteX13" fmla="*/ 1894931 w 4940042"/>
                    <a:gd name="connsiteY13" fmla="*/ 52013 h 5639621"/>
                    <a:gd name="connsiteX14" fmla="*/ 2374038 w 4940042"/>
                    <a:gd name="connsiteY14" fmla="*/ 246895 h 5639621"/>
                    <a:gd name="connsiteX15" fmla="*/ 2899913 w 4940042"/>
                    <a:gd name="connsiteY15" fmla="*/ 215748 h 5639621"/>
                    <a:gd name="connsiteX16" fmla="*/ 3026501 w 4940042"/>
                    <a:gd name="connsiteY16" fmla="*/ 264992 h 5639621"/>
                    <a:gd name="connsiteX17" fmla="*/ 3287390 w 4940042"/>
                    <a:gd name="connsiteY17" fmla="*/ 415297 h 5639621"/>
                    <a:gd name="connsiteX18" fmla="*/ 3369305 w 4940042"/>
                    <a:gd name="connsiteY18" fmla="*/ 476447 h 5639621"/>
                    <a:gd name="connsiteX19" fmla="*/ 3914231 w 4940042"/>
                    <a:gd name="connsiteY19" fmla="*/ 953364 h 5639621"/>
                    <a:gd name="connsiteX20" fmla="*/ 3957284 w 4940042"/>
                    <a:gd name="connsiteY20" fmla="*/ 1026992 h 5639621"/>
                    <a:gd name="connsiteX21" fmla="*/ 3995479 w 4940042"/>
                    <a:gd name="connsiteY21" fmla="*/ 1101573 h 5639621"/>
                    <a:gd name="connsiteX22" fmla="*/ 4168262 w 4940042"/>
                    <a:gd name="connsiteY22" fmla="*/ 1534008 h 5639621"/>
                    <a:gd name="connsiteX23" fmla="*/ 4220079 w 4940042"/>
                    <a:gd name="connsiteY23" fmla="*/ 1616685 h 5639621"/>
                    <a:gd name="connsiteX24" fmla="*/ 4320186 w 4940042"/>
                    <a:gd name="connsiteY24" fmla="*/ 1730413 h 5639621"/>
                    <a:gd name="connsiteX25" fmla="*/ 4709949 w 4940042"/>
                    <a:gd name="connsiteY25" fmla="*/ 2036261 h 5639621"/>
                    <a:gd name="connsiteX26" fmla="*/ 4777005 w 4940042"/>
                    <a:gd name="connsiteY26" fmla="*/ 2121986 h 5639621"/>
                    <a:gd name="connsiteX27" fmla="*/ 4829012 w 4940042"/>
                    <a:gd name="connsiteY27" fmla="*/ 2213902 h 5639621"/>
                    <a:gd name="connsiteX28" fmla="*/ 4845300 w 4940042"/>
                    <a:gd name="connsiteY28" fmla="*/ 2729205 h 5639621"/>
                    <a:gd name="connsiteX29" fmla="*/ 4869684 w 4940042"/>
                    <a:gd name="connsiteY29" fmla="*/ 2918657 h 5639621"/>
                    <a:gd name="connsiteX30" fmla="*/ 4813010 w 4940042"/>
                    <a:gd name="connsiteY30" fmla="*/ 3489872 h 5639621"/>
                    <a:gd name="connsiteX31" fmla="*/ 4710425 w 4940042"/>
                    <a:gd name="connsiteY31" fmla="*/ 3588932 h 5639621"/>
                    <a:gd name="connsiteX32" fmla="*/ 4598411 w 4940042"/>
                    <a:gd name="connsiteY32" fmla="*/ 3680276 h 5639621"/>
                    <a:gd name="connsiteX33" fmla="*/ 4481064 w 4940042"/>
                    <a:gd name="connsiteY33" fmla="*/ 3770859 h 5639621"/>
                    <a:gd name="connsiteX34" fmla="*/ 4227127 w 4940042"/>
                    <a:gd name="connsiteY34" fmla="*/ 4476566 h 5639621"/>
                    <a:gd name="connsiteX35" fmla="*/ 4235224 w 4940042"/>
                    <a:gd name="connsiteY35" fmla="*/ 4575341 h 5639621"/>
                    <a:gd name="connsiteX36" fmla="*/ 4247035 w 4940042"/>
                    <a:gd name="connsiteY36" fmla="*/ 4673162 h 5639621"/>
                    <a:gd name="connsiteX37" fmla="*/ 4276943 w 4940042"/>
                    <a:gd name="connsiteY37" fmla="*/ 4862234 h 5639621"/>
                    <a:gd name="connsiteX38" fmla="*/ 4268466 w 4940042"/>
                    <a:gd name="connsiteY38" fmla="*/ 5053877 h 5639621"/>
                    <a:gd name="connsiteX39" fmla="*/ 3882894 w 4940042"/>
                    <a:gd name="connsiteY39" fmla="*/ 5456975 h 5639621"/>
                    <a:gd name="connsiteX40" fmla="*/ 3638672 w 4940042"/>
                    <a:gd name="connsiteY40" fmla="*/ 5553177 h 5639621"/>
                    <a:gd name="connsiteX41" fmla="*/ 3554757 w 4940042"/>
                    <a:gd name="connsiteY41" fmla="*/ 5579371 h 5639621"/>
                    <a:gd name="connsiteX42" fmla="*/ 3468556 w 4940042"/>
                    <a:gd name="connsiteY42" fmla="*/ 5602231 h 5639621"/>
                    <a:gd name="connsiteX43" fmla="*/ 2860194 w 4940042"/>
                    <a:gd name="connsiteY43" fmla="*/ 5577752 h 5639621"/>
                    <a:gd name="connsiteX44" fmla="*/ 2738560 w 4940042"/>
                    <a:gd name="connsiteY44" fmla="*/ 5547939 h 5639621"/>
                    <a:gd name="connsiteX45" fmla="*/ 2284598 w 4940042"/>
                    <a:gd name="connsiteY45" fmla="*/ 5468595 h 5639621"/>
                    <a:gd name="connsiteX46" fmla="*/ 1676237 w 4940042"/>
                    <a:gd name="connsiteY46" fmla="*/ 5621281 h 5639621"/>
                    <a:gd name="connsiteX47" fmla="*/ 1559365 w 4940042"/>
                    <a:gd name="connsiteY47" fmla="*/ 5628806 h 5639621"/>
                    <a:gd name="connsiteX48" fmla="*/ 1442017 w 4940042"/>
                    <a:gd name="connsiteY48" fmla="*/ 5634520 h 5639621"/>
                    <a:gd name="connsiteX49" fmla="*/ 1254184 w 4940042"/>
                    <a:gd name="connsiteY49" fmla="*/ 5634044 h 5639621"/>
                    <a:gd name="connsiteX50" fmla="*/ 1036823 w 4940042"/>
                    <a:gd name="connsiteY50" fmla="*/ 5587753 h 5639621"/>
                    <a:gd name="connsiteX51" fmla="*/ 1077400 w 4940042"/>
                    <a:gd name="connsiteY51" fmla="*/ 5566131 h 5639621"/>
                    <a:gd name="connsiteX52" fmla="*/ 1154171 w 4940042"/>
                    <a:gd name="connsiteY52" fmla="*/ 5460118 h 5639621"/>
                    <a:gd name="connsiteX53" fmla="*/ 1221037 w 4940042"/>
                    <a:gd name="connsiteY53" fmla="*/ 5357248 h 5639621"/>
                    <a:gd name="connsiteX54" fmla="*/ 1264280 w 4940042"/>
                    <a:gd name="connsiteY54" fmla="*/ 5135696 h 5639621"/>
                    <a:gd name="connsiteX55" fmla="*/ 1583558 w 4940042"/>
                    <a:gd name="connsiteY55" fmla="*/ 4767269 h 5639621"/>
                    <a:gd name="connsiteX56" fmla="*/ 1692905 w 4940042"/>
                    <a:gd name="connsiteY56" fmla="*/ 4711643 h 5639621"/>
                    <a:gd name="connsiteX57" fmla="*/ 2146677 w 4940042"/>
                    <a:gd name="connsiteY57" fmla="*/ 4532002 h 5639621"/>
                    <a:gd name="connsiteX58" fmla="*/ 2203445 w 4940042"/>
                    <a:gd name="connsiteY58" fmla="*/ 4497426 h 5639621"/>
                    <a:gd name="connsiteX59" fmla="*/ 2272692 w 4940042"/>
                    <a:gd name="connsiteY59" fmla="*/ 4443419 h 5639621"/>
                    <a:gd name="connsiteX60" fmla="*/ 2474146 w 4940042"/>
                    <a:gd name="connsiteY60" fmla="*/ 4229202 h 5639621"/>
                    <a:gd name="connsiteX61" fmla="*/ 2525581 w 4940042"/>
                    <a:gd name="connsiteY61" fmla="*/ 4146525 h 5639621"/>
                    <a:gd name="connsiteX62" fmla="*/ 2482433 w 4940042"/>
                    <a:gd name="connsiteY62" fmla="*/ 3454629 h 5639621"/>
                    <a:gd name="connsiteX63" fmla="*/ 2972399 w 4940042"/>
                    <a:gd name="connsiteY63" fmla="*/ 3004287 h 5639621"/>
                    <a:gd name="connsiteX64" fmla="*/ 3080127 w 4940042"/>
                    <a:gd name="connsiteY64" fmla="*/ 2934278 h 5639621"/>
                    <a:gd name="connsiteX65" fmla="*/ 3559139 w 4940042"/>
                    <a:gd name="connsiteY65" fmla="*/ 2602808 h 5639621"/>
                    <a:gd name="connsiteX66" fmla="*/ 3637529 w 4940042"/>
                    <a:gd name="connsiteY66" fmla="*/ 2524037 h 5639621"/>
                    <a:gd name="connsiteX67" fmla="*/ 3802312 w 4940042"/>
                    <a:gd name="connsiteY67" fmla="*/ 2060169 h 5639621"/>
                    <a:gd name="connsiteX68" fmla="*/ 3790596 w 4940042"/>
                    <a:gd name="connsiteY68" fmla="*/ 1971205 h 5639621"/>
                    <a:gd name="connsiteX69" fmla="*/ 3776309 w 4940042"/>
                    <a:gd name="connsiteY69" fmla="*/ 1881861 h 5639621"/>
                    <a:gd name="connsiteX70" fmla="*/ 3681916 w 4940042"/>
                    <a:gd name="connsiteY70" fmla="*/ 1372654 h 5639621"/>
                    <a:gd name="connsiteX71" fmla="*/ 3662295 w 4940042"/>
                    <a:gd name="connsiteY71" fmla="*/ 1278738 h 5639621"/>
                    <a:gd name="connsiteX72" fmla="*/ 3597620 w 4940042"/>
                    <a:gd name="connsiteY72" fmla="*/ 1096906 h 5639621"/>
                    <a:gd name="connsiteX73" fmla="*/ 3084508 w 4940042"/>
                    <a:gd name="connsiteY73" fmla="*/ 626180 h 5639621"/>
                    <a:gd name="connsiteX74" fmla="*/ 3011642 w 4940042"/>
                    <a:gd name="connsiteY74" fmla="*/ 571888 h 5639621"/>
                    <a:gd name="connsiteX75" fmla="*/ 2935442 w 4940042"/>
                    <a:gd name="connsiteY75" fmla="*/ 522643 h 5639621"/>
                    <a:gd name="connsiteX76" fmla="*/ 2855908 w 4940042"/>
                    <a:gd name="connsiteY76" fmla="*/ 478257 h 5639621"/>
                    <a:gd name="connsiteX77" fmla="*/ 2598733 w 4940042"/>
                    <a:gd name="connsiteY77" fmla="*/ 444538 h 5639621"/>
                    <a:gd name="connsiteX78" fmla="*/ 1881405 w 4940042"/>
                    <a:gd name="connsiteY78" fmla="*/ 184696 h 5639621"/>
                    <a:gd name="connsiteX79" fmla="*/ 1605656 w 4940042"/>
                    <a:gd name="connsiteY79" fmla="*/ 129356 h 5639621"/>
                    <a:gd name="connsiteX80" fmla="*/ 1516979 w 4940042"/>
                    <a:gd name="connsiteY80" fmla="*/ 183268 h 5639621"/>
                    <a:gd name="connsiteX81" fmla="*/ 1220942 w 4940042"/>
                    <a:gd name="connsiteY81" fmla="*/ 509404 h 5639621"/>
                    <a:gd name="connsiteX82" fmla="*/ 1154076 w 4940042"/>
                    <a:gd name="connsiteY82" fmla="*/ 568649 h 5639621"/>
                    <a:gd name="connsiteX83" fmla="*/ 1058540 w 4940042"/>
                    <a:gd name="connsiteY83" fmla="*/ 626180 h 5639621"/>
                    <a:gd name="connsiteX84" fmla="*/ 953289 w 4940042"/>
                    <a:gd name="connsiteY84" fmla="*/ 669519 h 5639621"/>
                    <a:gd name="connsiteX85" fmla="*/ 824892 w 4940042"/>
                    <a:gd name="connsiteY85" fmla="*/ 714477 h 5639621"/>
                    <a:gd name="connsiteX86" fmla="*/ 695638 w 4940042"/>
                    <a:gd name="connsiteY86" fmla="*/ 756958 h 5639621"/>
                    <a:gd name="connsiteX87" fmla="*/ 484754 w 4940042"/>
                    <a:gd name="connsiteY87" fmla="*/ 820681 h 5639621"/>
                    <a:gd name="connsiteX88" fmla="*/ 24602 w 4940042"/>
                    <a:gd name="connsiteY88" fmla="*/ 1313314 h 5639621"/>
                    <a:gd name="connsiteX89" fmla="*/ 33174 w 4940042"/>
                    <a:gd name="connsiteY89" fmla="*/ 1638783 h 5639621"/>
                    <a:gd name="connsiteX90" fmla="*/ 44509 w 4940042"/>
                    <a:gd name="connsiteY90" fmla="*/ 1978063 h 5639621"/>
                    <a:gd name="connsiteX91" fmla="*/ 44509 w 4940042"/>
                    <a:gd name="connsiteY91" fmla="*/ 1978063 h 5639621"/>
                    <a:gd name="connsiteX92" fmla="*/ 42413 w 4940042"/>
                    <a:gd name="connsiteY92" fmla="*/ 2024260 h 5639621"/>
                    <a:gd name="connsiteX93" fmla="*/ 35365 w 4940042"/>
                    <a:gd name="connsiteY93" fmla="*/ 1670501 h 5639621"/>
                    <a:gd name="connsiteX94" fmla="*/ 28126 w 4940042"/>
                    <a:gd name="connsiteY94" fmla="*/ 1498384 h 5639621"/>
                    <a:gd name="connsiteX95" fmla="*/ 27173 w 4940042"/>
                    <a:gd name="connsiteY95" fmla="*/ 1329887 h 5639621"/>
                    <a:gd name="connsiteX96" fmla="*/ 328830 w 4940042"/>
                    <a:gd name="connsiteY96" fmla="*/ 878783 h 5639621"/>
                    <a:gd name="connsiteX97" fmla="*/ 517139 w 4940042"/>
                    <a:gd name="connsiteY97" fmla="*/ 810203 h 5639621"/>
                    <a:gd name="connsiteX98" fmla="*/ 742120 w 4940042"/>
                    <a:gd name="connsiteY98" fmla="*/ 737051 h 5639621"/>
                    <a:gd name="connsiteX99" fmla="*/ 852991 w 4940042"/>
                    <a:gd name="connsiteY99" fmla="*/ 699046 h 5639621"/>
                    <a:gd name="connsiteX100" fmla="*/ 942145 w 4940042"/>
                    <a:gd name="connsiteY100" fmla="*/ 668757 h 5639621"/>
                    <a:gd name="connsiteX101" fmla="*/ 1024155 w 4940042"/>
                    <a:gd name="connsiteY101" fmla="*/ 636372 h 5639621"/>
                    <a:gd name="connsiteX102" fmla="*/ 1102832 w 4940042"/>
                    <a:gd name="connsiteY102" fmla="*/ 597986 h 5639621"/>
                    <a:gd name="connsiteX103" fmla="*/ 1245230 w 4940042"/>
                    <a:gd name="connsiteY103" fmla="*/ 477304 h 5639621"/>
                    <a:gd name="connsiteX104" fmla="*/ 1538600 w 4940042"/>
                    <a:gd name="connsiteY104" fmla="*/ 162598 h 5639621"/>
                    <a:gd name="connsiteX105" fmla="*/ 1629564 w 4940042"/>
                    <a:gd name="connsiteY105" fmla="*/ 116021 h 5639621"/>
                    <a:gd name="connsiteX106" fmla="*/ 2054665 w 4940042"/>
                    <a:gd name="connsiteY106" fmla="*/ 344621 h 5639621"/>
                    <a:gd name="connsiteX107" fmla="*/ 2298314 w 4940042"/>
                    <a:gd name="connsiteY107" fmla="*/ 447491 h 5639621"/>
                    <a:gd name="connsiteX108" fmla="*/ 2863814 w 4940042"/>
                    <a:gd name="connsiteY108" fmla="*/ 466065 h 5639621"/>
                    <a:gd name="connsiteX109" fmla="*/ 2953635 w 4940042"/>
                    <a:gd name="connsiteY109" fmla="*/ 517881 h 5639621"/>
                    <a:gd name="connsiteX110" fmla="*/ 3038979 w 4940042"/>
                    <a:gd name="connsiteY110" fmla="*/ 576174 h 5639621"/>
                    <a:gd name="connsiteX111" fmla="*/ 3120227 w 4940042"/>
                    <a:gd name="connsiteY111" fmla="*/ 641039 h 5639621"/>
                    <a:gd name="connsiteX112" fmla="*/ 3643626 w 4940042"/>
                    <a:gd name="connsiteY112" fmla="*/ 1240543 h 5639621"/>
                    <a:gd name="connsiteX113" fmla="*/ 3661247 w 4940042"/>
                    <a:gd name="connsiteY113" fmla="*/ 1322648 h 5639621"/>
                    <a:gd name="connsiteX114" fmla="*/ 3677249 w 4940042"/>
                    <a:gd name="connsiteY114" fmla="*/ 1403992 h 5639621"/>
                    <a:gd name="connsiteX115" fmla="*/ 3781643 w 4940042"/>
                    <a:gd name="connsiteY115" fmla="*/ 1857667 h 5639621"/>
                    <a:gd name="connsiteX116" fmla="*/ 3800693 w 4940042"/>
                    <a:gd name="connsiteY116" fmla="*/ 1967110 h 5639621"/>
                    <a:gd name="connsiteX117" fmla="*/ 3722873 w 4940042"/>
                    <a:gd name="connsiteY117" fmla="*/ 2387829 h 5639621"/>
                    <a:gd name="connsiteX118" fmla="*/ 3659723 w 4940042"/>
                    <a:gd name="connsiteY118" fmla="*/ 2479364 h 5639621"/>
                    <a:gd name="connsiteX119" fmla="*/ 3223382 w 4940042"/>
                    <a:gd name="connsiteY119" fmla="*/ 2846363 h 5639621"/>
                    <a:gd name="connsiteX120" fmla="*/ 3112893 w 4940042"/>
                    <a:gd name="connsiteY120" fmla="*/ 2922563 h 5639621"/>
                    <a:gd name="connsiteX121" fmla="*/ 2660931 w 4940042"/>
                    <a:gd name="connsiteY121" fmla="*/ 3148876 h 5639621"/>
                    <a:gd name="connsiteX122" fmla="*/ 2493101 w 4940042"/>
                    <a:gd name="connsiteY122" fmla="*/ 3438532 h 5639621"/>
                    <a:gd name="connsiteX123" fmla="*/ 2496149 w 4940042"/>
                    <a:gd name="connsiteY123" fmla="*/ 4171766 h 5639621"/>
                    <a:gd name="connsiteX124" fmla="*/ 2422616 w 4940042"/>
                    <a:gd name="connsiteY124" fmla="*/ 4283590 h 5639621"/>
                    <a:gd name="connsiteX125" fmla="*/ 2326318 w 4940042"/>
                    <a:gd name="connsiteY125" fmla="*/ 4382935 h 5639621"/>
                    <a:gd name="connsiteX126" fmla="*/ 2243070 w 4940042"/>
                    <a:gd name="connsiteY126" fmla="*/ 4452468 h 5639621"/>
                    <a:gd name="connsiteX127" fmla="*/ 2141247 w 4940042"/>
                    <a:gd name="connsiteY127" fmla="*/ 4521143 h 5639621"/>
                    <a:gd name="connsiteX128" fmla="*/ 1976084 w 4940042"/>
                    <a:gd name="connsiteY128" fmla="*/ 4594200 h 5639621"/>
                    <a:gd name="connsiteX129" fmla="*/ 1662140 w 4940042"/>
                    <a:gd name="connsiteY129" fmla="*/ 4692879 h 5639621"/>
                    <a:gd name="connsiteX130" fmla="*/ 1559174 w 4940042"/>
                    <a:gd name="connsiteY130" fmla="*/ 4733360 h 5639621"/>
                    <a:gd name="connsiteX131" fmla="*/ 1272281 w 4940042"/>
                    <a:gd name="connsiteY131" fmla="*/ 4997488 h 5639621"/>
                    <a:gd name="connsiteX132" fmla="*/ 1154933 w 4940042"/>
                    <a:gd name="connsiteY132" fmla="*/ 5400491 h 5639621"/>
                    <a:gd name="connsiteX133" fmla="*/ 1090544 w 4940042"/>
                    <a:gd name="connsiteY133" fmla="*/ 5493455 h 5639621"/>
                    <a:gd name="connsiteX134" fmla="*/ 1023203 w 4940042"/>
                    <a:gd name="connsiteY134" fmla="*/ 5582133 h 5639621"/>
                    <a:gd name="connsiteX135" fmla="*/ 1191795 w 4940042"/>
                    <a:gd name="connsiteY135" fmla="*/ 5624805 h 5639621"/>
                    <a:gd name="connsiteX136" fmla="*/ 1364293 w 4940042"/>
                    <a:gd name="connsiteY136" fmla="*/ 5638997 h 5639621"/>
                    <a:gd name="connsiteX137" fmla="*/ 1572986 w 4940042"/>
                    <a:gd name="connsiteY137" fmla="*/ 5627472 h 5639621"/>
                    <a:gd name="connsiteX138" fmla="*/ 1727100 w 4940042"/>
                    <a:gd name="connsiteY138" fmla="*/ 5613851 h 5639621"/>
                    <a:gd name="connsiteX139" fmla="*/ 2233163 w 4940042"/>
                    <a:gd name="connsiteY139" fmla="*/ 5479358 h 5639621"/>
                    <a:gd name="connsiteX140" fmla="*/ 2606258 w 4940042"/>
                    <a:gd name="connsiteY140" fmla="*/ 5508981 h 5639621"/>
                    <a:gd name="connsiteX141" fmla="*/ 2713986 w 4940042"/>
                    <a:gd name="connsiteY141" fmla="*/ 5534794 h 5639621"/>
                    <a:gd name="connsiteX142" fmla="*/ 3456745 w 4940042"/>
                    <a:gd name="connsiteY142" fmla="*/ 5607470 h 5639621"/>
                    <a:gd name="connsiteX143" fmla="*/ 3547804 w 4940042"/>
                    <a:gd name="connsiteY143" fmla="*/ 5584229 h 5639621"/>
                    <a:gd name="connsiteX144" fmla="*/ 3808027 w 4940042"/>
                    <a:gd name="connsiteY144" fmla="*/ 5492027 h 5639621"/>
                    <a:gd name="connsiteX145" fmla="*/ 3972714 w 4940042"/>
                    <a:gd name="connsiteY145" fmla="*/ 5411254 h 5639621"/>
                    <a:gd name="connsiteX146" fmla="*/ 4269704 w 4940042"/>
                    <a:gd name="connsiteY146" fmla="*/ 4950054 h 5639621"/>
                    <a:gd name="connsiteX147" fmla="*/ 4277133 w 4940042"/>
                    <a:gd name="connsiteY147" fmla="*/ 4754887 h 5639621"/>
                    <a:gd name="connsiteX148" fmla="*/ 4268847 w 4940042"/>
                    <a:gd name="connsiteY148" fmla="*/ 4634777 h 5639621"/>
                    <a:gd name="connsiteX149" fmla="*/ 4256750 w 4940042"/>
                    <a:gd name="connsiteY149" fmla="*/ 4533812 h 5639621"/>
                    <a:gd name="connsiteX150" fmla="*/ 4230937 w 4940042"/>
                    <a:gd name="connsiteY150" fmla="*/ 4085279 h 5639621"/>
                    <a:gd name="connsiteX151" fmla="*/ 4548120 w 4940042"/>
                    <a:gd name="connsiteY151" fmla="*/ 3731330 h 5639621"/>
                    <a:gd name="connsiteX152" fmla="*/ 4623177 w 4940042"/>
                    <a:gd name="connsiteY152" fmla="*/ 3666751 h 5639621"/>
                    <a:gd name="connsiteX153" fmla="*/ 4696519 w 4940042"/>
                    <a:gd name="connsiteY153" fmla="*/ 3601028 h 5639621"/>
                    <a:gd name="connsiteX154" fmla="*/ 4766909 w 4940042"/>
                    <a:gd name="connsiteY154" fmla="*/ 3532734 h 5639621"/>
                    <a:gd name="connsiteX155" fmla="*/ 4832822 w 4940042"/>
                    <a:gd name="connsiteY155" fmla="*/ 3460630 h 5639621"/>
                    <a:gd name="connsiteX156" fmla="*/ 4918452 w 4940042"/>
                    <a:gd name="connsiteY156" fmla="*/ 3059437 h 5639621"/>
                    <a:gd name="connsiteX157" fmla="*/ 4845395 w 4940042"/>
                    <a:gd name="connsiteY157" fmla="*/ 2788736 h 5639621"/>
                    <a:gd name="connsiteX158" fmla="*/ 4808533 w 4940042"/>
                    <a:gd name="connsiteY158" fmla="*/ 2172850 h 5639621"/>
                    <a:gd name="connsiteX159" fmla="*/ 4756051 w 4940042"/>
                    <a:gd name="connsiteY159" fmla="*/ 2090363 h 5639621"/>
                    <a:gd name="connsiteX160" fmla="*/ 4322949 w 4940042"/>
                    <a:gd name="connsiteY160" fmla="*/ 1741177 h 5639621"/>
                    <a:gd name="connsiteX161" fmla="*/ 4232842 w 4940042"/>
                    <a:gd name="connsiteY161" fmla="*/ 1638783 h 5639621"/>
                    <a:gd name="connsiteX162" fmla="*/ 4172834 w 4940042"/>
                    <a:gd name="connsiteY162" fmla="*/ 1543438 h 5639621"/>
                    <a:gd name="connsiteX163" fmla="*/ 4046819 w 4940042"/>
                    <a:gd name="connsiteY163" fmla="*/ 1218730 h 5639621"/>
                    <a:gd name="connsiteX164" fmla="*/ 4006719 w 4940042"/>
                    <a:gd name="connsiteY164" fmla="*/ 1120528 h 5639621"/>
                    <a:gd name="connsiteX165" fmla="*/ 3952140 w 4940042"/>
                    <a:gd name="connsiteY165" fmla="*/ 1015657 h 5639621"/>
                    <a:gd name="connsiteX166" fmla="*/ 3331777 w 4940042"/>
                    <a:gd name="connsiteY166" fmla="*/ 446824 h 5639621"/>
                    <a:gd name="connsiteX167" fmla="*/ 3256815 w 4940042"/>
                    <a:gd name="connsiteY167" fmla="*/ 392627 h 5639621"/>
                    <a:gd name="connsiteX168" fmla="*/ 3098605 w 4940042"/>
                    <a:gd name="connsiteY168" fmla="*/ 297663 h 5639621"/>
                    <a:gd name="connsiteX169" fmla="*/ 2986877 w 4940042"/>
                    <a:gd name="connsiteY169" fmla="*/ 243751 h 5639621"/>
                    <a:gd name="connsiteX170" fmla="*/ 2674457 w 4940042"/>
                    <a:gd name="connsiteY170" fmla="*/ 195460 h 5639621"/>
                    <a:gd name="connsiteX171" fmla="*/ 2103338 w 4940042"/>
                    <a:gd name="connsiteY171" fmla="*/ 198127 h 5639621"/>
                    <a:gd name="connsiteX172" fmla="*/ 1689191 w 4940042"/>
                    <a:gd name="connsiteY172" fmla="*/ 2578 h 5639621"/>
                    <a:gd name="connsiteX173" fmla="*/ 1577843 w 4940042"/>
                    <a:gd name="connsiteY173" fmla="*/ 38869 h 5639621"/>
                    <a:gd name="connsiteX174" fmla="*/ 1212750 w 4940042"/>
                    <a:gd name="connsiteY174" fmla="*/ 352717 h 5639621"/>
                    <a:gd name="connsiteX175" fmla="*/ 1130835 w 4940042"/>
                    <a:gd name="connsiteY175" fmla="*/ 422345 h 5639621"/>
                    <a:gd name="connsiteX176" fmla="*/ 993866 w 4940042"/>
                    <a:gd name="connsiteY176" fmla="*/ 502450 h 5639621"/>
                    <a:gd name="connsiteX177" fmla="*/ 885757 w 4940042"/>
                    <a:gd name="connsiteY177" fmla="*/ 552361 h 5639621"/>
                    <a:gd name="connsiteX178" fmla="*/ 559716 w 4940042"/>
                    <a:gd name="connsiteY178" fmla="*/ 696284 h 5639621"/>
                    <a:gd name="connsiteX179" fmla="*/ 338450 w 4940042"/>
                    <a:gd name="connsiteY179" fmla="*/ 788486 h 5639621"/>
                    <a:gd name="connsiteX180" fmla="*/ 2789 w 4940042"/>
                    <a:gd name="connsiteY180" fmla="*/ 1262164 h 5639621"/>
                    <a:gd name="connsiteX181" fmla="*/ 6790 w 4940042"/>
                    <a:gd name="connsiteY181" fmla="*/ 1446949 h 5639621"/>
                    <a:gd name="connsiteX182" fmla="*/ 22125 w 4940042"/>
                    <a:gd name="connsiteY182" fmla="*/ 1634687 h 5639621"/>
                    <a:gd name="connsiteX183" fmla="*/ 42413 w 4940042"/>
                    <a:gd name="connsiteY183" fmla="*/ 2024260 h 5639621"/>
                    <a:gd name="connsiteX184" fmla="*/ 42413 w 4940042"/>
                    <a:gd name="connsiteY184" fmla="*/ 2024260 h 5639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4940042" h="5639621">
                      <a:moveTo>
                        <a:pt x="44509" y="1978063"/>
                      </a:moveTo>
                      <a:cubicBezTo>
                        <a:pt x="46128" y="1857763"/>
                        <a:pt x="35270" y="1738605"/>
                        <a:pt x="22982" y="1622209"/>
                      </a:cubicBezTo>
                      <a:cubicBezTo>
                        <a:pt x="17648" y="1564393"/>
                        <a:pt x="12314" y="1507243"/>
                        <a:pt x="7647" y="1450093"/>
                      </a:cubicBezTo>
                      <a:cubicBezTo>
                        <a:pt x="3837" y="1393609"/>
                        <a:pt x="789" y="1337317"/>
                        <a:pt x="122" y="1281119"/>
                      </a:cubicBezTo>
                      <a:cubicBezTo>
                        <a:pt x="-5307" y="1042899"/>
                        <a:pt x="170620" y="839921"/>
                        <a:pt x="389885" y="764102"/>
                      </a:cubicBezTo>
                      <a:cubicBezTo>
                        <a:pt x="454846" y="736384"/>
                        <a:pt x="519806" y="710000"/>
                        <a:pt x="584672" y="683902"/>
                      </a:cubicBezTo>
                      <a:cubicBezTo>
                        <a:pt x="682017" y="644849"/>
                        <a:pt x="779077" y="606463"/>
                        <a:pt x="875756" y="565506"/>
                      </a:cubicBezTo>
                      <a:cubicBezTo>
                        <a:pt x="907950" y="551790"/>
                        <a:pt x="940145" y="537883"/>
                        <a:pt x="972339" y="523310"/>
                      </a:cubicBezTo>
                      <a:cubicBezTo>
                        <a:pt x="1002057" y="511594"/>
                        <a:pt x="1030156" y="497688"/>
                        <a:pt x="1057112" y="482162"/>
                      </a:cubicBezTo>
                      <a:cubicBezTo>
                        <a:pt x="1082829" y="466255"/>
                        <a:pt x="1109880" y="449968"/>
                        <a:pt x="1134264" y="431013"/>
                      </a:cubicBezTo>
                      <a:cubicBezTo>
                        <a:pt x="1272281" y="317284"/>
                        <a:pt x="1350863" y="165742"/>
                        <a:pt x="1502405" y="73730"/>
                      </a:cubicBezTo>
                      <a:cubicBezTo>
                        <a:pt x="1529742" y="57061"/>
                        <a:pt x="1557460" y="43441"/>
                        <a:pt x="1585368" y="32296"/>
                      </a:cubicBezTo>
                      <a:cubicBezTo>
                        <a:pt x="1613277" y="21152"/>
                        <a:pt x="1641470" y="12675"/>
                        <a:pt x="1669760" y="6960"/>
                      </a:cubicBezTo>
                      <a:cubicBezTo>
                        <a:pt x="1748722" y="-10185"/>
                        <a:pt x="1824541" y="6007"/>
                        <a:pt x="1894931" y="52013"/>
                      </a:cubicBezTo>
                      <a:cubicBezTo>
                        <a:pt x="2046473" y="149454"/>
                        <a:pt x="2184586" y="268612"/>
                        <a:pt x="2374038" y="246895"/>
                      </a:cubicBezTo>
                      <a:cubicBezTo>
                        <a:pt x="2549965" y="230607"/>
                        <a:pt x="2725892" y="160312"/>
                        <a:pt x="2899913" y="215748"/>
                      </a:cubicBezTo>
                      <a:cubicBezTo>
                        <a:pt x="2943729" y="228797"/>
                        <a:pt x="2985448" y="246228"/>
                        <a:pt x="3026501" y="264992"/>
                      </a:cubicBezTo>
                      <a:cubicBezTo>
                        <a:pt x="3117274" y="307378"/>
                        <a:pt x="3204713" y="356813"/>
                        <a:pt x="3287390" y="415297"/>
                      </a:cubicBezTo>
                      <a:cubicBezTo>
                        <a:pt x="3314918" y="434728"/>
                        <a:pt x="3342064" y="455206"/>
                        <a:pt x="3369305" y="476447"/>
                      </a:cubicBezTo>
                      <a:cubicBezTo>
                        <a:pt x="3565044" y="620370"/>
                        <a:pt x="3773451" y="736861"/>
                        <a:pt x="3914231" y="953364"/>
                      </a:cubicBezTo>
                      <a:cubicBezTo>
                        <a:pt x="3929566" y="977748"/>
                        <a:pt x="3943758" y="1002322"/>
                        <a:pt x="3957284" y="1026992"/>
                      </a:cubicBezTo>
                      <a:cubicBezTo>
                        <a:pt x="3970619" y="1051757"/>
                        <a:pt x="3983287" y="1076617"/>
                        <a:pt x="3995479" y="1101573"/>
                      </a:cubicBezTo>
                      <a:cubicBezTo>
                        <a:pt x="4058535" y="1244257"/>
                        <a:pt x="4091586" y="1393990"/>
                        <a:pt x="4168262" y="1534008"/>
                      </a:cubicBezTo>
                      <a:cubicBezTo>
                        <a:pt x="4183598" y="1562011"/>
                        <a:pt x="4200648" y="1589634"/>
                        <a:pt x="4220079" y="1616685"/>
                      </a:cubicBezTo>
                      <a:cubicBezTo>
                        <a:pt x="4249797" y="1657261"/>
                        <a:pt x="4282277" y="1695171"/>
                        <a:pt x="4320186" y="1730413"/>
                      </a:cubicBezTo>
                      <a:cubicBezTo>
                        <a:pt x="4447440" y="1841380"/>
                        <a:pt x="4596316" y="1909102"/>
                        <a:pt x="4709949" y="2036261"/>
                      </a:cubicBezTo>
                      <a:cubicBezTo>
                        <a:pt x="4734333" y="2063788"/>
                        <a:pt x="4756527" y="2092459"/>
                        <a:pt x="4777005" y="2121986"/>
                      </a:cubicBezTo>
                      <a:cubicBezTo>
                        <a:pt x="4796722" y="2151609"/>
                        <a:pt x="4814534" y="2182184"/>
                        <a:pt x="4829012" y="2213902"/>
                      </a:cubicBezTo>
                      <a:cubicBezTo>
                        <a:pt x="4896734" y="2377256"/>
                        <a:pt x="4856063" y="2558612"/>
                        <a:pt x="4845300" y="2729205"/>
                      </a:cubicBezTo>
                      <a:cubicBezTo>
                        <a:pt x="4842632" y="2794165"/>
                        <a:pt x="4845300" y="2859126"/>
                        <a:pt x="4869684" y="2918657"/>
                      </a:cubicBezTo>
                      <a:cubicBezTo>
                        <a:pt x="4948170" y="3105442"/>
                        <a:pt x="4975221" y="3340900"/>
                        <a:pt x="4813010" y="3489872"/>
                      </a:cubicBezTo>
                      <a:cubicBezTo>
                        <a:pt x="4781006" y="3525019"/>
                        <a:pt x="4746526" y="3557594"/>
                        <a:pt x="4710425" y="3588932"/>
                      </a:cubicBezTo>
                      <a:cubicBezTo>
                        <a:pt x="4674326" y="3620269"/>
                        <a:pt x="4636702" y="3650273"/>
                        <a:pt x="4598411" y="3680276"/>
                      </a:cubicBezTo>
                      <a:cubicBezTo>
                        <a:pt x="4560121" y="3710185"/>
                        <a:pt x="4520974" y="3740093"/>
                        <a:pt x="4481064" y="3770859"/>
                      </a:cubicBezTo>
                      <a:cubicBezTo>
                        <a:pt x="4239033" y="3917639"/>
                        <a:pt x="4176740" y="4218058"/>
                        <a:pt x="4227127" y="4476566"/>
                      </a:cubicBezTo>
                      <a:cubicBezTo>
                        <a:pt x="4229127" y="4509523"/>
                        <a:pt x="4231890" y="4542479"/>
                        <a:pt x="4235224" y="4575341"/>
                      </a:cubicBezTo>
                      <a:cubicBezTo>
                        <a:pt x="4238557" y="4608202"/>
                        <a:pt x="4242653" y="4640873"/>
                        <a:pt x="4247035" y="4673162"/>
                      </a:cubicBezTo>
                      <a:cubicBezTo>
                        <a:pt x="4255893" y="4737837"/>
                        <a:pt x="4266561" y="4801369"/>
                        <a:pt x="4276943" y="4862234"/>
                      </a:cubicBezTo>
                      <a:cubicBezTo>
                        <a:pt x="4288468" y="4928527"/>
                        <a:pt x="4284563" y="4993012"/>
                        <a:pt x="4268466" y="5053877"/>
                      </a:cubicBezTo>
                      <a:cubicBezTo>
                        <a:pt x="4220269" y="5236471"/>
                        <a:pt x="4062726" y="5386490"/>
                        <a:pt x="3882894" y="5456975"/>
                      </a:cubicBezTo>
                      <a:cubicBezTo>
                        <a:pt x="3804312" y="5494027"/>
                        <a:pt x="3722207" y="5525650"/>
                        <a:pt x="3638672" y="5553177"/>
                      </a:cubicBezTo>
                      <a:cubicBezTo>
                        <a:pt x="3610860" y="5562321"/>
                        <a:pt x="3582856" y="5571084"/>
                        <a:pt x="3554757" y="5579371"/>
                      </a:cubicBezTo>
                      <a:cubicBezTo>
                        <a:pt x="3526182" y="5587467"/>
                        <a:pt x="3497607" y="5595087"/>
                        <a:pt x="3468556" y="5602231"/>
                      </a:cubicBezTo>
                      <a:cubicBezTo>
                        <a:pt x="3263197" y="5654047"/>
                        <a:pt x="3062505" y="5624805"/>
                        <a:pt x="2860194" y="5577752"/>
                      </a:cubicBezTo>
                      <a:cubicBezTo>
                        <a:pt x="2819713" y="5568322"/>
                        <a:pt x="2779232" y="5558225"/>
                        <a:pt x="2738560" y="5547939"/>
                      </a:cubicBezTo>
                      <a:cubicBezTo>
                        <a:pt x="2587779" y="5517268"/>
                        <a:pt x="2441570" y="5441544"/>
                        <a:pt x="2284598" y="5468595"/>
                      </a:cubicBezTo>
                      <a:cubicBezTo>
                        <a:pt x="2073429" y="5503838"/>
                        <a:pt x="1886739" y="5609375"/>
                        <a:pt x="1676237" y="5621281"/>
                      </a:cubicBezTo>
                      <a:cubicBezTo>
                        <a:pt x="1637470" y="5624043"/>
                        <a:pt x="1598417" y="5626615"/>
                        <a:pt x="1559365" y="5628806"/>
                      </a:cubicBezTo>
                      <a:cubicBezTo>
                        <a:pt x="1520312" y="5631092"/>
                        <a:pt x="1481165" y="5632997"/>
                        <a:pt x="1442017" y="5634520"/>
                      </a:cubicBezTo>
                      <a:cubicBezTo>
                        <a:pt x="1379342" y="5636806"/>
                        <a:pt x="1316573" y="5637378"/>
                        <a:pt x="1254184" y="5634044"/>
                      </a:cubicBezTo>
                      <a:cubicBezTo>
                        <a:pt x="1180270" y="5630996"/>
                        <a:pt x="1107213" y="5609375"/>
                        <a:pt x="1036823" y="5587753"/>
                      </a:cubicBezTo>
                      <a:cubicBezTo>
                        <a:pt x="1053016" y="5582324"/>
                        <a:pt x="1069304" y="5576894"/>
                        <a:pt x="1077400" y="5566131"/>
                      </a:cubicBezTo>
                      <a:cubicBezTo>
                        <a:pt x="1103498" y="5530603"/>
                        <a:pt x="1129025" y="5495265"/>
                        <a:pt x="1154171" y="5460118"/>
                      </a:cubicBezTo>
                      <a:cubicBezTo>
                        <a:pt x="1178079" y="5427828"/>
                        <a:pt x="1202177" y="5393443"/>
                        <a:pt x="1221037" y="5357248"/>
                      </a:cubicBezTo>
                      <a:cubicBezTo>
                        <a:pt x="1264280" y="5290001"/>
                        <a:pt x="1250660" y="5211420"/>
                        <a:pt x="1264280" y="5135696"/>
                      </a:cubicBezTo>
                      <a:cubicBezTo>
                        <a:pt x="1299428" y="4959770"/>
                        <a:pt x="1440207" y="4846041"/>
                        <a:pt x="1583558" y="4767269"/>
                      </a:cubicBezTo>
                      <a:cubicBezTo>
                        <a:pt x="1618706" y="4747267"/>
                        <a:pt x="1655377" y="4728884"/>
                        <a:pt x="1692905" y="4711643"/>
                      </a:cubicBezTo>
                      <a:cubicBezTo>
                        <a:pt x="1843115" y="4642873"/>
                        <a:pt x="2008088" y="4592581"/>
                        <a:pt x="2146677" y="4532002"/>
                      </a:cubicBezTo>
                      <a:cubicBezTo>
                        <a:pt x="2165631" y="4523906"/>
                        <a:pt x="2187253" y="4513047"/>
                        <a:pt x="2203445" y="4497426"/>
                      </a:cubicBezTo>
                      <a:cubicBezTo>
                        <a:pt x="2227639" y="4480186"/>
                        <a:pt x="2250404" y="4461993"/>
                        <a:pt x="2272692" y="4443419"/>
                      </a:cubicBezTo>
                      <a:cubicBezTo>
                        <a:pt x="2347749" y="4379411"/>
                        <a:pt x="2417758" y="4308831"/>
                        <a:pt x="2474146" y="4229202"/>
                      </a:cubicBezTo>
                      <a:cubicBezTo>
                        <a:pt x="2492910" y="4202627"/>
                        <a:pt x="2510151" y="4175100"/>
                        <a:pt x="2525581" y="4146525"/>
                      </a:cubicBezTo>
                      <a:cubicBezTo>
                        <a:pt x="2650263" y="3928307"/>
                        <a:pt x="2531105" y="3687420"/>
                        <a:pt x="2482433" y="3454629"/>
                      </a:cubicBezTo>
                      <a:cubicBezTo>
                        <a:pt x="2417472" y="3148781"/>
                        <a:pt x="2782851" y="3110872"/>
                        <a:pt x="2972399" y="3004287"/>
                      </a:cubicBezTo>
                      <a:cubicBezTo>
                        <a:pt x="3007927" y="2980856"/>
                        <a:pt x="3043646" y="2957519"/>
                        <a:pt x="3080127" y="2934278"/>
                      </a:cubicBezTo>
                      <a:cubicBezTo>
                        <a:pt x="3242147" y="2829313"/>
                        <a:pt x="3419979" y="2728633"/>
                        <a:pt x="3559139" y="2602808"/>
                      </a:cubicBezTo>
                      <a:cubicBezTo>
                        <a:pt x="3586952" y="2577662"/>
                        <a:pt x="3613241" y="2551468"/>
                        <a:pt x="3637529" y="2524037"/>
                      </a:cubicBezTo>
                      <a:cubicBezTo>
                        <a:pt x="3751925" y="2398878"/>
                        <a:pt x="3824981" y="2231048"/>
                        <a:pt x="3802312" y="2060169"/>
                      </a:cubicBezTo>
                      <a:cubicBezTo>
                        <a:pt x="3799454" y="2030641"/>
                        <a:pt x="3795263" y="2000923"/>
                        <a:pt x="3790596" y="1971205"/>
                      </a:cubicBezTo>
                      <a:cubicBezTo>
                        <a:pt x="3786120" y="1941487"/>
                        <a:pt x="3780976" y="1911674"/>
                        <a:pt x="3776309" y="1881861"/>
                      </a:cubicBezTo>
                      <a:cubicBezTo>
                        <a:pt x="3743829" y="1705934"/>
                        <a:pt x="3705919" y="1543533"/>
                        <a:pt x="3681916" y="1372654"/>
                      </a:cubicBezTo>
                      <a:cubicBezTo>
                        <a:pt x="3676201" y="1341127"/>
                        <a:pt x="3669819" y="1309789"/>
                        <a:pt x="3662295" y="1278738"/>
                      </a:cubicBezTo>
                      <a:cubicBezTo>
                        <a:pt x="3647245" y="1216635"/>
                        <a:pt x="3627433" y="1155580"/>
                        <a:pt x="3597620" y="1096906"/>
                      </a:cubicBezTo>
                      <a:cubicBezTo>
                        <a:pt x="3489320" y="880307"/>
                        <a:pt x="3261959" y="774770"/>
                        <a:pt x="3084508" y="626180"/>
                      </a:cubicBezTo>
                      <a:cubicBezTo>
                        <a:pt x="3060886" y="607225"/>
                        <a:pt x="3036597" y="589128"/>
                        <a:pt x="3011642" y="571888"/>
                      </a:cubicBezTo>
                      <a:cubicBezTo>
                        <a:pt x="2986781" y="554647"/>
                        <a:pt x="2961350" y="538264"/>
                        <a:pt x="2935442" y="522643"/>
                      </a:cubicBezTo>
                      <a:cubicBezTo>
                        <a:pt x="2909534" y="507022"/>
                        <a:pt x="2883054" y="492163"/>
                        <a:pt x="2855908" y="478257"/>
                      </a:cubicBezTo>
                      <a:cubicBezTo>
                        <a:pt x="2774660" y="441776"/>
                        <a:pt x="2688078" y="425584"/>
                        <a:pt x="2598733" y="444538"/>
                      </a:cubicBezTo>
                      <a:cubicBezTo>
                        <a:pt x="2314507" y="501403"/>
                        <a:pt x="2062761" y="414725"/>
                        <a:pt x="1881405" y="184696"/>
                      </a:cubicBezTo>
                      <a:cubicBezTo>
                        <a:pt x="1819112" y="103448"/>
                        <a:pt x="1697382" y="73730"/>
                        <a:pt x="1605656" y="129356"/>
                      </a:cubicBezTo>
                      <a:cubicBezTo>
                        <a:pt x="1574795" y="144025"/>
                        <a:pt x="1545268" y="162313"/>
                        <a:pt x="1516979" y="183268"/>
                      </a:cubicBezTo>
                      <a:cubicBezTo>
                        <a:pt x="1403631" y="267183"/>
                        <a:pt x="1308857" y="394437"/>
                        <a:pt x="1220942" y="509404"/>
                      </a:cubicBezTo>
                      <a:cubicBezTo>
                        <a:pt x="1201987" y="533788"/>
                        <a:pt x="1177603" y="552742"/>
                        <a:pt x="1154076" y="568649"/>
                      </a:cubicBezTo>
                      <a:cubicBezTo>
                        <a:pt x="1123787" y="590176"/>
                        <a:pt x="1091973" y="609321"/>
                        <a:pt x="1058540" y="626180"/>
                      </a:cubicBezTo>
                      <a:cubicBezTo>
                        <a:pt x="1025108" y="643039"/>
                        <a:pt x="990246" y="657708"/>
                        <a:pt x="953289" y="669519"/>
                      </a:cubicBezTo>
                      <a:cubicBezTo>
                        <a:pt x="910331" y="685045"/>
                        <a:pt x="867659" y="699999"/>
                        <a:pt x="824892" y="714477"/>
                      </a:cubicBezTo>
                      <a:cubicBezTo>
                        <a:pt x="782125" y="728955"/>
                        <a:pt x="738977" y="743147"/>
                        <a:pt x="695638" y="756958"/>
                      </a:cubicBezTo>
                      <a:cubicBezTo>
                        <a:pt x="626201" y="779152"/>
                        <a:pt x="556001" y="800392"/>
                        <a:pt x="484754" y="820681"/>
                      </a:cubicBezTo>
                      <a:cubicBezTo>
                        <a:pt x="249296" y="872116"/>
                        <a:pt x="32698" y="1058901"/>
                        <a:pt x="24602" y="1313314"/>
                      </a:cubicBezTo>
                      <a:cubicBezTo>
                        <a:pt x="21935" y="1420279"/>
                        <a:pt x="27173" y="1528293"/>
                        <a:pt x="33174" y="1638783"/>
                      </a:cubicBezTo>
                      <a:cubicBezTo>
                        <a:pt x="37937" y="1752226"/>
                        <a:pt x="48795" y="1863192"/>
                        <a:pt x="44509" y="1978063"/>
                      </a:cubicBezTo>
                      <a:lnTo>
                        <a:pt x="44509" y="1978063"/>
                      </a:lnTo>
                      <a:close/>
                      <a:moveTo>
                        <a:pt x="42413" y="2024260"/>
                      </a:moveTo>
                      <a:cubicBezTo>
                        <a:pt x="46128" y="1906435"/>
                        <a:pt x="40699" y="1790040"/>
                        <a:pt x="35365" y="1670501"/>
                      </a:cubicBezTo>
                      <a:cubicBezTo>
                        <a:pt x="32793" y="1612780"/>
                        <a:pt x="30507" y="1555820"/>
                        <a:pt x="28126" y="1498384"/>
                      </a:cubicBezTo>
                      <a:cubicBezTo>
                        <a:pt x="27173" y="1442282"/>
                        <a:pt x="26507" y="1386085"/>
                        <a:pt x="27173" y="1329887"/>
                      </a:cubicBezTo>
                      <a:cubicBezTo>
                        <a:pt x="27173" y="1132243"/>
                        <a:pt x="148998" y="953650"/>
                        <a:pt x="328830" y="878783"/>
                      </a:cubicBezTo>
                      <a:cubicBezTo>
                        <a:pt x="389123" y="850970"/>
                        <a:pt x="453512" y="829158"/>
                        <a:pt x="517139" y="810203"/>
                      </a:cubicBezTo>
                      <a:cubicBezTo>
                        <a:pt x="592958" y="786391"/>
                        <a:pt x="667825" y="762007"/>
                        <a:pt x="742120" y="737051"/>
                      </a:cubicBezTo>
                      <a:cubicBezTo>
                        <a:pt x="779267" y="724573"/>
                        <a:pt x="816224" y="711905"/>
                        <a:pt x="852991" y="699046"/>
                      </a:cubicBezTo>
                      <a:cubicBezTo>
                        <a:pt x="882614" y="689712"/>
                        <a:pt x="912332" y="679615"/>
                        <a:pt x="942145" y="668757"/>
                      </a:cubicBezTo>
                      <a:cubicBezTo>
                        <a:pt x="969863" y="658756"/>
                        <a:pt x="997295" y="648088"/>
                        <a:pt x="1024155" y="636372"/>
                      </a:cubicBezTo>
                      <a:cubicBezTo>
                        <a:pt x="1051016" y="624656"/>
                        <a:pt x="1077305" y="611988"/>
                        <a:pt x="1102832" y="597986"/>
                      </a:cubicBezTo>
                      <a:cubicBezTo>
                        <a:pt x="1158648" y="569316"/>
                        <a:pt x="1210083" y="534169"/>
                        <a:pt x="1245230" y="477304"/>
                      </a:cubicBezTo>
                      <a:cubicBezTo>
                        <a:pt x="1323716" y="356813"/>
                        <a:pt x="1421824" y="237084"/>
                        <a:pt x="1538600" y="162598"/>
                      </a:cubicBezTo>
                      <a:cubicBezTo>
                        <a:pt x="1567747" y="144025"/>
                        <a:pt x="1598132" y="128213"/>
                        <a:pt x="1629564" y="116021"/>
                      </a:cubicBezTo>
                      <a:cubicBezTo>
                        <a:pt x="1813682" y="41440"/>
                        <a:pt x="1930078" y="239084"/>
                        <a:pt x="2054665" y="344621"/>
                      </a:cubicBezTo>
                      <a:cubicBezTo>
                        <a:pt x="2125055" y="404152"/>
                        <a:pt x="2208970" y="444824"/>
                        <a:pt x="2298314" y="447491"/>
                      </a:cubicBezTo>
                      <a:cubicBezTo>
                        <a:pt x="2487767" y="458350"/>
                        <a:pt x="2685411" y="382531"/>
                        <a:pt x="2863814" y="466065"/>
                      </a:cubicBezTo>
                      <a:cubicBezTo>
                        <a:pt x="2894675" y="482257"/>
                        <a:pt x="2924488" y="499593"/>
                        <a:pt x="2953635" y="517881"/>
                      </a:cubicBezTo>
                      <a:cubicBezTo>
                        <a:pt x="2982781" y="536264"/>
                        <a:pt x="3011261" y="555600"/>
                        <a:pt x="3038979" y="576174"/>
                      </a:cubicBezTo>
                      <a:cubicBezTo>
                        <a:pt x="3066696" y="596748"/>
                        <a:pt x="3093747" y="618370"/>
                        <a:pt x="3120227" y="641039"/>
                      </a:cubicBezTo>
                      <a:cubicBezTo>
                        <a:pt x="3326919" y="810203"/>
                        <a:pt x="3581332" y="950983"/>
                        <a:pt x="3643626" y="1240543"/>
                      </a:cubicBezTo>
                      <a:cubicBezTo>
                        <a:pt x="3649912" y="1268070"/>
                        <a:pt x="3655722" y="1295407"/>
                        <a:pt x="3661247" y="1322648"/>
                      </a:cubicBezTo>
                      <a:cubicBezTo>
                        <a:pt x="3666771" y="1349890"/>
                        <a:pt x="3672010" y="1376941"/>
                        <a:pt x="3677249" y="1403992"/>
                      </a:cubicBezTo>
                      <a:cubicBezTo>
                        <a:pt x="3703157" y="1557249"/>
                        <a:pt x="3746495" y="1700695"/>
                        <a:pt x="3781643" y="1857667"/>
                      </a:cubicBezTo>
                      <a:cubicBezTo>
                        <a:pt x="3789072" y="1894243"/>
                        <a:pt x="3795740" y="1930724"/>
                        <a:pt x="3800693" y="1967110"/>
                      </a:cubicBezTo>
                      <a:cubicBezTo>
                        <a:pt x="3827648" y="2112080"/>
                        <a:pt x="3803264" y="2263623"/>
                        <a:pt x="3722873" y="2387829"/>
                      </a:cubicBezTo>
                      <a:cubicBezTo>
                        <a:pt x="3703823" y="2419928"/>
                        <a:pt x="3682773" y="2450313"/>
                        <a:pt x="3659723" y="2479364"/>
                      </a:cubicBezTo>
                      <a:cubicBezTo>
                        <a:pt x="3545994" y="2624430"/>
                        <a:pt x="3385117" y="2735682"/>
                        <a:pt x="3223382" y="2846363"/>
                      </a:cubicBezTo>
                      <a:cubicBezTo>
                        <a:pt x="3186426" y="2871604"/>
                        <a:pt x="3149373" y="2896940"/>
                        <a:pt x="3112893" y="2922563"/>
                      </a:cubicBezTo>
                      <a:cubicBezTo>
                        <a:pt x="2980400" y="3032481"/>
                        <a:pt x="2826095" y="3097441"/>
                        <a:pt x="2660931" y="3148876"/>
                      </a:cubicBezTo>
                      <a:cubicBezTo>
                        <a:pt x="2531010" y="3186786"/>
                        <a:pt x="2466050" y="3305848"/>
                        <a:pt x="2493101" y="3438532"/>
                      </a:cubicBezTo>
                      <a:cubicBezTo>
                        <a:pt x="2547203" y="3687515"/>
                        <a:pt x="2633880" y="3944690"/>
                        <a:pt x="2496149" y="4171766"/>
                      </a:cubicBezTo>
                      <a:cubicBezTo>
                        <a:pt x="2474908" y="4210819"/>
                        <a:pt x="2450714" y="4248252"/>
                        <a:pt x="2422616" y="4283590"/>
                      </a:cubicBezTo>
                      <a:cubicBezTo>
                        <a:pt x="2394517" y="4318927"/>
                        <a:pt x="2362704" y="4352170"/>
                        <a:pt x="2326318" y="4382935"/>
                      </a:cubicBezTo>
                      <a:cubicBezTo>
                        <a:pt x="2299648" y="4407129"/>
                        <a:pt x="2271835" y="4430275"/>
                        <a:pt x="2243070" y="4452468"/>
                      </a:cubicBezTo>
                      <a:cubicBezTo>
                        <a:pt x="2208875" y="4475138"/>
                        <a:pt x="2179157" y="4502189"/>
                        <a:pt x="2141247" y="4521143"/>
                      </a:cubicBezTo>
                      <a:cubicBezTo>
                        <a:pt x="2087145" y="4548194"/>
                        <a:pt x="2032948" y="4572578"/>
                        <a:pt x="1976084" y="4594200"/>
                      </a:cubicBezTo>
                      <a:cubicBezTo>
                        <a:pt x="1878643" y="4629728"/>
                        <a:pt x="1767486" y="4656494"/>
                        <a:pt x="1662140" y="4692879"/>
                      </a:cubicBezTo>
                      <a:cubicBezTo>
                        <a:pt x="1626992" y="4705071"/>
                        <a:pt x="1592417" y="4718311"/>
                        <a:pt x="1559174" y="4733360"/>
                      </a:cubicBezTo>
                      <a:cubicBezTo>
                        <a:pt x="1440017" y="4789082"/>
                        <a:pt x="1312858" y="4864805"/>
                        <a:pt x="1272281" y="4997488"/>
                      </a:cubicBezTo>
                      <a:cubicBezTo>
                        <a:pt x="1231705" y="5132839"/>
                        <a:pt x="1223609" y="5276285"/>
                        <a:pt x="1154933" y="5400491"/>
                      </a:cubicBezTo>
                      <a:cubicBezTo>
                        <a:pt x="1134169" y="5433257"/>
                        <a:pt x="1112547" y="5463737"/>
                        <a:pt x="1090544" y="5493455"/>
                      </a:cubicBezTo>
                      <a:cubicBezTo>
                        <a:pt x="1068542" y="5523269"/>
                        <a:pt x="1046253" y="5552320"/>
                        <a:pt x="1023203" y="5582133"/>
                      </a:cubicBezTo>
                      <a:cubicBezTo>
                        <a:pt x="1080067" y="5598421"/>
                        <a:pt x="1134169" y="5614614"/>
                        <a:pt x="1191795" y="5624805"/>
                      </a:cubicBezTo>
                      <a:cubicBezTo>
                        <a:pt x="1248564" y="5635569"/>
                        <a:pt x="1306095" y="5641664"/>
                        <a:pt x="1364293" y="5638997"/>
                      </a:cubicBezTo>
                      <a:cubicBezTo>
                        <a:pt x="1434016" y="5636997"/>
                        <a:pt x="1503548" y="5632616"/>
                        <a:pt x="1572986" y="5627472"/>
                      </a:cubicBezTo>
                      <a:cubicBezTo>
                        <a:pt x="1625087" y="5623662"/>
                        <a:pt x="1676903" y="5619185"/>
                        <a:pt x="1727100" y="5613851"/>
                      </a:cubicBezTo>
                      <a:cubicBezTo>
                        <a:pt x="1897502" y="5579466"/>
                        <a:pt x="2062666" y="5530794"/>
                        <a:pt x="2233163" y="5479358"/>
                      </a:cubicBezTo>
                      <a:cubicBezTo>
                        <a:pt x="2357655" y="5441449"/>
                        <a:pt x="2484909" y="5484788"/>
                        <a:pt x="2606258" y="5508981"/>
                      </a:cubicBezTo>
                      <a:cubicBezTo>
                        <a:pt x="2642453" y="5517172"/>
                        <a:pt x="2678267" y="5525936"/>
                        <a:pt x="2713986" y="5534794"/>
                      </a:cubicBezTo>
                      <a:cubicBezTo>
                        <a:pt x="2963445" y="5597087"/>
                        <a:pt x="3208047" y="5668239"/>
                        <a:pt x="3456745" y="5607470"/>
                      </a:cubicBezTo>
                      <a:cubicBezTo>
                        <a:pt x="3487511" y="5600421"/>
                        <a:pt x="3517705" y="5592515"/>
                        <a:pt x="3547804" y="5584229"/>
                      </a:cubicBezTo>
                      <a:cubicBezTo>
                        <a:pt x="3636196" y="5558320"/>
                        <a:pt x="3723540" y="5528126"/>
                        <a:pt x="3808027" y="5492027"/>
                      </a:cubicBezTo>
                      <a:cubicBezTo>
                        <a:pt x="3864415" y="5467928"/>
                        <a:pt x="3919470" y="5441258"/>
                        <a:pt x="3972714" y="5411254"/>
                      </a:cubicBezTo>
                      <a:cubicBezTo>
                        <a:pt x="4170834" y="5309909"/>
                        <a:pt x="4246844" y="5140173"/>
                        <a:pt x="4269704" y="4950054"/>
                      </a:cubicBezTo>
                      <a:cubicBezTo>
                        <a:pt x="4277229" y="4886713"/>
                        <a:pt x="4278848" y="4820990"/>
                        <a:pt x="4277133" y="4754887"/>
                      </a:cubicBezTo>
                      <a:cubicBezTo>
                        <a:pt x="4279705" y="4713263"/>
                        <a:pt x="4274276" y="4675353"/>
                        <a:pt x="4268847" y="4634777"/>
                      </a:cubicBezTo>
                      <a:cubicBezTo>
                        <a:pt x="4265132" y="4601630"/>
                        <a:pt x="4260846" y="4567911"/>
                        <a:pt x="4256750" y="4533812"/>
                      </a:cubicBezTo>
                      <a:cubicBezTo>
                        <a:pt x="4244463" y="4385793"/>
                        <a:pt x="4190361" y="4236917"/>
                        <a:pt x="4230937" y="4085279"/>
                      </a:cubicBezTo>
                      <a:cubicBezTo>
                        <a:pt x="4276943" y="3922878"/>
                        <a:pt x="4423152" y="3830866"/>
                        <a:pt x="4548120" y="3731330"/>
                      </a:cubicBezTo>
                      <a:cubicBezTo>
                        <a:pt x="4573266" y="3709899"/>
                        <a:pt x="4598411" y="3688373"/>
                        <a:pt x="4623177" y="3666751"/>
                      </a:cubicBezTo>
                      <a:cubicBezTo>
                        <a:pt x="4648037" y="3645129"/>
                        <a:pt x="4672516" y="3623222"/>
                        <a:pt x="4696519" y="3601028"/>
                      </a:cubicBezTo>
                      <a:cubicBezTo>
                        <a:pt x="4720522" y="3578740"/>
                        <a:pt x="4744049" y="3556070"/>
                        <a:pt x="4766909" y="3532734"/>
                      </a:cubicBezTo>
                      <a:cubicBezTo>
                        <a:pt x="4789674" y="3509398"/>
                        <a:pt x="4811772" y="3485490"/>
                        <a:pt x="4832822" y="3460630"/>
                      </a:cubicBezTo>
                      <a:cubicBezTo>
                        <a:pt x="4937406" y="3354521"/>
                        <a:pt x="4964458" y="3200216"/>
                        <a:pt x="4918452" y="3059437"/>
                      </a:cubicBezTo>
                      <a:cubicBezTo>
                        <a:pt x="4885971" y="2970092"/>
                        <a:pt x="4848062" y="2883510"/>
                        <a:pt x="4845395" y="2788736"/>
                      </a:cubicBezTo>
                      <a:cubicBezTo>
                        <a:pt x="4842728" y="2582996"/>
                        <a:pt x="4913118" y="2361064"/>
                        <a:pt x="4808533" y="2172850"/>
                      </a:cubicBezTo>
                      <a:cubicBezTo>
                        <a:pt x="4793198" y="2144941"/>
                        <a:pt x="4775481" y="2117510"/>
                        <a:pt x="4756051" y="2090363"/>
                      </a:cubicBezTo>
                      <a:cubicBezTo>
                        <a:pt x="4639655" y="1930629"/>
                        <a:pt x="4469158" y="1863001"/>
                        <a:pt x="4322949" y="1741177"/>
                      </a:cubicBezTo>
                      <a:cubicBezTo>
                        <a:pt x="4287801" y="1711363"/>
                        <a:pt x="4257988" y="1676216"/>
                        <a:pt x="4232842" y="1638783"/>
                      </a:cubicBezTo>
                      <a:cubicBezTo>
                        <a:pt x="4211030" y="1608112"/>
                        <a:pt x="4191313" y="1576204"/>
                        <a:pt x="4172834" y="1543438"/>
                      </a:cubicBezTo>
                      <a:cubicBezTo>
                        <a:pt x="4117399" y="1445044"/>
                        <a:pt x="4073584" y="1338079"/>
                        <a:pt x="4046819" y="1218730"/>
                      </a:cubicBezTo>
                      <a:cubicBezTo>
                        <a:pt x="4038722" y="1183583"/>
                        <a:pt x="4022435" y="1153770"/>
                        <a:pt x="4006719" y="1120528"/>
                      </a:cubicBezTo>
                      <a:cubicBezTo>
                        <a:pt x="3989859" y="1084999"/>
                        <a:pt x="3971762" y="1050233"/>
                        <a:pt x="3952140" y="1015657"/>
                      </a:cubicBezTo>
                      <a:cubicBezTo>
                        <a:pt x="3808694" y="755815"/>
                        <a:pt x="3554186" y="617703"/>
                        <a:pt x="3331777" y="446824"/>
                      </a:cubicBezTo>
                      <a:cubicBezTo>
                        <a:pt x="3307298" y="427965"/>
                        <a:pt x="3282247" y="409867"/>
                        <a:pt x="3256815" y="392627"/>
                      </a:cubicBezTo>
                      <a:cubicBezTo>
                        <a:pt x="3205856" y="358051"/>
                        <a:pt x="3153088" y="326524"/>
                        <a:pt x="3098605" y="297663"/>
                      </a:cubicBezTo>
                      <a:cubicBezTo>
                        <a:pt x="3062124" y="278518"/>
                        <a:pt x="3024881" y="260515"/>
                        <a:pt x="2986877" y="243751"/>
                      </a:cubicBezTo>
                      <a:cubicBezTo>
                        <a:pt x="2891055" y="192793"/>
                        <a:pt x="2780089" y="184696"/>
                        <a:pt x="2674457" y="195460"/>
                      </a:cubicBezTo>
                      <a:cubicBezTo>
                        <a:pt x="2485004" y="217081"/>
                        <a:pt x="2284694" y="309188"/>
                        <a:pt x="2103338" y="198127"/>
                      </a:cubicBezTo>
                      <a:cubicBezTo>
                        <a:pt x="1970654" y="119926"/>
                        <a:pt x="1851592" y="-20758"/>
                        <a:pt x="1689191" y="2578"/>
                      </a:cubicBezTo>
                      <a:cubicBezTo>
                        <a:pt x="1650805" y="8960"/>
                        <a:pt x="1613467" y="22105"/>
                        <a:pt x="1577843" y="38869"/>
                      </a:cubicBezTo>
                      <a:cubicBezTo>
                        <a:pt x="1435254" y="106020"/>
                        <a:pt x="1319144" y="231750"/>
                        <a:pt x="1212750" y="352717"/>
                      </a:cubicBezTo>
                      <a:cubicBezTo>
                        <a:pt x="1188366" y="379768"/>
                        <a:pt x="1158648" y="401390"/>
                        <a:pt x="1130835" y="422345"/>
                      </a:cubicBezTo>
                      <a:cubicBezTo>
                        <a:pt x="1085496" y="455492"/>
                        <a:pt x="1042253" y="482638"/>
                        <a:pt x="993866" y="502450"/>
                      </a:cubicBezTo>
                      <a:cubicBezTo>
                        <a:pt x="957671" y="519500"/>
                        <a:pt x="921761" y="535978"/>
                        <a:pt x="885757" y="552361"/>
                      </a:cubicBezTo>
                      <a:cubicBezTo>
                        <a:pt x="777839" y="601415"/>
                        <a:pt x="669349" y="649421"/>
                        <a:pt x="559716" y="696284"/>
                      </a:cubicBezTo>
                      <a:cubicBezTo>
                        <a:pt x="486564" y="727526"/>
                        <a:pt x="412936" y="758292"/>
                        <a:pt x="338450" y="788486"/>
                      </a:cubicBezTo>
                      <a:cubicBezTo>
                        <a:pt x="140807" y="858876"/>
                        <a:pt x="8219" y="1053757"/>
                        <a:pt x="2789" y="1262164"/>
                      </a:cubicBezTo>
                      <a:cubicBezTo>
                        <a:pt x="1456" y="1323696"/>
                        <a:pt x="3456" y="1385323"/>
                        <a:pt x="6790" y="1446949"/>
                      </a:cubicBezTo>
                      <a:cubicBezTo>
                        <a:pt x="11076" y="1509338"/>
                        <a:pt x="16410" y="1571632"/>
                        <a:pt x="22125" y="1634687"/>
                      </a:cubicBezTo>
                      <a:cubicBezTo>
                        <a:pt x="35270" y="1765751"/>
                        <a:pt x="46128" y="1895672"/>
                        <a:pt x="42413" y="2024260"/>
                      </a:cubicBezTo>
                      <a:lnTo>
                        <a:pt x="42413" y="20242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23E9B324-C53C-4625-83DD-21FC92D63217}"/>
                    </a:ext>
                  </a:extLst>
                </p:cNvPr>
                <p:cNvSpPr/>
                <p:nvPr/>
              </p:nvSpPr>
              <p:spPr>
                <a:xfrm>
                  <a:off x="4559864" y="187183"/>
                  <a:ext cx="4527664" cy="5634562"/>
                </a:xfrm>
                <a:custGeom>
                  <a:avLst/>
                  <a:gdLst>
                    <a:gd name="connsiteX0" fmla="*/ 209836 w 4527664"/>
                    <a:gd name="connsiteY0" fmla="*/ 664608 h 5634562"/>
                    <a:gd name="connsiteX1" fmla="*/ 483680 w 4527664"/>
                    <a:gd name="connsiteY1" fmla="*/ 554880 h 5634562"/>
                    <a:gd name="connsiteX2" fmla="*/ 573881 w 4527664"/>
                    <a:gd name="connsiteY2" fmla="*/ 514970 h 5634562"/>
                    <a:gd name="connsiteX3" fmla="*/ 661130 w 4527664"/>
                    <a:gd name="connsiteY3" fmla="*/ 468202 h 5634562"/>
                    <a:gd name="connsiteX4" fmla="*/ 974408 w 4527664"/>
                    <a:gd name="connsiteY4" fmla="*/ 161021 h 5634562"/>
                    <a:gd name="connsiteX5" fmla="*/ 1149763 w 4527664"/>
                    <a:gd name="connsiteY5" fmla="*/ 38720 h 5634562"/>
                    <a:gd name="connsiteX6" fmla="*/ 1245203 w 4527664"/>
                    <a:gd name="connsiteY6" fmla="*/ 8049 h 5634562"/>
                    <a:gd name="connsiteX7" fmla="*/ 1713357 w 4527664"/>
                    <a:gd name="connsiteY7" fmla="*/ 198930 h 5634562"/>
                    <a:gd name="connsiteX8" fmla="*/ 2243899 w 4527664"/>
                    <a:gd name="connsiteY8" fmla="*/ 196264 h 5634562"/>
                    <a:gd name="connsiteX9" fmla="*/ 2544985 w 4527664"/>
                    <a:gd name="connsiteY9" fmla="*/ 229791 h 5634562"/>
                    <a:gd name="connsiteX10" fmla="*/ 2654427 w 4527664"/>
                    <a:gd name="connsiteY10" fmla="*/ 280465 h 5634562"/>
                    <a:gd name="connsiteX11" fmla="*/ 2809970 w 4527664"/>
                    <a:gd name="connsiteY11" fmla="*/ 369428 h 5634562"/>
                    <a:gd name="connsiteX12" fmla="*/ 2884551 w 4527664"/>
                    <a:gd name="connsiteY12" fmla="*/ 420006 h 5634562"/>
                    <a:gd name="connsiteX13" fmla="*/ 3502533 w 4527664"/>
                    <a:gd name="connsiteY13" fmla="*/ 951501 h 5634562"/>
                    <a:gd name="connsiteX14" fmla="*/ 3546539 w 4527664"/>
                    <a:gd name="connsiteY14" fmla="*/ 1025129 h 5634562"/>
                    <a:gd name="connsiteX15" fmla="*/ 3585020 w 4527664"/>
                    <a:gd name="connsiteY15" fmla="*/ 1099710 h 5634562"/>
                    <a:gd name="connsiteX16" fmla="*/ 3756755 w 4527664"/>
                    <a:gd name="connsiteY16" fmla="*/ 1532145 h 5634562"/>
                    <a:gd name="connsiteX17" fmla="*/ 3808381 w 4527664"/>
                    <a:gd name="connsiteY17" fmla="*/ 1614822 h 5634562"/>
                    <a:gd name="connsiteX18" fmla="*/ 3908489 w 4527664"/>
                    <a:gd name="connsiteY18" fmla="*/ 1728550 h 5634562"/>
                    <a:gd name="connsiteX19" fmla="*/ 4298252 w 4527664"/>
                    <a:gd name="connsiteY19" fmla="*/ 2034398 h 5634562"/>
                    <a:gd name="connsiteX20" fmla="*/ 4365308 w 4527664"/>
                    <a:gd name="connsiteY20" fmla="*/ 2120123 h 5634562"/>
                    <a:gd name="connsiteX21" fmla="*/ 4417314 w 4527664"/>
                    <a:gd name="connsiteY21" fmla="*/ 2212039 h 5634562"/>
                    <a:gd name="connsiteX22" fmla="*/ 4433602 w 4527664"/>
                    <a:gd name="connsiteY22" fmla="*/ 2727342 h 5634562"/>
                    <a:gd name="connsiteX23" fmla="*/ 4457986 w 4527664"/>
                    <a:gd name="connsiteY23" fmla="*/ 2916794 h 5634562"/>
                    <a:gd name="connsiteX24" fmla="*/ 4406837 w 4527664"/>
                    <a:gd name="connsiteY24" fmla="*/ 3484389 h 5634562"/>
                    <a:gd name="connsiteX25" fmla="*/ 4305110 w 4527664"/>
                    <a:gd name="connsiteY25" fmla="*/ 3582782 h 5634562"/>
                    <a:gd name="connsiteX26" fmla="*/ 4193476 w 4527664"/>
                    <a:gd name="connsiteY26" fmla="*/ 3673270 h 5634562"/>
                    <a:gd name="connsiteX27" fmla="*/ 4077748 w 4527664"/>
                    <a:gd name="connsiteY27" fmla="*/ 3763567 h 5634562"/>
                    <a:gd name="connsiteX28" fmla="*/ 3815715 w 4527664"/>
                    <a:gd name="connsiteY28" fmla="*/ 4457082 h 5634562"/>
                    <a:gd name="connsiteX29" fmla="*/ 3822383 w 4527664"/>
                    <a:gd name="connsiteY29" fmla="*/ 4554618 h 5634562"/>
                    <a:gd name="connsiteX30" fmla="*/ 3832955 w 4527664"/>
                    <a:gd name="connsiteY30" fmla="*/ 4651297 h 5634562"/>
                    <a:gd name="connsiteX31" fmla="*/ 3862387 w 4527664"/>
                    <a:gd name="connsiteY31" fmla="*/ 4838654 h 5634562"/>
                    <a:gd name="connsiteX32" fmla="*/ 3864292 w 4527664"/>
                    <a:gd name="connsiteY32" fmla="*/ 5009627 h 5634562"/>
                    <a:gd name="connsiteX33" fmla="*/ 3592925 w 4527664"/>
                    <a:gd name="connsiteY33" fmla="*/ 5403391 h 5634562"/>
                    <a:gd name="connsiteX34" fmla="*/ 3384709 w 4527664"/>
                    <a:gd name="connsiteY34" fmla="*/ 5496640 h 5634562"/>
                    <a:gd name="connsiteX35" fmla="*/ 3276124 w 4527664"/>
                    <a:gd name="connsiteY35" fmla="*/ 5535407 h 5634562"/>
                    <a:gd name="connsiteX36" fmla="*/ 3167253 w 4527664"/>
                    <a:gd name="connsiteY36" fmla="*/ 5570555 h 5634562"/>
                    <a:gd name="connsiteX37" fmla="*/ 2560415 w 4527664"/>
                    <a:gd name="connsiteY37" fmla="*/ 5602082 h 5634562"/>
                    <a:gd name="connsiteX38" fmla="*/ 2348389 w 4527664"/>
                    <a:gd name="connsiteY38" fmla="*/ 5547314 h 5634562"/>
                    <a:gd name="connsiteX39" fmla="*/ 2245614 w 4527664"/>
                    <a:gd name="connsiteY39" fmla="*/ 5518834 h 5634562"/>
                    <a:gd name="connsiteX40" fmla="*/ 1715929 w 4527664"/>
                    <a:gd name="connsiteY40" fmla="*/ 5504642 h 5634562"/>
                    <a:gd name="connsiteX41" fmla="*/ 1275207 w 4527664"/>
                    <a:gd name="connsiteY41" fmla="*/ 5615417 h 5634562"/>
                    <a:gd name="connsiteX42" fmla="*/ 1160240 w 4527664"/>
                    <a:gd name="connsiteY42" fmla="*/ 5624657 h 5634562"/>
                    <a:gd name="connsiteX43" fmla="*/ 1044607 w 4527664"/>
                    <a:gd name="connsiteY43" fmla="*/ 5634562 h 5634562"/>
                    <a:gd name="connsiteX44" fmla="*/ 1123474 w 4527664"/>
                    <a:gd name="connsiteY44" fmla="*/ 5587033 h 5634562"/>
                    <a:gd name="connsiteX45" fmla="*/ 1195006 w 4527664"/>
                    <a:gd name="connsiteY45" fmla="*/ 5538169 h 5634562"/>
                    <a:gd name="connsiteX46" fmla="*/ 1245203 w 4527664"/>
                    <a:gd name="connsiteY46" fmla="*/ 5473971 h 5634562"/>
                    <a:gd name="connsiteX47" fmla="*/ 1274731 w 4527664"/>
                    <a:gd name="connsiteY47" fmla="*/ 5409963 h 5634562"/>
                    <a:gd name="connsiteX48" fmla="*/ 1377601 w 4527664"/>
                    <a:gd name="connsiteY48" fmla="*/ 5074302 h 5634562"/>
                    <a:gd name="connsiteX49" fmla="*/ 1826895 w 4527664"/>
                    <a:gd name="connsiteY49" fmla="*/ 4935523 h 5634562"/>
                    <a:gd name="connsiteX50" fmla="*/ 1940052 w 4527664"/>
                    <a:gd name="connsiteY50" fmla="*/ 4934761 h 5634562"/>
                    <a:gd name="connsiteX51" fmla="*/ 2157127 w 4527664"/>
                    <a:gd name="connsiteY51" fmla="*/ 4928093 h 5634562"/>
                    <a:gd name="connsiteX52" fmla="*/ 2374011 w 4527664"/>
                    <a:gd name="connsiteY52" fmla="*/ 4878468 h 5634562"/>
                    <a:gd name="connsiteX53" fmla="*/ 2493264 w 4527664"/>
                    <a:gd name="connsiteY53" fmla="*/ 4823128 h 5634562"/>
                    <a:gd name="connsiteX54" fmla="*/ 2587942 w 4527664"/>
                    <a:gd name="connsiteY54" fmla="*/ 4751595 h 5634562"/>
                    <a:gd name="connsiteX55" fmla="*/ 2755964 w 4527664"/>
                    <a:gd name="connsiteY55" fmla="*/ 4455749 h 5634562"/>
                    <a:gd name="connsiteX56" fmla="*/ 2773108 w 4527664"/>
                    <a:gd name="connsiteY56" fmla="*/ 4370214 h 5634562"/>
                    <a:gd name="connsiteX57" fmla="*/ 2777014 w 4527664"/>
                    <a:gd name="connsiteY57" fmla="*/ 4189144 h 5634562"/>
                    <a:gd name="connsiteX58" fmla="*/ 2763012 w 4527664"/>
                    <a:gd name="connsiteY58" fmla="*/ 4072081 h 5634562"/>
                    <a:gd name="connsiteX59" fmla="*/ 2754535 w 4527664"/>
                    <a:gd name="connsiteY59" fmla="*/ 3953876 h 5634562"/>
                    <a:gd name="connsiteX60" fmla="*/ 2896743 w 4527664"/>
                    <a:gd name="connsiteY60" fmla="*/ 3286269 h 5634562"/>
                    <a:gd name="connsiteX61" fmla="*/ 2965704 w 4527664"/>
                    <a:gd name="connsiteY61" fmla="*/ 3192733 h 5634562"/>
                    <a:gd name="connsiteX62" fmla="*/ 3051334 w 4527664"/>
                    <a:gd name="connsiteY62" fmla="*/ 3107389 h 5634562"/>
                    <a:gd name="connsiteX63" fmla="*/ 3137345 w 4527664"/>
                    <a:gd name="connsiteY63" fmla="*/ 3017664 h 5634562"/>
                    <a:gd name="connsiteX64" fmla="*/ 3347657 w 4527664"/>
                    <a:gd name="connsiteY64" fmla="*/ 2794683 h 5634562"/>
                    <a:gd name="connsiteX65" fmla="*/ 3410712 w 4527664"/>
                    <a:gd name="connsiteY65" fmla="*/ 2715912 h 5634562"/>
                    <a:gd name="connsiteX66" fmla="*/ 3583591 w 4527664"/>
                    <a:gd name="connsiteY66" fmla="*/ 2145364 h 5634562"/>
                    <a:gd name="connsiteX67" fmla="*/ 3455956 w 4527664"/>
                    <a:gd name="connsiteY67" fmla="*/ 1818562 h 5634562"/>
                    <a:gd name="connsiteX68" fmla="*/ 3422523 w 4527664"/>
                    <a:gd name="connsiteY68" fmla="*/ 1712929 h 5634562"/>
                    <a:gd name="connsiteX69" fmla="*/ 3331845 w 4527664"/>
                    <a:gd name="connsiteY69" fmla="*/ 1387460 h 5634562"/>
                    <a:gd name="connsiteX70" fmla="*/ 3297746 w 4527664"/>
                    <a:gd name="connsiteY70" fmla="*/ 1275541 h 5634562"/>
                    <a:gd name="connsiteX71" fmla="*/ 3249358 w 4527664"/>
                    <a:gd name="connsiteY71" fmla="*/ 1155812 h 5634562"/>
                    <a:gd name="connsiteX72" fmla="*/ 3099054 w 4527664"/>
                    <a:gd name="connsiteY72" fmla="*/ 940833 h 5634562"/>
                    <a:gd name="connsiteX73" fmla="*/ 2776823 w 4527664"/>
                    <a:gd name="connsiteY73" fmla="*/ 638795 h 5634562"/>
                    <a:gd name="connsiteX74" fmla="*/ 2688908 w 4527664"/>
                    <a:gd name="connsiteY74" fmla="*/ 539164 h 5634562"/>
                    <a:gd name="connsiteX75" fmla="*/ 2591372 w 4527664"/>
                    <a:gd name="connsiteY75" fmla="*/ 451248 h 5634562"/>
                    <a:gd name="connsiteX76" fmla="*/ 2482787 w 4527664"/>
                    <a:gd name="connsiteY76" fmla="*/ 375619 h 5634562"/>
                    <a:gd name="connsiteX77" fmla="*/ 1997392 w 4527664"/>
                    <a:gd name="connsiteY77" fmla="*/ 350759 h 5634562"/>
                    <a:gd name="connsiteX78" fmla="*/ 1466850 w 4527664"/>
                    <a:gd name="connsiteY78" fmla="*/ 85488 h 5634562"/>
                    <a:gd name="connsiteX79" fmla="*/ 1253776 w 4527664"/>
                    <a:gd name="connsiteY79" fmla="*/ 29671 h 5634562"/>
                    <a:gd name="connsiteX80" fmla="*/ 1155573 w 4527664"/>
                    <a:gd name="connsiteY80" fmla="*/ 61104 h 5634562"/>
                    <a:gd name="connsiteX81" fmla="*/ 776573 w 4527664"/>
                    <a:gd name="connsiteY81" fmla="*/ 407623 h 5634562"/>
                    <a:gd name="connsiteX82" fmla="*/ 671227 w 4527664"/>
                    <a:gd name="connsiteY82" fmla="*/ 481347 h 5634562"/>
                    <a:gd name="connsiteX83" fmla="*/ 588835 w 4527664"/>
                    <a:gd name="connsiteY83" fmla="*/ 522876 h 5634562"/>
                    <a:gd name="connsiteX84" fmla="*/ 503015 w 4527664"/>
                    <a:gd name="connsiteY84" fmla="*/ 559261 h 5634562"/>
                    <a:gd name="connsiteX85" fmla="*/ 390430 w 4527664"/>
                    <a:gd name="connsiteY85" fmla="*/ 604981 h 5634562"/>
                    <a:gd name="connsiteX86" fmla="*/ 48387 w 4527664"/>
                    <a:gd name="connsiteY86" fmla="*/ 732521 h 5634562"/>
                    <a:gd name="connsiteX87" fmla="*/ 209836 w 4527664"/>
                    <a:gd name="connsiteY87" fmla="*/ 664608 h 5634562"/>
                    <a:gd name="connsiteX88" fmla="*/ 209836 w 4527664"/>
                    <a:gd name="connsiteY88" fmla="*/ 664608 h 5634562"/>
                    <a:gd name="connsiteX89" fmla="*/ 209836 w 4527664"/>
                    <a:gd name="connsiteY89" fmla="*/ 664608 h 5634562"/>
                    <a:gd name="connsiteX90" fmla="*/ 0 w 4527664"/>
                    <a:gd name="connsiteY90" fmla="*/ 753762 h 5634562"/>
                    <a:gd name="connsiteX91" fmla="*/ 205740 w 4527664"/>
                    <a:gd name="connsiteY91" fmla="*/ 669847 h 5634562"/>
                    <a:gd name="connsiteX92" fmla="*/ 456819 w 4527664"/>
                    <a:gd name="connsiteY92" fmla="*/ 582598 h 5634562"/>
                    <a:gd name="connsiteX93" fmla="*/ 539877 w 4527664"/>
                    <a:gd name="connsiteY93" fmla="*/ 551927 h 5634562"/>
                    <a:gd name="connsiteX94" fmla="*/ 641318 w 4527664"/>
                    <a:gd name="connsiteY94" fmla="*/ 508684 h 5634562"/>
                    <a:gd name="connsiteX95" fmla="*/ 1006983 w 4527664"/>
                    <a:gd name="connsiteY95" fmla="*/ 163688 h 5634562"/>
                    <a:gd name="connsiteX96" fmla="*/ 1163479 w 4527664"/>
                    <a:gd name="connsiteY96" fmla="*/ 61104 h 5634562"/>
                    <a:gd name="connsiteX97" fmla="*/ 1250633 w 4527664"/>
                    <a:gd name="connsiteY97" fmla="*/ 35577 h 5634562"/>
                    <a:gd name="connsiteX98" fmla="*/ 1477994 w 4527664"/>
                    <a:gd name="connsiteY98" fmla="*/ 101394 h 5634562"/>
                    <a:gd name="connsiteX99" fmla="*/ 2216944 w 4527664"/>
                    <a:gd name="connsiteY99" fmla="*/ 339615 h 5634562"/>
                    <a:gd name="connsiteX100" fmla="*/ 2550605 w 4527664"/>
                    <a:gd name="connsiteY100" fmla="*/ 431912 h 5634562"/>
                    <a:gd name="connsiteX101" fmla="*/ 2640521 w 4527664"/>
                    <a:gd name="connsiteY101" fmla="*/ 503635 h 5634562"/>
                    <a:gd name="connsiteX102" fmla="*/ 2723864 w 4527664"/>
                    <a:gd name="connsiteY102" fmla="*/ 585741 h 5634562"/>
                    <a:gd name="connsiteX103" fmla="*/ 3196781 w 4527664"/>
                    <a:gd name="connsiteY103" fmla="*/ 1073230 h 5634562"/>
                    <a:gd name="connsiteX104" fmla="*/ 3287363 w 4527664"/>
                    <a:gd name="connsiteY104" fmla="*/ 1266493 h 5634562"/>
                    <a:gd name="connsiteX105" fmla="*/ 3323177 w 4527664"/>
                    <a:gd name="connsiteY105" fmla="*/ 1365838 h 5634562"/>
                    <a:gd name="connsiteX106" fmla="*/ 3428143 w 4527664"/>
                    <a:gd name="connsiteY106" fmla="*/ 1725121 h 5634562"/>
                    <a:gd name="connsiteX107" fmla="*/ 3465195 w 4527664"/>
                    <a:gd name="connsiteY107" fmla="*/ 1844660 h 5634562"/>
                    <a:gd name="connsiteX108" fmla="*/ 3594735 w 4527664"/>
                    <a:gd name="connsiteY108" fmla="*/ 2313004 h 5634562"/>
                    <a:gd name="connsiteX109" fmla="*/ 3375565 w 4527664"/>
                    <a:gd name="connsiteY109" fmla="*/ 2738677 h 5634562"/>
                    <a:gd name="connsiteX110" fmla="*/ 3298222 w 4527664"/>
                    <a:gd name="connsiteY110" fmla="*/ 2828593 h 5634562"/>
                    <a:gd name="connsiteX111" fmla="*/ 3133249 w 4527664"/>
                    <a:gd name="connsiteY111" fmla="*/ 3003757 h 5634562"/>
                    <a:gd name="connsiteX112" fmla="*/ 3052477 w 4527664"/>
                    <a:gd name="connsiteY112" fmla="*/ 3091768 h 5634562"/>
                    <a:gd name="connsiteX113" fmla="*/ 2977134 w 4527664"/>
                    <a:gd name="connsiteY113" fmla="*/ 3178922 h 5634562"/>
                    <a:gd name="connsiteX114" fmla="*/ 2904554 w 4527664"/>
                    <a:gd name="connsiteY114" fmla="*/ 3269600 h 5634562"/>
                    <a:gd name="connsiteX115" fmla="*/ 2735008 w 4527664"/>
                    <a:gd name="connsiteY115" fmla="*/ 3865770 h 5634562"/>
                    <a:gd name="connsiteX116" fmla="*/ 2747200 w 4527664"/>
                    <a:gd name="connsiteY116" fmla="*/ 3954733 h 5634562"/>
                    <a:gd name="connsiteX117" fmla="*/ 2780062 w 4527664"/>
                    <a:gd name="connsiteY117" fmla="*/ 4221338 h 5634562"/>
                    <a:gd name="connsiteX118" fmla="*/ 2769965 w 4527664"/>
                    <a:gd name="connsiteY118" fmla="*/ 4380310 h 5634562"/>
                    <a:gd name="connsiteX119" fmla="*/ 2734628 w 4527664"/>
                    <a:gd name="connsiteY119" fmla="*/ 4502231 h 5634562"/>
                    <a:gd name="connsiteX120" fmla="*/ 2572131 w 4527664"/>
                    <a:gd name="connsiteY120" fmla="*/ 4709875 h 5634562"/>
                    <a:gd name="connsiteX121" fmla="*/ 2429447 w 4527664"/>
                    <a:gd name="connsiteY121" fmla="*/ 4812555 h 5634562"/>
                    <a:gd name="connsiteX122" fmla="*/ 2349817 w 4527664"/>
                    <a:gd name="connsiteY122" fmla="*/ 4856370 h 5634562"/>
                    <a:gd name="connsiteX123" fmla="*/ 2270950 w 4527664"/>
                    <a:gd name="connsiteY123" fmla="*/ 4889898 h 5634562"/>
                    <a:gd name="connsiteX124" fmla="*/ 1952054 w 4527664"/>
                    <a:gd name="connsiteY124" fmla="*/ 4934570 h 5634562"/>
                    <a:gd name="connsiteX125" fmla="*/ 1844421 w 4527664"/>
                    <a:gd name="connsiteY125" fmla="*/ 4939237 h 5634562"/>
                    <a:gd name="connsiteX126" fmla="*/ 1350740 w 4527664"/>
                    <a:gd name="connsiteY126" fmla="*/ 5082112 h 5634562"/>
                    <a:gd name="connsiteX127" fmla="*/ 1242441 w 4527664"/>
                    <a:gd name="connsiteY127" fmla="*/ 5436728 h 5634562"/>
                    <a:gd name="connsiteX128" fmla="*/ 1213294 w 4527664"/>
                    <a:gd name="connsiteY128" fmla="*/ 5492069 h 5634562"/>
                    <a:gd name="connsiteX129" fmla="*/ 1139571 w 4527664"/>
                    <a:gd name="connsiteY129" fmla="*/ 5572078 h 5634562"/>
                    <a:gd name="connsiteX130" fmla="*/ 1028605 w 4527664"/>
                    <a:gd name="connsiteY130" fmla="*/ 5634372 h 5634562"/>
                    <a:gd name="connsiteX131" fmla="*/ 1123950 w 4527664"/>
                    <a:gd name="connsiteY131" fmla="*/ 5628467 h 5634562"/>
                    <a:gd name="connsiteX132" fmla="*/ 1219105 w 4527664"/>
                    <a:gd name="connsiteY132" fmla="*/ 5621418 h 5634562"/>
                    <a:gd name="connsiteX133" fmla="*/ 1442847 w 4527664"/>
                    <a:gd name="connsiteY133" fmla="*/ 5585699 h 5634562"/>
                    <a:gd name="connsiteX134" fmla="*/ 2284095 w 4527664"/>
                    <a:gd name="connsiteY134" fmla="*/ 5529026 h 5634562"/>
                    <a:gd name="connsiteX135" fmla="*/ 2396299 w 4527664"/>
                    <a:gd name="connsiteY135" fmla="*/ 5555791 h 5634562"/>
                    <a:gd name="connsiteX136" fmla="*/ 3065336 w 4527664"/>
                    <a:gd name="connsiteY136" fmla="*/ 5595415 h 5634562"/>
                    <a:gd name="connsiteX137" fmla="*/ 3173254 w 4527664"/>
                    <a:gd name="connsiteY137" fmla="*/ 5566173 h 5634562"/>
                    <a:gd name="connsiteX138" fmla="*/ 3278600 w 4527664"/>
                    <a:gd name="connsiteY138" fmla="*/ 5532455 h 5634562"/>
                    <a:gd name="connsiteX139" fmla="*/ 3483197 w 4527664"/>
                    <a:gd name="connsiteY139" fmla="*/ 5451016 h 5634562"/>
                    <a:gd name="connsiteX140" fmla="*/ 3843814 w 4527664"/>
                    <a:gd name="connsiteY140" fmla="*/ 5013342 h 5634562"/>
                    <a:gd name="connsiteX141" fmla="*/ 3865626 w 4527664"/>
                    <a:gd name="connsiteY141" fmla="*/ 4811793 h 5634562"/>
                    <a:gd name="connsiteX142" fmla="*/ 3853720 w 4527664"/>
                    <a:gd name="connsiteY142" fmla="*/ 4569382 h 5634562"/>
                    <a:gd name="connsiteX143" fmla="*/ 3839146 w 4527664"/>
                    <a:gd name="connsiteY143" fmla="*/ 4448319 h 5634562"/>
                    <a:gd name="connsiteX144" fmla="*/ 3876389 w 4527664"/>
                    <a:gd name="connsiteY144" fmla="*/ 3967116 h 5634562"/>
                    <a:gd name="connsiteX145" fmla="*/ 4147185 w 4527664"/>
                    <a:gd name="connsiteY145" fmla="*/ 3718990 h 5634562"/>
                    <a:gd name="connsiteX146" fmla="*/ 4224814 w 4527664"/>
                    <a:gd name="connsiteY146" fmla="*/ 3654315 h 5634562"/>
                    <a:gd name="connsiteX147" fmla="*/ 4300347 w 4527664"/>
                    <a:gd name="connsiteY147" fmla="*/ 3588021 h 5634562"/>
                    <a:gd name="connsiteX148" fmla="*/ 4371880 w 4527664"/>
                    <a:gd name="connsiteY148" fmla="*/ 3518583 h 5634562"/>
                    <a:gd name="connsiteX149" fmla="*/ 4437698 w 4527664"/>
                    <a:gd name="connsiteY149" fmla="*/ 3444384 h 5634562"/>
                    <a:gd name="connsiteX150" fmla="*/ 4523327 w 4527664"/>
                    <a:gd name="connsiteY150" fmla="*/ 3136060 h 5634562"/>
                    <a:gd name="connsiteX151" fmla="*/ 4436745 w 4527664"/>
                    <a:gd name="connsiteY151" fmla="*/ 2786873 h 5634562"/>
                    <a:gd name="connsiteX152" fmla="*/ 4397216 w 4527664"/>
                    <a:gd name="connsiteY152" fmla="*/ 2170987 h 5634562"/>
                    <a:gd name="connsiteX153" fmla="*/ 4344734 w 4527664"/>
                    <a:gd name="connsiteY153" fmla="*/ 2088500 h 5634562"/>
                    <a:gd name="connsiteX154" fmla="*/ 3911632 w 4527664"/>
                    <a:gd name="connsiteY154" fmla="*/ 1739314 h 5634562"/>
                    <a:gd name="connsiteX155" fmla="*/ 3821525 w 4527664"/>
                    <a:gd name="connsiteY155" fmla="*/ 1636920 h 5634562"/>
                    <a:gd name="connsiteX156" fmla="*/ 3761518 w 4527664"/>
                    <a:gd name="connsiteY156" fmla="*/ 1541575 h 5634562"/>
                    <a:gd name="connsiteX157" fmla="*/ 3635502 w 4527664"/>
                    <a:gd name="connsiteY157" fmla="*/ 1216867 h 5634562"/>
                    <a:gd name="connsiteX158" fmla="*/ 3595402 w 4527664"/>
                    <a:gd name="connsiteY158" fmla="*/ 1118665 h 5634562"/>
                    <a:gd name="connsiteX159" fmla="*/ 3540824 w 4527664"/>
                    <a:gd name="connsiteY159" fmla="*/ 1013794 h 5634562"/>
                    <a:gd name="connsiteX160" fmla="*/ 2920556 w 4527664"/>
                    <a:gd name="connsiteY160" fmla="*/ 444961 h 5634562"/>
                    <a:gd name="connsiteX161" fmla="*/ 2845784 w 4527664"/>
                    <a:gd name="connsiteY161" fmla="*/ 390764 h 5634562"/>
                    <a:gd name="connsiteX162" fmla="*/ 2688050 w 4527664"/>
                    <a:gd name="connsiteY162" fmla="*/ 295800 h 5634562"/>
                    <a:gd name="connsiteX163" fmla="*/ 2576703 w 4527664"/>
                    <a:gd name="connsiteY163" fmla="*/ 241888 h 5634562"/>
                    <a:gd name="connsiteX164" fmla="*/ 2238851 w 4527664"/>
                    <a:gd name="connsiteY164" fmla="*/ 196359 h 5634562"/>
                    <a:gd name="connsiteX165" fmla="*/ 1784128 w 4527664"/>
                    <a:gd name="connsiteY165" fmla="*/ 231506 h 5634562"/>
                    <a:gd name="connsiteX166" fmla="*/ 1478280 w 4527664"/>
                    <a:gd name="connsiteY166" fmla="*/ 44721 h 5634562"/>
                    <a:gd name="connsiteX167" fmla="*/ 1267682 w 4527664"/>
                    <a:gd name="connsiteY167" fmla="*/ 4049 h 5634562"/>
                    <a:gd name="connsiteX168" fmla="*/ 1175004 w 4527664"/>
                    <a:gd name="connsiteY168" fmla="*/ 29481 h 5634562"/>
                    <a:gd name="connsiteX169" fmla="*/ 1001839 w 4527664"/>
                    <a:gd name="connsiteY169" fmla="*/ 139495 h 5634562"/>
                    <a:gd name="connsiteX170" fmla="*/ 700183 w 4527664"/>
                    <a:gd name="connsiteY170" fmla="*/ 440484 h 5634562"/>
                    <a:gd name="connsiteX171" fmla="*/ 598932 w 4527664"/>
                    <a:gd name="connsiteY171" fmla="*/ 500397 h 5634562"/>
                    <a:gd name="connsiteX172" fmla="*/ 471202 w 4527664"/>
                    <a:gd name="connsiteY172" fmla="*/ 560214 h 5634562"/>
                    <a:gd name="connsiteX173" fmla="*/ 209836 w 4527664"/>
                    <a:gd name="connsiteY173" fmla="*/ 664608 h 5634562"/>
                    <a:gd name="connsiteX174" fmla="*/ 209836 w 4527664"/>
                    <a:gd name="connsiteY174" fmla="*/ 664608 h 5634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</a:cxnLst>
                  <a:rect l="l" t="t" r="r" b="b"/>
                  <a:pathLst>
                    <a:path w="4527664" h="5634562">
                      <a:moveTo>
                        <a:pt x="209836" y="664608"/>
                      </a:moveTo>
                      <a:cubicBezTo>
                        <a:pt x="302514" y="629365"/>
                        <a:pt x="393478" y="593456"/>
                        <a:pt x="483680" y="554880"/>
                      </a:cubicBezTo>
                      <a:cubicBezTo>
                        <a:pt x="513779" y="542021"/>
                        <a:pt x="543687" y="528877"/>
                        <a:pt x="573881" y="514970"/>
                      </a:cubicBezTo>
                      <a:cubicBezTo>
                        <a:pt x="603694" y="500397"/>
                        <a:pt x="632746" y="484966"/>
                        <a:pt x="661130" y="468202"/>
                      </a:cubicBezTo>
                      <a:cubicBezTo>
                        <a:pt x="790384" y="393812"/>
                        <a:pt x="871538" y="266653"/>
                        <a:pt x="974408" y="161021"/>
                      </a:cubicBezTo>
                      <a:cubicBezTo>
                        <a:pt x="1028509" y="104633"/>
                        <a:pt x="1087469" y="65295"/>
                        <a:pt x="1149763" y="38720"/>
                      </a:cubicBezTo>
                      <a:cubicBezTo>
                        <a:pt x="1180910" y="25480"/>
                        <a:pt x="1212818" y="15384"/>
                        <a:pt x="1245203" y="8049"/>
                      </a:cubicBezTo>
                      <a:cubicBezTo>
                        <a:pt x="1429131" y="-31194"/>
                        <a:pt x="1564481" y="115015"/>
                        <a:pt x="1713357" y="198930"/>
                      </a:cubicBezTo>
                      <a:cubicBezTo>
                        <a:pt x="1883855" y="296371"/>
                        <a:pt x="2065211" y="220552"/>
                        <a:pt x="2243899" y="196264"/>
                      </a:cubicBezTo>
                      <a:cubicBezTo>
                        <a:pt x="2346770" y="182738"/>
                        <a:pt x="2449640" y="190834"/>
                        <a:pt x="2544985" y="229791"/>
                      </a:cubicBezTo>
                      <a:cubicBezTo>
                        <a:pt x="2582228" y="245603"/>
                        <a:pt x="2618613" y="262462"/>
                        <a:pt x="2654427" y="280465"/>
                      </a:cubicBezTo>
                      <a:cubicBezTo>
                        <a:pt x="2707672" y="307516"/>
                        <a:pt x="2759583" y="337043"/>
                        <a:pt x="2809970" y="369428"/>
                      </a:cubicBezTo>
                      <a:cubicBezTo>
                        <a:pt x="2835212" y="385621"/>
                        <a:pt x="2860072" y="402480"/>
                        <a:pt x="2884551" y="420006"/>
                      </a:cubicBezTo>
                      <a:cubicBezTo>
                        <a:pt x="3101912" y="586122"/>
                        <a:pt x="3342894" y="710614"/>
                        <a:pt x="3502533" y="951501"/>
                      </a:cubicBezTo>
                      <a:cubicBezTo>
                        <a:pt x="3518345" y="975885"/>
                        <a:pt x="3532823" y="1000459"/>
                        <a:pt x="3546539" y="1025129"/>
                      </a:cubicBezTo>
                      <a:cubicBezTo>
                        <a:pt x="3560064" y="1049894"/>
                        <a:pt x="3572828" y="1074754"/>
                        <a:pt x="3585020" y="1099710"/>
                      </a:cubicBezTo>
                      <a:cubicBezTo>
                        <a:pt x="3649408" y="1242394"/>
                        <a:pt x="3680746" y="1392127"/>
                        <a:pt x="3756755" y="1532145"/>
                      </a:cubicBezTo>
                      <a:cubicBezTo>
                        <a:pt x="3771995" y="1560148"/>
                        <a:pt x="3788950" y="1587771"/>
                        <a:pt x="3808381" y="1614822"/>
                      </a:cubicBezTo>
                      <a:cubicBezTo>
                        <a:pt x="3838099" y="1655398"/>
                        <a:pt x="3870579" y="1693308"/>
                        <a:pt x="3908489" y="1728550"/>
                      </a:cubicBezTo>
                      <a:cubicBezTo>
                        <a:pt x="4035742" y="1839517"/>
                        <a:pt x="4184618" y="1907239"/>
                        <a:pt x="4298252" y="2034398"/>
                      </a:cubicBezTo>
                      <a:cubicBezTo>
                        <a:pt x="4322636" y="2061925"/>
                        <a:pt x="4344829" y="2090596"/>
                        <a:pt x="4365308" y="2120123"/>
                      </a:cubicBezTo>
                      <a:cubicBezTo>
                        <a:pt x="4385025" y="2149746"/>
                        <a:pt x="4402836" y="2180321"/>
                        <a:pt x="4417314" y="2212039"/>
                      </a:cubicBezTo>
                      <a:cubicBezTo>
                        <a:pt x="4485037" y="2375393"/>
                        <a:pt x="4444365" y="2556749"/>
                        <a:pt x="4433602" y="2727342"/>
                      </a:cubicBezTo>
                      <a:cubicBezTo>
                        <a:pt x="4430935" y="2792302"/>
                        <a:pt x="4433602" y="2857263"/>
                        <a:pt x="4457986" y="2916794"/>
                      </a:cubicBezTo>
                      <a:cubicBezTo>
                        <a:pt x="4533805" y="3100817"/>
                        <a:pt x="4566285" y="3336370"/>
                        <a:pt x="4406837" y="3484389"/>
                      </a:cubicBezTo>
                      <a:cubicBezTo>
                        <a:pt x="4375404" y="3519441"/>
                        <a:pt x="4341114" y="3551731"/>
                        <a:pt x="4305110" y="3582782"/>
                      </a:cubicBezTo>
                      <a:cubicBezTo>
                        <a:pt x="4269200" y="3613833"/>
                        <a:pt x="4231577" y="3643552"/>
                        <a:pt x="4193476" y="3673270"/>
                      </a:cubicBezTo>
                      <a:cubicBezTo>
                        <a:pt x="4155376" y="3702988"/>
                        <a:pt x="4116610" y="3732610"/>
                        <a:pt x="4077748" y="3763567"/>
                      </a:cubicBezTo>
                      <a:cubicBezTo>
                        <a:pt x="3843433" y="3907489"/>
                        <a:pt x="3767709" y="4197145"/>
                        <a:pt x="3815715" y="4457082"/>
                      </a:cubicBezTo>
                      <a:cubicBezTo>
                        <a:pt x="3817430" y="4489657"/>
                        <a:pt x="3819525" y="4522233"/>
                        <a:pt x="3822383" y="4554618"/>
                      </a:cubicBezTo>
                      <a:cubicBezTo>
                        <a:pt x="3825240" y="4587003"/>
                        <a:pt x="3828764" y="4619293"/>
                        <a:pt x="3832955" y="4651297"/>
                      </a:cubicBezTo>
                      <a:cubicBezTo>
                        <a:pt x="3841242" y="4715305"/>
                        <a:pt x="3851625" y="4778170"/>
                        <a:pt x="3862387" y="4838654"/>
                      </a:cubicBezTo>
                      <a:cubicBezTo>
                        <a:pt x="3871151" y="4896185"/>
                        <a:pt x="3871722" y="4953811"/>
                        <a:pt x="3864292" y="5009627"/>
                      </a:cubicBezTo>
                      <a:cubicBezTo>
                        <a:pt x="3842004" y="5176982"/>
                        <a:pt x="3748373" y="5327000"/>
                        <a:pt x="3592925" y="5403391"/>
                      </a:cubicBezTo>
                      <a:cubicBezTo>
                        <a:pt x="3526917" y="5438824"/>
                        <a:pt x="3456527" y="5469304"/>
                        <a:pt x="3384709" y="5496640"/>
                      </a:cubicBezTo>
                      <a:cubicBezTo>
                        <a:pt x="3348799" y="5510261"/>
                        <a:pt x="3312509" y="5523120"/>
                        <a:pt x="3276124" y="5535407"/>
                      </a:cubicBezTo>
                      <a:cubicBezTo>
                        <a:pt x="3239738" y="5547694"/>
                        <a:pt x="3203353" y="5559315"/>
                        <a:pt x="3167253" y="5570555"/>
                      </a:cubicBezTo>
                      <a:cubicBezTo>
                        <a:pt x="2971800" y="5648088"/>
                        <a:pt x="2771489" y="5645326"/>
                        <a:pt x="2560415" y="5602082"/>
                      </a:cubicBezTo>
                      <a:cubicBezTo>
                        <a:pt x="2487358" y="5587699"/>
                        <a:pt x="2417255" y="5567220"/>
                        <a:pt x="2348389" y="5547314"/>
                      </a:cubicBezTo>
                      <a:cubicBezTo>
                        <a:pt x="2313908" y="5537408"/>
                        <a:pt x="2279809" y="5527597"/>
                        <a:pt x="2245614" y="5518834"/>
                      </a:cubicBezTo>
                      <a:cubicBezTo>
                        <a:pt x="2073212" y="5469494"/>
                        <a:pt x="1897285" y="5464065"/>
                        <a:pt x="1715929" y="5504642"/>
                      </a:cubicBezTo>
                      <a:cubicBezTo>
                        <a:pt x="1564386" y="5539789"/>
                        <a:pt x="1426273" y="5602082"/>
                        <a:pt x="1275207" y="5615417"/>
                      </a:cubicBezTo>
                      <a:cubicBezTo>
                        <a:pt x="1237202" y="5618465"/>
                        <a:pt x="1198721" y="5621513"/>
                        <a:pt x="1160240" y="5624657"/>
                      </a:cubicBezTo>
                      <a:cubicBezTo>
                        <a:pt x="1121759" y="5627800"/>
                        <a:pt x="1083183" y="5631133"/>
                        <a:pt x="1044607" y="5634562"/>
                      </a:cubicBezTo>
                      <a:cubicBezTo>
                        <a:pt x="1071467" y="5619418"/>
                        <a:pt x="1097661" y="5603606"/>
                        <a:pt x="1123474" y="5587033"/>
                      </a:cubicBezTo>
                      <a:cubicBezTo>
                        <a:pt x="1151382" y="5573793"/>
                        <a:pt x="1174909" y="5557219"/>
                        <a:pt x="1195006" y="5538169"/>
                      </a:cubicBezTo>
                      <a:cubicBezTo>
                        <a:pt x="1215104" y="5519119"/>
                        <a:pt x="1231678" y="5497498"/>
                        <a:pt x="1245203" y="5473971"/>
                      </a:cubicBezTo>
                      <a:cubicBezTo>
                        <a:pt x="1255776" y="5453207"/>
                        <a:pt x="1266635" y="5431585"/>
                        <a:pt x="1274731" y="5409963"/>
                      </a:cubicBezTo>
                      <a:cubicBezTo>
                        <a:pt x="1309878" y="5296235"/>
                        <a:pt x="1291019" y="5166314"/>
                        <a:pt x="1377601" y="5074302"/>
                      </a:cubicBezTo>
                      <a:cubicBezTo>
                        <a:pt x="1491329" y="4949811"/>
                        <a:pt x="1669923" y="4941619"/>
                        <a:pt x="1826895" y="4935523"/>
                      </a:cubicBezTo>
                      <a:cubicBezTo>
                        <a:pt x="1864519" y="4934475"/>
                        <a:pt x="1902428" y="4934570"/>
                        <a:pt x="1940052" y="4934761"/>
                      </a:cubicBezTo>
                      <a:cubicBezTo>
                        <a:pt x="2015299" y="4935046"/>
                        <a:pt x="2089404" y="4935523"/>
                        <a:pt x="2157127" y="4928093"/>
                      </a:cubicBezTo>
                      <a:cubicBezTo>
                        <a:pt x="2232946" y="4919997"/>
                        <a:pt x="2303336" y="4901042"/>
                        <a:pt x="2374011" y="4878468"/>
                      </a:cubicBezTo>
                      <a:cubicBezTo>
                        <a:pt x="2418874" y="4863228"/>
                        <a:pt x="2458117" y="4844464"/>
                        <a:pt x="2493264" y="4823128"/>
                      </a:cubicBezTo>
                      <a:cubicBezTo>
                        <a:pt x="2528411" y="4801792"/>
                        <a:pt x="2559844" y="4777789"/>
                        <a:pt x="2587942" y="4751595"/>
                      </a:cubicBezTo>
                      <a:cubicBezTo>
                        <a:pt x="2674334" y="4672538"/>
                        <a:pt x="2727103" y="4568048"/>
                        <a:pt x="2755964" y="4455749"/>
                      </a:cubicBezTo>
                      <a:cubicBezTo>
                        <a:pt x="2763203" y="4427650"/>
                        <a:pt x="2768822" y="4399075"/>
                        <a:pt x="2773108" y="4370214"/>
                      </a:cubicBezTo>
                      <a:cubicBezTo>
                        <a:pt x="2782443" y="4310873"/>
                        <a:pt x="2785110" y="4248675"/>
                        <a:pt x="2777014" y="4189144"/>
                      </a:cubicBezTo>
                      <a:cubicBezTo>
                        <a:pt x="2771585" y="4150472"/>
                        <a:pt x="2766822" y="4111324"/>
                        <a:pt x="2763012" y="4072081"/>
                      </a:cubicBezTo>
                      <a:cubicBezTo>
                        <a:pt x="2759202" y="4032838"/>
                        <a:pt x="2756249" y="3993310"/>
                        <a:pt x="2754535" y="3953876"/>
                      </a:cubicBezTo>
                      <a:cubicBezTo>
                        <a:pt x="2736437" y="3723562"/>
                        <a:pt x="2768917" y="3482579"/>
                        <a:pt x="2896743" y="3286269"/>
                      </a:cubicBezTo>
                      <a:cubicBezTo>
                        <a:pt x="2917127" y="3253884"/>
                        <a:pt x="2940082" y="3222642"/>
                        <a:pt x="2965704" y="3192733"/>
                      </a:cubicBezTo>
                      <a:cubicBezTo>
                        <a:pt x="2991422" y="3162825"/>
                        <a:pt x="3019901" y="3134345"/>
                        <a:pt x="3051334" y="3107389"/>
                      </a:cubicBezTo>
                      <a:cubicBezTo>
                        <a:pt x="3079528" y="3077005"/>
                        <a:pt x="3108389" y="3047191"/>
                        <a:pt x="3137345" y="3017664"/>
                      </a:cubicBezTo>
                      <a:cubicBezTo>
                        <a:pt x="3209735" y="2943845"/>
                        <a:pt x="3282696" y="2871646"/>
                        <a:pt x="3347657" y="2794683"/>
                      </a:cubicBezTo>
                      <a:cubicBezTo>
                        <a:pt x="3369564" y="2769062"/>
                        <a:pt x="3390519" y="2742868"/>
                        <a:pt x="3410712" y="2715912"/>
                      </a:cubicBezTo>
                      <a:cubicBezTo>
                        <a:pt x="3524060" y="2554082"/>
                        <a:pt x="3664839" y="2351104"/>
                        <a:pt x="3583591" y="2145364"/>
                      </a:cubicBezTo>
                      <a:cubicBezTo>
                        <a:pt x="3540252" y="2037065"/>
                        <a:pt x="3486150" y="1931528"/>
                        <a:pt x="3455956" y="1818562"/>
                      </a:cubicBezTo>
                      <a:cubicBezTo>
                        <a:pt x="3444812" y="1783224"/>
                        <a:pt x="3433572" y="1748172"/>
                        <a:pt x="3422523" y="1712929"/>
                      </a:cubicBezTo>
                      <a:cubicBezTo>
                        <a:pt x="3389376" y="1607392"/>
                        <a:pt x="3357563" y="1501093"/>
                        <a:pt x="3331845" y="1387460"/>
                      </a:cubicBezTo>
                      <a:cubicBezTo>
                        <a:pt x="3323749" y="1349551"/>
                        <a:pt x="3315557" y="1311641"/>
                        <a:pt x="3297746" y="1275541"/>
                      </a:cubicBezTo>
                      <a:cubicBezTo>
                        <a:pt x="3283363" y="1234774"/>
                        <a:pt x="3267647" y="1194769"/>
                        <a:pt x="3249358" y="1155812"/>
                      </a:cubicBezTo>
                      <a:cubicBezTo>
                        <a:pt x="3212783" y="1077993"/>
                        <a:pt x="3165824" y="1004936"/>
                        <a:pt x="3099054" y="940833"/>
                      </a:cubicBezTo>
                      <a:cubicBezTo>
                        <a:pt x="2990755" y="835296"/>
                        <a:pt x="2871692" y="751381"/>
                        <a:pt x="2776823" y="638795"/>
                      </a:cubicBezTo>
                      <a:cubicBezTo>
                        <a:pt x="2748439" y="604029"/>
                        <a:pt x="2719483" y="570596"/>
                        <a:pt x="2688908" y="539164"/>
                      </a:cubicBezTo>
                      <a:cubicBezTo>
                        <a:pt x="2658332" y="507731"/>
                        <a:pt x="2625662" y="478489"/>
                        <a:pt x="2591372" y="451248"/>
                      </a:cubicBezTo>
                      <a:cubicBezTo>
                        <a:pt x="2557082" y="424006"/>
                        <a:pt x="2520887" y="398860"/>
                        <a:pt x="2482787" y="375619"/>
                      </a:cubicBezTo>
                      <a:cubicBezTo>
                        <a:pt x="2333054" y="291228"/>
                        <a:pt x="2159794" y="329137"/>
                        <a:pt x="1997392" y="350759"/>
                      </a:cubicBezTo>
                      <a:cubicBezTo>
                        <a:pt x="1772698" y="377810"/>
                        <a:pt x="1626584" y="212742"/>
                        <a:pt x="1466850" y="85488"/>
                      </a:cubicBezTo>
                      <a:cubicBezTo>
                        <a:pt x="1404556" y="36720"/>
                        <a:pt x="1328833" y="17765"/>
                        <a:pt x="1253776" y="29671"/>
                      </a:cubicBezTo>
                      <a:cubicBezTo>
                        <a:pt x="1221296" y="35672"/>
                        <a:pt x="1188339" y="46245"/>
                        <a:pt x="1155573" y="61104"/>
                      </a:cubicBezTo>
                      <a:cubicBezTo>
                        <a:pt x="993172" y="136923"/>
                        <a:pt x="903827" y="285799"/>
                        <a:pt x="776573" y="407623"/>
                      </a:cubicBezTo>
                      <a:cubicBezTo>
                        <a:pt x="744093" y="437436"/>
                        <a:pt x="708946" y="461725"/>
                        <a:pt x="671227" y="481347"/>
                      </a:cubicBezTo>
                      <a:cubicBezTo>
                        <a:pt x="644366" y="496301"/>
                        <a:pt x="616934" y="510017"/>
                        <a:pt x="588835" y="522876"/>
                      </a:cubicBezTo>
                      <a:cubicBezTo>
                        <a:pt x="560832" y="535735"/>
                        <a:pt x="532162" y="547736"/>
                        <a:pt x="503015" y="559261"/>
                      </a:cubicBezTo>
                      <a:cubicBezTo>
                        <a:pt x="465582" y="574692"/>
                        <a:pt x="428054" y="590027"/>
                        <a:pt x="390430" y="604981"/>
                      </a:cubicBezTo>
                      <a:cubicBezTo>
                        <a:pt x="277559" y="649939"/>
                        <a:pt x="163639" y="692707"/>
                        <a:pt x="48387" y="732521"/>
                      </a:cubicBezTo>
                      <a:cubicBezTo>
                        <a:pt x="102775" y="707756"/>
                        <a:pt x="156972" y="688801"/>
                        <a:pt x="209836" y="664608"/>
                      </a:cubicBezTo>
                      <a:lnTo>
                        <a:pt x="209836" y="664608"/>
                      </a:lnTo>
                      <a:close/>
                      <a:moveTo>
                        <a:pt x="209836" y="664608"/>
                      </a:moveTo>
                      <a:cubicBezTo>
                        <a:pt x="140684" y="696897"/>
                        <a:pt x="67627" y="718615"/>
                        <a:pt x="0" y="753762"/>
                      </a:cubicBezTo>
                      <a:cubicBezTo>
                        <a:pt x="67627" y="721282"/>
                        <a:pt x="135350" y="694231"/>
                        <a:pt x="205740" y="669847"/>
                      </a:cubicBezTo>
                      <a:cubicBezTo>
                        <a:pt x="289655" y="640033"/>
                        <a:pt x="373571" y="612316"/>
                        <a:pt x="456819" y="582598"/>
                      </a:cubicBezTo>
                      <a:cubicBezTo>
                        <a:pt x="484537" y="572692"/>
                        <a:pt x="512255" y="562500"/>
                        <a:pt x="539877" y="551927"/>
                      </a:cubicBezTo>
                      <a:cubicBezTo>
                        <a:pt x="575786" y="540497"/>
                        <a:pt x="609409" y="525733"/>
                        <a:pt x="641318" y="508684"/>
                      </a:cubicBezTo>
                      <a:cubicBezTo>
                        <a:pt x="795909" y="431626"/>
                        <a:pt x="882491" y="280084"/>
                        <a:pt x="1006983" y="163688"/>
                      </a:cubicBezTo>
                      <a:cubicBezTo>
                        <a:pt x="1053846" y="117682"/>
                        <a:pt x="1106805" y="83964"/>
                        <a:pt x="1163479" y="61104"/>
                      </a:cubicBezTo>
                      <a:cubicBezTo>
                        <a:pt x="1191768" y="49674"/>
                        <a:pt x="1221010" y="40911"/>
                        <a:pt x="1250633" y="35577"/>
                      </a:cubicBezTo>
                      <a:cubicBezTo>
                        <a:pt x="1331881" y="17479"/>
                        <a:pt x="1421130" y="41863"/>
                        <a:pt x="1477994" y="101394"/>
                      </a:cubicBezTo>
                      <a:cubicBezTo>
                        <a:pt x="1675638" y="315231"/>
                        <a:pt x="1927384" y="396479"/>
                        <a:pt x="2216944" y="339615"/>
                      </a:cubicBezTo>
                      <a:cubicBezTo>
                        <a:pt x="2338769" y="315231"/>
                        <a:pt x="2455164" y="355903"/>
                        <a:pt x="2550605" y="431912"/>
                      </a:cubicBezTo>
                      <a:cubicBezTo>
                        <a:pt x="2581561" y="454201"/>
                        <a:pt x="2611565" y="478108"/>
                        <a:pt x="2640521" y="503635"/>
                      </a:cubicBezTo>
                      <a:cubicBezTo>
                        <a:pt x="2669477" y="529162"/>
                        <a:pt x="2697290" y="556499"/>
                        <a:pt x="2723864" y="585741"/>
                      </a:cubicBezTo>
                      <a:cubicBezTo>
                        <a:pt x="2880074" y="751095"/>
                        <a:pt x="3080385" y="870157"/>
                        <a:pt x="3196781" y="1073230"/>
                      </a:cubicBezTo>
                      <a:cubicBezTo>
                        <a:pt x="3232880" y="1136381"/>
                        <a:pt x="3261741" y="1201056"/>
                        <a:pt x="3287363" y="1266493"/>
                      </a:cubicBezTo>
                      <a:cubicBezTo>
                        <a:pt x="3300127" y="1299163"/>
                        <a:pt x="3312128" y="1332120"/>
                        <a:pt x="3323177" y="1365838"/>
                      </a:cubicBezTo>
                      <a:cubicBezTo>
                        <a:pt x="3351943" y="1486520"/>
                        <a:pt x="3390424" y="1605773"/>
                        <a:pt x="3428143" y="1725121"/>
                      </a:cubicBezTo>
                      <a:cubicBezTo>
                        <a:pt x="3440716" y="1764936"/>
                        <a:pt x="3453194" y="1804750"/>
                        <a:pt x="3465195" y="1844660"/>
                      </a:cubicBezTo>
                      <a:cubicBezTo>
                        <a:pt x="3505391" y="2001727"/>
                        <a:pt x="3608261" y="2147936"/>
                        <a:pt x="3594735" y="2313004"/>
                      </a:cubicBezTo>
                      <a:cubicBezTo>
                        <a:pt x="3581210" y="2475406"/>
                        <a:pt x="3475673" y="2613423"/>
                        <a:pt x="3375565" y="2738677"/>
                      </a:cubicBezTo>
                      <a:cubicBezTo>
                        <a:pt x="3350800" y="2769157"/>
                        <a:pt x="3324892" y="2799065"/>
                        <a:pt x="3298222" y="2828593"/>
                      </a:cubicBezTo>
                      <a:cubicBezTo>
                        <a:pt x="3244882" y="2887743"/>
                        <a:pt x="3188303" y="2945464"/>
                        <a:pt x="3133249" y="3003757"/>
                      </a:cubicBezTo>
                      <a:cubicBezTo>
                        <a:pt x="3105722" y="3032904"/>
                        <a:pt x="3078575" y="3062146"/>
                        <a:pt x="3052477" y="3091768"/>
                      </a:cubicBezTo>
                      <a:cubicBezTo>
                        <a:pt x="3027331" y="3120343"/>
                        <a:pt x="3001994" y="3149299"/>
                        <a:pt x="2977134" y="3178922"/>
                      </a:cubicBezTo>
                      <a:cubicBezTo>
                        <a:pt x="2952274" y="3208545"/>
                        <a:pt x="2927795" y="3238739"/>
                        <a:pt x="2904554" y="3269600"/>
                      </a:cubicBezTo>
                      <a:cubicBezTo>
                        <a:pt x="2763774" y="3433716"/>
                        <a:pt x="2687955" y="3650219"/>
                        <a:pt x="2735008" y="3865770"/>
                      </a:cubicBezTo>
                      <a:cubicBezTo>
                        <a:pt x="2738628" y="3895488"/>
                        <a:pt x="2742819" y="3925111"/>
                        <a:pt x="2747200" y="3954733"/>
                      </a:cubicBezTo>
                      <a:cubicBezTo>
                        <a:pt x="2759678" y="4043411"/>
                        <a:pt x="2774633" y="4131994"/>
                        <a:pt x="2780062" y="4221338"/>
                      </a:cubicBezTo>
                      <a:cubicBezTo>
                        <a:pt x="2782729" y="4275440"/>
                        <a:pt x="2780062" y="4329638"/>
                        <a:pt x="2769965" y="4380310"/>
                      </a:cubicBezTo>
                      <a:cubicBezTo>
                        <a:pt x="2762250" y="4422601"/>
                        <a:pt x="2750820" y="4463368"/>
                        <a:pt x="2734628" y="4502231"/>
                      </a:cubicBezTo>
                      <a:cubicBezTo>
                        <a:pt x="2702338" y="4580050"/>
                        <a:pt x="2651093" y="4650725"/>
                        <a:pt x="2572131" y="4709875"/>
                      </a:cubicBezTo>
                      <a:cubicBezTo>
                        <a:pt x="2528316" y="4747975"/>
                        <a:pt x="2480120" y="4781694"/>
                        <a:pt x="2429447" y="4812555"/>
                      </a:cubicBezTo>
                      <a:cubicBezTo>
                        <a:pt x="2404110" y="4827985"/>
                        <a:pt x="2377916" y="4842654"/>
                        <a:pt x="2349817" y="4856370"/>
                      </a:cubicBezTo>
                      <a:cubicBezTo>
                        <a:pt x="2322576" y="4868276"/>
                        <a:pt x="2298192" y="4881802"/>
                        <a:pt x="2270950" y="4889898"/>
                      </a:cubicBezTo>
                      <a:cubicBezTo>
                        <a:pt x="2165509" y="4919711"/>
                        <a:pt x="2059305" y="4929236"/>
                        <a:pt x="1952054" y="4934570"/>
                      </a:cubicBezTo>
                      <a:cubicBezTo>
                        <a:pt x="1916335" y="4936380"/>
                        <a:pt x="1880425" y="4937714"/>
                        <a:pt x="1844421" y="4939237"/>
                      </a:cubicBezTo>
                      <a:cubicBezTo>
                        <a:pt x="1672876" y="4952192"/>
                        <a:pt x="1469898" y="4925140"/>
                        <a:pt x="1350740" y="5082112"/>
                      </a:cubicBezTo>
                      <a:cubicBezTo>
                        <a:pt x="1272254" y="5187649"/>
                        <a:pt x="1285780" y="5320333"/>
                        <a:pt x="1242441" y="5436728"/>
                      </a:cubicBezTo>
                      <a:cubicBezTo>
                        <a:pt x="1237012" y="5455683"/>
                        <a:pt x="1226153" y="5474638"/>
                        <a:pt x="1213294" y="5492069"/>
                      </a:cubicBezTo>
                      <a:cubicBezTo>
                        <a:pt x="1193006" y="5521311"/>
                        <a:pt x="1167956" y="5547694"/>
                        <a:pt x="1139571" y="5572078"/>
                      </a:cubicBezTo>
                      <a:cubicBezTo>
                        <a:pt x="1107091" y="5601892"/>
                        <a:pt x="1071943" y="5626180"/>
                        <a:pt x="1028605" y="5634372"/>
                      </a:cubicBezTo>
                      <a:cubicBezTo>
                        <a:pt x="1060418" y="5632658"/>
                        <a:pt x="1092137" y="5630657"/>
                        <a:pt x="1123950" y="5628467"/>
                      </a:cubicBezTo>
                      <a:cubicBezTo>
                        <a:pt x="1155668" y="5626276"/>
                        <a:pt x="1187387" y="5623894"/>
                        <a:pt x="1219105" y="5621418"/>
                      </a:cubicBezTo>
                      <a:cubicBezTo>
                        <a:pt x="1293971" y="5615417"/>
                        <a:pt x="1369790" y="5610083"/>
                        <a:pt x="1442847" y="5585699"/>
                      </a:cubicBezTo>
                      <a:cubicBezTo>
                        <a:pt x="1718977" y="5490926"/>
                        <a:pt x="2003203" y="5423298"/>
                        <a:pt x="2284095" y="5529026"/>
                      </a:cubicBezTo>
                      <a:cubicBezTo>
                        <a:pt x="2321624" y="5537693"/>
                        <a:pt x="2359057" y="5546837"/>
                        <a:pt x="2396299" y="5555791"/>
                      </a:cubicBezTo>
                      <a:cubicBezTo>
                        <a:pt x="2619756" y="5609702"/>
                        <a:pt x="2839212" y="5659232"/>
                        <a:pt x="3065336" y="5595415"/>
                      </a:cubicBezTo>
                      <a:cubicBezTo>
                        <a:pt x="3101626" y="5586270"/>
                        <a:pt x="3137440" y="5576555"/>
                        <a:pt x="3173254" y="5566173"/>
                      </a:cubicBezTo>
                      <a:cubicBezTo>
                        <a:pt x="3208496" y="5555600"/>
                        <a:pt x="3243739" y="5544361"/>
                        <a:pt x="3278600" y="5532455"/>
                      </a:cubicBezTo>
                      <a:cubicBezTo>
                        <a:pt x="3348419" y="5508642"/>
                        <a:pt x="3417094" y="5481877"/>
                        <a:pt x="3483197" y="5451016"/>
                      </a:cubicBezTo>
                      <a:cubicBezTo>
                        <a:pt x="3702749" y="5373578"/>
                        <a:pt x="3803809" y="5207652"/>
                        <a:pt x="3843814" y="5013342"/>
                      </a:cubicBezTo>
                      <a:cubicBezTo>
                        <a:pt x="3857149" y="4948572"/>
                        <a:pt x="3863721" y="4880659"/>
                        <a:pt x="3865626" y="4811793"/>
                      </a:cubicBezTo>
                      <a:cubicBezTo>
                        <a:pt x="3868293" y="4730449"/>
                        <a:pt x="3862197" y="4649868"/>
                        <a:pt x="3853720" y="4569382"/>
                      </a:cubicBezTo>
                      <a:cubicBezTo>
                        <a:pt x="3849529" y="4529091"/>
                        <a:pt x="3844671" y="4488800"/>
                        <a:pt x="3839146" y="4448319"/>
                      </a:cubicBezTo>
                      <a:cubicBezTo>
                        <a:pt x="3808762" y="4289156"/>
                        <a:pt x="3762661" y="4113229"/>
                        <a:pt x="3876389" y="3967116"/>
                      </a:cubicBezTo>
                      <a:cubicBezTo>
                        <a:pt x="3954875" y="3864246"/>
                        <a:pt x="4044220" y="3785760"/>
                        <a:pt x="4147185" y="3718990"/>
                      </a:cubicBezTo>
                      <a:cubicBezTo>
                        <a:pt x="4173188" y="3697558"/>
                        <a:pt x="4199192" y="3676032"/>
                        <a:pt x="4224814" y="3654315"/>
                      </a:cubicBezTo>
                      <a:cubicBezTo>
                        <a:pt x="4250436" y="3632598"/>
                        <a:pt x="4275677" y="3610595"/>
                        <a:pt x="4300347" y="3588021"/>
                      </a:cubicBezTo>
                      <a:cubicBezTo>
                        <a:pt x="4324921" y="3565447"/>
                        <a:pt x="4348925" y="3542491"/>
                        <a:pt x="4371880" y="3518583"/>
                      </a:cubicBezTo>
                      <a:cubicBezTo>
                        <a:pt x="4394835" y="3494771"/>
                        <a:pt x="4416933" y="3470101"/>
                        <a:pt x="4437698" y="3444384"/>
                      </a:cubicBezTo>
                      <a:cubicBezTo>
                        <a:pt x="4509802" y="3360754"/>
                        <a:pt x="4539615" y="3247026"/>
                        <a:pt x="4523327" y="3136060"/>
                      </a:cubicBezTo>
                      <a:cubicBezTo>
                        <a:pt x="4504373" y="3014235"/>
                        <a:pt x="4436745" y="2908698"/>
                        <a:pt x="4436745" y="2786873"/>
                      </a:cubicBezTo>
                      <a:cubicBezTo>
                        <a:pt x="4431316" y="2581133"/>
                        <a:pt x="4501706" y="2359201"/>
                        <a:pt x="4397216" y="2170987"/>
                      </a:cubicBezTo>
                      <a:cubicBezTo>
                        <a:pt x="4381881" y="2143078"/>
                        <a:pt x="4364165" y="2115646"/>
                        <a:pt x="4344734" y="2088500"/>
                      </a:cubicBezTo>
                      <a:cubicBezTo>
                        <a:pt x="4228338" y="1928766"/>
                        <a:pt x="4057841" y="1861138"/>
                        <a:pt x="3911632" y="1739314"/>
                      </a:cubicBezTo>
                      <a:cubicBezTo>
                        <a:pt x="3876485" y="1709500"/>
                        <a:pt x="3846671" y="1674353"/>
                        <a:pt x="3821525" y="1636920"/>
                      </a:cubicBezTo>
                      <a:cubicBezTo>
                        <a:pt x="3799713" y="1606249"/>
                        <a:pt x="3779996" y="1574341"/>
                        <a:pt x="3761518" y="1541575"/>
                      </a:cubicBezTo>
                      <a:cubicBezTo>
                        <a:pt x="3706082" y="1443181"/>
                        <a:pt x="3662267" y="1336216"/>
                        <a:pt x="3635502" y="1216867"/>
                      </a:cubicBezTo>
                      <a:cubicBezTo>
                        <a:pt x="3627406" y="1181720"/>
                        <a:pt x="3611118" y="1151907"/>
                        <a:pt x="3595402" y="1118665"/>
                      </a:cubicBezTo>
                      <a:cubicBezTo>
                        <a:pt x="3578542" y="1083136"/>
                        <a:pt x="3560445" y="1048370"/>
                        <a:pt x="3540824" y="1013794"/>
                      </a:cubicBezTo>
                      <a:cubicBezTo>
                        <a:pt x="3397377" y="753952"/>
                        <a:pt x="3142869" y="615840"/>
                        <a:pt x="2920556" y="444961"/>
                      </a:cubicBezTo>
                      <a:cubicBezTo>
                        <a:pt x="2896076" y="426102"/>
                        <a:pt x="2871121" y="408004"/>
                        <a:pt x="2845784" y="390764"/>
                      </a:cubicBezTo>
                      <a:cubicBezTo>
                        <a:pt x="2795016" y="356188"/>
                        <a:pt x="2742343" y="324660"/>
                        <a:pt x="2688050" y="295800"/>
                      </a:cubicBezTo>
                      <a:cubicBezTo>
                        <a:pt x="2651665" y="276655"/>
                        <a:pt x="2614613" y="258652"/>
                        <a:pt x="2576703" y="241888"/>
                      </a:cubicBezTo>
                      <a:cubicBezTo>
                        <a:pt x="2471738" y="190929"/>
                        <a:pt x="2355342" y="180071"/>
                        <a:pt x="2238851" y="196359"/>
                      </a:cubicBezTo>
                      <a:cubicBezTo>
                        <a:pt x="2087308" y="217980"/>
                        <a:pt x="1938433" y="277607"/>
                        <a:pt x="1784128" y="231506"/>
                      </a:cubicBezTo>
                      <a:cubicBezTo>
                        <a:pt x="1664970" y="193597"/>
                        <a:pt x="1586484" y="101585"/>
                        <a:pt x="1478280" y="44721"/>
                      </a:cubicBezTo>
                      <a:cubicBezTo>
                        <a:pt x="1413320" y="12240"/>
                        <a:pt x="1340263" y="-9381"/>
                        <a:pt x="1267682" y="4049"/>
                      </a:cubicBezTo>
                      <a:cubicBezTo>
                        <a:pt x="1236535" y="9097"/>
                        <a:pt x="1205484" y="17765"/>
                        <a:pt x="1175004" y="29481"/>
                      </a:cubicBezTo>
                      <a:cubicBezTo>
                        <a:pt x="1114139" y="52817"/>
                        <a:pt x="1056037" y="88155"/>
                        <a:pt x="1001839" y="139495"/>
                      </a:cubicBezTo>
                      <a:cubicBezTo>
                        <a:pt x="896302" y="236935"/>
                        <a:pt x="817817" y="356093"/>
                        <a:pt x="700183" y="440484"/>
                      </a:cubicBezTo>
                      <a:cubicBezTo>
                        <a:pt x="667702" y="462487"/>
                        <a:pt x="633889" y="482395"/>
                        <a:pt x="598932" y="500397"/>
                      </a:cubicBezTo>
                      <a:cubicBezTo>
                        <a:pt x="556260" y="521447"/>
                        <a:pt x="513874" y="541259"/>
                        <a:pt x="471202" y="560214"/>
                      </a:cubicBezTo>
                      <a:cubicBezTo>
                        <a:pt x="385477" y="598028"/>
                        <a:pt x="298799" y="633366"/>
                        <a:pt x="209836" y="664608"/>
                      </a:cubicBezTo>
                      <a:lnTo>
                        <a:pt x="209836" y="664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6C3E592-87ED-4E59-A991-E38D4219770A}"/>
                    </a:ext>
                  </a:extLst>
                </p:cNvPr>
                <p:cNvSpPr/>
                <p:nvPr/>
              </p:nvSpPr>
              <p:spPr>
                <a:xfrm>
                  <a:off x="5924034" y="189963"/>
                  <a:ext cx="3159182" cy="5626356"/>
                </a:xfrm>
                <a:custGeom>
                  <a:avLst/>
                  <a:gdLst>
                    <a:gd name="connsiteX0" fmla="*/ 451771 w 3159182"/>
                    <a:gd name="connsiteY0" fmla="*/ 242061 h 5626356"/>
                    <a:gd name="connsiteX1" fmla="*/ 533305 w 3159182"/>
                    <a:gd name="connsiteY1" fmla="*/ 247490 h 5626356"/>
                    <a:gd name="connsiteX2" fmla="*/ 1198912 w 3159182"/>
                    <a:gd name="connsiteY2" fmla="*/ 236727 h 5626356"/>
                    <a:gd name="connsiteX3" fmla="*/ 1303115 w 3159182"/>
                    <a:gd name="connsiteY3" fmla="*/ 286257 h 5626356"/>
                    <a:gd name="connsiteX4" fmla="*/ 1452181 w 3159182"/>
                    <a:gd name="connsiteY4" fmla="*/ 371982 h 5626356"/>
                    <a:gd name="connsiteX5" fmla="*/ 1523619 w 3159182"/>
                    <a:gd name="connsiteY5" fmla="*/ 420083 h 5626356"/>
                    <a:gd name="connsiteX6" fmla="*/ 2138458 w 3159182"/>
                    <a:gd name="connsiteY6" fmla="*/ 948435 h 5626356"/>
                    <a:gd name="connsiteX7" fmla="*/ 2182463 w 3159182"/>
                    <a:gd name="connsiteY7" fmla="*/ 1022063 h 5626356"/>
                    <a:gd name="connsiteX8" fmla="*/ 2220944 w 3159182"/>
                    <a:gd name="connsiteY8" fmla="*/ 1096644 h 5626356"/>
                    <a:gd name="connsiteX9" fmla="*/ 2392680 w 3159182"/>
                    <a:gd name="connsiteY9" fmla="*/ 1529079 h 5626356"/>
                    <a:gd name="connsiteX10" fmla="*/ 2444306 w 3159182"/>
                    <a:gd name="connsiteY10" fmla="*/ 1611756 h 5626356"/>
                    <a:gd name="connsiteX11" fmla="*/ 2544413 w 3159182"/>
                    <a:gd name="connsiteY11" fmla="*/ 1725484 h 5626356"/>
                    <a:gd name="connsiteX12" fmla="*/ 2934176 w 3159182"/>
                    <a:gd name="connsiteY12" fmla="*/ 2031332 h 5626356"/>
                    <a:gd name="connsiteX13" fmla="*/ 3001232 w 3159182"/>
                    <a:gd name="connsiteY13" fmla="*/ 2117057 h 5626356"/>
                    <a:gd name="connsiteX14" fmla="*/ 3053239 w 3159182"/>
                    <a:gd name="connsiteY14" fmla="*/ 2208973 h 5626356"/>
                    <a:gd name="connsiteX15" fmla="*/ 3069527 w 3159182"/>
                    <a:gd name="connsiteY15" fmla="*/ 2724276 h 5626356"/>
                    <a:gd name="connsiteX16" fmla="*/ 3093911 w 3159182"/>
                    <a:gd name="connsiteY16" fmla="*/ 2913728 h 5626356"/>
                    <a:gd name="connsiteX17" fmla="*/ 3037237 w 3159182"/>
                    <a:gd name="connsiteY17" fmla="*/ 3484942 h 5626356"/>
                    <a:gd name="connsiteX18" fmla="*/ 2934652 w 3159182"/>
                    <a:gd name="connsiteY18" fmla="*/ 3584002 h 5626356"/>
                    <a:gd name="connsiteX19" fmla="*/ 2822638 w 3159182"/>
                    <a:gd name="connsiteY19" fmla="*/ 3675347 h 5626356"/>
                    <a:gd name="connsiteX20" fmla="*/ 2705291 w 3159182"/>
                    <a:gd name="connsiteY20" fmla="*/ 3765930 h 5626356"/>
                    <a:gd name="connsiteX21" fmla="*/ 2451354 w 3159182"/>
                    <a:gd name="connsiteY21" fmla="*/ 4471637 h 5626356"/>
                    <a:gd name="connsiteX22" fmla="*/ 2459451 w 3159182"/>
                    <a:gd name="connsiteY22" fmla="*/ 4570411 h 5626356"/>
                    <a:gd name="connsiteX23" fmla="*/ 2471261 w 3159182"/>
                    <a:gd name="connsiteY23" fmla="*/ 4668233 h 5626356"/>
                    <a:gd name="connsiteX24" fmla="*/ 2501170 w 3159182"/>
                    <a:gd name="connsiteY24" fmla="*/ 4857304 h 5626356"/>
                    <a:gd name="connsiteX25" fmla="*/ 2493169 w 3159182"/>
                    <a:gd name="connsiteY25" fmla="*/ 5048566 h 5626356"/>
                    <a:gd name="connsiteX26" fmla="*/ 2107787 w 3159182"/>
                    <a:gd name="connsiteY26" fmla="*/ 5452045 h 5626356"/>
                    <a:gd name="connsiteX27" fmla="*/ 1864328 w 3159182"/>
                    <a:gd name="connsiteY27" fmla="*/ 5548248 h 5626356"/>
                    <a:gd name="connsiteX28" fmla="*/ 1780794 w 3159182"/>
                    <a:gd name="connsiteY28" fmla="*/ 5574442 h 5626356"/>
                    <a:gd name="connsiteX29" fmla="*/ 1695069 w 3159182"/>
                    <a:gd name="connsiteY29" fmla="*/ 5597301 h 5626356"/>
                    <a:gd name="connsiteX30" fmla="*/ 1084136 w 3159182"/>
                    <a:gd name="connsiteY30" fmla="*/ 5572632 h 5626356"/>
                    <a:gd name="connsiteX31" fmla="*/ 961930 w 3159182"/>
                    <a:gd name="connsiteY31" fmla="*/ 5542723 h 5626356"/>
                    <a:gd name="connsiteX32" fmla="*/ 503682 w 3159182"/>
                    <a:gd name="connsiteY32" fmla="*/ 5469190 h 5626356"/>
                    <a:gd name="connsiteX33" fmla="*/ 149066 w 3159182"/>
                    <a:gd name="connsiteY33" fmla="*/ 5563964 h 5626356"/>
                    <a:gd name="connsiteX34" fmla="*/ 224885 w 3159182"/>
                    <a:gd name="connsiteY34" fmla="*/ 5490907 h 5626356"/>
                    <a:gd name="connsiteX35" fmla="*/ 1021366 w 3159182"/>
                    <a:gd name="connsiteY35" fmla="*/ 5211254 h 5626356"/>
                    <a:gd name="connsiteX36" fmla="*/ 1138428 w 3159182"/>
                    <a:gd name="connsiteY36" fmla="*/ 5208872 h 5626356"/>
                    <a:gd name="connsiteX37" fmla="*/ 1472470 w 3159182"/>
                    <a:gd name="connsiteY37" fmla="*/ 5118099 h 5626356"/>
                    <a:gd name="connsiteX38" fmla="*/ 1586103 w 3159182"/>
                    <a:gd name="connsiteY38" fmla="*/ 5050090 h 5626356"/>
                    <a:gd name="connsiteX39" fmla="*/ 1736503 w 3159182"/>
                    <a:gd name="connsiteY39" fmla="*/ 4931885 h 5626356"/>
                    <a:gd name="connsiteX40" fmla="*/ 1832610 w 3159182"/>
                    <a:gd name="connsiteY40" fmla="*/ 4709572 h 5626356"/>
                    <a:gd name="connsiteX41" fmla="*/ 1843849 w 3159182"/>
                    <a:gd name="connsiteY41" fmla="*/ 4601558 h 5626356"/>
                    <a:gd name="connsiteX42" fmla="*/ 1840611 w 3159182"/>
                    <a:gd name="connsiteY42" fmla="*/ 4492116 h 5626356"/>
                    <a:gd name="connsiteX43" fmla="*/ 1827276 w 3159182"/>
                    <a:gd name="connsiteY43" fmla="*/ 4418964 h 5626356"/>
                    <a:gd name="connsiteX44" fmla="*/ 1802892 w 3159182"/>
                    <a:gd name="connsiteY44" fmla="*/ 4321523 h 5626356"/>
                    <a:gd name="connsiteX45" fmla="*/ 1689164 w 3159182"/>
                    <a:gd name="connsiteY45" fmla="*/ 3763930 h 5626356"/>
                    <a:gd name="connsiteX46" fmla="*/ 1981486 w 3159182"/>
                    <a:gd name="connsiteY46" fmla="*/ 3379596 h 5626356"/>
                    <a:gd name="connsiteX47" fmla="*/ 2052638 w 3159182"/>
                    <a:gd name="connsiteY47" fmla="*/ 3295681 h 5626356"/>
                    <a:gd name="connsiteX48" fmla="*/ 2126361 w 3159182"/>
                    <a:gd name="connsiteY48" fmla="*/ 3194525 h 5626356"/>
                    <a:gd name="connsiteX49" fmla="*/ 2262092 w 3159182"/>
                    <a:gd name="connsiteY49" fmla="*/ 2988404 h 5626356"/>
                    <a:gd name="connsiteX50" fmla="*/ 2302192 w 3159182"/>
                    <a:gd name="connsiteY50" fmla="*/ 2917252 h 5626356"/>
                    <a:gd name="connsiteX51" fmla="*/ 2519458 w 3159182"/>
                    <a:gd name="connsiteY51" fmla="*/ 2245168 h 5626356"/>
                    <a:gd name="connsiteX52" fmla="*/ 2471452 w 3159182"/>
                    <a:gd name="connsiteY52" fmla="*/ 2147918 h 5626356"/>
                    <a:gd name="connsiteX53" fmla="*/ 2189416 w 3159182"/>
                    <a:gd name="connsiteY53" fmla="*/ 1817305 h 5626356"/>
                    <a:gd name="connsiteX54" fmla="*/ 2142744 w 3159182"/>
                    <a:gd name="connsiteY54" fmla="*/ 1717102 h 5626356"/>
                    <a:gd name="connsiteX55" fmla="*/ 2019490 w 3159182"/>
                    <a:gd name="connsiteY55" fmla="*/ 1406111 h 5626356"/>
                    <a:gd name="connsiteX56" fmla="*/ 1968722 w 3159182"/>
                    <a:gd name="connsiteY56" fmla="*/ 1291239 h 5626356"/>
                    <a:gd name="connsiteX57" fmla="*/ 1920335 w 3159182"/>
                    <a:gd name="connsiteY57" fmla="*/ 1202371 h 5626356"/>
                    <a:gd name="connsiteX58" fmla="*/ 1754219 w 3159182"/>
                    <a:gd name="connsiteY58" fmla="*/ 943196 h 5626356"/>
                    <a:gd name="connsiteX59" fmla="*/ 1683830 w 3159182"/>
                    <a:gd name="connsiteY59" fmla="*/ 837659 h 5626356"/>
                    <a:gd name="connsiteX60" fmla="*/ 1406462 w 3159182"/>
                    <a:gd name="connsiteY60" fmla="*/ 499521 h 5626356"/>
                    <a:gd name="connsiteX61" fmla="*/ 1341882 w 3159182"/>
                    <a:gd name="connsiteY61" fmla="*/ 432370 h 5626356"/>
                    <a:gd name="connsiteX62" fmla="*/ 1198531 w 3159182"/>
                    <a:gd name="connsiteY62" fmla="*/ 316260 h 5626356"/>
                    <a:gd name="connsiteX63" fmla="*/ 1089184 w 3159182"/>
                    <a:gd name="connsiteY63" fmla="*/ 256824 h 5626356"/>
                    <a:gd name="connsiteX64" fmla="*/ 863632 w 3159182"/>
                    <a:gd name="connsiteY64" fmla="*/ 231297 h 5626356"/>
                    <a:gd name="connsiteX65" fmla="*/ 135446 w 3159182"/>
                    <a:gd name="connsiteY65" fmla="*/ 60800 h 5626356"/>
                    <a:gd name="connsiteX66" fmla="*/ 54292 w 3159182"/>
                    <a:gd name="connsiteY66" fmla="*/ 17461 h 5626356"/>
                    <a:gd name="connsiteX67" fmla="*/ 132779 w 3159182"/>
                    <a:gd name="connsiteY67" fmla="*/ 58038 h 5626356"/>
                    <a:gd name="connsiteX68" fmla="*/ 451771 w 3159182"/>
                    <a:gd name="connsiteY68" fmla="*/ 242061 h 5626356"/>
                    <a:gd name="connsiteX69" fmla="*/ 451771 w 3159182"/>
                    <a:gd name="connsiteY69" fmla="*/ 242061 h 5626356"/>
                    <a:gd name="connsiteX70" fmla="*/ 46101 w 3159182"/>
                    <a:gd name="connsiteY70" fmla="*/ 11937 h 5626356"/>
                    <a:gd name="connsiteX71" fmla="*/ 0 w 3159182"/>
                    <a:gd name="connsiteY71" fmla="*/ 1078 h 5626356"/>
                    <a:gd name="connsiteX72" fmla="*/ 327565 w 3159182"/>
                    <a:gd name="connsiteY72" fmla="*/ 201389 h 5626356"/>
                    <a:gd name="connsiteX73" fmla="*/ 568452 w 3159182"/>
                    <a:gd name="connsiteY73" fmla="*/ 269112 h 5626356"/>
                    <a:gd name="connsiteX74" fmla="*/ 1122807 w 3159182"/>
                    <a:gd name="connsiteY74" fmla="*/ 279970 h 5626356"/>
                    <a:gd name="connsiteX75" fmla="*/ 1217866 w 3159182"/>
                    <a:gd name="connsiteY75" fmla="*/ 341502 h 5626356"/>
                    <a:gd name="connsiteX76" fmla="*/ 1345502 w 3159182"/>
                    <a:gd name="connsiteY76" fmla="*/ 450849 h 5626356"/>
                    <a:gd name="connsiteX77" fmla="*/ 1403795 w 3159182"/>
                    <a:gd name="connsiteY77" fmla="*/ 511618 h 5626356"/>
                    <a:gd name="connsiteX78" fmla="*/ 1937004 w 3159182"/>
                    <a:gd name="connsiteY78" fmla="*/ 1254092 h 5626356"/>
                    <a:gd name="connsiteX79" fmla="*/ 1987772 w 3159182"/>
                    <a:gd name="connsiteY79" fmla="*/ 1359153 h 5626356"/>
                    <a:gd name="connsiteX80" fmla="*/ 2106549 w 3159182"/>
                    <a:gd name="connsiteY80" fmla="*/ 1657380 h 5626356"/>
                    <a:gd name="connsiteX81" fmla="*/ 2149316 w 3159182"/>
                    <a:gd name="connsiteY81" fmla="*/ 1755393 h 5626356"/>
                    <a:gd name="connsiteX82" fmla="*/ 2444210 w 3159182"/>
                    <a:gd name="connsiteY82" fmla="*/ 2136869 h 5626356"/>
                    <a:gd name="connsiteX83" fmla="*/ 2497931 w 3159182"/>
                    <a:gd name="connsiteY83" fmla="*/ 2238786 h 5626356"/>
                    <a:gd name="connsiteX84" fmla="*/ 2267236 w 3159182"/>
                    <a:gd name="connsiteY84" fmla="*/ 2965925 h 5626356"/>
                    <a:gd name="connsiteX85" fmla="*/ 2213515 w 3159182"/>
                    <a:gd name="connsiteY85" fmla="*/ 3064985 h 5626356"/>
                    <a:gd name="connsiteX86" fmla="*/ 2154746 w 3159182"/>
                    <a:gd name="connsiteY86" fmla="*/ 3162331 h 5626356"/>
                    <a:gd name="connsiteX87" fmla="*/ 2092166 w 3159182"/>
                    <a:gd name="connsiteY87" fmla="*/ 3258723 h 5626356"/>
                    <a:gd name="connsiteX88" fmla="*/ 1981390 w 3159182"/>
                    <a:gd name="connsiteY88" fmla="*/ 3392836 h 5626356"/>
                    <a:gd name="connsiteX89" fmla="*/ 1702594 w 3159182"/>
                    <a:gd name="connsiteY89" fmla="*/ 3928807 h 5626356"/>
                    <a:gd name="connsiteX90" fmla="*/ 1844135 w 3159182"/>
                    <a:gd name="connsiteY90" fmla="*/ 4454111 h 5626356"/>
                    <a:gd name="connsiteX91" fmla="*/ 1856899 w 3159182"/>
                    <a:gd name="connsiteY91" fmla="*/ 4583842 h 5626356"/>
                    <a:gd name="connsiteX92" fmla="*/ 1810607 w 3159182"/>
                    <a:gd name="connsiteY92" fmla="*/ 4794249 h 5626356"/>
                    <a:gd name="connsiteX93" fmla="*/ 1622203 w 3159182"/>
                    <a:gd name="connsiteY93" fmla="*/ 5032088 h 5626356"/>
                    <a:gd name="connsiteX94" fmla="*/ 1549527 w 3159182"/>
                    <a:gd name="connsiteY94" fmla="*/ 5085143 h 5626356"/>
                    <a:gd name="connsiteX95" fmla="*/ 1473137 w 3159182"/>
                    <a:gd name="connsiteY95" fmla="*/ 5132768 h 5626356"/>
                    <a:gd name="connsiteX96" fmla="*/ 1180243 w 3159182"/>
                    <a:gd name="connsiteY96" fmla="*/ 5203634 h 5626356"/>
                    <a:gd name="connsiteX97" fmla="*/ 1077563 w 3159182"/>
                    <a:gd name="connsiteY97" fmla="*/ 5205348 h 5626356"/>
                    <a:gd name="connsiteX98" fmla="*/ 974788 w 3159182"/>
                    <a:gd name="connsiteY98" fmla="*/ 5200395 h 5626356"/>
                    <a:gd name="connsiteX99" fmla="*/ 469011 w 3159182"/>
                    <a:gd name="connsiteY99" fmla="*/ 5179726 h 5626356"/>
                    <a:gd name="connsiteX100" fmla="*/ 373571 w 3159182"/>
                    <a:gd name="connsiteY100" fmla="*/ 5211730 h 5626356"/>
                    <a:gd name="connsiteX101" fmla="*/ 281178 w 3159182"/>
                    <a:gd name="connsiteY101" fmla="*/ 5323077 h 5626356"/>
                    <a:gd name="connsiteX102" fmla="*/ 227362 w 3159182"/>
                    <a:gd name="connsiteY102" fmla="*/ 5468905 h 5626356"/>
                    <a:gd name="connsiteX103" fmla="*/ 135350 w 3159182"/>
                    <a:gd name="connsiteY103" fmla="*/ 5566345 h 5626356"/>
                    <a:gd name="connsiteX104" fmla="*/ 868489 w 3159182"/>
                    <a:gd name="connsiteY104" fmla="*/ 5513577 h 5626356"/>
                    <a:gd name="connsiteX105" fmla="*/ 986409 w 3159182"/>
                    <a:gd name="connsiteY105" fmla="*/ 5542152 h 5626356"/>
                    <a:gd name="connsiteX106" fmla="*/ 1687354 w 3159182"/>
                    <a:gd name="connsiteY106" fmla="*/ 5598349 h 5626356"/>
                    <a:gd name="connsiteX107" fmla="*/ 1787842 w 3159182"/>
                    <a:gd name="connsiteY107" fmla="*/ 5572727 h 5626356"/>
                    <a:gd name="connsiteX108" fmla="*/ 2075498 w 3159182"/>
                    <a:gd name="connsiteY108" fmla="*/ 5471286 h 5626356"/>
                    <a:gd name="connsiteX109" fmla="*/ 2251710 w 3159182"/>
                    <a:gd name="connsiteY109" fmla="*/ 5376227 h 5626356"/>
                    <a:gd name="connsiteX110" fmla="*/ 2438876 w 3159182"/>
                    <a:gd name="connsiteY110" fmla="*/ 5156580 h 5626356"/>
                    <a:gd name="connsiteX111" fmla="*/ 2503932 w 3159182"/>
                    <a:gd name="connsiteY111" fmla="*/ 4873497 h 5626356"/>
                    <a:gd name="connsiteX112" fmla="*/ 2501265 w 3159182"/>
                    <a:gd name="connsiteY112" fmla="*/ 4746243 h 5626356"/>
                    <a:gd name="connsiteX113" fmla="*/ 2490883 w 3159182"/>
                    <a:gd name="connsiteY113" fmla="*/ 4636610 h 5626356"/>
                    <a:gd name="connsiteX114" fmla="*/ 2477262 w 3159182"/>
                    <a:gd name="connsiteY114" fmla="*/ 4524120 h 5626356"/>
                    <a:gd name="connsiteX115" fmla="*/ 2455260 w 3159182"/>
                    <a:gd name="connsiteY115" fmla="*/ 4080255 h 5626356"/>
                    <a:gd name="connsiteX116" fmla="*/ 2741010 w 3159182"/>
                    <a:gd name="connsiteY116" fmla="*/ 3744403 h 5626356"/>
                    <a:gd name="connsiteX117" fmla="*/ 2824829 w 3159182"/>
                    <a:gd name="connsiteY117" fmla="*/ 3673823 h 5626356"/>
                    <a:gd name="connsiteX118" fmla="*/ 2906649 w 3159182"/>
                    <a:gd name="connsiteY118" fmla="*/ 3606481 h 5626356"/>
                    <a:gd name="connsiteX119" fmla="*/ 2981516 w 3159182"/>
                    <a:gd name="connsiteY119" fmla="*/ 3536568 h 5626356"/>
                    <a:gd name="connsiteX120" fmla="*/ 3051620 w 3159182"/>
                    <a:gd name="connsiteY120" fmla="*/ 3462463 h 5626356"/>
                    <a:gd name="connsiteX121" fmla="*/ 3080575 w 3159182"/>
                    <a:gd name="connsiteY121" fmla="*/ 2862198 h 5626356"/>
                    <a:gd name="connsiteX122" fmla="*/ 3069717 w 3159182"/>
                    <a:gd name="connsiteY122" fmla="*/ 2783712 h 5626356"/>
                    <a:gd name="connsiteX123" fmla="*/ 3032855 w 3159182"/>
                    <a:gd name="connsiteY123" fmla="*/ 2167825 h 5626356"/>
                    <a:gd name="connsiteX124" fmla="*/ 2980373 w 3159182"/>
                    <a:gd name="connsiteY124" fmla="*/ 2085339 h 5626356"/>
                    <a:gd name="connsiteX125" fmla="*/ 2547271 w 3159182"/>
                    <a:gd name="connsiteY125" fmla="*/ 1736152 h 5626356"/>
                    <a:gd name="connsiteX126" fmla="*/ 2457164 w 3159182"/>
                    <a:gd name="connsiteY126" fmla="*/ 1633758 h 5626356"/>
                    <a:gd name="connsiteX127" fmla="*/ 2397157 w 3159182"/>
                    <a:gd name="connsiteY127" fmla="*/ 1538413 h 5626356"/>
                    <a:gd name="connsiteX128" fmla="*/ 2271141 w 3159182"/>
                    <a:gd name="connsiteY128" fmla="*/ 1213706 h 5626356"/>
                    <a:gd name="connsiteX129" fmla="*/ 2231041 w 3159182"/>
                    <a:gd name="connsiteY129" fmla="*/ 1115503 h 5626356"/>
                    <a:gd name="connsiteX130" fmla="*/ 2176463 w 3159182"/>
                    <a:gd name="connsiteY130" fmla="*/ 1010633 h 5626356"/>
                    <a:gd name="connsiteX131" fmla="*/ 1544098 w 3159182"/>
                    <a:gd name="connsiteY131" fmla="*/ 431703 h 5626356"/>
                    <a:gd name="connsiteX132" fmla="*/ 1456182 w 3159182"/>
                    <a:gd name="connsiteY132" fmla="*/ 369886 h 5626356"/>
                    <a:gd name="connsiteX133" fmla="*/ 1270064 w 3159182"/>
                    <a:gd name="connsiteY133" fmla="*/ 265873 h 5626356"/>
                    <a:gd name="connsiteX134" fmla="*/ 1136332 w 3159182"/>
                    <a:gd name="connsiteY134" fmla="*/ 211962 h 5626356"/>
                    <a:gd name="connsiteX135" fmla="*/ 931355 w 3159182"/>
                    <a:gd name="connsiteY135" fmla="*/ 190530 h 5626356"/>
                    <a:gd name="connsiteX136" fmla="*/ 346710 w 3159182"/>
                    <a:gd name="connsiteY136" fmla="*/ 195960 h 5626356"/>
                    <a:gd name="connsiteX137" fmla="*/ 46101 w 3159182"/>
                    <a:gd name="connsiteY137" fmla="*/ 11937 h 5626356"/>
                    <a:gd name="connsiteX138" fmla="*/ 46101 w 3159182"/>
                    <a:gd name="connsiteY138" fmla="*/ 11937 h 5626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3159182" h="5626356">
                      <a:moveTo>
                        <a:pt x="451771" y="242061"/>
                      </a:moveTo>
                      <a:cubicBezTo>
                        <a:pt x="479203" y="242061"/>
                        <a:pt x="506254" y="247490"/>
                        <a:pt x="533305" y="247490"/>
                      </a:cubicBezTo>
                      <a:cubicBezTo>
                        <a:pt x="755237" y="239394"/>
                        <a:pt x="985361" y="125665"/>
                        <a:pt x="1198912" y="236727"/>
                      </a:cubicBezTo>
                      <a:cubicBezTo>
                        <a:pt x="1234249" y="252252"/>
                        <a:pt x="1269016" y="268731"/>
                        <a:pt x="1303115" y="286257"/>
                      </a:cubicBezTo>
                      <a:cubicBezTo>
                        <a:pt x="1354074" y="312546"/>
                        <a:pt x="1403890" y="341121"/>
                        <a:pt x="1452181" y="371982"/>
                      </a:cubicBezTo>
                      <a:cubicBezTo>
                        <a:pt x="1476375" y="387412"/>
                        <a:pt x="1500188" y="403509"/>
                        <a:pt x="1523619" y="420083"/>
                      </a:cubicBezTo>
                      <a:cubicBezTo>
                        <a:pt x="1737836" y="585723"/>
                        <a:pt x="1981390" y="707547"/>
                        <a:pt x="2138458" y="948435"/>
                      </a:cubicBezTo>
                      <a:cubicBezTo>
                        <a:pt x="2154269" y="972819"/>
                        <a:pt x="2168747" y="997393"/>
                        <a:pt x="2182463" y="1022063"/>
                      </a:cubicBezTo>
                      <a:cubicBezTo>
                        <a:pt x="2195989" y="1046828"/>
                        <a:pt x="2208752" y="1071688"/>
                        <a:pt x="2220944" y="1096644"/>
                      </a:cubicBezTo>
                      <a:cubicBezTo>
                        <a:pt x="2285333" y="1239328"/>
                        <a:pt x="2316671" y="1389061"/>
                        <a:pt x="2392680" y="1529079"/>
                      </a:cubicBezTo>
                      <a:cubicBezTo>
                        <a:pt x="2407920" y="1557082"/>
                        <a:pt x="2424875" y="1584705"/>
                        <a:pt x="2444306" y="1611756"/>
                      </a:cubicBezTo>
                      <a:cubicBezTo>
                        <a:pt x="2474024" y="1652332"/>
                        <a:pt x="2506504" y="1690242"/>
                        <a:pt x="2544413" y="1725484"/>
                      </a:cubicBezTo>
                      <a:cubicBezTo>
                        <a:pt x="2671667" y="1836450"/>
                        <a:pt x="2820543" y="1904173"/>
                        <a:pt x="2934176" y="2031332"/>
                      </a:cubicBezTo>
                      <a:cubicBezTo>
                        <a:pt x="2958560" y="2058859"/>
                        <a:pt x="2980754" y="2087529"/>
                        <a:pt x="3001232" y="2117057"/>
                      </a:cubicBezTo>
                      <a:cubicBezTo>
                        <a:pt x="3020949" y="2146680"/>
                        <a:pt x="3038761" y="2177255"/>
                        <a:pt x="3053239" y="2208973"/>
                      </a:cubicBezTo>
                      <a:cubicBezTo>
                        <a:pt x="3120961" y="2372327"/>
                        <a:pt x="3080290" y="2553683"/>
                        <a:pt x="3069527" y="2724276"/>
                      </a:cubicBezTo>
                      <a:cubicBezTo>
                        <a:pt x="3066859" y="2789236"/>
                        <a:pt x="3069527" y="2854197"/>
                        <a:pt x="3093911" y="2913728"/>
                      </a:cubicBezTo>
                      <a:cubicBezTo>
                        <a:pt x="3172397" y="3100513"/>
                        <a:pt x="3199448" y="3335971"/>
                        <a:pt x="3037237" y="3484942"/>
                      </a:cubicBezTo>
                      <a:cubicBezTo>
                        <a:pt x="3005233" y="3520089"/>
                        <a:pt x="2970753" y="3552665"/>
                        <a:pt x="2934652" y="3584002"/>
                      </a:cubicBezTo>
                      <a:cubicBezTo>
                        <a:pt x="2898553" y="3615339"/>
                        <a:pt x="2860929" y="3645343"/>
                        <a:pt x="2822638" y="3675347"/>
                      </a:cubicBezTo>
                      <a:cubicBezTo>
                        <a:pt x="2784348" y="3705256"/>
                        <a:pt x="2745201" y="3735164"/>
                        <a:pt x="2705291" y="3765930"/>
                      </a:cubicBezTo>
                      <a:cubicBezTo>
                        <a:pt x="2463260" y="3912710"/>
                        <a:pt x="2400967" y="4213129"/>
                        <a:pt x="2451354" y="4471637"/>
                      </a:cubicBezTo>
                      <a:cubicBezTo>
                        <a:pt x="2453354" y="4504594"/>
                        <a:pt x="2456116" y="4537550"/>
                        <a:pt x="2459451" y="4570411"/>
                      </a:cubicBezTo>
                      <a:cubicBezTo>
                        <a:pt x="2462784" y="4603273"/>
                        <a:pt x="2466880" y="4635943"/>
                        <a:pt x="2471261" y="4668233"/>
                      </a:cubicBezTo>
                      <a:cubicBezTo>
                        <a:pt x="2480120" y="4732908"/>
                        <a:pt x="2490788" y="4796440"/>
                        <a:pt x="2501170" y="4857304"/>
                      </a:cubicBezTo>
                      <a:cubicBezTo>
                        <a:pt x="2512695" y="4923598"/>
                        <a:pt x="2508980" y="4987892"/>
                        <a:pt x="2493169" y="5048566"/>
                      </a:cubicBezTo>
                      <a:cubicBezTo>
                        <a:pt x="2445639" y="5230494"/>
                        <a:pt x="2289143" y="5379560"/>
                        <a:pt x="2107787" y="5452045"/>
                      </a:cubicBezTo>
                      <a:cubicBezTo>
                        <a:pt x="2029397" y="5489098"/>
                        <a:pt x="1947481" y="5520721"/>
                        <a:pt x="1864328" y="5548248"/>
                      </a:cubicBezTo>
                      <a:cubicBezTo>
                        <a:pt x="1836611" y="5557392"/>
                        <a:pt x="1808702" y="5566155"/>
                        <a:pt x="1780794" y="5574442"/>
                      </a:cubicBezTo>
                      <a:cubicBezTo>
                        <a:pt x="1752409" y="5582538"/>
                        <a:pt x="1723930" y="5590158"/>
                        <a:pt x="1695069" y="5597301"/>
                      </a:cubicBezTo>
                      <a:cubicBezTo>
                        <a:pt x="1488472" y="5652546"/>
                        <a:pt x="1287208" y="5620352"/>
                        <a:pt x="1084136" y="5572632"/>
                      </a:cubicBezTo>
                      <a:cubicBezTo>
                        <a:pt x="1043464" y="5563107"/>
                        <a:pt x="1002792" y="5552915"/>
                        <a:pt x="961930" y="5542723"/>
                      </a:cubicBezTo>
                      <a:cubicBezTo>
                        <a:pt x="809530" y="5512434"/>
                        <a:pt x="663321" y="5442139"/>
                        <a:pt x="503682" y="5469190"/>
                      </a:cubicBezTo>
                      <a:cubicBezTo>
                        <a:pt x="381857" y="5488145"/>
                        <a:pt x="270891" y="5539580"/>
                        <a:pt x="149066" y="5563964"/>
                      </a:cubicBezTo>
                      <a:cubicBezTo>
                        <a:pt x="181546" y="5547677"/>
                        <a:pt x="219456" y="5526055"/>
                        <a:pt x="224885" y="5490907"/>
                      </a:cubicBezTo>
                      <a:cubicBezTo>
                        <a:pt x="303371" y="5087619"/>
                        <a:pt x="733806" y="5182297"/>
                        <a:pt x="1021366" y="5211254"/>
                      </a:cubicBezTo>
                      <a:cubicBezTo>
                        <a:pt x="1060514" y="5211825"/>
                        <a:pt x="1099566" y="5211254"/>
                        <a:pt x="1138428" y="5208872"/>
                      </a:cubicBezTo>
                      <a:cubicBezTo>
                        <a:pt x="1254823" y="5201538"/>
                        <a:pt x="1368457" y="5177345"/>
                        <a:pt x="1472470" y="5118099"/>
                      </a:cubicBezTo>
                      <a:cubicBezTo>
                        <a:pt x="1510951" y="5096287"/>
                        <a:pt x="1549051" y="5073998"/>
                        <a:pt x="1586103" y="5050090"/>
                      </a:cubicBezTo>
                      <a:cubicBezTo>
                        <a:pt x="1649730" y="5017515"/>
                        <a:pt x="1698974" y="4977510"/>
                        <a:pt x="1736503" y="4931885"/>
                      </a:cubicBezTo>
                      <a:cubicBezTo>
                        <a:pt x="1788986" y="4862543"/>
                        <a:pt x="1818323" y="4787867"/>
                        <a:pt x="1832610" y="4709572"/>
                      </a:cubicBezTo>
                      <a:cubicBezTo>
                        <a:pt x="1839468" y="4673948"/>
                        <a:pt x="1842802" y="4637848"/>
                        <a:pt x="1843849" y="4601558"/>
                      </a:cubicBezTo>
                      <a:cubicBezTo>
                        <a:pt x="1844897" y="4565268"/>
                        <a:pt x="1843564" y="4528692"/>
                        <a:pt x="1840611" y="4492116"/>
                      </a:cubicBezTo>
                      <a:cubicBezTo>
                        <a:pt x="1838039" y="4467732"/>
                        <a:pt x="1832705" y="4443348"/>
                        <a:pt x="1827276" y="4418964"/>
                      </a:cubicBezTo>
                      <a:cubicBezTo>
                        <a:pt x="1821847" y="4386484"/>
                        <a:pt x="1811083" y="4354003"/>
                        <a:pt x="1802892" y="4321523"/>
                      </a:cubicBezTo>
                      <a:cubicBezTo>
                        <a:pt x="1748790" y="4137405"/>
                        <a:pt x="1645920" y="3964240"/>
                        <a:pt x="1689164" y="3763930"/>
                      </a:cubicBezTo>
                      <a:cubicBezTo>
                        <a:pt x="1724311" y="3593432"/>
                        <a:pt x="1867853" y="3498658"/>
                        <a:pt x="1981486" y="3379596"/>
                      </a:cubicBezTo>
                      <a:cubicBezTo>
                        <a:pt x="2005870" y="3352545"/>
                        <a:pt x="2032921" y="3328161"/>
                        <a:pt x="2052638" y="3295681"/>
                      </a:cubicBezTo>
                      <a:cubicBezTo>
                        <a:pt x="2077688" y="3262057"/>
                        <a:pt x="2102263" y="3228339"/>
                        <a:pt x="2126361" y="3194525"/>
                      </a:cubicBezTo>
                      <a:cubicBezTo>
                        <a:pt x="2174558" y="3126897"/>
                        <a:pt x="2220849" y="3058698"/>
                        <a:pt x="2262092" y="2988404"/>
                      </a:cubicBezTo>
                      <a:cubicBezTo>
                        <a:pt x="2275999" y="2964972"/>
                        <a:pt x="2289334" y="2941255"/>
                        <a:pt x="2302192" y="2917252"/>
                      </a:cubicBezTo>
                      <a:cubicBezTo>
                        <a:pt x="2387632" y="2700178"/>
                        <a:pt x="2577084" y="2491771"/>
                        <a:pt x="2519458" y="2245168"/>
                      </a:cubicBezTo>
                      <a:cubicBezTo>
                        <a:pt x="2509457" y="2212593"/>
                        <a:pt x="2493836" y="2180113"/>
                        <a:pt x="2471452" y="2147918"/>
                      </a:cubicBezTo>
                      <a:cubicBezTo>
                        <a:pt x="2384870" y="2026093"/>
                        <a:pt x="2252186" y="1953036"/>
                        <a:pt x="2189416" y="1817305"/>
                      </a:cubicBezTo>
                      <a:cubicBezTo>
                        <a:pt x="2173510" y="1784063"/>
                        <a:pt x="2157984" y="1750725"/>
                        <a:pt x="2142744" y="1717102"/>
                      </a:cubicBezTo>
                      <a:cubicBezTo>
                        <a:pt x="2097405" y="1616423"/>
                        <a:pt x="2055019" y="1513743"/>
                        <a:pt x="2019490" y="1406111"/>
                      </a:cubicBezTo>
                      <a:cubicBezTo>
                        <a:pt x="2008632" y="1365534"/>
                        <a:pt x="1989677" y="1327625"/>
                        <a:pt x="1968722" y="1291239"/>
                      </a:cubicBezTo>
                      <a:cubicBezTo>
                        <a:pt x="1953006" y="1261236"/>
                        <a:pt x="1937004" y="1231708"/>
                        <a:pt x="1920335" y="1202371"/>
                      </a:cubicBezTo>
                      <a:cubicBezTo>
                        <a:pt x="1870615" y="1114360"/>
                        <a:pt x="1816417" y="1028445"/>
                        <a:pt x="1754219" y="943196"/>
                      </a:cubicBezTo>
                      <a:cubicBezTo>
                        <a:pt x="1727168" y="908049"/>
                        <a:pt x="1708214" y="875568"/>
                        <a:pt x="1683830" y="837659"/>
                      </a:cubicBezTo>
                      <a:cubicBezTo>
                        <a:pt x="1597152" y="710405"/>
                        <a:pt x="1499806" y="612964"/>
                        <a:pt x="1406462" y="499521"/>
                      </a:cubicBezTo>
                      <a:cubicBezTo>
                        <a:pt x="1385792" y="476090"/>
                        <a:pt x="1364266" y="453706"/>
                        <a:pt x="1341882" y="432370"/>
                      </a:cubicBezTo>
                      <a:cubicBezTo>
                        <a:pt x="1297114" y="389698"/>
                        <a:pt x="1249108" y="351122"/>
                        <a:pt x="1198531" y="316260"/>
                      </a:cubicBezTo>
                      <a:cubicBezTo>
                        <a:pt x="1163860" y="293019"/>
                        <a:pt x="1128046" y="272064"/>
                        <a:pt x="1089184" y="256824"/>
                      </a:cubicBezTo>
                      <a:cubicBezTo>
                        <a:pt x="1017937" y="228630"/>
                        <a:pt x="939355" y="217772"/>
                        <a:pt x="863632" y="231297"/>
                      </a:cubicBezTo>
                      <a:cubicBezTo>
                        <a:pt x="598361" y="280065"/>
                        <a:pt x="335756" y="261111"/>
                        <a:pt x="135446" y="60800"/>
                      </a:cubicBezTo>
                      <a:cubicBezTo>
                        <a:pt x="113824" y="39178"/>
                        <a:pt x="84011" y="28320"/>
                        <a:pt x="54292" y="17461"/>
                      </a:cubicBezTo>
                      <a:cubicBezTo>
                        <a:pt x="84106" y="25557"/>
                        <a:pt x="105728" y="44512"/>
                        <a:pt x="132779" y="58038"/>
                      </a:cubicBezTo>
                      <a:cubicBezTo>
                        <a:pt x="240887" y="122903"/>
                        <a:pt x="330232" y="215010"/>
                        <a:pt x="451771" y="242061"/>
                      </a:cubicBezTo>
                      <a:lnTo>
                        <a:pt x="451771" y="242061"/>
                      </a:lnTo>
                      <a:close/>
                      <a:moveTo>
                        <a:pt x="46101" y="11937"/>
                      </a:moveTo>
                      <a:cubicBezTo>
                        <a:pt x="29813" y="11937"/>
                        <a:pt x="16288" y="-4256"/>
                        <a:pt x="0" y="1078"/>
                      </a:cubicBezTo>
                      <a:cubicBezTo>
                        <a:pt x="129921" y="30891"/>
                        <a:pt x="216503" y="128332"/>
                        <a:pt x="327565" y="201389"/>
                      </a:cubicBezTo>
                      <a:cubicBezTo>
                        <a:pt x="400621" y="250157"/>
                        <a:pt x="481870" y="274446"/>
                        <a:pt x="568452" y="269112"/>
                      </a:cubicBezTo>
                      <a:cubicBezTo>
                        <a:pt x="752570" y="258253"/>
                        <a:pt x="950119" y="185196"/>
                        <a:pt x="1122807" y="279970"/>
                      </a:cubicBezTo>
                      <a:cubicBezTo>
                        <a:pt x="1156145" y="297877"/>
                        <a:pt x="1187482" y="319023"/>
                        <a:pt x="1217866" y="341502"/>
                      </a:cubicBezTo>
                      <a:cubicBezTo>
                        <a:pt x="1262729" y="375125"/>
                        <a:pt x="1305401" y="411606"/>
                        <a:pt x="1345502" y="450849"/>
                      </a:cubicBezTo>
                      <a:cubicBezTo>
                        <a:pt x="1365599" y="470470"/>
                        <a:pt x="1385030" y="490758"/>
                        <a:pt x="1403795" y="511618"/>
                      </a:cubicBezTo>
                      <a:cubicBezTo>
                        <a:pt x="1621155" y="731169"/>
                        <a:pt x="1794605" y="981296"/>
                        <a:pt x="1937004" y="1254092"/>
                      </a:cubicBezTo>
                      <a:cubicBezTo>
                        <a:pt x="1954816" y="1288191"/>
                        <a:pt x="1971961" y="1322862"/>
                        <a:pt x="1987772" y="1359153"/>
                      </a:cubicBezTo>
                      <a:cubicBezTo>
                        <a:pt x="2025015" y="1459927"/>
                        <a:pt x="2064639" y="1559082"/>
                        <a:pt x="2106549" y="1657380"/>
                      </a:cubicBezTo>
                      <a:cubicBezTo>
                        <a:pt x="2120551" y="1690146"/>
                        <a:pt x="2134838" y="1722817"/>
                        <a:pt x="2149316" y="1755393"/>
                      </a:cubicBezTo>
                      <a:cubicBezTo>
                        <a:pt x="2203323" y="1914841"/>
                        <a:pt x="2344102" y="2004186"/>
                        <a:pt x="2444210" y="2136869"/>
                      </a:cubicBezTo>
                      <a:cubicBezTo>
                        <a:pt x="2469261" y="2170397"/>
                        <a:pt x="2486692" y="2204401"/>
                        <a:pt x="2497931" y="2238786"/>
                      </a:cubicBezTo>
                      <a:cubicBezTo>
                        <a:pt x="2566035" y="2505010"/>
                        <a:pt x="2346770" y="2727038"/>
                        <a:pt x="2267236" y="2965925"/>
                      </a:cubicBezTo>
                      <a:cubicBezTo>
                        <a:pt x="2250281" y="2999358"/>
                        <a:pt x="2232374" y="3032314"/>
                        <a:pt x="2213515" y="3064985"/>
                      </a:cubicBezTo>
                      <a:cubicBezTo>
                        <a:pt x="2194655" y="3097656"/>
                        <a:pt x="2175034" y="3130136"/>
                        <a:pt x="2154746" y="3162331"/>
                      </a:cubicBezTo>
                      <a:cubicBezTo>
                        <a:pt x="2134457" y="3194620"/>
                        <a:pt x="2113598" y="3226720"/>
                        <a:pt x="2092166" y="3258723"/>
                      </a:cubicBezTo>
                      <a:cubicBezTo>
                        <a:pt x="2062544" y="3308920"/>
                        <a:pt x="2024729" y="3352259"/>
                        <a:pt x="1981390" y="3392836"/>
                      </a:cubicBezTo>
                      <a:cubicBezTo>
                        <a:pt x="1832515" y="3539044"/>
                        <a:pt x="1662017" y="3696016"/>
                        <a:pt x="1702594" y="3928807"/>
                      </a:cubicBezTo>
                      <a:cubicBezTo>
                        <a:pt x="1735074" y="4112830"/>
                        <a:pt x="1808131" y="4275232"/>
                        <a:pt x="1844135" y="4454111"/>
                      </a:cubicBezTo>
                      <a:cubicBezTo>
                        <a:pt x="1851470" y="4497545"/>
                        <a:pt x="1855565" y="4540884"/>
                        <a:pt x="1856899" y="4583842"/>
                      </a:cubicBezTo>
                      <a:cubicBezTo>
                        <a:pt x="1859566" y="4656898"/>
                        <a:pt x="1840611" y="4727288"/>
                        <a:pt x="1810607" y="4794249"/>
                      </a:cubicBezTo>
                      <a:cubicBezTo>
                        <a:pt x="1770221" y="4887975"/>
                        <a:pt x="1705737" y="4970366"/>
                        <a:pt x="1622203" y="5032088"/>
                      </a:cubicBezTo>
                      <a:cubicBezTo>
                        <a:pt x="1598676" y="5050662"/>
                        <a:pt x="1574387" y="5068379"/>
                        <a:pt x="1549527" y="5085143"/>
                      </a:cubicBezTo>
                      <a:cubicBezTo>
                        <a:pt x="1524572" y="5101906"/>
                        <a:pt x="1499045" y="5117813"/>
                        <a:pt x="1473137" y="5132768"/>
                      </a:cubicBezTo>
                      <a:cubicBezTo>
                        <a:pt x="1383221" y="5184678"/>
                        <a:pt x="1280350" y="5195442"/>
                        <a:pt x="1180243" y="5203634"/>
                      </a:cubicBezTo>
                      <a:cubicBezTo>
                        <a:pt x="1145953" y="5205920"/>
                        <a:pt x="1111758" y="5206205"/>
                        <a:pt x="1077563" y="5205348"/>
                      </a:cubicBezTo>
                      <a:cubicBezTo>
                        <a:pt x="1043369" y="5204586"/>
                        <a:pt x="1009174" y="5202681"/>
                        <a:pt x="974788" y="5200395"/>
                      </a:cubicBezTo>
                      <a:cubicBezTo>
                        <a:pt x="807625" y="5198490"/>
                        <a:pt x="631222" y="5145626"/>
                        <a:pt x="469011" y="5179726"/>
                      </a:cubicBezTo>
                      <a:cubicBezTo>
                        <a:pt x="436531" y="5186584"/>
                        <a:pt x="404717" y="5196871"/>
                        <a:pt x="373571" y="5211730"/>
                      </a:cubicBezTo>
                      <a:cubicBezTo>
                        <a:pt x="324803" y="5233352"/>
                        <a:pt x="299847" y="5275357"/>
                        <a:pt x="281178" y="5323077"/>
                      </a:cubicBezTo>
                      <a:cubicBezTo>
                        <a:pt x="262604" y="5370797"/>
                        <a:pt x="250412" y="5424232"/>
                        <a:pt x="227362" y="5468905"/>
                      </a:cubicBezTo>
                      <a:cubicBezTo>
                        <a:pt x="208407" y="5509481"/>
                        <a:pt x="175927" y="5541961"/>
                        <a:pt x="135350" y="5566345"/>
                      </a:cubicBezTo>
                      <a:cubicBezTo>
                        <a:pt x="373571" y="5485097"/>
                        <a:pt x="622554" y="5420137"/>
                        <a:pt x="868489" y="5513577"/>
                      </a:cubicBezTo>
                      <a:cubicBezTo>
                        <a:pt x="908113" y="5522816"/>
                        <a:pt x="947356" y="5532532"/>
                        <a:pt x="986409" y="5542152"/>
                      </a:cubicBezTo>
                      <a:cubicBezTo>
                        <a:pt x="1220533" y="5599873"/>
                        <a:pt x="1449133" y="5655594"/>
                        <a:pt x="1687354" y="5598349"/>
                      </a:cubicBezTo>
                      <a:cubicBezTo>
                        <a:pt x="1721263" y="5590444"/>
                        <a:pt x="1754600" y="5581871"/>
                        <a:pt x="1787842" y="5572727"/>
                      </a:cubicBezTo>
                      <a:cubicBezTo>
                        <a:pt x="1885855" y="5544629"/>
                        <a:pt x="1982724" y="5512053"/>
                        <a:pt x="2075498" y="5471286"/>
                      </a:cubicBezTo>
                      <a:cubicBezTo>
                        <a:pt x="2137315" y="5444045"/>
                        <a:pt x="2197227" y="5413184"/>
                        <a:pt x="2251710" y="5376227"/>
                      </a:cubicBezTo>
                      <a:cubicBezTo>
                        <a:pt x="2334482" y="5321076"/>
                        <a:pt x="2396871" y="5244115"/>
                        <a:pt x="2438876" y="5156580"/>
                      </a:cubicBezTo>
                      <a:cubicBezTo>
                        <a:pt x="2480882" y="5069045"/>
                        <a:pt x="2502503" y="4970937"/>
                        <a:pt x="2503932" y="4873497"/>
                      </a:cubicBezTo>
                      <a:cubicBezTo>
                        <a:pt x="2506694" y="4830158"/>
                        <a:pt x="2503932" y="4789582"/>
                        <a:pt x="2501265" y="4746243"/>
                      </a:cubicBezTo>
                      <a:cubicBezTo>
                        <a:pt x="2498884" y="4710334"/>
                        <a:pt x="2495169" y="4673758"/>
                        <a:pt x="2490883" y="4636610"/>
                      </a:cubicBezTo>
                      <a:cubicBezTo>
                        <a:pt x="2486597" y="4599558"/>
                        <a:pt x="2481834" y="4561934"/>
                        <a:pt x="2477262" y="4524120"/>
                      </a:cubicBezTo>
                      <a:cubicBezTo>
                        <a:pt x="2468785" y="4375339"/>
                        <a:pt x="2406492" y="4226464"/>
                        <a:pt x="2455260" y="4080255"/>
                      </a:cubicBezTo>
                      <a:cubicBezTo>
                        <a:pt x="2506694" y="3936808"/>
                        <a:pt x="2631186" y="3839367"/>
                        <a:pt x="2741010" y="3744403"/>
                      </a:cubicBezTo>
                      <a:cubicBezTo>
                        <a:pt x="2768918" y="3720210"/>
                        <a:pt x="2796921" y="3696778"/>
                        <a:pt x="2824829" y="3673823"/>
                      </a:cubicBezTo>
                      <a:cubicBezTo>
                        <a:pt x="2852452" y="3650868"/>
                        <a:pt x="2879979" y="3628484"/>
                        <a:pt x="2906649" y="3606481"/>
                      </a:cubicBezTo>
                      <a:cubicBezTo>
                        <a:pt x="2932176" y="3583621"/>
                        <a:pt x="2957227" y="3560380"/>
                        <a:pt x="2981516" y="3536568"/>
                      </a:cubicBezTo>
                      <a:cubicBezTo>
                        <a:pt x="3005804" y="3512660"/>
                        <a:pt x="3029236" y="3488086"/>
                        <a:pt x="3051620" y="3462463"/>
                      </a:cubicBezTo>
                      <a:cubicBezTo>
                        <a:pt x="3229451" y="3300729"/>
                        <a:pt x="3148298" y="3059841"/>
                        <a:pt x="3080575" y="2862198"/>
                      </a:cubicBezTo>
                      <a:cubicBezTo>
                        <a:pt x="3072479" y="2837814"/>
                        <a:pt x="3072479" y="2810763"/>
                        <a:pt x="3069717" y="2783712"/>
                      </a:cubicBezTo>
                      <a:cubicBezTo>
                        <a:pt x="3067050" y="2577972"/>
                        <a:pt x="3137440" y="2356039"/>
                        <a:pt x="3032855" y="2167825"/>
                      </a:cubicBezTo>
                      <a:cubicBezTo>
                        <a:pt x="3017520" y="2139917"/>
                        <a:pt x="2999804" y="2112485"/>
                        <a:pt x="2980373" y="2085339"/>
                      </a:cubicBezTo>
                      <a:cubicBezTo>
                        <a:pt x="2863977" y="1925604"/>
                        <a:pt x="2693479" y="1857977"/>
                        <a:pt x="2547271" y="1736152"/>
                      </a:cubicBezTo>
                      <a:cubicBezTo>
                        <a:pt x="2512124" y="1706339"/>
                        <a:pt x="2482310" y="1671192"/>
                        <a:pt x="2457164" y="1633758"/>
                      </a:cubicBezTo>
                      <a:cubicBezTo>
                        <a:pt x="2435352" y="1603088"/>
                        <a:pt x="2415635" y="1571179"/>
                        <a:pt x="2397157" y="1538413"/>
                      </a:cubicBezTo>
                      <a:cubicBezTo>
                        <a:pt x="2341721" y="1440020"/>
                        <a:pt x="2297906" y="1333054"/>
                        <a:pt x="2271141" y="1213706"/>
                      </a:cubicBezTo>
                      <a:cubicBezTo>
                        <a:pt x="2263045" y="1178559"/>
                        <a:pt x="2246757" y="1148745"/>
                        <a:pt x="2231041" y="1115503"/>
                      </a:cubicBezTo>
                      <a:cubicBezTo>
                        <a:pt x="2214182" y="1079975"/>
                        <a:pt x="2196084" y="1045209"/>
                        <a:pt x="2176463" y="1010633"/>
                      </a:cubicBezTo>
                      <a:cubicBezTo>
                        <a:pt x="2027587" y="748029"/>
                        <a:pt x="1770412" y="607344"/>
                        <a:pt x="1544098" y="431703"/>
                      </a:cubicBezTo>
                      <a:cubicBezTo>
                        <a:pt x="1515428" y="409891"/>
                        <a:pt x="1486090" y="389317"/>
                        <a:pt x="1456182" y="369886"/>
                      </a:cubicBezTo>
                      <a:cubicBezTo>
                        <a:pt x="1396365" y="330929"/>
                        <a:pt x="1334167" y="296544"/>
                        <a:pt x="1270064" y="265873"/>
                      </a:cubicBezTo>
                      <a:cubicBezTo>
                        <a:pt x="1226725" y="245490"/>
                        <a:pt x="1182529" y="226725"/>
                        <a:pt x="1136332" y="211962"/>
                      </a:cubicBezTo>
                      <a:cubicBezTo>
                        <a:pt x="1069372" y="190530"/>
                        <a:pt x="1001744" y="185101"/>
                        <a:pt x="931355" y="190530"/>
                      </a:cubicBezTo>
                      <a:cubicBezTo>
                        <a:pt x="736473" y="209485"/>
                        <a:pt x="536162" y="293400"/>
                        <a:pt x="346710" y="195960"/>
                      </a:cubicBezTo>
                      <a:cubicBezTo>
                        <a:pt x="238220" y="141858"/>
                        <a:pt x="156972" y="55275"/>
                        <a:pt x="46101" y="11937"/>
                      </a:cubicBezTo>
                      <a:lnTo>
                        <a:pt x="46101" y="1193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96B1C6E-77B9-4ADB-911E-BA3C29A856D8}"/>
                    </a:ext>
                  </a:extLst>
                </p:cNvPr>
                <p:cNvSpPr/>
                <p:nvPr/>
              </p:nvSpPr>
              <p:spPr>
                <a:xfrm>
                  <a:off x="6443813" y="375255"/>
                  <a:ext cx="2643289" cy="5445637"/>
                </a:xfrm>
                <a:custGeom>
                  <a:avLst/>
                  <a:gdLst>
                    <a:gd name="connsiteX0" fmla="*/ 623030 w 2643289"/>
                    <a:gd name="connsiteY0" fmla="*/ 27146 h 5445637"/>
                    <a:gd name="connsiteX1" fmla="*/ 729234 w 2643289"/>
                    <a:gd name="connsiteY1" fmla="*/ 75343 h 5445637"/>
                    <a:gd name="connsiteX2" fmla="*/ 954691 w 2643289"/>
                    <a:gd name="connsiteY2" fmla="*/ 202597 h 5445637"/>
                    <a:gd name="connsiteX3" fmla="*/ 1025938 w 2643289"/>
                    <a:gd name="connsiteY3" fmla="*/ 252603 h 5445637"/>
                    <a:gd name="connsiteX4" fmla="*/ 1537430 w 2643289"/>
                    <a:gd name="connsiteY4" fmla="*/ 654939 h 5445637"/>
                    <a:gd name="connsiteX5" fmla="*/ 1680210 w 2643289"/>
                    <a:gd name="connsiteY5" fmla="*/ 871157 h 5445637"/>
                    <a:gd name="connsiteX6" fmla="*/ 1717072 w 2643289"/>
                    <a:gd name="connsiteY6" fmla="*/ 949166 h 5445637"/>
                    <a:gd name="connsiteX7" fmla="*/ 1856041 w 2643289"/>
                    <a:gd name="connsiteY7" fmla="*/ 1300734 h 5445637"/>
                    <a:gd name="connsiteX8" fmla="*/ 1920050 w 2643289"/>
                    <a:gd name="connsiteY8" fmla="*/ 1407605 h 5445637"/>
                    <a:gd name="connsiteX9" fmla="*/ 2048923 w 2643289"/>
                    <a:gd name="connsiteY9" fmla="*/ 1553528 h 5445637"/>
                    <a:gd name="connsiteX10" fmla="*/ 2464879 w 2643289"/>
                    <a:gd name="connsiteY10" fmla="*/ 1924622 h 5445637"/>
                    <a:gd name="connsiteX11" fmla="*/ 2534888 w 2643289"/>
                    <a:gd name="connsiteY11" fmla="*/ 2037017 h 5445637"/>
                    <a:gd name="connsiteX12" fmla="*/ 2571369 w 2643289"/>
                    <a:gd name="connsiteY12" fmla="*/ 2308765 h 5445637"/>
                    <a:gd name="connsiteX13" fmla="*/ 2625471 w 2643289"/>
                    <a:gd name="connsiteY13" fmla="*/ 2917793 h 5445637"/>
                    <a:gd name="connsiteX14" fmla="*/ 2552033 w 2643289"/>
                    <a:gd name="connsiteY14" fmla="*/ 3270695 h 5445637"/>
                    <a:gd name="connsiteX15" fmla="*/ 2491931 w 2643289"/>
                    <a:gd name="connsiteY15" fmla="*/ 3331559 h 5445637"/>
                    <a:gd name="connsiteX16" fmla="*/ 2327624 w 2643289"/>
                    <a:gd name="connsiteY16" fmla="*/ 3461576 h 5445637"/>
                    <a:gd name="connsiteX17" fmla="*/ 2246090 w 2643289"/>
                    <a:gd name="connsiteY17" fmla="*/ 3528822 h 5445637"/>
                    <a:gd name="connsiteX18" fmla="*/ 1943290 w 2643289"/>
                    <a:gd name="connsiteY18" fmla="*/ 4329399 h 5445637"/>
                    <a:gd name="connsiteX19" fmla="*/ 1951958 w 2643289"/>
                    <a:gd name="connsiteY19" fmla="*/ 4418552 h 5445637"/>
                    <a:gd name="connsiteX20" fmla="*/ 1962626 w 2643289"/>
                    <a:gd name="connsiteY20" fmla="*/ 4507421 h 5445637"/>
                    <a:gd name="connsiteX21" fmla="*/ 1983962 w 2643289"/>
                    <a:gd name="connsiteY21" fmla="*/ 4685443 h 5445637"/>
                    <a:gd name="connsiteX22" fmla="*/ 1924336 w 2643289"/>
                    <a:gd name="connsiteY22" fmla="*/ 4995577 h 5445637"/>
                    <a:gd name="connsiteX23" fmla="*/ 1701832 w 2643289"/>
                    <a:gd name="connsiteY23" fmla="*/ 5217605 h 5445637"/>
                    <a:gd name="connsiteX24" fmla="*/ 1473994 w 2643289"/>
                    <a:gd name="connsiteY24" fmla="*/ 5319236 h 5445637"/>
                    <a:gd name="connsiteX25" fmla="*/ 1235869 w 2643289"/>
                    <a:gd name="connsiteY25" fmla="*/ 5397722 h 5445637"/>
                    <a:gd name="connsiteX26" fmla="*/ 1154906 w 2643289"/>
                    <a:gd name="connsiteY26" fmla="*/ 5419154 h 5445637"/>
                    <a:gd name="connsiteX27" fmla="*/ 422910 w 2643289"/>
                    <a:gd name="connsiteY27" fmla="*/ 5345430 h 5445637"/>
                    <a:gd name="connsiteX28" fmla="*/ 318897 w 2643289"/>
                    <a:gd name="connsiteY28" fmla="*/ 5316093 h 5445637"/>
                    <a:gd name="connsiteX29" fmla="*/ 18764 w 2643289"/>
                    <a:gd name="connsiteY29" fmla="*/ 5270182 h 5445637"/>
                    <a:gd name="connsiteX30" fmla="*/ 464439 w 2643289"/>
                    <a:gd name="connsiteY30" fmla="*/ 5302377 h 5445637"/>
                    <a:gd name="connsiteX31" fmla="*/ 578930 w 2643289"/>
                    <a:gd name="connsiteY31" fmla="*/ 5318951 h 5445637"/>
                    <a:gd name="connsiteX32" fmla="*/ 1137094 w 2643289"/>
                    <a:gd name="connsiteY32" fmla="*/ 5261420 h 5445637"/>
                    <a:gd name="connsiteX33" fmla="*/ 1222343 w 2643289"/>
                    <a:gd name="connsiteY33" fmla="*/ 5213318 h 5445637"/>
                    <a:gd name="connsiteX34" fmla="*/ 1387602 w 2643289"/>
                    <a:gd name="connsiteY34" fmla="*/ 5103305 h 5445637"/>
                    <a:gd name="connsiteX35" fmla="*/ 1595056 w 2643289"/>
                    <a:gd name="connsiteY35" fmla="*/ 4852702 h 5445637"/>
                    <a:gd name="connsiteX36" fmla="*/ 1627537 w 2643289"/>
                    <a:gd name="connsiteY36" fmla="*/ 4524756 h 5445637"/>
                    <a:gd name="connsiteX37" fmla="*/ 1601248 w 2643289"/>
                    <a:gd name="connsiteY37" fmla="*/ 4408551 h 5445637"/>
                    <a:gd name="connsiteX38" fmla="*/ 1565339 w 2643289"/>
                    <a:gd name="connsiteY38" fmla="*/ 4283107 h 5445637"/>
                    <a:gd name="connsiteX39" fmla="*/ 1520285 w 2643289"/>
                    <a:gd name="connsiteY39" fmla="*/ 4157091 h 5445637"/>
                    <a:gd name="connsiteX40" fmla="*/ 1420844 w 2643289"/>
                    <a:gd name="connsiteY40" fmla="*/ 3697319 h 5445637"/>
                    <a:gd name="connsiteX41" fmla="*/ 1722977 w 2643289"/>
                    <a:gd name="connsiteY41" fmla="*/ 3345180 h 5445637"/>
                    <a:gd name="connsiteX42" fmla="*/ 1802987 w 2643289"/>
                    <a:gd name="connsiteY42" fmla="*/ 3283744 h 5445637"/>
                    <a:gd name="connsiteX43" fmla="*/ 1878425 w 2643289"/>
                    <a:gd name="connsiteY43" fmla="*/ 3218021 h 5445637"/>
                    <a:gd name="connsiteX44" fmla="*/ 1950911 w 2643289"/>
                    <a:gd name="connsiteY44" fmla="*/ 3139631 h 5445637"/>
                    <a:gd name="connsiteX45" fmla="*/ 2092166 w 2643289"/>
                    <a:gd name="connsiteY45" fmla="*/ 2885218 h 5445637"/>
                    <a:gd name="connsiteX46" fmla="*/ 2219420 w 2643289"/>
                    <a:gd name="connsiteY46" fmla="*/ 2311336 h 5445637"/>
                    <a:gd name="connsiteX47" fmla="*/ 2212944 w 2643289"/>
                    <a:gd name="connsiteY47" fmla="*/ 1985201 h 5445637"/>
                    <a:gd name="connsiteX48" fmla="*/ 2155317 w 2643289"/>
                    <a:gd name="connsiteY48" fmla="*/ 1909382 h 5445637"/>
                    <a:gd name="connsiteX49" fmla="*/ 1829657 w 2643289"/>
                    <a:gd name="connsiteY49" fmla="*/ 1680591 h 5445637"/>
                    <a:gd name="connsiteX50" fmla="*/ 1726787 w 2643289"/>
                    <a:gd name="connsiteY50" fmla="*/ 1558766 h 5445637"/>
                    <a:gd name="connsiteX51" fmla="*/ 1686211 w 2643289"/>
                    <a:gd name="connsiteY51" fmla="*/ 1479518 h 5445637"/>
                    <a:gd name="connsiteX52" fmla="*/ 1525810 w 2643289"/>
                    <a:gd name="connsiteY52" fmla="*/ 1076611 h 5445637"/>
                    <a:gd name="connsiteX53" fmla="*/ 1472374 w 2643289"/>
                    <a:gd name="connsiteY53" fmla="*/ 987743 h 5445637"/>
                    <a:gd name="connsiteX54" fmla="*/ 1250442 w 2643289"/>
                    <a:gd name="connsiteY54" fmla="*/ 782002 h 5445637"/>
                    <a:gd name="connsiteX55" fmla="*/ 1031272 w 2643289"/>
                    <a:gd name="connsiteY55" fmla="*/ 314992 h 5445637"/>
                    <a:gd name="connsiteX56" fmla="*/ 919924 w 2643289"/>
                    <a:gd name="connsiteY56" fmla="*/ 209645 h 5445637"/>
                    <a:gd name="connsiteX57" fmla="*/ 794480 w 2643289"/>
                    <a:gd name="connsiteY57" fmla="*/ 122777 h 5445637"/>
                    <a:gd name="connsiteX58" fmla="*/ 705040 w 2643289"/>
                    <a:gd name="connsiteY58" fmla="*/ 72962 h 5445637"/>
                    <a:gd name="connsiteX59" fmla="*/ 508730 w 2643289"/>
                    <a:gd name="connsiteY59" fmla="*/ 2381 h 5445637"/>
                    <a:gd name="connsiteX60" fmla="*/ 623030 w 2643289"/>
                    <a:gd name="connsiteY60" fmla="*/ 27146 h 5445637"/>
                    <a:gd name="connsiteX61" fmla="*/ 623030 w 2643289"/>
                    <a:gd name="connsiteY61" fmla="*/ 27146 h 5445637"/>
                    <a:gd name="connsiteX62" fmla="*/ 623030 w 2643289"/>
                    <a:gd name="connsiteY62" fmla="*/ 27146 h 5445637"/>
                    <a:gd name="connsiteX63" fmla="*/ 484441 w 2643289"/>
                    <a:gd name="connsiteY63" fmla="*/ 0 h 5445637"/>
                    <a:gd name="connsiteX64" fmla="*/ 702373 w 2643289"/>
                    <a:gd name="connsiteY64" fmla="*/ 68961 h 5445637"/>
                    <a:gd name="connsiteX65" fmla="*/ 799052 w 2643289"/>
                    <a:gd name="connsiteY65" fmla="*/ 124873 h 5445637"/>
                    <a:gd name="connsiteX66" fmla="*/ 932593 w 2643289"/>
                    <a:gd name="connsiteY66" fmla="*/ 224600 h 5445637"/>
                    <a:gd name="connsiteX67" fmla="*/ 992791 w 2643289"/>
                    <a:gd name="connsiteY67" fmla="*/ 282512 h 5445637"/>
                    <a:gd name="connsiteX68" fmla="*/ 1234154 w 2643289"/>
                    <a:gd name="connsiteY68" fmla="*/ 771430 h 5445637"/>
                    <a:gd name="connsiteX69" fmla="*/ 1466945 w 2643289"/>
                    <a:gd name="connsiteY69" fmla="*/ 996125 h 5445637"/>
                    <a:gd name="connsiteX70" fmla="*/ 1522190 w 2643289"/>
                    <a:gd name="connsiteY70" fmla="*/ 1099661 h 5445637"/>
                    <a:gd name="connsiteX71" fmla="*/ 1662874 w 2643289"/>
                    <a:gd name="connsiteY71" fmla="*/ 1454087 h 5445637"/>
                    <a:gd name="connsiteX72" fmla="*/ 1719548 w 2643289"/>
                    <a:gd name="connsiteY72" fmla="*/ 1567053 h 5445637"/>
                    <a:gd name="connsiteX73" fmla="*/ 2157222 w 2643289"/>
                    <a:gd name="connsiteY73" fmla="*/ 1946243 h 5445637"/>
                    <a:gd name="connsiteX74" fmla="*/ 2216372 w 2643289"/>
                    <a:gd name="connsiteY74" fmla="*/ 2043017 h 5445637"/>
                    <a:gd name="connsiteX75" fmla="*/ 2219515 w 2643289"/>
                    <a:gd name="connsiteY75" fmla="*/ 2290096 h 5445637"/>
                    <a:gd name="connsiteX76" fmla="*/ 2076069 w 2643289"/>
                    <a:gd name="connsiteY76" fmla="*/ 2836926 h 5445637"/>
                    <a:gd name="connsiteX77" fmla="*/ 1940337 w 2643289"/>
                    <a:gd name="connsiteY77" fmla="*/ 3096197 h 5445637"/>
                    <a:gd name="connsiteX78" fmla="*/ 1883854 w 2643289"/>
                    <a:gd name="connsiteY78" fmla="*/ 3167158 h 5445637"/>
                    <a:gd name="connsiteX79" fmla="*/ 1808416 w 2643289"/>
                    <a:gd name="connsiteY79" fmla="*/ 3246787 h 5445637"/>
                    <a:gd name="connsiteX80" fmla="*/ 1728502 w 2643289"/>
                    <a:gd name="connsiteY80" fmla="*/ 3320701 h 5445637"/>
                    <a:gd name="connsiteX81" fmla="*/ 1466945 w 2643289"/>
                    <a:gd name="connsiteY81" fmla="*/ 3527203 h 5445637"/>
                    <a:gd name="connsiteX82" fmla="*/ 1479232 w 2643289"/>
                    <a:gd name="connsiteY82" fmla="*/ 4164235 h 5445637"/>
                    <a:gd name="connsiteX83" fmla="*/ 1523238 w 2643289"/>
                    <a:gd name="connsiteY83" fmla="*/ 4284250 h 5445637"/>
                    <a:gd name="connsiteX84" fmla="*/ 1564481 w 2643289"/>
                    <a:gd name="connsiteY84" fmla="*/ 4399121 h 5445637"/>
                    <a:gd name="connsiteX85" fmla="*/ 1588865 w 2643289"/>
                    <a:gd name="connsiteY85" fmla="*/ 4517898 h 5445637"/>
                    <a:gd name="connsiteX86" fmla="*/ 1584293 w 2643289"/>
                    <a:gd name="connsiteY86" fmla="*/ 4733449 h 5445637"/>
                    <a:gd name="connsiteX87" fmla="*/ 1455515 w 2643289"/>
                    <a:gd name="connsiteY87" fmla="*/ 4986528 h 5445637"/>
                    <a:gd name="connsiteX88" fmla="*/ 1271111 w 2643289"/>
                    <a:gd name="connsiteY88" fmla="*/ 5135499 h 5445637"/>
                    <a:gd name="connsiteX89" fmla="*/ 1169098 w 2643289"/>
                    <a:gd name="connsiteY89" fmla="*/ 5198079 h 5445637"/>
                    <a:gd name="connsiteX90" fmla="*/ 1057275 w 2643289"/>
                    <a:gd name="connsiteY90" fmla="*/ 5250847 h 5445637"/>
                    <a:gd name="connsiteX91" fmla="*/ 565785 w 2643289"/>
                    <a:gd name="connsiteY91" fmla="*/ 5292090 h 5445637"/>
                    <a:gd name="connsiteX92" fmla="*/ 475107 w 2643289"/>
                    <a:gd name="connsiteY92" fmla="*/ 5280374 h 5445637"/>
                    <a:gd name="connsiteX93" fmla="*/ 384334 w 2643289"/>
                    <a:gd name="connsiteY93" fmla="*/ 5268945 h 5445637"/>
                    <a:gd name="connsiteX94" fmla="*/ 0 w 2643289"/>
                    <a:gd name="connsiteY94" fmla="*/ 5273136 h 5445637"/>
                    <a:gd name="connsiteX95" fmla="*/ 446056 w 2643289"/>
                    <a:gd name="connsiteY95" fmla="*/ 5350193 h 5445637"/>
                    <a:gd name="connsiteX96" fmla="*/ 574167 w 2643289"/>
                    <a:gd name="connsiteY96" fmla="*/ 5383245 h 5445637"/>
                    <a:gd name="connsiteX97" fmla="*/ 1211771 w 2643289"/>
                    <a:gd name="connsiteY97" fmla="*/ 5403056 h 5445637"/>
                    <a:gd name="connsiteX98" fmla="*/ 1301210 w 2643289"/>
                    <a:gd name="connsiteY98" fmla="*/ 5376577 h 5445637"/>
                    <a:gd name="connsiteX99" fmla="*/ 1560100 w 2643289"/>
                    <a:gd name="connsiteY99" fmla="*/ 5278660 h 5445637"/>
                    <a:gd name="connsiteX100" fmla="*/ 1720786 w 2643289"/>
                    <a:gd name="connsiteY100" fmla="*/ 5192840 h 5445637"/>
                    <a:gd name="connsiteX101" fmla="*/ 1988820 w 2643289"/>
                    <a:gd name="connsiteY101" fmla="*/ 4739831 h 5445637"/>
                    <a:gd name="connsiteX102" fmla="*/ 1978723 w 2643289"/>
                    <a:gd name="connsiteY102" fmla="*/ 4553236 h 5445637"/>
                    <a:gd name="connsiteX103" fmla="*/ 1957768 w 2643289"/>
                    <a:gd name="connsiteY103" fmla="*/ 4434650 h 5445637"/>
                    <a:gd name="connsiteX104" fmla="*/ 1941481 w 2643289"/>
                    <a:gd name="connsiteY104" fmla="*/ 4311968 h 5445637"/>
                    <a:gd name="connsiteX105" fmla="*/ 1935480 w 2643289"/>
                    <a:gd name="connsiteY105" fmla="*/ 3909060 h 5445637"/>
                    <a:gd name="connsiteX106" fmla="*/ 2306955 w 2643289"/>
                    <a:gd name="connsiteY106" fmla="*/ 3491484 h 5445637"/>
                    <a:gd name="connsiteX107" fmla="*/ 2391156 w 2643289"/>
                    <a:gd name="connsiteY107" fmla="*/ 3422999 h 5445637"/>
                    <a:gd name="connsiteX108" fmla="*/ 2471356 w 2643289"/>
                    <a:gd name="connsiteY108" fmla="*/ 3348228 h 5445637"/>
                    <a:gd name="connsiteX109" fmla="*/ 2529173 w 2643289"/>
                    <a:gd name="connsiteY109" fmla="*/ 3284982 h 5445637"/>
                    <a:gd name="connsiteX110" fmla="*/ 2579656 w 2643289"/>
                    <a:gd name="connsiteY110" fmla="*/ 2742438 h 5445637"/>
                    <a:gd name="connsiteX111" fmla="*/ 2552605 w 2643289"/>
                    <a:gd name="connsiteY111" fmla="*/ 2598992 h 5445637"/>
                    <a:gd name="connsiteX112" fmla="*/ 2513076 w 2643289"/>
                    <a:gd name="connsiteY112" fmla="*/ 1983105 h 5445637"/>
                    <a:gd name="connsiteX113" fmla="*/ 2460594 w 2643289"/>
                    <a:gd name="connsiteY113" fmla="*/ 1900619 h 5445637"/>
                    <a:gd name="connsiteX114" fmla="*/ 2027491 w 2643289"/>
                    <a:gd name="connsiteY114" fmla="*/ 1551432 h 5445637"/>
                    <a:gd name="connsiteX115" fmla="*/ 1937385 w 2643289"/>
                    <a:gd name="connsiteY115" fmla="*/ 1449038 h 5445637"/>
                    <a:gd name="connsiteX116" fmla="*/ 1877377 w 2643289"/>
                    <a:gd name="connsiteY116" fmla="*/ 1353693 h 5445637"/>
                    <a:gd name="connsiteX117" fmla="*/ 1751362 w 2643289"/>
                    <a:gd name="connsiteY117" fmla="*/ 1028986 h 5445637"/>
                    <a:gd name="connsiteX118" fmla="*/ 1711261 w 2643289"/>
                    <a:gd name="connsiteY118" fmla="*/ 930783 h 5445637"/>
                    <a:gd name="connsiteX119" fmla="*/ 1656683 w 2643289"/>
                    <a:gd name="connsiteY119" fmla="*/ 825913 h 5445637"/>
                    <a:gd name="connsiteX120" fmla="*/ 1009555 w 2643289"/>
                    <a:gd name="connsiteY120" fmla="*/ 238601 h 5445637"/>
                    <a:gd name="connsiteX121" fmla="*/ 913257 w 2643289"/>
                    <a:gd name="connsiteY121" fmla="*/ 174688 h 5445637"/>
                    <a:gd name="connsiteX122" fmla="*/ 708660 w 2643289"/>
                    <a:gd name="connsiteY122" fmla="*/ 65913 h 5445637"/>
                    <a:gd name="connsiteX123" fmla="*/ 623030 w 2643289"/>
                    <a:gd name="connsiteY123" fmla="*/ 27146 h 5445637"/>
                    <a:gd name="connsiteX124" fmla="*/ 623030 w 2643289"/>
                    <a:gd name="connsiteY124" fmla="*/ 27146 h 544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2643289" h="5445637">
                      <a:moveTo>
                        <a:pt x="623030" y="27146"/>
                      </a:moveTo>
                      <a:cubicBezTo>
                        <a:pt x="659130" y="42386"/>
                        <a:pt x="694468" y="58483"/>
                        <a:pt x="729234" y="75343"/>
                      </a:cubicBezTo>
                      <a:cubicBezTo>
                        <a:pt x="806958" y="113252"/>
                        <a:pt x="882396" y="154781"/>
                        <a:pt x="954691" y="202597"/>
                      </a:cubicBezTo>
                      <a:cubicBezTo>
                        <a:pt x="978789" y="218504"/>
                        <a:pt x="1002506" y="235172"/>
                        <a:pt x="1025938" y="252603"/>
                      </a:cubicBezTo>
                      <a:cubicBezTo>
                        <a:pt x="1196340" y="387001"/>
                        <a:pt x="1388555" y="487108"/>
                        <a:pt x="1537430" y="654939"/>
                      </a:cubicBezTo>
                      <a:cubicBezTo>
                        <a:pt x="1596961" y="722662"/>
                        <a:pt x="1640300" y="795719"/>
                        <a:pt x="1680210" y="871157"/>
                      </a:cubicBezTo>
                      <a:cubicBezTo>
                        <a:pt x="1692973" y="896684"/>
                        <a:pt x="1705356" y="922496"/>
                        <a:pt x="1717072" y="949166"/>
                      </a:cubicBezTo>
                      <a:cubicBezTo>
                        <a:pt x="1747647" y="1075277"/>
                        <a:pt x="1795843" y="1191578"/>
                        <a:pt x="1856041" y="1300734"/>
                      </a:cubicBezTo>
                      <a:cubicBezTo>
                        <a:pt x="1876139" y="1337120"/>
                        <a:pt x="1897570" y="1372743"/>
                        <a:pt x="1920050" y="1407605"/>
                      </a:cubicBezTo>
                      <a:cubicBezTo>
                        <a:pt x="1956911" y="1461516"/>
                        <a:pt x="1989391" y="1518380"/>
                        <a:pt x="2048923" y="1553528"/>
                      </a:cubicBezTo>
                      <a:cubicBezTo>
                        <a:pt x="2214086" y="1657731"/>
                        <a:pt x="2354770" y="1780889"/>
                        <a:pt x="2464879" y="1924622"/>
                      </a:cubicBezTo>
                      <a:cubicBezTo>
                        <a:pt x="2492407" y="1960531"/>
                        <a:pt x="2516600" y="1997964"/>
                        <a:pt x="2534888" y="2037017"/>
                      </a:cubicBezTo>
                      <a:cubicBezTo>
                        <a:pt x="2576798" y="2121980"/>
                        <a:pt x="2587657" y="2216658"/>
                        <a:pt x="2571369" y="2308765"/>
                      </a:cubicBezTo>
                      <a:cubicBezTo>
                        <a:pt x="2536221" y="2522601"/>
                        <a:pt x="2560511" y="2717483"/>
                        <a:pt x="2625471" y="2917793"/>
                      </a:cubicBezTo>
                      <a:cubicBezTo>
                        <a:pt x="2663381" y="3039618"/>
                        <a:pt x="2641663" y="3174968"/>
                        <a:pt x="2552033" y="3270695"/>
                      </a:cubicBezTo>
                      <a:cubicBezTo>
                        <a:pt x="2533840" y="3292031"/>
                        <a:pt x="2513838" y="3312319"/>
                        <a:pt x="2491931" y="3331559"/>
                      </a:cubicBezTo>
                      <a:cubicBezTo>
                        <a:pt x="2438686" y="3374993"/>
                        <a:pt x="2382679" y="3417475"/>
                        <a:pt x="2327624" y="3461576"/>
                      </a:cubicBezTo>
                      <a:cubicBezTo>
                        <a:pt x="2300097" y="3483483"/>
                        <a:pt x="2272856" y="3505867"/>
                        <a:pt x="2246090" y="3528822"/>
                      </a:cubicBezTo>
                      <a:cubicBezTo>
                        <a:pt x="1973103" y="3699986"/>
                        <a:pt x="1875663" y="4024884"/>
                        <a:pt x="1943290" y="4329399"/>
                      </a:cubicBezTo>
                      <a:cubicBezTo>
                        <a:pt x="1945671" y="4359212"/>
                        <a:pt x="1948625" y="4388835"/>
                        <a:pt x="1951958" y="4418552"/>
                      </a:cubicBezTo>
                      <a:cubicBezTo>
                        <a:pt x="1955292" y="4448175"/>
                        <a:pt x="1958911" y="4477798"/>
                        <a:pt x="1962626" y="4507421"/>
                      </a:cubicBezTo>
                      <a:cubicBezTo>
                        <a:pt x="1970056" y="4566666"/>
                        <a:pt x="1977866" y="4625817"/>
                        <a:pt x="1983962" y="4685443"/>
                      </a:cubicBezTo>
                      <a:cubicBezTo>
                        <a:pt x="1994821" y="4793742"/>
                        <a:pt x="1973103" y="4901946"/>
                        <a:pt x="1924336" y="4995577"/>
                      </a:cubicBezTo>
                      <a:cubicBezTo>
                        <a:pt x="1875568" y="5089113"/>
                        <a:pt x="1799558" y="5168075"/>
                        <a:pt x="1701832" y="5217605"/>
                      </a:cubicBezTo>
                      <a:cubicBezTo>
                        <a:pt x="1629727" y="5256562"/>
                        <a:pt x="1552670" y="5289805"/>
                        <a:pt x="1473994" y="5319236"/>
                      </a:cubicBezTo>
                      <a:cubicBezTo>
                        <a:pt x="1395317" y="5348669"/>
                        <a:pt x="1314926" y="5374291"/>
                        <a:pt x="1235869" y="5397722"/>
                      </a:cubicBezTo>
                      <a:cubicBezTo>
                        <a:pt x="1208723" y="5405152"/>
                        <a:pt x="1181957" y="5412486"/>
                        <a:pt x="1154906" y="5419154"/>
                      </a:cubicBezTo>
                      <a:cubicBezTo>
                        <a:pt x="909256" y="5485352"/>
                        <a:pt x="665131" y="5414867"/>
                        <a:pt x="422910" y="5345430"/>
                      </a:cubicBezTo>
                      <a:cubicBezTo>
                        <a:pt x="388334" y="5335524"/>
                        <a:pt x="353663" y="5325618"/>
                        <a:pt x="318897" y="5316093"/>
                      </a:cubicBezTo>
                      <a:cubicBezTo>
                        <a:pt x="221837" y="5291804"/>
                        <a:pt x="118967" y="5275612"/>
                        <a:pt x="18764" y="5270182"/>
                      </a:cubicBezTo>
                      <a:cubicBezTo>
                        <a:pt x="167640" y="5245798"/>
                        <a:pt x="316516" y="5281041"/>
                        <a:pt x="464439" y="5302377"/>
                      </a:cubicBezTo>
                      <a:cubicBezTo>
                        <a:pt x="502539" y="5308282"/>
                        <a:pt x="540734" y="5313998"/>
                        <a:pt x="578930" y="5318951"/>
                      </a:cubicBezTo>
                      <a:cubicBezTo>
                        <a:pt x="770001" y="5343811"/>
                        <a:pt x="960787" y="5349812"/>
                        <a:pt x="1137094" y="5261420"/>
                      </a:cubicBezTo>
                      <a:cubicBezTo>
                        <a:pt x="1165955" y="5246370"/>
                        <a:pt x="1194244" y="5230273"/>
                        <a:pt x="1222343" y="5213318"/>
                      </a:cubicBezTo>
                      <a:cubicBezTo>
                        <a:pt x="1278446" y="5179505"/>
                        <a:pt x="1334357" y="5143024"/>
                        <a:pt x="1387602" y="5103305"/>
                      </a:cubicBezTo>
                      <a:cubicBezTo>
                        <a:pt x="1482757" y="5040535"/>
                        <a:pt x="1553337" y="4953000"/>
                        <a:pt x="1595056" y="4852702"/>
                      </a:cubicBezTo>
                      <a:cubicBezTo>
                        <a:pt x="1636776" y="4752404"/>
                        <a:pt x="1649349" y="4639342"/>
                        <a:pt x="1627537" y="4524756"/>
                      </a:cubicBezTo>
                      <a:cubicBezTo>
                        <a:pt x="1619631" y="4486942"/>
                        <a:pt x="1610677" y="4448175"/>
                        <a:pt x="1601248" y="4408551"/>
                      </a:cubicBezTo>
                      <a:cubicBezTo>
                        <a:pt x="1591913" y="4366736"/>
                        <a:pt x="1579340" y="4324922"/>
                        <a:pt x="1565339" y="4283107"/>
                      </a:cubicBezTo>
                      <a:cubicBezTo>
                        <a:pt x="1551241" y="4241197"/>
                        <a:pt x="1535621" y="4199287"/>
                        <a:pt x="1520285" y="4157091"/>
                      </a:cubicBezTo>
                      <a:cubicBezTo>
                        <a:pt x="1466850" y="4008596"/>
                        <a:pt x="1399223" y="3859721"/>
                        <a:pt x="1420844" y="3697319"/>
                      </a:cubicBezTo>
                      <a:cubicBezTo>
                        <a:pt x="1445228" y="3526822"/>
                        <a:pt x="1596771" y="3434715"/>
                        <a:pt x="1722977" y="3345180"/>
                      </a:cubicBezTo>
                      <a:cubicBezTo>
                        <a:pt x="1749933" y="3325082"/>
                        <a:pt x="1776793" y="3304699"/>
                        <a:pt x="1802987" y="3283744"/>
                      </a:cubicBezTo>
                      <a:cubicBezTo>
                        <a:pt x="1829086" y="3262694"/>
                        <a:pt x="1854518" y="3241072"/>
                        <a:pt x="1878425" y="3218021"/>
                      </a:cubicBezTo>
                      <a:cubicBezTo>
                        <a:pt x="1904524" y="3192494"/>
                        <a:pt x="1928336" y="3166396"/>
                        <a:pt x="1950911" y="3139631"/>
                      </a:cubicBezTo>
                      <a:cubicBezTo>
                        <a:pt x="2016347" y="3063907"/>
                        <a:pt x="2070449" y="2982659"/>
                        <a:pt x="2092166" y="2885218"/>
                      </a:cubicBezTo>
                      <a:cubicBezTo>
                        <a:pt x="2135505" y="2684907"/>
                        <a:pt x="2162556" y="2503551"/>
                        <a:pt x="2219420" y="2311336"/>
                      </a:cubicBezTo>
                      <a:cubicBezTo>
                        <a:pt x="2251900" y="2205800"/>
                        <a:pt x="2268188" y="2086642"/>
                        <a:pt x="2212944" y="1985201"/>
                      </a:cubicBezTo>
                      <a:cubicBezTo>
                        <a:pt x="2197418" y="1956911"/>
                        <a:pt x="2177701" y="1932051"/>
                        <a:pt x="2155317" y="1909382"/>
                      </a:cubicBezTo>
                      <a:cubicBezTo>
                        <a:pt x="2065496" y="1818989"/>
                        <a:pt x="1930718" y="1765459"/>
                        <a:pt x="1829657" y="1680591"/>
                      </a:cubicBezTo>
                      <a:cubicBezTo>
                        <a:pt x="1789081" y="1645349"/>
                        <a:pt x="1753838" y="1604772"/>
                        <a:pt x="1726787" y="1558766"/>
                      </a:cubicBezTo>
                      <a:cubicBezTo>
                        <a:pt x="1711928" y="1532573"/>
                        <a:pt x="1698498" y="1506093"/>
                        <a:pt x="1686211" y="1479518"/>
                      </a:cubicBezTo>
                      <a:cubicBezTo>
                        <a:pt x="1624584" y="1346168"/>
                        <a:pt x="1589532" y="1207770"/>
                        <a:pt x="1525810" y="1076611"/>
                      </a:cubicBezTo>
                      <a:cubicBezTo>
                        <a:pt x="1509141" y="1045559"/>
                        <a:pt x="1491329" y="1016032"/>
                        <a:pt x="1472374" y="987743"/>
                      </a:cubicBezTo>
                      <a:cubicBezTo>
                        <a:pt x="1414843" y="903161"/>
                        <a:pt x="1346454" y="829342"/>
                        <a:pt x="1250442" y="782002"/>
                      </a:cubicBezTo>
                      <a:cubicBezTo>
                        <a:pt x="1301877" y="595217"/>
                        <a:pt x="1147572" y="438245"/>
                        <a:pt x="1031272" y="314992"/>
                      </a:cubicBezTo>
                      <a:cubicBezTo>
                        <a:pt x="996601" y="276416"/>
                        <a:pt x="959548" y="241459"/>
                        <a:pt x="919924" y="209645"/>
                      </a:cubicBezTo>
                      <a:cubicBezTo>
                        <a:pt x="880396" y="177832"/>
                        <a:pt x="838200" y="149162"/>
                        <a:pt x="794480" y="122777"/>
                      </a:cubicBezTo>
                      <a:cubicBezTo>
                        <a:pt x="765334" y="105251"/>
                        <a:pt x="735425" y="88678"/>
                        <a:pt x="705040" y="72962"/>
                      </a:cubicBezTo>
                      <a:cubicBezTo>
                        <a:pt x="644080" y="40291"/>
                        <a:pt x="579025" y="13240"/>
                        <a:pt x="508730" y="2381"/>
                      </a:cubicBezTo>
                      <a:cubicBezTo>
                        <a:pt x="546735" y="5334"/>
                        <a:pt x="584644" y="18859"/>
                        <a:pt x="623030" y="27146"/>
                      </a:cubicBezTo>
                      <a:lnTo>
                        <a:pt x="623030" y="27146"/>
                      </a:lnTo>
                      <a:close/>
                      <a:moveTo>
                        <a:pt x="623030" y="27146"/>
                      </a:moveTo>
                      <a:cubicBezTo>
                        <a:pt x="576453" y="16193"/>
                        <a:pt x="533209" y="0"/>
                        <a:pt x="484441" y="0"/>
                      </a:cubicBezTo>
                      <a:cubicBezTo>
                        <a:pt x="562927" y="5429"/>
                        <a:pt x="633317" y="35147"/>
                        <a:pt x="702373" y="68961"/>
                      </a:cubicBezTo>
                      <a:cubicBezTo>
                        <a:pt x="735425" y="86296"/>
                        <a:pt x="767715" y="104870"/>
                        <a:pt x="799052" y="124873"/>
                      </a:cubicBezTo>
                      <a:cubicBezTo>
                        <a:pt x="846106" y="154781"/>
                        <a:pt x="890873" y="187928"/>
                        <a:pt x="932593" y="224600"/>
                      </a:cubicBezTo>
                      <a:cubicBezTo>
                        <a:pt x="953452" y="242983"/>
                        <a:pt x="973550" y="262319"/>
                        <a:pt x="992791" y="282512"/>
                      </a:cubicBezTo>
                      <a:cubicBezTo>
                        <a:pt x="1104233" y="416814"/>
                        <a:pt x="1347883" y="571119"/>
                        <a:pt x="1234154" y="771430"/>
                      </a:cubicBezTo>
                      <a:cubicBezTo>
                        <a:pt x="1328928" y="822865"/>
                        <a:pt x="1407414" y="901351"/>
                        <a:pt x="1466945" y="996125"/>
                      </a:cubicBezTo>
                      <a:cubicBezTo>
                        <a:pt x="1487233" y="1029938"/>
                        <a:pt x="1505617" y="1064228"/>
                        <a:pt x="1522190" y="1099661"/>
                      </a:cubicBezTo>
                      <a:cubicBezTo>
                        <a:pt x="1562386" y="1222248"/>
                        <a:pt x="1608773" y="1339977"/>
                        <a:pt x="1662874" y="1454087"/>
                      </a:cubicBezTo>
                      <a:cubicBezTo>
                        <a:pt x="1680877" y="1492091"/>
                        <a:pt x="1699736" y="1529810"/>
                        <a:pt x="1719548" y="1567053"/>
                      </a:cubicBezTo>
                      <a:cubicBezTo>
                        <a:pt x="1813465" y="1748695"/>
                        <a:pt x="2032730" y="1794701"/>
                        <a:pt x="2157222" y="1946243"/>
                      </a:cubicBezTo>
                      <a:cubicBezTo>
                        <a:pt x="2182559" y="1977009"/>
                        <a:pt x="2202085" y="2009394"/>
                        <a:pt x="2216372" y="2043017"/>
                      </a:cubicBezTo>
                      <a:cubicBezTo>
                        <a:pt x="2249329" y="2122265"/>
                        <a:pt x="2246566" y="2208848"/>
                        <a:pt x="2219515" y="2290096"/>
                      </a:cubicBezTo>
                      <a:cubicBezTo>
                        <a:pt x="2165413" y="2474214"/>
                        <a:pt x="2116645" y="2644711"/>
                        <a:pt x="2076069" y="2836926"/>
                      </a:cubicBezTo>
                      <a:cubicBezTo>
                        <a:pt x="2051685" y="2934367"/>
                        <a:pt x="2000250" y="3018282"/>
                        <a:pt x="1940337" y="3096197"/>
                      </a:cubicBezTo>
                      <a:cubicBezTo>
                        <a:pt x="1922145" y="3120104"/>
                        <a:pt x="1903286" y="3143631"/>
                        <a:pt x="1883854" y="3167158"/>
                      </a:cubicBezTo>
                      <a:cubicBezTo>
                        <a:pt x="1859470" y="3194876"/>
                        <a:pt x="1834325" y="3221260"/>
                        <a:pt x="1808416" y="3246787"/>
                      </a:cubicBezTo>
                      <a:cubicBezTo>
                        <a:pt x="1782508" y="3272219"/>
                        <a:pt x="1755934" y="3296793"/>
                        <a:pt x="1728502" y="3320701"/>
                      </a:cubicBezTo>
                      <a:cubicBezTo>
                        <a:pt x="1645634" y="3394520"/>
                        <a:pt x="1542764" y="3443288"/>
                        <a:pt x="1466945" y="3527203"/>
                      </a:cubicBezTo>
                      <a:cubicBezTo>
                        <a:pt x="1296448" y="3711226"/>
                        <a:pt x="1407414" y="3965734"/>
                        <a:pt x="1479232" y="4164235"/>
                      </a:cubicBezTo>
                      <a:cubicBezTo>
                        <a:pt x="1493615" y="4204907"/>
                        <a:pt x="1508665" y="4245007"/>
                        <a:pt x="1523238" y="4284250"/>
                      </a:cubicBezTo>
                      <a:cubicBezTo>
                        <a:pt x="1537811" y="4323398"/>
                        <a:pt x="1551908" y="4361784"/>
                        <a:pt x="1564481" y="4399121"/>
                      </a:cubicBezTo>
                      <a:cubicBezTo>
                        <a:pt x="1574006" y="4439031"/>
                        <a:pt x="1582388" y="4478655"/>
                        <a:pt x="1588865" y="4517898"/>
                      </a:cubicBezTo>
                      <a:cubicBezTo>
                        <a:pt x="1602391" y="4590955"/>
                        <a:pt x="1599724" y="4664107"/>
                        <a:pt x="1584293" y="4733449"/>
                      </a:cubicBezTo>
                      <a:cubicBezTo>
                        <a:pt x="1564957" y="4826604"/>
                        <a:pt x="1523524" y="4913281"/>
                        <a:pt x="1455515" y="4986528"/>
                      </a:cubicBezTo>
                      <a:cubicBezTo>
                        <a:pt x="1400556" y="5043011"/>
                        <a:pt x="1337691" y="5091684"/>
                        <a:pt x="1271111" y="5135499"/>
                      </a:cubicBezTo>
                      <a:cubicBezTo>
                        <a:pt x="1237869" y="5157407"/>
                        <a:pt x="1203769" y="5178171"/>
                        <a:pt x="1169098" y="5198079"/>
                      </a:cubicBezTo>
                      <a:cubicBezTo>
                        <a:pt x="1132999" y="5217223"/>
                        <a:pt x="1096423" y="5235417"/>
                        <a:pt x="1057275" y="5250847"/>
                      </a:cubicBezTo>
                      <a:cubicBezTo>
                        <a:pt x="901446" y="5311045"/>
                        <a:pt x="733615" y="5311045"/>
                        <a:pt x="565785" y="5292090"/>
                      </a:cubicBezTo>
                      <a:cubicBezTo>
                        <a:pt x="535591" y="5288471"/>
                        <a:pt x="505301" y="5284375"/>
                        <a:pt x="475107" y="5280374"/>
                      </a:cubicBezTo>
                      <a:cubicBezTo>
                        <a:pt x="444913" y="5276374"/>
                        <a:pt x="414718" y="5272374"/>
                        <a:pt x="384334" y="5268945"/>
                      </a:cubicBezTo>
                      <a:cubicBezTo>
                        <a:pt x="257175" y="5254181"/>
                        <a:pt x="127254" y="5245989"/>
                        <a:pt x="0" y="5273136"/>
                      </a:cubicBezTo>
                      <a:cubicBezTo>
                        <a:pt x="151638" y="5262277"/>
                        <a:pt x="300418" y="5319141"/>
                        <a:pt x="446056" y="5350193"/>
                      </a:cubicBezTo>
                      <a:cubicBezTo>
                        <a:pt x="488918" y="5361337"/>
                        <a:pt x="531590" y="5372576"/>
                        <a:pt x="574167" y="5383245"/>
                      </a:cubicBezTo>
                      <a:cubicBezTo>
                        <a:pt x="787051" y="5436108"/>
                        <a:pt x="997553" y="5472494"/>
                        <a:pt x="1211771" y="5403056"/>
                      </a:cubicBezTo>
                      <a:cubicBezTo>
                        <a:pt x="1241774" y="5394674"/>
                        <a:pt x="1271588" y="5385816"/>
                        <a:pt x="1301210" y="5376577"/>
                      </a:cubicBezTo>
                      <a:cubicBezTo>
                        <a:pt x="1389316" y="5348478"/>
                        <a:pt x="1476280" y="5316570"/>
                        <a:pt x="1560100" y="5278660"/>
                      </a:cubicBezTo>
                      <a:cubicBezTo>
                        <a:pt x="1616011" y="5253324"/>
                        <a:pt x="1670399" y="5225320"/>
                        <a:pt x="1720786" y="5192840"/>
                      </a:cubicBezTo>
                      <a:cubicBezTo>
                        <a:pt x="1885855" y="5094732"/>
                        <a:pt x="1974342" y="4924044"/>
                        <a:pt x="1988820" y="4739831"/>
                      </a:cubicBezTo>
                      <a:cubicBezTo>
                        <a:pt x="1993678" y="4678394"/>
                        <a:pt x="1990249" y="4615434"/>
                        <a:pt x="1978723" y="4553236"/>
                      </a:cubicBezTo>
                      <a:cubicBezTo>
                        <a:pt x="1971294" y="4514660"/>
                        <a:pt x="1964055" y="4475036"/>
                        <a:pt x="1957768" y="4434650"/>
                      </a:cubicBezTo>
                      <a:cubicBezTo>
                        <a:pt x="1951387" y="4394264"/>
                        <a:pt x="1945862" y="4353211"/>
                        <a:pt x="1941481" y="4311968"/>
                      </a:cubicBezTo>
                      <a:cubicBezTo>
                        <a:pt x="1930051" y="4179665"/>
                        <a:pt x="1897570" y="4041648"/>
                        <a:pt x="1935480" y="3909060"/>
                      </a:cubicBezTo>
                      <a:cubicBezTo>
                        <a:pt x="1989582" y="3722275"/>
                        <a:pt x="2151983" y="3597783"/>
                        <a:pt x="2306955" y="3491484"/>
                      </a:cubicBezTo>
                      <a:cubicBezTo>
                        <a:pt x="2335340" y="3469100"/>
                        <a:pt x="2363629" y="3446526"/>
                        <a:pt x="2391156" y="3422999"/>
                      </a:cubicBezTo>
                      <a:cubicBezTo>
                        <a:pt x="2418683" y="3399377"/>
                        <a:pt x="2445639" y="3374708"/>
                        <a:pt x="2471356" y="3348228"/>
                      </a:cubicBezTo>
                      <a:cubicBezTo>
                        <a:pt x="2491550" y="3327654"/>
                        <a:pt x="2510885" y="3306604"/>
                        <a:pt x="2529173" y="3284982"/>
                      </a:cubicBezTo>
                      <a:cubicBezTo>
                        <a:pt x="2677097" y="3140393"/>
                        <a:pt x="2655475" y="2918365"/>
                        <a:pt x="2579656" y="2742438"/>
                      </a:cubicBezTo>
                      <a:cubicBezTo>
                        <a:pt x="2560701" y="2696432"/>
                        <a:pt x="2552605" y="2647665"/>
                        <a:pt x="2552605" y="2598992"/>
                      </a:cubicBezTo>
                      <a:cubicBezTo>
                        <a:pt x="2547175" y="2393252"/>
                        <a:pt x="2617565" y="2171319"/>
                        <a:pt x="2513076" y="1983105"/>
                      </a:cubicBezTo>
                      <a:cubicBezTo>
                        <a:pt x="2497741" y="1955197"/>
                        <a:pt x="2480024" y="1927765"/>
                        <a:pt x="2460594" y="1900619"/>
                      </a:cubicBezTo>
                      <a:cubicBezTo>
                        <a:pt x="2344198" y="1740884"/>
                        <a:pt x="2173700" y="1673257"/>
                        <a:pt x="2027491" y="1551432"/>
                      </a:cubicBezTo>
                      <a:cubicBezTo>
                        <a:pt x="1992344" y="1521619"/>
                        <a:pt x="1962531" y="1486472"/>
                        <a:pt x="1937385" y="1449038"/>
                      </a:cubicBezTo>
                      <a:cubicBezTo>
                        <a:pt x="1915573" y="1418368"/>
                        <a:pt x="1895856" y="1386459"/>
                        <a:pt x="1877377" y="1353693"/>
                      </a:cubicBezTo>
                      <a:cubicBezTo>
                        <a:pt x="1821942" y="1255300"/>
                        <a:pt x="1778127" y="1148334"/>
                        <a:pt x="1751362" y="1028986"/>
                      </a:cubicBezTo>
                      <a:cubicBezTo>
                        <a:pt x="1743265" y="993839"/>
                        <a:pt x="1726978" y="964025"/>
                        <a:pt x="1711261" y="930783"/>
                      </a:cubicBezTo>
                      <a:cubicBezTo>
                        <a:pt x="1694402" y="895255"/>
                        <a:pt x="1676305" y="860489"/>
                        <a:pt x="1656683" y="825913"/>
                      </a:cubicBezTo>
                      <a:cubicBezTo>
                        <a:pt x="1507807" y="557975"/>
                        <a:pt x="1239774" y="417195"/>
                        <a:pt x="1009555" y="238601"/>
                      </a:cubicBezTo>
                      <a:cubicBezTo>
                        <a:pt x="978408" y="215932"/>
                        <a:pt x="946213" y="194691"/>
                        <a:pt x="913257" y="174688"/>
                      </a:cubicBezTo>
                      <a:cubicBezTo>
                        <a:pt x="847344" y="134588"/>
                        <a:pt x="778478" y="99155"/>
                        <a:pt x="708660" y="65913"/>
                      </a:cubicBezTo>
                      <a:cubicBezTo>
                        <a:pt x="680180" y="52292"/>
                        <a:pt x="651796" y="39433"/>
                        <a:pt x="623030" y="27146"/>
                      </a:cubicBezTo>
                      <a:lnTo>
                        <a:pt x="623030" y="2714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98A9CE4-2D72-455D-8DD4-A784485A645A}"/>
                    </a:ext>
                  </a:extLst>
                </p:cNvPr>
                <p:cNvSpPr/>
                <p:nvPr/>
              </p:nvSpPr>
              <p:spPr>
                <a:xfrm>
                  <a:off x="7494040" y="675578"/>
                  <a:ext cx="1588670" cy="5132165"/>
                </a:xfrm>
                <a:custGeom>
                  <a:avLst/>
                  <a:gdLst>
                    <a:gd name="connsiteX0" fmla="*/ 175260 w 1588670"/>
                    <a:gd name="connsiteY0" fmla="*/ 95059 h 5132165"/>
                    <a:gd name="connsiteX1" fmla="*/ 584930 w 1588670"/>
                    <a:gd name="connsiteY1" fmla="*/ 501206 h 5132165"/>
                    <a:gd name="connsiteX2" fmla="*/ 647129 w 1588670"/>
                    <a:gd name="connsiteY2" fmla="*/ 602171 h 5132165"/>
                    <a:gd name="connsiteX3" fmla="*/ 719995 w 1588670"/>
                    <a:gd name="connsiteY3" fmla="*/ 771430 h 5132165"/>
                    <a:gd name="connsiteX4" fmla="*/ 826580 w 1588670"/>
                    <a:gd name="connsiteY4" fmla="*/ 1034987 h 5132165"/>
                    <a:gd name="connsiteX5" fmla="*/ 900303 w 1588670"/>
                    <a:gd name="connsiteY5" fmla="*/ 1153478 h 5132165"/>
                    <a:gd name="connsiteX6" fmla="*/ 1036701 w 1588670"/>
                    <a:gd name="connsiteY6" fmla="*/ 1285684 h 5132165"/>
                    <a:gd name="connsiteX7" fmla="*/ 1348169 w 1588670"/>
                    <a:gd name="connsiteY7" fmla="*/ 1540669 h 5132165"/>
                    <a:gd name="connsiteX8" fmla="*/ 1429607 w 1588670"/>
                    <a:gd name="connsiteY8" fmla="*/ 1642586 h 5132165"/>
                    <a:gd name="connsiteX9" fmla="*/ 1502283 w 1588670"/>
                    <a:gd name="connsiteY9" fmla="*/ 2295335 h 5132165"/>
                    <a:gd name="connsiteX10" fmla="*/ 1518571 w 1588670"/>
                    <a:gd name="connsiteY10" fmla="*/ 2414397 h 5132165"/>
                    <a:gd name="connsiteX11" fmla="*/ 1501235 w 1588670"/>
                    <a:gd name="connsiteY11" fmla="*/ 2969514 h 5132165"/>
                    <a:gd name="connsiteX12" fmla="*/ 1441895 w 1588670"/>
                    <a:gd name="connsiteY12" fmla="*/ 3031141 h 5132165"/>
                    <a:gd name="connsiteX13" fmla="*/ 1308164 w 1588670"/>
                    <a:gd name="connsiteY13" fmla="*/ 3138297 h 5132165"/>
                    <a:gd name="connsiteX14" fmla="*/ 1240536 w 1588670"/>
                    <a:gd name="connsiteY14" fmla="*/ 3191732 h 5132165"/>
                    <a:gd name="connsiteX15" fmla="*/ 1174433 w 1588670"/>
                    <a:gd name="connsiteY15" fmla="*/ 3246977 h 5132165"/>
                    <a:gd name="connsiteX16" fmla="*/ 895160 w 1588670"/>
                    <a:gd name="connsiteY16" fmla="*/ 4044791 h 5132165"/>
                    <a:gd name="connsiteX17" fmla="*/ 904685 w 1588670"/>
                    <a:gd name="connsiteY17" fmla="*/ 4152519 h 5132165"/>
                    <a:gd name="connsiteX18" fmla="*/ 928497 w 1588670"/>
                    <a:gd name="connsiteY18" fmla="*/ 4366070 h 5132165"/>
                    <a:gd name="connsiteX19" fmla="*/ 875919 w 1588670"/>
                    <a:gd name="connsiteY19" fmla="*/ 4676680 h 5132165"/>
                    <a:gd name="connsiteX20" fmla="*/ 661988 w 1588670"/>
                    <a:gd name="connsiteY20" fmla="*/ 4902232 h 5132165"/>
                    <a:gd name="connsiteX21" fmla="*/ 462534 w 1588670"/>
                    <a:gd name="connsiteY21" fmla="*/ 4997196 h 5132165"/>
                    <a:gd name="connsiteX22" fmla="*/ 357569 w 1588670"/>
                    <a:gd name="connsiteY22" fmla="*/ 5036153 h 5132165"/>
                    <a:gd name="connsiteX23" fmla="*/ 252032 w 1588670"/>
                    <a:gd name="connsiteY23" fmla="*/ 5071015 h 5132165"/>
                    <a:gd name="connsiteX24" fmla="*/ 40672 w 1588670"/>
                    <a:gd name="connsiteY24" fmla="*/ 5126546 h 5132165"/>
                    <a:gd name="connsiteX25" fmla="*/ 207169 w 1588670"/>
                    <a:gd name="connsiteY25" fmla="*/ 5080445 h 5132165"/>
                    <a:gd name="connsiteX26" fmla="*/ 285941 w 1588670"/>
                    <a:gd name="connsiteY26" fmla="*/ 5048346 h 5132165"/>
                    <a:gd name="connsiteX27" fmla="*/ 362903 w 1588670"/>
                    <a:gd name="connsiteY27" fmla="*/ 5011960 h 5132165"/>
                    <a:gd name="connsiteX28" fmla="*/ 509302 w 1588670"/>
                    <a:gd name="connsiteY28" fmla="*/ 4925854 h 5132165"/>
                    <a:gd name="connsiteX29" fmla="*/ 784193 w 1588670"/>
                    <a:gd name="connsiteY29" fmla="*/ 4485799 h 5132165"/>
                    <a:gd name="connsiteX30" fmla="*/ 782289 w 1588670"/>
                    <a:gd name="connsiteY30" fmla="*/ 4303586 h 5132165"/>
                    <a:gd name="connsiteX31" fmla="*/ 746665 w 1588670"/>
                    <a:gd name="connsiteY31" fmla="*/ 4131374 h 5132165"/>
                    <a:gd name="connsiteX32" fmla="*/ 723900 w 1588670"/>
                    <a:gd name="connsiteY32" fmla="*/ 4042219 h 5132165"/>
                    <a:gd name="connsiteX33" fmla="*/ 620078 w 1588670"/>
                    <a:gd name="connsiteY33" fmla="*/ 3752183 h 5132165"/>
                    <a:gd name="connsiteX34" fmla="*/ 594455 w 1588670"/>
                    <a:gd name="connsiteY34" fmla="*/ 3653123 h 5132165"/>
                    <a:gd name="connsiteX35" fmla="*/ 774763 w 1588670"/>
                    <a:gd name="connsiteY35" fmla="*/ 3229928 h 5132165"/>
                    <a:gd name="connsiteX36" fmla="*/ 851059 w 1588670"/>
                    <a:gd name="connsiteY36" fmla="*/ 3173825 h 5132165"/>
                    <a:gd name="connsiteX37" fmla="*/ 1004030 w 1588670"/>
                    <a:gd name="connsiteY37" fmla="*/ 3063811 h 5132165"/>
                    <a:gd name="connsiteX38" fmla="*/ 1080135 w 1588670"/>
                    <a:gd name="connsiteY38" fmla="*/ 2997136 h 5132165"/>
                    <a:gd name="connsiteX39" fmla="*/ 1183196 w 1588670"/>
                    <a:gd name="connsiteY39" fmla="*/ 2890076 h 5132165"/>
                    <a:gd name="connsiteX40" fmla="*/ 1291114 w 1588670"/>
                    <a:gd name="connsiteY40" fmla="*/ 2568511 h 5132165"/>
                    <a:gd name="connsiteX41" fmla="*/ 1339882 w 1588670"/>
                    <a:gd name="connsiteY41" fmla="*/ 1929670 h 5132165"/>
                    <a:gd name="connsiteX42" fmla="*/ 1319213 w 1588670"/>
                    <a:gd name="connsiteY42" fmla="*/ 1706118 h 5132165"/>
                    <a:gd name="connsiteX43" fmla="*/ 1261110 w 1588670"/>
                    <a:gd name="connsiteY43" fmla="*/ 1618393 h 5132165"/>
                    <a:gd name="connsiteX44" fmla="*/ 1180148 w 1588670"/>
                    <a:gd name="connsiteY44" fmla="*/ 1542574 h 5132165"/>
                    <a:gd name="connsiteX45" fmla="*/ 747427 w 1588670"/>
                    <a:gd name="connsiteY45" fmla="*/ 1181862 h 5132165"/>
                    <a:gd name="connsiteX46" fmla="*/ 694468 w 1588670"/>
                    <a:gd name="connsiteY46" fmla="*/ 1064514 h 5132165"/>
                    <a:gd name="connsiteX47" fmla="*/ 590169 w 1588670"/>
                    <a:gd name="connsiteY47" fmla="*/ 689610 h 5132165"/>
                    <a:gd name="connsiteX48" fmla="*/ 538639 w 1588670"/>
                    <a:gd name="connsiteY48" fmla="*/ 573119 h 5132165"/>
                    <a:gd name="connsiteX49" fmla="*/ 51435 w 1588670"/>
                    <a:gd name="connsiteY49" fmla="*/ 10477 h 5132165"/>
                    <a:gd name="connsiteX50" fmla="*/ 175260 w 1588670"/>
                    <a:gd name="connsiteY50" fmla="*/ 95059 h 5132165"/>
                    <a:gd name="connsiteX51" fmla="*/ 175260 w 1588670"/>
                    <a:gd name="connsiteY51" fmla="*/ 95059 h 5132165"/>
                    <a:gd name="connsiteX52" fmla="*/ 175260 w 1588670"/>
                    <a:gd name="connsiteY52" fmla="*/ 95059 h 5132165"/>
                    <a:gd name="connsiteX53" fmla="*/ 32480 w 1588670"/>
                    <a:gd name="connsiteY53" fmla="*/ 0 h 5132165"/>
                    <a:gd name="connsiteX54" fmla="*/ 531019 w 1588670"/>
                    <a:gd name="connsiteY54" fmla="*/ 600742 h 5132165"/>
                    <a:gd name="connsiteX55" fmla="*/ 577787 w 1588670"/>
                    <a:gd name="connsiteY55" fmla="*/ 707517 h 5132165"/>
                    <a:gd name="connsiteX56" fmla="*/ 611791 w 1588670"/>
                    <a:gd name="connsiteY56" fmla="*/ 809339 h 5132165"/>
                    <a:gd name="connsiteX57" fmla="*/ 690753 w 1588670"/>
                    <a:gd name="connsiteY57" fmla="*/ 1067562 h 5132165"/>
                    <a:gd name="connsiteX58" fmla="*/ 747522 w 1588670"/>
                    <a:gd name="connsiteY58" fmla="*/ 1185386 h 5132165"/>
                    <a:gd name="connsiteX59" fmla="*/ 1131570 w 1588670"/>
                    <a:gd name="connsiteY59" fmla="*/ 1513142 h 5132165"/>
                    <a:gd name="connsiteX60" fmla="*/ 1228344 w 1588670"/>
                    <a:gd name="connsiteY60" fmla="*/ 1591818 h 5132165"/>
                    <a:gd name="connsiteX61" fmla="*/ 1299591 w 1588670"/>
                    <a:gd name="connsiteY61" fmla="*/ 1683925 h 5132165"/>
                    <a:gd name="connsiteX62" fmla="*/ 1342739 w 1588670"/>
                    <a:gd name="connsiteY62" fmla="*/ 1921764 h 5132165"/>
                    <a:gd name="connsiteX63" fmla="*/ 1266920 w 1588670"/>
                    <a:gd name="connsiteY63" fmla="*/ 2365724 h 5132165"/>
                    <a:gd name="connsiteX64" fmla="*/ 1114044 w 1588670"/>
                    <a:gd name="connsiteY64" fmla="*/ 2962275 h 5132165"/>
                    <a:gd name="connsiteX65" fmla="*/ 1052418 w 1588670"/>
                    <a:gd name="connsiteY65" fmla="*/ 3021235 h 5132165"/>
                    <a:gd name="connsiteX66" fmla="*/ 833723 w 1588670"/>
                    <a:gd name="connsiteY66" fmla="*/ 3182303 h 5132165"/>
                    <a:gd name="connsiteX67" fmla="*/ 755237 w 1588670"/>
                    <a:gd name="connsiteY67" fmla="*/ 3234690 h 5132165"/>
                    <a:gd name="connsiteX68" fmla="*/ 605600 w 1588670"/>
                    <a:gd name="connsiteY68" fmla="*/ 3746944 h 5132165"/>
                    <a:gd name="connsiteX69" fmla="*/ 643128 w 1588670"/>
                    <a:gd name="connsiteY69" fmla="*/ 3859149 h 5132165"/>
                    <a:gd name="connsiteX70" fmla="*/ 733139 w 1588670"/>
                    <a:gd name="connsiteY70" fmla="*/ 4069747 h 5132165"/>
                    <a:gd name="connsiteX71" fmla="*/ 764000 w 1588670"/>
                    <a:gd name="connsiteY71" fmla="*/ 4210622 h 5132165"/>
                    <a:gd name="connsiteX72" fmla="*/ 778574 w 1588670"/>
                    <a:gd name="connsiteY72" fmla="*/ 4355592 h 5132165"/>
                    <a:gd name="connsiteX73" fmla="*/ 767620 w 1588670"/>
                    <a:gd name="connsiteY73" fmla="*/ 4535519 h 5132165"/>
                    <a:gd name="connsiteX74" fmla="*/ 599694 w 1588670"/>
                    <a:gd name="connsiteY74" fmla="*/ 4841939 h 5132165"/>
                    <a:gd name="connsiteX75" fmla="*/ 421577 w 1588670"/>
                    <a:gd name="connsiteY75" fmla="*/ 4973479 h 5132165"/>
                    <a:gd name="connsiteX76" fmla="*/ 324041 w 1588670"/>
                    <a:gd name="connsiteY76" fmla="*/ 5026724 h 5132165"/>
                    <a:gd name="connsiteX77" fmla="*/ 222790 w 1588670"/>
                    <a:gd name="connsiteY77" fmla="*/ 5072253 h 5132165"/>
                    <a:gd name="connsiteX78" fmla="*/ 0 w 1588670"/>
                    <a:gd name="connsiteY78" fmla="*/ 5132166 h 5132165"/>
                    <a:gd name="connsiteX79" fmla="*/ 240221 w 1588670"/>
                    <a:gd name="connsiteY79" fmla="*/ 5075492 h 5132165"/>
                    <a:gd name="connsiteX80" fmla="*/ 352711 w 1588670"/>
                    <a:gd name="connsiteY80" fmla="*/ 5036153 h 5132165"/>
                    <a:gd name="connsiteX81" fmla="*/ 463201 w 1588670"/>
                    <a:gd name="connsiteY81" fmla="*/ 4991386 h 5132165"/>
                    <a:gd name="connsiteX82" fmla="*/ 673132 w 1588670"/>
                    <a:gd name="connsiteY82" fmla="*/ 4880991 h 5132165"/>
                    <a:gd name="connsiteX83" fmla="*/ 885730 w 1588670"/>
                    <a:gd name="connsiteY83" fmla="*/ 4657154 h 5132165"/>
                    <a:gd name="connsiteX84" fmla="*/ 939356 w 1588670"/>
                    <a:gd name="connsiteY84" fmla="*/ 4352544 h 5132165"/>
                    <a:gd name="connsiteX85" fmla="*/ 912876 w 1588670"/>
                    <a:gd name="connsiteY85" fmla="*/ 4171760 h 5132165"/>
                    <a:gd name="connsiteX86" fmla="*/ 899731 w 1588670"/>
                    <a:gd name="connsiteY86" fmla="*/ 4078129 h 5132165"/>
                    <a:gd name="connsiteX87" fmla="*/ 888873 w 1588670"/>
                    <a:gd name="connsiteY87" fmla="*/ 3983546 h 5132165"/>
                    <a:gd name="connsiteX88" fmla="*/ 877062 w 1588670"/>
                    <a:gd name="connsiteY88" fmla="*/ 3621786 h 5132165"/>
                    <a:gd name="connsiteX89" fmla="*/ 1227677 w 1588670"/>
                    <a:gd name="connsiteY89" fmla="*/ 3213926 h 5132165"/>
                    <a:gd name="connsiteX90" fmla="*/ 1342263 w 1588670"/>
                    <a:gd name="connsiteY90" fmla="*/ 3122962 h 5132165"/>
                    <a:gd name="connsiteX91" fmla="*/ 1448181 w 1588670"/>
                    <a:gd name="connsiteY91" fmla="*/ 3024759 h 5132165"/>
                    <a:gd name="connsiteX92" fmla="*/ 1513142 w 1588670"/>
                    <a:gd name="connsiteY92" fmla="*/ 2376678 h 5132165"/>
                    <a:gd name="connsiteX93" fmla="*/ 1510474 w 1588670"/>
                    <a:gd name="connsiteY93" fmla="*/ 2119503 h 5132165"/>
                    <a:gd name="connsiteX94" fmla="*/ 1469232 w 1588670"/>
                    <a:gd name="connsiteY94" fmla="*/ 1691735 h 5132165"/>
                    <a:gd name="connsiteX95" fmla="*/ 1418463 w 1588670"/>
                    <a:gd name="connsiteY95" fmla="*/ 1610582 h 5132165"/>
                    <a:gd name="connsiteX96" fmla="*/ 993458 w 1588670"/>
                    <a:gd name="connsiteY96" fmla="*/ 1264063 h 5132165"/>
                    <a:gd name="connsiteX97" fmla="*/ 856679 w 1588670"/>
                    <a:gd name="connsiteY97" fmla="*/ 1117283 h 5132165"/>
                    <a:gd name="connsiteX98" fmla="*/ 809054 w 1588670"/>
                    <a:gd name="connsiteY98" fmla="*/ 1027176 h 5132165"/>
                    <a:gd name="connsiteX99" fmla="*/ 667322 w 1588670"/>
                    <a:gd name="connsiteY99" fmla="*/ 643985 h 5132165"/>
                    <a:gd name="connsiteX100" fmla="*/ 624459 w 1588670"/>
                    <a:gd name="connsiteY100" fmla="*/ 560642 h 5132165"/>
                    <a:gd name="connsiteX101" fmla="*/ 576453 w 1588670"/>
                    <a:gd name="connsiteY101" fmla="*/ 479108 h 5132165"/>
                    <a:gd name="connsiteX102" fmla="*/ 175260 w 1588670"/>
                    <a:gd name="connsiteY102" fmla="*/ 95059 h 5132165"/>
                    <a:gd name="connsiteX103" fmla="*/ 175260 w 1588670"/>
                    <a:gd name="connsiteY103" fmla="*/ 95059 h 513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1588670" h="5132165">
                      <a:moveTo>
                        <a:pt x="175260" y="95059"/>
                      </a:moveTo>
                      <a:cubicBezTo>
                        <a:pt x="356711" y="187928"/>
                        <a:pt x="478727" y="335947"/>
                        <a:pt x="584930" y="501206"/>
                      </a:cubicBezTo>
                      <a:cubicBezTo>
                        <a:pt x="606171" y="534257"/>
                        <a:pt x="626840" y="568071"/>
                        <a:pt x="647129" y="602171"/>
                      </a:cubicBezTo>
                      <a:cubicBezTo>
                        <a:pt x="676656" y="655034"/>
                        <a:pt x="703707" y="711899"/>
                        <a:pt x="719995" y="771430"/>
                      </a:cubicBezTo>
                      <a:cubicBezTo>
                        <a:pt x="745046" y="866204"/>
                        <a:pt x="781717" y="953262"/>
                        <a:pt x="826580" y="1034987"/>
                      </a:cubicBezTo>
                      <a:cubicBezTo>
                        <a:pt x="848964" y="1075849"/>
                        <a:pt x="873442" y="1115282"/>
                        <a:pt x="900303" y="1153478"/>
                      </a:cubicBezTo>
                      <a:cubicBezTo>
                        <a:pt x="936593" y="1207199"/>
                        <a:pt x="982599" y="1253204"/>
                        <a:pt x="1036701" y="1285684"/>
                      </a:cubicBezTo>
                      <a:cubicBezTo>
                        <a:pt x="1157478" y="1356741"/>
                        <a:pt x="1261205" y="1442657"/>
                        <a:pt x="1348169" y="1540669"/>
                      </a:cubicBezTo>
                      <a:cubicBezTo>
                        <a:pt x="1377124" y="1573340"/>
                        <a:pt x="1404271" y="1607344"/>
                        <a:pt x="1429607" y="1642586"/>
                      </a:cubicBezTo>
                      <a:cubicBezTo>
                        <a:pt x="1583436" y="1829753"/>
                        <a:pt x="1499521" y="2078736"/>
                        <a:pt x="1502283" y="2295335"/>
                      </a:cubicBezTo>
                      <a:cubicBezTo>
                        <a:pt x="1502283" y="2335911"/>
                        <a:pt x="1507712" y="2376583"/>
                        <a:pt x="1518571" y="2414397"/>
                      </a:cubicBezTo>
                      <a:cubicBezTo>
                        <a:pt x="1578102" y="2593086"/>
                        <a:pt x="1648492" y="2812352"/>
                        <a:pt x="1501235" y="2969514"/>
                      </a:cubicBezTo>
                      <a:cubicBezTo>
                        <a:pt x="1483233" y="2991041"/>
                        <a:pt x="1463421" y="3011615"/>
                        <a:pt x="1441895" y="3031141"/>
                      </a:cubicBezTo>
                      <a:cubicBezTo>
                        <a:pt x="1398746" y="3067812"/>
                        <a:pt x="1353407" y="3102864"/>
                        <a:pt x="1308164" y="3138297"/>
                      </a:cubicBezTo>
                      <a:cubicBezTo>
                        <a:pt x="1285494" y="3155918"/>
                        <a:pt x="1262824" y="3173730"/>
                        <a:pt x="1240536" y="3191732"/>
                      </a:cubicBezTo>
                      <a:cubicBezTo>
                        <a:pt x="1218152" y="3209735"/>
                        <a:pt x="1196055" y="3228118"/>
                        <a:pt x="1174433" y="3246977"/>
                      </a:cubicBezTo>
                      <a:cubicBezTo>
                        <a:pt x="904113" y="3415951"/>
                        <a:pt x="839153" y="3751612"/>
                        <a:pt x="895160" y="4044791"/>
                      </a:cubicBezTo>
                      <a:cubicBezTo>
                        <a:pt x="897732" y="4080701"/>
                        <a:pt x="900970" y="4116705"/>
                        <a:pt x="904685" y="4152519"/>
                      </a:cubicBezTo>
                      <a:cubicBezTo>
                        <a:pt x="912114" y="4224243"/>
                        <a:pt x="921067" y="4295680"/>
                        <a:pt x="928497" y="4366070"/>
                      </a:cubicBezTo>
                      <a:cubicBezTo>
                        <a:pt x="939356" y="4473035"/>
                        <a:pt x="921067" y="4581906"/>
                        <a:pt x="875919" y="4676680"/>
                      </a:cubicBezTo>
                      <a:cubicBezTo>
                        <a:pt x="830771" y="4771454"/>
                        <a:pt x="758762" y="4852035"/>
                        <a:pt x="661988" y="4902232"/>
                      </a:cubicBezTo>
                      <a:cubicBezTo>
                        <a:pt x="599789" y="4938713"/>
                        <a:pt x="531971" y="4969669"/>
                        <a:pt x="462534" y="4997196"/>
                      </a:cubicBezTo>
                      <a:cubicBezTo>
                        <a:pt x="427863" y="5011007"/>
                        <a:pt x="392716" y="5023962"/>
                        <a:pt x="357569" y="5036153"/>
                      </a:cubicBezTo>
                      <a:cubicBezTo>
                        <a:pt x="322421" y="5048440"/>
                        <a:pt x="287084" y="5059966"/>
                        <a:pt x="252032" y="5071015"/>
                      </a:cubicBezTo>
                      <a:cubicBezTo>
                        <a:pt x="184213" y="5094066"/>
                        <a:pt x="113824" y="5113020"/>
                        <a:pt x="40672" y="5126546"/>
                      </a:cubicBezTo>
                      <a:cubicBezTo>
                        <a:pt x="100203" y="5121116"/>
                        <a:pt x="154400" y="5096732"/>
                        <a:pt x="207169" y="5080445"/>
                      </a:cubicBezTo>
                      <a:cubicBezTo>
                        <a:pt x="233648" y="5070444"/>
                        <a:pt x="259937" y="5059775"/>
                        <a:pt x="285941" y="5048346"/>
                      </a:cubicBezTo>
                      <a:cubicBezTo>
                        <a:pt x="311944" y="5036916"/>
                        <a:pt x="337566" y="5024819"/>
                        <a:pt x="362903" y="5011960"/>
                      </a:cubicBezTo>
                      <a:cubicBezTo>
                        <a:pt x="413480" y="4986243"/>
                        <a:pt x="462534" y="4957572"/>
                        <a:pt x="509302" y="4925854"/>
                      </a:cubicBezTo>
                      <a:cubicBezTo>
                        <a:pt x="667417" y="4830699"/>
                        <a:pt x="761714" y="4665345"/>
                        <a:pt x="784193" y="4485799"/>
                      </a:cubicBezTo>
                      <a:cubicBezTo>
                        <a:pt x="791623" y="4425982"/>
                        <a:pt x="791147" y="4364546"/>
                        <a:pt x="782289" y="4303586"/>
                      </a:cubicBezTo>
                      <a:cubicBezTo>
                        <a:pt x="773716" y="4247674"/>
                        <a:pt x="760857" y="4189952"/>
                        <a:pt x="746665" y="4131374"/>
                      </a:cubicBezTo>
                      <a:cubicBezTo>
                        <a:pt x="739521" y="4101941"/>
                        <a:pt x="732092" y="4072223"/>
                        <a:pt x="723900" y="4042219"/>
                      </a:cubicBezTo>
                      <a:cubicBezTo>
                        <a:pt x="697611" y="3945541"/>
                        <a:pt x="651320" y="3849815"/>
                        <a:pt x="620078" y="3752183"/>
                      </a:cubicBezTo>
                      <a:cubicBezTo>
                        <a:pt x="609600" y="3719513"/>
                        <a:pt x="600742" y="3686556"/>
                        <a:pt x="594455" y="3653123"/>
                      </a:cubicBezTo>
                      <a:cubicBezTo>
                        <a:pt x="552260" y="3488817"/>
                        <a:pt x="638842" y="3323749"/>
                        <a:pt x="774763" y="3229928"/>
                      </a:cubicBezTo>
                      <a:cubicBezTo>
                        <a:pt x="799338" y="3210497"/>
                        <a:pt x="825056" y="3192018"/>
                        <a:pt x="851059" y="3173825"/>
                      </a:cubicBezTo>
                      <a:cubicBezTo>
                        <a:pt x="903066" y="3137535"/>
                        <a:pt x="956215" y="3102578"/>
                        <a:pt x="1004030" y="3063811"/>
                      </a:cubicBezTo>
                      <a:cubicBezTo>
                        <a:pt x="1030796" y="3041999"/>
                        <a:pt x="1055751" y="3019806"/>
                        <a:pt x="1080135" y="2997136"/>
                      </a:cubicBezTo>
                      <a:cubicBezTo>
                        <a:pt x="1116044" y="2963037"/>
                        <a:pt x="1150716" y="2927794"/>
                        <a:pt x="1183196" y="2890076"/>
                      </a:cubicBezTo>
                      <a:cubicBezTo>
                        <a:pt x="1261301" y="2804065"/>
                        <a:pt x="1315498" y="2690336"/>
                        <a:pt x="1291114" y="2568511"/>
                      </a:cubicBezTo>
                      <a:cubicBezTo>
                        <a:pt x="1242441" y="2343817"/>
                        <a:pt x="1283017" y="2143506"/>
                        <a:pt x="1339882" y="1929670"/>
                      </a:cubicBezTo>
                      <a:cubicBezTo>
                        <a:pt x="1358837" y="1853851"/>
                        <a:pt x="1356170" y="1772698"/>
                        <a:pt x="1319213" y="1706118"/>
                      </a:cubicBezTo>
                      <a:cubicBezTo>
                        <a:pt x="1303306" y="1675162"/>
                        <a:pt x="1284161" y="1645825"/>
                        <a:pt x="1261110" y="1618393"/>
                      </a:cubicBezTo>
                      <a:cubicBezTo>
                        <a:pt x="1238060" y="1590961"/>
                        <a:pt x="1211294" y="1565529"/>
                        <a:pt x="1180148" y="1542574"/>
                      </a:cubicBezTo>
                      <a:cubicBezTo>
                        <a:pt x="1023176" y="1428845"/>
                        <a:pt x="833723" y="1361218"/>
                        <a:pt x="747427" y="1181862"/>
                      </a:cubicBezTo>
                      <a:cubicBezTo>
                        <a:pt x="728186" y="1143476"/>
                        <a:pt x="710565" y="1104329"/>
                        <a:pt x="694468" y="1064514"/>
                      </a:cubicBezTo>
                      <a:cubicBezTo>
                        <a:pt x="646081" y="945071"/>
                        <a:pt x="611505" y="819626"/>
                        <a:pt x="590169" y="689610"/>
                      </a:cubicBezTo>
                      <a:cubicBezTo>
                        <a:pt x="575501" y="648748"/>
                        <a:pt x="558070" y="610172"/>
                        <a:pt x="538639" y="573119"/>
                      </a:cubicBezTo>
                      <a:cubicBezTo>
                        <a:pt x="421862" y="350520"/>
                        <a:pt x="250317" y="166878"/>
                        <a:pt x="51435" y="10477"/>
                      </a:cubicBezTo>
                      <a:cubicBezTo>
                        <a:pt x="92012" y="37909"/>
                        <a:pt x="132588" y="67723"/>
                        <a:pt x="175260" y="95059"/>
                      </a:cubicBezTo>
                      <a:lnTo>
                        <a:pt x="175260" y="95059"/>
                      </a:lnTo>
                      <a:close/>
                      <a:moveTo>
                        <a:pt x="175260" y="95059"/>
                      </a:moveTo>
                      <a:cubicBezTo>
                        <a:pt x="127254" y="64960"/>
                        <a:pt x="83915" y="27146"/>
                        <a:pt x="32480" y="0"/>
                      </a:cubicBezTo>
                      <a:cubicBezTo>
                        <a:pt x="278797" y="128873"/>
                        <a:pt x="413671" y="358521"/>
                        <a:pt x="531019" y="600742"/>
                      </a:cubicBezTo>
                      <a:cubicBezTo>
                        <a:pt x="547211" y="635699"/>
                        <a:pt x="563023" y="671036"/>
                        <a:pt x="577787" y="707517"/>
                      </a:cubicBezTo>
                      <a:cubicBezTo>
                        <a:pt x="592836" y="738950"/>
                        <a:pt x="603695" y="774192"/>
                        <a:pt x="611791" y="809339"/>
                      </a:cubicBezTo>
                      <a:cubicBezTo>
                        <a:pt x="629412" y="901351"/>
                        <a:pt x="656463" y="986790"/>
                        <a:pt x="690753" y="1067562"/>
                      </a:cubicBezTo>
                      <a:cubicBezTo>
                        <a:pt x="707898" y="1107948"/>
                        <a:pt x="726853" y="1147096"/>
                        <a:pt x="747522" y="1185386"/>
                      </a:cubicBezTo>
                      <a:cubicBezTo>
                        <a:pt x="828389" y="1342644"/>
                        <a:pt x="985361" y="1418368"/>
                        <a:pt x="1131570" y="1513142"/>
                      </a:cubicBezTo>
                      <a:cubicBezTo>
                        <a:pt x="1168432" y="1536859"/>
                        <a:pt x="1200531" y="1563243"/>
                        <a:pt x="1228344" y="1591818"/>
                      </a:cubicBezTo>
                      <a:cubicBezTo>
                        <a:pt x="1256157" y="1620488"/>
                        <a:pt x="1279684" y="1651349"/>
                        <a:pt x="1299591" y="1683925"/>
                      </a:cubicBezTo>
                      <a:cubicBezTo>
                        <a:pt x="1345501" y="1754029"/>
                        <a:pt x="1356265" y="1837849"/>
                        <a:pt x="1342739" y="1921764"/>
                      </a:cubicBezTo>
                      <a:cubicBezTo>
                        <a:pt x="1318355" y="2073402"/>
                        <a:pt x="1239869" y="2211419"/>
                        <a:pt x="1266920" y="2365724"/>
                      </a:cubicBezTo>
                      <a:cubicBezTo>
                        <a:pt x="1304830" y="2584990"/>
                        <a:pt x="1293971" y="2815019"/>
                        <a:pt x="1114044" y="2962275"/>
                      </a:cubicBezTo>
                      <a:cubicBezTo>
                        <a:pt x="1094042" y="2982278"/>
                        <a:pt x="1073563" y="3001899"/>
                        <a:pt x="1052418" y="3021235"/>
                      </a:cubicBezTo>
                      <a:cubicBezTo>
                        <a:pt x="985838" y="3083909"/>
                        <a:pt x="911352" y="3131534"/>
                        <a:pt x="833723" y="3182303"/>
                      </a:cubicBezTo>
                      <a:cubicBezTo>
                        <a:pt x="807816" y="3199257"/>
                        <a:pt x="781622" y="3216498"/>
                        <a:pt x="755237" y="3234690"/>
                      </a:cubicBezTo>
                      <a:cubicBezTo>
                        <a:pt x="573881" y="3334893"/>
                        <a:pt x="535972" y="3564922"/>
                        <a:pt x="605600" y="3746944"/>
                      </a:cubicBezTo>
                      <a:cubicBezTo>
                        <a:pt x="616268" y="3784664"/>
                        <a:pt x="629126" y="3822192"/>
                        <a:pt x="643128" y="3859149"/>
                      </a:cubicBezTo>
                      <a:cubicBezTo>
                        <a:pt x="671227" y="3932968"/>
                        <a:pt x="704088" y="4004501"/>
                        <a:pt x="733139" y="4069747"/>
                      </a:cubicBezTo>
                      <a:cubicBezTo>
                        <a:pt x="745141" y="4116419"/>
                        <a:pt x="755904" y="4163187"/>
                        <a:pt x="764000" y="4210622"/>
                      </a:cubicBezTo>
                      <a:cubicBezTo>
                        <a:pt x="772097" y="4258056"/>
                        <a:pt x="777526" y="4306158"/>
                        <a:pt x="778574" y="4355592"/>
                      </a:cubicBezTo>
                      <a:cubicBezTo>
                        <a:pt x="780955" y="4416552"/>
                        <a:pt x="778002" y="4477226"/>
                        <a:pt x="767620" y="4535519"/>
                      </a:cubicBezTo>
                      <a:cubicBezTo>
                        <a:pt x="746855" y="4652201"/>
                        <a:pt x="696468" y="4759643"/>
                        <a:pt x="599694" y="4841939"/>
                      </a:cubicBezTo>
                      <a:cubicBezTo>
                        <a:pt x="545973" y="4892135"/>
                        <a:pt x="485204" y="4935379"/>
                        <a:pt x="421577" y="4973479"/>
                      </a:cubicBezTo>
                      <a:cubicBezTo>
                        <a:pt x="389763" y="4992529"/>
                        <a:pt x="357283" y="5010246"/>
                        <a:pt x="324041" y="5026724"/>
                      </a:cubicBezTo>
                      <a:cubicBezTo>
                        <a:pt x="290894" y="5043202"/>
                        <a:pt x="257080" y="5058347"/>
                        <a:pt x="222790" y="5072253"/>
                      </a:cubicBezTo>
                      <a:cubicBezTo>
                        <a:pt x="151543" y="5099685"/>
                        <a:pt x="75819" y="5124069"/>
                        <a:pt x="0" y="5132166"/>
                      </a:cubicBezTo>
                      <a:cubicBezTo>
                        <a:pt x="81248" y="5124069"/>
                        <a:pt x="162401" y="5099685"/>
                        <a:pt x="240221" y="5075492"/>
                      </a:cubicBezTo>
                      <a:cubicBezTo>
                        <a:pt x="278035" y="5063205"/>
                        <a:pt x="315563" y="5050155"/>
                        <a:pt x="352711" y="5036153"/>
                      </a:cubicBezTo>
                      <a:cubicBezTo>
                        <a:pt x="389858" y="5022152"/>
                        <a:pt x="426720" y="5007293"/>
                        <a:pt x="463201" y="4991386"/>
                      </a:cubicBezTo>
                      <a:cubicBezTo>
                        <a:pt x="536067" y="4959573"/>
                        <a:pt x="607409" y="4923663"/>
                        <a:pt x="673132" y="4880991"/>
                      </a:cubicBezTo>
                      <a:cubicBezTo>
                        <a:pt x="766953" y="4827937"/>
                        <a:pt x="839533" y="4749260"/>
                        <a:pt x="885730" y="4657154"/>
                      </a:cubicBezTo>
                      <a:cubicBezTo>
                        <a:pt x="931831" y="4565047"/>
                        <a:pt x="951452" y="4459510"/>
                        <a:pt x="939356" y="4352544"/>
                      </a:cubicBezTo>
                      <a:cubicBezTo>
                        <a:pt x="931641" y="4294346"/>
                        <a:pt x="922020" y="4233672"/>
                        <a:pt x="912876" y="4171760"/>
                      </a:cubicBezTo>
                      <a:cubicBezTo>
                        <a:pt x="908304" y="4140803"/>
                        <a:pt x="903827" y="4109561"/>
                        <a:pt x="899731" y="4078129"/>
                      </a:cubicBezTo>
                      <a:cubicBezTo>
                        <a:pt x="895636" y="4046696"/>
                        <a:pt x="892016" y="4015169"/>
                        <a:pt x="888873" y="3983546"/>
                      </a:cubicBezTo>
                      <a:cubicBezTo>
                        <a:pt x="874395" y="3865340"/>
                        <a:pt x="858107" y="3746278"/>
                        <a:pt x="877062" y="3621786"/>
                      </a:cubicBezTo>
                      <a:cubicBezTo>
                        <a:pt x="909542" y="3421475"/>
                        <a:pt x="1082802" y="3318605"/>
                        <a:pt x="1227677" y="3213926"/>
                      </a:cubicBezTo>
                      <a:cubicBezTo>
                        <a:pt x="1266730" y="3184017"/>
                        <a:pt x="1305211" y="3154109"/>
                        <a:pt x="1342263" y="3122962"/>
                      </a:cubicBezTo>
                      <a:cubicBezTo>
                        <a:pt x="1379316" y="3091815"/>
                        <a:pt x="1414939" y="3059430"/>
                        <a:pt x="1448181" y="3024759"/>
                      </a:cubicBezTo>
                      <a:cubicBezTo>
                        <a:pt x="1653921" y="2858453"/>
                        <a:pt x="1588961" y="2593181"/>
                        <a:pt x="1513142" y="2376678"/>
                      </a:cubicBezTo>
                      <a:cubicBezTo>
                        <a:pt x="1486090" y="2292763"/>
                        <a:pt x="1505045" y="2206181"/>
                        <a:pt x="1510474" y="2119503"/>
                      </a:cubicBezTo>
                      <a:cubicBezTo>
                        <a:pt x="1524000" y="1976057"/>
                        <a:pt x="1540288" y="1824419"/>
                        <a:pt x="1469232" y="1691735"/>
                      </a:cubicBezTo>
                      <a:cubicBezTo>
                        <a:pt x="1454563" y="1664208"/>
                        <a:pt x="1437418" y="1637157"/>
                        <a:pt x="1418463" y="1610582"/>
                      </a:cubicBezTo>
                      <a:cubicBezTo>
                        <a:pt x="1307497" y="1450848"/>
                        <a:pt x="1145096" y="1377791"/>
                        <a:pt x="993458" y="1264063"/>
                      </a:cubicBezTo>
                      <a:cubicBezTo>
                        <a:pt x="939356" y="1220724"/>
                        <a:pt x="893255" y="1174718"/>
                        <a:pt x="856679" y="1117283"/>
                      </a:cubicBezTo>
                      <a:cubicBezTo>
                        <a:pt x="838867" y="1088041"/>
                        <a:pt x="823246" y="1057942"/>
                        <a:pt x="809054" y="1027176"/>
                      </a:cubicBezTo>
                      <a:cubicBezTo>
                        <a:pt x="752666" y="904018"/>
                        <a:pt x="720471" y="770477"/>
                        <a:pt x="667322" y="643985"/>
                      </a:cubicBezTo>
                      <a:cubicBezTo>
                        <a:pt x="653701" y="615791"/>
                        <a:pt x="639318" y="588169"/>
                        <a:pt x="624459" y="560642"/>
                      </a:cubicBezTo>
                      <a:cubicBezTo>
                        <a:pt x="609029" y="533400"/>
                        <a:pt x="593217" y="506254"/>
                        <a:pt x="576453" y="479108"/>
                      </a:cubicBezTo>
                      <a:cubicBezTo>
                        <a:pt x="473678" y="314039"/>
                        <a:pt x="332899" y="194977"/>
                        <a:pt x="175260" y="95059"/>
                      </a:cubicBezTo>
                      <a:lnTo>
                        <a:pt x="175260" y="950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ED4E424-CD4B-42C4-8EBD-56EE4466F5F6}"/>
                    </a:ext>
                  </a:extLst>
                </p:cNvPr>
                <p:cNvSpPr/>
                <p:nvPr/>
              </p:nvSpPr>
              <p:spPr>
                <a:xfrm>
                  <a:off x="8030012" y="1089725"/>
                  <a:ext cx="1050791" cy="4271581"/>
                </a:xfrm>
                <a:custGeom>
                  <a:avLst/>
                  <a:gdLst>
                    <a:gd name="connsiteX0" fmla="*/ 86773 w 1050791"/>
                    <a:gd name="connsiteY0" fmla="*/ 140684 h 4271581"/>
                    <a:gd name="connsiteX1" fmla="*/ 276129 w 1050791"/>
                    <a:gd name="connsiteY1" fmla="*/ 590931 h 4271581"/>
                    <a:gd name="connsiteX2" fmla="*/ 335947 w 1050791"/>
                    <a:gd name="connsiteY2" fmla="*/ 696659 h 4271581"/>
                    <a:gd name="connsiteX3" fmla="*/ 814673 w 1050791"/>
                    <a:gd name="connsiteY3" fmla="*/ 1117949 h 4271581"/>
                    <a:gd name="connsiteX4" fmla="*/ 886873 w 1050791"/>
                    <a:gd name="connsiteY4" fmla="*/ 1202627 h 4271581"/>
                    <a:gd name="connsiteX5" fmla="*/ 942403 w 1050791"/>
                    <a:gd name="connsiteY5" fmla="*/ 1295876 h 4271581"/>
                    <a:gd name="connsiteX6" fmla="*/ 963454 w 1050791"/>
                    <a:gd name="connsiteY6" fmla="*/ 1824419 h 4271581"/>
                    <a:gd name="connsiteX7" fmla="*/ 987838 w 1050791"/>
                    <a:gd name="connsiteY7" fmla="*/ 2013871 h 4271581"/>
                    <a:gd name="connsiteX8" fmla="*/ 946976 w 1050791"/>
                    <a:gd name="connsiteY8" fmla="*/ 2564797 h 4271581"/>
                    <a:gd name="connsiteX9" fmla="*/ 892588 w 1050791"/>
                    <a:gd name="connsiteY9" fmla="*/ 2624328 h 4271581"/>
                    <a:gd name="connsiteX10" fmla="*/ 772573 w 1050791"/>
                    <a:gd name="connsiteY10" fmla="*/ 2732342 h 4271581"/>
                    <a:gd name="connsiteX11" fmla="*/ 691515 w 1050791"/>
                    <a:gd name="connsiteY11" fmla="*/ 2794349 h 4271581"/>
                    <a:gd name="connsiteX12" fmla="*/ 611600 w 1050791"/>
                    <a:gd name="connsiteY12" fmla="*/ 2861405 h 4271581"/>
                    <a:gd name="connsiteX13" fmla="*/ 351377 w 1050791"/>
                    <a:gd name="connsiteY13" fmla="*/ 3639788 h 4271581"/>
                    <a:gd name="connsiteX14" fmla="*/ 370427 w 1050791"/>
                    <a:gd name="connsiteY14" fmla="*/ 3762470 h 4271581"/>
                    <a:gd name="connsiteX15" fmla="*/ 395002 w 1050791"/>
                    <a:gd name="connsiteY15" fmla="*/ 3881628 h 4271581"/>
                    <a:gd name="connsiteX16" fmla="*/ 401764 w 1050791"/>
                    <a:gd name="connsiteY16" fmla="*/ 4067080 h 4271581"/>
                    <a:gd name="connsiteX17" fmla="*/ 351663 w 1050791"/>
                    <a:gd name="connsiteY17" fmla="*/ 4244341 h 4271581"/>
                    <a:gd name="connsiteX18" fmla="*/ 387858 w 1050791"/>
                    <a:gd name="connsiteY18" fmla="*/ 4055173 h 4271581"/>
                    <a:gd name="connsiteX19" fmla="*/ 373284 w 1050791"/>
                    <a:gd name="connsiteY19" fmla="*/ 3859911 h 4271581"/>
                    <a:gd name="connsiteX20" fmla="*/ 334994 w 1050791"/>
                    <a:gd name="connsiteY20" fmla="*/ 3681889 h 4271581"/>
                    <a:gd name="connsiteX21" fmla="*/ 318420 w 1050791"/>
                    <a:gd name="connsiteY21" fmla="*/ 3590163 h 4271581"/>
                    <a:gd name="connsiteX22" fmla="*/ 281369 w 1050791"/>
                    <a:gd name="connsiteY22" fmla="*/ 3145251 h 4271581"/>
                    <a:gd name="connsiteX23" fmla="*/ 580453 w 1050791"/>
                    <a:gd name="connsiteY23" fmla="*/ 2801112 h 4271581"/>
                    <a:gd name="connsiteX24" fmla="*/ 662178 w 1050791"/>
                    <a:gd name="connsiteY24" fmla="*/ 2738057 h 4271581"/>
                    <a:gd name="connsiteX25" fmla="*/ 738187 w 1050791"/>
                    <a:gd name="connsiteY25" fmla="*/ 2670524 h 4271581"/>
                    <a:gd name="connsiteX26" fmla="*/ 826865 w 1050791"/>
                    <a:gd name="connsiteY26" fmla="*/ 2580608 h 4271581"/>
                    <a:gd name="connsiteX27" fmla="*/ 952595 w 1050791"/>
                    <a:gd name="connsiteY27" fmla="*/ 2241042 h 4271581"/>
                    <a:gd name="connsiteX28" fmla="*/ 920115 w 1050791"/>
                    <a:gd name="connsiteY28" fmla="*/ 1518285 h 4271581"/>
                    <a:gd name="connsiteX29" fmla="*/ 873633 w 1050791"/>
                    <a:gd name="connsiteY29" fmla="*/ 1255586 h 4271581"/>
                    <a:gd name="connsiteX30" fmla="*/ 814292 w 1050791"/>
                    <a:gd name="connsiteY30" fmla="*/ 1166241 h 4271581"/>
                    <a:gd name="connsiteX31" fmla="*/ 649510 w 1050791"/>
                    <a:gd name="connsiteY31" fmla="*/ 1014794 h 4271581"/>
                    <a:gd name="connsiteX32" fmla="*/ 300037 w 1050791"/>
                    <a:gd name="connsiteY32" fmla="*/ 697706 h 4271581"/>
                    <a:gd name="connsiteX33" fmla="*/ 254317 w 1050791"/>
                    <a:gd name="connsiteY33" fmla="*/ 600647 h 4271581"/>
                    <a:gd name="connsiteX34" fmla="*/ 98679 w 1050791"/>
                    <a:gd name="connsiteY34" fmla="*/ 170879 h 4271581"/>
                    <a:gd name="connsiteX35" fmla="*/ 57436 w 1050791"/>
                    <a:gd name="connsiteY35" fmla="*/ 94107 h 4271581"/>
                    <a:gd name="connsiteX36" fmla="*/ 13430 w 1050791"/>
                    <a:gd name="connsiteY36" fmla="*/ 18669 h 4271581"/>
                    <a:gd name="connsiteX37" fmla="*/ 86773 w 1050791"/>
                    <a:gd name="connsiteY37" fmla="*/ 140684 h 4271581"/>
                    <a:gd name="connsiteX38" fmla="*/ 86773 w 1050791"/>
                    <a:gd name="connsiteY38" fmla="*/ 140684 h 4271581"/>
                    <a:gd name="connsiteX39" fmla="*/ 86773 w 1050791"/>
                    <a:gd name="connsiteY39" fmla="*/ 140684 h 4271581"/>
                    <a:gd name="connsiteX40" fmla="*/ 0 w 1050791"/>
                    <a:gd name="connsiteY40" fmla="*/ 0 h 4271581"/>
                    <a:gd name="connsiteX41" fmla="*/ 50387 w 1050791"/>
                    <a:gd name="connsiteY41" fmla="*/ 85915 h 4271581"/>
                    <a:gd name="connsiteX42" fmla="*/ 95631 w 1050791"/>
                    <a:gd name="connsiteY42" fmla="*/ 174498 h 4271581"/>
                    <a:gd name="connsiteX43" fmla="*/ 251745 w 1050791"/>
                    <a:gd name="connsiteY43" fmla="*/ 622554 h 4271581"/>
                    <a:gd name="connsiteX44" fmla="*/ 311182 w 1050791"/>
                    <a:gd name="connsiteY44" fmla="*/ 739807 h 4271581"/>
                    <a:gd name="connsiteX45" fmla="*/ 736283 w 1050791"/>
                    <a:gd name="connsiteY45" fmla="*/ 1090803 h 4271581"/>
                    <a:gd name="connsiteX46" fmla="*/ 827342 w 1050791"/>
                    <a:gd name="connsiteY46" fmla="*/ 1191768 h 4271581"/>
                    <a:gd name="connsiteX47" fmla="*/ 891064 w 1050791"/>
                    <a:gd name="connsiteY47" fmla="*/ 1306068 h 4271581"/>
                    <a:gd name="connsiteX48" fmla="*/ 917638 w 1050791"/>
                    <a:gd name="connsiteY48" fmla="*/ 1491520 h 4271581"/>
                    <a:gd name="connsiteX49" fmla="*/ 882491 w 1050791"/>
                    <a:gd name="connsiteY49" fmla="*/ 1932718 h 4271581"/>
                    <a:gd name="connsiteX50" fmla="*/ 828579 w 1050791"/>
                    <a:gd name="connsiteY50" fmla="*/ 2582799 h 4271581"/>
                    <a:gd name="connsiteX51" fmla="*/ 757999 w 1050791"/>
                    <a:gd name="connsiteY51" fmla="*/ 2650046 h 4271581"/>
                    <a:gd name="connsiteX52" fmla="*/ 649605 w 1050791"/>
                    <a:gd name="connsiteY52" fmla="*/ 2730056 h 4271581"/>
                    <a:gd name="connsiteX53" fmla="*/ 543401 w 1050791"/>
                    <a:gd name="connsiteY53" fmla="*/ 2821019 h 4271581"/>
                    <a:gd name="connsiteX54" fmla="*/ 315278 w 1050791"/>
                    <a:gd name="connsiteY54" fmla="*/ 3550634 h 4271581"/>
                    <a:gd name="connsiteX55" fmla="*/ 348520 w 1050791"/>
                    <a:gd name="connsiteY55" fmla="*/ 3707130 h 4271581"/>
                    <a:gd name="connsiteX56" fmla="*/ 376333 w 1050791"/>
                    <a:gd name="connsiteY56" fmla="*/ 3865531 h 4271581"/>
                    <a:gd name="connsiteX57" fmla="*/ 384429 w 1050791"/>
                    <a:gd name="connsiteY57" fmla="*/ 3957542 h 4271581"/>
                    <a:gd name="connsiteX58" fmla="*/ 335661 w 1050791"/>
                    <a:gd name="connsiteY58" fmla="*/ 4271582 h 4271581"/>
                    <a:gd name="connsiteX59" fmla="*/ 395192 w 1050791"/>
                    <a:gd name="connsiteY59" fmla="*/ 4100703 h 4271581"/>
                    <a:gd name="connsiteX60" fmla="*/ 397859 w 1050791"/>
                    <a:gd name="connsiteY60" fmla="*/ 3919633 h 4271581"/>
                    <a:gd name="connsiteX61" fmla="*/ 374904 w 1050791"/>
                    <a:gd name="connsiteY61" fmla="*/ 3751802 h 4271581"/>
                    <a:gd name="connsiteX62" fmla="*/ 362617 w 1050791"/>
                    <a:gd name="connsiteY62" fmla="*/ 3668078 h 4271581"/>
                    <a:gd name="connsiteX63" fmla="*/ 352139 w 1050791"/>
                    <a:gd name="connsiteY63" fmla="*/ 3584258 h 4271581"/>
                    <a:gd name="connsiteX64" fmla="*/ 667703 w 1050791"/>
                    <a:gd name="connsiteY64" fmla="*/ 2811113 h 4271581"/>
                    <a:gd name="connsiteX65" fmla="*/ 750760 w 1050791"/>
                    <a:gd name="connsiteY65" fmla="*/ 2743676 h 4271581"/>
                    <a:gd name="connsiteX66" fmla="*/ 833914 w 1050791"/>
                    <a:gd name="connsiteY66" fmla="*/ 2677001 h 4271581"/>
                    <a:gd name="connsiteX67" fmla="*/ 914210 w 1050791"/>
                    <a:gd name="connsiteY67" fmla="*/ 2609183 h 4271581"/>
                    <a:gd name="connsiteX68" fmla="*/ 996124 w 1050791"/>
                    <a:gd name="connsiteY68" fmla="*/ 2041112 h 4271581"/>
                    <a:gd name="connsiteX69" fmla="*/ 988028 w 1050791"/>
                    <a:gd name="connsiteY69" fmla="*/ 1540383 h 4271581"/>
                    <a:gd name="connsiteX70" fmla="*/ 928783 w 1050791"/>
                    <a:gd name="connsiteY70" fmla="*/ 1273302 h 4271581"/>
                    <a:gd name="connsiteX71" fmla="*/ 877062 w 1050791"/>
                    <a:gd name="connsiteY71" fmla="*/ 1191197 h 4271581"/>
                    <a:gd name="connsiteX72" fmla="*/ 454818 w 1050791"/>
                    <a:gd name="connsiteY72" fmla="*/ 839343 h 4271581"/>
                    <a:gd name="connsiteX73" fmla="*/ 331184 w 1050791"/>
                    <a:gd name="connsiteY73" fmla="*/ 691324 h 4271581"/>
                    <a:gd name="connsiteX74" fmla="*/ 270034 w 1050791"/>
                    <a:gd name="connsiteY74" fmla="*/ 587311 h 4271581"/>
                    <a:gd name="connsiteX75" fmla="*/ 132683 w 1050791"/>
                    <a:gd name="connsiteY75" fmla="*/ 243840 h 4271581"/>
                    <a:gd name="connsiteX76" fmla="*/ 86773 w 1050791"/>
                    <a:gd name="connsiteY76" fmla="*/ 140684 h 4271581"/>
                    <a:gd name="connsiteX77" fmla="*/ 86773 w 1050791"/>
                    <a:gd name="connsiteY77" fmla="*/ 140684 h 4271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050791" h="4271581">
                      <a:moveTo>
                        <a:pt x="86773" y="140684"/>
                      </a:moveTo>
                      <a:cubicBezTo>
                        <a:pt x="138684" y="296609"/>
                        <a:pt x="200120" y="447865"/>
                        <a:pt x="276129" y="590931"/>
                      </a:cubicBezTo>
                      <a:cubicBezTo>
                        <a:pt x="295179" y="626745"/>
                        <a:pt x="315087" y="661987"/>
                        <a:pt x="335947" y="696659"/>
                      </a:cubicBezTo>
                      <a:cubicBezTo>
                        <a:pt x="443865" y="887825"/>
                        <a:pt x="660368" y="966311"/>
                        <a:pt x="814673" y="1117949"/>
                      </a:cubicBezTo>
                      <a:cubicBezTo>
                        <a:pt x="841248" y="1144524"/>
                        <a:pt x="865156" y="1172909"/>
                        <a:pt x="886873" y="1202627"/>
                      </a:cubicBezTo>
                      <a:cubicBezTo>
                        <a:pt x="908018" y="1232345"/>
                        <a:pt x="926877" y="1263491"/>
                        <a:pt x="942403" y="1295876"/>
                      </a:cubicBezTo>
                      <a:cubicBezTo>
                        <a:pt x="1014889" y="1461707"/>
                        <a:pt x="974312" y="1648492"/>
                        <a:pt x="963454" y="1824419"/>
                      </a:cubicBezTo>
                      <a:cubicBezTo>
                        <a:pt x="960786" y="1889379"/>
                        <a:pt x="963454" y="1954339"/>
                        <a:pt x="987838" y="2013871"/>
                      </a:cubicBezTo>
                      <a:cubicBezTo>
                        <a:pt x="1063657" y="2192560"/>
                        <a:pt x="1093375" y="2414492"/>
                        <a:pt x="946976" y="2564797"/>
                      </a:cubicBezTo>
                      <a:cubicBezTo>
                        <a:pt x="929735" y="2585561"/>
                        <a:pt x="911542" y="2605278"/>
                        <a:pt x="892588" y="2624328"/>
                      </a:cubicBezTo>
                      <a:cubicBezTo>
                        <a:pt x="854773" y="2662428"/>
                        <a:pt x="814197" y="2697766"/>
                        <a:pt x="772573" y="2732342"/>
                      </a:cubicBezTo>
                      <a:cubicBezTo>
                        <a:pt x="745331" y="2752154"/>
                        <a:pt x="718185" y="2772823"/>
                        <a:pt x="691515" y="2794349"/>
                      </a:cubicBezTo>
                      <a:cubicBezTo>
                        <a:pt x="664464" y="2815876"/>
                        <a:pt x="637985" y="2838260"/>
                        <a:pt x="611600" y="2861405"/>
                      </a:cubicBezTo>
                      <a:cubicBezTo>
                        <a:pt x="348996" y="3034379"/>
                        <a:pt x="275939" y="3348419"/>
                        <a:pt x="351377" y="3639788"/>
                      </a:cubicBezTo>
                      <a:cubicBezTo>
                        <a:pt x="356426" y="3681032"/>
                        <a:pt x="362998" y="3721989"/>
                        <a:pt x="370427" y="3762470"/>
                      </a:cubicBezTo>
                      <a:cubicBezTo>
                        <a:pt x="377857" y="3802856"/>
                        <a:pt x="386239" y="3842766"/>
                        <a:pt x="395002" y="3881628"/>
                      </a:cubicBezTo>
                      <a:cubicBezTo>
                        <a:pt x="408527" y="3943922"/>
                        <a:pt x="409861" y="4006120"/>
                        <a:pt x="401764" y="4067080"/>
                      </a:cubicBezTo>
                      <a:cubicBezTo>
                        <a:pt x="393668" y="4127945"/>
                        <a:pt x="376047" y="4187571"/>
                        <a:pt x="351663" y="4244341"/>
                      </a:cubicBezTo>
                      <a:cubicBezTo>
                        <a:pt x="376047" y="4183476"/>
                        <a:pt x="386144" y="4119849"/>
                        <a:pt x="387858" y="4055173"/>
                      </a:cubicBezTo>
                      <a:cubicBezTo>
                        <a:pt x="389572" y="3990594"/>
                        <a:pt x="382809" y="3924872"/>
                        <a:pt x="373284" y="3859911"/>
                      </a:cubicBezTo>
                      <a:cubicBezTo>
                        <a:pt x="360235" y="3802189"/>
                        <a:pt x="346710" y="3742468"/>
                        <a:pt x="334994" y="3681889"/>
                      </a:cubicBezTo>
                      <a:cubicBezTo>
                        <a:pt x="329089" y="3651504"/>
                        <a:pt x="323660" y="3620929"/>
                        <a:pt x="318420" y="3590163"/>
                      </a:cubicBezTo>
                      <a:cubicBezTo>
                        <a:pt x="294894" y="3443002"/>
                        <a:pt x="248888" y="3299555"/>
                        <a:pt x="281369" y="3145251"/>
                      </a:cubicBezTo>
                      <a:cubicBezTo>
                        <a:pt x="319278" y="2982849"/>
                        <a:pt x="457295" y="2888076"/>
                        <a:pt x="580453" y="2801112"/>
                      </a:cubicBezTo>
                      <a:cubicBezTo>
                        <a:pt x="608361" y="2780252"/>
                        <a:pt x="635603" y="2759583"/>
                        <a:pt x="662178" y="2738057"/>
                      </a:cubicBezTo>
                      <a:cubicBezTo>
                        <a:pt x="688372" y="2716626"/>
                        <a:pt x="713994" y="2694432"/>
                        <a:pt x="738187" y="2670524"/>
                      </a:cubicBezTo>
                      <a:cubicBezTo>
                        <a:pt x="769048" y="2641664"/>
                        <a:pt x="798671" y="2611851"/>
                        <a:pt x="826865" y="2580608"/>
                      </a:cubicBezTo>
                      <a:cubicBezTo>
                        <a:pt x="917448" y="2490121"/>
                        <a:pt x="987838" y="2368296"/>
                        <a:pt x="952595" y="2241042"/>
                      </a:cubicBezTo>
                      <a:cubicBezTo>
                        <a:pt x="884968" y="1997393"/>
                        <a:pt x="866013" y="1770031"/>
                        <a:pt x="920115" y="1518285"/>
                      </a:cubicBezTo>
                      <a:cubicBezTo>
                        <a:pt x="939070" y="1426274"/>
                        <a:pt x="917448" y="1336929"/>
                        <a:pt x="873633" y="1255586"/>
                      </a:cubicBezTo>
                      <a:cubicBezTo>
                        <a:pt x="856393" y="1224534"/>
                        <a:pt x="836485" y="1194721"/>
                        <a:pt x="814292" y="1166241"/>
                      </a:cubicBezTo>
                      <a:cubicBezTo>
                        <a:pt x="769810" y="1109377"/>
                        <a:pt x="715804" y="1058037"/>
                        <a:pt x="649510" y="1014794"/>
                      </a:cubicBezTo>
                      <a:cubicBezTo>
                        <a:pt x="511492" y="925449"/>
                        <a:pt x="370713" y="844296"/>
                        <a:pt x="300037" y="697706"/>
                      </a:cubicBezTo>
                      <a:cubicBezTo>
                        <a:pt x="283178" y="666464"/>
                        <a:pt x="267843" y="634174"/>
                        <a:pt x="254317" y="600647"/>
                      </a:cubicBezTo>
                      <a:cubicBezTo>
                        <a:pt x="197453" y="457200"/>
                        <a:pt x="173069" y="305562"/>
                        <a:pt x="98679" y="170879"/>
                      </a:cubicBezTo>
                      <a:cubicBezTo>
                        <a:pt x="85249" y="145161"/>
                        <a:pt x="71628" y="119539"/>
                        <a:pt x="57436" y="94107"/>
                      </a:cubicBezTo>
                      <a:cubicBezTo>
                        <a:pt x="43339" y="68675"/>
                        <a:pt x="28765" y="43529"/>
                        <a:pt x="13430" y="18669"/>
                      </a:cubicBezTo>
                      <a:cubicBezTo>
                        <a:pt x="40576" y="56864"/>
                        <a:pt x="64960" y="100203"/>
                        <a:pt x="86773" y="140684"/>
                      </a:cubicBezTo>
                      <a:lnTo>
                        <a:pt x="86773" y="140684"/>
                      </a:lnTo>
                      <a:close/>
                      <a:moveTo>
                        <a:pt x="86773" y="140684"/>
                      </a:moveTo>
                      <a:cubicBezTo>
                        <a:pt x="62293" y="92107"/>
                        <a:pt x="27051" y="46006"/>
                        <a:pt x="0" y="0"/>
                      </a:cubicBezTo>
                      <a:cubicBezTo>
                        <a:pt x="18002" y="28004"/>
                        <a:pt x="34671" y="56674"/>
                        <a:pt x="50387" y="85915"/>
                      </a:cubicBezTo>
                      <a:cubicBezTo>
                        <a:pt x="66104" y="115062"/>
                        <a:pt x="81058" y="144685"/>
                        <a:pt x="95631" y="174498"/>
                      </a:cubicBezTo>
                      <a:cubicBezTo>
                        <a:pt x="165163" y="316706"/>
                        <a:pt x="189547" y="473678"/>
                        <a:pt x="251745" y="622554"/>
                      </a:cubicBezTo>
                      <a:cubicBezTo>
                        <a:pt x="268891" y="663607"/>
                        <a:pt x="288608" y="702659"/>
                        <a:pt x="311182" y="739807"/>
                      </a:cubicBezTo>
                      <a:cubicBezTo>
                        <a:pt x="406051" y="904113"/>
                        <a:pt x="595503" y="966311"/>
                        <a:pt x="736283" y="1090803"/>
                      </a:cubicBezTo>
                      <a:cubicBezTo>
                        <a:pt x="771049" y="1121950"/>
                        <a:pt x="801053" y="1155764"/>
                        <a:pt x="827342" y="1191768"/>
                      </a:cubicBezTo>
                      <a:cubicBezTo>
                        <a:pt x="852869" y="1227773"/>
                        <a:pt x="874490" y="1265873"/>
                        <a:pt x="891064" y="1306068"/>
                      </a:cubicBezTo>
                      <a:cubicBezTo>
                        <a:pt x="914971" y="1364266"/>
                        <a:pt x="923068" y="1426559"/>
                        <a:pt x="917638" y="1491520"/>
                      </a:cubicBezTo>
                      <a:cubicBezTo>
                        <a:pt x="904113" y="1640396"/>
                        <a:pt x="855345" y="1781175"/>
                        <a:pt x="882491" y="1932718"/>
                      </a:cubicBezTo>
                      <a:cubicBezTo>
                        <a:pt x="925830" y="2154651"/>
                        <a:pt x="1034034" y="2414492"/>
                        <a:pt x="828579" y="2582799"/>
                      </a:cubicBezTo>
                      <a:cubicBezTo>
                        <a:pt x="806101" y="2606040"/>
                        <a:pt x="782383" y="2628329"/>
                        <a:pt x="757999" y="2650046"/>
                      </a:cubicBezTo>
                      <a:cubicBezTo>
                        <a:pt x="721138" y="2674715"/>
                        <a:pt x="684752" y="2701481"/>
                        <a:pt x="649605" y="2730056"/>
                      </a:cubicBezTo>
                      <a:cubicBezTo>
                        <a:pt x="613695" y="2758631"/>
                        <a:pt x="578739" y="2789015"/>
                        <a:pt x="543401" y="2821019"/>
                      </a:cubicBezTo>
                      <a:cubicBezTo>
                        <a:pt x="316801" y="2988469"/>
                        <a:pt x="181451" y="3283458"/>
                        <a:pt x="315278" y="3550634"/>
                      </a:cubicBezTo>
                      <a:cubicBezTo>
                        <a:pt x="326041" y="3602927"/>
                        <a:pt x="337661" y="3654838"/>
                        <a:pt x="348520" y="3707130"/>
                      </a:cubicBezTo>
                      <a:cubicBezTo>
                        <a:pt x="359378" y="3759422"/>
                        <a:pt x="369570" y="3812001"/>
                        <a:pt x="376333" y="3865531"/>
                      </a:cubicBezTo>
                      <a:cubicBezTo>
                        <a:pt x="379000" y="3895344"/>
                        <a:pt x="384429" y="3927824"/>
                        <a:pt x="384429" y="3957542"/>
                      </a:cubicBezTo>
                      <a:cubicBezTo>
                        <a:pt x="392525" y="4063079"/>
                        <a:pt x="387096" y="4176808"/>
                        <a:pt x="335661" y="4271582"/>
                      </a:cubicBezTo>
                      <a:cubicBezTo>
                        <a:pt x="366808" y="4218813"/>
                        <a:pt x="385762" y="4160615"/>
                        <a:pt x="395192" y="4100703"/>
                      </a:cubicBezTo>
                      <a:cubicBezTo>
                        <a:pt x="404717" y="4040791"/>
                        <a:pt x="404717" y="3979259"/>
                        <a:pt x="397859" y="3919633"/>
                      </a:cubicBezTo>
                      <a:cubicBezTo>
                        <a:pt x="391763" y="3863435"/>
                        <a:pt x="383286" y="3807619"/>
                        <a:pt x="374904" y="3751802"/>
                      </a:cubicBezTo>
                      <a:cubicBezTo>
                        <a:pt x="370713" y="3723894"/>
                        <a:pt x="366522" y="3695986"/>
                        <a:pt x="362617" y="3668078"/>
                      </a:cubicBezTo>
                      <a:cubicBezTo>
                        <a:pt x="358712" y="3640169"/>
                        <a:pt x="355187" y="3612261"/>
                        <a:pt x="352139" y="3584258"/>
                      </a:cubicBezTo>
                      <a:cubicBezTo>
                        <a:pt x="262604" y="3283458"/>
                        <a:pt x="403288" y="2972181"/>
                        <a:pt x="667703" y="2811113"/>
                      </a:cubicBezTo>
                      <a:cubicBezTo>
                        <a:pt x="695039" y="2788253"/>
                        <a:pt x="722852" y="2765870"/>
                        <a:pt x="750760" y="2743676"/>
                      </a:cubicBezTo>
                      <a:cubicBezTo>
                        <a:pt x="778573" y="2721388"/>
                        <a:pt x="806482" y="2699290"/>
                        <a:pt x="833914" y="2677001"/>
                      </a:cubicBezTo>
                      <a:cubicBezTo>
                        <a:pt x="861345" y="2654713"/>
                        <a:pt x="888301" y="2632234"/>
                        <a:pt x="914210" y="2609183"/>
                      </a:cubicBezTo>
                      <a:cubicBezTo>
                        <a:pt x="1090898" y="2471452"/>
                        <a:pt x="1069181" y="2230564"/>
                        <a:pt x="996124" y="2041112"/>
                      </a:cubicBezTo>
                      <a:cubicBezTo>
                        <a:pt x="931164" y="1878711"/>
                        <a:pt x="982599" y="1708213"/>
                        <a:pt x="988028" y="1540383"/>
                      </a:cubicBezTo>
                      <a:cubicBezTo>
                        <a:pt x="990695" y="1448372"/>
                        <a:pt x="971740" y="1353598"/>
                        <a:pt x="928783" y="1273302"/>
                      </a:cubicBezTo>
                      <a:cubicBezTo>
                        <a:pt x="913543" y="1245584"/>
                        <a:pt x="896017" y="1218343"/>
                        <a:pt x="877062" y="1191197"/>
                      </a:cubicBezTo>
                      <a:cubicBezTo>
                        <a:pt x="763333" y="1034224"/>
                        <a:pt x="598265" y="963835"/>
                        <a:pt x="454818" y="839343"/>
                      </a:cubicBezTo>
                      <a:cubicBezTo>
                        <a:pt x="406146" y="796004"/>
                        <a:pt x="365474" y="747332"/>
                        <a:pt x="331184" y="691324"/>
                      </a:cubicBezTo>
                      <a:cubicBezTo>
                        <a:pt x="309658" y="657415"/>
                        <a:pt x="289274" y="622745"/>
                        <a:pt x="270034" y="587311"/>
                      </a:cubicBezTo>
                      <a:cubicBezTo>
                        <a:pt x="212312" y="480917"/>
                        <a:pt x="165163" y="367284"/>
                        <a:pt x="132683" y="243840"/>
                      </a:cubicBezTo>
                      <a:cubicBezTo>
                        <a:pt x="121825" y="208502"/>
                        <a:pt x="102870" y="176022"/>
                        <a:pt x="86773" y="140684"/>
                      </a:cubicBezTo>
                      <a:lnTo>
                        <a:pt x="86773" y="14068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194F3E0-2471-4E8D-AF22-26A3E9B80F8A}"/>
                    </a:ext>
                  </a:extLst>
                </p:cNvPr>
                <p:cNvSpPr/>
                <p:nvPr/>
              </p:nvSpPr>
              <p:spPr>
                <a:xfrm>
                  <a:off x="8551600" y="2129284"/>
                  <a:ext cx="533924" cy="1901285"/>
                </a:xfrm>
                <a:custGeom>
                  <a:avLst/>
                  <a:gdLst>
                    <a:gd name="connsiteX0" fmla="*/ 346139 w 533924"/>
                    <a:gd name="connsiteY0" fmla="*/ 133159 h 1901285"/>
                    <a:gd name="connsiteX1" fmla="*/ 398050 w 533924"/>
                    <a:gd name="connsiteY1" fmla="*/ 216122 h 1901285"/>
                    <a:gd name="connsiteX2" fmla="*/ 442056 w 533924"/>
                    <a:gd name="connsiteY2" fmla="*/ 785050 h 1901285"/>
                    <a:gd name="connsiteX3" fmla="*/ 490824 w 533924"/>
                    <a:gd name="connsiteY3" fmla="*/ 1044892 h 1901285"/>
                    <a:gd name="connsiteX4" fmla="*/ 405194 w 533924"/>
                    <a:gd name="connsiteY4" fmla="*/ 1547717 h 1901285"/>
                    <a:gd name="connsiteX5" fmla="*/ 344614 w 533924"/>
                    <a:gd name="connsiteY5" fmla="*/ 1613154 h 1901285"/>
                    <a:gd name="connsiteX6" fmla="*/ 212122 w 533924"/>
                    <a:gd name="connsiteY6" fmla="*/ 1733645 h 1901285"/>
                    <a:gd name="connsiteX7" fmla="*/ 142113 w 533924"/>
                    <a:gd name="connsiteY7" fmla="*/ 1789462 h 1901285"/>
                    <a:gd name="connsiteX8" fmla="*/ 69247 w 533924"/>
                    <a:gd name="connsiteY8" fmla="*/ 1842706 h 1901285"/>
                    <a:gd name="connsiteX9" fmla="*/ 172021 w 533924"/>
                    <a:gd name="connsiteY9" fmla="*/ 1766506 h 1901285"/>
                    <a:gd name="connsiteX10" fmla="*/ 269272 w 533924"/>
                    <a:gd name="connsiteY10" fmla="*/ 1685354 h 1901285"/>
                    <a:gd name="connsiteX11" fmla="*/ 360807 w 533924"/>
                    <a:gd name="connsiteY11" fmla="*/ 1598486 h 1901285"/>
                    <a:gd name="connsiteX12" fmla="*/ 444246 w 533924"/>
                    <a:gd name="connsiteY12" fmla="*/ 1504474 h 1901285"/>
                    <a:gd name="connsiteX13" fmla="*/ 507206 w 533924"/>
                    <a:gd name="connsiteY13" fmla="*/ 1104519 h 1901285"/>
                    <a:gd name="connsiteX14" fmla="*/ 442246 w 533924"/>
                    <a:gd name="connsiteY14" fmla="*/ 852773 h 1901285"/>
                    <a:gd name="connsiteX15" fmla="*/ 412623 w 533924"/>
                    <a:gd name="connsiteY15" fmla="*/ 242888 h 1901285"/>
                    <a:gd name="connsiteX16" fmla="*/ 350997 w 533924"/>
                    <a:gd name="connsiteY16" fmla="*/ 143065 h 1901285"/>
                    <a:gd name="connsiteX17" fmla="*/ 271749 w 533924"/>
                    <a:gd name="connsiteY17" fmla="*/ 54197 h 1901285"/>
                    <a:gd name="connsiteX18" fmla="*/ 346139 w 533924"/>
                    <a:gd name="connsiteY18" fmla="*/ 133159 h 1901285"/>
                    <a:gd name="connsiteX19" fmla="*/ 346139 w 533924"/>
                    <a:gd name="connsiteY19" fmla="*/ 133159 h 1901285"/>
                    <a:gd name="connsiteX20" fmla="*/ 346139 w 533924"/>
                    <a:gd name="connsiteY20" fmla="*/ 133159 h 1901285"/>
                    <a:gd name="connsiteX21" fmla="*/ 212027 w 533924"/>
                    <a:gd name="connsiteY21" fmla="*/ 0 h 1901285"/>
                    <a:gd name="connsiteX22" fmla="*/ 308706 w 533924"/>
                    <a:gd name="connsiteY22" fmla="*/ 93440 h 1901285"/>
                    <a:gd name="connsiteX23" fmla="*/ 387287 w 533924"/>
                    <a:gd name="connsiteY23" fmla="*/ 200882 h 1901285"/>
                    <a:gd name="connsiteX24" fmla="*/ 444818 w 533924"/>
                    <a:gd name="connsiteY24" fmla="*/ 849916 h 1901285"/>
                    <a:gd name="connsiteX25" fmla="*/ 498920 w 533924"/>
                    <a:gd name="connsiteY25" fmla="*/ 1088136 h 1901285"/>
                    <a:gd name="connsiteX26" fmla="*/ 417290 w 533924"/>
                    <a:gd name="connsiteY26" fmla="*/ 1540002 h 1901285"/>
                    <a:gd name="connsiteX27" fmla="*/ 318231 w 533924"/>
                    <a:gd name="connsiteY27" fmla="*/ 1633347 h 1901285"/>
                    <a:gd name="connsiteX28" fmla="*/ 214313 w 533924"/>
                    <a:gd name="connsiteY28" fmla="*/ 1721548 h 1901285"/>
                    <a:gd name="connsiteX29" fmla="*/ 108775 w 533924"/>
                    <a:gd name="connsiteY29" fmla="*/ 1809274 h 1901285"/>
                    <a:gd name="connsiteX30" fmla="*/ 0 w 533924"/>
                    <a:gd name="connsiteY30" fmla="*/ 1901285 h 1901285"/>
                    <a:gd name="connsiteX31" fmla="*/ 96298 w 533924"/>
                    <a:gd name="connsiteY31" fmla="*/ 1822609 h 1901285"/>
                    <a:gd name="connsiteX32" fmla="*/ 188214 w 533924"/>
                    <a:gd name="connsiteY32" fmla="*/ 1745266 h 1901285"/>
                    <a:gd name="connsiteX33" fmla="*/ 370713 w 533924"/>
                    <a:gd name="connsiteY33" fmla="*/ 1591151 h 1901285"/>
                    <a:gd name="connsiteX34" fmla="*/ 431578 w 533924"/>
                    <a:gd name="connsiteY34" fmla="*/ 1529715 h 1901285"/>
                    <a:gd name="connsiteX35" fmla="*/ 447580 w 533924"/>
                    <a:gd name="connsiteY35" fmla="*/ 877062 h 1901285"/>
                    <a:gd name="connsiteX36" fmla="*/ 453009 w 533924"/>
                    <a:gd name="connsiteY36" fmla="*/ 665893 h 1901285"/>
                    <a:gd name="connsiteX37" fmla="*/ 398907 w 533924"/>
                    <a:gd name="connsiteY37" fmla="*/ 215170 h 1901285"/>
                    <a:gd name="connsiteX38" fmla="*/ 346139 w 533924"/>
                    <a:gd name="connsiteY38" fmla="*/ 133159 h 1901285"/>
                    <a:gd name="connsiteX39" fmla="*/ 346139 w 533924"/>
                    <a:gd name="connsiteY39" fmla="*/ 133159 h 190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924" h="1901285">
                      <a:moveTo>
                        <a:pt x="346139" y="133159"/>
                      </a:moveTo>
                      <a:cubicBezTo>
                        <a:pt x="364807" y="160115"/>
                        <a:pt x="382334" y="187833"/>
                        <a:pt x="398050" y="216122"/>
                      </a:cubicBezTo>
                      <a:cubicBezTo>
                        <a:pt x="493490" y="389858"/>
                        <a:pt x="455581" y="595503"/>
                        <a:pt x="442056" y="785050"/>
                      </a:cubicBezTo>
                      <a:cubicBezTo>
                        <a:pt x="436626" y="874395"/>
                        <a:pt x="455581" y="960977"/>
                        <a:pt x="490824" y="1044892"/>
                      </a:cubicBezTo>
                      <a:cubicBezTo>
                        <a:pt x="561213" y="1215390"/>
                        <a:pt x="542258" y="1418463"/>
                        <a:pt x="405194" y="1547717"/>
                      </a:cubicBezTo>
                      <a:cubicBezTo>
                        <a:pt x="385763" y="1570196"/>
                        <a:pt x="365474" y="1592008"/>
                        <a:pt x="344614" y="1613154"/>
                      </a:cubicBezTo>
                      <a:cubicBezTo>
                        <a:pt x="302705" y="1655540"/>
                        <a:pt x="258128" y="1695450"/>
                        <a:pt x="212122" y="1733645"/>
                      </a:cubicBezTo>
                      <a:cubicBezTo>
                        <a:pt x="189166" y="1752695"/>
                        <a:pt x="165735" y="1771269"/>
                        <a:pt x="142113" y="1789462"/>
                      </a:cubicBezTo>
                      <a:cubicBezTo>
                        <a:pt x="118491" y="1807655"/>
                        <a:pt x="94107" y="1825371"/>
                        <a:pt x="69247" y="1842706"/>
                      </a:cubicBezTo>
                      <a:cubicBezTo>
                        <a:pt x="104584" y="1818132"/>
                        <a:pt x="138875" y="1792700"/>
                        <a:pt x="172021" y="1766506"/>
                      </a:cubicBezTo>
                      <a:cubicBezTo>
                        <a:pt x="205169" y="1740313"/>
                        <a:pt x="237649" y="1713357"/>
                        <a:pt x="269272" y="1685354"/>
                      </a:cubicBezTo>
                      <a:cubicBezTo>
                        <a:pt x="300895" y="1657445"/>
                        <a:pt x="331470" y="1628489"/>
                        <a:pt x="360807" y="1598486"/>
                      </a:cubicBezTo>
                      <a:cubicBezTo>
                        <a:pt x="390144" y="1568387"/>
                        <a:pt x="418052" y="1537240"/>
                        <a:pt x="444246" y="1504474"/>
                      </a:cubicBezTo>
                      <a:cubicBezTo>
                        <a:pt x="539687" y="1394174"/>
                        <a:pt x="555974" y="1239869"/>
                        <a:pt x="507206" y="1104519"/>
                      </a:cubicBezTo>
                      <a:cubicBezTo>
                        <a:pt x="477393" y="1023271"/>
                        <a:pt x="450342" y="939451"/>
                        <a:pt x="442246" y="852773"/>
                      </a:cubicBezTo>
                      <a:cubicBezTo>
                        <a:pt x="428720" y="649796"/>
                        <a:pt x="501777" y="435959"/>
                        <a:pt x="412623" y="242888"/>
                      </a:cubicBezTo>
                      <a:cubicBezTo>
                        <a:pt x="394907" y="208026"/>
                        <a:pt x="374238" y="174688"/>
                        <a:pt x="350997" y="143065"/>
                      </a:cubicBezTo>
                      <a:cubicBezTo>
                        <a:pt x="327279" y="111538"/>
                        <a:pt x="300990" y="81724"/>
                        <a:pt x="271749" y="54197"/>
                      </a:cubicBezTo>
                      <a:cubicBezTo>
                        <a:pt x="298609" y="78391"/>
                        <a:pt x="322898" y="105537"/>
                        <a:pt x="346139" y="133159"/>
                      </a:cubicBezTo>
                      <a:lnTo>
                        <a:pt x="346139" y="133159"/>
                      </a:lnTo>
                      <a:close/>
                      <a:moveTo>
                        <a:pt x="346139" y="133159"/>
                      </a:moveTo>
                      <a:cubicBezTo>
                        <a:pt x="306705" y="83915"/>
                        <a:pt x="258033" y="43243"/>
                        <a:pt x="212027" y="0"/>
                      </a:cubicBezTo>
                      <a:cubicBezTo>
                        <a:pt x="247650" y="28384"/>
                        <a:pt x="279654" y="59817"/>
                        <a:pt x="308706" y="93440"/>
                      </a:cubicBezTo>
                      <a:cubicBezTo>
                        <a:pt x="337757" y="127159"/>
                        <a:pt x="363760" y="163163"/>
                        <a:pt x="387287" y="200882"/>
                      </a:cubicBezTo>
                      <a:cubicBezTo>
                        <a:pt x="504349" y="397859"/>
                        <a:pt x="431292" y="633317"/>
                        <a:pt x="444818" y="849916"/>
                      </a:cubicBezTo>
                      <a:cubicBezTo>
                        <a:pt x="447484" y="931164"/>
                        <a:pt x="471869" y="1009650"/>
                        <a:pt x="498920" y="1088136"/>
                      </a:cubicBezTo>
                      <a:cubicBezTo>
                        <a:pt x="553022" y="1242441"/>
                        <a:pt x="542258" y="1423797"/>
                        <a:pt x="417290" y="1540002"/>
                      </a:cubicBezTo>
                      <a:cubicBezTo>
                        <a:pt x="385572" y="1572578"/>
                        <a:pt x="352330" y="1603343"/>
                        <a:pt x="318231" y="1633347"/>
                      </a:cubicBezTo>
                      <a:cubicBezTo>
                        <a:pt x="284131" y="1663351"/>
                        <a:pt x="249269" y="1692402"/>
                        <a:pt x="214313" y="1721548"/>
                      </a:cubicBezTo>
                      <a:cubicBezTo>
                        <a:pt x="179356" y="1750600"/>
                        <a:pt x="144209" y="1779651"/>
                        <a:pt x="108775" y="1809274"/>
                      </a:cubicBezTo>
                      <a:cubicBezTo>
                        <a:pt x="73343" y="1838897"/>
                        <a:pt x="36672" y="1869186"/>
                        <a:pt x="0" y="1901285"/>
                      </a:cubicBezTo>
                      <a:cubicBezTo>
                        <a:pt x="32861" y="1874615"/>
                        <a:pt x="65247" y="1848517"/>
                        <a:pt x="96298" y="1822609"/>
                      </a:cubicBezTo>
                      <a:cubicBezTo>
                        <a:pt x="127349" y="1796701"/>
                        <a:pt x="157734" y="1770888"/>
                        <a:pt x="188214" y="1745266"/>
                      </a:cubicBezTo>
                      <a:cubicBezTo>
                        <a:pt x="248984" y="1693736"/>
                        <a:pt x="310325" y="1642872"/>
                        <a:pt x="370713" y="1591151"/>
                      </a:cubicBezTo>
                      <a:cubicBezTo>
                        <a:pt x="392621" y="1571625"/>
                        <a:pt x="412909" y="1551146"/>
                        <a:pt x="431578" y="1529715"/>
                      </a:cubicBezTo>
                      <a:cubicBezTo>
                        <a:pt x="615410" y="1345311"/>
                        <a:pt x="488156" y="1098995"/>
                        <a:pt x="447580" y="877062"/>
                      </a:cubicBezTo>
                      <a:cubicBezTo>
                        <a:pt x="434054" y="804005"/>
                        <a:pt x="447580" y="736282"/>
                        <a:pt x="453009" y="665893"/>
                      </a:cubicBezTo>
                      <a:cubicBezTo>
                        <a:pt x="463868" y="514350"/>
                        <a:pt x="482822" y="349186"/>
                        <a:pt x="398907" y="215170"/>
                      </a:cubicBezTo>
                      <a:cubicBezTo>
                        <a:pt x="382905" y="186976"/>
                        <a:pt x="365284" y="159639"/>
                        <a:pt x="346139" y="133159"/>
                      </a:cubicBezTo>
                      <a:lnTo>
                        <a:pt x="346139" y="1331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</p:grpSp>
        <p:grpSp>
          <p:nvGrpSpPr>
            <p:cNvPr id="10" name="Graphic 408">
              <a:extLst>
                <a:ext uri="{FF2B5EF4-FFF2-40B4-BE49-F238E27FC236}">
                  <a16:creationId xmlns:a16="http://schemas.microsoft.com/office/drawing/2014/main" id="{98A4548C-76B9-4499-9037-95A49968F103}"/>
                </a:ext>
              </a:extLst>
            </p:cNvPr>
            <p:cNvGrpSpPr/>
            <p:nvPr/>
          </p:nvGrpSpPr>
          <p:grpSpPr>
            <a:xfrm>
              <a:off x="3377322" y="183105"/>
              <a:ext cx="5711540" cy="5642079"/>
              <a:chOff x="3377322" y="183105"/>
              <a:chExt cx="5711540" cy="5642079"/>
            </a:xfrm>
            <a:grpFill/>
          </p:grpSpPr>
          <p:grpSp>
            <p:nvGrpSpPr>
              <p:cNvPr id="11" name="Graphic 408">
                <a:extLst>
                  <a:ext uri="{FF2B5EF4-FFF2-40B4-BE49-F238E27FC236}">
                    <a16:creationId xmlns:a16="http://schemas.microsoft.com/office/drawing/2014/main" id="{A30D7F67-1CCE-48AD-ADD5-2583D9168D1C}"/>
                  </a:ext>
                </a:extLst>
              </p:cNvPr>
              <p:cNvGrpSpPr/>
              <p:nvPr/>
            </p:nvGrpSpPr>
            <p:grpSpPr>
              <a:xfrm>
                <a:off x="3377322" y="183105"/>
                <a:ext cx="5711540" cy="5641140"/>
                <a:chOff x="3377322" y="183105"/>
                <a:chExt cx="5711540" cy="5641140"/>
              </a:xfrm>
              <a:grpFill/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F744891-E385-4F3C-AE16-09505CE319D6}"/>
                    </a:ext>
                  </a:extLst>
                </p:cNvPr>
                <p:cNvSpPr/>
                <p:nvPr/>
              </p:nvSpPr>
              <p:spPr>
                <a:xfrm>
                  <a:off x="3384781" y="184843"/>
                  <a:ext cx="5703190" cy="5638755"/>
                </a:xfrm>
                <a:custGeom>
                  <a:avLst/>
                  <a:gdLst>
                    <a:gd name="connsiteX0" fmla="*/ 1370250 w 5703190"/>
                    <a:gd name="connsiteY0" fmla="*/ 4821181 h 5638755"/>
                    <a:gd name="connsiteX1" fmla="*/ 1242615 w 5703190"/>
                    <a:gd name="connsiteY1" fmla="*/ 4775747 h 5638755"/>
                    <a:gd name="connsiteX2" fmla="*/ 962485 w 5703190"/>
                    <a:gd name="connsiteY2" fmla="*/ 4612012 h 5638755"/>
                    <a:gd name="connsiteX3" fmla="*/ 865521 w 5703190"/>
                    <a:gd name="connsiteY3" fmla="*/ 4567244 h 5638755"/>
                    <a:gd name="connsiteX4" fmla="*/ 649874 w 5703190"/>
                    <a:gd name="connsiteY4" fmla="*/ 4510475 h 5638755"/>
                    <a:gd name="connsiteX5" fmla="*/ 895810 w 5703190"/>
                    <a:gd name="connsiteY5" fmla="*/ 4617155 h 5638755"/>
                    <a:gd name="connsiteX6" fmla="*/ 969248 w 5703190"/>
                    <a:gd name="connsiteY6" fmla="*/ 4719930 h 5638755"/>
                    <a:gd name="connsiteX7" fmla="*/ 1101836 w 5703190"/>
                    <a:gd name="connsiteY7" fmla="*/ 5095215 h 5638755"/>
                    <a:gd name="connsiteX8" fmla="*/ 1180703 w 5703190"/>
                    <a:gd name="connsiteY8" fmla="*/ 5197419 h 5638755"/>
                    <a:gd name="connsiteX9" fmla="*/ 1262808 w 5703190"/>
                    <a:gd name="connsiteY9" fmla="*/ 5252092 h 5638755"/>
                    <a:gd name="connsiteX10" fmla="*/ 1659048 w 5703190"/>
                    <a:gd name="connsiteY10" fmla="*/ 5508409 h 5638755"/>
                    <a:gd name="connsiteX11" fmla="*/ 1763633 w 5703190"/>
                    <a:gd name="connsiteY11" fmla="*/ 5569370 h 5638755"/>
                    <a:gd name="connsiteX12" fmla="*/ 2110629 w 5703190"/>
                    <a:gd name="connsiteY12" fmla="*/ 5637854 h 5638755"/>
                    <a:gd name="connsiteX13" fmla="*/ 2311797 w 5703190"/>
                    <a:gd name="connsiteY13" fmla="*/ 5629663 h 5638755"/>
                    <a:gd name="connsiteX14" fmla="*/ 2412571 w 5703190"/>
                    <a:gd name="connsiteY14" fmla="*/ 5622138 h 5638755"/>
                    <a:gd name="connsiteX15" fmla="*/ 3034554 w 5703190"/>
                    <a:gd name="connsiteY15" fmla="*/ 5474120 h 5638755"/>
                    <a:gd name="connsiteX16" fmla="*/ 3423745 w 5703190"/>
                    <a:gd name="connsiteY16" fmla="*/ 5529841 h 5638755"/>
                    <a:gd name="connsiteX17" fmla="*/ 3552333 w 5703190"/>
                    <a:gd name="connsiteY17" fmla="*/ 5560606 h 5638755"/>
                    <a:gd name="connsiteX18" fmla="*/ 4311190 w 5703190"/>
                    <a:gd name="connsiteY18" fmla="*/ 5580990 h 5638755"/>
                    <a:gd name="connsiteX19" fmla="*/ 4411964 w 5703190"/>
                    <a:gd name="connsiteY19" fmla="*/ 5548986 h 5638755"/>
                    <a:gd name="connsiteX20" fmla="*/ 4512357 w 5703190"/>
                    <a:gd name="connsiteY20" fmla="*/ 5514029 h 5638755"/>
                    <a:gd name="connsiteX21" fmla="*/ 4706858 w 5703190"/>
                    <a:gd name="connsiteY21" fmla="*/ 5431447 h 5638755"/>
                    <a:gd name="connsiteX22" fmla="*/ 5030708 w 5703190"/>
                    <a:gd name="connsiteY22" fmla="*/ 4997394 h 5638755"/>
                    <a:gd name="connsiteX23" fmla="*/ 5042710 w 5703190"/>
                    <a:gd name="connsiteY23" fmla="*/ 4803369 h 5638755"/>
                    <a:gd name="connsiteX24" fmla="*/ 5025946 w 5703190"/>
                    <a:gd name="connsiteY24" fmla="*/ 4588961 h 5638755"/>
                    <a:gd name="connsiteX25" fmla="*/ 5011372 w 5703190"/>
                    <a:gd name="connsiteY25" fmla="*/ 4482186 h 5638755"/>
                    <a:gd name="connsiteX26" fmla="*/ 5279596 w 5703190"/>
                    <a:gd name="connsiteY26" fmla="*/ 3742760 h 5638755"/>
                    <a:gd name="connsiteX27" fmla="*/ 5347890 w 5703190"/>
                    <a:gd name="connsiteY27" fmla="*/ 3681229 h 5638755"/>
                    <a:gd name="connsiteX28" fmla="*/ 5417709 w 5703190"/>
                    <a:gd name="connsiteY28" fmla="*/ 3622364 h 5638755"/>
                    <a:gd name="connsiteX29" fmla="*/ 5487813 w 5703190"/>
                    <a:gd name="connsiteY29" fmla="*/ 3565786 h 5638755"/>
                    <a:gd name="connsiteX30" fmla="*/ 5556488 w 5703190"/>
                    <a:gd name="connsiteY30" fmla="*/ 3511303 h 5638755"/>
                    <a:gd name="connsiteX31" fmla="*/ 5692600 w 5703190"/>
                    <a:gd name="connsiteY31" fmla="*/ 3130017 h 5638755"/>
                    <a:gd name="connsiteX32" fmla="*/ 5611352 w 5703190"/>
                    <a:gd name="connsiteY32" fmla="*/ 2688819 h 5638755"/>
                    <a:gd name="connsiteX33" fmla="*/ 5571823 w 5703190"/>
                    <a:gd name="connsiteY33" fmla="*/ 2173040 h 5638755"/>
                    <a:gd name="connsiteX34" fmla="*/ 5519340 w 5703190"/>
                    <a:gd name="connsiteY34" fmla="*/ 2090554 h 5638755"/>
                    <a:gd name="connsiteX35" fmla="*/ 5086239 w 5703190"/>
                    <a:gd name="connsiteY35" fmla="*/ 1741367 h 5638755"/>
                    <a:gd name="connsiteX36" fmla="*/ 4996132 w 5703190"/>
                    <a:gd name="connsiteY36" fmla="*/ 1638973 h 5638755"/>
                    <a:gd name="connsiteX37" fmla="*/ 4936125 w 5703190"/>
                    <a:gd name="connsiteY37" fmla="*/ 1543628 h 5638755"/>
                    <a:gd name="connsiteX38" fmla="*/ 4810109 w 5703190"/>
                    <a:gd name="connsiteY38" fmla="*/ 1218921 h 5638755"/>
                    <a:gd name="connsiteX39" fmla="*/ 4770009 w 5703190"/>
                    <a:gd name="connsiteY39" fmla="*/ 1120718 h 5638755"/>
                    <a:gd name="connsiteX40" fmla="*/ 4715431 w 5703190"/>
                    <a:gd name="connsiteY40" fmla="*/ 1015848 h 5638755"/>
                    <a:gd name="connsiteX41" fmla="*/ 4095067 w 5703190"/>
                    <a:gd name="connsiteY41" fmla="*/ 447015 h 5638755"/>
                    <a:gd name="connsiteX42" fmla="*/ 4020105 w 5703190"/>
                    <a:gd name="connsiteY42" fmla="*/ 392818 h 5638755"/>
                    <a:gd name="connsiteX43" fmla="*/ 3861895 w 5703190"/>
                    <a:gd name="connsiteY43" fmla="*/ 297853 h 5638755"/>
                    <a:gd name="connsiteX44" fmla="*/ 3750167 w 5703190"/>
                    <a:gd name="connsiteY44" fmla="*/ 243942 h 5638755"/>
                    <a:gd name="connsiteX45" fmla="*/ 3437747 w 5703190"/>
                    <a:gd name="connsiteY45" fmla="*/ 195650 h 5638755"/>
                    <a:gd name="connsiteX46" fmla="*/ 2866628 w 5703190"/>
                    <a:gd name="connsiteY46" fmla="*/ 198317 h 5638755"/>
                    <a:gd name="connsiteX47" fmla="*/ 2452671 w 5703190"/>
                    <a:gd name="connsiteY47" fmla="*/ 2578 h 5638755"/>
                    <a:gd name="connsiteX48" fmla="*/ 2341324 w 5703190"/>
                    <a:gd name="connsiteY48" fmla="*/ 38869 h 5638755"/>
                    <a:gd name="connsiteX49" fmla="*/ 1976231 w 5703190"/>
                    <a:gd name="connsiteY49" fmla="*/ 352717 h 5638755"/>
                    <a:gd name="connsiteX50" fmla="*/ 1894316 w 5703190"/>
                    <a:gd name="connsiteY50" fmla="*/ 422345 h 5638755"/>
                    <a:gd name="connsiteX51" fmla="*/ 1757346 w 5703190"/>
                    <a:gd name="connsiteY51" fmla="*/ 502450 h 5638755"/>
                    <a:gd name="connsiteX52" fmla="*/ 1649238 w 5703190"/>
                    <a:gd name="connsiteY52" fmla="*/ 552361 h 5638755"/>
                    <a:gd name="connsiteX53" fmla="*/ 1323197 w 5703190"/>
                    <a:gd name="connsiteY53" fmla="*/ 696284 h 5638755"/>
                    <a:gd name="connsiteX54" fmla="*/ 1101931 w 5703190"/>
                    <a:gd name="connsiteY54" fmla="*/ 788486 h 5638755"/>
                    <a:gd name="connsiteX55" fmla="*/ 783891 w 5703190"/>
                    <a:gd name="connsiteY55" fmla="*/ 1171201 h 5638755"/>
                    <a:gd name="connsiteX56" fmla="*/ 764270 w 5703190"/>
                    <a:gd name="connsiteY56" fmla="*/ 1347889 h 5638755"/>
                    <a:gd name="connsiteX57" fmla="*/ 774366 w 5703190"/>
                    <a:gd name="connsiteY57" fmla="*/ 1570774 h 5638755"/>
                    <a:gd name="connsiteX58" fmla="*/ 787892 w 5703190"/>
                    <a:gd name="connsiteY58" fmla="*/ 2125701 h 5638755"/>
                    <a:gd name="connsiteX59" fmla="*/ 224869 w 5703190"/>
                    <a:gd name="connsiteY59" fmla="*/ 2740159 h 5638755"/>
                    <a:gd name="connsiteX60" fmla="*/ 35893 w 5703190"/>
                    <a:gd name="connsiteY60" fmla="*/ 2948375 h 5638755"/>
                    <a:gd name="connsiteX61" fmla="*/ 2174 w 5703190"/>
                    <a:gd name="connsiteY61" fmla="*/ 3034005 h 5638755"/>
                    <a:gd name="connsiteX62" fmla="*/ 146383 w 5703190"/>
                    <a:gd name="connsiteY62" fmla="*/ 3609124 h 5638755"/>
                    <a:gd name="connsiteX63" fmla="*/ 132857 w 5703190"/>
                    <a:gd name="connsiteY63" fmla="*/ 3939356 h 5638755"/>
                    <a:gd name="connsiteX64" fmla="*/ 259064 w 5703190"/>
                    <a:gd name="connsiteY64" fmla="*/ 4332263 h 5638755"/>
                    <a:gd name="connsiteX65" fmla="*/ 338883 w 5703190"/>
                    <a:gd name="connsiteY65" fmla="*/ 4410558 h 5638755"/>
                    <a:gd name="connsiteX66" fmla="*/ 485473 w 5703190"/>
                    <a:gd name="connsiteY66" fmla="*/ 4474090 h 5638755"/>
                    <a:gd name="connsiteX67" fmla="*/ 809895 w 5703190"/>
                    <a:gd name="connsiteY67" fmla="*/ 4537907 h 5638755"/>
                    <a:gd name="connsiteX68" fmla="*/ 897810 w 5703190"/>
                    <a:gd name="connsiteY68" fmla="*/ 4572197 h 5638755"/>
                    <a:gd name="connsiteX69" fmla="*/ 980011 w 5703190"/>
                    <a:gd name="connsiteY69" fmla="*/ 4618870 h 5638755"/>
                    <a:gd name="connsiteX70" fmla="*/ 1370250 w 5703190"/>
                    <a:gd name="connsiteY70" fmla="*/ 4821181 h 5638755"/>
                    <a:gd name="connsiteX71" fmla="*/ 1370250 w 5703190"/>
                    <a:gd name="connsiteY71" fmla="*/ 4821181 h 5638755"/>
                    <a:gd name="connsiteX72" fmla="*/ 1370250 w 5703190"/>
                    <a:gd name="connsiteY72" fmla="*/ 4821181 h 5638755"/>
                    <a:gd name="connsiteX73" fmla="*/ 1169559 w 5703190"/>
                    <a:gd name="connsiteY73" fmla="*/ 4740599 h 5638755"/>
                    <a:gd name="connsiteX74" fmla="*/ 1067832 w 5703190"/>
                    <a:gd name="connsiteY74" fmla="*/ 4671162 h 5638755"/>
                    <a:gd name="connsiteX75" fmla="*/ 963247 w 5703190"/>
                    <a:gd name="connsiteY75" fmla="*/ 4612583 h 5638755"/>
                    <a:gd name="connsiteX76" fmla="*/ 419655 w 5703190"/>
                    <a:gd name="connsiteY76" fmla="*/ 4445515 h 5638755"/>
                    <a:gd name="connsiteX77" fmla="*/ 324310 w 5703190"/>
                    <a:gd name="connsiteY77" fmla="*/ 4390270 h 5638755"/>
                    <a:gd name="connsiteX78" fmla="*/ 242300 w 5703190"/>
                    <a:gd name="connsiteY78" fmla="*/ 4307307 h 5638755"/>
                    <a:gd name="connsiteX79" fmla="*/ 146288 w 5703190"/>
                    <a:gd name="connsiteY79" fmla="*/ 3795814 h 5638755"/>
                    <a:gd name="connsiteX80" fmla="*/ 143525 w 5703190"/>
                    <a:gd name="connsiteY80" fmla="*/ 3576549 h 5638755"/>
                    <a:gd name="connsiteX81" fmla="*/ 15414 w 5703190"/>
                    <a:gd name="connsiteY81" fmla="*/ 3023623 h 5638755"/>
                    <a:gd name="connsiteX82" fmla="*/ 49037 w 5703190"/>
                    <a:gd name="connsiteY82" fmla="*/ 2937326 h 5638755"/>
                    <a:gd name="connsiteX83" fmla="*/ 230203 w 5703190"/>
                    <a:gd name="connsiteY83" fmla="*/ 2721204 h 5638755"/>
                    <a:gd name="connsiteX84" fmla="*/ 728265 w 5703190"/>
                    <a:gd name="connsiteY84" fmla="*/ 2290769 h 5638755"/>
                    <a:gd name="connsiteX85" fmla="*/ 760746 w 5703190"/>
                    <a:gd name="connsiteY85" fmla="*/ 1300074 h 5638755"/>
                    <a:gd name="connsiteX86" fmla="*/ 787034 w 5703190"/>
                    <a:gd name="connsiteY86" fmla="*/ 1123480 h 5638755"/>
                    <a:gd name="connsiteX87" fmla="*/ 1153176 w 5703190"/>
                    <a:gd name="connsiteY87" fmla="*/ 764102 h 5638755"/>
                    <a:gd name="connsiteX88" fmla="*/ 1347962 w 5703190"/>
                    <a:gd name="connsiteY88" fmla="*/ 682759 h 5638755"/>
                    <a:gd name="connsiteX89" fmla="*/ 1639046 w 5703190"/>
                    <a:gd name="connsiteY89" fmla="*/ 564839 h 5638755"/>
                    <a:gd name="connsiteX90" fmla="*/ 1735629 w 5703190"/>
                    <a:gd name="connsiteY90" fmla="*/ 523024 h 5638755"/>
                    <a:gd name="connsiteX91" fmla="*/ 1820402 w 5703190"/>
                    <a:gd name="connsiteY91" fmla="*/ 482067 h 5638755"/>
                    <a:gd name="connsiteX92" fmla="*/ 1897554 w 5703190"/>
                    <a:gd name="connsiteY92" fmla="*/ 431203 h 5638755"/>
                    <a:gd name="connsiteX93" fmla="*/ 2265696 w 5703190"/>
                    <a:gd name="connsiteY93" fmla="*/ 73921 h 5638755"/>
                    <a:gd name="connsiteX94" fmla="*/ 2348658 w 5703190"/>
                    <a:gd name="connsiteY94" fmla="*/ 32487 h 5638755"/>
                    <a:gd name="connsiteX95" fmla="*/ 2433050 w 5703190"/>
                    <a:gd name="connsiteY95" fmla="*/ 7150 h 5638755"/>
                    <a:gd name="connsiteX96" fmla="*/ 2658221 w 5703190"/>
                    <a:gd name="connsiteY96" fmla="*/ 52204 h 5638755"/>
                    <a:gd name="connsiteX97" fmla="*/ 3137328 w 5703190"/>
                    <a:gd name="connsiteY97" fmla="*/ 247085 h 5638755"/>
                    <a:gd name="connsiteX98" fmla="*/ 3663204 w 5703190"/>
                    <a:gd name="connsiteY98" fmla="*/ 215938 h 5638755"/>
                    <a:gd name="connsiteX99" fmla="*/ 3789791 w 5703190"/>
                    <a:gd name="connsiteY99" fmla="*/ 265183 h 5638755"/>
                    <a:gd name="connsiteX100" fmla="*/ 4050681 w 5703190"/>
                    <a:gd name="connsiteY100" fmla="*/ 415487 h 5638755"/>
                    <a:gd name="connsiteX101" fmla="*/ 4132596 w 5703190"/>
                    <a:gd name="connsiteY101" fmla="*/ 476638 h 5638755"/>
                    <a:gd name="connsiteX102" fmla="*/ 4677521 w 5703190"/>
                    <a:gd name="connsiteY102" fmla="*/ 953554 h 5638755"/>
                    <a:gd name="connsiteX103" fmla="*/ 4720574 w 5703190"/>
                    <a:gd name="connsiteY103" fmla="*/ 1027183 h 5638755"/>
                    <a:gd name="connsiteX104" fmla="*/ 4758769 w 5703190"/>
                    <a:gd name="connsiteY104" fmla="*/ 1101763 h 5638755"/>
                    <a:gd name="connsiteX105" fmla="*/ 4931553 w 5703190"/>
                    <a:gd name="connsiteY105" fmla="*/ 1534198 h 5638755"/>
                    <a:gd name="connsiteX106" fmla="*/ 4983369 w 5703190"/>
                    <a:gd name="connsiteY106" fmla="*/ 1616875 h 5638755"/>
                    <a:gd name="connsiteX107" fmla="*/ 5083476 w 5703190"/>
                    <a:gd name="connsiteY107" fmla="*/ 1730604 h 5638755"/>
                    <a:gd name="connsiteX108" fmla="*/ 5473239 w 5703190"/>
                    <a:gd name="connsiteY108" fmla="*/ 2036452 h 5638755"/>
                    <a:gd name="connsiteX109" fmla="*/ 5540296 w 5703190"/>
                    <a:gd name="connsiteY109" fmla="*/ 2122177 h 5638755"/>
                    <a:gd name="connsiteX110" fmla="*/ 5592302 w 5703190"/>
                    <a:gd name="connsiteY110" fmla="*/ 2214093 h 5638755"/>
                    <a:gd name="connsiteX111" fmla="*/ 5608590 w 5703190"/>
                    <a:gd name="connsiteY111" fmla="*/ 2729396 h 5638755"/>
                    <a:gd name="connsiteX112" fmla="*/ 5681646 w 5703190"/>
                    <a:gd name="connsiteY112" fmla="*/ 3078582 h 5638755"/>
                    <a:gd name="connsiteX113" fmla="*/ 5580777 w 5703190"/>
                    <a:gd name="connsiteY113" fmla="*/ 3489871 h 5638755"/>
                    <a:gd name="connsiteX114" fmla="*/ 5467810 w 5703190"/>
                    <a:gd name="connsiteY114" fmla="*/ 3601028 h 5638755"/>
                    <a:gd name="connsiteX115" fmla="*/ 5365417 w 5703190"/>
                    <a:gd name="connsiteY115" fmla="*/ 3676657 h 5638755"/>
                    <a:gd name="connsiteX116" fmla="*/ 5265118 w 5703190"/>
                    <a:gd name="connsiteY116" fmla="*/ 3751428 h 5638755"/>
                    <a:gd name="connsiteX117" fmla="*/ 5000799 w 5703190"/>
                    <a:gd name="connsiteY117" fmla="*/ 4535526 h 5638755"/>
                    <a:gd name="connsiteX118" fmla="*/ 5007181 w 5703190"/>
                    <a:gd name="connsiteY118" fmla="*/ 4637634 h 5638755"/>
                    <a:gd name="connsiteX119" fmla="*/ 5014896 w 5703190"/>
                    <a:gd name="connsiteY119" fmla="*/ 4739075 h 5638755"/>
                    <a:gd name="connsiteX120" fmla="*/ 5032042 w 5703190"/>
                    <a:gd name="connsiteY120" fmla="*/ 4965199 h 5638755"/>
                    <a:gd name="connsiteX121" fmla="*/ 4714002 w 5703190"/>
                    <a:gd name="connsiteY121" fmla="*/ 5436591 h 5638755"/>
                    <a:gd name="connsiteX122" fmla="*/ 4478734 w 5703190"/>
                    <a:gd name="connsiteY122" fmla="*/ 5533175 h 5638755"/>
                    <a:gd name="connsiteX123" fmla="*/ 4397391 w 5703190"/>
                    <a:gd name="connsiteY123" fmla="*/ 5559749 h 5638755"/>
                    <a:gd name="connsiteX124" fmla="*/ 4315666 w 5703190"/>
                    <a:gd name="connsiteY124" fmla="*/ 5584133 h 5638755"/>
                    <a:gd name="connsiteX125" fmla="*/ 3643391 w 5703190"/>
                    <a:gd name="connsiteY125" fmla="*/ 5580323 h 5638755"/>
                    <a:gd name="connsiteX126" fmla="*/ 3508232 w 5703190"/>
                    <a:gd name="connsiteY126" fmla="*/ 5546891 h 5638755"/>
                    <a:gd name="connsiteX127" fmla="*/ 2937018 w 5703190"/>
                    <a:gd name="connsiteY127" fmla="*/ 5490217 h 5638755"/>
                    <a:gd name="connsiteX128" fmla="*/ 2444670 w 5703190"/>
                    <a:gd name="connsiteY128" fmla="*/ 5621186 h 5638755"/>
                    <a:gd name="connsiteX129" fmla="*/ 2328656 w 5703190"/>
                    <a:gd name="connsiteY129" fmla="*/ 5628806 h 5638755"/>
                    <a:gd name="connsiteX130" fmla="*/ 2212165 w 5703190"/>
                    <a:gd name="connsiteY130" fmla="*/ 5634520 h 5638755"/>
                    <a:gd name="connsiteX131" fmla="*/ 2025475 w 5703190"/>
                    <a:gd name="connsiteY131" fmla="*/ 5634425 h 5638755"/>
                    <a:gd name="connsiteX132" fmla="*/ 1738296 w 5703190"/>
                    <a:gd name="connsiteY132" fmla="*/ 5554035 h 5638755"/>
                    <a:gd name="connsiteX133" fmla="*/ 1651333 w 5703190"/>
                    <a:gd name="connsiteY133" fmla="*/ 5501170 h 5638755"/>
                    <a:gd name="connsiteX134" fmla="*/ 1234329 w 5703190"/>
                    <a:gd name="connsiteY134" fmla="*/ 5235899 h 5638755"/>
                    <a:gd name="connsiteX135" fmla="*/ 1166415 w 5703190"/>
                    <a:gd name="connsiteY135" fmla="*/ 5184750 h 5638755"/>
                    <a:gd name="connsiteX136" fmla="*/ 1080024 w 5703190"/>
                    <a:gd name="connsiteY136" fmla="*/ 5041018 h 5638755"/>
                    <a:gd name="connsiteX137" fmla="*/ 957246 w 5703190"/>
                    <a:gd name="connsiteY137" fmla="*/ 4693832 h 5638755"/>
                    <a:gd name="connsiteX138" fmla="*/ 880475 w 5703190"/>
                    <a:gd name="connsiteY138" fmla="*/ 4604297 h 5638755"/>
                    <a:gd name="connsiteX139" fmla="*/ 649684 w 5703190"/>
                    <a:gd name="connsiteY139" fmla="*/ 4510475 h 5638755"/>
                    <a:gd name="connsiteX140" fmla="*/ 837041 w 5703190"/>
                    <a:gd name="connsiteY140" fmla="*/ 4556862 h 5638755"/>
                    <a:gd name="connsiteX141" fmla="*/ 924385 w 5703190"/>
                    <a:gd name="connsiteY141" fmla="*/ 4590200 h 5638755"/>
                    <a:gd name="connsiteX142" fmla="*/ 1006967 w 5703190"/>
                    <a:gd name="connsiteY142" fmla="*/ 4632300 h 5638755"/>
                    <a:gd name="connsiteX143" fmla="*/ 1370250 w 5703190"/>
                    <a:gd name="connsiteY143" fmla="*/ 4821181 h 5638755"/>
                    <a:gd name="connsiteX144" fmla="*/ 1370250 w 5703190"/>
                    <a:gd name="connsiteY144" fmla="*/ 4821181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3190" h="5638755">
                      <a:moveTo>
                        <a:pt x="1370250" y="4821181"/>
                      </a:moveTo>
                      <a:cubicBezTo>
                        <a:pt x="1326531" y="4808227"/>
                        <a:pt x="1283287" y="4800131"/>
                        <a:pt x="1242615" y="4775747"/>
                      </a:cubicBezTo>
                      <a:cubicBezTo>
                        <a:pt x="1147842" y="4717549"/>
                        <a:pt x="1056497" y="4660684"/>
                        <a:pt x="962485" y="4612012"/>
                      </a:cubicBezTo>
                      <a:cubicBezTo>
                        <a:pt x="930672" y="4596010"/>
                        <a:pt x="898572" y="4580960"/>
                        <a:pt x="865521" y="4567244"/>
                      </a:cubicBezTo>
                      <a:cubicBezTo>
                        <a:pt x="795988" y="4540289"/>
                        <a:pt x="722931" y="4521334"/>
                        <a:pt x="649874" y="4510475"/>
                      </a:cubicBezTo>
                      <a:cubicBezTo>
                        <a:pt x="741886" y="4518572"/>
                        <a:pt x="831230" y="4548385"/>
                        <a:pt x="895810" y="4617155"/>
                      </a:cubicBezTo>
                      <a:cubicBezTo>
                        <a:pt x="924195" y="4647635"/>
                        <a:pt x="948293" y="4682401"/>
                        <a:pt x="969248" y="4719930"/>
                      </a:cubicBezTo>
                      <a:cubicBezTo>
                        <a:pt x="1032208" y="4832611"/>
                        <a:pt x="1066689" y="4970628"/>
                        <a:pt x="1101836" y="5095215"/>
                      </a:cubicBezTo>
                      <a:cubicBezTo>
                        <a:pt x="1112694" y="5138554"/>
                        <a:pt x="1147842" y="5168272"/>
                        <a:pt x="1180703" y="5197419"/>
                      </a:cubicBezTo>
                      <a:cubicBezTo>
                        <a:pt x="1207849" y="5216945"/>
                        <a:pt x="1235376" y="5234852"/>
                        <a:pt x="1262808" y="5252092"/>
                      </a:cubicBezTo>
                      <a:cubicBezTo>
                        <a:pt x="1400064" y="5338198"/>
                        <a:pt x="1535319" y="5407635"/>
                        <a:pt x="1659048" y="5508409"/>
                      </a:cubicBezTo>
                      <a:cubicBezTo>
                        <a:pt x="1692862" y="5532317"/>
                        <a:pt x="1727628" y="5552415"/>
                        <a:pt x="1763633" y="5569370"/>
                      </a:cubicBezTo>
                      <a:cubicBezTo>
                        <a:pt x="1871075" y="5620614"/>
                        <a:pt x="1990995" y="5643760"/>
                        <a:pt x="2110629" y="5637854"/>
                      </a:cubicBezTo>
                      <a:cubicBezTo>
                        <a:pt x="2177399" y="5637568"/>
                        <a:pt x="2244645" y="5634140"/>
                        <a:pt x="2311797" y="5629663"/>
                      </a:cubicBezTo>
                      <a:cubicBezTo>
                        <a:pt x="2345420" y="5627377"/>
                        <a:pt x="2379043" y="5624805"/>
                        <a:pt x="2412571" y="5622138"/>
                      </a:cubicBezTo>
                      <a:cubicBezTo>
                        <a:pt x="2623074" y="5598611"/>
                        <a:pt x="2820717" y="5522792"/>
                        <a:pt x="3034554" y="5474120"/>
                      </a:cubicBezTo>
                      <a:cubicBezTo>
                        <a:pt x="3167237" y="5441639"/>
                        <a:pt x="3294396" y="5503933"/>
                        <a:pt x="3423745" y="5529841"/>
                      </a:cubicBezTo>
                      <a:cubicBezTo>
                        <a:pt x="3466798" y="5539937"/>
                        <a:pt x="3509661" y="5550415"/>
                        <a:pt x="3552333" y="5560606"/>
                      </a:cubicBezTo>
                      <a:cubicBezTo>
                        <a:pt x="3808555" y="5621853"/>
                        <a:pt x="4060206" y="5673383"/>
                        <a:pt x="4311190" y="5580990"/>
                      </a:cubicBezTo>
                      <a:cubicBezTo>
                        <a:pt x="4344717" y="5570703"/>
                        <a:pt x="4378341" y="5560130"/>
                        <a:pt x="4411964" y="5548986"/>
                      </a:cubicBezTo>
                      <a:cubicBezTo>
                        <a:pt x="4445587" y="5537842"/>
                        <a:pt x="4479115" y="5526221"/>
                        <a:pt x="4512357" y="5514029"/>
                      </a:cubicBezTo>
                      <a:cubicBezTo>
                        <a:pt x="4578842" y="5489550"/>
                        <a:pt x="4644279" y="5462404"/>
                        <a:pt x="4706858" y="5431447"/>
                      </a:cubicBezTo>
                      <a:cubicBezTo>
                        <a:pt x="4914122" y="5348580"/>
                        <a:pt x="5001562" y="5185226"/>
                        <a:pt x="5030708" y="4997394"/>
                      </a:cubicBezTo>
                      <a:cubicBezTo>
                        <a:pt x="5040423" y="4934719"/>
                        <a:pt x="5043662" y="4869377"/>
                        <a:pt x="5042710" y="4803369"/>
                      </a:cubicBezTo>
                      <a:cubicBezTo>
                        <a:pt x="5041471" y="4731360"/>
                        <a:pt x="5034708" y="4660113"/>
                        <a:pt x="5025946" y="4588961"/>
                      </a:cubicBezTo>
                      <a:cubicBezTo>
                        <a:pt x="5021564" y="4553433"/>
                        <a:pt x="5016706" y="4517809"/>
                        <a:pt x="5011372" y="4482186"/>
                      </a:cubicBezTo>
                      <a:cubicBezTo>
                        <a:pt x="4904883" y="4199103"/>
                        <a:pt x="5045662" y="3912210"/>
                        <a:pt x="5279596" y="3742760"/>
                      </a:cubicBezTo>
                      <a:cubicBezTo>
                        <a:pt x="5302075" y="3721805"/>
                        <a:pt x="5324840" y="3701231"/>
                        <a:pt x="5347890" y="3681229"/>
                      </a:cubicBezTo>
                      <a:cubicBezTo>
                        <a:pt x="5370941" y="3661131"/>
                        <a:pt x="5394277" y="3641605"/>
                        <a:pt x="5417709" y="3622364"/>
                      </a:cubicBezTo>
                      <a:cubicBezTo>
                        <a:pt x="5441140" y="3603124"/>
                        <a:pt x="5464572" y="3584264"/>
                        <a:pt x="5487813" y="3565786"/>
                      </a:cubicBezTo>
                      <a:cubicBezTo>
                        <a:pt x="5511054" y="3547307"/>
                        <a:pt x="5534009" y="3529114"/>
                        <a:pt x="5556488" y="3511303"/>
                      </a:cubicBezTo>
                      <a:cubicBezTo>
                        <a:pt x="5673646" y="3422339"/>
                        <a:pt x="5727748" y="3276226"/>
                        <a:pt x="5692600" y="3130017"/>
                      </a:cubicBezTo>
                      <a:cubicBezTo>
                        <a:pt x="5657453" y="2978474"/>
                        <a:pt x="5592397" y="2845791"/>
                        <a:pt x="5611352" y="2688819"/>
                      </a:cubicBezTo>
                      <a:cubicBezTo>
                        <a:pt x="5630307" y="2515559"/>
                        <a:pt x="5657358" y="2328774"/>
                        <a:pt x="5571823" y="2173040"/>
                      </a:cubicBezTo>
                      <a:cubicBezTo>
                        <a:pt x="5556488" y="2145132"/>
                        <a:pt x="5538771" y="2117700"/>
                        <a:pt x="5519340" y="2090554"/>
                      </a:cubicBezTo>
                      <a:cubicBezTo>
                        <a:pt x="5402945" y="1930819"/>
                        <a:pt x="5232448" y="1863192"/>
                        <a:pt x="5086239" y="1741367"/>
                      </a:cubicBezTo>
                      <a:cubicBezTo>
                        <a:pt x="5051092" y="1711554"/>
                        <a:pt x="5021278" y="1676407"/>
                        <a:pt x="4996132" y="1638973"/>
                      </a:cubicBezTo>
                      <a:cubicBezTo>
                        <a:pt x="4974320" y="1608303"/>
                        <a:pt x="4954603" y="1576394"/>
                        <a:pt x="4936125" y="1543628"/>
                      </a:cubicBezTo>
                      <a:cubicBezTo>
                        <a:pt x="4880689" y="1445235"/>
                        <a:pt x="4836874" y="1338269"/>
                        <a:pt x="4810109" y="1218921"/>
                      </a:cubicBezTo>
                      <a:cubicBezTo>
                        <a:pt x="4802013" y="1183774"/>
                        <a:pt x="4785725" y="1153960"/>
                        <a:pt x="4770009" y="1120718"/>
                      </a:cubicBezTo>
                      <a:cubicBezTo>
                        <a:pt x="4753149" y="1085190"/>
                        <a:pt x="4735052" y="1050424"/>
                        <a:pt x="4715431" y="1015848"/>
                      </a:cubicBezTo>
                      <a:cubicBezTo>
                        <a:pt x="4571984" y="756006"/>
                        <a:pt x="4317476" y="617893"/>
                        <a:pt x="4095067" y="447015"/>
                      </a:cubicBezTo>
                      <a:cubicBezTo>
                        <a:pt x="4070588" y="428155"/>
                        <a:pt x="4045537" y="410058"/>
                        <a:pt x="4020105" y="392818"/>
                      </a:cubicBezTo>
                      <a:cubicBezTo>
                        <a:pt x="3969147" y="358242"/>
                        <a:pt x="3916378" y="326714"/>
                        <a:pt x="3861895" y="297853"/>
                      </a:cubicBezTo>
                      <a:cubicBezTo>
                        <a:pt x="3825414" y="278708"/>
                        <a:pt x="3788172" y="260706"/>
                        <a:pt x="3750167" y="243942"/>
                      </a:cubicBezTo>
                      <a:cubicBezTo>
                        <a:pt x="3654345" y="192983"/>
                        <a:pt x="3543379" y="184887"/>
                        <a:pt x="3437747" y="195650"/>
                      </a:cubicBezTo>
                      <a:cubicBezTo>
                        <a:pt x="3248295" y="217272"/>
                        <a:pt x="3047984" y="309379"/>
                        <a:pt x="2866628" y="198317"/>
                      </a:cubicBezTo>
                      <a:cubicBezTo>
                        <a:pt x="2734135" y="119926"/>
                        <a:pt x="2615073" y="-20758"/>
                        <a:pt x="2452671" y="2578"/>
                      </a:cubicBezTo>
                      <a:cubicBezTo>
                        <a:pt x="2414286" y="8960"/>
                        <a:pt x="2376948" y="22105"/>
                        <a:pt x="2341324" y="38869"/>
                      </a:cubicBezTo>
                      <a:cubicBezTo>
                        <a:pt x="2198735" y="106020"/>
                        <a:pt x="2082625" y="231750"/>
                        <a:pt x="1976231" y="352717"/>
                      </a:cubicBezTo>
                      <a:cubicBezTo>
                        <a:pt x="1951847" y="379768"/>
                        <a:pt x="1922129" y="401390"/>
                        <a:pt x="1894316" y="422345"/>
                      </a:cubicBezTo>
                      <a:cubicBezTo>
                        <a:pt x="1848977" y="455492"/>
                        <a:pt x="1805733" y="482638"/>
                        <a:pt x="1757346" y="502450"/>
                      </a:cubicBezTo>
                      <a:cubicBezTo>
                        <a:pt x="1721151" y="519500"/>
                        <a:pt x="1685242" y="535978"/>
                        <a:pt x="1649238" y="552361"/>
                      </a:cubicBezTo>
                      <a:cubicBezTo>
                        <a:pt x="1541319" y="601415"/>
                        <a:pt x="1432830" y="649421"/>
                        <a:pt x="1323197" y="696284"/>
                      </a:cubicBezTo>
                      <a:cubicBezTo>
                        <a:pt x="1250045" y="727526"/>
                        <a:pt x="1176417" y="758292"/>
                        <a:pt x="1101931" y="788486"/>
                      </a:cubicBezTo>
                      <a:cubicBezTo>
                        <a:pt x="909717" y="856209"/>
                        <a:pt x="819705" y="1000989"/>
                        <a:pt x="783891" y="1171201"/>
                      </a:cubicBezTo>
                      <a:cubicBezTo>
                        <a:pt x="771890" y="1227970"/>
                        <a:pt x="765984" y="1287501"/>
                        <a:pt x="764270" y="1347889"/>
                      </a:cubicBezTo>
                      <a:cubicBezTo>
                        <a:pt x="763603" y="1421899"/>
                        <a:pt x="766270" y="1494955"/>
                        <a:pt x="774366" y="1570774"/>
                      </a:cubicBezTo>
                      <a:cubicBezTo>
                        <a:pt x="801417" y="1757560"/>
                        <a:pt x="844756" y="1938916"/>
                        <a:pt x="787892" y="2125701"/>
                      </a:cubicBezTo>
                      <a:cubicBezTo>
                        <a:pt x="703976" y="2409927"/>
                        <a:pt x="468518" y="2574995"/>
                        <a:pt x="224869" y="2740159"/>
                      </a:cubicBezTo>
                      <a:cubicBezTo>
                        <a:pt x="143621" y="2794261"/>
                        <a:pt x="77993" y="2866079"/>
                        <a:pt x="35893" y="2948375"/>
                      </a:cubicBezTo>
                      <a:cubicBezTo>
                        <a:pt x="21891" y="2975807"/>
                        <a:pt x="10461" y="3004382"/>
                        <a:pt x="2174" y="3034005"/>
                      </a:cubicBezTo>
                      <a:cubicBezTo>
                        <a:pt x="-18685" y="3235554"/>
                        <a:pt x="116665" y="3408814"/>
                        <a:pt x="146383" y="3609124"/>
                      </a:cubicBezTo>
                      <a:cubicBezTo>
                        <a:pt x="165338" y="3722853"/>
                        <a:pt x="140954" y="3828390"/>
                        <a:pt x="132857" y="3939356"/>
                      </a:cubicBezTo>
                      <a:cubicBezTo>
                        <a:pt x="119332" y="4080136"/>
                        <a:pt x="159908" y="4229012"/>
                        <a:pt x="259064" y="4332263"/>
                      </a:cubicBezTo>
                      <a:cubicBezTo>
                        <a:pt x="284115" y="4359980"/>
                        <a:pt x="310880" y="4386174"/>
                        <a:pt x="338883" y="4410558"/>
                      </a:cubicBezTo>
                      <a:cubicBezTo>
                        <a:pt x="382508" y="4442467"/>
                        <a:pt x="432514" y="4461231"/>
                        <a:pt x="485473" y="4474090"/>
                      </a:cubicBezTo>
                      <a:cubicBezTo>
                        <a:pt x="591391" y="4499712"/>
                        <a:pt x="708930" y="4501617"/>
                        <a:pt x="809895" y="4537907"/>
                      </a:cubicBezTo>
                      <a:cubicBezTo>
                        <a:pt x="839898" y="4547623"/>
                        <a:pt x="868854" y="4559148"/>
                        <a:pt x="897810" y="4572197"/>
                      </a:cubicBezTo>
                      <a:cubicBezTo>
                        <a:pt x="925528" y="4585913"/>
                        <a:pt x="952960" y="4601249"/>
                        <a:pt x="980011" y="4618870"/>
                      </a:cubicBezTo>
                      <a:cubicBezTo>
                        <a:pt x="1107360" y="4702690"/>
                        <a:pt x="1218327" y="4810989"/>
                        <a:pt x="1370250" y="4821181"/>
                      </a:cubicBezTo>
                      <a:lnTo>
                        <a:pt x="1370250" y="4821181"/>
                      </a:lnTo>
                      <a:close/>
                      <a:moveTo>
                        <a:pt x="1370250" y="4821181"/>
                      </a:moveTo>
                      <a:cubicBezTo>
                        <a:pt x="1294050" y="4816323"/>
                        <a:pt x="1229090" y="4786605"/>
                        <a:pt x="1169559" y="4740599"/>
                      </a:cubicBezTo>
                      <a:cubicBezTo>
                        <a:pt x="1136126" y="4715358"/>
                        <a:pt x="1102217" y="4692308"/>
                        <a:pt x="1067832" y="4671162"/>
                      </a:cubicBezTo>
                      <a:cubicBezTo>
                        <a:pt x="1033446" y="4650016"/>
                        <a:pt x="998585" y="4630585"/>
                        <a:pt x="963247" y="4612583"/>
                      </a:cubicBezTo>
                      <a:cubicBezTo>
                        <a:pt x="795893" y="4515905"/>
                        <a:pt x="595582" y="4515905"/>
                        <a:pt x="419655" y="4445515"/>
                      </a:cubicBezTo>
                      <a:cubicBezTo>
                        <a:pt x="383079" y="4430941"/>
                        <a:pt x="351552" y="4412368"/>
                        <a:pt x="324310" y="4390270"/>
                      </a:cubicBezTo>
                      <a:cubicBezTo>
                        <a:pt x="295068" y="4364743"/>
                        <a:pt x="267541" y="4337025"/>
                        <a:pt x="242300" y="4307307"/>
                      </a:cubicBezTo>
                      <a:cubicBezTo>
                        <a:pt x="127333" y="4163956"/>
                        <a:pt x="113807" y="3974504"/>
                        <a:pt x="146288" y="3795814"/>
                      </a:cubicBezTo>
                      <a:cubicBezTo>
                        <a:pt x="162480" y="3719996"/>
                        <a:pt x="157146" y="3652368"/>
                        <a:pt x="143525" y="3576549"/>
                      </a:cubicBezTo>
                      <a:cubicBezTo>
                        <a:pt x="108378" y="3387097"/>
                        <a:pt x="-24305" y="3213837"/>
                        <a:pt x="15414" y="3023623"/>
                      </a:cubicBezTo>
                      <a:cubicBezTo>
                        <a:pt x="24272" y="2994000"/>
                        <a:pt x="35512" y="2965234"/>
                        <a:pt x="49037" y="2937326"/>
                      </a:cubicBezTo>
                      <a:cubicBezTo>
                        <a:pt x="89519" y="2853792"/>
                        <a:pt x="150383" y="2779402"/>
                        <a:pt x="230203" y="2721204"/>
                      </a:cubicBezTo>
                      <a:cubicBezTo>
                        <a:pt x="416988" y="2585854"/>
                        <a:pt x="617299" y="2493842"/>
                        <a:pt x="728265" y="2290769"/>
                      </a:cubicBezTo>
                      <a:cubicBezTo>
                        <a:pt x="901525" y="1979492"/>
                        <a:pt x="766175" y="1630306"/>
                        <a:pt x="760746" y="1300074"/>
                      </a:cubicBezTo>
                      <a:cubicBezTo>
                        <a:pt x="758745" y="1238542"/>
                        <a:pt x="768175" y="1179106"/>
                        <a:pt x="787034" y="1123480"/>
                      </a:cubicBezTo>
                      <a:cubicBezTo>
                        <a:pt x="843613" y="956507"/>
                        <a:pt x="984678" y="823062"/>
                        <a:pt x="1153176" y="764102"/>
                      </a:cubicBezTo>
                      <a:cubicBezTo>
                        <a:pt x="1218136" y="735718"/>
                        <a:pt x="1283097" y="708952"/>
                        <a:pt x="1347962" y="682759"/>
                      </a:cubicBezTo>
                      <a:cubicBezTo>
                        <a:pt x="1445307" y="643516"/>
                        <a:pt x="1542367" y="605416"/>
                        <a:pt x="1639046" y="564839"/>
                      </a:cubicBezTo>
                      <a:cubicBezTo>
                        <a:pt x="1671240" y="551314"/>
                        <a:pt x="1703435" y="537407"/>
                        <a:pt x="1735629" y="523024"/>
                      </a:cubicBezTo>
                      <a:cubicBezTo>
                        <a:pt x="1765347" y="511309"/>
                        <a:pt x="1793446" y="497497"/>
                        <a:pt x="1820402" y="482067"/>
                      </a:cubicBezTo>
                      <a:cubicBezTo>
                        <a:pt x="1846119" y="466351"/>
                        <a:pt x="1873170" y="450158"/>
                        <a:pt x="1897554" y="431203"/>
                      </a:cubicBezTo>
                      <a:cubicBezTo>
                        <a:pt x="2035572" y="317475"/>
                        <a:pt x="2114153" y="165932"/>
                        <a:pt x="2265696" y="73921"/>
                      </a:cubicBezTo>
                      <a:cubicBezTo>
                        <a:pt x="2293032" y="57252"/>
                        <a:pt x="2320750" y="43631"/>
                        <a:pt x="2348658" y="32487"/>
                      </a:cubicBezTo>
                      <a:cubicBezTo>
                        <a:pt x="2376567" y="21343"/>
                        <a:pt x="2404761" y="12865"/>
                        <a:pt x="2433050" y="7150"/>
                      </a:cubicBezTo>
                      <a:cubicBezTo>
                        <a:pt x="2512012" y="-9995"/>
                        <a:pt x="2587831" y="6198"/>
                        <a:pt x="2658221" y="52204"/>
                      </a:cubicBezTo>
                      <a:cubicBezTo>
                        <a:pt x="2809764" y="149644"/>
                        <a:pt x="2947876" y="268802"/>
                        <a:pt x="3137328" y="247085"/>
                      </a:cubicBezTo>
                      <a:cubicBezTo>
                        <a:pt x="3313255" y="230797"/>
                        <a:pt x="3489182" y="160503"/>
                        <a:pt x="3663204" y="215938"/>
                      </a:cubicBezTo>
                      <a:cubicBezTo>
                        <a:pt x="3707019" y="228988"/>
                        <a:pt x="3748738" y="246418"/>
                        <a:pt x="3789791" y="265183"/>
                      </a:cubicBezTo>
                      <a:cubicBezTo>
                        <a:pt x="3880564" y="307569"/>
                        <a:pt x="3968004" y="357004"/>
                        <a:pt x="4050681" y="415487"/>
                      </a:cubicBezTo>
                      <a:cubicBezTo>
                        <a:pt x="4078208" y="434918"/>
                        <a:pt x="4105354" y="455397"/>
                        <a:pt x="4132596" y="476638"/>
                      </a:cubicBezTo>
                      <a:cubicBezTo>
                        <a:pt x="4328334" y="620560"/>
                        <a:pt x="4536741" y="737051"/>
                        <a:pt x="4677521" y="953554"/>
                      </a:cubicBezTo>
                      <a:cubicBezTo>
                        <a:pt x="4692856" y="977938"/>
                        <a:pt x="4707048" y="1002513"/>
                        <a:pt x="4720574" y="1027183"/>
                      </a:cubicBezTo>
                      <a:cubicBezTo>
                        <a:pt x="4733909" y="1051948"/>
                        <a:pt x="4746577" y="1076808"/>
                        <a:pt x="4758769" y="1101763"/>
                      </a:cubicBezTo>
                      <a:cubicBezTo>
                        <a:pt x="4821825" y="1244448"/>
                        <a:pt x="4854876" y="1394181"/>
                        <a:pt x="4931553" y="1534198"/>
                      </a:cubicBezTo>
                      <a:cubicBezTo>
                        <a:pt x="4946888" y="1562202"/>
                        <a:pt x="4963938" y="1589824"/>
                        <a:pt x="4983369" y="1616875"/>
                      </a:cubicBezTo>
                      <a:cubicBezTo>
                        <a:pt x="5013086" y="1657452"/>
                        <a:pt x="5045567" y="1695361"/>
                        <a:pt x="5083476" y="1730604"/>
                      </a:cubicBezTo>
                      <a:cubicBezTo>
                        <a:pt x="5210730" y="1841570"/>
                        <a:pt x="5359606" y="1909293"/>
                        <a:pt x="5473239" y="2036452"/>
                      </a:cubicBezTo>
                      <a:cubicBezTo>
                        <a:pt x="5497623" y="2063979"/>
                        <a:pt x="5519817" y="2092649"/>
                        <a:pt x="5540296" y="2122177"/>
                      </a:cubicBezTo>
                      <a:cubicBezTo>
                        <a:pt x="5560012" y="2151799"/>
                        <a:pt x="5577824" y="2182375"/>
                        <a:pt x="5592302" y="2214093"/>
                      </a:cubicBezTo>
                      <a:cubicBezTo>
                        <a:pt x="5660025" y="2377447"/>
                        <a:pt x="5622115" y="2558803"/>
                        <a:pt x="5608590" y="2729396"/>
                      </a:cubicBezTo>
                      <a:cubicBezTo>
                        <a:pt x="5597731" y="2851220"/>
                        <a:pt x="5649166" y="2962187"/>
                        <a:pt x="5681646" y="3078582"/>
                      </a:cubicBezTo>
                      <a:cubicBezTo>
                        <a:pt x="5724985" y="3227458"/>
                        <a:pt x="5687076" y="3381763"/>
                        <a:pt x="5580777" y="3489871"/>
                      </a:cubicBezTo>
                      <a:cubicBezTo>
                        <a:pt x="5546963" y="3529972"/>
                        <a:pt x="5509720" y="3567119"/>
                        <a:pt x="5467810" y="3601028"/>
                      </a:cubicBezTo>
                      <a:cubicBezTo>
                        <a:pt x="5433996" y="3627413"/>
                        <a:pt x="5399420" y="3652082"/>
                        <a:pt x="5365417" y="3676657"/>
                      </a:cubicBezTo>
                      <a:cubicBezTo>
                        <a:pt x="5331317" y="3701231"/>
                        <a:pt x="5297694" y="3725615"/>
                        <a:pt x="5265118" y="3751428"/>
                      </a:cubicBezTo>
                      <a:cubicBezTo>
                        <a:pt x="4994132" y="3914972"/>
                        <a:pt x="4967081" y="4250633"/>
                        <a:pt x="5000799" y="4535526"/>
                      </a:cubicBezTo>
                      <a:cubicBezTo>
                        <a:pt x="5002514" y="4569625"/>
                        <a:pt x="5004704" y="4603630"/>
                        <a:pt x="5007181" y="4637634"/>
                      </a:cubicBezTo>
                      <a:cubicBezTo>
                        <a:pt x="5009658" y="4671543"/>
                        <a:pt x="5012325" y="4705452"/>
                        <a:pt x="5014896" y="4739075"/>
                      </a:cubicBezTo>
                      <a:cubicBezTo>
                        <a:pt x="5020992" y="4815847"/>
                        <a:pt x="5027565" y="4891666"/>
                        <a:pt x="5032042" y="4965199"/>
                      </a:cubicBezTo>
                      <a:cubicBezTo>
                        <a:pt x="5045567" y="5170939"/>
                        <a:pt x="4899358" y="5357724"/>
                        <a:pt x="4714002" y="5436591"/>
                      </a:cubicBezTo>
                      <a:cubicBezTo>
                        <a:pt x="4639135" y="5473834"/>
                        <a:pt x="4559697" y="5505457"/>
                        <a:pt x="4478734" y="5533175"/>
                      </a:cubicBezTo>
                      <a:cubicBezTo>
                        <a:pt x="4451779" y="5542414"/>
                        <a:pt x="4424537" y="5551272"/>
                        <a:pt x="4397391" y="5559749"/>
                      </a:cubicBezTo>
                      <a:cubicBezTo>
                        <a:pt x="4370149" y="5568227"/>
                        <a:pt x="4342908" y="5576323"/>
                        <a:pt x="4315666" y="5584133"/>
                      </a:cubicBezTo>
                      <a:cubicBezTo>
                        <a:pt x="4090114" y="5664238"/>
                        <a:pt x="3868086" y="5632901"/>
                        <a:pt x="3643391" y="5580323"/>
                      </a:cubicBezTo>
                      <a:cubicBezTo>
                        <a:pt x="3598433" y="5569846"/>
                        <a:pt x="3553380" y="5558416"/>
                        <a:pt x="3508232" y="5546891"/>
                      </a:cubicBezTo>
                      <a:cubicBezTo>
                        <a:pt x="3321351" y="5501075"/>
                        <a:pt x="3129232" y="5428018"/>
                        <a:pt x="2937018" y="5490217"/>
                      </a:cubicBezTo>
                      <a:cubicBezTo>
                        <a:pt x="2774616" y="5544319"/>
                        <a:pt x="2617644" y="5617471"/>
                        <a:pt x="2444670" y="5621186"/>
                      </a:cubicBezTo>
                      <a:cubicBezTo>
                        <a:pt x="2406189" y="5623948"/>
                        <a:pt x="2367423" y="5626520"/>
                        <a:pt x="2328656" y="5628806"/>
                      </a:cubicBezTo>
                      <a:cubicBezTo>
                        <a:pt x="2289889" y="5631091"/>
                        <a:pt x="2251027" y="5632997"/>
                        <a:pt x="2212165" y="5634520"/>
                      </a:cubicBezTo>
                      <a:cubicBezTo>
                        <a:pt x="2149967" y="5636806"/>
                        <a:pt x="2087578" y="5637473"/>
                        <a:pt x="2025475" y="5634425"/>
                      </a:cubicBezTo>
                      <a:cubicBezTo>
                        <a:pt x="1922319" y="5630044"/>
                        <a:pt x="1826022" y="5600802"/>
                        <a:pt x="1738296" y="5554035"/>
                      </a:cubicBezTo>
                      <a:cubicBezTo>
                        <a:pt x="1708769" y="5538604"/>
                        <a:pt x="1680003" y="5520983"/>
                        <a:pt x="1651333" y="5501170"/>
                      </a:cubicBezTo>
                      <a:cubicBezTo>
                        <a:pt x="1521317" y="5401063"/>
                        <a:pt x="1380537" y="5327911"/>
                        <a:pt x="1234329" y="5235899"/>
                      </a:cubicBezTo>
                      <a:cubicBezTo>
                        <a:pt x="1209945" y="5220374"/>
                        <a:pt x="1186989" y="5203800"/>
                        <a:pt x="1166415" y="5184750"/>
                      </a:cubicBezTo>
                      <a:cubicBezTo>
                        <a:pt x="1123362" y="5146555"/>
                        <a:pt x="1090882" y="5097787"/>
                        <a:pt x="1080024" y="5041018"/>
                      </a:cubicBezTo>
                      <a:cubicBezTo>
                        <a:pt x="1061069" y="4917859"/>
                        <a:pt x="1023159" y="4793368"/>
                        <a:pt x="957246" y="4693832"/>
                      </a:cubicBezTo>
                      <a:cubicBezTo>
                        <a:pt x="934958" y="4660780"/>
                        <a:pt x="909621" y="4630585"/>
                        <a:pt x="880475" y="4604297"/>
                      </a:cubicBezTo>
                      <a:cubicBezTo>
                        <a:pt x="820182" y="4542956"/>
                        <a:pt x="733599" y="4518572"/>
                        <a:pt x="649684" y="4510475"/>
                      </a:cubicBezTo>
                      <a:cubicBezTo>
                        <a:pt x="711978" y="4524001"/>
                        <a:pt x="774176" y="4537526"/>
                        <a:pt x="837041" y="4556862"/>
                      </a:cubicBezTo>
                      <a:cubicBezTo>
                        <a:pt x="866854" y="4566863"/>
                        <a:pt x="895810" y="4577912"/>
                        <a:pt x="924385" y="4590200"/>
                      </a:cubicBezTo>
                      <a:cubicBezTo>
                        <a:pt x="952293" y="4602868"/>
                        <a:pt x="979916" y="4616679"/>
                        <a:pt x="1006967" y="4632300"/>
                      </a:cubicBezTo>
                      <a:cubicBezTo>
                        <a:pt x="1128982" y="4702690"/>
                        <a:pt x="1234519" y="4789272"/>
                        <a:pt x="1370250" y="4821181"/>
                      </a:cubicBezTo>
                      <a:lnTo>
                        <a:pt x="1370250" y="48211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555FAAB-F12C-4179-B994-E556BA1E9ADF}"/>
                    </a:ext>
                  </a:extLst>
                </p:cNvPr>
                <p:cNvSpPr/>
                <p:nvPr/>
              </p:nvSpPr>
              <p:spPr>
                <a:xfrm>
                  <a:off x="3378861" y="184843"/>
                  <a:ext cx="5709014" cy="5638755"/>
                </a:xfrm>
                <a:custGeom>
                  <a:avLst/>
                  <a:gdLst>
                    <a:gd name="connsiteX0" fmla="*/ 1126520 w 5709014"/>
                    <a:gd name="connsiteY0" fmla="*/ 4695451 h 5638755"/>
                    <a:gd name="connsiteX1" fmla="*/ 1373122 w 5709014"/>
                    <a:gd name="connsiteY1" fmla="*/ 4821752 h 5638755"/>
                    <a:gd name="connsiteX2" fmla="*/ 1259394 w 5709014"/>
                    <a:gd name="connsiteY2" fmla="*/ 4781176 h 5638755"/>
                    <a:gd name="connsiteX3" fmla="*/ 974787 w 5709014"/>
                    <a:gd name="connsiteY3" fmla="*/ 4614679 h 5638755"/>
                    <a:gd name="connsiteX4" fmla="*/ 876108 w 5709014"/>
                    <a:gd name="connsiteY4" fmla="*/ 4568006 h 5638755"/>
                    <a:gd name="connsiteX5" fmla="*/ 655699 w 5709014"/>
                    <a:gd name="connsiteY5" fmla="*/ 4510475 h 5638755"/>
                    <a:gd name="connsiteX6" fmla="*/ 901635 w 5709014"/>
                    <a:gd name="connsiteY6" fmla="*/ 4617155 h 5638755"/>
                    <a:gd name="connsiteX7" fmla="*/ 975072 w 5709014"/>
                    <a:gd name="connsiteY7" fmla="*/ 4719930 h 5638755"/>
                    <a:gd name="connsiteX8" fmla="*/ 1107661 w 5709014"/>
                    <a:gd name="connsiteY8" fmla="*/ 5095215 h 5638755"/>
                    <a:gd name="connsiteX9" fmla="*/ 1186527 w 5709014"/>
                    <a:gd name="connsiteY9" fmla="*/ 5197419 h 5638755"/>
                    <a:gd name="connsiteX10" fmla="*/ 1268633 w 5709014"/>
                    <a:gd name="connsiteY10" fmla="*/ 5252092 h 5638755"/>
                    <a:gd name="connsiteX11" fmla="*/ 1664873 w 5709014"/>
                    <a:gd name="connsiteY11" fmla="*/ 5508409 h 5638755"/>
                    <a:gd name="connsiteX12" fmla="*/ 1769458 w 5709014"/>
                    <a:gd name="connsiteY12" fmla="*/ 5569370 h 5638755"/>
                    <a:gd name="connsiteX13" fmla="*/ 2116453 w 5709014"/>
                    <a:gd name="connsiteY13" fmla="*/ 5637854 h 5638755"/>
                    <a:gd name="connsiteX14" fmla="*/ 2317621 w 5709014"/>
                    <a:gd name="connsiteY14" fmla="*/ 5629663 h 5638755"/>
                    <a:gd name="connsiteX15" fmla="*/ 2418396 w 5709014"/>
                    <a:gd name="connsiteY15" fmla="*/ 5622138 h 5638755"/>
                    <a:gd name="connsiteX16" fmla="*/ 3040378 w 5709014"/>
                    <a:gd name="connsiteY16" fmla="*/ 5474120 h 5638755"/>
                    <a:gd name="connsiteX17" fmla="*/ 3429570 w 5709014"/>
                    <a:gd name="connsiteY17" fmla="*/ 5529841 h 5638755"/>
                    <a:gd name="connsiteX18" fmla="*/ 3558157 w 5709014"/>
                    <a:gd name="connsiteY18" fmla="*/ 5560606 h 5638755"/>
                    <a:gd name="connsiteX19" fmla="*/ 4317014 w 5709014"/>
                    <a:gd name="connsiteY19" fmla="*/ 5580990 h 5638755"/>
                    <a:gd name="connsiteX20" fmla="*/ 4417789 w 5709014"/>
                    <a:gd name="connsiteY20" fmla="*/ 5548986 h 5638755"/>
                    <a:gd name="connsiteX21" fmla="*/ 4518182 w 5709014"/>
                    <a:gd name="connsiteY21" fmla="*/ 5514029 h 5638755"/>
                    <a:gd name="connsiteX22" fmla="*/ 4712683 w 5709014"/>
                    <a:gd name="connsiteY22" fmla="*/ 5431447 h 5638755"/>
                    <a:gd name="connsiteX23" fmla="*/ 5036533 w 5709014"/>
                    <a:gd name="connsiteY23" fmla="*/ 4997394 h 5638755"/>
                    <a:gd name="connsiteX24" fmla="*/ 5048534 w 5709014"/>
                    <a:gd name="connsiteY24" fmla="*/ 4803369 h 5638755"/>
                    <a:gd name="connsiteX25" fmla="*/ 5031770 w 5709014"/>
                    <a:gd name="connsiteY25" fmla="*/ 4588961 h 5638755"/>
                    <a:gd name="connsiteX26" fmla="*/ 5017197 w 5709014"/>
                    <a:gd name="connsiteY26" fmla="*/ 4482186 h 5638755"/>
                    <a:gd name="connsiteX27" fmla="*/ 5285421 w 5709014"/>
                    <a:gd name="connsiteY27" fmla="*/ 3742760 h 5638755"/>
                    <a:gd name="connsiteX28" fmla="*/ 5353715 w 5709014"/>
                    <a:gd name="connsiteY28" fmla="*/ 3681229 h 5638755"/>
                    <a:gd name="connsiteX29" fmla="*/ 5423534 w 5709014"/>
                    <a:gd name="connsiteY29" fmla="*/ 3622364 h 5638755"/>
                    <a:gd name="connsiteX30" fmla="*/ 5493637 w 5709014"/>
                    <a:gd name="connsiteY30" fmla="*/ 3565786 h 5638755"/>
                    <a:gd name="connsiteX31" fmla="*/ 5562313 w 5709014"/>
                    <a:gd name="connsiteY31" fmla="*/ 3511303 h 5638755"/>
                    <a:gd name="connsiteX32" fmla="*/ 5698425 w 5709014"/>
                    <a:gd name="connsiteY32" fmla="*/ 3130017 h 5638755"/>
                    <a:gd name="connsiteX33" fmla="*/ 5617177 w 5709014"/>
                    <a:gd name="connsiteY33" fmla="*/ 2688819 h 5638755"/>
                    <a:gd name="connsiteX34" fmla="*/ 5577648 w 5709014"/>
                    <a:gd name="connsiteY34" fmla="*/ 2173040 h 5638755"/>
                    <a:gd name="connsiteX35" fmla="*/ 5525165 w 5709014"/>
                    <a:gd name="connsiteY35" fmla="*/ 2090554 h 5638755"/>
                    <a:gd name="connsiteX36" fmla="*/ 5092064 w 5709014"/>
                    <a:gd name="connsiteY36" fmla="*/ 1741367 h 5638755"/>
                    <a:gd name="connsiteX37" fmla="*/ 5001957 w 5709014"/>
                    <a:gd name="connsiteY37" fmla="*/ 1638973 h 5638755"/>
                    <a:gd name="connsiteX38" fmla="*/ 4941950 w 5709014"/>
                    <a:gd name="connsiteY38" fmla="*/ 1543628 h 5638755"/>
                    <a:gd name="connsiteX39" fmla="*/ 4815934 w 5709014"/>
                    <a:gd name="connsiteY39" fmla="*/ 1218921 h 5638755"/>
                    <a:gd name="connsiteX40" fmla="*/ 4775834 w 5709014"/>
                    <a:gd name="connsiteY40" fmla="*/ 1120718 h 5638755"/>
                    <a:gd name="connsiteX41" fmla="*/ 4721255 w 5709014"/>
                    <a:gd name="connsiteY41" fmla="*/ 1015848 h 5638755"/>
                    <a:gd name="connsiteX42" fmla="*/ 4100892 w 5709014"/>
                    <a:gd name="connsiteY42" fmla="*/ 447015 h 5638755"/>
                    <a:gd name="connsiteX43" fmla="*/ 4025930 w 5709014"/>
                    <a:gd name="connsiteY43" fmla="*/ 392818 h 5638755"/>
                    <a:gd name="connsiteX44" fmla="*/ 3867720 w 5709014"/>
                    <a:gd name="connsiteY44" fmla="*/ 297853 h 5638755"/>
                    <a:gd name="connsiteX45" fmla="*/ 3755992 w 5709014"/>
                    <a:gd name="connsiteY45" fmla="*/ 243942 h 5638755"/>
                    <a:gd name="connsiteX46" fmla="*/ 3443572 w 5709014"/>
                    <a:gd name="connsiteY46" fmla="*/ 195650 h 5638755"/>
                    <a:gd name="connsiteX47" fmla="*/ 2872452 w 5709014"/>
                    <a:gd name="connsiteY47" fmla="*/ 198317 h 5638755"/>
                    <a:gd name="connsiteX48" fmla="*/ 2458591 w 5709014"/>
                    <a:gd name="connsiteY48" fmla="*/ 2578 h 5638755"/>
                    <a:gd name="connsiteX49" fmla="*/ 2347244 w 5709014"/>
                    <a:gd name="connsiteY49" fmla="*/ 38869 h 5638755"/>
                    <a:gd name="connsiteX50" fmla="*/ 1982151 w 5709014"/>
                    <a:gd name="connsiteY50" fmla="*/ 352717 h 5638755"/>
                    <a:gd name="connsiteX51" fmla="*/ 1900236 w 5709014"/>
                    <a:gd name="connsiteY51" fmla="*/ 422345 h 5638755"/>
                    <a:gd name="connsiteX52" fmla="*/ 1763266 w 5709014"/>
                    <a:gd name="connsiteY52" fmla="*/ 502450 h 5638755"/>
                    <a:gd name="connsiteX53" fmla="*/ 1655158 w 5709014"/>
                    <a:gd name="connsiteY53" fmla="*/ 552361 h 5638755"/>
                    <a:gd name="connsiteX54" fmla="*/ 1329117 w 5709014"/>
                    <a:gd name="connsiteY54" fmla="*/ 696284 h 5638755"/>
                    <a:gd name="connsiteX55" fmla="*/ 1107851 w 5709014"/>
                    <a:gd name="connsiteY55" fmla="*/ 788486 h 5638755"/>
                    <a:gd name="connsiteX56" fmla="*/ 792192 w 5709014"/>
                    <a:gd name="connsiteY56" fmla="*/ 1172153 h 5638755"/>
                    <a:gd name="connsiteX57" fmla="*/ 772190 w 5709014"/>
                    <a:gd name="connsiteY57" fmla="*/ 1349128 h 5638755"/>
                    <a:gd name="connsiteX58" fmla="*/ 818196 w 5709014"/>
                    <a:gd name="connsiteY58" fmla="*/ 1855000 h 5638755"/>
                    <a:gd name="connsiteX59" fmla="*/ 190212 w 5709014"/>
                    <a:gd name="connsiteY59" fmla="*/ 2772639 h 5638755"/>
                    <a:gd name="connsiteX60" fmla="*/ 32288 w 5709014"/>
                    <a:gd name="connsiteY60" fmla="*/ 2972664 h 5638755"/>
                    <a:gd name="connsiteX61" fmla="*/ 5427 w 5709014"/>
                    <a:gd name="connsiteY61" fmla="*/ 3052007 h 5638755"/>
                    <a:gd name="connsiteX62" fmla="*/ 25049 w 5709014"/>
                    <a:gd name="connsiteY62" fmla="*/ 3200312 h 5638755"/>
                    <a:gd name="connsiteX63" fmla="*/ 157732 w 5709014"/>
                    <a:gd name="connsiteY63" fmla="*/ 3760667 h 5638755"/>
                    <a:gd name="connsiteX64" fmla="*/ 270699 w 5709014"/>
                    <a:gd name="connsiteY64" fmla="*/ 4326166 h 5638755"/>
                    <a:gd name="connsiteX65" fmla="*/ 359281 w 5709014"/>
                    <a:gd name="connsiteY65" fmla="*/ 4409606 h 5638755"/>
                    <a:gd name="connsiteX66" fmla="*/ 463580 w 5709014"/>
                    <a:gd name="connsiteY66" fmla="*/ 4459040 h 5638755"/>
                    <a:gd name="connsiteX67" fmla="*/ 950212 w 5709014"/>
                    <a:gd name="connsiteY67" fmla="*/ 4608392 h 5638755"/>
                    <a:gd name="connsiteX68" fmla="*/ 1038509 w 5709014"/>
                    <a:gd name="connsiteY68" fmla="*/ 4651159 h 5638755"/>
                    <a:gd name="connsiteX69" fmla="*/ 1126520 w 5709014"/>
                    <a:gd name="connsiteY69" fmla="*/ 4695451 h 5638755"/>
                    <a:gd name="connsiteX70" fmla="*/ 1126520 w 5709014"/>
                    <a:gd name="connsiteY70" fmla="*/ 4695451 h 5638755"/>
                    <a:gd name="connsiteX71" fmla="*/ 1147666 w 5709014"/>
                    <a:gd name="connsiteY71" fmla="*/ 4710024 h 5638755"/>
                    <a:gd name="connsiteX72" fmla="*/ 1050034 w 5709014"/>
                    <a:gd name="connsiteY72" fmla="*/ 4656779 h 5638755"/>
                    <a:gd name="connsiteX73" fmla="*/ 951165 w 5709014"/>
                    <a:gd name="connsiteY73" fmla="*/ 4607059 h 5638755"/>
                    <a:gd name="connsiteX74" fmla="*/ 447292 w 5709014"/>
                    <a:gd name="connsiteY74" fmla="*/ 4450849 h 5638755"/>
                    <a:gd name="connsiteX75" fmla="*/ 351185 w 5709014"/>
                    <a:gd name="connsiteY75" fmla="*/ 4404272 h 5638755"/>
                    <a:gd name="connsiteX76" fmla="*/ 273366 w 5709014"/>
                    <a:gd name="connsiteY76" fmla="*/ 4333977 h 5638755"/>
                    <a:gd name="connsiteX77" fmla="*/ 160399 w 5709014"/>
                    <a:gd name="connsiteY77" fmla="*/ 3744379 h 5638755"/>
                    <a:gd name="connsiteX78" fmla="*/ 141444 w 5709014"/>
                    <a:gd name="connsiteY78" fmla="*/ 3565690 h 5638755"/>
                    <a:gd name="connsiteX79" fmla="*/ 17715 w 5709014"/>
                    <a:gd name="connsiteY79" fmla="*/ 3029814 h 5638755"/>
                    <a:gd name="connsiteX80" fmla="*/ 52862 w 5709014"/>
                    <a:gd name="connsiteY80" fmla="*/ 2949804 h 5638755"/>
                    <a:gd name="connsiteX81" fmla="*/ 238885 w 5709014"/>
                    <a:gd name="connsiteY81" fmla="*/ 2726633 h 5638755"/>
                    <a:gd name="connsiteX82" fmla="*/ 693609 w 5709014"/>
                    <a:gd name="connsiteY82" fmla="*/ 2358492 h 5638755"/>
                    <a:gd name="connsiteX83" fmla="*/ 801051 w 5709014"/>
                    <a:gd name="connsiteY83" fmla="*/ 1697647 h 5638755"/>
                    <a:gd name="connsiteX84" fmla="*/ 782191 w 5709014"/>
                    <a:gd name="connsiteY84" fmla="*/ 1494003 h 5638755"/>
                    <a:gd name="connsiteX85" fmla="*/ 769428 w 5709014"/>
                    <a:gd name="connsiteY85" fmla="*/ 1300074 h 5638755"/>
                    <a:gd name="connsiteX86" fmla="*/ 1159191 w 5709014"/>
                    <a:gd name="connsiteY86" fmla="*/ 764102 h 5638755"/>
                    <a:gd name="connsiteX87" fmla="*/ 1353977 w 5709014"/>
                    <a:gd name="connsiteY87" fmla="*/ 682759 h 5638755"/>
                    <a:gd name="connsiteX88" fmla="*/ 1645061 w 5709014"/>
                    <a:gd name="connsiteY88" fmla="*/ 564839 h 5638755"/>
                    <a:gd name="connsiteX89" fmla="*/ 1741645 w 5709014"/>
                    <a:gd name="connsiteY89" fmla="*/ 523024 h 5638755"/>
                    <a:gd name="connsiteX90" fmla="*/ 1826417 w 5709014"/>
                    <a:gd name="connsiteY90" fmla="*/ 482067 h 5638755"/>
                    <a:gd name="connsiteX91" fmla="*/ 1903570 w 5709014"/>
                    <a:gd name="connsiteY91" fmla="*/ 431203 h 5638755"/>
                    <a:gd name="connsiteX92" fmla="*/ 2271711 w 5709014"/>
                    <a:gd name="connsiteY92" fmla="*/ 73921 h 5638755"/>
                    <a:gd name="connsiteX93" fmla="*/ 2354674 w 5709014"/>
                    <a:gd name="connsiteY93" fmla="*/ 32487 h 5638755"/>
                    <a:gd name="connsiteX94" fmla="*/ 2439065 w 5709014"/>
                    <a:gd name="connsiteY94" fmla="*/ 7150 h 5638755"/>
                    <a:gd name="connsiteX95" fmla="*/ 2664236 w 5709014"/>
                    <a:gd name="connsiteY95" fmla="*/ 52204 h 5638755"/>
                    <a:gd name="connsiteX96" fmla="*/ 3143344 w 5709014"/>
                    <a:gd name="connsiteY96" fmla="*/ 247085 h 5638755"/>
                    <a:gd name="connsiteX97" fmla="*/ 3669219 w 5709014"/>
                    <a:gd name="connsiteY97" fmla="*/ 215938 h 5638755"/>
                    <a:gd name="connsiteX98" fmla="*/ 3795806 w 5709014"/>
                    <a:gd name="connsiteY98" fmla="*/ 265183 h 5638755"/>
                    <a:gd name="connsiteX99" fmla="*/ 4056696 w 5709014"/>
                    <a:gd name="connsiteY99" fmla="*/ 415487 h 5638755"/>
                    <a:gd name="connsiteX100" fmla="*/ 4138611 w 5709014"/>
                    <a:gd name="connsiteY100" fmla="*/ 476638 h 5638755"/>
                    <a:gd name="connsiteX101" fmla="*/ 4683536 w 5709014"/>
                    <a:gd name="connsiteY101" fmla="*/ 953554 h 5638755"/>
                    <a:gd name="connsiteX102" fmla="*/ 4726589 w 5709014"/>
                    <a:gd name="connsiteY102" fmla="*/ 1027183 h 5638755"/>
                    <a:gd name="connsiteX103" fmla="*/ 4764784 w 5709014"/>
                    <a:gd name="connsiteY103" fmla="*/ 1101763 h 5638755"/>
                    <a:gd name="connsiteX104" fmla="*/ 4937568 w 5709014"/>
                    <a:gd name="connsiteY104" fmla="*/ 1534198 h 5638755"/>
                    <a:gd name="connsiteX105" fmla="*/ 4989384 w 5709014"/>
                    <a:gd name="connsiteY105" fmla="*/ 1616875 h 5638755"/>
                    <a:gd name="connsiteX106" fmla="*/ 5089492 w 5709014"/>
                    <a:gd name="connsiteY106" fmla="*/ 1730604 h 5638755"/>
                    <a:gd name="connsiteX107" fmla="*/ 5479255 w 5709014"/>
                    <a:gd name="connsiteY107" fmla="*/ 2036452 h 5638755"/>
                    <a:gd name="connsiteX108" fmla="*/ 5546311 w 5709014"/>
                    <a:gd name="connsiteY108" fmla="*/ 2122177 h 5638755"/>
                    <a:gd name="connsiteX109" fmla="*/ 5598317 w 5709014"/>
                    <a:gd name="connsiteY109" fmla="*/ 2214093 h 5638755"/>
                    <a:gd name="connsiteX110" fmla="*/ 5614605 w 5709014"/>
                    <a:gd name="connsiteY110" fmla="*/ 2729396 h 5638755"/>
                    <a:gd name="connsiteX111" fmla="*/ 5687662 w 5709014"/>
                    <a:gd name="connsiteY111" fmla="*/ 3078582 h 5638755"/>
                    <a:gd name="connsiteX112" fmla="*/ 5586792 w 5709014"/>
                    <a:gd name="connsiteY112" fmla="*/ 3489871 h 5638755"/>
                    <a:gd name="connsiteX113" fmla="*/ 5473825 w 5709014"/>
                    <a:gd name="connsiteY113" fmla="*/ 3601028 h 5638755"/>
                    <a:gd name="connsiteX114" fmla="*/ 5371431 w 5709014"/>
                    <a:gd name="connsiteY114" fmla="*/ 3676657 h 5638755"/>
                    <a:gd name="connsiteX115" fmla="*/ 5271134 w 5709014"/>
                    <a:gd name="connsiteY115" fmla="*/ 3751428 h 5638755"/>
                    <a:gd name="connsiteX116" fmla="*/ 5006815 w 5709014"/>
                    <a:gd name="connsiteY116" fmla="*/ 4535526 h 5638755"/>
                    <a:gd name="connsiteX117" fmla="*/ 5013196 w 5709014"/>
                    <a:gd name="connsiteY117" fmla="*/ 4637634 h 5638755"/>
                    <a:gd name="connsiteX118" fmla="*/ 5020912 w 5709014"/>
                    <a:gd name="connsiteY118" fmla="*/ 4739075 h 5638755"/>
                    <a:gd name="connsiteX119" fmla="*/ 5038056 w 5709014"/>
                    <a:gd name="connsiteY119" fmla="*/ 4965199 h 5638755"/>
                    <a:gd name="connsiteX120" fmla="*/ 4720017 w 5709014"/>
                    <a:gd name="connsiteY120" fmla="*/ 5436591 h 5638755"/>
                    <a:gd name="connsiteX121" fmla="*/ 4484750 w 5709014"/>
                    <a:gd name="connsiteY121" fmla="*/ 5533175 h 5638755"/>
                    <a:gd name="connsiteX122" fmla="*/ 4403406 w 5709014"/>
                    <a:gd name="connsiteY122" fmla="*/ 5559749 h 5638755"/>
                    <a:gd name="connsiteX123" fmla="*/ 4321682 w 5709014"/>
                    <a:gd name="connsiteY123" fmla="*/ 5584133 h 5638755"/>
                    <a:gd name="connsiteX124" fmla="*/ 3649407 w 5709014"/>
                    <a:gd name="connsiteY124" fmla="*/ 5580323 h 5638755"/>
                    <a:gd name="connsiteX125" fmla="*/ 3514247 w 5709014"/>
                    <a:gd name="connsiteY125" fmla="*/ 5546891 h 5638755"/>
                    <a:gd name="connsiteX126" fmla="*/ 2943033 w 5709014"/>
                    <a:gd name="connsiteY126" fmla="*/ 5490217 h 5638755"/>
                    <a:gd name="connsiteX127" fmla="*/ 2450685 w 5709014"/>
                    <a:gd name="connsiteY127" fmla="*/ 5621186 h 5638755"/>
                    <a:gd name="connsiteX128" fmla="*/ 2334671 w 5709014"/>
                    <a:gd name="connsiteY128" fmla="*/ 5628806 h 5638755"/>
                    <a:gd name="connsiteX129" fmla="*/ 2218180 w 5709014"/>
                    <a:gd name="connsiteY129" fmla="*/ 5634520 h 5638755"/>
                    <a:gd name="connsiteX130" fmla="*/ 2031490 w 5709014"/>
                    <a:gd name="connsiteY130" fmla="*/ 5634425 h 5638755"/>
                    <a:gd name="connsiteX131" fmla="*/ 1744312 w 5709014"/>
                    <a:gd name="connsiteY131" fmla="*/ 5554035 h 5638755"/>
                    <a:gd name="connsiteX132" fmla="*/ 1657348 w 5709014"/>
                    <a:gd name="connsiteY132" fmla="*/ 5501170 h 5638755"/>
                    <a:gd name="connsiteX133" fmla="*/ 1240344 w 5709014"/>
                    <a:gd name="connsiteY133" fmla="*/ 5235899 h 5638755"/>
                    <a:gd name="connsiteX134" fmla="*/ 1172431 w 5709014"/>
                    <a:gd name="connsiteY134" fmla="*/ 5184750 h 5638755"/>
                    <a:gd name="connsiteX135" fmla="*/ 1086039 w 5709014"/>
                    <a:gd name="connsiteY135" fmla="*/ 5041018 h 5638755"/>
                    <a:gd name="connsiteX136" fmla="*/ 963262 w 5709014"/>
                    <a:gd name="connsiteY136" fmla="*/ 4693832 h 5638755"/>
                    <a:gd name="connsiteX137" fmla="*/ 886490 w 5709014"/>
                    <a:gd name="connsiteY137" fmla="*/ 4604297 h 5638755"/>
                    <a:gd name="connsiteX138" fmla="*/ 655699 w 5709014"/>
                    <a:gd name="connsiteY138" fmla="*/ 4510475 h 5638755"/>
                    <a:gd name="connsiteX139" fmla="*/ 883061 w 5709014"/>
                    <a:gd name="connsiteY139" fmla="*/ 4571150 h 5638755"/>
                    <a:gd name="connsiteX140" fmla="*/ 984597 w 5709014"/>
                    <a:gd name="connsiteY140" fmla="*/ 4620775 h 5638755"/>
                    <a:gd name="connsiteX141" fmla="*/ 1281016 w 5709014"/>
                    <a:gd name="connsiteY141" fmla="*/ 4789272 h 5638755"/>
                    <a:gd name="connsiteX142" fmla="*/ 1373027 w 5709014"/>
                    <a:gd name="connsiteY142" fmla="*/ 4821752 h 5638755"/>
                    <a:gd name="connsiteX143" fmla="*/ 1147666 w 5709014"/>
                    <a:gd name="connsiteY143" fmla="*/ 4710024 h 5638755"/>
                    <a:gd name="connsiteX144" fmla="*/ 1147666 w 5709014"/>
                    <a:gd name="connsiteY144" fmla="*/ 4710024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9014" h="5638755">
                      <a:moveTo>
                        <a:pt x="1126520" y="4695451"/>
                      </a:moveTo>
                      <a:cubicBezTo>
                        <a:pt x="1207959" y="4740504"/>
                        <a:pt x="1286445" y="4789272"/>
                        <a:pt x="1373122" y="4821752"/>
                      </a:cubicBezTo>
                      <a:cubicBezTo>
                        <a:pt x="1335213" y="4810894"/>
                        <a:pt x="1294636" y="4800131"/>
                        <a:pt x="1259394" y="4781176"/>
                      </a:cubicBezTo>
                      <a:cubicBezTo>
                        <a:pt x="1163287" y="4724312"/>
                        <a:pt x="1070608" y="4665447"/>
                        <a:pt x="974787" y="4614679"/>
                      </a:cubicBezTo>
                      <a:cubicBezTo>
                        <a:pt x="942402" y="4598010"/>
                        <a:pt x="909731" y="4582199"/>
                        <a:pt x="876108" y="4568006"/>
                      </a:cubicBezTo>
                      <a:cubicBezTo>
                        <a:pt x="804575" y="4537622"/>
                        <a:pt x="731518" y="4518667"/>
                        <a:pt x="655699" y="4510475"/>
                      </a:cubicBezTo>
                      <a:cubicBezTo>
                        <a:pt x="747711" y="4518572"/>
                        <a:pt x="837055" y="4548385"/>
                        <a:pt x="901635" y="4617155"/>
                      </a:cubicBezTo>
                      <a:cubicBezTo>
                        <a:pt x="930019" y="4647635"/>
                        <a:pt x="954117" y="4682401"/>
                        <a:pt x="975072" y="4719930"/>
                      </a:cubicBezTo>
                      <a:cubicBezTo>
                        <a:pt x="1038033" y="4832611"/>
                        <a:pt x="1072513" y="4970628"/>
                        <a:pt x="1107661" y="5095215"/>
                      </a:cubicBezTo>
                      <a:cubicBezTo>
                        <a:pt x="1118519" y="5138554"/>
                        <a:pt x="1153666" y="5168272"/>
                        <a:pt x="1186527" y="5197419"/>
                      </a:cubicBezTo>
                      <a:cubicBezTo>
                        <a:pt x="1213674" y="5216945"/>
                        <a:pt x="1241201" y="5234852"/>
                        <a:pt x="1268633" y="5252092"/>
                      </a:cubicBezTo>
                      <a:cubicBezTo>
                        <a:pt x="1405888" y="5338198"/>
                        <a:pt x="1541143" y="5407635"/>
                        <a:pt x="1664873" y="5508409"/>
                      </a:cubicBezTo>
                      <a:cubicBezTo>
                        <a:pt x="1698687" y="5532317"/>
                        <a:pt x="1733453" y="5552415"/>
                        <a:pt x="1769458" y="5569370"/>
                      </a:cubicBezTo>
                      <a:cubicBezTo>
                        <a:pt x="1876900" y="5620614"/>
                        <a:pt x="1996819" y="5643760"/>
                        <a:pt x="2116453" y="5637854"/>
                      </a:cubicBezTo>
                      <a:cubicBezTo>
                        <a:pt x="2183224" y="5637568"/>
                        <a:pt x="2250470" y="5634140"/>
                        <a:pt x="2317621" y="5629663"/>
                      </a:cubicBezTo>
                      <a:cubicBezTo>
                        <a:pt x="2351245" y="5627377"/>
                        <a:pt x="2384868" y="5624805"/>
                        <a:pt x="2418396" y="5622138"/>
                      </a:cubicBezTo>
                      <a:cubicBezTo>
                        <a:pt x="2628898" y="5598611"/>
                        <a:pt x="2826542" y="5522792"/>
                        <a:pt x="3040378" y="5474120"/>
                      </a:cubicBezTo>
                      <a:cubicBezTo>
                        <a:pt x="3173061" y="5441639"/>
                        <a:pt x="3300220" y="5503933"/>
                        <a:pt x="3429570" y="5529841"/>
                      </a:cubicBezTo>
                      <a:cubicBezTo>
                        <a:pt x="3472623" y="5539937"/>
                        <a:pt x="3515485" y="5550415"/>
                        <a:pt x="3558157" y="5560606"/>
                      </a:cubicBezTo>
                      <a:cubicBezTo>
                        <a:pt x="3814380" y="5621853"/>
                        <a:pt x="4066030" y="5673383"/>
                        <a:pt x="4317014" y="5580990"/>
                      </a:cubicBezTo>
                      <a:cubicBezTo>
                        <a:pt x="4350542" y="5570703"/>
                        <a:pt x="4384166" y="5560130"/>
                        <a:pt x="4417789" y="5548986"/>
                      </a:cubicBezTo>
                      <a:cubicBezTo>
                        <a:pt x="4451412" y="5537842"/>
                        <a:pt x="4484940" y="5526221"/>
                        <a:pt x="4518182" y="5514029"/>
                      </a:cubicBezTo>
                      <a:cubicBezTo>
                        <a:pt x="4584667" y="5489550"/>
                        <a:pt x="4650103" y="5462404"/>
                        <a:pt x="4712683" y="5431447"/>
                      </a:cubicBezTo>
                      <a:cubicBezTo>
                        <a:pt x="4919947" y="5348580"/>
                        <a:pt x="5007386" y="5185226"/>
                        <a:pt x="5036533" y="4997394"/>
                      </a:cubicBezTo>
                      <a:cubicBezTo>
                        <a:pt x="5046248" y="4934719"/>
                        <a:pt x="5049487" y="4869377"/>
                        <a:pt x="5048534" y="4803369"/>
                      </a:cubicBezTo>
                      <a:cubicBezTo>
                        <a:pt x="5047296" y="4731360"/>
                        <a:pt x="5040533" y="4660113"/>
                        <a:pt x="5031770" y="4588961"/>
                      </a:cubicBezTo>
                      <a:cubicBezTo>
                        <a:pt x="5027389" y="4553433"/>
                        <a:pt x="5022531" y="4517809"/>
                        <a:pt x="5017197" y="4482186"/>
                      </a:cubicBezTo>
                      <a:cubicBezTo>
                        <a:pt x="4910707" y="4199103"/>
                        <a:pt x="5051487" y="3912210"/>
                        <a:pt x="5285421" y="3742760"/>
                      </a:cubicBezTo>
                      <a:cubicBezTo>
                        <a:pt x="5307900" y="3721805"/>
                        <a:pt x="5330665" y="3701231"/>
                        <a:pt x="5353715" y="3681229"/>
                      </a:cubicBezTo>
                      <a:cubicBezTo>
                        <a:pt x="5376765" y="3661131"/>
                        <a:pt x="5400102" y="3641605"/>
                        <a:pt x="5423534" y="3622364"/>
                      </a:cubicBezTo>
                      <a:cubicBezTo>
                        <a:pt x="5446965" y="3603124"/>
                        <a:pt x="5470396" y="3584264"/>
                        <a:pt x="5493637" y="3565786"/>
                      </a:cubicBezTo>
                      <a:cubicBezTo>
                        <a:pt x="5516878" y="3547307"/>
                        <a:pt x="5539834" y="3529114"/>
                        <a:pt x="5562313" y="3511303"/>
                      </a:cubicBezTo>
                      <a:cubicBezTo>
                        <a:pt x="5679470" y="3422339"/>
                        <a:pt x="5733572" y="3276226"/>
                        <a:pt x="5698425" y="3130017"/>
                      </a:cubicBezTo>
                      <a:cubicBezTo>
                        <a:pt x="5663278" y="2978474"/>
                        <a:pt x="5598222" y="2845791"/>
                        <a:pt x="5617177" y="2688819"/>
                      </a:cubicBezTo>
                      <a:cubicBezTo>
                        <a:pt x="5636132" y="2515559"/>
                        <a:pt x="5663182" y="2328774"/>
                        <a:pt x="5577648" y="2173040"/>
                      </a:cubicBezTo>
                      <a:cubicBezTo>
                        <a:pt x="5562313" y="2145132"/>
                        <a:pt x="5544596" y="2117700"/>
                        <a:pt x="5525165" y="2090554"/>
                      </a:cubicBezTo>
                      <a:cubicBezTo>
                        <a:pt x="5408770" y="1930819"/>
                        <a:pt x="5238272" y="1863192"/>
                        <a:pt x="5092064" y="1741367"/>
                      </a:cubicBezTo>
                      <a:cubicBezTo>
                        <a:pt x="5056916" y="1711554"/>
                        <a:pt x="5027103" y="1676407"/>
                        <a:pt x="5001957" y="1638973"/>
                      </a:cubicBezTo>
                      <a:cubicBezTo>
                        <a:pt x="4980145" y="1608303"/>
                        <a:pt x="4960428" y="1576394"/>
                        <a:pt x="4941950" y="1543628"/>
                      </a:cubicBezTo>
                      <a:cubicBezTo>
                        <a:pt x="4886514" y="1445235"/>
                        <a:pt x="4842699" y="1338269"/>
                        <a:pt x="4815934" y="1218921"/>
                      </a:cubicBezTo>
                      <a:cubicBezTo>
                        <a:pt x="4807837" y="1183774"/>
                        <a:pt x="4791550" y="1153960"/>
                        <a:pt x="4775834" y="1120718"/>
                      </a:cubicBezTo>
                      <a:cubicBezTo>
                        <a:pt x="4758974" y="1085190"/>
                        <a:pt x="4740877" y="1050424"/>
                        <a:pt x="4721255" y="1015848"/>
                      </a:cubicBezTo>
                      <a:cubicBezTo>
                        <a:pt x="4577809" y="756006"/>
                        <a:pt x="4323301" y="617893"/>
                        <a:pt x="4100892" y="447015"/>
                      </a:cubicBezTo>
                      <a:cubicBezTo>
                        <a:pt x="4076413" y="428155"/>
                        <a:pt x="4051362" y="410058"/>
                        <a:pt x="4025930" y="392818"/>
                      </a:cubicBezTo>
                      <a:cubicBezTo>
                        <a:pt x="3974971" y="358242"/>
                        <a:pt x="3922203" y="326714"/>
                        <a:pt x="3867720" y="297853"/>
                      </a:cubicBezTo>
                      <a:cubicBezTo>
                        <a:pt x="3831239" y="278708"/>
                        <a:pt x="3793996" y="260706"/>
                        <a:pt x="3755992" y="243942"/>
                      </a:cubicBezTo>
                      <a:cubicBezTo>
                        <a:pt x="3660170" y="192983"/>
                        <a:pt x="3549204" y="184887"/>
                        <a:pt x="3443572" y="195650"/>
                      </a:cubicBezTo>
                      <a:cubicBezTo>
                        <a:pt x="3254119" y="217272"/>
                        <a:pt x="3053809" y="309379"/>
                        <a:pt x="2872452" y="198317"/>
                      </a:cubicBezTo>
                      <a:cubicBezTo>
                        <a:pt x="2740055" y="119926"/>
                        <a:pt x="2620993" y="-20758"/>
                        <a:pt x="2458591" y="2578"/>
                      </a:cubicBezTo>
                      <a:cubicBezTo>
                        <a:pt x="2420206" y="8960"/>
                        <a:pt x="2382868" y="22105"/>
                        <a:pt x="2347244" y="38869"/>
                      </a:cubicBezTo>
                      <a:cubicBezTo>
                        <a:pt x="2204655" y="106020"/>
                        <a:pt x="2088545" y="231750"/>
                        <a:pt x="1982151" y="352717"/>
                      </a:cubicBezTo>
                      <a:cubicBezTo>
                        <a:pt x="1957767" y="379768"/>
                        <a:pt x="1928049" y="401390"/>
                        <a:pt x="1900236" y="422345"/>
                      </a:cubicBezTo>
                      <a:cubicBezTo>
                        <a:pt x="1854897" y="455492"/>
                        <a:pt x="1811653" y="482638"/>
                        <a:pt x="1763266" y="502450"/>
                      </a:cubicBezTo>
                      <a:cubicBezTo>
                        <a:pt x="1727071" y="519500"/>
                        <a:pt x="1691162" y="535978"/>
                        <a:pt x="1655158" y="552361"/>
                      </a:cubicBezTo>
                      <a:cubicBezTo>
                        <a:pt x="1547239" y="601415"/>
                        <a:pt x="1438750" y="649421"/>
                        <a:pt x="1329117" y="696284"/>
                      </a:cubicBezTo>
                      <a:cubicBezTo>
                        <a:pt x="1255965" y="727526"/>
                        <a:pt x="1182337" y="758292"/>
                        <a:pt x="1107851" y="788486"/>
                      </a:cubicBezTo>
                      <a:cubicBezTo>
                        <a:pt x="915637" y="856209"/>
                        <a:pt x="827721" y="1001656"/>
                        <a:pt x="792192" y="1172153"/>
                      </a:cubicBezTo>
                      <a:cubicBezTo>
                        <a:pt x="780381" y="1229017"/>
                        <a:pt x="774285" y="1288644"/>
                        <a:pt x="772190" y="1349128"/>
                      </a:cubicBezTo>
                      <a:cubicBezTo>
                        <a:pt x="766761" y="1519339"/>
                        <a:pt x="791145" y="1684503"/>
                        <a:pt x="818196" y="1855000"/>
                      </a:cubicBezTo>
                      <a:cubicBezTo>
                        <a:pt x="888585" y="2304295"/>
                        <a:pt x="506919" y="2539848"/>
                        <a:pt x="190212" y="2772639"/>
                      </a:cubicBezTo>
                      <a:cubicBezTo>
                        <a:pt x="119823" y="2826741"/>
                        <a:pt x="66387" y="2895797"/>
                        <a:pt x="32288" y="2972664"/>
                      </a:cubicBezTo>
                      <a:cubicBezTo>
                        <a:pt x="20953" y="2998286"/>
                        <a:pt x="11809" y="3024766"/>
                        <a:pt x="5427" y="3052007"/>
                      </a:cubicBezTo>
                      <a:cubicBezTo>
                        <a:pt x="-10194" y="3102871"/>
                        <a:pt x="11523" y="3151543"/>
                        <a:pt x="25049" y="3200312"/>
                      </a:cubicBezTo>
                      <a:cubicBezTo>
                        <a:pt x="76484" y="3389764"/>
                        <a:pt x="184783" y="3560356"/>
                        <a:pt x="157732" y="3760667"/>
                      </a:cubicBezTo>
                      <a:cubicBezTo>
                        <a:pt x="127919" y="3958311"/>
                        <a:pt x="125252" y="4177481"/>
                        <a:pt x="270699" y="4326166"/>
                      </a:cubicBezTo>
                      <a:cubicBezTo>
                        <a:pt x="298321" y="4356075"/>
                        <a:pt x="327944" y="4384079"/>
                        <a:pt x="359281" y="4409606"/>
                      </a:cubicBezTo>
                      <a:cubicBezTo>
                        <a:pt x="389190" y="4430084"/>
                        <a:pt x="423670" y="4446848"/>
                        <a:pt x="463580" y="4459040"/>
                      </a:cubicBezTo>
                      <a:cubicBezTo>
                        <a:pt x="628743" y="4507713"/>
                        <a:pt x="796479" y="4532097"/>
                        <a:pt x="950212" y="4608392"/>
                      </a:cubicBezTo>
                      <a:cubicBezTo>
                        <a:pt x="979740" y="4622394"/>
                        <a:pt x="1009172" y="4636586"/>
                        <a:pt x="1038509" y="4651159"/>
                      </a:cubicBezTo>
                      <a:cubicBezTo>
                        <a:pt x="1067941" y="4665638"/>
                        <a:pt x="1097278" y="4680401"/>
                        <a:pt x="1126520" y="4695451"/>
                      </a:cubicBezTo>
                      <a:lnTo>
                        <a:pt x="1126520" y="4695451"/>
                      </a:lnTo>
                      <a:close/>
                      <a:moveTo>
                        <a:pt x="1147666" y="4710024"/>
                      </a:moveTo>
                      <a:cubicBezTo>
                        <a:pt x="1115281" y="4691641"/>
                        <a:pt x="1082800" y="4673924"/>
                        <a:pt x="1050034" y="4656779"/>
                      </a:cubicBezTo>
                      <a:cubicBezTo>
                        <a:pt x="1017268" y="4639634"/>
                        <a:pt x="984407" y="4623061"/>
                        <a:pt x="951165" y="4607059"/>
                      </a:cubicBezTo>
                      <a:cubicBezTo>
                        <a:pt x="793812" y="4524001"/>
                        <a:pt x="617790" y="4502284"/>
                        <a:pt x="447292" y="4450849"/>
                      </a:cubicBezTo>
                      <a:cubicBezTo>
                        <a:pt x="410716" y="4439324"/>
                        <a:pt x="378998" y="4423607"/>
                        <a:pt x="351185" y="4404272"/>
                      </a:cubicBezTo>
                      <a:cubicBezTo>
                        <a:pt x="323848" y="4382745"/>
                        <a:pt x="297845" y="4359218"/>
                        <a:pt x="273366" y="4333977"/>
                      </a:cubicBezTo>
                      <a:cubicBezTo>
                        <a:pt x="108964" y="4182910"/>
                        <a:pt x="136015" y="3947357"/>
                        <a:pt x="160399" y="3744379"/>
                      </a:cubicBezTo>
                      <a:cubicBezTo>
                        <a:pt x="168495" y="3684848"/>
                        <a:pt x="157732" y="3625317"/>
                        <a:pt x="141444" y="3565690"/>
                      </a:cubicBezTo>
                      <a:cubicBezTo>
                        <a:pt x="90009" y="3384334"/>
                        <a:pt x="3427" y="3216504"/>
                        <a:pt x="17715" y="3029814"/>
                      </a:cubicBezTo>
                      <a:cubicBezTo>
                        <a:pt x="27240" y="3002191"/>
                        <a:pt x="39051" y="2975617"/>
                        <a:pt x="52862" y="2949804"/>
                      </a:cubicBezTo>
                      <a:cubicBezTo>
                        <a:pt x="100773" y="2864650"/>
                        <a:pt x="165733" y="2791594"/>
                        <a:pt x="238885" y="2726633"/>
                      </a:cubicBezTo>
                      <a:cubicBezTo>
                        <a:pt x="387761" y="2593950"/>
                        <a:pt x="569117" y="2518226"/>
                        <a:pt x="693609" y="2358492"/>
                      </a:cubicBezTo>
                      <a:cubicBezTo>
                        <a:pt x="845247" y="2166277"/>
                        <a:pt x="818100" y="1919961"/>
                        <a:pt x="801051" y="1697647"/>
                      </a:cubicBezTo>
                      <a:cubicBezTo>
                        <a:pt x="795431" y="1628877"/>
                        <a:pt x="789049" y="1561154"/>
                        <a:pt x="782191" y="1494003"/>
                      </a:cubicBezTo>
                      <a:cubicBezTo>
                        <a:pt x="777143" y="1428185"/>
                        <a:pt x="772095" y="1363225"/>
                        <a:pt x="769428" y="1300074"/>
                      </a:cubicBezTo>
                      <a:cubicBezTo>
                        <a:pt x="755902" y="1053757"/>
                        <a:pt x="934591" y="842588"/>
                        <a:pt x="1159191" y="764102"/>
                      </a:cubicBezTo>
                      <a:cubicBezTo>
                        <a:pt x="1224151" y="735718"/>
                        <a:pt x="1289112" y="708952"/>
                        <a:pt x="1353977" y="682759"/>
                      </a:cubicBezTo>
                      <a:cubicBezTo>
                        <a:pt x="1451322" y="643516"/>
                        <a:pt x="1548382" y="605416"/>
                        <a:pt x="1645061" y="564839"/>
                      </a:cubicBezTo>
                      <a:cubicBezTo>
                        <a:pt x="1677255" y="551314"/>
                        <a:pt x="1709450" y="537407"/>
                        <a:pt x="1741645" y="523024"/>
                      </a:cubicBezTo>
                      <a:cubicBezTo>
                        <a:pt x="1771363" y="511309"/>
                        <a:pt x="1799461" y="497497"/>
                        <a:pt x="1826417" y="482067"/>
                      </a:cubicBezTo>
                      <a:cubicBezTo>
                        <a:pt x="1852134" y="466351"/>
                        <a:pt x="1879186" y="450158"/>
                        <a:pt x="1903570" y="431203"/>
                      </a:cubicBezTo>
                      <a:cubicBezTo>
                        <a:pt x="2041587" y="317475"/>
                        <a:pt x="2120168" y="165932"/>
                        <a:pt x="2271711" y="73921"/>
                      </a:cubicBezTo>
                      <a:cubicBezTo>
                        <a:pt x="2299048" y="57252"/>
                        <a:pt x="2326765" y="43631"/>
                        <a:pt x="2354674" y="32487"/>
                      </a:cubicBezTo>
                      <a:cubicBezTo>
                        <a:pt x="2382582" y="21343"/>
                        <a:pt x="2410776" y="12865"/>
                        <a:pt x="2439065" y="7150"/>
                      </a:cubicBezTo>
                      <a:cubicBezTo>
                        <a:pt x="2518027" y="-9995"/>
                        <a:pt x="2593846" y="6198"/>
                        <a:pt x="2664236" y="52204"/>
                      </a:cubicBezTo>
                      <a:cubicBezTo>
                        <a:pt x="2815779" y="149644"/>
                        <a:pt x="2953891" y="268802"/>
                        <a:pt x="3143344" y="247085"/>
                      </a:cubicBezTo>
                      <a:cubicBezTo>
                        <a:pt x="3319270" y="230797"/>
                        <a:pt x="3495197" y="160503"/>
                        <a:pt x="3669219" y="215938"/>
                      </a:cubicBezTo>
                      <a:cubicBezTo>
                        <a:pt x="3713034" y="228988"/>
                        <a:pt x="3754753" y="246418"/>
                        <a:pt x="3795806" y="265183"/>
                      </a:cubicBezTo>
                      <a:cubicBezTo>
                        <a:pt x="3886579" y="307569"/>
                        <a:pt x="3974019" y="357004"/>
                        <a:pt x="4056696" y="415487"/>
                      </a:cubicBezTo>
                      <a:cubicBezTo>
                        <a:pt x="4084223" y="434918"/>
                        <a:pt x="4111369" y="455397"/>
                        <a:pt x="4138611" y="476638"/>
                      </a:cubicBezTo>
                      <a:cubicBezTo>
                        <a:pt x="4334350" y="620560"/>
                        <a:pt x="4542757" y="737051"/>
                        <a:pt x="4683536" y="953554"/>
                      </a:cubicBezTo>
                      <a:cubicBezTo>
                        <a:pt x="4698871" y="977938"/>
                        <a:pt x="4713064" y="1002513"/>
                        <a:pt x="4726589" y="1027183"/>
                      </a:cubicBezTo>
                      <a:cubicBezTo>
                        <a:pt x="4739924" y="1051948"/>
                        <a:pt x="4752593" y="1076808"/>
                        <a:pt x="4764784" y="1101763"/>
                      </a:cubicBezTo>
                      <a:cubicBezTo>
                        <a:pt x="4827840" y="1244448"/>
                        <a:pt x="4860892" y="1394181"/>
                        <a:pt x="4937568" y="1534198"/>
                      </a:cubicBezTo>
                      <a:cubicBezTo>
                        <a:pt x="4952903" y="1562202"/>
                        <a:pt x="4969953" y="1589824"/>
                        <a:pt x="4989384" y="1616875"/>
                      </a:cubicBezTo>
                      <a:cubicBezTo>
                        <a:pt x="5019102" y="1657452"/>
                        <a:pt x="5051582" y="1695361"/>
                        <a:pt x="5089492" y="1730604"/>
                      </a:cubicBezTo>
                      <a:cubicBezTo>
                        <a:pt x="5216746" y="1841570"/>
                        <a:pt x="5365621" y="1909293"/>
                        <a:pt x="5479255" y="2036452"/>
                      </a:cubicBezTo>
                      <a:cubicBezTo>
                        <a:pt x="5503639" y="2063979"/>
                        <a:pt x="5525832" y="2092649"/>
                        <a:pt x="5546311" y="2122177"/>
                      </a:cubicBezTo>
                      <a:cubicBezTo>
                        <a:pt x="5566028" y="2151799"/>
                        <a:pt x="5583839" y="2182375"/>
                        <a:pt x="5598317" y="2214093"/>
                      </a:cubicBezTo>
                      <a:cubicBezTo>
                        <a:pt x="5666040" y="2377447"/>
                        <a:pt x="5628130" y="2558803"/>
                        <a:pt x="5614605" y="2729396"/>
                      </a:cubicBezTo>
                      <a:cubicBezTo>
                        <a:pt x="5603746" y="2851220"/>
                        <a:pt x="5655182" y="2962187"/>
                        <a:pt x="5687662" y="3078582"/>
                      </a:cubicBezTo>
                      <a:cubicBezTo>
                        <a:pt x="5731000" y="3227458"/>
                        <a:pt x="5693091" y="3381763"/>
                        <a:pt x="5586792" y="3489871"/>
                      </a:cubicBezTo>
                      <a:cubicBezTo>
                        <a:pt x="5552978" y="3529972"/>
                        <a:pt x="5515735" y="3567119"/>
                        <a:pt x="5473825" y="3601028"/>
                      </a:cubicBezTo>
                      <a:cubicBezTo>
                        <a:pt x="5440012" y="3627413"/>
                        <a:pt x="5405436" y="3652082"/>
                        <a:pt x="5371431" y="3676657"/>
                      </a:cubicBezTo>
                      <a:cubicBezTo>
                        <a:pt x="5337332" y="3701231"/>
                        <a:pt x="5303709" y="3725615"/>
                        <a:pt x="5271134" y="3751428"/>
                      </a:cubicBezTo>
                      <a:cubicBezTo>
                        <a:pt x="5000147" y="3914972"/>
                        <a:pt x="4973096" y="4250633"/>
                        <a:pt x="5006815" y="4535526"/>
                      </a:cubicBezTo>
                      <a:cubicBezTo>
                        <a:pt x="5008529" y="4569625"/>
                        <a:pt x="5010720" y="4603630"/>
                        <a:pt x="5013196" y="4637634"/>
                      </a:cubicBezTo>
                      <a:cubicBezTo>
                        <a:pt x="5015673" y="4671543"/>
                        <a:pt x="5018340" y="4705452"/>
                        <a:pt x="5020912" y="4739075"/>
                      </a:cubicBezTo>
                      <a:cubicBezTo>
                        <a:pt x="5027008" y="4815847"/>
                        <a:pt x="5033580" y="4891666"/>
                        <a:pt x="5038056" y="4965199"/>
                      </a:cubicBezTo>
                      <a:cubicBezTo>
                        <a:pt x="5051582" y="5170939"/>
                        <a:pt x="4905373" y="5357724"/>
                        <a:pt x="4720017" y="5436591"/>
                      </a:cubicBezTo>
                      <a:cubicBezTo>
                        <a:pt x="4645151" y="5473834"/>
                        <a:pt x="4565712" y="5505457"/>
                        <a:pt x="4484750" y="5533175"/>
                      </a:cubicBezTo>
                      <a:cubicBezTo>
                        <a:pt x="4457794" y="5542414"/>
                        <a:pt x="4430552" y="5551272"/>
                        <a:pt x="4403406" y="5559749"/>
                      </a:cubicBezTo>
                      <a:cubicBezTo>
                        <a:pt x="4376164" y="5568227"/>
                        <a:pt x="4348923" y="5576323"/>
                        <a:pt x="4321682" y="5584133"/>
                      </a:cubicBezTo>
                      <a:cubicBezTo>
                        <a:pt x="4096129" y="5664238"/>
                        <a:pt x="3874102" y="5632901"/>
                        <a:pt x="3649407" y="5580323"/>
                      </a:cubicBezTo>
                      <a:cubicBezTo>
                        <a:pt x="3604449" y="5569846"/>
                        <a:pt x="3559395" y="5558416"/>
                        <a:pt x="3514247" y="5546891"/>
                      </a:cubicBezTo>
                      <a:cubicBezTo>
                        <a:pt x="3327367" y="5501075"/>
                        <a:pt x="3135247" y="5428018"/>
                        <a:pt x="2943033" y="5490217"/>
                      </a:cubicBezTo>
                      <a:cubicBezTo>
                        <a:pt x="2780632" y="5544319"/>
                        <a:pt x="2623660" y="5617471"/>
                        <a:pt x="2450685" y="5621186"/>
                      </a:cubicBezTo>
                      <a:cubicBezTo>
                        <a:pt x="2412205" y="5623948"/>
                        <a:pt x="2373438" y="5626520"/>
                        <a:pt x="2334671" y="5628806"/>
                      </a:cubicBezTo>
                      <a:cubicBezTo>
                        <a:pt x="2295904" y="5631091"/>
                        <a:pt x="2257042" y="5632997"/>
                        <a:pt x="2218180" y="5634520"/>
                      </a:cubicBezTo>
                      <a:cubicBezTo>
                        <a:pt x="2155982" y="5636806"/>
                        <a:pt x="2093593" y="5637473"/>
                        <a:pt x="2031490" y="5634425"/>
                      </a:cubicBezTo>
                      <a:cubicBezTo>
                        <a:pt x="1928334" y="5630044"/>
                        <a:pt x="1832037" y="5600802"/>
                        <a:pt x="1744312" y="5554035"/>
                      </a:cubicBezTo>
                      <a:cubicBezTo>
                        <a:pt x="1714784" y="5538604"/>
                        <a:pt x="1686018" y="5520983"/>
                        <a:pt x="1657348" y="5501170"/>
                      </a:cubicBezTo>
                      <a:cubicBezTo>
                        <a:pt x="1527332" y="5401063"/>
                        <a:pt x="1386553" y="5327911"/>
                        <a:pt x="1240344" y="5235899"/>
                      </a:cubicBezTo>
                      <a:cubicBezTo>
                        <a:pt x="1215960" y="5220374"/>
                        <a:pt x="1193004" y="5203800"/>
                        <a:pt x="1172431" y="5184750"/>
                      </a:cubicBezTo>
                      <a:cubicBezTo>
                        <a:pt x="1129377" y="5146555"/>
                        <a:pt x="1096897" y="5097787"/>
                        <a:pt x="1086039" y="5041018"/>
                      </a:cubicBezTo>
                      <a:cubicBezTo>
                        <a:pt x="1067084" y="4917859"/>
                        <a:pt x="1029174" y="4793368"/>
                        <a:pt x="963262" y="4693832"/>
                      </a:cubicBezTo>
                      <a:cubicBezTo>
                        <a:pt x="940973" y="4660780"/>
                        <a:pt x="915637" y="4630585"/>
                        <a:pt x="886490" y="4604297"/>
                      </a:cubicBezTo>
                      <a:cubicBezTo>
                        <a:pt x="826197" y="4542956"/>
                        <a:pt x="739614" y="4518572"/>
                        <a:pt x="655699" y="4510475"/>
                      </a:cubicBezTo>
                      <a:cubicBezTo>
                        <a:pt x="734185" y="4518572"/>
                        <a:pt x="810004" y="4542956"/>
                        <a:pt x="883061" y="4571150"/>
                      </a:cubicBezTo>
                      <a:cubicBezTo>
                        <a:pt x="917637" y="4586390"/>
                        <a:pt x="951260" y="4603154"/>
                        <a:pt x="984597" y="4620775"/>
                      </a:cubicBezTo>
                      <a:cubicBezTo>
                        <a:pt x="1083372" y="4674210"/>
                        <a:pt x="1179479" y="4735170"/>
                        <a:pt x="1281016" y="4789272"/>
                      </a:cubicBezTo>
                      <a:cubicBezTo>
                        <a:pt x="1310734" y="4805465"/>
                        <a:pt x="1340547" y="4816323"/>
                        <a:pt x="1373027" y="4821752"/>
                      </a:cubicBezTo>
                      <a:cubicBezTo>
                        <a:pt x="1297303" y="4789272"/>
                        <a:pt x="1221484" y="4751363"/>
                        <a:pt x="1147666" y="4710024"/>
                      </a:cubicBezTo>
                      <a:lnTo>
                        <a:pt x="1147666" y="471002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400CEC7-B300-46EA-AE18-E11519318FD9}"/>
                    </a:ext>
                  </a:extLst>
                </p:cNvPr>
                <p:cNvSpPr/>
                <p:nvPr/>
              </p:nvSpPr>
              <p:spPr>
                <a:xfrm>
                  <a:off x="3381969" y="184844"/>
                  <a:ext cx="5706096" cy="5638945"/>
                </a:xfrm>
                <a:custGeom>
                  <a:avLst/>
                  <a:gdLst>
                    <a:gd name="connsiteX0" fmla="*/ 581534 w 5706096"/>
                    <a:gd name="connsiteY0" fmla="*/ 4482091 h 5638945"/>
                    <a:gd name="connsiteX1" fmla="*/ 819754 w 5706096"/>
                    <a:gd name="connsiteY1" fmla="*/ 4489901 h 5638945"/>
                    <a:gd name="connsiteX2" fmla="*/ 928625 w 5706096"/>
                    <a:gd name="connsiteY2" fmla="*/ 4516571 h 5638945"/>
                    <a:gd name="connsiteX3" fmla="*/ 1370013 w 5706096"/>
                    <a:gd name="connsiteY3" fmla="*/ 4821847 h 5638945"/>
                    <a:gd name="connsiteX4" fmla="*/ 1207612 w 5706096"/>
                    <a:gd name="connsiteY4" fmla="*/ 4786700 h 5638945"/>
                    <a:gd name="connsiteX5" fmla="*/ 949485 w 5706096"/>
                    <a:gd name="connsiteY5" fmla="*/ 4609440 h 5638945"/>
                    <a:gd name="connsiteX6" fmla="*/ 859569 w 5706096"/>
                    <a:gd name="connsiteY6" fmla="*/ 4561910 h 5638945"/>
                    <a:gd name="connsiteX7" fmla="*/ 652781 w 5706096"/>
                    <a:gd name="connsiteY7" fmla="*/ 4510666 h 5638945"/>
                    <a:gd name="connsiteX8" fmla="*/ 898716 w 5706096"/>
                    <a:gd name="connsiteY8" fmla="*/ 4617346 h 5638945"/>
                    <a:gd name="connsiteX9" fmla="*/ 972154 w 5706096"/>
                    <a:gd name="connsiteY9" fmla="*/ 4720121 h 5638945"/>
                    <a:gd name="connsiteX10" fmla="*/ 1104742 w 5706096"/>
                    <a:gd name="connsiteY10" fmla="*/ 5095406 h 5638945"/>
                    <a:gd name="connsiteX11" fmla="*/ 1183609 w 5706096"/>
                    <a:gd name="connsiteY11" fmla="*/ 5197609 h 5638945"/>
                    <a:gd name="connsiteX12" fmla="*/ 1265715 w 5706096"/>
                    <a:gd name="connsiteY12" fmla="*/ 5252282 h 5638945"/>
                    <a:gd name="connsiteX13" fmla="*/ 1661955 w 5706096"/>
                    <a:gd name="connsiteY13" fmla="*/ 5508600 h 5638945"/>
                    <a:gd name="connsiteX14" fmla="*/ 1766539 w 5706096"/>
                    <a:gd name="connsiteY14" fmla="*/ 5569560 h 5638945"/>
                    <a:gd name="connsiteX15" fmla="*/ 2113535 w 5706096"/>
                    <a:gd name="connsiteY15" fmla="*/ 5638044 h 5638945"/>
                    <a:gd name="connsiteX16" fmla="*/ 2314703 w 5706096"/>
                    <a:gd name="connsiteY16" fmla="*/ 5629853 h 5638945"/>
                    <a:gd name="connsiteX17" fmla="*/ 2415477 w 5706096"/>
                    <a:gd name="connsiteY17" fmla="*/ 5622329 h 5638945"/>
                    <a:gd name="connsiteX18" fmla="*/ 3037460 w 5706096"/>
                    <a:gd name="connsiteY18" fmla="*/ 5474310 h 5638945"/>
                    <a:gd name="connsiteX19" fmla="*/ 3426651 w 5706096"/>
                    <a:gd name="connsiteY19" fmla="*/ 5530031 h 5638945"/>
                    <a:gd name="connsiteX20" fmla="*/ 3555239 w 5706096"/>
                    <a:gd name="connsiteY20" fmla="*/ 5560797 h 5638945"/>
                    <a:gd name="connsiteX21" fmla="*/ 4314096 w 5706096"/>
                    <a:gd name="connsiteY21" fmla="*/ 5581181 h 5638945"/>
                    <a:gd name="connsiteX22" fmla="*/ 4414870 w 5706096"/>
                    <a:gd name="connsiteY22" fmla="*/ 5549177 h 5638945"/>
                    <a:gd name="connsiteX23" fmla="*/ 4515264 w 5706096"/>
                    <a:gd name="connsiteY23" fmla="*/ 5514219 h 5638945"/>
                    <a:gd name="connsiteX24" fmla="*/ 4709764 w 5706096"/>
                    <a:gd name="connsiteY24" fmla="*/ 5431638 h 5638945"/>
                    <a:gd name="connsiteX25" fmla="*/ 5033614 w 5706096"/>
                    <a:gd name="connsiteY25" fmla="*/ 4997584 h 5638945"/>
                    <a:gd name="connsiteX26" fmla="*/ 5045616 w 5706096"/>
                    <a:gd name="connsiteY26" fmla="*/ 4803559 h 5638945"/>
                    <a:gd name="connsiteX27" fmla="*/ 5028852 w 5706096"/>
                    <a:gd name="connsiteY27" fmla="*/ 4589152 h 5638945"/>
                    <a:gd name="connsiteX28" fmla="*/ 5014278 w 5706096"/>
                    <a:gd name="connsiteY28" fmla="*/ 4482376 h 5638945"/>
                    <a:gd name="connsiteX29" fmla="*/ 5282503 w 5706096"/>
                    <a:gd name="connsiteY29" fmla="*/ 3742951 h 5638945"/>
                    <a:gd name="connsiteX30" fmla="*/ 5350797 w 5706096"/>
                    <a:gd name="connsiteY30" fmla="*/ 3681419 h 5638945"/>
                    <a:gd name="connsiteX31" fmla="*/ 5420615 w 5706096"/>
                    <a:gd name="connsiteY31" fmla="*/ 3622555 h 5638945"/>
                    <a:gd name="connsiteX32" fmla="*/ 5490719 w 5706096"/>
                    <a:gd name="connsiteY32" fmla="*/ 3565976 h 5638945"/>
                    <a:gd name="connsiteX33" fmla="*/ 5559394 w 5706096"/>
                    <a:gd name="connsiteY33" fmla="*/ 3511493 h 5638945"/>
                    <a:gd name="connsiteX34" fmla="*/ 5695507 w 5706096"/>
                    <a:gd name="connsiteY34" fmla="*/ 3130207 h 5638945"/>
                    <a:gd name="connsiteX35" fmla="*/ 5614258 w 5706096"/>
                    <a:gd name="connsiteY35" fmla="*/ 2689009 h 5638945"/>
                    <a:gd name="connsiteX36" fmla="*/ 5574730 w 5706096"/>
                    <a:gd name="connsiteY36" fmla="*/ 2173231 h 5638945"/>
                    <a:gd name="connsiteX37" fmla="*/ 5522247 w 5706096"/>
                    <a:gd name="connsiteY37" fmla="*/ 2090744 h 5638945"/>
                    <a:gd name="connsiteX38" fmla="*/ 5089145 w 5706096"/>
                    <a:gd name="connsiteY38" fmla="*/ 1741558 h 5638945"/>
                    <a:gd name="connsiteX39" fmla="*/ 4999039 w 5706096"/>
                    <a:gd name="connsiteY39" fmla="*/ 1639164 h 5638945"/>
                    <a:gd name="connsiteX40" fmla="*/ 4939031 w 5706096"/>
                    <a:gd name="connsiteY40" fmla="*/ 1543818 h 5638945"/>
                    <a:gd name="connsiteX41" fmla="*/ 4813015 w 5706096"/>
                    <a:gd name="connsiteY41" fmla="*/ 1219111 h 5638945"/>
                    <a:gd name="connsiteX42" fmla="*/ 4772915 w 5706096"/>
                    <a:gd name="connsiteY42" fmla="*/ 1120909 h 5638945"/>
                    <a:gd name="connsiteX43" fmla="*/ 4718337 w 5706096"/>
                    <a:gd name="connsiteY43" fmla="*/ 1016038 h 5638945"/>
                    <a:gd name="connsiteX44" fmla="*/ 4097974 w 5706096"/>
                    <a:gd name="connsiteY44" fmla="*/ 447205 h 5638945"/>
                    <a:gd name="connsiteX45" fmla="*/ 4023012 w 5706096"/>
                    <a:gd name="connsiteY45" fmla="*/ 393008 h 5638945"/>
                    <a:gd name="connsiteX46" fmla="*/ 3864801 w 5706096"/>
                    <a:gd name="connsiteY46" fmla="*/ 298044 h 5638945"/>
                    <a:gd name="connsiteX47" fmla="*/ 3753073 w 5706096"/>
                    <a:gd name="connsiteY47" fmla="*/ 244132 h 5638945"/>
                    <a:gd name="connsiteX48" fmla="*/ 3440653 w 5706096"/>
                    <a:gd name="connsiteY48" fmla="*/ 195840 h 5638945"/>
                    <a:gd name="connsiteX49" fmla="*/ 2869534 w 5706096"/>
                    <a:gd name="connsiteY49" fmla="*/ 198507 h 5638945"/>
                    <a:gd name="connsiteX50" fmla="*/ 2455482 w 5706096"/>
                    <a:gd name="connsiteY50" fmla="*/ 2578 h 5638945"/>
                    <a:gd name="connsiteX51" fmla="*/ 2344135 w 5706096"/>
                    <a:gd name="connsiteY51" fmla="*/ 38868 h 5638945"/>
                    <a:gd name="connsiteX52" fmla="*/ 1979042 w 5706096"/>
                    <a:gd name="connsiteY52" fmla="*/ 352717 h 5638945"/>
                    <a:gd name="connsiteX53" fmla="*/ 1897127 w 5706096"/>
                    <a:gd name="connsiteY53" fmla="*/ 422345 h 5638945"/>
                    <a:gd name="connsiteX54" fmla="*/ 1760157 w 5706096"/>
                    <a:gd name="connsiteY54" fmla="*/ 502450 h 5638945"/>
                    <a:gd name="connsiteX55" fmla="*/ 1652049 w 5706096"/>
                    <a:gd name="connsiteY55" fmla="*/ 552361 h 5638945"/>
                    <a:gd name="connsiteX56" fmla="*/ 1326008 w 5706096"/>
                    <a:gd name="connsiteY56" fmla="*/ 696284 h 5638945"/>
                    <a:gd name="connsiteX57" fmla="*/ 1104742 w 5706096"/>
                    <a:gd name="connsiteY57" fmla="*/ 788486 h 5638945"/>
                    <a:gd name="connsiteX58" fmla="*/ 789084 w 5706096"/>
                    <a:gd name="connsiteY58" fmla="*/ 1172153 h 5638945"/>
                    <a:gd name="connsiteX59" fmla="*/ 769081 w 5706096"/>
                    <a:gd name="connsiteY59" fmla="*/ 1349128 h 5638945"/>
                    <a:gd name="connsiteX60" fmla="*/ 815087 w 5706096"/>
                    <a:gd name="connsiteY60" fmla="*/ 1855000 h 5638945"/>
                    <a:gd name="connsiteX61" fmla="*/ 187104 w 5706096"/>
                    <a:gd name="connsiteY61" fmla="*/ 2772639 h 5638945"/>
                    <a:gd name="connsiteX62" fmla="*/ 28512 w 5706096"/>
                    <a:gd name="connsiteY62" fmla="*/ 2970664 h 5638945"/>
                    <a:gd name="connsiteX63" fmla="*/ 1938 w 5706096"/>
                    <a:gd name="connsiteY63" fmla="*/ 3050197 h 5638945"/>
                    <a:gd name="connsiteX64" fmla="*/ 135669 w 5706096"/>
                    <a:gd name="connsiteY64" fmla="*/ 3519685 h 5638945"/>
                    <a:gd name="connsiteX65" fmla="*/ 157290 w 5706096"/>
                    <a:gd name="connsiteY65" fmla="*/ 3717328 h 5638945"/>
                    <a:gd name="connsiteX66" fmla="*/ 256922 w 5706096"/>
                    <a:gd name="connsiteY66" fmla="*/ 4302830 h 5638945"/>
                    <a:gd name="connsiteX67" fmla="*/ 336741 w 5706096"/>
                    <a:gd name="connsiteY67" fmla="*/ 4383697 h 5638945"/>
                    <a:gd name="connsiteX68" fmla="*/ 442755 w 5706096"/>
                    <a:gd name="connsiteY68" fmla="*/ 4450849 h 5638945"/>
                    <a:gd name="connsiteX69" fmla="*/ 581534 w 5706096"/>
                    <a:gd name="connsiteY69" fmla="*/ 4482091 h 5638945"/>
                    <a:gd name="connsiteX70" fmla="*/ 581534 w 5706096"/>
                    <a:gd name="connsiteY70" fmla="*/ 4482091 h 5638945"/>
                    <a:gd name="connsiteX71" fmla="*/ 597155 w 5706096"/>
                    <a:gd name="connsiteY71" fmla="*/ 4485996 h 5638945"/>
                    <a:gd name="connsiteX72" fmla="*/ 462376 w 5706096"/>
                    <a:gd name="connsiteY72" fmla="*/ 4459612 h 5638945"/>
                    <a:gd name="connsiteX73" fmla="*/ 356458 w 5706096"/>
                    <a:gd name="connsiteY73" fmla="*/ 4399223 h 5638945"/>
                    <a:gd name="connsiteX74" fmla="*/ 267018 w 5706096"/>
                    <a:gd name="connsiteY74" fmla="*/ 4314356 h 5638945"/>
                    <a:gd name="connsiteX75" fmla="*/ 151956 w 5706096"/>
                    <a:gd name="connsiteY75" fmla="*/ 3711899 h 5638945"/>
                    <a:gd name="connsiteX76" fmla="*/ 40990 w 5706096"/>
                    <a:gd name="connsiteY76" fmla="*/ 3284227 h 5638945"/>
                    <a:gd name="connsiteX77" fmla="*/ 11367 w 5706096"/>
                    <a:gd name="connsiteY77" fmla="*/ 3015336 h 5638945"/>
                    <a:gd name="connsiteX78" fmla="*/ 47562 w 5706096"/>
                    <a:gd name="connsiteY78" fmla="*/ 2935516 h 5638945"/>
                    <a:gd name="connsiteX79" fmla="*/ 225013 w 5706096"/>
                    <a:gd name="connsiteY79" fmla="*/ 2734729 h 5638945"/>
                    <a:gd name="connsiteX80" fmla="*/ 671640 w 5706096"/>
                    <a:gd name="connsiteY80" fmla="*/ 2385543 h 5638945"/>
                    <a:gd name="connsiteX81" fmla="*/ 797466 w 5706096"/>
                    <a:gd name="connsiteY81" fmla="*/ 1697743 h 5638945"/>
                    <a:gd name="connsiteX82" fmla="*/ 778987 w 5706096"/>
                    <a:gd name="connsiteY82" fmla="*/ 1494003 h 5638945"/>
                    <a:gd name="connsiteX83" fmla="*/ 766414 w 5706096"/>
                    <a:gd name="connsiteY83" fmla="*/ 1300074 h 5638945"/>
                    <a:gd name="connsiteX84" fmla="*/ 1156177 w 5706096"/>
                    <a:gd name="connsiteY84" fmla="*/ 764102 h 5638945"/>
                    <a:gd name="connsiteX85" fmla="*/ 1350963 w 5706096"/>
                    <a:gd name="connsiteY85" fmla="*/ 682758 h 5638945"/>
                    <a:gd name="connsiteX86" fmla="*/ 1642047 w 5706096"/>
                    <a:gd name="connsiteY86" fmla="*/ 564839 h 5638945"/>
                    <a:gd name="connsiteX87" fmla="*/ 1738631 w 5706096"/>
                    <a:gd name="connsiteY87" fmla="*/ 523024 h 5638945"/>
                    <a:gd name="connsiteX88" fmla="*/ 1823403 w 5706096"/>
                    <a:gd name="connsiteY88" fmla="*/ 482067 h 5638945"/>
                    <a:gd name="connsiteX89" fmla="*/ 1900556 w 5706096"/>
                    <a:gd name="connsiteY89" fmla="*/ 431203 h 5638945"/>
                    <a:gd name="connsiteX90" fmla="*/ 2268697 w 5706096"/>
                    <a:gd name="connsiteY90" fmla="*/ 73920 h 5638945"/>
                    <a:gd name="connsiteX91" fmla="*/ 2351660 w 5706096"/>
                    <a:gd name="connsiteY91" fmla="*/ 32487 h 5638945"/>
                    <a:gd name="connsiteX92" fmla="*/ 2436051 w 5706096"/>
                    <a:gd name="connsiteY92" fmla="*/ 7150 h 5638945"/>
                    <a:gd name="connsiteX93" fmla="*/ 2661223 w 5706096"/>
                    <a:gd name="connsiteY93" fmla="*/ 52203 h 5638945"/>
                    <a:gd name="connsiteX94" fmla="*/ 3140330 w 5706096"/>
                    <a:gd name="connsiteY94" fmla="*/ 247085 h 5638945"/>
                    <a:gd name="connsiteX95" fmla="*/ 3666205 w 5706096"/>
                    <a:gd name="connsiteY95" fmla="*/ 215938 h 5638945"/>
                    <a:gd name="connsiteX96" fmla="*/ 3792792 w 5706096"/>
                    <a:gd name="connsiteY96" fmla="*/ 265182 h 5638945"/>
                    <a:gd name="connsiteX97" fmla="*/ 4053682 w 5706096"/>
                    <a:gd name="connsiteY97" fmla="*/ 415487 h 5638945"/>
                    <a:gd name="connsiteX98" fmla="*/ 4135597 w 5706096"/>
                    <a:gd name="connsiteY98" fmla="*/ 476637 h 5638945"/>
                    <a:gd name="connsiteX99" fmla="*/ 4680523 w 5706096"/>
                    <a:gd name="connsiteY99" fmla="*/ 953554 h 5638945"/>
                    <a:gd name="connsiteX100" fmla="*/ 4723576 w 5706096"/>
                    <a:gd name="connsiteY100" fmla="*/ 1027182 h 5638945"/>
                    <a:gd name="connsiteX101" fmla="*/ 4761771 w 5706096"/>
                    <a:gd name="connsiteY101" fmla="*/ 1101763 h 5638945"/>
                    <a:gd name="connsiteX102" fmla="*/ 4934554 w 5706096"/>
                    <a:gd name="connsiteY102" fmla="*/ 1534198 h 5638945"/>
                    <a:gd name="connsiteX103" fmla="*/ 4986370 w 5706096"/>
                    <a:gd name="connsiteY103" fmla="*/ 1616875 h 5638945"/>
                    <a:gd name="connsiteX104" fmla="*/ 5086478 w 5706096"/>
                    <a:gd name="connsiteY104" fmla="*/ 1730604 h 5638945"/>
                    <a:gd name="connsiteX105" fmla="*/ 5476241 w 5706096"/>
                    <a:gd name="connsiteY105" fmla="*/ 2036451 h 5638945"/>
                    <a:gd name="connsiteX106" fmla="*/ 5543297 w 5706096"/>
                    <a:gd name="connsiteY106" fmla="*/ 2122177 h 5638945"/>
                    <a:gd name="connsiteX107" fmla="*/ 5595303 w 5706096"/>
                    <a:gd name="connsiteY107" fmla="*/ 2214093 h 5638945"/>
                    <a:gd name="connsiteX108" fmla="*/ 5611591 w 5706096"/>
                    <a:gd name="connsiteY108" fmla="*/ 2729395 h 5638945"/>
                    <a:gd name="connsiteX109" fmla="*/ 5684648 w 5706096"/>
                    <a:gd name="connsiteY109" fmla="*/ 3078582 h 5638945"/>
                    <a:gd name="connsiteX110" fmla="*/ 5583778 w 5706096"/>
                    <a:gd name="connsiteY110" fmla="*/ 3489871 h 5638945"/>
                    <a:gd name="connsiteX111" fmla="*/ 5470812 w 5706096"/>
                    <a:gd name="connsiteY111" fmla="*/ 3601028 h 5638945"/>
                    <a:gd name="connsiteX112" fmla="*/ 5368418 w 5706096"/>
                    <a:gd name="connsiteY112" fmla="*/ 3676657 h 5638945"/>
                    <a:gd name="connsiteX113" fmla="*/ 5268120 w 5706096"/>
                    <a:gd name="connsiteY113" fmla="*/ 3751428 h 5638945"/>
                    <a:gd name="connsiteX114" fmla="*/ 5003801 w 5706096"/>
                    <a:gd name="connsiteY114" fmla="*/ 4535526 h 5638945"/>
                    <a:gd name="connsiteX115" fmla="*/ 5010183 w 5706096"/>
                    <a:gd name="connsiteY115" fmla="*/ 4637634 h 5638945"/>
                    <a:gd name="connsiteX116" fmla="*/ 5017898 w 5706096"/>
                    <a:gd name="connsiteY116" fmla="*/ 4739075 h 5638945"/>
                    <a:gd name="connsiteX117" fmla="*/ 5035043 w 5706096"/>
                    <a:gd name="connsiteY117" fmla="*/ 4965199 h 5638945"/>
                    <a:gd name="connsiteX118" fmla="*/ 4717003 w 5706096"/>
                    <a:gd name="connsiteY118" fmla="*/ 5436591 h 5638945"/>
                    <a:gd name="connsiteX119" fmla="*/ 4481736 w 5706096"/>
                    <a:gd name="connsiteY119" fmla="*/ 5533175 h 5638945"/>
                    <a:gd name="connsiteX120" fmla="*/ 4400392 w 5706096"/>
                    <a:gd name="connsiteY120" fmla="*/ 5559749 h 5638945"/>
                    <a:gd name="connsiteX121" fmla="*/ 4318668 w 5706096"/>
                    <a:gd name="connsiteY121" fmla="*/ 5584133 h 5638945"/>
                    <a:gd name="connsiteX122" fmla="*/ 3646393 w 5706096"/>
                    <a:gd name="connsiteY122" fmla="*/ 5580323 h 5638945"/>
                    <a:gd name="connsiteX123" fmla="*/ 3511233 w 5706096"/>
                    <a:gd name="connsiteY123" fmla="*/ 5546891 h 5638945"/>
                    <a:gd name="connsiteX124" fmla="*/ 2940019 w 5706096"/>
                    <a:gd name="connsiteY124" fmla="*/ 5490217 h 5638945"/>
                    <a:gd name="connsiteX125" fmla="*/ 2447672 w 5706096"/>
                    <a:gd name="connsiteY125" fmla="*/ 5621186 h 5638945"/>
                    <a:gd name="connsiteX126" fmla="*/ 2331657 w 5706096"/>
                    <a:gd name="connsiteY126" fmla="*/ 5628806 h 5638945"/>
                    <a:gd name="connsiteX127" fmla="*/ 2215167 w 5706096"/>
                    <a:gd name="connsiteY127" fmla="*/ 5634520 h 5638945"/>
                    <a:gd name="connsiteX128" fmla="*/ 2028477 w 5706096"/>
                    <a:gd name="connsiteY128" fmla="*/ 5634425 h 5638945"/>
                    <a:gd name="connsiteX129" fmla="*/ 1741298 w 5706096"/>
                    <a:gd name="connsiteY129" fmla="*/ 5554034 h 5638945"/>
                    <a:gd name="connsiteX130" fmla="*/ 1654335 w 5706096"/>
                    <a:gd name="connsiteY130" fmla="*/ 5501170 h 5638945"/>
                    <a:gd name="connsiteX131" fmla="*/ 1237330 w 5706096"/>
                    <a:gd name="connsiteY131" fmla="*/ 5235899 h 5638945"/>
                    <a:gd name="connsiteX132" fmla="*/ 1169417 w 5706096"/>
                    <a:gd name="connsiteY132" fmla="*/ 5184750 h 5638945"/>
                    <a:gd name="connsiteX133" fmla="*/ 1083025 w 5706096"/>
                    <a:gd name="connsiteY133" fmla="*/ 5041018 h 5638945"/>
                    <a:gd name="connsiteX134" fmla="*/ 960248 w 5706096"/>
                    <a:gd name="connsiteY134" fmla="*/ 4693831 h 5638945"/>
                    <a:gd name="connsiteX135" fmla="*/ 883476 w 5706096"/>
                    <a:gd name="connsiteY135" fmla="*/ 4604297 h 5638945"/>
                    <a:gd name="connsiteX136" fmla="*/ 652686 w 5706096"/>
                    <a:gd name="connsiteY136" fmla="*/ 4510475 h 5638945"/>
                    <a:gd name="connsiteX137" fmla="*/ 860235 w 5706096"/>
                    <a:gd name="connsiteY137" fmla="*/ 4561529 h 5638945"/>
                    <a:gd name="connsiteX138" fmla="*/ 950818 w 5706096"/>
                    <a:gd name="connsiteY138" fmla="*/ 4607630 h 5638945"/>
                    <a:gd name="connsiteX139" fmla="*/ 1210374 w 5706096"/>
                    <a:gd name="connsiteY139" fmla="*/ 4781176 h 5638945"/>
                    <a:gd name="connsiteX140" fmla="*/ 1370109 w 5706096"/>
                    <a:gd name="connsiteY140" fmla="*/ 4821752 h 5638945"/>
                    <a:gd name="connsiteX141" fmla="*/ 935673 w 5706096"/>
                    <a:gd name="connsiteY141" fmla="*/ 4523143 h 5638945"/>
                    <a:gd name="connsiteX142" fmla="*/ 829755 w 5706096"/>
                    <a:gd name="connsiteY142" fmla="*/ 4495616 h 5638945"/>
                    <a:gd name="connsiteX143" fmla="*/ 597155 w 5706096"/>
                    <a:gd name="connsiteY143" fmla="*/ 4485996 h 5638945"/>
                    <a:gd name="connsiteX144" fmla="*/ 597155 w 5706096"/>
                    <a:gd name="connsiteY144" fmla="*/ 4485996 h 563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6096" h="5638945">
                      <a:moveTo>
                        <a:pt x="581534" y="4482091"/>
                      </a:moveTo>
                      <a:cubicBezTo>
                        <a:pt x="660877" y="4475328"/>
                        <a:pt x="742030" y="4478090"/>
                        <a:pt x="819754" y="4489901"/>
                      </a:cubicBezTo>
                      <a:cubicBezTo>
                        <a:pt x="857283" y="4496378"/>
                        <a:pt x="893192" y="4505617"/>
                        <a:pt x="928625" y="4516571"/>
                      </a:cubicBezTo>
                      <a:cubicBezTo>
                        <a:pt x="1098075" y="4575436"/>
                        <a:pt x="1249903" y="4678020"/>
                        <a:pt x="1370013" y="4821847"/>
                      </a:cubicBezTo>
                      <a:cubicBezTo>
                        <a:pt x="1313149" y="4827277"/>
                        <a:pt x="1259047" y="4819181"/>
                        <a:pt x="1207612" y="4786700"/>
                      </a:cubicBezTo>
                      <a:cubicBezTo>
                        <a:pt x="1118268" y="4725740"/>
                        <a:pt x="1035686" y="4662208"/>
                        <a:pt x="949485" y="4609440"/>
                      </a:cubicBezTo>
                      <a:cubicBezTo>
                        <a:pt x="920243" y="4592105"/>
                        <a:pt x="890525" y="4576007"/>
                        <a:pt x="859569" y="4561910"/>
                      </a:cubicBezTo>
                      <a:cubicBezTo>
                        <a:pt x="793465" y="4529621"/>
                        <a:pt x="723171" y="4518762"/>
                        <a:pt x="652781" y="4510666"/>
                      </a:cubicBezTo>
                      <a:cubicBezTo>
                        <a:pt x="744792" y="4518762"/>
                        <a:pt x="834137" y="4548575"/>
                        <a:pt x="898716" y="4617346"/>
                      </a:cubicBezTo>
                      <a:cubicBezTo>
                        <a:pt x="927101" y="4647826"/>
                        <a:pt x="951199" y="4682592"/>
                        <a:pt x="972154" y="4720121"/>
                      </a:cubicBezTo>
                      <a:cubicBezTo>
                        <a:pt x="1035114" y="4832801"/>
                        <a:pt x="1069595" y="4970818"/>
                        <a:pt x="1104742" y="5095406"/>
                      </a:cubicBezTo>
                      <a:cubicBezTo>
                        <a:pt x="1115601" y="5138744"/>
                        <a:pt x="1150748" y="5168462"/>
                        <a:pt x="1183609" y="5197609"/>
                      </a:cubicBezTo>
                      <a:cubicBezTo>
                        <a:pt x="1210755" y="5217135"/>
                        <a:pt x="1238283" y="5235042"/>
                        <a:pt x="1265715" y="5252282"/>
                      </a:cubicBezTo>
                      <a:cubicBezTo>
                        <a:pt x="1402970" y="5338388"/>
                        <a:pt x="1538225" y="5407825"/>
                        <a:pt x="1661955" y="5508600"/>
                      </a:cubicBezTo>
                      <a:cubicBezTo>
                        <a:pt x="1695768" y="5532508"/>
                        <a:pt x="1730535" y="5552606"/>
                        <a:pt x="1766539" y="5569560"/>
                      </a:cubicBezTo>
                      <a:cubicBezTo>
                        <a:pt x="1873981" y="5620804"/>
                        <a:pt x="1993901" y="5643950"/>
                        <a:pt x="2113535" y="5638044"/>
                      </a:cubicBezTo>
                      <a:cubicBezTo>
                        <a:pt x="2180305" y="5637759"/>
                        <a:pt x="2247552" y="5634330"/>
                        <a:pt x="2314703" y="5629853"/>
                      </a:cubicBezTo>
                      <a:cubicBezTo>
                        <a:pt x="2348326" y="5627567"/>
                        <a:pt x="2381949" y="5624995"/>
                        <a:pt x="2415477" y="5622329"/>
                      </a:cubicBezTo>
                      <a:cubicBezTo>
                        <a:pt x="2625980" y="5598802"/>
                        <a:pt x="2823624" y="5522983"/>
                        <a:pt x="3037460" y="5474310"/>
                      </a:cubicBezTo>
                      <a:cubicBezTo>
                        <a:pt x="3170143" y="5441830"/>
                        <a:pt x="3297302" y="5504123"/>
                        <a:pt x="3426651" y="5530031"/>
                      </a:cubicBezTo>
                      <a:cubicBezTo>
                        <a:pt x="3469704" y="5540128"/>
                        <a:pt x="3512567" y="5550605"/>
                        <a:pt x="3555239" y="5560797"/>
                      </a:cubicBezTo>
                      <a:cubicBezTo>
                        <a:pt x="3811461" y="5622043"/>
                        <a:pt x="4063112" y="5673573"/>
                        <a:pt x="4314096" y="5581181"/>
                      </a:cubicBezTo>
                      <a:cubicBezTo>
                        <a:pt x="4347624" y="5570893"/>
                        <a:pt x="4381247" y="5560321"/>
                        <a:pt x="4414870" y="5549177"/>
                      </a:cubicBezTo>
                      <a:cubicBezTo>
                        <a:pt x="4448494" y="5538032"/>
                        <a:pt x="4482021" y="5526412"/>
                        <a:pt x="4515264" y="5514219"/>
                      </a:cubicBezTo>
                      <a:cubicBezTo>
                        <a:pt x="4581748" y="5489741"/>
                        <a:pt x="4647185" y="5462594"/>
                        <a:pt x="4709764" y="5431638"/>
                      </a:cubicBezTo>
                      <a:cubicBezTo>
                        <a:pt x="4917028" y="5348770"/>
                        <a:pt x="5004468" y="5185417"/>
                        <a:pt x="5033614" y="4997584"/>
                      </a:cubicBezTo>
                      <a:cubicBezTo>
                        <a:pt x="5043330" y="4934909"/>
                        <a:pt x="5046568" y="4869568"/>
                        <a:pt x="5045616" y="4803559"/>
                      </a:cubicBezTo>
                      <a:cubicBezTo>
                        <a:pt x="5044378" y="4731550"/>
                        <a:pt x="5037615" y="4660304"/>
                        <a:pt x="5028852" y="4589152"/>
                      </a:cubicBezTo>
                      <a:cubicBezTo>
                        <a:pt x="5024470" y="4553623"/>
                        <a:pt x="5019612" y="4518000"/>
                        <a:pt x="5014278" y="4482376"/>
                      </a:cubicBezTo>
                      <a:cubicBezTo>
                        <a:pt x="4907789" y="4199293"/>
                        <a:pt x="5048569" y="3912400"/>
                        <a:pt x="5282503" y="3742951"/>
                      </a:cubicBezTo>
                      <a:cubicBezTo>
                        <a:pt x="5304982" y="3721996"/>
                        <a:pt x="5327747" y="3701422"/>
                        <a:pt x="5350797" y="3681419"/>
                      </a:cubicBezTo>
                      <a:cubicBezTo>
                        <a:pt x="5373847" y="3661321"/>
                        <a:pt x="5397184" y="3641795"/>
                        <a:pt x="5420615" y="3622555"/>
                      </a:cubicBezTo>
                      <a:cubicBezTo>
                        <a:pt x="5444046" y="3603314"/>
                        <a:pt x="5467478" y="3584455"/>
                        <a:pt x="5490719" y="3565976"/>
                      </a:cubicBezTo>
                      <a:cubicBezTo>
                        <a:pt x="5513960" y="3547498"/>
                        <a:pt x="5536915" y="3529305"/>
                        <a:pt x="5559394" y="3511493"/>
                      </a:cubicBezTo>
                      <a:cubicBezTo>
                        <a:pt x="5676552" y="3422530"/>
                        <a:pt x="5730654" y="3276416"/>
                        <a:pt x="5695507" y="3130207"/>
                      </a:cubicBezTo>
                      <a:cubicBezTo>
                        <a:pt x="5660359" y="2978665"/>
                        <a:pt x="5595303" y="2845981"/>
                        <a:pt x="5614258" y="2689009"/>
                      </a:cubicBezTo>
                      <a:cubicBezTo>
                        <a:pt x="5633213" y="2515749"/>
                        <a:pt x="5660264" y="2328964"/>
                        <a:pt x="5574730" y="2173231"/>
                      </a:cubicBezTo>
                      <a:cubicBezTo>
                        <a:pt x="5559394" y="2145322"/>
                        <a:pt x="5541678" y="2117890"/>
                        <a:pt x="5522247" y="2090744"/>
                      </a:cubicBezTo>
                      <a:cubicBezTo>
                        <a:pt x="5405851" y="1931010"/>
                        <a:pt x="5235354" y="1863382"/>
                        <a:pt x="5089145" y="1741558"/>
                      </a:cubicBezTo>
                      <a:cubicBezTo>
                        <a:pt x="5053998" y="1711744"/>
                        <a:pt x="5024184" y="1676597"/>
                        <a:pt x="4999039" y="1639164"/>
                      </a:cubicBezTo>
                      <a:cubicBezTo>
                        <a:pt x="4977226" y="1608493"/>
                        <a:pt x="4957509" y="1576584"/>
                        <a:pt x="4939031" y="1543818"/>
                      </a:cubicBezTo>
                      <a:cubicBezTo>
                        <a:pt x="4883596" y="1445425"/>
                        <a:pt x="4839780" y="1338459"/>
                        <a:pt x="4813015" y="1219111"/>
                      </a:cubicBezTo>
                      <a:cubicBezTo>
                        <a:pt x="4804919" y="1183964"/>
                        <a:pt x="4788631" y="1154151"/>
                        <a:pt x="4772915" y="1120909"/>
                      </a:cubicBezTo>
                      <a:cubicBezTo>
                        <a:pt x="4756056" y="1085380"/>
                        <a:pt x="4737958" y="1050614"/>
                        <a:pt x="4718337" y="1016038"/>
                      </a:cubicBezTo>
                      <a:cubicBezTo>
                        <a:pt x="4574890" y="756196"/>
                        <a:pt x="4320382" y="618084"/>
                        <a:pt x="4097974" y="447205"/>
                      </a:cubicBezTo>
                      <a:cubicBezTo>
                        <a:pt x="4073494" y="428346"/>
                        <a:pt x="4048443" y="410248"/>
                        <a:pt x="4023012" y="393008"/>
                      </a:cubicBezTo>
                      <a:cubicBezTo>
                        <a:pt x="3972053" y="358432"/>
                        <a:pt x="3919284" y="326904"/>
                        <a:pt x="3864801" y="298044"/>
                      </a:cubicBezTo>
                      <a:cubicBezTo>
                        <a:pt x="3828321" y="278898"/>
                        <a:pt x="3791078" y="260896"/>
                        <a:pt x="3753073" y="244132"/>
                      </a:cubicBezTo>
                      <a:cubicBezTo>
                        <a:pt x="3657252" y="193173"/>
                        <a:pt x="3546285" y="185077"/>
                        <a:pt x="3440653" y="195840"/>
                      </a:cubicBezTo>
                      <a:cubicBezTo>
                        <a:pt x="3251201" y="217462"/>
                        <a:pt x="3050890" y="309569"/>
                        <a:pt x="2869534" y="198507"/>
                      </a:cubicBezTo>
                      <a:cubicBezTo>
                        <a:pt x="2736946" y="119926"/>
                        <a:pt x="2617884" y="-20758"/>
                        <a:pt x="2455482" y="2578"/>
                      </a:cubicBezTo>
                      <a:cubicBezTo>
                        <a:pt x="2417097" y="8960"/>
                        <a:pt x="2379759" y="22104"/>
                        <a:pt x="2344135" y="38868"/>
                      </a:cubicBezTo>
                      <a:cubicBezTo>
                        <a:pt x="2201546" y="106020"/>
                        <a:pt x="2085436" y="231750"/>
                        <a:pt x="1979042" y="352717"/>
                      </a:cubicBezTo>
                      <a:cubicBezTo>
                        <a:pt x="1954658" y="379768"/>
                        <a:pt x="1924940" y="401390"/>
                        <a:pt x="1897127" y="422345"/>
                      </a:cubicBezTo>
                      <a:cubicBezTo>
                        <a:pt x="1851788" y="455492"/>
                        <a:pt x="1808544" y="482638"/>
                        <a:pt x="1760157" y="502450"/>
                      </a:cubicBezTo>
                      <a:cubicBezTo>
                        <a:pt x="1723962" y="519500"/>
                        <a:pt x="1688053" y="535978"/>
                        <a:pt x="1652049" y="552361"/>
                      </a:cubicBezTo>
                      <a:cubicBezTo>
                        <a:pt x="1544130" y="601415"/>
                        <a:pt x="1435641" y="649421"/>
                        <a:pt x="1326008" y="696284"/>
                      </a:cubicBezTo>
                      <a:cubicBezTo>
                        <a:pt x="1252856" y="727526"/>
                        <a:pt x="1179228" y="758292"/>
                        <a:pt x="1104742" y="788486"/>
                      </a:cubicBezTo>
                      <a:cubicBezTo>
                        <a:pt x="912528" y="856209"/>
                        <a:pt x="824612" y="1001655"/>
                        <a:pt x="789084" y="1172153"/>
                      </a:cubicBezTo>
                      <a:cubicBezTo>
                        <a:pt x="777273" y="1229017"/>
                        <a:pt x="771177" y="1288644"/>
                        <a:pt x="769081" y="1349128"/>
                      </a:cubicBezTo>
                      <a:cubicBezTo>
                        <a:pt x="763652" y="1519339"/>
                        <a:pt x="788036" y="1684503"/>
                        <a:pt x="815087" y="1855000"/>
                      </a:cubicBezTo>
                      <a:cubicBezTo>
                        <a:pt x="885477" y="2304295"/>
                        <a:pt x="501048" y="2537086"/>
                        <a:pt x="187104" y="2772639"/>
                      </a:cubicBezTo>
                      <a:cubicBezTo>
                        <a:pt x="116714" y="2825407"/>
                        <a:pt x="62612" y="2893797"/>
                        <a:pt x="28512" y="2970664"/>
                      </a:cubicBezTo>
                      <a:cubicBezTo>
                        <a:pt x="17178" y="2996286"/>
                        <a:pt x="8129" y="3022861"/>
                        <a:pt x="1938" y="3050197"/>
                      </a:cubicBezTo>
                      <a:cubicBezTo>
                        <a:pt x="-15969" y="3216504"/>
                        <a:pt x="95092" y="3360046"/>
                        <a:pt x="135669" y="3519685"/>
                      </a:cubicBezTo>
                      <a:cubicBezTo>
                        <a:pt x="151956" y="3584645"/>
                        <a:pt x="168149" y="3649606"/>
                        <a:pt x="157290" y="3717328"/>
                      </a:cubicBezTo>
                      <a:cubicBezTo>
                        <a:pt x="127477" y="3920306"/>
                        <a:pt x="116714" y="4142334"/>
                        <a:pt x="256922" y="4302830"/>
                      </a:cubicBezTo>
                      <a:cubicBezTo>
                        <a:pt x="281877" y="4331405"/>
                        <a:pt x="308643" y="4358361"/>
                        <a:pt x="336741" y="4383697"/>
                      </a:cubicBezTo>
                      <a:cubicBezTo>
                        <a:pt x="367221" y="4411225"/>
                        <a:pt x="402273" y="4433989"/>
                        <a:pt x="442755" y="4450849"/>
                      </a:cubicBezTo>
                      <a:cubicBezTo>
                        <a:pt x="483236" y="4467708"/>
                        <a:pt x="529146" y="4478471"/>
                        <a:pt x="581534" y="4482091"/>
                      </a:cubicBezTo>
                      <a:lnTo>
                        <a:pt x="581534" y="4482091"/>
                      </a:lnTo>
                      <a:close/>
                      <a:moveTo>
                        <a:pt x="597155" y="4485996"/>
                      </a:moveTo>
                      <a:cubicBezTo>
                        <a:pt x="546958" y="4483615"/>
                        <a:pt x="502191" y="4474471"/>
                        <a:pt x="462376" y="4459612"/>
                      </a:cubicBezTo>
                      <a:cubicBezTo>
                        <a:pt x="422466" y="4444753"/>
                        <a:pt x="387510" y="4424274"/>
                        <a:pt x="356458" y="4399223"/>
                      </a:cubicBezTo>
                      <a:cubicBezTo>
                        <a:pt x="325121" y="4373125"/>
                        <a:pt x="295117" y="4344740"/>
                        <a:pt x="267018" y="4314356"/>
                      </a:cubicBezTo>
                      <a:cubicBezTo>
                        <a:pt x="111285" y="4153097"/>
                        <a:pt x="135669" y="3920306"/>
                        <a:pt x="151956" y="3711899"/>
                      </a:cubicBezTo>
                      <a:cubicBezTo>
                        <a:pt x="162815" y="3563023"/>
                        <a:pt x="86996" y="3427673"/>
                        <a:pt x="40990" y="3284227"/>
                      </a:cubicBezTo>
                      <a:cubicBezTo>
                        <a:pt x="13939" y="3194882"/>
                        <a:pt x="3081" y="3105538"/>
                        <a:pt x="11367" y="3015336"/>
                      </a:cubicBezTo>
                      <a:cubicBezTo>
                        <a:pt x="20511" y="2987523"/>
                        <a:pt x="32799" y="2960948"/>
                        <a:pt x="47562" y="2935516"/>
                      </a:cubicBezTo>
                      <a:cubicBezTo>
                        <a:pt x="91854" y="2859031"/>
                        <a:pt x="157957" y="2792641"/>
                        <a:pt x="225013" y="2734729"/>
                      </a:cubicBezTo>
                      <a:cubicBezTo>
                        <a:pt x="371222" y="2607475"/>
                        <a:pt x="544386" y="2531752"/>
                        <a:pt x="671640" y="2385543"/>
                      </a:cubicBezTo>
                      <a:cubicBezTo>
                        <a:pt x="839471" y="2193328"/>
                        <a:pt x="817849" y="1930819"/>
                        <a:pt x="797466" y="1697743"/>
                      </a:cubicBezTo>
                      <a:cubicBezTo>
                        <a:pt x="791941" y="1628877"/>
                        <a:pt x="785655" y="1561249"/>
                        <a:pt x="778987" y="1494003"/>
                      </a:cubicBezTo>
                      <a:cubicBezTo>
                        <a:pt x="774034" y="1428185"/>
                        <a:pt x="769081" y="1363225"/>
                        <a:pt x="766414" y="1300074"/>
                      </a:cubicBezTo>
                      <a:cubicBezTo>
                        <a:pt x="752889" y="1053757"/>
                        <a:pt x="931578" y="842588"/>
                        <a:pt x="1156177" y="764102"/>
                      </a:cubicBezTo>
                      <a:cubicBezTo>
                        <a:pt x="1221138" y="735717"/>
                        <a:pt x="1286098" y="708952"/>
                        <a:pt x="1350963" y="682758"/>
                      </a:cubicBezTo>
                      <a:cubicBezTo>
                        <a:pt x="1448309" y="643515"/>
                        <a:pt x="1545369" y="605416"/>
                        <a:pt x="1642047" y="564839"/>
                      </a:cubicBezTo>
                      <a:cubicBezTo>
                        <a:pt x="1674242" y="551314"/>
                        <a:pt x="1706436" y="537407"/>
                        <a:pt x="1738631" y="523024"/>
                      </a:cubicBezTo>
                      <a:cubicBezTo>
                        <a:pt x="1768349" y="511308"/>
                        <a:pt x="1796448" y="497497"/>
                        <a:pt x="1823403" y="482067"/>
                      </a:cubicBezTo>
                      <a:cubicBezTo>
                        <a:pt x="1849121" y="466350"/>
                        <a:pt x="1876172" y="450158"/>
                        <a:pt x="1900556" y="431203"/>
                      </a:cubicBezTo>
                      <a:cubicBezTo>
                        <a:pt x="2038573" y="317475"/>
                        <a:pt x="2117154" y="165932"/>
                        <a:pt x="2268697" y="73920"/>
                      </a:cubicBezTo>
                      <a:cubicBezTo>
                        <a:pt x="2296034" y="57252"/>
                        <a:pt x="2323752" y="43631"/>
                        <a:pt x="2351660" y="32487"/>
                      </a:cubicBezTo>
                      <a:cubicBezTo>
                        <a:pt x="2379568" y="21342"/>
                        <a:pt x="2407762" y="12865"/>
                        <a:pt x="2436051" y="7150"/>
                      </a:cubicBezTo>
                      <a:cubicBezTo>
                        <a:pt x="2515014" y="-9995"/>
                        <a:pt x="2590833" y="6198"/>
                        <a:pt x="2661223" y="52203"/>
                      </a:cubicBezTo>
                      <a:cubicBezTo>
                        <a:pt x="2812765" y="149644"/>
                        <a:pt x="2950878" y="268802"/>
                        <a:pt x="3140330" y="247085"/>
                      </a:cubicBezTo>
                      <a:cubicBezTo>
                        <a:pt x="3316257" y="230797"/>
                        <a:pt x="3492183" y="160503"/>
                        <a:pt x="3666205" y="215938"/>
                      </a:cubicBezTo>
                      <a:cubicBezTo>
                        <a:pt x="3710020" y="228987"/>
                        <a:pt x="3751740" y="246418"/>
                        <a:pt x="3792792" y="265182"/>
                      </a:cubicBezTo>
                      <a:cubicBezTo>
                        <a:pt x="3883566" y="307569"/>
                        <a:pt x="3971005" y="357003"/>
                        <a:pt x="4053682" y="415487"/>
                      </a:cubicBezTo>
                      <a:cubicBezTo>
                        <a:pt x="4081209" y="434918"/>
                        <a:pt x="4108356" y="455397"/>
                        <a:pt x="4135597" y="476637"/>
                      </a:cubicBezTo>
                      <a:cubicBezTo>
                        <a:pt x="4331336" y="620560"/>
                        <a:pt x="4539743" y="737051"/>
                        <a:pt x="4680523" y="953554"/>
                      </a:cubicBezTo>
                      <a:cubicBezTo>
                        <a:pt x="4695858" y="977938"/>
                        <a:pt x="4710050" y="1002513"/>
                        <a:pt x="4723576" y="1027182"/>
                      </a:cubicBezTo>
                      <a:cubicBezTo>
                        <a:pt x="4736911" y="1051948"/>
                        <a:pt x="4749579" y="1076808"/>
                        <a:pt x="4761771" y="1101763"/>
                      </a:cubicBezTo>
                      <a:cubicBezTo>
                        <a:pt x="4824826" y="1244448"/>
                        <a:pt x="4857878" y="1394181"/>
                        <a:pt x="4934554" y="1534198"/>
                      </a:cubicBezTo>
                      <a:cubicBezTo>
                        <a:pt x="4949889" y="1562202"/>
                        <a:pt x="4966939" y="1589824"/>
                        <a:pt x="4986370" y="1616875"/>
                      </a:cubicBezTo>
                      <a:cubicBezTo>
                        <a:pt x="5016088" y="1657452"/>
                        <a:pt x="5048569" y="1695361"/>
                        <a:pt x="5086478" y="1730604"/>
                      </a:cubicBezTo>
                      <a:cubicBezTo>
                        <a:pt x="5213732" y="1841570"/>
                        <a:pt x="5362608" y="1909293"/>
                        <a:pt x="5476241" y="2036451"/>
                      </a:cubicBezTo>
                      <a:cubicBezTo>
                        <a:pt x="5500625" y="2063979"/>
                        <a:pt x="5522818" y="2092649"/>
                        <a:pt x="5543297" y="2122177"/>
                      </a:cubicBezTo>
                      <a:cubicBezTo>
                        <a:pt x="5563014" y="2151799"/>
                        <a:pt x="5580825" y="2182375"/>
                        <a:pt x="5595303" y="2214093"/>
                      </a:cubicBezTo>
                      <a:cubicBezTo>
                        <a:pt x="5663026" y="2377447"/>
                        <a:pt x="5625117" y="2558803"/>
                        <a:pt x="5611591" y="2729395"/>
                      </a:cubicBezTo>
                      <a:cubicBezTo>
                        <a:pt x="5600733" y="2851220"/>
                        <a:pt x="5652168" y="2962186"/>
                        <a:pt x="5684648" y="3078582"/>
                      </a:cubicBezTo>
                      <a:cubicBezTo>
                        <a:pt x="5727987" y="3227457"/>
                        <a:pt x="5690077" y="3381763"/>
                        <a:pt x="5583778" y="3489871"/>
                      </a:cubicBezTo>
                      <a:cubicBezTo>
                        <a:pt x="5549964" y="3529972"/>
                        <a:pt x="5512722" y="3567119"/>
                        <a:pt x="5470812" y="3601028"/>
                      </a:cubicBezTo>
                      <a:cubicBezTo>
                        <a:pt x="5436998" y="3627412"/>
                        <a:pt x="5402422" y="3652082"/>
                        <a:pt x="5368418" y="3676657"/>
                      </a:cubicBezTo>
                      <a:cubicBezTo>
                        <a:pt x="5334319" y="3701231"/>
                        <a:pt x="5300695" y="3725615"/>
                        <a:pt x="5268120" y="3751428"/>
                      </a:cubicBezTo>
                      <a:cubicBezTo>
                        <a:pt x="4997134" y="3914972"/>
                        <a:pt x="4970082" y="4250633"/>
                        <a:pt x="5003801" y="4535526"/>
                      </a:cubicBezTo>
                      <a:cubicBezTo>
                        <a:pt x="5005516" y="4569625"/>
                        <a:pt x="5007706" y="4603630"/>
                        <a:pt x="5010183" y="4637634"/>
                      </a:cubicBezTo>
                      <a:cubicBezTo>
                        <a:pt x="5012659" y="4671543"/>
                        <a:pt x="5015326" y="4705452"/>
                        <a:pt x="5017898" y="4739075"/>
                      </a:cubicBezTo>
                      <a:cubicBezTo>
                        <a:pt x="5023994" y="4815847"/>
                        <a:pt x="5030566" y="4891666"/>
                        <a:pt x="5035043" y="4965199"/>
                      </a:cubicBezTo>
                      <a:cubicBezTo>
                        <a:pt x="5048569" y="5170939"/>
                        <a:pt x="4902360" y="5357724"/>
                        <a:pt x="4717003" y="5436591"/>
                      </a:cubicBezTo>
                      <a:cubicBezTo>
                        <a:pt x="4642137" y="5473834"/>
                        <a:pt x="4562698" y="5505457"/>
                        <a:pt x="4481736" y="5533175"/>
                      </a:cubicBezTo>
                      <a:cubicBezTo>
                        <a:pt x="4454780" y="5542414"/>
                        <a:pt x="4427538" y="5551272"/>
                        <a:pt x="4400392" y="5559749"/>
                      </a:cubicBezTo>
                      <a:cubicBezTo>
                        <a:pt x="4373151" y="5568227"/>
                        <a:pt x="4345909" y="5576323"/>
                        <a:pt x="4318668" y="5584133"/>
                      </a:cubicBezTo>
                      <a:cubicBezTo>
                        <a:pt x="4093116" y="5664238"/>
                        <a:pt x="3871088" y="5632901"/>
                        <a:pt x="3646393" y="5580323"/>
                      </a:cubicBezTo>
                      <a:cubicBezTo>
                        <a:pt x="3601435" y="5569846"/>
                        <a:pt x="3556382" y="5558416"/>
                        <a:pt x="3511233" y="5546891"/>
                      </a:cubicBezTo>
                      <a:cubicBezTo>
                        <a:pt x="3324353" y="5501075"/>
                        <a:pt x="3132234" y="5428018"/>
                        <a:pt x="2940019" y="5490217"/>
                      </a:cubicBezTo>
                      <a:cubicBezTo>
                        <a:pt x="2777618" y="5544319"/>
                        <a:pt x="2620646" y="5617471"/>
                        <a:pt x="2447672" y="5621186"/>
                      </a:cubicBezTo>
                      <a:cubicBezTo>
                        <a:pt x="2409191" y="5623948"/>
                        <a:pt x="2370424" y="5626520"/>
                        <a:pt x="2331657" y="5628806"/>
                      </a:cubicBezTo>
                      <a:cubicBezTo>
                        <a:pt x="2292891" y="5631091"/>
                        <a:pt x="2254029" y="5632997"/>
                        <a:pt x="2215167" y="5634520"/>
                      </a:cubicBezTo>
                      <a:cubicBezTo>
                        <a:pt x="2152968" y="5636806"/>
                        <a:pt x="2090580" y="5637473"/>
                        <a:pt x="2028477" y="5634425"/>
                      </a:cubicBezTo>
                      <a:cubicBezTo>
                        <a:pt x="1925321" y="5630044"/>
                        <a:pt x="1829023" y="5600802"/>
                        <a:pt x="1741298" y="5554034"/>
                      </a:cubicBezTo>
                      <a:cubicBezTo>
                        <a:pt x="1711770" y="5538603"/>
                        <a:pt x="1683005" y="5520982"/>
                        <a:pt x="1654335" y="5501170"/>
                      </a:cubicBezTo>
                      <a:cubicBezTo>
                        <a:pt x="1524318" y="5401062"/>
                        <a:pt x="1383539" y="5327910"/>
                        <a:pt x="1237330" y="5235899"/>
                      </a:cubicBezTo>
                      <a:cubicBezTo>
                        <a:pt x="1212946" y="5220373"/>
                        <a:pt x="1189991" y="5203800"/>
                        <a:pt x="1169417" y="5184750"/>
                      </a:cubicBezTo>
                      <a:cubicBezTo>
                        <a:pt x="1126364" y="5146555"/>
                        <a:pt x="1093884" y="5097787"/>
                        <a:pt x="1083025" y="5041018"/>
                      </a:cubicBezTo>
                      <a:cubicBezTo>
                        <a:pt x="1064070" y="4917859"/>
                        <a:pt x="1026161" y="4793368"/>
                        <a:pt x="960248" y="4693831"/>
                      </a:cubicBezTo>
                      <a:cubicBezTo>
                        <a:pt x="937959" y="4660780"/>
                        <a:pt x="912623" y="4630585"/>
                        <a:pt x="883476" y="4604297"/>
                      </a:cubicBezTo>
                      <a:cubicBezTo>
                        <a:pt x="823183" y="4542956"/>
                        <a:pt x="736601" y="4518572"/>
                        <a:pt x="652686" y="4510475"/>
                      </a:cubicBezTo>
                      <a:cubicBezTo>
                        <a:pt x="723075" y="4518572"/>
                        <a:pt x="796132" y="4532097"/>
                        <a:pt x="860235" y="4561529"/>
                      </a:cubicBezTo>
                      <a:cubicBezTo>
                        <a:pt x="891382" y="4575245"/>
                        <a:pt x="921291" y="4590866"/>
                        <a:pt x="950818" y="4607630"/>
                      </a:cubicBezTo>
                      <a:cubicBezTo>
                        <a:pt x="1037781" y="4658684"/>
                        <a:pt x="1121030" y="4720311"/>
                        <a:pt x="1210374" y="4781176"/>
                      </a:cubicBezTo>
                      <a:cubicBezTo>
                        <a:pt x="1259142" y="4813656"/>
                        <a:pt x="1313244" y="4824514"/>
                        <a:pt x="1370109" y="4821752"/>
                      </a:cubicBezTo>
                      <a:cubicBezTo>
                        <a:pt x="1249998" y="4684688"/>
                        <a:pt x="1101313" y="4582580"/>
                        <a:pt x="935673" y="4523143"/>
                      </a:cubicBezTo>
                      <a:cubicBezTo>
                        <a:pt x="901288" y="4511999"/>
                        <a:pt x="866331" y="4502474"/>
                        <a:pt x="829755" y="4495616"/>
                      </a:cubicBezTo>
                      <a:cubicBezTo>
                        <a:pt x="752793" y="4477995"/>
                        <a:pt x="674307" y="4483424"/>
                        <a:pt x="597155" y="4485996"/>
                      </a:cubicBezTo>
                      <a:lnTo>
                        <a:pt x="597155" y="44859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64C552C-8410-4C48-A2FC-1395824CE0E0}"/>
                    </a:ext>
                  </a:extLst>
                </p:cNvPr>
                <p:cNvSpPr/>
                <p:nvPr/>
              </p:nvSpPr>
              <p:spPr>
                <a:xfrm>
                  <a:off x="3377322" y="184843"/>
                  <a:ext cx="5710839" cy="5639053"/>
                </a:xfrm>
                <a:custGeom>
                  <a:avLst/>
                  <a:gdLst>
                    <a:gd name="connsiteX0" fmla="*/ 247472 w 5710839"/>
                    <a:gd name="connsiteY0" fmla="*/ 4242251 h 5639053"/>
                    <a:gd name="connsiteX1" fmla="*/ 333864 w 5710839"/>
                    <a:gd name="connsiteY1" fmla="*/ 4314165 h 5639053"/>
                    <a:gd name="connsiteX2" fmla="*/ 440925 w 5710839"/>
                    <a:gd name="connsiteY2" fmla="*/ 4360361 h 5639053"/>
                    <a:gd name="connsiteX3" fmla="*/ 546843 w 5710839"/>
                    <a:gd name="connsiteY3" fmla="*/ 4380935 h 5639053"/>
                    <a:gd name="connsiteX4" fmla="*/ 871836 w 5710839"/>
                    <a:gd name="connsiteY4" fmla="*/ 4422559 h 5639053"/>
                    <a:gd name="connsiteX5" fmla="*/ 959561 w 5710839"/>
                    <a:gd name="connsiteY5" fmla="*/ 4447039 h 5639053"/>
                    <a:gd name="connsiteX6" fmla="*/ 1041857 w 5710839"/>
                    <a:gd name="connsiteY6" fmla="*/ 4480662 h 5639053"/>
                    <a:gd name="connsiteX7" fmla="*/ 1355801 w 5710839"/>
                    <a:gd name="connsiteY7" fmla="*/ 4827182 h 5639053"/>
                    <a:gd name="connsiteX8" fmla="*/ 1187971 w 5710839"/>
                    <a:gd name="connsiteY8" fmla="*/ 4897571 h 5639053"/>
                    <a:gd name="connsiteX9" fmla="*/ 960609 w 5710839"/>
                    <a:gd name="connsiteY9" fmla="*/ 4664780 h 5639053"/>
                    <a:gd name="connsiteX10" fmla="*/ 1093292 w 5710839"/>
                    <a:gd name="connsiteY10" fmla="*/ 5051876 h 5639053"/>
                    <a:gd name="connsiteX11" fmla="*/ 1236739 w 5710839"/>
                    <a:gd name="connsiteY11" fmla="*/ 5233232 h 5639053"/>
                    <a:gd name="connsiteX12" fmla="*/ 1321130 w 5710839"/>
                    <a:gd name="connsiteY12" fmla="*/ 5284096 h 5639053"/>
                    <a:gd name="connsiteX13" fmla="*/ 1723942 w 5710839"/>
                    <a:gd name="connsiteY13" fmla="*/ 5540509 h 5639053"/>
                    <a:gd name="connsiteX14" fmla="*/ 1797666 w 5710839"/>
                    <a:gd name="connsiteY14" fmla="*/ 5577942 h 5639053"/>
                    <a:gd name="connsiteX15" fmla="*/ 2118277 w 5710839"/>
                    <a:gd name="connsiteY15" fmla="*/ 5637854 h 5639053"/>
                    <a:gd name="connsiteX16" fmla="*/ 2319445 w 5710839"/>
                    <a:gd name="connsiteY16" fmla="*/ 5629663 h 5639053"/>
                    <a:gd name="connsiteX17" fmla="*/ 2420220 w 5710839"/>
                    <a:gd name="connsiteY17" fmla="*/ 5622138 h 5639053"/>
                    <a:gd name="connsiteX18" fmla="*/ 3042202 w 5710839"/>
                    <a:gd name="connsiteY18" fmla="*/ 5474120 h 5639053"/>
                    <a:gd name="connsiteX19" fmla="*/ 3431394 w 5710839"/>
                    <a:gd name="connsiteY19" fmla="*/ 5529841 h 5639053"/>
                    <a:gd name="connsiteX20" fmla="*/ 3559981 w 5710839"/>
                    <a:gd name="connsiteY20" fmla="*/ 5560606 h 5639053"/>
                    <a:gd name="connsiteX21" fmla="*/ 4318838 w 5710839"/>
                    <a:gd name="connsiteY21" fmla="*/ 5580990 h 5639053"/>
                    <a:gd name="connsiteX22" fmla="*/ 4419613 w 5710839"/>
                    <a:gd name="connsiteY22" fmla="*/ 5548986 h 5639053"/>
                    <a:gd name="connsiteX23" fmla="*/ 4520006 w 5710839"/>
                    <a:gd name="connsiteY23" fmla="*/ 5514029 h 5639053"/>
                    <a:gd name="connsiteX24" fmla="*/ 4714507 w 5710839"/>
                    <a:gd name="connsiteY24" fmla="*/ 5431447 h 5639053"/>
                    <a:gd name="connsiteX25" fmla="*/ 5038356 w 5710839"/>
                    <a:gd name="connsiteY25" fmla="*/ 4997394 h 5639053"/>
                    <a:gd name="connsiteX26" fmla="*/ 5050358 w 5710839"/>
                    <a:gd name="connsiteY26" fmla="*/ 4803369 h 5639053"/>
                    <a:gd name="connsiteX27" fmla="*/ 5033594 w 5710839"/>
                    <a:gd name="connsiteY27" fmla="*/ 4588961 h 5639053"/>
                    <a:gd name="connsiteX28" fmla="*/ 5019021 w 5710839"/>
                    <a:gd name="connsiteY28" fmla="*/ 4482186 h 5639053"/>
                    <a:gd name="connsiteX29" fmla="*/ 5287245 w 5710839"/>
                    <a:gd name="connsiteY29" fmla="*/ 3742760 h 5639053"/>
                    <a:gd name="connsiteX30" fmla="*/ 5355539 w 5710839"/>
                    <a:gd name="connsiteY30" fmla="*/ 3681229 h 5639053"/>
                    <a:gd name="connsiteX31" fmla="*/ 5425357 w 5710839"/>
                    <a:gd name="connsiteY31" fmla="*/ 3622364 h 5639053"/>
                    <a:gd name="connsiteX32" fmla="*/ 5495462 w 5710839"/>
                    <a:gd name="connsiteY32" fmla="*/ 3565786 h 5639053"/>
                    <a:gd name="connsiteX33" fmla="*/ 5564137 w 5710839"/>
                    <a:gd name="connsiteY33" fmla="*/ 3511303 h 5639053"/>
                    <a:gd name="connsiteX34" fmla="*/ 5700249 w 5710839"/>
                    <a:gd name="connsiteY34" fmla="*/ 3130017 h 5639053"/>
                    <a:gd name="connsiteX35" fmla="*/ 5619001 w 5710839"/>
                    <a:gd name="connsiteY35" fmla="*/ 2688819 h 5639053"/>
                    <a:gd name="connsiteX36" fmla="*/ 5579472 w 5710839"/>
                    <a:gd name="connsiteY36" fmla="*/ 2173040 h 5639053"/>
                    <a:gd name="connsiteX37" fmla="*/ 5526989 w 5710839"/>
                    <a:gd name="connsiteY37" fmla="*/ 2090554 h 5639053"/>
                    <a:gd name="connsiteX38" fmla="*/ 5093887 w 5710839"/>
                    <a:gd name="connsiteY38" fmla="*/ 1741367 h 5639053"/>
                    <a:gd name="connsiteX39" fmla="*/ 5003781 w 5710839"/>
                    <a:gd name="connsiteY39" fmla="*/ 1638973 h 5639053"/>
                    <a:gd name="connsiteX40" fmla="*/ 4943773 w 5710839"/>
                    <a:gd name="connsiteY40" fmla="*/ 1543628 h 5639053"/>
                    <a:gd name="connsiteX41" fmla="*/ 4817758 w 5710839"/>
                    <a:gd name="connsiteY41" fmla="*/ 1218921 h 5639053"/>
                    <a:gd name="connsiteX42" fmla="*/ 4777658 w 5710839"/>
                    <a:gd name="connsiteY42" fmla="*/ 1120718 h 5639053"/>
                    <a:gd name="connsiteX43" fmla="*/ 4723079 w 5710839"/>
                    <a:gd name="connsiteY43" fmla="*/ 1015848 h 5639053"/>
                    <a:gd name="connsiteX44" fmla="*/ 4102716 w 5710839"/>
                    <a:gd name="connsiteY44" fmla="*/ 447015 h 5639053"/>
                    <a:gd name="connsiteX45" fmla="*/ 4027754 w 5710839"/>
                    <a:gd name="connsiteY45" fmla="*/ 392818 h 5639053"/>
                    <a:gd name="connsiteX46" fmla="*/ 3869544 w 5710839"/>
                    <a:gd name="connsiteY46" fmla="*/ 297853 h 5639053"/>
                    <a:gd name="connsiteX47" fmla="*/ 3757816 w 5710839"/>
                    <a:gd name="connsiteY47" fmla="*/ 243942 h 5639053"/>
                    <a:gd name="connsiteX48" fmla="*/ 3445396 w 5710839"/>
                    <a:gd name="connsiteY48" fmla="*/ 195650 h 5639053"/>
                    <a:gd name="connsiteX49" fmla="*/ 2874276 w 5710839"/>
                    <a:gd name="connsiteY49" fmla="*/ 198317 h 5639053"/>
                    <a:gd name="connsiteX50" fmla="*/ 2460130 w 5710839"/>
                    <a:gd name="connsiteY50" fmla="*/ 2578 h 5639053"/>
                    <a:gd name="connsiteX51" fmla="*/ 2348782 w 5710839"/>
                    <a:gd name="connsiteY51" fmla="*/ 38869 h 5639053"/>
                    <a:gd name="connsiteX52" fmla="*/ 1983689 w 5710839"/>
                    <a:gd name="connsiteY52" fmla="*/ 352717 h 5639053"/>
                    <a:gd name="connsiteX53" fmla="*/ 1901774 w 5710839"/>
                    <a:gd name="connsiteY53" fmla="*/ 422345 h 5639053"/>
                    <a:gd name="connsiteX54" fmla="*/ 1764804 w 5710839"/>
                    <a:gd name="connsiteY54" fmla="*/ 502450 h 5639053"/>
                    <a:gd name="connsiteX55" fmla="*/ 1656696 w 5710839"/>
                    <a:gd name="connsiteY55" fmla="*/ 552361 h 5639053"/>
                    <a:gd name="connsiteX56" fmla="*/ 1330655 w 5710839"/>
                    <a:gd name="connsiteY56" fmla="*/ 696284 h 5639053"/>
                    <a:gd name="connsiteX57" fmla="*/ 1109389 w 5710839"/>
                    <a:gd name="connsiteY57" fmla="*/ 788486 h 5639053"/>
                    <a:gd name="connsiteX58" fmla="*/ 793064 w 5710839"/>
                    <a:gd name="connsiteY58" fmla="*/ 1172248 h 5639053"/>
                    <a:gd name="connsiteX59" fmla="*/ 773347 w 5710839"/>
                    <a:gd name="connsiteY59" fmla="*/ 1349223 h 5639053"/>
                    <a:gd name="connsiteX60" fmla="*/ 781824 w 5710839"/>
                    <a:gd name="connsiteY60" fmla="*/ 1543819 h 5639053"/>
                    <a:gd name="connsiteX61" fmla="*/ 584181 w 5710839"/>
                    <a:gd name="connsiteY61" fmla="*/ 2469554 h 5639053"/>
                    <a:gd name="connsiteX62" fmla="*/ 78403 w 5710839"/>
                    <a:gd name="connsiteY62" fmla="*/ 2911228 h 5639053"/>
                    <a:gd name="connsiteX63" fmla="*/ 20967 w 5710839"/>
                    <a:gd name="connsiteY63" fmla="*/ 3022861 h 5639053"/>
                    <a:gd name="connsiteX64" fmla="*/ 37350 w 5710839"/>
                    <a:gd name="connsiteY64" fmla="*/ 3262605 h 5639053"/>
                    <a:gd name="connsiteX65" fmla="*/ 161842 w 5710839"/>
                    <a:gd name="connsiteY65" fmla="*/ 3798577 h 5639053"/>
                    <a:gd name="connsiteX66" fmla="*/ 247472 w 5710839"/>
                    <a:gd name="connsiteY66" fmla="*/ 4242251 h 5639053"/>
                    <a:gd name="connsiteX67" fmla="*/ 247472 w 5710839"/>
                    <a:gd name="connsiteY67" fmla="*/ 4242251 h 5639053"/>
                    <a:gd name="connsiteX68" fmla="*/ 255187 w 5710839"/>
                    <a:gd name="connsiteY68" fmla="*/ 4256443 h 5639053"/>
                    <a:gd name="connsiteX69" fmla="*/ 162033 w 5710839"/>
                    <a:gd name="connsiteY69" fmla="*/ 3998888 h 5639053"/>
                    <a:gd name="connsiteX70" fmla="*/ 5061 w 5710839"/>
                    <a:gd name="connsiteY70" fmla="*/ 3132684 h 5639053"/>
                    <a:gd name="connsiteX71" fmla="*/ 5727 w 5710839"/>
                    <a:gd name="connsiteY71" fmla="*/ 3074105 h 5639053"/>
                    <a:gd name="connsiteX72" fmla="*/ 40398 w 5710839"/>
                    <a:gd name="connsiteY72" fmla="*/ 2973807 h 5639053"/>
                    <a:gd name="connsiteX73" fmla="*/ 245948 w 5710839"/>
                    <a:gd name="connsiteY73" fmla="*/ 2721204 h 5639053"/>
                    <a:gd name="connsiteX74" fmla="*/ 698005 w 5710839"/>
                    <a:gd name="connsiteY74" fmla="*/ 2358492 h 5639053"/>
                    <a:gd name="connsiteX75" fmla="*/ 802780 w 5710839"/>
                    <a:gd name="connsiteY75" fmla="*/ 1697743 h 5639053"/>
                    <a:gd name="connsiteX76" fmla="*/ 783825 w 5710839"/>
                    <a:gd name="connsiteY76" fmla="*/ 1494003 h 5639053"/>
                    <a:gd name="connsiteX77" fmla="*/ 771061 w 5710839"/>
                    <a:gd name="connsiteY77" fmla="*/ 1300074 h 5639053"/>
                    <a:gd name="connsiteX78" fmla="*/ 1160824 w 5710839"/>
                    <a:gd name="connsiteY78" fmla="*/ 764102 h 5639053"/>
                    <a:gd name="connsiteX79" fmla="*/ 1355611 w 5710839"/>
                    <a:gd name="connsiteY79" fmla="*/ 682759 h 5639053"/>
                    <a:gd name="connsiteX80" fmla="*/ 1646695 w 5710839"/>
                    <a:gd name="connsiteY80" fmla="*/ 564839 h 5639053"/>
                    <a:gd name="connsiteX81" fmla="*/ 1743278 w 5710839"/>
                    <a:gd name="connsiteY81" fmla="*/ 523024 h 5639053"/>
                    <a:gd name="connsiteX82" fmla="*/ 1828050 w 5710839"/>
                    <a:gd name="connsiteY82" fmla="*/ 482067 h 5639053"/>
                    <a:gd name="connsiteX83" fmla="*/ 1905203 w 5710839"/>
                    <a:gd name="connsiteY83" fmla="*/ 431203 h 5639053"/>
                    <a:gd name="connsiteX84" fmla="*/ 2273344 w 5710839"/>
                    <a:gd name="connsiteY84" fmla="*/ 73921 h 5639053"/>
                    <a:gd name="connsiteX85" fmla="*/ 2356307 w 5710839"/>
                    <a:gd name="connsiteY85" fmla="*/ 32487 h 5639053"/>
                    <a:gd name="connsiteX86" fmla="*/ 2440699 w 5710839"/>
                    <a:gd name="connsiteY86" fmla="*/ 7150 h 5639053"/>
                    <a:gd name="connsiteX87" fmla="*/ 2665870 w 5710839"/>
                    <a:gd name="connsiteY87" fmla="*/ 52204 h 5639053"/>
                    <a:gd name="connsiteX88" fmla="*/ 3144977 w 5710839"/>
                    <a:gd name="connsiteY88" fmla="*/ 247085 h 5639053"/>
                    <a:gd name="connsiteX89" fmla="*/ 3670852 w 5710839"/>
                    <a:gd name="connsiteY89" fmla="*/ 215938 h 5639053"/>
                    <a:gd name="connsiteX90" fmla="*/ 3797440 w 5710839"/>
                    <a:gd name="connsiteY90" fmla="*/ 265183 h 5639053"/>
                    <a:gd name="connsiteX91" fmla="*/ 4058329 w 5710839"/>
                    <a:gd name="connsiteY91" fmla="*/ 415487 h 5639053"/>
                    <a:gd name="connsiteX92" fmla="*/ 4140244 w 5710839"/>
                    <a:gd name="connsiteY92" fmla="*/ 476638 h 5639053"/>
                    <a:gd name="connsiteX93" fmla="*/ 4685170 w 5710839"/>
                    <a:gd name="connsiteY93" fmla="*/ 953554 h 5639053"/>
                    <a:gd name="connsiteX94" fmla="*/ 4728223 w 5710839"/>
                    <a:gd name="connsiteY94" fmla="*/ 1027183 h 5639053"/>
                    <a:gd name="connsiteX95" fmla="*/ 4766418 w 5710839"/>
                    <a:gd name="connsiteY95" fmla="*/ 1101763 h 5639053"/>
                    <a:gd name="connsiteX96" fmla="*/ 4939201 w 5710839"/>
                    <a:gd name="connsiteY96" fmla="*/ 1534198 h 5639053"/>
                    <a:gd name="connsiteX97" fmla="*/ 4991017 w 5710839"/>
                    <a:gd name="connsiteY97" fmla="*/ 1616875 h 5639053"/>
                    <a:gd name="connsiteX98" fmla="*/ 5091125 w 5710839"/>
                    <a:gd name="connsiteY98" fmla="*/ 1730604 h 5639053"/>
                    <a:gd name="connsiteX99" fmla="*/ 5480888 w 5710839"/>
                    <a:gd name="connsiteY99" fmla="*/ 2036452 h 5639053"/>
                    <a:gd name="connsiteX100" fmla="*/ 5547944 w 5710839"/>
                    <a:gd name="connsiteY100" fmla="*/ 2122177 h 5639053"/>
                    <a:gd name="connsiteX101" fmla="*/ 5599951 w 5710839"/>
                    <a:gd name="connsiteY101" fmla="*/ 2214093 h 5639053"/>
                    <a:gd name="connsiteX102" fmla="*/ 5616239 w 5710839"/>
                    <a:gd name="connsiteY102" fmla="*/ 2729396 h 5639053"/>
                    <a:gd name="connsiteX103" fmla="*/ 5689295 w 5710839"/>
                    <a:gd name="connsiteY103" fmla="*/ 3078582 h 5639053"/>
                    <a:gd name="connsiteX104" fmla="*/ 5588425 w 5710839"/>
                    <a:gd name="connsiteY104" fmla="*/ 3489871 h 5639053"/>
                    <a:gd name="connsiteX105" fmla="*/ 5475459 w 5710839"/>
                    <a:gd name="connsiteY105" fmla="*/ 3601028 h 5639053"/>
                    <a:gd name="connsiteX106" fmla="*/ 5373065 w 5710839"/>
                    <a:gd name="connsiteY106" fmla="*/ 3676657 h 5639053"/>
                    <a:gd name="connsiteX107" fmla="*/ 5272767 w 5710839"/>
                    <a:gd name="connsiteY107" fmla="*/ 3751428 h 5639053"/>
                    <a:gd name="connsiteX108" fmla="*/ 5008448 w 5710839"/>
                    <a:gd name="connsiteY108" fmla="*/ 4535526 h 5639053"/>
                    <a:gd name="connsiteX109" fmla="*/ 5014830 w 5710839"/>
                    <a:gd name="connsiteY109" fmla="*/ 4637634 h 5639053"/>
                    <a:gd name="connsiteX110" fmla="*/ 5022545 w 5710839"/>
                    <a:gd name="connsiteY110" fmla="*/ 4739075 h 5639053"/>
                    <a:gd name="connsiteX111" fmla="*/ 5039690 w 5710839"/>
                    <a:gd name="connsiteY111" fmla="*/ 4965199 h 5639053"/>
                    <a:gd name="connsiteX112" fmla="*/ 4721650 w 5710839"/>
                    <a:gd name="connsiteY112" fmla="*/ 5436591 h 5639053"/>
                    <a:gd name="connsiteX113" fmla="*/ 4486383 w 5710839"/>
                    <a:gd name="connsiteY113" fmla="*/ 5533175 h 5639053"/>
                    <a:gd name="connsiteX114" fmla="*/ 4405040 w 5710839"/>
                    <a:gd name="connsiteY114" fmla="*/ 5559749 h 5639053"/>
                    <a:gd name="connsiteX115" fmla="*/ 4323315 w 5710839"/>
                    <a:gd name="connsiteY115" fmla="*/ 5584133 h 5639053"/>
                    <a:gd name="connsiteX116" fmla="*/ 3651040 w 5710839"/>
                    <a:gd name="connsiteY116" fmla="*/ 5580323 h 5639053"/>
                    <a:gd name="connsiteX117" fmla="*/ 3515881 w 5710839"/>
                    <a:gd name="connsiteY117" fmla="*/ 5546891 h 5639053"/>
                    <a:gd name="connsiteX118" fmla="*/ 2944666 w 5710839"/>
                    <a:gd name="connsiteY118" fmla="*/ 5490217 h 5639053"/>
                    <a:gd name="connsiteX119" fmla="*/ 2452319 w 5710839"/>
                    <a:gd name="connsiteY119" fmla="*/ 5621186 h 5639053"/>
                    <a:gd name="connsiteX120" fmla="*/ 2336305 w 5710839"/>
                    <a:gd name="connsiteY120" fmla="*/ 5628806 h 5639053"/>
                    <a:gd name="connsiteX121" fmla="*/ 2219814 w 5710839"/>
                    <a:gd name="connsiteY121" fmla="*/ 5634520 h 5639053"/>
                    <a:gd name="connsiteX122" fmla="*/ 2033124 w 5710839"/>
                    <a:gd name="connsiteY122" fmla="*/ 5634425 h 5639053"/>
                    <a:gd name="connsiteX123" fmla="*/ 1822431 w 5710839"/>
                    <a:gd name="connsiteY123" fmla="*/ 5589277 h 5639053"/>
                    <a:gd name="connsiteX124" fmla="*/ 1725657 w 5710839"/>
                    <a:gd name="connsiteY124" fmla="*/ 5542033 h 5639053"/>
                    <a:gd name="connsiteX125" fmla="*/ 1277220 w 5710839"/>
                    <a:gd name="connsiteY125" fmla="*/ 5260283 h 5639053"/>
                    <a:gd name="connsiteX126" fmla="*/ 1197019 w 5710839"/>
                    <a:gd name="connsiteY126" fmla="*/ 5206372 h 5639053"/>
                    <a:gd name="connsiteX127" fmla="*/ 1085005 w 5710839"/>
                    <a:gd name="connsiteY127" fmla="*/ 5035588 h 5639053"/>
                    <a:gd name="connsiteX128" fmla="*/ 952417 w 5710839"/>
                    <a:gd name="connsiteY128" fmla="*/ 4656589 h 5639053"/>
                    <a:gd name="connsiteX129" fmla="*/ 1166253 w 5710839"/>
                    <a:gd name="connsiteY129" fmla="*/ 4889380 h 5639053"/>
                    <a:gd name="connsiteX130" fmla="*/ 1374661 w 5710839"/>
                    <a:gd name="connsiteY130" fmla="*/ 4821752 h 5639053"/>
                    <a:gd name="connsiteX131" fmla="*/ 931938 w 5710839"/>
                    <a:gd name="connsiteY131" fmla="*/ 4436847 h 5639053"/>
                    <a:gd name="connsiteX132" fmla="*/ 804018 w 5710839"/>
                    <a:gd name="connsiteY132" fmla="*/ 4407415 h 5639053"/>
                    <a:gd name="connsiteX133" fmla="*/ 516744 w 5710839"/>
                    <a:gd name="connsiteY133" fmla="*/ 4384841 h 5639053"/>
                    <a:gd name="connsiteX134" fmla="*/ 424542 w 5710839"/>
                    <a:gd name="connsiteY134" fmla="*/ 4363314 h 5639053"/>
                    <a:gd name="connsiteX135" fmla="*/ 331959 w 5710839"/>
                    <a:gd name="connsiteY135" fmla="*/ 4319404 h 5639053"/>
                    <a:gd name="connsiteX136" fmla="*/ 255187 w 5710839"/>
                    <a:gd name="connsiteY136" fmla="*/ 4256443 h 5639053"/>
                    <a:gd name="connsiteX137" fmla="*/ 255187 w 5710839"/>
                    <a:gd name="connsiteY137" fmla="*/ 4256443 h 563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</a:cxnLst>
                  <a:rect l="l" t="t" r="r" b="b"/>
                  <a:pathLst>
                    <a:path w="5710839" h="5639053">
                      <a:moveTo>
                        <a:pt x="247472" y="4242251"/>
                      </a:moveTo>
                      <a:cubicBezTo>
                        <a:pt x="270237" y="4272350"/>
                        <a:pt x="300145" y="4295496"/>
                        <a:pt x="333864" y="4314165"/>
                      </a:cubicBezTo>
                      <a:cubicBezTo>
                        <a:pt x="367773" y="4332834"/>
                        <a:pt x="404349" y="4347407"/>
                        <a:pt x="440925" y="4360361"/>
                      </a:cubicBezTo>
                      <a:cubicBezTo>
                        <a:pt x="475119" y="4370172"/>
                        <a:pt x="510552" y="4376458"/>
                        <a:pt x="546843" y="4380935"/>
                      </a:cubicBezTo>
                      <a:cubicBezTo>
                        <a:pt x="655523" y="4394461"/>
                        <a:pt x="771347" y="4392080"/>
                        <a:pt x="871836" y="4422559"/>
                      </a:cubicBezTo>
                      <a:cubicBezTo>
                        <a:pt x="901744" y="4429513"/>
                        <a:pt x="930700" y="4437800"/>
                        <a:pt x="959561" y="4447039"/>
                      </a:cubicBezTo>
                      <a:cubicBezTo>
                        <a:pt x="987279" y="4456945"/>
                        <a:pt x="1014711" y="4467994"/>
                        <a:pt x="1041857" y="4480662"/>
                      </a:cubicBezTo>
                      <a:cubicBezTo>
                        <a:pt x="1190733" y="4553719"/>
                        <a:pt x="1317987" y="4678306"/>
                        <a:pt x="1355801" y="4827182"/>
                      </a:cubicBezTo>
                      <a:cubicBezTo>
                        <a:pt x="1363897" y="4862329"/>
                        <a:pt x="1258360" y="4908430"/>
                        <a:pt x="1187971" y="4897571"/>
                      </a:cubicBezTo>
                      <a:cubicBezTo>
                        <a:pt x="1068908" y="4881284"/>
                        <a:pt x="1012044" y="4759554"/>
                        <a:pt x="960609" y="4664780"/>
                      </a:cubicBezTo>
                      <a:cubicBezTo>
                        <a:pt x="1041857" y="4778509"/>
                        <a:pt x="1052620" y="4919193"/>
                        <a:pt x="1093292" y="5051876"/>
                      </a:cubicBezTo>
                      <a:cubicBezTo>
                        <a:pt x="1114914" y="5127695"/>
                        <a:pt x="1169111" y="5192656"/>
                        <a:pt x="1236739" y="5233232"/>
                      </a:cubicBezTo>
                      <a:cubicBezTo>
                        <a:pt x="1265123" y="5250378"/>
                        <a:pt x="1293317" y="5267332"/>
                        <a:pt x="1321130" y="5284096"/>
                      </a:cubicBezTo>
                      <a:cubicBezTo>
                        <a:pt x="1460386" y="5368106"/>
                        <a:pt x="1593164" y="5449164"/>
                        <a:pt x="1723942" y="5540509"/>
                      </a:cubicBezTo>
                      <a:cubicBezTo>
                        <a:pt x="1747945" y="5554320"/>
                        <a:pt x="1772615" y="5566798"/>
                        <a:pt x="1797666" y="5577942"/>
                      </a:cubicBezTo>
                      <a:cubicBezTo>
                        <a:pt x="1898059" y="5622519"/>
                        <a:pt x="2007502" y="5644617"/>
                        <a:pt x="2118277" y="5637854"/>
                      </a:cubicBezTo>
                      <a:cubicBezTo>
                        <a:pt x="2185048" y="5637568"/>
                        <a:pt x="2252294" y="5634140"/>
                        <a:pt x="2319445" y="5629663"/>
                      </a:cubicBezTo>
                      <a:cubicBezTo>
                        <a:pt x="2353069" y="5627377"/>
                        <a:pt x="2386692" y="5624805"/>
                        <a:pt x="2420220" y="5622138"/>
                      </a:cubicBezTo>
                      <a:cubicBezTo>
                        <a:pt x="2630722" y="5598611"/>
                        <a:pt x="2828366" y="5522792"/>
                        <a:pt x="3042202" y="5474120"/>
                      </a:cubicBezTo>
                      <a:cubicBezTo>
                        <a:pt x="3174885" y="5441639"/>
                        <a:pt x="3302044" y="5503933"/>
                        <a:pt x="3431394" y="5529841"/>
                      </a:cubicBezTo>
                      <a:cubicBezTo>
                        <a:pt x="3474447" y="5539937"/>
                        <a:pt x="3517309" y="5550415"/>
                        <a:pt x="3559981" y="5560606"/>
                      </a:cubicBezTo>
                      <a:cubicBezTo>
                        <a:pt x="3816204" y="5621853"/>
                        <a:pt x="4067854" y="5673383"/>
                        <a:pt x="4318838" y="5580990"/>
                      </a:cubicBezTo>
                      <a:cubicBezTo>
                        <a:pt x="4352366" y="5570703"/>
                        <a:pt x="4385990" y="5560130"/>
                        <a:pt x="4419613" y="5548986"/>
                      </a:cubicBezTo>
                      <a:cubicBezTo>
                        <a:pt x="4453236" y="5537842"/>
                        <a:pt x="4486764" y="5526221"/>
                        <a:pt x="4520006" y="5514029"/>
                      </a:cubicBezTo>
                      <a:cubicBezTo>
                        <a:pt x="4586491" y="5489550"/>
                        <a:pt x="4651927" y="5462404"/>
                        <a:pt x="4714507" y="5431447"/>
                      </a:cubicBezTo>
                      <a:cubicBezTo>
                        <a:pt x="4921771" y="5348580"/>
                        <a:pt x="5009210" y="5185226"/>
                        <a:pt x="5038356" y="4997394"/>
                      </a:cubicBezTo>
                      <a:cubicBezTo>
                        <a:pt x="5048072" y="4934719"/>
                        <a:pt x="5051311" y="4869377"/>
                        <a:pt x="5050358" y="4803369"/>
                      </a:cubicBezTo>
                      <a:cubicBezTo>
                        <a:pt x="5049120" y="4731360"/>
                        <a:pt x="5042357" y="4660113"/>
                        <a:pt x="5033594" y="4588961"/>
                      </a:cubicBezTo>
                      <a:cubicBezTo>
                        <a:pt x="5029213" y="4553433"/>
                        <a:pt x="5024355" y="4517809"/>
                        <a:pt x="5019021" y="4482186"/>
                      </a:cubicBezTo>
                      <a:cubicBezTo>
                        <a:pt x="4912532" y="4199103"/>
                        <a:pt x="5053311" y="3912210"/>
                        <a:pt x="5287245" y="3742760"/>
                      </a:cubicBezTo>
                      <a:cubicBezTo>
                        <a:pt x="5309724" y="3721805"/>
                        <a:pt x="5332488" y="3701231"/>
                        <a:pt x="5355539" y="3681229"/>
                      </a:cubicBezTo>
                      <a:cubicBezTo>
                        <a:pt x="5378590" y="3661131"/>
                        <a:pt x="5401926" y="3641605"/>
                        <a:pt x="5425357" y="3622364"/>
                      </a:cubicBezTo>
                      <a:cubicBezTo>
                        <a:pt x="5448789" y="3603124"/>
                        <a:pt x="5472221" y="3584264"/>
                        <a:pt x="5495462" y="3565786"/>
                      </a:cubicBezTo>
                      <a:cubicBezTo>
                        <a:pt x="5518703" y="3547307"/>
                        <a:pt x="5541658" y="3529114"/>
                        <a:pt x="5564137" y="3511303"/>
                      </a:cubicBezTo>
                      <a:cubicBezTo>
                        <a:pt x="5681294" y="3422339"/>
                        <a:pt x="5735396" y="3276226"/>
                        <a:pt x="5700249" y="3130017"/>
                      </a:cubicBezTo>
                      <a:cubicBezTo>
                        <a:pt x="5665102" y="2978474"/>
                        <a:pt x="5600046" y="2845791"/>
                        <a:pt x="5619001" y="2688819"/>
                      </a:cubicBezTo>
                      <a:cubicBezTo>
                        <a:pt x="5637955" y="2515559"/>
                        <a:pt x="5665007" y="2328774"/>
                        <a:pt x="5579472" y="2173040"/>
                      </a:cubicBezTo>
                      <a:cubicBezTo>
                        <a:pt x="5564137" y="2145132"/>
                        <a:pt x="5546420" y="2117700"/>
                        <a:pt x="5526989" y="2090554"/>
                      </a:cubicBezTo>
                      <a:cubicBezTo>
                        <a:pt x="5410594" y="1930819"/>
                        <a:pt x="5240096" y="1863192"/>
                        <a:pt x="5093887" y="1741367"/>
                      </a:cubicBezTo>
                      <a:cubicBezTo>
                        <a:pt x="5058740" y="1711554"/>
                        <a:pt x="5028927" y="1676407"/>
                        <a:pt x="5003781" y="1638973"/>
                      </a:cubicBezTo>
                      <a:cubicBezTo>
                        <a:pt x="4981969" y="1608303"/>
                        <a:pt x="4962252" y="1576394"/>
                        <a:pt x="4943773" y="1543628"/>
                      </a:cubicBezTo>
                      <a:cubicBezTo>
                        <a:pt x="4888338" y="1445235"/>
                        <a:pt x="4844523" y="1338269"/>
                        <a:pt x="4817758" y="1218921"/>
                      </a:cubicBezTo>
                      <a:cubicBezTo>
                        <a:pt x="4809661" y="1183774"/>
                        <a:pt x="4793374" y="1153960"/>
                        <a:pt x="4777658" y="1120718"/>
                      </a:cubicBezTo>
                      <a:cubicBezTo>
                        <a:pt x="4760798" y="1085190"/>
                        <a:pt x="4742701" y="1050424"/>
                        <a:pt x="4723079" y="1015848"/>
                      </a:cubicBezTo>
                      <a:cubicBezTo>
                        <a:pt x="4579633" y="756006"/>
                        <a:pt x="4325125" y="617893"/>
                        <a:pt x="4102716" y="447015"/>
                      </a:cubicBezTo>
                      <a:cubicBezTo>
                        <a:pt x="4078237" y="428155"/>
                        <a:pt x="4053186" y="410058"/>
                        <a:pt x="4027754" y="392818"/>
                      </a:cubicBezTo>
                      <a:cubicBezTo>
                        <a:pt x="3976795" y="358242"/>
                        <a:pt x="3924027" y="326714"/>
                        <a:pt x="3869544" y="297853"/>
                      </a:cubicBezTo>
                      <a:cubicBezTo>
                        <a:pt x="3833063" y="278708"/>
                        <a:pt x="3795820" y="260706"/>
                        <a:pt x="3757816" y="243942"/>
                      </a:cubicBezTo>
                      <a:cubicBezTo>
                        <a:pt x="3661994" y="192983"/>
                        <a:pt x="3551028" y="184887"/>
                        <a:pt x="3445396" y="195650"/>
                      </a:cubicBezTo>
                      <a:cubicBezTo>
                        <a:pt x="3255943" y="217272"/>
                        <a:pt x="3055633" y="309379"/>
                        <a:pt x="2874276" y="198317"/>
                      </a:cubicBezTo>
                      <a:cubicBezTo>
                        <a:pt x="2741593" y="119926"/>
                        <a:pt x="2622531" y="-20758"/>
                        <a:pt x="2460130" y="2578"/>
                      </a:cubicBezTo>
                      <a:cubicBezTo>
                        <a:pt x="2421744" y="8960"/>
                        <a:pt x="2384406" y="22105"/>
                        <a:pt x="2348782" y="38869"/>
                      </a:cubicBezTo>
                      <a:cubicBezTo>
                        <a:pt x="2206193" y="106020"/>
                        <a:pt x="2090083" y="231750"/>
                        <a:pt x="1983689" y="352717"/>
                      </a:cubicBezTo>
                      <a:cubicBezTo>
                        <a:pt x="1959305" y="379768"/>
                        <a:pt x="1929587" y="401390"/>
                        <a:pt x="1901774" y="422345"/>
                      </a:cubicBezTo>
                      <a:cubicBezTo>
                        <a:pt x="1856435" y="455492"/>
                        <a:pt x="1813191" y="482638"/>
                        <a:pt x="1764804" y="502450"/>
                      </a:cubicBezTo>
                      <a:cubicBezTo>
                        <a:pt x="1728610" y="519500"/>
                        <a:pt x="1692700" y="535978"/>
                        <a:pt x="1656696" y="552361"/>
                      </a:cubicBezTo>
                      <a:cubicBezTo>
                        <a:pt x="1548778" y="601415"/>
                        <a:pt x="1440288" y="649421"/>
                        <a:pt x="1330655" y="696284"/>
                      </a:cubicBezTo>
                      <a:cubicBezTo>
                        <a:pt x="1257503" y="727526"/>
                        <a:pt x="1183875" y="758292"/>
                        <a:pt x="1109389" y="788486"/>
                      </a:cubicBezTo>
                      <a:cubicBezTo>
                        <a:pt x="917175" y="856209"/>
                        <a:pt x="828592" y="1001751"/>
                        <a:pt x="793064" y="1172248"/>
                      </a:cubicBezTo>
                      <a:cubicBezTo>
                        <a:pt x="781253" y="1229113"/>
                        <a:pt x="775252" y="1288739"/>
                        <a:pt x="773347" y="1349223"/>
                      </a:cubicBezTo>
                      <a:cubicBezTo>
                        <a:pt x="771061" y="1413898"/>
                        <a:pt x="771061" y="1478858"/>
                        <a:pt x="781824" y="1543819"/>
                      </a:cubicBezTo>
                      <a:cubicBezTo>
                        <a:pt x="833259" y="1871383"/>
                        <a:pt x="879265" y="2244859"/>
                        <a:pt x="584181" y="2469554"/>
                      </a:cubicBezTo>
                      <a:cubicBezTo>
                        <a:pt x="413302" y="2601475"/>
                        <a:pt x="195942" y="2734539"/>
                        <a:pt x="78403" y="2911228"/>
                      </a:cubicBezTo>
                      <a:cubicBezTo>
                        <a:pt x="54876" y="2946565"/>
                        <a:pt x="35350" y="2983713"/>
                        <a:pt x="20967" y="3022861"/>
                      </a:cubicBezTo>
                      <a:cubicBezTo>
                        <a:pt x="10299" y="3102871"/>
                        <a:pt x="15729" y="3184119"/>
                        <a:pt x="37350" y="3262605"/>
                      </a:cubicBezTo>
                      <a:cubicBezTo>
                        <a:pt x="88785" y="3441294"/>
                        <a:pt x="194322" y="3603695"/>
                        <a:pt x="161842" y="3798577"/>
                      </a:cubicBezTo>
                      <a:cubicBezTo>
                        <a:pt x="134886" y="3952882"/>
                        <a:pt x="143078" y="4123379"/>
                        <a:pt x="247472" y="4242251"/>
                      </a:cubicBezTo>
                      <a:lnTo>
                        <a:pt x="247472" y="4242251"/>
                      </a:lnTo>
                      <a:close/>
                      <a:moveTo>
                        <a:pt x="255187" y="4256443"/>
                      </a:moveTo>
                      <a:cubicBezTo>
                        <a:pt x="194513" y="4182910"/>
                        <a:pt x="156603" y="4090899"/>
                        <a:pt x="162033" y="3998888"/>
                      </a:cubicBezTo>
                      <a:cubicBezTo>
                        <a:pt x="175558" y="3698469"/>
                        <a:pt x="116027" y="3411481"/>
                        <a:pt x="5061" y="3132684"/>
                      </a:cubicBezTo>
                      <a:cubicBezTo>
                        <a:pt x="-3036" y="3113729"/>
                        <a:pt x="-369" y="3092107"/>
                        <a:pt x="5727" y="3074105"/>
                      </a:cubicBezTo>
                      <a:cubicBezTo>
                        <a:pt x="13062" y="3039625"/>
                        <a:pt x="25158" y="3006192"/>
                        <a:pt x="40398" y="2973807"/>
                      </a:cubicBezTo>
                      <a:cubicBezTo>
                        <a:pt x="86214" y="2876842"/>
                        <a:pt x="160699" y="2790260"/>
                        <a:pt x="245948" y="2721204"/>
                      </a:cubicBezTo>
                      <a:cubicBezTo>
                        <a:pt x="400253" y="2593950"/>
                        <a:pt x="573513" y="2520893"/>
                        <a:pt x="698005" y="2358492"/>
                      </a:cubicBezTo>
                      <a:cubicBezTo>
                        <a:pt x="846880" y="2166277"/>
                        <a:pt x="819829" y="1919961"/>
                        <a:pt x="802780" y="1697743"/>
                      </a:cubicBezTo>
                      <a:cubicBezTo>
                        <a:pt x="797065" y="1628877"/>
                        <a:pt x="790683" y="1561249"/>
                        <a:pt x="783825" y="1494003"/>
                      </a:cubicBezTo>
                      <a:cubicBezTo>
                        <a:pt x="778776" y="1428185"/>
                        <a:pt x="773728" y="1363225"/>
                        <a:pt x="771061" y="1300074"/>
                      </a:cubicBezTo>
                      <a:cubicBezTo>
                        <a:pt x="757536" y="1053757"/>
                        <a:pt x="936225" y="842588"/>
                        <a:pt x="1160824" y="764102"/>
                      </a:cubicBezTo>
                      <a:cubicBezTo>
                        <a:pt x="1225785" y="735718"/>
                        <a:pt x="1290745" y="708952"/>
                        <a:pt x="1355611" y="682759"/>
                      </a:cubicBezTo>
                      <a:cubicBezTo>
                        <a:pt x="1452956" y="643516"/>
                        <a:pt x="1550016" y="605416"/>
                        <a:pt x="1646695" y="564839"/>
                      </a:cubicBezTo>
                      <a:cubicBezTo>
                        <a:pt x="1678889" y="551314"/>
                        <a:pt x="1711083" y="537407"/>
                        <a:pt x="1743278" y="523024"/>
                      </a:cubicBezTo>
                      <a:cubicBezTo>
                        <a:pt x="1772996" y="511309"/>
                        <a:pt x="1801095" y="497497"/>
                        <a:pt x="1828050" y="482067"/>
                      </a:cubicBezTo>
                      <a:cubicBezTo>
                        <a:pt x="1853768" y="466351"/>
                        <a:pt x="1880819" y="450158"/>
                        <a:pt x="1905203" y="431203"/>
                      </a:cubicBezTo>
                      <a:cubicBezTo>
                        <a:pt x="2043220" y="317475"/>
                        <a:pt x="2121802" y="165932"/>
                        <a:pt x="2273344" y="73921"/>
                      </a:cubicBezTo>
                      <a:cubicBezTo>
                        <a:pt x="2300681" y="57252"/>
                        <a:pt x="2328399" y="43631"/>
                        <a:pt x="2356307" y="32487"/>
                      </a:cubicBezTo>
                      <a:cubicBezTo>
                        <a:pt x="2384215" y="21343"/>
                        <a:pt x="2412409" y="12865"/>
                        <a:pt x="2440699" y="7150"/>
                      </a:cubicBezTo>
                      <a:cubicBezTo>
                        <a:pt x="2519661" y="-9995"/>
                        <a:pt x="2595480" y="6198"/>
                        <a:pt x="2665870" y="52204"/>
                      </a:cubicBezTo>
                      <a:cubicBezTo>
                        <a:pt x="2817412" y="149644"/>
                        <a:pt x="2955525" y="268802"/>
                        <a:pt x="3144977" y="247085"/>
                      </a:cubicBezTo>
                      <a:cubicBezTo>
                        <a:pt x="3320904" y="230797"/>
                        <a:pt x="3496831" y="160503"/>
                        <a:pt x="3670852" y="215938"/>
                      </a:cubicBezTo>
                      <a:cubicBezTo>
                        <a:pt x="3714667" y="228988"/>
                        <a:pt x="3756387" y="246418"/>
                        <a:pt x="3797440" y="265183"/>
                      </a:cubicBezTo>
                      <a:cubicBezTo>
                        <a:pt x="3888213" y="307569"/>
                        <a:pt x="3975652" y="357004"/>
                        <a:pt x="4058329" y="415487"/>
                      </a:cubicBezTo>
                      <a:cubicBezTo>
                        <a:pt x="4085857" y="434918"/>
                        <a:pt x="4113003" y="455397"/>
                        <a:pt x="4140244" y="476638"/>
                      </a:cubicBezTo>
                      <a:cubicBezTo>
                        <a:pt x="4335983" y="620560"/>
                        <a:pt x="4544390" y="737051"/>
                        <a:pt x="4685170" y="953554"/>
                      </a:cubicBezTo>
                      <a:cubicBezTo>
                        <a:pt x="4700505" y="977938"/>
                        <a:pt x="4714697" y="1002513"/>
                        <a:pt x="4728223" y="1027183"/>
                      </a:cubicBezTo>
                      <a:cubicBezTo>
                        <a:pt x="4741558" y="1051948"/>
                        <a:pt x="4754226" y="1076808"/>
                        <a:pt x="4766418" y="1101763"/>
                      </a:cubicBezTo>
                      <a:cubicBezTo>
                        <a:pt x="4829474" y="1244448"/>
                        <a:pt x="4862525" y="1394181"/>
                        <a:pt x="4939201" y="1534198"/>
                      </a:cubicBezTo>
                      <a:cubicBezTo>
                        <a:pt x="4954537" y="1562202"/>
                        <a:pt x="4971587" y="1589824"/>
                        <a:pt x="4991017" y="1616875"/>
                      </a:cubicBezTo>
                      <a:cubicBezTo>
                        <a:pt x="5020735" y="1657452"/>
                        <a:pt x="5053216" y="1695361"/>
                        <a:pt x="5091125" y="1730604"/>
                      </a:cubicBezTo>
                      <a:cubicBezTo>
                        <a:pt x="5218379" y="1841570"/>
                        <a:pt x="5367255" y="1909293"/>
                        <a:pt x="5480888" y="2036452"/>
                      </a:cubicBezTo>
                      <a:cubicBezTo>
                        <a:pt x="5505272" y="2063979"/>
                        <a:pt x="5527466" y="2092649"/>
                        <a:pt x="5547944" y="2122177"/>
                      </a:cubicBezTo>
                      <a:cubicBezTo>
                        <a:pt x="5567661" y="2151799"/>
                        <a:pt x="5585472" y="2182375"/>
                        <a:pt x="5599951" y="2214093"/>
                      </a:cubicBezTo>
                      <a:cubicBezTo>
                        <a:pt x="5667673" y="2377447"/>
                        <a:pt x="5629764" y="2558803"/>
                        <a:pt x="5616239" y="2729396"/>
                      </a:cubicBezTo>
                      <a:cubicBezTo>
                        <a:pt x="5605380" y="2851220"/>
                        <a:pt x="5656815" y="2962187"/>
                        <a:pt x="5689295" y="3078582"/>
                      </a:cubicBezTo>
                      <a:cubicBezTo>
                        <a:pt x="5732634" y="3227458"/>
                        <a:pt x="5694725" y="3381763"/>
                        <a:pt x="5588425" y="3489871"/>
                      </a:cubicBezTo>
                      <a:cubicBezTo>
                        <a:pt x="5554612" y="3529972"/>
                        <a:pt x="5517369" y="3567119"/>
                        <a:pt x="5475459" y="3601028"/>
                      </a:cubicBezTo>
                      <a:cubicBezTo>
                        <a:pt x="5441645" y="3627413"/>
                        <a:pt x="5407069" y="3652082"/>
                        <a:pt x="5373065" y="3676657"/>
                      </a:cubicBezTo>
                      <a:cubicBezTo>
                        <a:pt x="5338966" y="3701231"/>
                        <a:pt x="5305342" y="3725615"/>
                        <a:pt x="5272767" y="3751428"/>
                      </a:cubicBezTo>
                      <a:cubicBezTo>
                        <a:pt x="5001781" y="3914972"/>
                        <a:pt x="4974730" y="4250633"/>
                        <a:pt x="5008448" y="4535526"/>
                      </a:cubicBezTo>
                      <a:cubicBezTo>
                        <a:pt x="5010163" y="4569625"/>
                        <a:pt x="5012353" y="4603630"/>
                        <a:pt x="5014830" y="4637634"/>
                      </a:cubicBezTo>
                      <a:cubicBezTo>
                        <a:pt x="5017307" y="4671543"/>
                        <a:pt x="5019973" y="4705452"/>
                        <a:pt x="5022545" y="4739075"/>
                      </a:cubicBezTo>
                      <a:cubicBezTo>
                        <a:pt x="5028641" y="4815847"/>
                        <a:pt x="5035214" y="4891666"/>
                        <a:pt x="5039690" y="4965199"/>
                      </a:cubicBezTo>
                      <a:cubicBezTo>
                        <a:pt x="5053216" y="5170939"/>
                        <a:pt x="4907007" y="5357724"/>
                        <a:pt x="4721650" y="5436591"/>
                      </a:cubicBezTo>
                      <a:cubicBezTo>
                        <a:pt x="4646784" y="5473834"/>
                        <a:pt x="4567345" y="5505457"/>
                        <a:pt x="4486383" y="5533175"/>
                      </a:cubicBezTo>
                      <a:cubicBezTo>
                        <a:pt x="4459427" y="5542414"/>
                        <a:pt x="4432186" y="5551272"/>
                        <a:pt x="4405040" y="5559749"/>
                      </a:cubicBezTo>
                      <a:cubicBezTo>
                        <a:pt x="4377798" y="5568227"/>
                        <a:pt x="4350557" y="5576323"/>
                        <a:pt x="4323315" y="5584133"/>
                      </a:cubicBezTo>
                      <a:cubicBezTo>
                        <a:pt x="4097763" y="5664238"/>
                        <a:pt x="3875735" y="5632901"/>
                        <a:pt x="3651040" y="5580323"/>
                      </a:cubicBezTo>
                      <a:cubicBezTo>
                        <a:pt x="3606082" y="5569846"/>
                        <a:pt x="3561029" y="5558416"/>
                        <a:pt x="3515881" y="5546891"/>
                      </a:cubicBezTo>
                      <a:cubicBezTo>
                        <a:pt x="3329000" y="5501075"/>
                        <a:pt x="3136881" y="5428018"/>
                        <a:pt x="2944666" y="5490217"/>
                      </a:cubicBezTo>
                      <a:cubicBezTo>
                        <a:pt x="2782265" y="5544319"/>
                        <a:pt x="2625293" y="5617471"/>
                        <a:pt x="2452319" y="5621186"/>
                      </a:cubicBezTo>
                      <a:cubicBezTo>
                        <a:pt x="2413838" y="5623948"/>
                        <a:pt x="2375071" y="5626520"/>
                        <a:pt x="2336305" y="5628806"/>
                      </a:cubicBezTo>
                      <a:cubicBezTo>
                        <a:pt x="2297538" y="5631091"/>
                        <a:pt x="2258676" y="5632997"/>
                        <a:pt x="2219814" y="5634520"/>
                      </a:cubicBezTo>
                      <a:cubicBezTo>
                        <a:pt x="2157616" y="5636806"/>
                        <a:pt x="2095227" y="5637473"/>
                        <a:pt x="2033124" y="5634425"/>
                      </a:cubicBezTo>
                      <a:cubicBezTo>
                        <a:pt x="1958924" y="5632425"/>
                        <a:pt x="1888629" y="5616042"/>
                        <a:pt x="1822431" y="5589277"/>
                      </a:cubicBezTo>
                      <a:cubicBezTo>
                        <a:pt x="1789284" y="5575942"/>
                        <a:pt x="1757089" y="5559940"/>
                        <a:pt x="1725657" y="5542033"/>
                      </a:cubicBezTo>
                      <a:cubicBezTo>
                        <a:pt x="1577733" y="5447068"/>
                        <a:pt x="1434192" y="5354962"/>
                        <a:pt x="1277220" y="5260283"/>
                      </a:cubicBezTo>
                      <a:cubicBezTo>
                        <a:pt x="1249502" y="5243329"/>
                        <a:pt x="1222546" y="5225612"/>
                        <a:pt x="1197019" y="5206372"/>
                      </a:cubicBezTo>
                      <a:cubicBezTo>
                        <a:pt x="1141870" y="5162843"/>
                        <a:pt x="1103960" y="5103311"/>
                        <a:pt x="1085005" y="5035588"/>
                      </a:cubicBezTo>
                      <a:cubicBezTo>
                        <a:pt x="1047096" y="4905668"/>
                        <a:pt x="1041667" y="4762221"/>
                        <a:pt x="952417" y="4656589"/>
                      </a:cubicBezTo>
                      <a:cubicBezTo>
                        <a:pt x="1017378" y="4737837"/>
                        <a:pt x="1060717" y="4848803"/>
                        <a:pt x="1166253" y="4889380"/>
                      </a:cubicBezTo>
                      <a:cubicBezTo>
                        <a:pt x="1242073" y="4916431"/>
                        <a:pt x="1320558" y="4873187"/>
                        <a:pt x="1374661" y="4821752"/>
                      </a:cubicBezTo>
                      <a:cubicBezTo>
                        <a:pt x="1268647" y="4650302"/>
                        <a:pt x="1123105" y="4508951"/>
                        <a:pt x="931938" y="4436847"/>
                      </a:cubicBezTo>
                      <a:cubicBezTo>
                        <a:pt x="890981" y="4423988"/>
                        <a:pt x="848976" y="4413511"/>
                        <a:pt x="804018" y="4407415"/>
                      </a:cubicBezTo>
                      <a:cubicBezTo>
                        <a:pt x="713149" y="4396651"/>
                        <a:pt x="611517" y="4399509"/>
                        <a:pt x="516744" y="4384841"/>
                      </a:cubicBezTo>
                      <a:cubicBezTo>
                        <a:pt x="485121" y="4379983"/>
                        <a:pt x="454260" y="4373125"/>
                        <a:pt x="424542" y="4363314"/>
                      </a:cubicBezTo>
                      <a:cubicBezTo>
                        <a:pt x="392061" y="4351693"/>
                        <a:pt x="361010" y="4337025"/>
                        <a:pt x="331959" y="4319404"/>
                      </a:cubicBezTo>
                      <a:cubicBezTo>
                        <a:pt x="303003" y="4301687"/>
                        <a:pt x="276999" y="4280732"/>
                        <a:pt x="255187" y="4256443"/>
                      </a:cubicBezTo>
                      <a:lnTo>
                        <a:pt x="255187" y="42564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D8E5D34-9930-4BE2-A6B0-331F90136A32}"/>
                    </a:ext>
                  </a:extLst>
                </p:cNvPr>
                <p:cNvSpPr/>
                <p:nvPr/>
              </p:nvSpPr>
              <p:spPr>
                <a:xfrm>
                  <a:off x="3395923" y="184843"/>
                  <a:ext cx="5692142" cy="5639402"/>
                </a:xfrm>
                <a:custGeom>
                  <a:avLst/>
                  <a:gdLst>
                    <a:gd name="connsiteX0" fmla="*/ 185818 w 5692142"/>
                    <a:gd name="connsiteY0" fmla="*/ 3776574 h 5639402"/>
                    <a:gd name="connsiteX1" fmla="*/ 515097 w 5692142"/>
                    <a:gd name="connsiteY1" fmla="*/ 4250919 h 5639402"/>
                    <a:gd name="connsiteX2" fmla="*/ 638351 w 5692142"/>
                    <a:gd name="connsiteY2" fmla="*/ 4287590 h 5639402"/>
                    <a:gd name="connsiteX3" fmla="*/ 789703 w 5692142"/>
                    <a:gd name="connsiteY3" fmla="*/ 4326548 h 5639402"/>
                    <a:gd name="connsiteX4" fmla="*/ 936388 w 5692142"/>
                    <a:gd name="connsiteY4" fmla="*/ 4375220 h 5639402"/>
                    <a:gd name="connsiteX5" fmla="*/ 1125269 w 5692142"/>
                    <a:gd name="connsiteY5" fmla="*/ 4481233 h 5639402"/>
                    <a:gd name="connsiteX6" fmla="*/ 1337200 w 5692142"/>
                    <a:gd name="connsiteY6" fmla="*/ 4837945 h 5639402"/>
                    <a:gd name="connsiteX7" fmla="*/ 1117935 w 5692142"/>
                    <a:gd name="connsiteY7" fmla="*/ 5105883 h 5639402"/>
                    <a:gd name="connsiteX8" fmla="*/ 1069167 w 5692142"/>
                    <a:gd name="connsiteY8" fmla="*/ 5038256 h 5639402"/>
                    <a:gd name="connsiteX9" fmla="*/ 1169941 w 5692142"/>
                    <a:gd name="connsiteY9" fmla="*/ 5201990 h 5639402"/>
                    <a:gd name="connsiteX10" fmla="*/ 1239283 w 5692142"/>
                    <a:gd name="connsiteY10" fmla="*/ 5252282 h 5639402"/>
                    <a:gd name="connsiteX11" fmla="*/ 1542845 w 5692142"/>
                    <a:gd name="connsiteY11" fmla="*/ 5430781 h 5639402"/>
                    <a:gd name="connsiteX12" fmla="*/ 1664574 w 5692142"/>
                    <a:gd name="connsiteY12" fmla="*/ 5513553 h 5639402"/>
                    <a:gd name="connsiteX13" fmla="*/ 1764206 w 5692142"/>
                    <a:gd name="connsiteY13" fmla="*/ 5570131 h 5639402"/>
                    <a:gd name="connsiteX14" fmla="*/ 2099581 w 5692142"/>
                    <a:gd name="connsiteY14" fmla="*/ 5637854 h 5639402"/>
                    <a:gd name="connsiteX15" fmla="*/ 2300749 w 5692142"/>
                    <a:gd name="connsiteY15" fmla="*/ 5629663 h 5639402"/>
                    <a:gd name="connsiteX16" fmla="*/ 2401524 w 5692142"/>
                    <a:gd name="connsiteY16" fmla="*/ 5622138 h 5639402"/>
                    <a:gd name="connsiteX17" fmla="*/ 3023506 w 5692142"/>
                    <a:gd name="connsiteY17" fmla="*/ 5474120 h 5639402"/>
                    <a:gd name="connsiteX18" fmla="*/ 3412698 w 5692142"/>
                    <a:gd name="connsiteY18" fmla="*/ 5529841 h 5639402"/>
                    <a:gd name="connsiteX19" fmla="*/ 3541285 w 5692142"/>
                    <a:gd name="connsiteY19" fmla="*/ 5560606 h 5639402"/>
                    <a:gd name="connsiteX20" fmla="*/ 4300142 w 5692142"/>
                    <a:gd name="connsiteY20" fmla="*/ 5580990 h 5639402"/>
                    <a:gd name="connsiteX21" fmla="*/ 4400917 w 5692142"/>
                    <a:gd name="connsiteY21" fmla="*/ 5548986 h 5639402"/>
                    <a:gd name="connsiteX22" fmla="*/ 4501310 w 5692142"/>
                    <a:gd name="connsiteY22" fmla="*/ 5514029 h 5639402"/>
                    <a:gd name="connsiteX23" fmla="*/ 4695811 w 5692142"/>
                    <a:gd name="connsiteY23" fmla="*/ 5431447 h 5639402"/>
                    <a:gd name="connsiteX24" fmla="*/ 5019661 w 5692142"/>
                    <a:gd name="connsiteY24" fmla="*/ 4997394 h 5639402"/>
                    <a:gd name="connsiteX25" fmla="*/ 5031662 w 5692142"/>
                    <a:gd name="connsiteY25" fmla="*/ 4803369 h 5639402"/>
                    <a:gd name="connsiteX26" fmla="*/ 5014898 w 5692142"/>
                    <a:gd name="connsiteY26" fmla="*/ 4588961 h 5639402"/>
                    <a:gd name="connsiteX27" fmla="*/ 5000325 w 5692142"/>
                    <a:gd name="connsiteY27" fmla="*/ 4482186 h 5639402"/>
                    <a:gd name="connsiteX28" fmla="*/ 5268549 w 5692142"/>
                    <a:gd name="connsiteY28" fmla="*/ 3742760 h 5639402"/>
                    <a:gd name="connsiteX29" fmla="*/ 5336843 w 5692142"/>
                    <a:gd name="connsiteY29" fmla="*/ 3681229 h 5639402"/>
                    <a:gd name="connsiteX30" fmla="*/ 5406662 w 5692142"/>
                    <a:gd name="connsiteY30" fmla="*/ 3622364 h 5639402"/>
                    <a:gd name="connsiteX31" fmla="*/ 5476766 w 5692142"/>
                    <a:gd name="connsiteY31" fmla="*/ 3565786 h 5639402"/>
                    <a:gd name="connsiteX32" fmla="*/ 5545440 w 5692142"/>
                    <a:gd name="connsiteY32" fmla="*/ 3511303 h 5639402"/>
                    <a:gd name="connsiteX33" fmla="*/ 5681553 w 5692142"/>
                    <a:gd name="connsiteY33" fmla="*/ 3130017 h 5639402"/>
                    <a:gd name="connsiteX34" fmla="*/ 5600305 w 5692142"/>
                    <a:gd name="connsiteY34" fmla="*/ 2688819 h 5639402"/>
                    <a:gd name="connsiteX35" fmla="*/ 5560776 w 5692142"/>
                    <a:gd name="connsiteY35" fmla="*/ 2173040 h 5639402"/>
                    <a:gd name="connsiteX36" fmla="*/ 5508293 w 5692142"/>
                    <a:gd name="connsiteY36" fmla="*/ 2090554 h 5639402"/>
                    <a:gd name="connsiteX37" fmla="*/ 5075191 w 5692142"/>
                    <a:gd name="connsiteY37" fmla="*/ 1741367 h 5639402"/>
                    <a:gd name="connsiteX38" fmla="*/ 4985085 w 5692142"/>
                    <a:gd name="connsiteY38" fmla="*/ 1638973 h 5639402"/>
                    <a:gd name="connsiteX39" fmla="*/ 4925078 w 5692142"/>
                    <a:gd name="connsiteY39" fmla="*/ 1543628 h 5639402"/>
                    <a:gd name="connsiteX40" fmla="*/ 4799062 w 5692142"/>
                    <a:gd name="connsiteY40" fmla="*/ 1218921 h 5639402"/>
                    <a:gd name="connsiteX41" fmla="*/ 4758961 w 5692142"/>
                    <a:gd name="connsiteY41" fmla="*/ 1120718 h 5639402"/>
                    <a:gd name="connsiteX42" fmla="*/ 4704383 w 5692142"/>
                    <a:gd name="connsiteY42" fmla="*/ 1015848 h 5639402"/>
                    <a:gd name="connsiteX43" fmla="*/ 4084020 w 5692142"/>
                    <a:gd name="connsiteY43" fmla="*/ 447015 h 5639402"/>
                    <a:gd name="connsiteX44" fmla="*/ 4009058 w 5692142"/>
                    <a:gd name="connsiteY44" fmla="*/ 392818 h 5639402"/>
                    <a:gd name="connsiteX45" fmla="*/ 3850848 w 5692142"/>
                    <a:gd name="connsiteY45" fmla="*/ 297853 h 5639402"/>
                    <a:gd name="connsiteX46" fmla="*/ 3739119 w 5692142"/>
                    <a:gd name="connsiteY46" fmla="*/ 243942 h 5639402"/>
                    <a:gd name="connsiteX47" fmla="*/ 3426700 w 5692142"/>
                    <a:gd name="connsiteY47" fmla="*/ 195650 h 5639402"/>
                    <a:gd name="connsiteX48" fmla="*/ 2855581 w 5692142"/>
                    <a:gd name="connsiteY48" fmla="*/ 198317 h 5639402"/>
                    <a:gd name="connsiteX49" fmla="*/ 2441529 w 5692142"/>
                    <a:gd name="connsiteY49" fmla="*/ 2578 h 5639402"/>
                    <a:gd name="connsiteX50" fmla="*/ 2330182 w 5692142"/>
                    <a:gd name="connsiteY50" fmla="*/ 38869 h 5639402"/>
                    <a:gd name="connsiteX51" fmla="*/ 1965088 w 5692142"/>
                    <a:gd name="connsiteY51" fmla="*/ 352717 h 5639402"/>
                    <a:gd name="connsiteX52" fmla="*/ 1883173 w 5692142"/>
                    <a:gd name="connsiteY52" fmla="*/ 422345 h 5639402"/>
                    <a:gd name="connsiteX53" fmla="*/ 1746204 w 5692142"/>
                    <a:gd name="connsiteY53" fmla="*/ 502450 h 5639402"/>
                    <a:gd name="connsiteX54" fmla="*/ 1638095 w 5692142"/>
                    <a:gd name="connsiteY54" fmla="*/ 552361 h 5639402"/>
                    <a:gd name="connsiteX55" fmla="*/ 1312054 w 5692142"/>
                    <a:gd name="connsiteY55" fmla="*/ 696284 h 5639402"/>
                    <a:gd name="connsiteX56" fmla="*/ 1090789 w 5692142"/>
                    <a:gd name="connsiteY56" fmla="*/ 788486 h 5639402"/>
                    <a:gd name="connsiteX57" fmla="*/ 772749 w 5692142"/>
                    <a:gd name="connsiteY57" fmla="*/ 1171201 h 5639402"/>
                    <a:gd name="connsiteX58" fmla="*/ 753127 w 5692142"/>
                    <a:gd name="connsiteY58" fmla="*/ 1347889 h 5639402"/>
                    <a:gd name="connsiteX59" fmla="*/ 765986 w 5692142"/>
                    <a:gd name="connsiteY59" fmla="*/ 1570774 h 5639402"/>
                    <a:gd name="connsiteX60" fmla="*/ 747031 w 5692142"/>
                    <a:gd name="connsiteY60" fmla="*/ 2215045 h 5639402"/>
                    <a:gd name="connsiteX61" fmla="*/ 194867 w 5692142"/>
                    <a:gd name="connsiteY61" fmla="*/ 2748255 h 5639402"/>
                    <a:gd name="connsiteX62" fmla="*/ 83901 w 5692142"/>
                    <a:gd name="connsiteY62" fmla="*/ 2858459 h 5639402"/>
                    <a:gd name="connsiteX63" fmla="*/ 13892 w 5692142"/>
                    <a:gd name="connsiteY63" fmla="*/ 2996667 h 5639402"/>
                    <a:gd name="connsiteX64" fmla="*/ 366 w 5692142"/>
                    <a:gd name="connsiteY64" fmla="*/ 3095441 h 5639402"/>
                    <a:gd name="connsiteX65" fmla="*/ 40562 w 5692142"/>
                    <a:gd name="connsiteY65" fmla="*/ 3313945 h 5639402"/>
                    <a:gd name="connsiteX66" fmla="*/ 185818 w 5692142"/>
                    <a:gd name="connsiteY66" fmla="*/ 3776574 h 5639402"/>
                    <a:gd name="connsiteX67" fmla="*/ 185818 w 5692142"/>
                    <a:gd name="connsiteY67" fmla="*/ 3776574 h 5639402"/>
                    <a:gd name="connsiteX68" fmla="*/ 183151 w 5692142"/>
                    <a:gd name="connsiteY68" fmla="*/ 3793243 h 5639402"/>
                    <a:gd name="connsiteX69" fmla="*/ 162291 w 5692142"/>
                    <a:gd name="connsiteY69" fmla="*/ 3614554 h 5639402"/>
                    <a:gd name="connsiteX70" fmla="*/ 2938 w 5692142"/>
                    <a:gd name="connsiteY70" fmla="*/ 3099346 h 5639402"/>
                    <a:gd name="connsiteX71" fmla="*/ 19988 w 5692142"/>
                    <a:gd name="connsiteY71" fmla="*/ 2999334 h 5639402"/>
                    <a:gd name="connsiteX72" fmla="*/ 71518 w 5692142"/>
                    <a:gd name="connsiteY72" fmla="*/ 2905989 h 5639402"/>
                    <a:gd name="connsiteX73" fmla="*/ 619682 w 5692142"/>
                    <a:gd name="connsiteY73" fmla="*/ 2415451 h 5639402"/>
                    <a:gd name="connsiteX74" fmla="*/ 785131 w 5692142"/>
                    <a:gd name="connsiteY74" fmla="*/ 1698886 h 5639402"/>
                    <a:gd name="connsiteX75" fmla="*/ 765510 w 5692142"/>
                    <a:gd name="connsiteY75" fmla="*/ 1494479 h 5639402"/>
                    <a:gd name="connsiteX76" fmla="*/ 752365 w 5692142"/>
                    <a:gd name="connsiteY76" fmla="*/ 1300169 h 5639402"/>
                    <a:gd name="connsiteX77" fmla="*/ 1142128 w 5692142"/>
                    <a:gd name="connsiteY77" fmla="*/ 764197 h 5639402"/>
                    <a:gd name="connsiteX78" fmla="*/ 1336915 w 5692142"/>
                    <a:gd name="connsiteY78" fmla="*/ 682854 h 5639402"/>
                    <a:gd name="connsiteX79" fmla="*/ 1627999 w 5692142"/>
                    <a:gd name="connsiteY79" fmla="*/ 564934 h 5639402"/>
                    <a:gd name="connsiteX80" fmla="*/ 1724582 w 5692142"/>
                    <a:gd name="connsiteY80" fmla="*/ 523120 h 5639402"/>
                    <a:gd name="connsiteX81" fmla="*/ 1809354 w 5692142"/>
                    <a:gd name="connsiteY81" fmla="*/ 482162 h 5639402"/>
                    <a:gd name="connsiteX82" fmla="*/ 1886507 w 5692142"/>
                    <a:gd name="connsiteY82" fmla="*/ 431299 h 5639402"/>
                    <a:gd name="connsiteX83" fmla="*/ 2254648 w 5692142"/>
                    <a:gd name="connsiteY83" fmla="*/ 74016 h 5639402"/>
                    <a:gd name="connsiteX84" fmla="*/ 2337611 w 5692142"/>
                    <a:gd name="connsiteY84" fmla="*/ 32582 h 5639402"/>
                    <a:gd name="connsiteX85" fmla="*/ 2422002 w 5692142"/>
                    <a:gd name="connsiteY85" fmla="*/ 7246 h 5639402"/>
                    <a:gd name="connsiteX86" fmla="*/ 2647174 w 5692142"/>
                    <a:gd name="connsiteY86" fmla="*/ 52299 h 5639402"/>
                    <a:gd name="connsiteX87" fmla="*/ 3126281 w 5692142"/>
                    <a:gd name="connsiteY87" fmla="*/ 247180 h 5639402"/>
                    <a:gd name="connsiteX88" fmla="*/ 3652156 w 5692142"/>
                    <a:gd name="connsiteY88" fmla="*/ 216034 h 5639402"/>
                    <a:gd name="connsiteX89" fmla="*/ 3778743 w 5692142"/>
                    <a:gd name="connsiteY89" fmla="*/ 265278 h 5639402"/>
                    <a:gd name="connsiteX90" fmla="*/ 4039633 w 5692142"/>
                    <a:gd name="connsiteY90" fmla="*/ 415582 h 5639402"/>
                    <a:gd name="connsiteX91" fmla="*/ 4121548 w 5692142"/>
                    <a:gd name="connsiteY91" fmla="*/ 476733 h 5639402"/>
                    <a:gd name="connsiteX92" fmla="*/ 4666474 w 5692142"/>
                    <a:gd name="connsiteY92" fmla="*/ 953650 h 5639402"/>
                    <a:gd name="connsiteX93" fmla="*/ 4709527 w 5692142"/>
                    <a:gd name="connsiteY93" fmla="*/ 1027278 h 5639402"/>
                    <a:gd name="connsiteX94" fmla="*/ 4747722 w 5692142"/>
                    <a:gd name="connsiteY94" fmla="*/ 1101859 h 5639402"/>
                    <a:gd name="connsiteX95" fmla="*/ 4920505 w 5692142"/>
                    <a:gd name="connsiteY95" fmla="*/ 1534294 h 5639402"/>
                    <a:gd name="connsiteX96" fmla="*/ 4972321 w 5692142"/>
                    <a:gd name="connsiteY96" fmla="*/ 1616971 h 5639402"/>
                    <a:gd name="connsiteX97" fmla="*/ 5072429 w 5692142"/>
                    <a:gd name="connsiteY97" fmla="*/ 1730699 h 5639402"/>
                    <a:gd name="connsiteX98" fmla="*/ 5462192 w 5692142"/>
                    <a:gd name="connsiteY98" fmla="*/ 2036547 h 5639402"/>
                    <a:gd name="connsiteX99" fmla="*/ 5529248 w 5692142"/>
                    <a:gd name="connsiteY99" fmla="*/ 2122272 h 5639402"/>
                    <a:gd name="connsiteX100" fmla="*/ 5581255 w 5692142"/>
                    <a:gd name="connsiteY100" fmla="*/ 2214188 h 5639402"/>
                    <a:gd name="connsiteX101" fmla="*/ 5597542 w 5692142"/>
                    <a:gd name="connsiteY101" fmla="*/ 2729491 h 5639402"/>
                    <a:gd name="connsiteX102" fmla="*/ 5670599 w 5692142"/>
                    <a:gd name="connsiteY102" fmla="*/ 3078677 h 5639402"/>
                    <a:gd name="connsiteX103" fmla="*/ 5569730 w 5692142"/>
                    <a:gd name="connsiteY103" fmla="*/ 3489967 h 5639402"/>
                    <a:gd name="connsiteX104" fmla="*/ 5456763 w 5692142"/>
                    <a:gd name="connsiteY104" fmla="*/ 3601123 h 5639402"/>
                    <a:gd name="connsiteX105" fmla="*/ 5354369 w 5692142"/>
                    <a:gd name="connsiteY105" fmla="*/ 3676752 h 5639402"/>
                    <a:gd name="connsiteX106" fmla="*/ 5254071 w 5692142"/>
                    <a:gd name="connsiteY106" fmla="*/ 3751523 h 5639402"/>
                    <a:gd name="connsiteX107" fmla="*/ 4989752 w 5692142"/>
                    <a:gd name="connsiteY107" fmla="*/ 4535621 h 5639402"/>
                    <a:gd name="connsiteX108" fmla="*/ 4996134 w 5692142"/>
                    <a:gd name="connsiteY108" fmla="*/ 4637729 h 5639402"/>
                    <a:gd name="connsiteX109" fmla="*/ 5003849 w 5692142"/>
                    <a:gd name="connsiteY109" fmla="*/ 4739171 h 5639402"/>
                    <a:gd name="connsiteX110" fmla="*/ 5020994 w 5692142"/>
                    <a:gd name="connsiteY110" fmla="*/ 4965294 h 5639402"/>
                    <a:gd name="connsiteX111" fmla="*/ 4702954 w 5692142"/>
                    <a:gd name="connsiteY111" fmla="*/ 5436686 h 5639402"/>
                    <a:gd name="connsiteX112" fmla="*/ 4467687 w 5692142"/>
                    <a:gd name="connsiteY112" fmla="*/ 5533270 h 5639402"/>
                    <a:gd name="connsiteX113" fmla="*/ 4386343 w 5692142"/>
                    <a:gd name="connsiteY113" fmla="*/ 5559845 h 5639402"/>
                    <a:gd name="connsiteX114" fmla="*/ 4304619 w 5692142"/>
                    <a:gd name="connsiteY114" fmla="*/ 5584229 h 5639402"/>
                    <a:gd name="connsiteX115" fmla="*/ 3632344 w 5692142"/>
                    <a:gd name="connsiteY115" fmla="*/ 5580418 h 5639402"/>
                    <a:gd name="connsiteX116" fmla="*/ 3497184 w 5692142"/>
                    <a:gd name="connsiteY116" fmla="*/ 5546986 h 5639402"/>
                    <a:gd name="connsiteX117" fmla="*/ 2925970 w 5692142"/>
                    <a:gd name="connsiteY117" fmla="*/ 5490312 h 5639402"/>
                    <a:gd name="connsiteX118" fmla="*/ 2433623 w 5692142"/>
                    <a:gd name="connsiteY118" fmla="*/ 5621281 h 5639402"/>
                    <a:gd name="connsiteX119" fmla="*/ 2317609 w 5692142"/>
                    <a:gd name="connsiteY119" fmla="*/ 5628901 h 5639402"/>
                    <a:gd name="connsiteX120" fmla="*/ 2201118 w 5692142"/>
                    <a:gd name="connsiteY120" fmla="*/ 5634616 h 5639402"/>
                    <a:gd name="connsiteX121" fmla="*/ 2014428 w 5692142"/>
                    <a:gd name="connsiteY121" fmla="*/ 5634520 h 5639402"/>
                    <a:gd name="connsiteX122" fmla="*/ 1814117 w 5692142"/>
                    <a:gd name="connsiteY122" fmla="*/ 5590515 h 5639402"/>
                    <a:gd name="connsiteX123" fmla="*/ 1723725 w 5692142"/>
                    <a:gd name="connsiteY123" fmla="*/ 5548129 h 5639402"/>
                    <a:gd name="connsiteX124" fmla="*/ 1279574 w 5692142"/>
                    <a:gd name="connsiteY124" fmla="*/ 5273142 h 5639402"/>
                    <a:gd name="connsiteX125" fmla="*/ 1188229 w 5692142"/>
                    <a:gd name="connsiteY125" fmla="*/ 5214182 h 5639402"/>
                    <a:gd name="connsiteX126" fmla="*/ 1066404 w 5692142"/>
                    <a:gd name="connsiteY126" fmla="*/ 5019301 h 5639402"/>
                    <a:gd name="connsiteX127" fmla="*/ 1112410 w 5692142"/>
                    <a:gd name="connsiteY127" fmla="*/ 5095120 h 5639402"/>
                    <a:gd name="connsiteX128" fmla="*/ 1329009 w 5692142"/>
                    <a:gd name="connsiteY128" fmla="*/ 4894809 h 5639402"/>
                    <a:gd name="connsiteX129" fmla="*/ 932007 w 5692142"/>
                    <a:gd name="connsiteY129" fmla="*/ 4379411 h 5639402"/>
                    <a:gd name="connsiteX130" fmla="*/ 785893 w 5692142"/>
                    <a:gd name="connsiteY130" fmla="*/ 4327500 h 5639402"/>
                    <a:gd name="connsiteX131" fmla="*/ 678070 w 5692142"/>
                    <a:gd name="connsiteY131" fmla="*/ 4306926 h 5639402"/>
                    <a:gd name="connsiteX132" fmla="*/ 584249 w 5692142"/>
                    <a:gd name="connsiteY132" fmla="*/ 4277208 h 5639402"/>
                    <a:gd name="connsiteX133" fmla="*/ 489475 w 5692142"/>
                    <a:gd name="connsiteY133" fmla="*/ 4239870 h 5639402"/>
                    <a:gd name="connsiteX134" fmla="*/ 183151 w 5692142"/>
                    <a:gd name="connsiteY134" fmla="*/ 3793243 h 5639402"/>
                    <a:gd name="connsiteX135" fmla="*/ 183151 w 5692142"/>
                    <a:gd name="connsiteY135" fmla="*/ 3793243 h 563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</a:cxnLst>
                  <a:rect l="l" t="t" r="r" b="b"/>
                  <a:pathLst>
                    <a:path w="5692142" h="5639402">
                      <a:moveTo>
                        <a:pt x="185818" y="3776574"/>
                      </a:moveTo>
                      <a:cubicBezTo>
                        <a:pt x="200201" y="3979933"/>
                        <a:pt x="311262" y="4185673"/>
                        <a:pt x="515097" y="4250919"/>
                      </a:cubicBezTo>
                      <a:cubicBezTo>
                        <a:pt x="555579" y="4266445"/>
                        <a:pt x="596917" y="4278732"/>
                        <a:pt x="638351" y="4287590"/>
                      </a:cubicBezTo>
                      <a:cubicBezTo>
                        <a:pt x="689214" y="4301401"/>
                        <a:pt x="739792" y="4313117"/>
                        <a:pt x="789703" y="4326548"/>
                      </a:cubicBezTo>
                      <a:cubicBezTo>
                        <a:pt x="839614" y="4339883"/>
                        <a:pt x="888763" y="4354932"/>
                        <a:pt x="936388" y="4375220"/>
                      </a:cubicBezTo>
                      <a:cubicBezTo>
                        <a:pt x="1002492" y="4403129"/>
                        <a:pt x="1067452" y="4438276"/>
                        <a:pt x="1125269" y="4481233"/>
                      </a:cubicBezTo>
                      <a:cubicBezTo>
                        <a:pt x="1240998" y="4567244"/>
                        <a:pt x="1328151" y="4684592"/>
                        <a:pt x="1337200" y="4837945"/>
                      </a:cubicBezTo>
                      <a:cubicBezTo>
                        <a:pt x="1345296" y="4962436"/>
                        <a:pt x="1258714" y="5124838"/>
                        <a:pt x="1117935" y="5105883"/>
                      </a:cubicBezTo>
                      <a:cubicBezTo>
                        <a:pt x="1090884" y="5100454"/>
                        <a:pt x="1077358" y="5065306"/>
                        <a:pt x="1069167" y="5038256"/>
                      </a:cubicBezTo>
                      <a:cubicBezTo>
                        <a:pt x="1085454" y="5100549"/>
                        <a:pt x="1120602" y="5157318"/>
                        <a:pt x="1169941" y="5201990"/>
                      </a:cubicBezTo>
                      <a:cubicBezTo>
                        <a:pt x="1191849" y="5220278"/>
                        <a:pt x="1215185" y="5236661"/>
                        <a:pt x="1239283" y="5252282"/>
                      </a:cubicBezTo>
                      <a:cubicBezTo>
                        <a:pt x="1335486" y="5314766"/>
                        <a:pt x="1442070" y="5366106"/>
                        <a:pt x="1542845" y="5430781"/>
                      </a:cubicBezTo>
                      <a:cubicBezTo>
                        <a:pt x="1586184" y="5460594"/>
                        <a:pt x="1626760" y="5484883"/>
                        <a:pt x="1664574" y="5513553"/>
                      </a:cubicBezTo>
                      <a:cubicBezTo>
                        <a:pt x="1697341" y="5534889"/>
                        <a:pt x="1730202" y="5553749"/>
                        <a:pt x="1764206" y="5570131"/>
                      </a:cubicBezTo>
                      <a:cubicBezTo>
                        <a:pt x="1865552" y="5619471"/>
                        <a:pt x="1976423" y="5646331"/>
                        <a:pt x="2099581" y="5637854"/>
                      </a:cubicBezTo>
                      <a:cubicBezTo>
                        <a:pt x="2166351" y="5637568"/>
                        <a:pt x="2233598" y="5634140"/>
                        <a:pt x="2300749" y="5629663"/>
                      </a:cubicBezTo>
                      <a:cubicBezTo>
                        <a:pt x="2334372" y="5627377"/>
                        <a:pt x="2367996" y="5624805"/>
                        <a:pt x="2401524" y="5622138"/>
                      </a:cubicBezTo>
                      <a:cubicBezTo>
                        <a:pt x="2612026" y="5598611"/>
                        <a:pt x="2809670" y="5522792"/>
                        <a:pt x="3023506" y="5474120"/>
                      </a:cubicBezTo>
                      <a:cubicBezTo>
                        <a:pt x="3156190" y="5441639"/>
                        <a:pt x="3283348" y="5503933"/>
                        <a:pt x="3412698" y="5529841"/>
                      </a:cubicBezTo>
                      <a:cubicBezTo>
                        <a:pt x="3455751" y="5539937"/>
                        <a:pt x="3498613" y="5550415"/>
                        <a:pt x="3541285" y="5560606"/>
                      </a:cubicBezTo>
                      <a:cubicBezTo>
                        <a:pt x="3797508" y="5621853"/>
                        <a:pt x="4049158" y="5673383"/>
                        <a:pt x="4300142" y="5580990"/>
                      </a:cubicBezTo>
                      <a:cubicBezTo>
                        <a:pt x="4333670" y="5570703"/>
                        <a:pt x="4367293" y="5560130"/>
                        <a:pt x="4400917" y="5548986"/>
                      </a:cubicBezTo>
                      <a:cubicBezTo>
                        <a:pt x="4434540" y="5537842"/>
                        <a:pt x="4468068" y="5526221"/>
                        <a:pt x="4501310" y="5514029"/>
                      </a:cubicBezTo>
                      <a:cubicBezTo>
                        <a:pt x="4567795" y="5489550"/>
                        <a:pt x="4633232" y="5462404"/>
                        <a:pt x="4695811" y="5431447"/>
                      </a:cubicBezTo>
                      <a:cubicBezTo>
                        <a:pt x="4903074" y="5348580"/>
                        <a:pt x="4990514" y="5185226"/>
                        <a:pt x="5019661" y="4997394"/>
                      </a:cubicBezTo>
                      <a:cubicBezTo>
                        <a:pt x="5029376" y="4934719"/>
                        <a:pt x="5032615" y="4869377"/>
                        <a:pt x="5031662" y="4803369"/>
                      </a:cubicBezTo>
                      <a:cubicBezTo>
                        <a:pt x="5030424" y="4731360"/>
                        <a:pt x="5023661" y="4660113"/>
                        <a:pt x="5014898" y="4588961"/>
                      </a:cubicBezTo>
                      <a:cubicBezTo>
                        <a:pt x="5010517" y="4553433"/>
                        <a:pt x="5005659" y="4517809"/>
                        <a:pt x="5000325" y="4482186"/>
                      </a:cubicBezTo>
                      <a:cubicBezTo>
                        <a:pt x="4893835" y="4199103"/>
                        <a:pt x="5034615" y="3912210"/>
                        <a:pt x="5268549" y="3742760"/>
                      </a:cubicBezTo>
                      <a:cubicBezTo>
                        <a:pt x="5291028" y="3721805"/>
                        <a:pt x="5313793" y="3701231"/>
                        <a:pt x="5336843" y="3681229"/>
                      </a:cubicBezTo>
                      <a:cubicBezTo>
                        <a:pt x="5359894" y="3661131"/>
                        <a:pt x="5383230" y="3641605"/>
                        <a:pt x="5406662" y="3622364"/>
                      </a:cubicBezTo>
                      <a:cubicBezTo>
                        <a:pt x="5430093" y="3603124"/>
                        <a:pt x="5453525" y="3584264"/>
                        <a:pt x="5476766" y="3565786"/>
                      </a:cubicBezTo>
                      <a:cubicBezTo>
                        <a:pt x="5500007" y="3547307"/>
                        <a:pt x="5522962" y="3529114"/>
                        <a:pt x="5545440" y="3511303"/>
                      </a:cubicBezTo>
                      <a:cubicBezTo>
                        <a:pt x="5662598" y="3422339"/>
                        <a:pt x="5716700" y="3276226"/>
                        <a:pt x="5681553" y="3130017"/>
                      </a:cubicBezTo>
                      <a:cubicBezTo>
                        <a:pt x="5646406" y="2978474"/>
                        <a:pt x="5581350" y="2845791"/>
                        <a:pt x="5600305" y="2688819"/>
                      </a:cubicBezTo>
                      <a:cubicBezTo>
                        <a:pt x="5619259" y="2515559"/>
                        <a:pt x="5646310" y="2328774"/>
                        <a:pt x="5560776" y="2173040"/>
                      </a:cubicBezTo>
                      <a:cubicBezTo>
                        <a:pt x="5545440" y="2145132"/>
                        <a:pt x="5527724" y="2117700"/>
                        <a:pt x="5508293" y="2090554"/>
                      </a:cubicBezTo>
                      <a:cubicBezTo>
                        <a:pt x="5391897" y="1930819"/>
                        <a:pt x="5221400" y="1863192"/>
                        <a:pt x="5075191" y="1741367"/>
                      </a:cubicBezTo>
                      <a:cubicBezTo>
                        <a:pt x="5040044" y="1711554"/>
                        <a:pt x="5010231" y="1676407"/>
                        <a:pt x="4985085" y="1638973"/>
                      </a:cubicBezTo>
                      <a:cubicBezTo>
                        <a:pt x="4963272" y="1608303"/>
                        <a:pt x="4943556" y="1576394"/>
                        <a:pt x="4925078" y="1543628"/>
                      </a:cubicBezTo>
                      <a:cubicBezTo>
                        <a:pt x="4869642" y="1445235"/>
                        <a:pt x="4825827" y="1338269"/>
                        <a:pt x="4799062" y="1218921"/>
                      </a:cubicBezTo>
                      <a:cubicBezTo>
                        <a:pt x="4790966" y="1183774"/>
                        <a:pt x="4774678" y="1153960"/>
                        <a:pt x="4758961" y="1120718"/>
                      </a:cubicBezTo>
                      <a:cubicBezTo>
                        <a:pt x="4742102" y="1085190"/>
                        <a:pt x="4724005" y="1050424"/>
                        <a:pt x="4704383" y="1015848"/>
                      </a:cubicBezTo>
                      <a:cubicBezTo>
                        <a:pt x="4560937" y="756006"/>
                        <a:pt x="4306429" y="617893"/>
                        <a:pt x="4084020" y="447015"/>
                      </a:cubicBezTo>
                      <a:cubicBezTo>
                        <a:pt x="4059541" y="428155"/>
                        <a:pt x="4034490" y="410058"/>
                        <a:pt x="4009058" y="392818"/>
                      </a:cubicBezTo>
                      <a:cubicBezTo>
                        <a:pt x="3958099" y="358242"/>
                        <a:pt x="3905331" y="326714"/>
                        <a:pt x="3850848" y="297853"/>
                      </a:cubicBezTo>
                      <a:cubicBezTo>
                        <a:pt x="3814367" y="278708"/>
                        <a:pt x="3777124" y="260706"/>
                        <a:pt x="3739119" y="243942"/>
                      </a:cubicBezTo>
                      <a:cubicBezTo>
                        <a:pt x="3643298" y="192983"/>
                        <a:pt x="3532332" y="184887"/>
                        <a:pt x="3426700" y="195650"/>
                      </a:cubicBezTo>
                      <a:cubicBezTo>
                        <a:pt x="3237247" y="217272"/>
                        <a:pt x="3036936" y="309379"/>
                        <a:pt x="2855581" y="198317"/>
                      </a:cubicBezTo>
                      <a:cubicBezTo>
                        <a:pt x="2722993" y="119926"/>
                        <a:pt x="2603930" y="-20758"/>
                        <a:pt x="2441529" y="2578"/>
                      </a:cubicBezTo>
                      <a:cubicBezTo>
                        <a:pt x="2403143" y="8960"/>
                        <a:pt x="2365805" y="22105"/>
                        <a:pt x="2330182" y="38869"/>
                      </a:cubicBezTo>
                      <a:cubicBezTo>
                        <a:pt x="2187592" y="106020"/>
                        <a:pt x="2071483" y="231750"/>
                        <a:pt x="1965088" y="352717"/>
                      </a:cubicBezTo>
                      <a:cubicBezTo>
                        <a:pt x="1940704" y="379768"/>
                        <a:pt x="1910986" y="401390"/>
                        <a:pt x="1883173" y="422345"/>
                      </a:cubicBezTo>
                      <a:cubicBezTo>
                        <a:pt x="1837834" y="455492"/>
                        <a:pt x="1794591" y="482638"/>
                        <a:pt x="1746204" y="502450"/>
                      </a:cubicBezTo>
                      <a:cubicBezTo>
                        <a:pt x="1710009" y="519500"/>
                        <a:pt x="1674099" y="535978"/>
                        <a:pt x="1638095" y="552361"/>
                      </a:cubicBezTo>
                      <a:cubicBezTo>
                        <a:pt x="1530177" y="601415"/>
                        <a:pt x="1421687" y="649421"/>
                        <a:pt x="1312054" y="696284"/>
                      </a:cubicBezTo>
                      <a:cubicBezTo>
                        <a:pt x="1238902" y="727526"/>
                        <a:pt x="1165274" y="758292"/>
                        <a:pt x="1090789" y="788486"/>
                      </a:cubicBezTo>
                      <a:cubicBezTo>
                        <a:pt x="898574" y="856209"/>
                        <a:pt x="808563" y="1000989"/>
                        <a:pt x="772749" y="1171201"/>
                      </a:cubicBezTo>
                      <a:cubicBezTo>
                        <a:pt x="760747" y="1227970"/>
                        <a:pt x="754842" y="1287501"/>
                        <a:pt x="753127" y="1347889"/>
                      </a:cubicBezTo>
                      <a:cubicBezTo>
                        <a:pt x="752460" y="1421899"/>
                        <a:pt x="752460" y="1494955"/>
                        <a:pt x="765986" y="1570774"/>
                      </a:cubicBezTo>
                      <a:cubicBezTo>
                        <a:pt x="801133" y="1790040"/>
                        <a:pt x="836376" y="2006543"/>
                        <a:pt x="747031" y="2215045"/>
                      </a:cubicBezTo>
                      <a:cubicBezTo>
                        <a:pt x="641494" y="2464029"/>
                        <a:pt x="414132" y="2594045"/>
                        <a:pt x="194867" y="2748255"/>
                      </a:cubicBezTo>
                      <a:cubicBezTo>
                        <a:pt x="150195" y="2779402"/>
                        <a:pt x="113619" y="2816645"/>
                        <a:pt x="83901" y="2858459"/>
                      </a:cubicBezTo>
                      <a:cubicBezTo>
                        <a:pt x="54183" y="2900369"/>
                        <a:pt x="31227" y="2946851"/>
                        <a:pt x="13892" y="2996667"/>
                      </a:cubicBezTo>
                      <a:cubicBezTo>
                        <a:pt x="6748" y="3029528"/>
                        <a:pt x="1986" y="3062580"/>
                        <a:pt x="366" y="3095441"/>
                      </a:cubicBezTo>
                      <a:cubicBezTo>
                        <a:pt x="-2682" y="3170498"/>
                        <a:pt x="13511" y="3243555"/>
                        <a:pt x="40562" y="3313945"/>
                      </a:cubicBezTo>
                      <a:cubicBezTo>
                        <a:pt x="102760" y="3465678"/>
                        <a:pt x="194772" y="3609124"/>
                        <a:pt x="185818" y="3776574"/>
                      </a:cubicBezTo>
                      <a:lnTo>
                        <a:pt x="185818" y="3776574"/>
                      </a:lnTo>
                      <a:close/>
                      <a:moveTo>
                        <a:pt x="183151" y="3793243"/>
                      </a:moveTo>
                      <a:cubicBezTo>
                        <a:pt x="184008" y="3733616"/>
                        <a:pt x="178579" y="3674085"/>
                        <a:pt x="162291" y="3614554"/>
                      </a:cubicBezTo>
                      <a:cubicBezTo>
                        <a:pt x="108189" y="3441294"/>
                        <a:pt x="-10968" y="3286989"/>
                        <a:pt x="2938" y="3099346"/>
                      </a:cubicBezTo>
                      <a:cubicBezTo>
                        <a:pt x="5415" y="3066009"/>
                        <a:pt x="11415" y="3032576"/>
                        <a:pt x="19988" y="2999334"/>
                      </a:cubicBezTo>
                      <a:cubicBezTo>
                        <a:pt x="35037" y="2966282"/>
                        <a:pt x="52373" y="2935231"/>
                        <a:pt x="71518" y="2905989"/>
                      </a:cubicBezTo>
                      <a:cubicBezTo>
                        <a:pt x="205535" y="2700821"/>
                        <a:pt x="430230" y="2578900"/>
                        <a:pt x="619682" y="2415451"/>
                      </a:cubicBezTo>
                      <a:cubicBezTo>
                        <a:pt x="830851" y="2236762"/>
                        <a:pt x="809134" y="1944440"/>
                        <a:pt x="785131" y="1698886"/>
                      </a:cubicBezTo>
                      <a:cubicBezTo>
                        <a:pt x="779130" y="1629829"/>
                        <a:pt x="772463" y="1561821"/>
                        <a:pt x="765510" y="1494479"/>
                      </a:cubicBezTo>
                      <a:cubicBezTo>
                        <a:pt x="760271" y="1428471"/>
                        <a:pt x="755127" y="1363415"/>
                        <a:pt x="752365" y="1300169"/>
                      </a:cubicBezTo>
                      <a:cubicBezTo>
                        <a:pt x="738840" y="1053853"/>
                        <a:pt x="917529" y="842683"/>
                        <a:pt x="1142128" y="764197"/>
                      </a:cubicBezTo>
                      <a:cubicBezTo>
                        <a:pt x="1207089" y="735813"/>
                        <a:pt x="1272049" y="709048"/>
                        <a:pt x="1336915" y="682854"/>
                      </a:cubicBezTo>
                      <a:cubicBezTo>
                        <a:pt x="1434260" y="643611"/>
                        <a:pt x="1531320" y="605511"/>
                        <a:pt x="1627999" y="564934"/>
                      </a:cubicBezTo>
                      <a:cubicBezTo>
                        <a:pt x="1660193" y="551409"/>
                        <a:pt x="1692387" y="537502"/>
                        <a:pt x="1724582" y="523120"/>
                      </a:cubicBezTo>
                      <a:cubicBezTo>
                        <a:pt x="1754300" y="511404"/>
                        <a:pt x="1782399" y="497593"/>
                        <a:pt x="1809354" y="482162"/>
                      </a:cubicBezTo>
                      <a:cubicBezTo>
                        <a:pt x="1835072" y="466446"/>
                        <a:pt x="1862123" y="450253"/>
                        <a:pt x="1886507" y="431299"/>
                      </a:cubicBezTo>
                      <a:cubicBezTo>
                        <a:pt x="2024524" y="317570"/>
                        <a:pt x="2103105" y="166027"/>
                        <a:pt x="2254648" y="74016"/>
                      </a:cubicBezTo>
                      <a:cubicBezTo>
                        <a:pt x="2281985" y="57347"/>
                        <a:pt x="2309703" y="43726"/>
                        <a:pt x="2337611" y="32582"/>
                      </a:cubicBezTo>
                      <a:cubicBezTo>
                        <a:pt x="2365519" y="21438"/>
                        <a:pt x="2393713" y="12961"/>
                        <a:pt x="2422002" y="7246"/>
                      </a:cubicBezTo>
                      <a:cubicBezTo>
                        <a:pt x="2500965" y="-9899"/>
                        <a:pt x="2576784" y="6293"/>
                        <a:pt x="2647174" y="52299"/>
                      </a:cubicBezTo>
                      <a:cubicBezTo>
                        <a:pt x="2798716" y="149740"/>
                        <a:pt x="2936829" y="268897"/>
                        <a:pt x="3126281" y="247180"/>
                      </a:cubicBezTo>
                      <a:cubicBezTo>
                        <a:pt x="3302208" y="230893"/>
                        <a:pt x="3478134" y="160598"/>
                        <a:pt x="3652156" y="216034"/>
                      </a:cubicBezTo>
                      <a:cubicBezTo>
                        <a:pt x="3695971" y="229083"/>
                        <a:pt x="3737691" y="246514"/>
                        <a:pt x="3778743" y="265278"/>
                      </a:cubicBezTo>
                      <a:cubicBezTo>
                        <a:pt x="3869517" y="307664"/>
                        <a:pt x="3956956" y="357099"/>
                        <a:pt x="4039633" y="415582"/>
                      </a:cubicBezTo>
                      <a:cubicBezTo>
                        <a:pt x="4067160" y="435013"/>
                        <a:pt x="4094307" y="455492"/>
                        <a:pt x="4121548" y="476733"/>
                      </a:cubicBezTo>
                      <a:cubicBezTo>
                        <a:pt x="4317287" y="620656"/>
                        <a:pt x="4525694" y="737146"/>
                        <a:pt x="4666474" y="953650"/>
                      </a:cubicBezTo>
                      <a:cubicBezTo>
                        <a:pt x="4681809" y="978034"/>
                        <a:pt x="4696001" y="1002608"/>
                        <a:pt x="4709527" y="1027278"/>
                      </a:cubicBezTo>
                      <a:cubicBezTo>
                        <a:pt x="4722862" y="1052043"/>
                        <a:pt x="4735530" y="1076903"/>
                        <a:pt x="4747722" y="1101859"/>
                      </a:cubicBezTo>
                      <a:cubicBezTo>
                        <a:pt x="4810777" y="1244543"/>
                        <a:pt x="4843829" y="1394276"/>
                        <a:pt x="4920505" y="1534294"/>
                      </a:cubicBezTo>
                      <a:cubicBezTo>
                        <a:pt x="4935840" y="1562297"/>
                        <a:pt x="4952891" y="1589920"/>
                        <a:pt x="4972321" y="1616971"/>
                      </a:cubicBezTo>
                      <a:cubicBezTo>
                        <a:pt x="5002039" y="1657547"/>
                        <a:pt x="5034520" y="1695457"/>
                        <a:pt x="5072429" y="1730699"/>
                      </a:cubicBezTo>
                      <a:cubicBezTo>
                        <a:pt x="5199683" y="1841665"/>
                        <a:pt x="5348559" y="1909388"/>
                        <a:pt x="5462192" y="2036547"/>
                      </a:cubicBezTo>
                      <a:cubicBezTo>
                        <a:pt x="5486576" y="2064074"/>
                        <a:pt x="5508769" y="2092744"/>
                        <a:pt x="5529248" y="2122272"/>
                      </a:cubicBezTo>
                      <a:cubicBezTo>
                        <a:pt x="5548965" y="2151895"/>
                        <a:pt x="5566777" y="2182470"/>
                        <a:pt x="5581255" y="2214188"/>
                      </a:cubicBezTo>
                      <a:cubicBezTo>
                        <a:pt x="5648978" y="2377542"/>
                        <a:pt x="5611068" y="2558898"/>
                        <a:pt x="5597542" y="2729491"/>
                      </a:cubicBezTo>
                      <a:cubicBezTo>
                        <a:pt x="5586684" y="2851315"/>
                        <a:pt x="5638119" y="2962282"/>
                        <a:pt x="5670599" y="3078677"/>
                      </a:cubicBezTo>
                      <a:cubicBezTo>
                        <a:pt x="5713938" y="3227553"/>
                        <a:pt x="5676028" y="3381858"/>
                        <a:pt x="5569730" y="3489967"/>
                      </a:cubicBezTo>
                      <a:cubicBezTo>
                        <a:pt x="5535915" y="3530067"/>
                        <a:pt x="5498673" y="3567214"/>
                        <a:pt x="5456763" y="3601123"/>
                      </a:cubicBezTo>
                      <a:cubicBezTo>
                        <a:pt x="5422949" y="3627508"/>
                        <a:pt x="5388373" y="3652177"/>
                        <a:pt x="5354369" y="3676752"/>
                      </a:cubicBezTo>
                      <a:cubicBezTo>
                        <a:pt x="5320270" y="3701326"/>
                        <a:pt x="5286646" y="3725710"/>
                        <a:pt x="5254071" y="3751523"/>
                      </a:cubicBezTo>
                      <a:cubicBezTo>
                        <a:pt x="4983085" y="3915067"/>
                        <a:pt x="4956034" y="4250729"/>
                        <a:pt x="4989752" y="4535621"/>
                      </a:cubicBezTo>
                      <a:cubicBezTo>
                        <a:pt x="4991467" y="4569721"/>
                        <a:pt x="4993657" y="4603725"/>
                        <a:pt x="4996134" y="4637729"/>
                      </a:cubicBezTo>
                      <a:cubicBezTo>
                        <a:pt x="4998610" y="4671638"/>
                        <a:pt x="5001278" y="4705547"/>
                        <a:pt x="5003849" y="4739171"/>
                      </a:cubicBezTo>
                      <a:cubicBezTo>
                        <a:pt x="5009945" y="4815942"/>
                        <a:pt x="5016517" y="4891761"/>
                        <a:pt x="5020994" y="4965294"/>
                      </a:cubicBezTo>
                      <a:cubicBezTo>
                        <a:pt x="5034520" y="5171034"/>
                        <a:pt x="4888311" y="5357819"/>
                        <a:pt x="4702954" y="5436686"/>
                      </a:cubicBezTo>
                      <a:cubicBezTo>
                        <a:pt x="4628088" y="5473929"/>
                        <a:pt x="4548650" y="5505552"/>
                        <a:pt x="4467687" y="5533270"/>
                      </a:cubicBezTo>
                      <a:cubicBezTo>
                        <a:pt x="4440731" y="5542509"/>
                        <a:pt x="4413490" y="5551367"/>
                        <a:pt x="4386343" y="5559845"/>
                      </a:cubicBezTo>
                      <a:cubicBezTo>
                        <a:pt x="4359102" y="5568322"/>
                        <a:pt x="4331860" y="5576418"/>
                        <a:pt x="4304619" y="5584229"/>
                      </a:cubicBezTo>
                      <a:cubicBezTo>
                        <a:pt x="4079067" y="5664334"/>
                        <a:pt x="3857039" y="5632997"/>
                        <a:pt x="3632344" y="5580418"/>
                      </a:cubicBezTo>
                      <a:cubicBezTo>
                        <a:pt x="3587386" y="5569941"/>
                        <a:pt x="3542333" y="5558511"/>
                        <a:pt x="3497184" y="5546986"/>
                      </a:cubicBezTo>
                      <a:cubicBezTo>
                        <a:pt x="3310304" y="5501170"/>
                        <a:pt x="3118185" y="5428114"/>
                        <a:pt x="2925970" y="5490312"/>
                      </a:cubicBezTo>
                      <a:cubicBezTo>
                        <a:pt x="2763569" y="5544414"/>
                        <a:pt x="2606597" y="5617566"/>
                        <a:pt x="2433623" y="5621281"/>
                      </a:cubicBezTo>
                      <a:cubicBezTo>
                        <a:pt x="2395142" y="5624043"/>
                        <a:pt x="2356375" y="5626615"/>
                        <a:pt x="2317609" y="5628901"/>
                      </a:cubicBezTo>
                      <a:cubicBezTo>
                        <a:pt x="2278842" y="5631187"/>
                        <a:pt x="2239980" y="5633092"/>
                        <a:pt x="2201118" y="5634616"/>
                      </a:cubicBezTo>
                      <a:cubicBezTo>
                        <a:pt x="2138920" y="5636902"/>
                        <a:pt x="2076531" y="5637568"/>
                        <a:pt x="2014428" y="5634520"/>
                      </a:cubicBezTo>
                      <a:cubicBezTo>
                        <a:pt x="1942704" y="5630329"/>
                        <a:pt x="1876315" y="5614709"/>
                        <a:pt x="1814117" y="5590515"/>
                      </a:cubicBezTo>
                      <a:cubicBezTo>
                        <a:pt x="1783066" y="5578419"/>
                        <a:pt x="1752966" y="5564131"/>
                        <a:pt x="1723725" y="5548129"/>
                      </a:cubicBezTo>
                      <a:cubicBezTo>
                        <a:pt x="1577421" y="5450403"/>
                        <a:pt x="1430926" y="5368297"/>
                        <a:pt x="1279574" y="5273142"/>
                      </a:cubicBezTo>
                      <a:cubicBezTo>
                        <a:pt x="1249284" y="5254092"/>
                        <a:pt x="1218900" y="5234566"/>
                        <a:pt x="1188229" y="5214182"/>
                      </a:cubicBezTo>
                      <a:cubicBezTo>
                        <a:pt x="1123269" y="5168177"/>
                        <a:pt x="1082597" y="5095120"/>
                        <a:pt x="1066404" y="5019301"/>
                      </a:cubicBezTo>
                      <a:cubicBezTo>
                        <a:pt x="1071834" y="5049114"/>
                        <a:pt x="1082692" y="5087024"/>
                        <a:pt x="1112410" y="5095120"/>
                      </a:cubicBezTo>
                      <a:cubicBezTo>
                        <a:pt x="1231473" y="5127600"/>
                        <a:pt x="1320817" y="4997679"/>
                        <a:pt x="1329009" y="4894809"/>
                      </a:cubicBezTo>
                      <a:cubicBezTo>
                        <a:pt x="1345963" y="4620775"/>
                        <a:pt x="1154511" y="4483043"/>
                        <a:pt x="932007" y="4379411"/>
                      </a:cubicBezTo>
                      <a:cubicBezTo>
                        <a:pt x="884096" y="4360552"/>
                        <a:pt x="835804" y="4342740"/>
                        <a:pt x="785893" y="4327500"/>
                      </a:cubicBezTo>
                      <a:cubicBezTo>
                        <a:pt x="749222" y="4322928"/>
                        <a:pt x="713217" y="4316070"/>
                        <a:pt x="678070" y="4306926"/>
                      </a:cubicBezTo>
                      <a:cubicBezTo>
                        <a:pt x="647400" y="4298163"/>
                        <a:pt x="615967" y="4288352"/>
                        <a:pt x="584249" y="4277208"/>
                      </a:cubicBezTo>
                      <a:cubicBezTo>
                        <a:pt x="552531" y="4266064"/>
                        <a:pt x="520622" y="4253681"/>
                        <a:pt x="489475" y="4239870"/>
                      </a:cubicBezTo>
                      <a:cubicBezTo>
                        <a:pt x="308500" y="4169385"/>
                        <a:pt x="181246" y="3988029"/>
                        <a:pt x="183151" y="3793243"/>
                      </a:cubicBezTo>
                      <a:lnTo>
                        <a:pt x="183151" y="37932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D1523310-C05B-4211-A977-E7E605454785}"/>
                    </a:ext>
                  </a:extLst>
                </p:cNvPr>
                <p:cNvSpPr/>
                <p:nvPr/>
              </p:nvSpPr>
              <p:spPr>
                <a:xfrm>
                  <a:off x="3420909" y="185224"/>
                  <a:ext cx="5667537" cy="5638820"/>
                </a:xfrm>
                <a:custGeom>
                  <a:avLst/>
                  <a:gdLst>
                    <a:gd name="connsiteX0" fmla="*/ 13290 w 5667537"/>
                    <a:gd name="connsiteY0" fmla="*/ 2947613 h 5638820"/>
                    <a:gd name="connsiteX1" fmla="*/ 3765 w 5667537"/>
                    <a:gd name="connsiteY1" fmla="*/ 3050483 h 5638820"/>
                    <a:gd name="connsiteX2" fmla="*/ 18338 w 5667537"/>
                    <a:gd name="connsiteY2" fmla="*/ 3124207 h 5638820"/>
                    <a:gd name="connsiteX3" fmla="*/ 343141 w 5667537"/>
                    <a:gd name="connsiteY3" fmla="*/ 3809054 h 5638820"/>
                    <a:gd name="connsiteX4" fmla="*/ 644798 w 5667537"/>
                    <a:gd name="connsiteY4" fmla="*/ 4163479 h 5638820"/>
                    <a:gd name="connsiteX5" fmla="*/ 744143 w 5667537"/>
                    <a:gd name="connsiteY5" fmla="*/ 4210914 h 5638820"/>
                    <a:gd name="connsiteX6" fmla="*/ 851109 w 5667537"/>
                    <a:gd name="connsiteY6" fmla="*/ 4269684 h 5638820"/>
                    <a:gd name="connsiteX7" fmla="*/ 962456 w 5667537"/>
                    <a:gd name="connsiteY7" fmla="*/ 4320356 h 5638820"/>
                    <a:gd name="connsiteX8" fmla="*/ 1061897 w 5667537"/>
                    <a:gd name="connsiteY8" fmla="*/ 4385031 h 5638820"/>
                    <a:gd name="connsiteX9" fmla="*/ 1152671 w 5667537"/>
                    <a:gd name="connsiteY9" fmla="*/ 4464184 h 5638820"/>
                    <a:gd name="connsiteX10" fmla="*/ 1365745 w 5667537"/>
                    <a:gd name="connsiteY10" fmla="*/ 5048067 h 5638820"/>
                    <a:gd name="connsiteX11" fmla="*/ 1385747 w 5667537"/>
                    <a:gd name="connsiteY11" fmla="*/ 5152079 h 5638820"/>
                    <a:gd name="connsiteX12" fmla="*/ 1423371 w 5667537"/>
                    <a:gd name="connsiteY12" fmla="*/ 5360200 h 5638820"/>
                    <a:gd name="connsiteX13" fmla="*/ 1619205 w 5667537"/>
                    <a:gd name="connsiteY13" fmla="*/ 5502314 h 5638820"/>
                    <a:gd name="connsiteX14" fmla="*/ 1726171 w 5667537"/>
                    <a:gd name="connsiteY14" fmla="*/ 5563369 h 5638820"/>
                    <a:gd name="connsiteX15" fmla="*/ 2074976 w 5667537"/>
                    <a:gd name="connsiteY15" fmla="*/ 5637664 h 5638820"/>
                    <a:gd name="connsiteX16" fmla="*/ 2276144 w 5667537"/>
                    <a:gd name="connsiteY16" fmla="*/ 5629472 h 5638820"/>
                    <a:gd name="connsiteX17" fmla="*/ 2376919 w 5667537"/>
                    <a:gd name="connsiteY17" fmla="*/ 5621948 h 5638820"/>
                    <a:gd name="connsiteX18" fmla="*/ 2998901 w 5667537"/>
                    <a:gd name="connsiteY18" fmla="*/ 5473929 h 5638820"/>
                    <a:gd name="connsiteX19" fmla="*/ 3388093 w 5667537"/>
                    <a:gd name="connsiteY19" fmla="*/ 5529651 h 5638820"/>
                    <a:gd name="connsiteX20" fmla="*/ 3516680 w 5667537"/>
                    <a:gd name="connsiteY20" fmla="*/ 5560416 h 5638820"/>
                    <a:gd name="connsiteX21" fmla="*/ 4275537 w 5667537"/>
                    <a:gd name="connsiteY21" fmla="*/ 5580800 h 5638820"/>
                    <a:gd name="connsiteX22" fmla="*/ 4376312 w 5667537"/>
                    <a:gd name="connsiteY22" fmla="*/ 5548796 h 5638820"/>
                    <a:gd name="connsiteX23" fmla="*/ 4476705 w 5667537"/>
                    <a:gd name="connsiteY23" fmla="*/ 5513839 h 5638820"/>
                    <a:gd name="connsiteX24" fmla="*/ 4671206 w 5667537"/>
                    <a:gd name="connsiteY24" fmla="*/ 5431257 h 5638820"/>
                    <a:gd name="connsiteX25" fmla="*/ 4995056 w 5667537"/>
                    <a:gd name="connsiteY25" fmla="*/ 4997203 h 5638820"/>
                    <a:gd name="connsiteX26" fmla="*/ 5007057 w 5667537"/>
                    <a:gd name="connsiteY26" fmla="*/ 4803179 h 5638820"/>
                    <a:gd name="connsiteX27" fmla="*/ 4990293 w 5667537"/>
                    <a:gd name="connsiteY27" fmla="*/ 4588771 h 5638820"/>
                    <a:gd name="connsiteX28" fmla="*/ 4975720 w 5667537"/>
                    <a:gd name="connsiteY28" fmla="*/ 4481996 h 5638820"/>
                    <a:gd name="connsiteX29" fmla="*/ 5243944 w 5667537"/>
                    <a:gd name="connsiteY29" fmla="*/ 3742570 h 5638820"/>
                    <a:gd name="connsiteX30" fmla="*/ 5312238 w 5667537"/>
                    <a:gd name="connsiteY30" fmla="*/ 3681038 h 5638820"/>
                    <a:gd name="connsiteX31" fmla="*/ 5382057 w 5667537"/>
                    <a:gd name="connsiteY31" fmla="*/ 3622174 h 5638820"/>
                    <a:gd name="connsiteX32" fmla="*/ 5452160 w 5667537"/>
                    <a:gd name="connsiteY32" fmla="*/ 3565595 h 5638820"/>
                    <a:gd name="connsiteX33" fmla="*/ 5520836 w 5667537"/>
                    <a:gd name="connsiteY33" fmla="*/ 3511112 h 5638820"/>
                    <a:gd name="connsiteX34" fmla="*/ 5656948 w 5667537"/>
                    <a:gd name="connsiteY34" fmla="*/ 3129827 h 5638820"/>
                    <a:gd name="connsiteX35" fmla="*/ 5575700 w 5667537"/>
                    <a:gd name="connsiteY35" fmla="*/ 2688629 h 5638820"/>
                    <a:gd name="connsiteX36" fmla="*/ 5536171 w 5667537"/>
                    <a:gd name="connsiteY36" fmla="*/ 2172850 h 5638820"/>
                    <a:gd name="connsiteX37" fmla="*/ 5483688 w 5667537"/>
                    <a:gd name="connsiteY37" fmla="*/ 2090363 h 5638820"/>
                    <a:gd name="connsiteX38" fmla="*/ 5050587 w 5667537"/>
                    <a:gd name="connsiteY38" fmla="*/ 1741177 h 5638820"/>
                    <a:gd name="connsiteX39" fmla="*/ 4960480 w 5667537"/>
                    <a:gd name="connsiteY39" fmla="*/ 1638783 h 5638820"/>
                    <a:gd name="connsiteX40" fmla="*/ 4900473 w 5667537"/>
                    <a:gd name="connsiteY40" fmla="*/ 1543438 h 5638820"/>
                    <a:gd name="connsiteX41" fmla="*/ 4774457 w 5667537"/>
                    <a:gd name="connsiteY41" fmla="*/ 1218731 h 5638820"/>
                    <a:gd name="connsiteX42" fmla="*/ 4734357 w 5667537"/>
                    <a:gd name="connsiteY42" fmla="*/ 1120528 h 5638820"/>
                    <a:gd name="connsiteX43" fmla="*/ 4679778 w 5667537"/>
                    <a:gd name="connsiteY43" fmla="*/ 1015658 h 5638820"/>
                    <a:gd name="connsiteX44" fmla="*/ 4059510 w 5667537"/>
                    <a:gd name="connsiteY44" fmla="*/ 446825 h 5638820"/>
                    <a:gd name="connsiteX45" fmla="*/ 3984739 w 5667537"/>
                    <a:gd name="connsiteY45" fmla="*/ 392627 h 5638820"/>
                    <a:gd name="connsiteX46" fmla="*/ 3827005 w 5667537"/>
                    <a:gd name="connsiteY46" fmla="*/ 297663 h 5638820"/>
                    <a:gd name="connsiteX47" fmla="*/ 3715658 w 5667537"/>
                    <a:gd name="connsiteY47" fmla="*/ 243752 h 5638820"/>
                    <a:gd name="connsiteX48" fmla="*/ 3377806 w 5667537"/>
                    <a:gd name="connsiteY48" fmla="*/ 198222 h 5638820"/>
                    <a:gd name="connsiteX49" fmla="*/ 2990710 w 5667537"/>
                    <a:gd name="connsiteY49" fmla="*/ 249657 h 5638820"/>
                    <a:gd name="connsiteX50" fmla="*/ 2619902 w 5667537"/>
                    <a:gd name="connsiteY50" fmla="*/ 49346 h 5638820"/>
                    <a:gd name="connsiteX51" fmla="*/ 2360250 w 5667537"/>
                    <a:gd name="connsiteY51" fmla="*/ 15437 h 5638820"/>
                    <a:gd name="connsiteX52" fmla="*/ 2249093 w 5667537"/>
                    <a:gd name="connsiteY52" fmla="*/ 62872 h 5638820"/>
                    <a:gd name="connsiteX53" fmla="*/ 1918861 w 5667537"/>
                    <a:gd name="connsiteY53" fmla="*/ 374149 h 5638820"/>
                    <a:gd name="connsiteX54" fmla="*/ 1824374 w 5667537"/>
                    <a:gd name="connsiteY54" fmla="*/ 446444 h 5638820"/>
                    <a:gd name="connsiteX55" fmla="*/ 1721599 w 5667537"/>
                    <a:gd name="connsiteY55" fmla="*/ 501498 h 5638820"/>
                    <a:gd name="connsiteX56" fmla="*/ 1613490 w 5667537"/>
                    <a:gd name="connsiteY56" fmla="*/ 551409 h 5638820"/>
                    <a:gd name="connsiteX57" fmla="*/ 1287449 w 5667537"/>
                    <a:gd name="connsiteY57" fmla="*/ 696570 h 5638820"/>
                    <a:gd name="connsiteX58" fmla="*/ 1066184 w 5667537"/>
                    <a:gd name="connsiteY58" fmla="*/ 790868 h 5638820"/>
                    <a:gd name="connsiteX59" fmla="*/ 737666 w 5667537"/>
                    <a:gd name="connsiteY59" fmla="*/ 1159390 h 5638820"/>
                    <a:gd name="connsiteX60" fmla="*/ 727475 w 5667537"/>
                    <a:gd name="connsiteY60" fmla="*/ 1332269 h 5638820"/>
                    <a:gd name="connsiteX61" fmla="*/ 705853 w 5667537"/>
                    <a:gd name="connsiteY61" fmla="*/ 2236382 h 5638820"/>
                    <a:gd name="connsiteX62" fmla="*/ 96824 w 5667537"/>
                    <a:gd name="connsiteY62" fmla="*/ 2815692 h 5638820"/>
                    <a:gd name="connsiteX63" fmla="*/ 13290 w 5667537"/>
                    <a:gd name="connsiteY63" fmla="*/ 2947613 h 5638820"/>
                    <a:gd name="connsiteX64" fmla="*/ 13290 w 5667537"/>
                    <a:gd name="connsiteY64" fmla="*/ 2947613 h 5638820"/>
                    <a:gd name="connsiteX65" fmla="*/ 6337 w 5667537"/>
                    <a:gd name="connsiteY65" fmla="*/ 2959425 h 5638820"/>
                    <a:gd name="connsiteX66" fmla="*/ 158927 w 5667537"/>
                    <a:gd name="connsiteY66" fmla="*/ 2758733 h 5638820"/>
                    <a:gd name="connsiteX67" fmla="*/ 754526 w 5667537"/>
                    <a:gd name="connsiteY67" fmla="*/ 2128082 h 5638820"/>
                    <a:gd name="connsiteX68" fmla="*/ 743096 w 5667537"/>
                    <a:gd name="connsiteY68" fmla="*/ 1580300 h 5638820"/>
                    <a:gd name="connsiteX69" fmla="*/ 731189 w 5667537"/>
                    <a:gd name="connsiteY69" fmla="*/ 1409897 h 5638820"/>
                    <a:gd name="connsiteX70" fmla="*/ 730046 w 5667537"/>
                    <a:gd name="connsiteY70" fmla="*/ 1240257 h 5638820"/>
                    <a:gd name="connsiteX71" fmla="*/ 1117142 w 5667537"/>
                    <a:gd name="connsiteY71" fmla="*/ 763817 h 5638820"/>
                    <a:gd name="connsiteX72" fmla="*/ 1311929 w 5667537"/>
                    <a:gd name="connsiteY72" fmla="*/ 683616 h 5638820"/>
                    <a:gd name="connsiteX73" fmla="*/ 1603013 w 5667537"/>
                    <a:gd name="connsiteY73" fmla="*/ 565220 h 5638820"/>
                    <a:gd name="connsiteX74" fmla="*/ 1699596 w 5667537"/>
                    <a:gd name="connsiteY74" fmla="*/ 523025 h 5638820"/>
                    <a:gd name="connsiteX75" fmla="*/ 1784369 w 5667537"/>
                    <a:gd name="connsiteY75" fmla="*/ 481877 h 5638820"/>
                    <a:gd name="connsiteX76" fmla="*/ 1861521 w 5667537"/>
                    <a:gd name="connsiteY76" fmla="*/ 430727 h 5638820"/>
                    <a:gd name="connsiteX77" fmla="*/ 2229662 w 5667537"/>
                    <a:gd name="connsiteY77" fmla="*/ 73445 h 5638820"/>
                    <a:gd name="connsiteX78" fmla="*/ 2312625 w 5667537"/>
                    <a:gd name="connsiteY78" fmla="*/ 32011 h 5638820"/>
                    <a:gd name="connsiteX79" fmla="*/ 2397017 w 5667537"/>
                    <a:gd name="connsiteY79" fmla="*/ 6674 h 5638820"/>
                    <a:gd name="connsiteX80" fmla="*/ 2622188 w 5667537"/>
                    <a:gd name="connsiteY80" fmla="*/ 51728 h 5638820"/>
                    <a:gd name="connsiteX81" fmla="*/ 3101295 w 5667537"/>
                    <a:gd name="connsiteY81" fmla="*/ 246609 h 5638820"/>
                    <a:gd name="connsiteX82" fmla="*/ 3627171 w 5667537"/>
                    <a:gd name="connsiteY82" fmla="*/ 215462 h 5638820"/>
                    <a:gd name="connsiteX83" fmla="*/ 3753758 w 5667537"/>
                    <a:gd name="connsiteY83" fmla="*/ 264707 h 5638820"/>
                    <a:gd name="connsiteX84" fmla="*/ 4014647 w 5667537"/>
                    <a:gd name="connsiteY84" fmla="*/ 415011 h 5638820"/>
                    <a:gd name="connsiteX85" fmla="*/ 4096562 w 5667537"/>
                    <a:gd name="connsiteY85" fmla="*/ 476162 h 5638820"/>
                    <a:gd name="connsiteX86" fmla="*/ 4641488 w 5667537"/>
                    <a:gd name="connsiteY86" fmla="*/ 953078 h 5638820"/>
                    <a:gd name="connsiteX87" fmla="*/ 4684541 w 5667537"/>
                    <a:gd name="connsiteY87" fmla="*/ 1026707 h 5638820"/>
                    <a:gd name="connsiteX88" fmla="*/ 4722736 w 5667537"/>
                    <a:gd name="connsiteY88" fmla="*/ 1101287 h 5638820"/>
                    <a:gd name="connsiteX89" fmla="*/ 4895519 w 5667537"/>
                    <a:gd name="connsiteY89" fmla="*/ 1533722 h 5638820"/>
                    <a:gd name="connsiteX90" fmla="*/ 4947335 w 5667537"/>
                    <a:gd name="connsiteY90" fmla="*/ 1616399 h 5638820"/>
                    <a:gd name="connsiteX91" fmla="*/ 5047443 w 5667537"/>
                    <a:gd name="connsiteY91" fmla="*/ 1730128 h 5638820"/>
                    <a:gd name="connsiteX92" fmla="*/ 5437206 w 5667537"/>
                    <a:gd name="connsiteY92" fmla="*/ 2035976 h 5638820"/>
                    <a:gd name="connsiteX93" fmla="*/ 5504262 w 5667537"/>
                    <a:gd name="connsiteY93" fmla="*/ 2121701 h 5638820"/>
                    <a:gd name="connsiteX94" fmla="*/ 5556269 w 5667537"/>
                    <a:gd name="connsiteY94" fmla="*/ 2213617 h 5638820"/>
                    <a:gd name="connsiteX95" fmla="*/ 5572557 w 5667537"/>
                    <a:gd name="connsiteY95" fmla="*/ 2728919 h 5638820"/>
                    <a:gd name="connsiteX96" fmla="*/ 5645613 w 5667537"/>
                    <a:gd name="connsiteY96" fmla="*/ 3078106 h 5638820"/>
                    <a:gd name="connsiteX97" fmla="*/ 5544744 w 5667537"/>
                    <a:gd name="connsiteY97" fmla="*/ 3489395 h 5638820"/>
                    <a:gd name="connsiteX98" fmla="*/ 5431777 w 5667537"/>
                    <a:gd name="connsiteY98" fmla="*/ 3600552 h 5638820"/>
                    <a:gd name="connsiteX99" fmla="*/ 5329383 w 5667537"/>
                    <a:gd name="connsiteY99" fmla="*/ 3676181 h 5638820"/>
                    <a:gd name="connsiteX100" fmla="*/ 5229085 w 5667537"/>
                    <a:gd name="connsiteY100" fmla="*/ 3750952 h 5638820"/>
                    <a:gd name="connsiteX101" fmla="*/ 4964766 w 5667537"/>
                    <a:gd name="connsiteY101" fmla="*/ 4535050 h 5638820"/>
                    <a:gd name="connsiteX102" fmla="*/ 4971148 w 5667537"/>
                    <a:gd name="connsiteY102" fmla="*/ 4637158 h 5638820"/>
                    <a:gd name="connsiteX103" fmla="*/ 4978863 w 5667537"/>
                    <a:gd name="connsiteY103" fmla="*/ 4738599 h 5638820"/>
                    <a:gd name="connsiteX104" fmla="*/ 4996008 w 5667537"/>
                    <a:gd name="connsiteY104" fmla="*/ 4964723 h 5638820"/>
                    <a:gd name="connsiteX105" fmla="*/ 4677968 w 5667537"/>
                    <a:gd name="connsiteY105" fmla="*/ 5436115 h 5638820"/>
                    <a:gd name="connsiteX106" fmla="*/ 4442701 w 5667537"/>
                    <a:gd name="connsiteY106" fmla="*/ 5532699 h 5638820"/>
                    <a:gd name="connsiteX107" fmla="*/ 4361358 w 5667537"/>
                    <a:gd name="connsiteY107" fmla="*/ 5559273 h 5638820"/>
                    <a:gd name="connsiteX108" fmla="*/ 4279633 w 5667537"/>
                    <a:gd name="connsiteY108" fmla="*/ 5583657 h 5638820"/>
                    <a:gd name="connsiteX109" fmla="*/ 3607358 w 5667537"/>
                    <a:gd name="connsiteY109" fmla="*/ 5579848 h 5638820"/>
                    <a:gd name="connsiteX110" fmla="*/ 3472199 w 5667537"/>
                    <a:gd name="connsiteY110" fmla="*/ 5546415 h 5638820"/>
                    <a:gd name="connsiteX111" fmla="*/ 2900984 w 5667537"/>
                    <a:gd name="connsiteY111" fmla="*/ 5489741 h 5638820"/>
                    <a:gd name="connsiteX112" fmla="*/ 2408637 w 5667537"/>
                    <a:gd name="connsiteY112" fmla="*/ 5620710 h 5638820"/>
                    <a:gd name="connsiteX113" fmla="*/ 2292623 w 5667537"/>
                    <a:gd name="connsiteY113" fmla="*/ 5628329 h 5638820"/>
                    <a:gd name="connsiteX114" fmla="*/ 2176132 w 5667537"/>
                    <a:gd name="connsiteY114" fmla="*/ 5634044 h 5638820"/>
                    <a:gd name="connsiteX115" fmla="*/ 1989442 w 5667537"/>
                    <a:gd name="connsiteY115" fmla="*/ 5633949 h 5638820"/>
                    <a:gd name="connsiteX116" fmla="*/ 1777511 w 5667537"/>
                    <a:gd name="connsiteY116" fmla="*/ 5586896 h 5638820"/>
                    <a:gd name="connsiteX117" fmla="*/ 1679879 w 5667537"/>
                    <a:gd name="connsiteY117" fmla="*/ 5539176 h 5638820"/>
                    <a:gd name="connsiteX118" fmla="*/ 1374222 w 5667537"/>
                    <a:gd name="connsiteY118" fmla="*/ 5343722 h 5638820"/>
                    <a:gd name="connsiteX119" fmla="*/ 1401273 w 5667537"/>
                    <a:gd name="connsiteY119" fmla="*/ 5267904 h 5638820"/>
                    <a:gd name="connsiteX120" fmla="*/ 1374603 w 5667537"/>
                    <a:gd name="connsiteY120" fmla="*/ 5066831 h 5638820"/>
                    <a:gd name="connsiteX121" fmla="*/ 1355363 w 5667537"/>
                    <a:gd name="connsiteY121" fmla="*/ 4967580 h 5638820"/>
                    <a:gd name="connsiteX122" fmla="*/ 1230776 w 5667537"/>
                    <a:gd name="connsiteY122" fmla="*/ 4569626 h 5638820"/>
                    <a:gd name="connsiteX123" fmla="*/ 1026083 w 5667537"/>
                    <a:gd name="connsiteY123" fmla="*/ 4369982 h 5638820"/>
                    <a:gd name="connsiteX124" fmla="*/ 942263 w 5667537"/>
                    <a:gd name="connsiteY124" fmla="*/ 4320737 h 5638820"/>
                    <a:gd name="connsiteX125" fmla="*/ 829964 w 5667537"/>
                    <a:gd name="connsiteY125" fmla="*/ 4272446 h 5638820"/>
                    <a:gd name="connsiteX126" fmla="*/ 724046 w 5667537"/>
                    <a:gd name="connsiteY126" fmla="*/ 4213772 h 5638820"/>
                    <a:gd name="connsiteX127" fmla="*/ 624795 w 5667537"/>
                    <a:gd name="connsiteY127" fmla="*/ 4152335 h 5638820"/>
                    <a:gd name="connsiteX128" fmla="*/ 375335 w 5667537"/>
                    <a:gd name="connsiteY128" fmla="*/ 3898208 h 5638820"/>
                    <a:gd name="connsiteX129" fmla="*/ 28816 w 5667537"/>
                    <a:gd name="connsiteY129" fmla="*/ 3153829 h 5638820"/>
                    <a:gd name="connsiteX130" fmla="*/ 812 w 5667537"/>
                    <a:gd name="connsiteY130" fmla="*/ 3074963 h 5638820"/>
                    <a:gd name="connsiteX131" fmla="*/ 6337 w 5667537"/>
                    <a:gd name="connsiteY131" fmla="*/ 2959425 h 5638820"/>
                    <a:gd name="connsiteX132" fmla="*/ 6337 w 5667537"/>
                    <a:gd name="connsiteY132" fmla="*/ 2959425 h 5638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</a:cxnLst>
                  <a:rect l="l" t="t" r="r" b="b"/>
                  <a:pathLst>
                    <a:path w="5667537" h="5638820">
                      <a:moveTo>
                        <a:pt x="13290" y="2947613"/>
                      </a:moveTo>
                      <a:cubicBezTo>
                        <a:pt x="6908" y="2981999"/>
                        <a:pt x="3860" y="3016289"/>
                        <a:pt x="3765" y="3050483"/>
                      </a:cubicBezTo>
                      <a:cubicBezTo>
                        <a:pt x="2050" y="3075534"/>
                        <a:pt x="7480" y="3102585"/>
                        <a:pt x="18338" y="3124207"/>
                      </a:cubicBezTo>
                      <a:cubicBezTo>
                        <a:pt x="129304" y="3354331"/>
                        <a:pt x="264655" y="3562738"/>
                        <a:pt x="343141" y="3809054"/>
                      </a:cubicBezTo>
                      <a:cubicBezTo>
                        <a:pt x="391909" y="3963359"/>
                        <a:pt x="494684" y="4095947"/>
                        <a:pt x="644798" y="4163479"/>
                      </a:cubicBezTo>
                      <a:cubicBezTo>
                        <a:pt x="677373" y="4180434"/>
                        <a:pt x="710615" y="4196246"/>
                        <a:pt x="744143" y="4210914"/>
                      </a:cubicBezTo>
                      <a:cubicBezTo>
                        <a:pt x="779100" y="4231869"/>
                        <a:pt x="814724" y="4251395"/>
                        <a:pt x="851109" y="4269684"/>
                      </a:cubicBezTo>
                      <a:cubicBezTo>
                        <a:pt x="887495" y="4287876"/>
                        <a:pt x="924642" y="4304831"/>
                        <a:pt x="962456" y="4320356"/>
                      </a:cubicBezTo>
                      <a:cubicBezTo>
                        <a:pt x="996651" y="4340454"/>
                        <a:pt x="1029989" y="4361504"/>
                        <a:pt x="1061897" y="4385031"/>
                      </a:cubicBezTo>
                      <a:cubicBezTo>
                        <a:pt x="1093806" y="4408463"/>
                        <a:pt x="1124286" y="4434371"/>
                        <a:pt x="1152671" y="4464184"/>
                      </a:cubicBezTo>
                      <a:cubicBezTo>
                        <a:pt x="1298879" y="4623918"/>
                        <a:pt x="1320501" y="4845851"/>
                        <a:pt x="1365745" y="5048067"/>
                      </a:cubicBezTo>
                      <a:cubicBezTo>
                        <a:pt x="1372793" y="5082642"/>
                        <a:pt x="1379365" y="5117313"/>
                        <a:pt x="1385747" y="5152079"/>
                      </a:cubicBezTo>
                      <a:cubicBezTo>
                        <a:pt x="1398511" y="5221612"/>
                        <a:pt x="1410417" y="5291335"/>
                        <a:pt x="1423371" y="5360200"/>
                      </a:cubicBezTo>
                      <a:cubicBezTo>
                        <a:pt x="1436897" y="5422494"/>
                        <a:pt x="1550625" y="5449545"/>
                        <a:pt x="1619205" y="5502314"/>
                      </a:cubicBezTo>
                      <a:cubicBezTo>
                        <a:pt x="1654257" y="5525650"/>
                        <a:pt x="1689690" y="5545938"/>
                        <a:pt x="1726171" y="5563369"/>
                      </a:cubicBezTo>
                      <a:cubicBezTo>
                        <a:pt x="1834661" y="5616328"/>
                        <a:pt x="1953532" y="5645094"/>
                        <a:pt x="2074976" y="5637664"/>
                      </a:cubicBezTo>
                      <a:cubicBezTo>
                        <a:pt x="2141747" y="5637378"/>
                        <a:pt x="2208993" y="5633949"/>
                        <a:pt x="2276144" y="5629472"/>
                      </a:cubicBezTo>
                      <a:cubicBezTo>
                        <a:pt x="2309768" y="5627186"/>
                        <a:pt x="2343391" y="5624615"/>
                        <a:pt x="2376919" y="5621948"/>
                      </a:cubicBezTo>
                      <a:cubicBezTo>
                        <a:pt x="2587421" y="5598421"/>
                        <a:pt x="2785065" y="5522602"/>
                        <a:pt x="2998901" y="5473929"/>
                      </a:cubicBezTo>
                      <a:cubicBezTo>
                        <a:pt x="3131584" y="5441449"/>
                        <a:pt x="3258743" y="5503742"/>
                        <a:pt x="3388093" y="5529651"/>
                      </a:cubicBezTo>
                      <a:cubicBezTo>
                        <a:pt x="3431146" y="5539747"/>
                        <a:pt x="3474008" y="5550224"/>
                        <a:pt x="3516680" y="5560416"/>
                      </a:cubicBezTo>
                      <a:cubicBezTo>
                        <a:pt x="3772903" y="5621662"/>
                        <a:pt x="4024553" y="5673192"/>
                        <a:pt x="4275537" y="5580800"/>
                      </a:cubicBezTo>
                      <a:cubicBezTo>
                        <a:pt x="4309065" y="5570513"/>
                        <a:pt x="4342689" y="5559940"/>
                        <a:pt x="4376312" y="5548796"/>
                      </a:cubicBezTo>
                      <a:cubicBezTo>
                        <a:pt x="4409935" y="5537651"/>
                        <a:pt x="4443463" y="5526031"/>
                        <a:pt x="4476705" y="5513839"/>
                      </a:cubicBezTo>
                      <a:cubicBezTo>
                        <a:pt x="4543190" y="5489360"/>
                        <a:pt x="4608626" y="5462213"/>
                        <a:pt x="4671206" y="5431257"/>
                      </a:cubicBezTo>
                      <a:cubicBezTo>
                        <a:pt x="4878470" y="5348390"/>
                        <a:pt x="4965909" y="5185036"/>
                        <a:pt x="4995056" y="4997203"/>
                      </a:cubicBezTo>
                      <a:cubicBezTo>
                        <a:pt x="5004771" y="4934529"/>
                        <a:pt x="5008010" y="4869187"/>
                        <a:pt x="5007057" y="4803179"/>
                      </a:cubicBezTo>
                      <a:cubicBezTo>
                        <a:pt x="5005819" y="4731170"/>
                        <a:pt x="4999056" y="4659923"/>
                        <a:pt x="4990293" y="4588771"/>
                      </a:cubicBezTo>
                      <a:cubicBezTo>
                        <a:pt x="4985912" y="4553243"/>
                        <a:pt x="4981054" y="4517619"/>
                        <a:pt x="4975720" y="4481996"/>
                      </a:cubicBezTo>
                      <a:cubicBezTo>
                        <a:pt x="4869230" y="4198913"/>
                        <a:pt x="5010010" y="3912020"/>
                        <a:pt x="5243944" y="3742570"/>
                      </a:cubicBezTo>
                      <a:cubicBezTo>
                        <a:pt x="5266423" y="3721615"/>
                        <a:pt x="5289188" y="3701041"/>
                        <a:pt x="5312238" y="3681038"/>
                      </a:cubicBezTo>
                      <a:cubicBezTo>
                        <a:pt x="5335288" y="3660941"/>
                        <a:pt x="5358625" y="3641414"/>
                        <a:pt x="5382057" y="3622174"/>
                      </a:cubicBezTo>
                      <a:cubicBezTo>
                        <a:pt x="5405488" y="3602933"/>
                        <a:pt x="5428919" y="3584074"/>
                        <a:pt x="5452160" y="3565595"/>
                      </a:cubicBezTo>
                      <a:cubicBezTo>
                        <a:pt x="5475401" y="3547117"/>
                        <a:pt x="5498357" y="3528924"/>
                        <a:pt x="5520836" y="3511112"/>
                      </a:cubicBezTo>
                      <a:cubicBezTo>
                        <a:pt x="5637993" y="3422149"/>
                        <a:pt x="5692095" y="3276035"/>
                        <a:pt x="5656948" y="3129827"/>
                      </a:cubicBezTo>
                      <a:cubicBezTo>
                        <a:pt x="5621801" y="2978284"/>
                        <a:pt x="5556745" y="2845601"/>
                        <a:pt x="5575700" y="2688629"/>
                      </a:cubicBezTo>
                      <a:cubicBezTo>
                        <a:pt x="5594655" y="2515369"/>
                        <a:pt x="5621705" y="2328584"/>
                        <a:pt x="5536171" y="2172850"/>
                      </a:cubicBezTo>
                      <a:cubicBezTo>
                        <a:pt x="5520836" y="2144942"/>
                        <a:pt x="5503119" y="2117510"/>
                        <a:pt x="5483688" y="2090363"/>
                      </a:cubicBezTo>
                      <a:cubicBezTo>
                        <a:pt x="5367293" y="1930629"/>
                        <a:pt x="5196795" y="1863002"/>
                        <a:pt x="5050587" y="1741177"/>
                      </a:cubicBezTo>
                      <a:cubicBezTo>
                        <a:pt x="5015439" y="1711364"/>
                        <a:pt x="4985626" y="1676216"/>
                        <a:pt x="4960480" y="1638783"/>
                      </a:cubicBezTo>
                      <a:cubicBezTo>
                        <a:pt x="4938668" y="1608113"/>
                        <a:pt x="4918951" y="1576204"/>
                        <a:pt x="4900473" y="1543438"/>
                      </a:cubicBezTo>
                      <a:cubicBezTo>
                        <a:pt x="4845037" y="1445044"/>
                        <a:pt x="4801222" y="1338079"/>
                        <a:pt x="4774457" y="1218731"/>
                      </a:cubicBezTo>
                      <a:cubicBezTo>
                        <a:pt x="4766360" y="1183583"/>
                        <a:pt x="4750073" y="1153770"/>
                        <a:pt x="4734357" y="1120528"/>
                      </a:cubicBezTo>
                      <a:cubicBezTo>
                        <a:pt x="4717497" y="1085000"/>
                        <a:pt x="4699400" y="1050233"/>
                        <a:pt x="4679778" y="1015658"/>
                      </a:cubicBezTo>
                      <a:cubicBezTo>
                        <a:pt x="4536332" y="755816"/>
                        <a:pt x="4281824" y="617703"/>
                        <a:pt x="4059510" y="446825"/>
                      </a:cubicBezTo>
                      <a:cubicBezTo>
                        <a:pt x="4035031" y="427965"/>
                        <a:pt x="4010075" y="409868"/>
                        <a:pt x="3984739" y="392627"/>
                      </a:cubicBezTo>
                      <a:cubicBezTo>
                        <a:pt x="3933971" y="358052"/>
                        <a:pt x="3881297" y="326524"/>
                        <a:pt x="3827005" y="297663"/>
                      </a:cubicBezTo>
                      <a:cubicBezTo>
                        <a:pt x="3790619" y="278518"/>
                        <a:pt x="3753567" y="260516"/>
                        <a:pt x="3715658" y="243752"/>
                      </a:cubicBezTo>
                      <a:cubicBezTo>
                        <a:pt x="3610692" y="192793"/>
                        <a:pt x="3494297" y="181934"/>
                        <a:pt x="3377806" y="198222"/>
                      </a:cubicBezTo>
                      <a:cubicBezTo>
                        <a:pt x="3245123" y="219844"/>
                        <a:pt x="3123393" y="255086"/>
                        <a:pt x="2990710" y="249657"/>
                      </a:cubicBezTo>
                      <a:cubicBezTo>
                        <a:pt x="2841834" y="241561"/>
                        <a:pt x="2744393" y="122403"/>
                        <a:pt x="2619902" y="49346"/>
                      </a:cubicBezTo>
                      <a:cubicBezTo>
                        <a:pt x="2538653" y="578"/>
                        <a:pt x="2446642" y="-12947"/>
                        <a:pt x="2360250" y="15437"/>
                      </a:cubicBezTo>
                      <a:cubicBezTo>
                        <a:pt x="2322722" y="26582"/>
                        <a:pt x="2285574" y="42107"/>
                        <a:pt x="2249093" y="62872"/>
                      </a:cubicBezTo>
                      <a:cubicBezTo>
                        <a:pt x="2113743" y="144120"/>
                        <a:pt x="2027161" y="265850"/>
                        <a:pt x="1918861" y="374149"/>
                      </a:cubicBezTo>
                      <a:cubicBezTo>
                        <a:pt x="1889048" y="401200"/>
                        <a:pt x="1856568" y="425584"/>
                        <a:pt x="1824374" y="446444"/>
                      </a:cubicBezTo>
                      <a:cubicBezTo>
                        <a:pt x="1791703" y="466922"/>
                        <a:pt x="1757984" y="485210"/>
                        <a:pt x="1721599" y="501498"/>
                      </a:cubicBezTo>
                      <a:cubicBezTo>
                        <a:pt x="1685404" y="518548"/>
                        <a:pt x="1649495" y="535026"/>
                        <a:pt x="1613490" y="551409"/>
                      </a:cubicBezTo>
                      <a:cubicBezTo>
                        <a:pt x="1505572" y="600558"/>
                        <a:pt x="1397082" y="648945"/>
                        <a:pt x="1287449" y="696570"/>
                      </a:cubicBezTo>
                      <a:cubicBezTo>
                        <a:pt x="1214297" y="728288"/>
                        <a:pt x="1140669" y="759721"/>
                        <a:pt x="1066184" y="790868"/>
                      </a:cubicBezTo>
                      <a:cubicBezTo>
                        <a:pt x="899306" y="849732"/>
                        <a:pt x="777005" y="992321"/>
                        <a:pt x="737666" y="1159390"/>
                      </a:cubicBezTo>
                      <a:cubicBezTo>
                        <a:pt x="724522" y="1215016"/>
                        <a:pt x="720712" y="1273404"/>
                        <a:pt x="727475" y="1332269"/>
                      </a:cubicBezTo>
                      <a:cubicBezTo>
                        <a:pt x="757288" y="1632687"/>
                        <a:pt x="824915" y="1946726"/>
                        <a:pt x="705853" y="2236382"/>
                      </a:cubicBezTo>
                      <a:cubicBezTo>
                        <a:pt x="594887" y="2509749"/>
                        <a:pt x="310661" y="2626145"/>
                        <a:pt x="96824" y="2815692"/>
                      </a:cubicBezTo>
                      <a:cubicBezTo>
                        <a:pt x="56152" y="2850839"/>
                        <a:pt x="29101" y="2896845"/>
                        <a:pt x="13290" y="2947613"/>
                      </a:cubicBezTo>
                      <a:lnTo>
                        <a:pt x="13290" y="2947613"/>
                      </a:lnTo>
                      <a:close/>
                      <a:moveTo>
                        <a:pt x="6337" y="2959425"/>
                      </a:moveTo>
                      <a:cubicBezTo>
                        <a:pt x="37102" y="2877795"/>
                        <a:pt x="88537" y="2810168"/>
                        <a:pt x="158927" y="2758733"/>
                      </a:cubicBezTo>
                      <a:cubicBezTo>
                        <a:pt x="394481" y="2574710"/>
                        <a:pt x="681374" y="2439359"/>
                        <a:pt x="754526" y="2128082"/>
                      </a:cubicBezTo>
                      <a:cubicBezTo>
                        <a:pt x="800531" y="1941297"/>
                        <a:pt x="754526" y="1762703"/>
                        <a:pt x="743096" y="1580300"/>
                      </a:cubicBezTo>
                      <a:cubicBezTo>
                        <a:pt x="738238" y="1523245"/>
                        <a:pt x="734047" y="1466666"/>
                        <a:pt x="731189" y="1409897"/>
                      </a:cubicBezTo>
                      <a:cubicBezTo>
                        <a:pt x="728903" y="1353605"/>
                        <a:pt x="728046" y="1297026"/>
                        <a:pt x="730046" y="1240257"/>
                      </a:cubicBezTo>
                      <a:cubicBezTo>
                        <a:pt x="738143" y="1015562"/>
                        <a:pt x="914069" y="839636"/>
                        <a:pt x="1117142" y="763817"/>
                      </a:cubicBezTo>
                      <a:cubicBezTo>
                        <a:pt x="1182103" y="736099"/>
                        <a:pt x="1247063" y="709715"/>
                        <a:pt x="1311929" y="683616"/>
                      </a:cubicBezTo>
                      <a:cubicBezTo>
                        <a:pt x="1409274" y="644564"/>
                        <a:pt x="1506334" y="606178"/>
                        <a:pt x="1603013" y="565220"/>
                      </a:cubicBezTo>
                      <a:cubicBezTo>
                        <a:pt x="1635207" y="551504"/>
                        <a:pt x="1667402" y="537598"/>
                        <a:pt x="1699596" y="523025"/>
                      </a:cubicBezTo>
                      <a:cubicBezTo>
                        <a:pt x="1729314" y="511309"/>
                        <a:pt x="1757413" y="497402"/>
                        <a:pt x="1784369" y="481877"/>
                      </a:cubicBezTo>
                      <a:cubicBezTo>
                        <a:pt x="1810086" y="465970"/>
                        <a:pt x="1837137" y="449682"/>
                        <a:pt x="1861521" y="430727"/>
                      </a:cubicBezTo>
                      <a:cubicBezTo>
                        <a:pt x="1999538" y="316999"/>
                        <a:pt x="2078120" y="165456"/>
                        <a:pt x="2229662" y="73445"/>
                      </a:cubicBezTo>
                      <a:cubicBezTo>
                        <a:pt x="2256999" y="56776"/>
                        <a:pt x="2284717" y="43155"/>
                        <a:pt x="2312625" y="32011"/>
                      </a:cubicBezTo>
                      <a:cubicBezTo>
                        <a:pt x="2340533" y="20867"/>
                        <a:pt x="2368727" y="12389"/>
                        <a:pt x="2397017" y="6674"/>
                      </a:cubicBezTo>
                      <a:cubicBezTo>
                        <a:pt x="2475979" y="-10471"/>
                        <a:pt x="2551798" y="5722"/>
                        <a:pt x="2622188" y="51728"/>
                      </a:cubicBezTo>
                      <a:cubicBezTo>
                        <a:pt x="2773730" y="149168"/>
                        <a:pt x="2911843" y="268326"/>
                        <a:pt x="3101295" y="246609"/>
                      </a:cubicBezTo>
                      <a:cubicBezTo>
                        <a:pt x="3277222" y="230321"/>
                        <a:pt x="3453149" y="160027"/>
                        <a:pt x="3627171" y="215462"/>
                      </a:cubicBezTo>
                      <a:cubicBezTo>
                        <a:pt x="3670985" y="228511"/>
                        <a:pt x="3712705" y="245942"/>
                        <a:pt x="3753758" y="264707"/>
                      </a:cubicBezTo>
                      <a:cubicBezTo>
                        <a:pt x="3844531" y="307093"/>
                        <a:pt x="3931971" y="356528"/>
                        <a:pt x="4014647" y="415011"/>
                      </a:cubicBezTo>
                      <a:cubicBezTo>
                        <a:pt x="4042175" y="434442"/>
                        <a:pt x="4069321" y="454921"/>
                        <a:pt x="4096562" y="476162"/>
                      </a:cubicBezTo>
                      <a:cubicBezTo>
                        <a:pt x="4292301" y="620084"/>
                        <a:pt x="4500708" y="736575"/>
                        <a:pt x="4641488" y="953078"/>
                      </a:cubicBezTo>
                      <a:cubicBezTo>
                        <a:pt x="4656823" y="977462"/>
                        <a:pt x="4671015" y="1002037"/>
                        <a:pt x="4684541" y="1026707"/>
                      </a:cubicBezTo>
                      <a:cubicBezTo>
                        <a:pt x="4697876" y="1051472"/>
                        <a:pt x="4710544" y="1076332"/>
                        <a:pt x="4722736" y="1101287"/>
                      </a:cubicBezTo>
                      <a:cubicBezTo>
                        <a:pt x="4785791" y="1243972"/>
                        <a:pt x="4818843" y="1393705"/>
                        <a:pt x="4895519" y="1533722"/>
                      </a:cubicBezTo>
                      <a:cubicBezTo>
                        <a:pt x="4910854" y="1561726"/>
                        <a:pt x="4927905" y="1589348"/>
                        <a:pt x="4947335" y="1616399"/>
                      </a:cubicBezTo>
                      <a:cubicBezTo>
                        <a:pt x="4977053" y="1656976"/>
                        <a:pt x="5009534" y="1694885"/>
                        <a:pt x="5047443" y="1730128"/>
                      </a:cubicBezTo>
                      <a:cubicBezTo>
                        <a:pt x="5174697" y="1841094"/>
                        <a:pt x="5323573" y="1908817"/>
                        <a:pt x="5437206" y="2035976"/>
                      </a:cubicBezTo>
                      <a:cubicBezTo>
                        <a:pt x="5461590" y="2063503"/>
                        <a:pt x="5483783" y="2092173"/>
                        <a:pt x="5504262" y="2121701"/>
                      </a:cubicBezTo>
                      <a:cubicBezTo>
                        <a:pt x="5523979" y="2151323"/>
                        <a:pt x="5541791" y="2181899"/>
                        <a:pt x="5556269" y="2213617"/>
                      </a:cubicBezTo>
                      <a:cubicBezTo>
                        <a:pt x="5623992" y="2376971"/>
                        <a:pt x="5586082" y="2558327"/>
                        <a:pt x="5572557" y="2728919"/>
                      </a:cubicBezTo>
                      <a:cubicBezTo>
                        <a:pt x="5561698" y="2850744"/>
                        <a:pt x="5613133" y="2961710"/>
                        <a:pt x="5645613" y="3078106"/>
                      </a:cubicBezTo>
                      <a:cubicBezTo>
                        <a:pt x="5688952" y="3226982"/>
                        <a:pt x="5651042" y="3381287"/>
                        <a:pt x="5544744" y="3489395"/>
                      </a:cubicBezTo>
                      <a:cubicBezTo>
                        <a:pt x="5510929" y="3529496"/>
                        <a:pt x="5473687" y="3566643"/>
                        <a:pt x="5431777" y="3600552"/>
                      </a:cubicBezTo>
                      <a:cubicBezTo>
                        <a:pt x="5397963" y="3626936"/>
                        <a:pt x="5363387" y="3651606"/>
                        <a:pt x="5329383" y="3676181"/>
                      </a:cubicBezTo>
                      <a:cubicBezTo>
                        <a:pt x="5295284" y="3700755"/>
                        <a:pt x="5261660" y="3725139"/>
                        <a:pt x="5229085" y="3750952"/>
                      </a:cubicBezTo>
                      <a:cubicBezTo>
                        <a:pt x="4958099" y="3914496"/>
                        <a:pt x="4931048" y="4250157"/>
                        <a:pt x="4964766" y="4535050"/>
                      </a:cubicBezTo>
                      <a:cubicBezTo>
                        <a:pt x="4966481" y="4569150"/>
                        <a:pt x="4968671" y="4603154"/>
                        <a:pt x="4971148" y="4637158"/>
                      </a:cubicBezTo>
                      <a:cubicBezTo>
                        <a:pt x="4973624" y="4671067"/>
                        <a:pt x="4976292" y="4704976"/>
                        <a:pt x="4978863" y="4738599"/>
                      </a:cubicBezTo>
                      <a:cubicBezTo>
                        <a:pt x="4984959" y="4815371"/>
                        <a:pt x="4991532" y="4891190"/>
                        <a:pt x="4996008" y="4964723"/>
                      </a:cubicBezTo>
                      <a:cubicBezTo>
                        <a:pt x="5009534" y="5170463"/>
                        <a:pt x="4863325" y="5357248"/>
                        <a:pt x="4677968" y="5436115"/>
                      </a:cubicBezTo>
                      <a:cubicBezTo>
                        <a:pt x="4603102" y="5473358"/>
                        <a:pt x="4523664" y="5504981"/>
                        <a:pt x="4442701" y="5532699"/>
                      </a:cubicBezTo>
                      <a:cubicBezTo>
                        <a:pt x="4415745" y="5541938"/>
                        <a:pt x="4388504" y="5550796"/>
                        <a:pt x="4361358" y="5559273"/>
                      </a:cubicBezTo>
                      <a:cubicBezTo>
                        <a:pt x="4334116" y="5567751"/>
                        <a:pt x="4306874" y="5575847"/>
                        <a:pt x="4279633" y="5583657"/>
                      </a:cubicBezTo>
                      <a:cubicBezTo>
                        <a:pt x="4054081" y="5663763"/>
                        <a:pt x="3832053" y="5632425"/>
                        <a:pt x="3607358" y="5579848"/>
                      </a:cubicBezTo>
                      <a:cubicBezTo>
                        <a:pt x="3562400" y="5569370"/>
                        <a:pt x="3517347" y="5557940"/>
                        <a:pt x="3472199" y="5546415"/>
                      </a:cubicBezTo>
                      <a:cubicBezTo>
                        <a:pt x="3285318" y="5500599"/>
                        <a:pt x="3093199" y="5427542"/>
                        <a:pt x="2900984" y="5489741"/>
                      </a:cubicBezTo>
                      <a:cubicBezTo>
                        <a:pt x="2738583" y="5543843"/>
                        <a:pt x="2581611" y="5616995"/>
                        <a:pt x="2408637" y="5620710"/>
                      </a:cubicBezTo>
                      <a:cubicBezTo>
                        <a:pt x="2370156" y="5623472"/>
                        <a:pt x="2331389" y="5626044"/>
                        <a:pt x="2292623" y="5628329"/>
                      </a:cubicBezTo>
                      <a:cubicBezTo>
                        <a:pt x="2253856" y="5630615"/>
                        <a:pt x="2214994" y="5632520"/>
                        <a:pt x="2176132" y="5634044"/>
                      </a:cubicBezTo>
                      <a:cubicBezTo>
                        <a:pt x="2113934" y="5636331"/>
                        <a:pt x="2051545" y="5636998"/>
                        <a:pt x="1989442" y="5633949"/>
                      </a:cubicBezTo>
                      <a:cubicBezTo>
                        <a:pt x="1915242" y="5630997"/>
                        <a:pt x="1844376" y="5614042"/>
                        <a:pt x="1777511" y="5586896"/>
                      </a:cubicBezTo>
                      <a:cubicBezTo>
                        <a:pt x="1744078" y="5573275"/>
                        <a:pt x="1711598" y="5557178"/>
                        <a:pt x="1679879" y="5539176"/>
                      </a:cubicBezTo>
                      <a:cubicBezTo>
                        <a:pt x="1574533" y="5476310"/>
                        <a:pt x="1479854" y="5403254"/>
                        <a:pt x="1374222" y="5343722"/>
                      </a:cubicBezTo>
                      <a:cubicBezTo>
                        <a:pt x="1404035" y="5330197"/>
                        <a:pt x="1404035" y="5294954"/>
                        <a:pt x="1401273" y="5267904"/>
                      </a:cubicBezTo>
                      <a:cubicBezTo>
                        <a:pt x="1394986" y="5200276"/>
                        <a:pt x="1386224" y="5133125"/>
                        <a:pt x="1374603" y="5066831"/>
                      </a:cubicBezTo>
                      <a:cubicBezTo>
                        <a:pt x="1368793" y="5033684"/>
                        <a:pt x="1362316" y="5000632"/>
                        <a:pt x="1355363" y="4967580"/>
                      </a:cubicBezTo>
                      <a:cubicBezTo>
                        <a:pt x="1325549" y="4832135"/>
                        <a:pt x="1303832" y="4694118"/>
                        <a:pt x="1230776" y="4569626"/>
                      </a:cubicBezTo>
                      <a:cubicBezTo>
                        <a:pt x="1180674" y="4481615"/>
                        <a:pt x="1107617" y="4421417"/>
                        <a:pt x="1026083" y="4369982"/>
                      </a:cubicBezTo>
                      <a:cubicBezTo>
                        <a:pt x="998937" y="4352837"/>
                        <a:pt x="970743" y="4336644"/>
                        <a:pt x="942263" y="4320737"/>
                      </a:cubicBezTo>
                      <a:cubicBezTo>
                        <a:pt x="903592" y="4306545"/>
                        <a:pt x="866158" y="4290353"/>
                        <a:pt x="829964" y="4272446"/>
                      </a:cubicBezTo>
                      <a:cubicBezTo>
                        <a:pt x="793673" y="4254539"/>
                        <a:pt x="758621" y="4235012"/>
                        <a:pt x="724046" y="4213772"/>
                      </a:cubicBezTo>
                      <a:cubicBezTo>
                        <a:pt x="691660" y="4192721"/>
                        <a:pt x="658037" y="4172528"/>
                        <a:pt x="624795" y="4152335"/>
                      </a:cubicBezTo>
                      <a:cubicBezTo>
                        <a:pt x="518782" y="4093090"/>
                        <a:pt x="407816" y="4022700"/>
                        <a:pt x="375335" y="3898208"/>
                      </a:cubicBezTo>
                      <a:cubicBezTo>
                        <a:pt x="304945" y="3619412"/>
                        <a:pt x="147974" y="3405575"/>
                        <a:pt x="28816" y="3153829"/>
                      </a:cubicBezTo>
                      <a:cubicBezTo>
                        <a:pt x="17957" y="3129446"/>
                        <a:pt x="7194" y="3102395"/>
                        <a:pt x="812" y="3074963"/>
                      </a:cubicBezTo>
                      <a:cubicBezTo>
                        <a:pt x="-1283" y="3036672"/>
                        <a:pt x="717" y="2998191"/>
                        <a:pt x="6337" y="2959425"/>
                      </a:cubicBezTo>
                      <a:lnTo>
                        <a:pt x="6337" y="29594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DC0891A-1C87-4F1A-9035-15F538228616}"/>
                    </a:ext>
                  </a:extLst>
                </p:cNvPr>
                <p:cNvSpPr/>
                <p:nvPr/>
              </p:nvSpPr>
              <p:spPr>
                <a:xfrm>
                  <a:off x="3618814" y="184843"/>
                  <a:ext cx="5469156" cy="5637746"/>
                </a:xfrm>
                <a:custGeom>
                  <a:avLst/>
                  <a:gdLst>
                    <a:gd name="connsiteX0" fmla="*/ 464895 w 5469156"/>
                    <a:gd name="connsiteY0" fmla="*/ 2365255 h 5637746"/>
                    <a:gd name="connsiteX1" fmla="*/ 399553 w 5469156"/>
                    <a:gd name="connsiteY1" fmla="*/ 2439740 h 5637746"/>
                    <a:gd name="connsiteX2" fmla="*/ 10457 w 5469156"/>
                    <a:gd name="connsiteY2" fmla="*/ 2956281 h 5637746"/>
                    <a:gd name="connsiteX3" fmla="*/ 22268 w 5469156"/>
                    <a:gd name="connsiteY3" fmla="*/ 3094965 h 5637746"/>
                    <a:gd name="connsiteX4" fmla="*/ 47700 w 5469156"/>
                    <a:gd name="connsiteY4" fmla="*/ 3162497 h 5637746"/>
                    <a:gd name="connsiteX5" fmla="*/ 372502 w 5469156"/>
                    <a:gd name="connsiteY5" fmla="*/ 3825723 h 5637746"/>
                    <a:gd name="connsiteX6" fmla="*/ 537094 w 5469156"/>
                    <a:gd name="connsiteY6" fmla="*/ 4009460 h 5637746"/>
                    <a:gd name="connsiteX7" fmla="*/ 645965 w 5469156"/>
                    <a:gd name="connsiteY7" fmla="*/ 4095185 h 5637746"/>
                    <a:gd name="connsiteX8" fmla="*/ 719688 w 5469156"/>
                    <a:gd name="connsiteY8" fmla="*/ 4163479 h 5637746"/>
                    <a:gd name="connsiteX9" fmla="*/ 799984 w 5469156"/>
                    <a:gd name="connsiteY9" fmla="*/ 4233583 h 5637746"/>
                    <a:gd name="connsiteX10" fmla="*/ 878661 w 5469156"/>
                    <a:gd name="connsiteY10" fmla="*/ 4307498 h 5637746"/>
                    <a:gd name="connsiteX11" fmla="*/ 1062684 w 5469156"/>
                    <a:gd name="connsiteY11" fmla="*/ 4559243 h 5637746"/>
                    <a:gd name="connsiteX12" fmla="*/ 1174793 w 5469156"/>
                    <a:gd name="connsiteY12" fmla="*/ 4935576 h 5637746"/>
                    <a:gd name="connsiteX13" fmla="*/ 1222418 w 5469156"/>
                    <a:gd name="connsiteY13" fmla="*/ 5008538 h 5637746"/>
                    <a:gd name="connsiteX14" fmla="*/ 1538838 w 5469156"/>
                    <a:gd name="connsiteY14" fmla="*/ 5530603 h 5637746"/>
                    <a:gd name="connsiteX15" fmla="*/ 1635041 w 5469156"/>
                    <a:gd name="connsiteY15" fmla="*/ 5612422 h 5637746"/>
                    <a:gd name="connsiteX16" fmla="*/ 1780964 w 5469156"/>
                    <a:gd name="connsiteY16" fmla="*/ 5632901 h 5637746"/>
                    <a:gd name="connsiteX17" fmla="*/ 2011850 w 5469156"/>
                    <a:gd name="connsiteY17" fmla="*/ 5633092 h 5637746"/>
                    <a:gd name="connsiteX18" fmla="*/ 2128341 w 5469156"/>
                    <a:gd name="connsiteY18" fmla="*/ 5625186 h 5637746"/>
                    <a:gd name="connsiteX19" fmla="*/ 2743656 w 5469156"/>
                    <a:gd name="connsiteY19" fmla="*/ 5482216 h 5637746"/>
                    <a:gd name="connsiteX20" fmla="*/ 3189711 w 5469156"/>
                    <a:gd name="connsiteY20" fmla="*/ 5529841 h 5637746"/>
                    <a:gd name="connsiteX21" fmla="*/ 3318299 w 5469156"/>
                    <a:gd name="connsiteY21" fmla="*/ 5560606 h 5637746"/>
                    <a:gd name="connsiteX22" fmla="*/ 4077156 w 5469156"/>
                    <a:gd name="connsiteY22" fmla="*/ 5580990 h 5637746"/>
                    <a:gd name="connsiteX23" fmla="*/ 4177930 w 5469156"/>
                    <a:gd name="connsiteY23" fmla="*/ 5548986 h 5637746"/>
                    <a:gd name="connsiteX24" fmla="*/ 4278324 w 5469156"/>
                    <a:gd name="connsiteY24" fmla="*/ 5514029 h 5637746"/>
                    <a:gd name="connsiteX25" fmla="*/ 4472824 w 5469156"/>
                    <a:gd name="connsiteY25" fmla="*/ 5431447 h 5637746"/>
                    <a:gd name="connsiteX26" fmla="*/ 4796674 w 5469156"/>
                    <a:gd name="connsiteY26" fmla="*/ 4997394 h 5637746"/>
                    <a:gd name="connsiteX27" fmla="*/ 4808676 w 5469156"/>
                    <a:gd name="connsiteY27" fmla="*/ 4803369 h 5637746"/>
                    <a:gd name="connsiteX28" fmla="*/ 4791912 w 5469156"/>
                    <a:gd name="connsiteY28" fmla="*/ 4588961 h 5637746"/>
                    <a:gd name="connsiteX29" fmla="*/ 4777338 w 5469156"/>
                    <a:gd name="connsiteY29" fmla="*/ 4482186 h 5637746"/>
                    <a:gd name="connsiteX30" fmla="*/ 5045563 w 5469156"/>
                    <a:gd name="connsiteY30" fmla="*/ 3742760 h 5637746"/>
                    <a:gd name="connsiteX31" fmla="*/ 5113857 w 5469156"/>
                    <a:gd name="connsiteY31" fmla="*/ 3681229 h 5637746"/>
                    <a:gd name="connsiteX32" fmla="*/ 5183675 w 5469156"/>
                    <a:gd name="connsiteY32" fmla="*/ 3622364 h 5637746"/>
                    <a:gd name="connsiteX33" fmla="*/ 5253779 w 5469156"/>
                    <a:gd name="connsiteY33" fmla="*/ 3565786 h 5637746"/>
                    <a:gd name="connsiteX34" fmla="*/ 5322455 w 5469156"/>
                    <a:gd name="connsiteY34" fmla="*/ 3511303 h 5637746"/>
                    <a:gd name="connsiteX35" fmla="*/ 5458567 w 5469156"/>
                    <a:gd name="connsiteY35" fmla="*/ 3130017 h 5637746"/>
                    <a:gd name="connsiteX36" fmla="*/ 5377318 w 5469156"/>
                    <a:gd name="connsiteY36" fmla="*/ 2688819 h 5637746"/>
                    <a:gd name="connsiteX37" fmla="*/ 5337790 w 5469156"/>
                    <a:gd name="connsiteY37" fmla="*/ 2173040 h 5637746"/>
                    <a:gd name="connsiteX38" fmla="*/ 5285307 w 5469156"/>
                    <a:gd name="connsiteY38" fmla="*/ 2090554 h 5637746"/>
                    <a:gd name="connsiteX39" fmla="*/ 4852205 w 5469156"/>
                    <a:gd name="connsiteY39" fmla="*/ 1741367 h 5637746"/>
                    <a:gd name="connsiteX40" fmla="*/ 4762099 w 5469156"/>
                    <a:gd name="connsiteY40" fmla="*/ 1638973 h 5637746"/>
                    <a:gd name="connsiteX41" fmla="*/ 4702091 w 5469156"/>
                    <a:gd name="connsiteY41" fmla="*/ 1543628 h 5637746"/>
                    <a:gd name="connsiteX42" fmla="*/ 4576075 w 5469156"/>
                    <a:gd name="connsiteY42" fmla="*/ 1218921 h 5637746"/>
                    <a:gd name="connsiteX43" fmla="*/ 4535975 w 5469156"/>
                    <a:gd name="connsiteY43" fmla="*/ 1120718 h 5637746"/>
                    <a:gd name="connsiteX44" fmla="*/ 4481397 w 5469156"/>
                    <a:gd name="connsiteY44" fmla="*/ 1015848 h 5637746"/>
                    <a:gd name="connsiteX45" fmla="*/ 3861033 w 5469156"/>
                    <a:gd name="connsiteY45" fmla="*/ 447015 h 5637746"/>
                    <a:gd name="connsiteX46" fmla="*/ 3786072 w 5469156"/>
                    <a:gd name="connsiteY46" fmla="*/ 392818 h 5637746"/>
                    <a:gd name="connsiteX47" fmla="*/ 3627861 w 5469156"/>
                    <a:gd name="connsiteY47" fmla="*/ 297853 h 5637746"/>
                    <a:gd name="connsiteX48" fmla="*/ 3516133 w 5469156"/>
                    <a:gd name="connsiteY48" fmla="*/ 243942 h 5637746"/>
                    <a:gd name="connsiteX49" fmla="*/ 3203713 w 5469156"/>
                    <a:gd name="connsiteY49" fmla="*/ 195650 h 5637746"/>
                    <a:gd name="connsiteX50" fmla="*/ 2632594 w 5469156"/>
                    <a:gd name="connsiteY50" fmla="*/ 198317 h 5637746"/>
                    <a:gd name="connsiteX51" fmla="*/ 2218638 w 5469156"/>
                    <a:gd name="connsiteY51" fmla="*/ 2578 h 5637746"/>
                    <a:gd name="connsiteX52" fmla="*/ 2107291 w 5469156"/>
                    <a:gd name="connsiteY52" fmla="*/ 38869 h 5637746"/>
                    <a:gd name="connsiteX53" fmla="*/ 1742197 w 5469156"/>
                    <a:gd name="connsiteY53" fmla="*/ 352717 h 5637746"/>
                    <a:gd name="connsiteX54" fmla="*/ 1660282 w 5469156"/>
                    <a:gd name="connsiteY54" fmla="*/ 422345 h 5637746"/>
                    <a:gd name="connsiteX55" fmla="*/ 1523313 w 5469156"/>
                    <a:gd name="connsiteY55" fmla="*/ 502450 h 5637746"/>
                    <a:gd name="connsiteX56" fmla="*/ 1415204 w 5469156"/>
                    <a:gd name="connsiteY56" fmla="*/ 552361 h 5637746"/>
                    <a:gd name="connsiteX57" fmla="*/ 1089163 w 5469156"/>
                    <a:gd name="connsiteY57" fmla="*/ 696284 h 5637746"/>
                    <a:gd name="connsiteX58" fmla="*/ 867897 w 5469156"/>
                    <a:gd name="connsiteY58" fmla="*/ 788486 h 5637746"/>
                    <a:gd name="connsiteX59" fmla="*/ 532236 w 5469156"/>
                    <a:gd name="connsiteY59" fmla="*/ 1262164 h 5637746"/>
                    <a:gd name="connsiteX60" fmla="*/ 537380 w 5469156"/>
                    <a:gd name="connsiteY60" fmla="*/ 1442282 h 5637746"/>
                    <a:gd name="connsiteX61" fmla="*/ 551286 w 5469156"/>
                    <a:gd name="connsiteY61" fmla="*/ 1628591 h 5637746"/>
                    <a:gd name="connsiteX62" fmla="*/ 464895 w 5469156"/>
                    <a:gd name="connsiteY62" fmla="*/ 2365255 h 5637746"/>
                    <a:gd name="connsiteX63" fmla="*/ 464895 w 5469156"/>
                    <a:gd name="connsiteY63" fmla="*/ 2365255 h 5637746"/>
                    <a:gd name="connsiteX64" fmla="*/ 455179 w 5469156"/>
                    <a:gd name="connsiteY64" fmla="*/ 2376208 h 5637746"/>
                    <a:gd name="connsiteX65" fmla="*/ 558716 w 5469156"/>
                    <a:gd name="connsiteY65" fmla="*/ 1669453 h 5637746"/>
                    <a:gd name="connsiteX66" fmla="*/ 541952 w 5469156"/>
                    <a:gd name="connsiteY66" fmla="*/ 1488193 h 5637746"/>
                    <a:gd name="connsiteX67" fmla="*/ 529569 w 5469156"/>
                    <a:gd name="connsiteY67" fmla="*/ 1313695 h 5637746"/>
                    <a:gd name="connsiteX68" fmla="*/ 919332 w 5469156"/>
                    <a:gd name="connsiteY68" fmla="*/ 764197 h 5637746"/>
                    <a:gd name="connsiteX69" fmla="*/ 1114119 w 5469156"/>
                    <a:gd name="connsiteY69" fmla="*/ 682854 h 5637746"/>
                    <a:gd name="connsiteX70" fmla="*/ 1405203 w 5469156"/>
                    <a:gd name="connsiteY70" fmla="*/ 564934 h 5637746"/>
                    <a:gd name="connsiteX71" fmla="*/ 1501786 w 5469156"/>
                    <a:gd name="connsiteY71" fmla="*/ 523120 h 5637746"/>
                    <a:gd name="connsiteX72" fmla="*/ 1586559 w 5469156"/>
                    <a:gd name="connsiteY72" fmla="*/ 482162 h 5637746"/>
                    <a:gd name="connsiteX73" fmla="*/ 1663711 w 5469156"/>
                    <a:gd name="connsiteY73" fmla="*/ 431299 h 5637746"/>
                    <a:gd name="connsiteX74" fmla="*/ 2031852 w 5469156"/>
                    <a:gd name="connsiteY74" fmla="*/ 74016 h 5637746"/>
                    <a:gd name="connsiteX75" fmla="*/ 2114815 w 5469156"/>
                    <a:gd name="connsiteY75" fmla="*/ 32582 h 5637746"/>
                    <a:gd name="connsiteX76" fmla="*/ 2199207 w 5469156"/>
                    <a:gd name="connsiteY76" fmla="*/ 7246 h 5637746"/>
                    <a:gd name="connsiteX77" fmla="*/ 2424378 w 5469156"/>
                    <a:gd name="connsiteY77" fmla="*/ 52299 h 5637746"/>
                    <a:gd name="connsiteX78" fmla="*/ 2903485 w 5469156"/>
                    <a:gd name="connsiteY78" fmla="*/ 247180 h 5637746"/>
                    <a:gd name="connsiteX79" fmla="*/ 3429360 w 5469156"/>
                    <a:gd name="connsiteY79" fmla="*/ 216034 h 5637746"/>
                    <a:gd name="connsiteX80" fmla="*/ 3555948 w 5469156"/>
                    <a:gd name="connsiteY80" fmla="*/ 265278 h 5637746"/>
                    <a:gd name="connsiteX81" fmla="*/ 3816837 w 5469156"/>
                    <a:gd name="connsiteY81" fmla="*/ 415582 h 5637746"/>
                    <a:gd name="connsiteX82" fmla="*/ 3898752 w 5469156"/>
                    <a:gd name="connsiteY82" fmla="*/ 476733 h 5637746"/>
                    <a:gd name="connsiteX83" fmla="*/ 4443678 w 5469156"/>
                    <a:gd name="connsiteY83" fmla="*/ 953650 h 5637746"/>
                    <a:gd name="connsiteX84" fmla="*/ 4486731 w 5469156"/>
                    <a:gd name="connsiteY84" fmla="*/ 1027278 h 5637746"/>
                    <a:gd name="connsiteX85" fmla="*/ 4524926 w 5469156"/>
                    <a:gd name="connsiteY85" fmla="*/ 1101859 h 5637746"/>
                    <a:gd name="connsiteX86" fmla="*/ 4697710 w 5469156"/>
                    <a:gd name="connsiteY86" fmla="*/ 1534294 h 5637746"/>
                    <a:gd name="connsiteX87" fmla="*/ 4749526 w 5469156"/>
                    <a:gd name="connsiteY87" fmla="*/ 1616971 h 5637746"/>
                    <a:gd name="connsiteX88" fmla="*/ 4849633 w 5469156"/>
                    <a:gd name="connsiteY88" fmla="*/ 1730699 h 5637746"/>
                    <a:gd name="connsiteX89" fmla="*/ 5239396 w 5469156"/>
                    <a:gd name="connsiteY89" fmla="*/ 2036547 h 5637746"/>
                    <a:gd name="connsiteX90" fmla="*/ 5306452 w 5469156"/>
                    <a:gd name="connsiteY90" fmla="*/ 2122272 h 5637746"/>
                    <a:gd name="connsiteX91" fmla="*/ 5358459 w 5469156"/>
                    <a:gd name="connsiteY91" fmla="*/ 2214188 h 5637746"/>
                    <a:gd name="connsiteX92" fmla="*/ 5374747 w 5469156"/>
                    <a:gd name="connsiteY92" fmla="*/ 2729491 h 5637746"/>
                    <a:gd name="connsiteX93" fmla="*/ 5453233 w 5469156"/>
                    <a:gd name="connsiteY93" fmla="*/ 3108490 h 5637746"/>
                    <a:gd name="connsiteX94" fmla="*/ 5377128 w 5469156"/>
                    <a:gd name="connsiteY94" fmla="*/ 3461296 h 5637746"/>
                    <a:gd name="connsiteX95" fmla="*/ 5316930 w 5469156"/>
                    <a:gd name="connsiteY95" fmla="*/ 3522066 h 5637746"/>
                    <a:gd name="connsiteX96" fmla="*/ 5184151 w 5469156"/>
                    <a:gd name="connsiteY96" fmla="*/ 3625222 h 5637746"/>
                    <a:gd name="connsiteX97" fmla="*/ 5118905 w 5469156"/>
                    <a:gd name="connsiteY97" fmla="*/ 3680181 h 5637746"/>
                    <a:gd name="connsiteX98" fmla="*/ 5055755 w 5469156"/>
                    <a:gd name="connsiteY98" fmla="*/ 3737807 h 5637746"/>
                    <a:gd name="connsiteX99" fmla="*/ 4772386 w 5469156"/>
                    <a:gd name="connsiteY99" fmla="*/ 4472756 h 5637746"/>
                    <a:gd name="connsiteX100" fmla="*/ 4781911 w 5469156"/>
                    <a:gd name="connsiteY100" fmla="*/ 4616108 h 5637746"/>
                    <a:gd name="connsiteX101" fmla="*/ 4803532 w 5469156"/>
                    <a:gd name="connsiteY101" fmla="*/ 4903000 h 5637746"/>
                    <a:gd name="connsiteX102" fmla="*/ 4739334 w 5469156"/>
                    <a:gd name="connsiteY102" fmla="*/ 5203229 h 5637746"/>
                    <a:gd name="connsiteX103" fmla="*/ 4517401 w 5469156"/>
                    <a:gd name="connsiteY103" fmla="*/ 5412969 h 5637746"/>
                    <a:gd name="connsiteX104" fmla="*/ 4315471 w 5469156"/>
                    <a:gd name="connsiteY104" fmla="*/ 5501933 h 5637746"/>
                    <a:gd name="connsiteX105" fmla="*/ 4210601 w 5469156"/>
                    <a:gd name="connsiteY105" fmla="*/ 5539556 h 5637746"/>
                    <a:gd name="connsiteX106" fmla="*/ 4105445 w 5469156"/>
                    <a:gd name="connsiteY106" fmla="*/ 5574132 h 5637746"/>
                    <a:gd name="connsiteX107" fmla="*/ 3288295 w 5469156"/>
                    <a:gd name="connsiteY107" fmla="*/ 5555654 h 5637746"/>
                    <a:gd name="connsiteX108" fmla="*/ 3149802 w 5469156"/>
                    <a:gd name="connsiteY108" fmla="*/ 5522125 h 5637746"/>
                    <a:gd name="connsiteX109" fmla="*/ 2800425 w 5469156"/>
                    <a:gd name="connsiteY109" fmla="*/ 5476882 h 5637746"/>
                    <a:gd name="connsiteX110" fmla="*/ 2205684 w 5469156"/>
                    <a:gd name="connsiteY110" fmla="*/ 5623852 h 5637746"/>
                    <a:gd name="connsiteX111" fmla="*/ 2088717 w 5469156"/>
                    <a:gd name="connsiteY111" fmla="*/ 5631282 h 5637746"/>
                    <a:gd name="connsiteX112" fmla="*/ 1971369 w 5469156"/>
                    <a:gd name="connsiteY112" fmla="*/ 5636521 h 5637746"/>
                    <a:gd name="connsiteX113" fmla="*/ 1783536 w 5469156"/>
                    <a:gd name="connsiteY113" fmla="*/ 5634235 h 5637746"/>
                    <a:gd name="connsiteX114" fmla="*/ 1533409 w 5469156"/>
                    <a:gd name="connsiteY114" fmla="*/ 5540699 h 5637746"/>
                    <a:gd name="connsiteX115" fmla="*/ 1486832 w 5469156"/>
                    <a:gd name="connsiteY115" fmla="*/ 5460594 h 5637746"/>
                    <a:gd name="connsiteX116" fmla="*/ 1463305 w 5469156"/>
                    <a:gd name="connsiteY116" fmla="*/ 5401158 h 5637746"/>
                    <a:gd name="connsiteX117" fmla="*/ 1241373 w 5469156"/>
                    <a:gd name="connsiteY117" fmla="*/ 5037779 h 5637746"/>
                    <a:gd name="connsiteX118" fmla="*/ 1192319 w 5469156"/>
                    <a:gd name="connsiteY118" fmla="*/ 4945196 h 5637746"/>
                    <a:gd name="connsiteX119" fmla="*/ 1084401 w 5469156"/>
                    <a:gd name="connsiteY119" fmla="*/ 4626966 h 5637746"/>
                    <a:gd name="connsiteX120" fmla="*/ 959909 w 5469156"/>
                    <a:gd name="connsiteY120" fmla="*/ 4405033 h 5637746"/>
                    <a:gd name="connsiteX121" fmla="*/ 765218 w 5469156"/>
                    <a:gd name="connsiteY121" fmla="*/ 4219487 h 5637746"/>
                    <a:gd name="connsiteX122" fmla="*/ 697876 w 5469156"/>
                    <a:gd name="connsiteY122" fmla="*/ 4160622 h 5637746"/>
                    <a:gd name="connsiteX123" fmla="*/ 580242 w 5469156"/>
                    <a:gd name="connsiteY123" fmla="*/ 4055275 h 5637746"/>
                    <a:gd name="connsiteX124" fmla="*/ 8171 w 5469156"/>
                    <a:gd name="connsiteY124" fmla="*/ 3062485 h 5637746"/>
                    <a:gd name="connsiteX125" fmla="*/ 1884 w 5469156"/>
                    <a:gd name="connsiteY125" fmla="*/ 2951233 h 5637746"/>
                    <a:gd name="connsiteX126" fmla="*/ 455179 w 5469156"/>
                    <a:gd name="connsiteY126" fmla="*/ 2376208 h 5637746"/>
                    <a:gd name="connsiteX127" fmla="*/ 455179 w 5469156"/>
                    <a:gd name="connsiteY127" fmla="*/ 2376208 h 5637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469156" h="5637746">
                      <a:moveTo>
                        <a:pt x="464895" y="2365255"/>
                      </a:moveTo>
                      <a:cubicBezTo>
                        <a:pt x="442892" y="2391067"/>
                        <a:pt x="423937" y="2415356"/>
                        <a:pt x="399553" y="2439740"/>
                      </a:cubicBezTo>
                      <a:cubicBezTo>
                        <a:pt x="241629" y="2588616"/>
                        <a:pt x="36746" y="2739397"/>
                        <a:pt x="10457" y="2956281"/>
                      </a:cubicBezTo>
                      <a:cubicBezTo>
                        <a:pt x="5123" y="2999620"/>
                        <a:pt x="7218" y="3045721"/>
                        <a:pt x="22268" y="3094965"/>
                      </a:cubicBezTo>
                      <a:cubicBezTo>
                        <a:pt x="28745" y="3119158"/>
                        <a:pt x="39508" y="3140875"/>
                        <a:pt x="47700" y="3162497"/>
                      </a:cubicBezTo>
                      <a:cubicBezTo>
                        <a:pt x="158666" y="3384430"/>
                        <a:pt x="261536" y="3601028"/>
                        <a:pt x="372502" y="3825723"/>
                      </a:cubicBezTo>
                      <a:cubicBezTo>
                        <a:pt x="410412" y="3901542"/>
                        <a:pt x="472705" y="3958311"/>
                        <a:pt x="537094" y="4009460"/>
                      </a:cubicBezTo>
                      <a:cubicBezTo>
                        <a:pt x="572337" y="4038226"/>
                        <a:pt x="609484" y="4066420"/>
                        <a:pt x="645965" y="4095185"/>
                      </a:cubicBezTo>
                      <a:cubicBezTo>
                        <a:pt x="671397" y="4117188"/>
                        <a:pt x="695971" y="4139857"/>
                        <a:pt x="719688" y="4163479"/>
                      </a:cubicBezTo>
                      <a:cubicBezTo>
                        <a:pt x="746358" y="4186816"/>
                        <a:pt x="773314" y="4209962"/>
                        <a:pt x="799984" y="4233583"/>
                      </a:cubicBezTo>
                      <a:cubicBezTo>
                        <a:pt x="826559" y="4257396"/>
                        <a:pt x="852943" y="4281780"/>
                        <a:pt x="878661" y="4307498"/>
                      </a:cubicBezTo>
                      <a:cubicBezTo>
                        <a:pt x="954480" y="4383316"/>
                        <a:pt x="1030203" y="4456373"/>
                        <a:pt x="1062684" y="4559243"/>
                      </a:cubicBezTo>
                      <a:cubicBezTo>
                        <a:pt x="1103260" y="4686497"/>
                        <a:pt x="1116786" y="4816418"/>
                        <a:pt x="1174793" y="4935576"/>
                      </a:cubicBezTo>
                      <a:cubicBezTo>
                        <a:pt x="1187937" y="4961198"/>
                        <a:pt x="1203463" y="4985582"/>
                        <a:pt x="1222418" y="5008538"/>
                      </a:cubicBezTo>
                      <a:cubicBezTo>
                        <a:pt x="1357768" y="5173701"/>
                        <a:pt x="1447113" y="5346866"/>
                        <a:pt x="1538838" y="5530603"/>
                      </a:cubicBezTo>
                      <a:cubicBezTo>
                        <a:pt x="1564175" y="5565750"/>
                        <a:pt x="1595417" y="5594230"/>
                        <a:pt x="1635041" y="5612422"/>
                      </a:cubicBezTo>
                      <a:cubicBezTo>
                        <a:pt x="1674570" y="5630615"/>
                        <a:pt x="1722385" y="5638616"/>
                        <a:pt x="1780964" y="5632901"/>
                      </a:cubicBezTo>
                      <a:cubicBezTo>
                        <a:pt x="1856783" y="5639378"/>
                        <a:pt x="1934221" y="5637473"/>
                        <a:pt x="2011850" y="5633092"/>
                      </a:cubicBezTo>
                      <a:cubicBezTo>
                        <a:pt x="2050712" y="5630901"/>
                        <a:pt x="2089479" y="5628139"/>
                        <a:pt x="2128341" y="5625186"/>
                      </a:cubicBezTo>
                      <a:cubicBezTo>
                        <a:pt x="2337605" y="5606708"/>
                        <a:pt x="2543345" y="5552606"/>
                        <a:pt x="2743656" y="5482216"/>
                      </a:cubicBezTo>
                      <a:cubicBezTo>
                        <a:pt x="2889865" y="5428114"/>
                        <a:pt x="3044074" y="5503838"/>
                        <a:pt x="3189711" y="5529841"/>
                      </a:cubicBezTo>
                      <a:cubicBezTo>
                        <a:pt x="3232765" y="5539937"/>
                        <a:pt x="3275627" y="5550415"/>
                        <a:pt x="3318299" y="5560606"/>
                      </a:cubicBezTo>
                      <a:cubicBezTo>
                        <a:pt x="3574522" y="5621853"/>
                        <a:pt x="3826172" y="5673383"/>
                        <a:pt x="4077156" y="5580990"/>
                      </a:cubicBezTo>
                      <a:cubicBezTo>
                        <a:pt x="4110684" y="5570703"/>
                        <a:pt x="4144307" y="5560130"/>
                        <a:pt x="4177930" y="5548986"/>
                      </a:cubicBezTo>
                      <a:cubicBezTo>
                        <a:pt x="4211554" y="5537842"/>
                        <a:pt x="4245082" y="5526221"/>
                        <a:pt x="4278324" y="5514029"/>
                      </a:cubicBezTo>
                      <a:cubicBezTo>
                        <a:pt x="4344808" y="5489550"/>
                        <a:pt x="4410245" y="5462404"/>
                        <a:pt x="4472824" y="5431447"/>
                      </a:cubicBezTo>
                      <a:cubicBezTo>
                        <a:pt x="4680089" y="5348580"/>
                        <a:pt x="4767528" y="5185226"/>
                        <a:pt x="4796674" y="4997394"/>
                      </a:cubicBezTo>
                      <a:cubicBezTo>
                        <a:pt x="4806390" y="4934719"/>
                        <a:pt x="4809628" y="4869377"/>
                        <a:pt x="4808676" y="4803369"/>
                      </a:cubicBezTo>
                      <a:cubicBezTo>
                        <a:pt x="4807438" y="4731360"/>
                        <a:pt x="4800675" y="4660113"/>
                        <a:pt x="4791912" y="4588961"/>
                      </a:cubicBezTo>
                      <a:cubicBezTo>
                        <a:pt x="4787530" y="4553433"/>
                        <a:pt x="4782672" y="4517809"/>
                        <a:pt x="4777338" y="4482186"/>
                      </a:cubicBezTo>
                      <a:cubicBezTo>
                        <a:pt x="4670849" y="4199103"/>
                        <a:pt x="4811629" y="3912210"/>
                        <a:pt x="5045563" y="3742760"/>
                      </a:cubicBezTo>
                      <a:cubicBezTo>
                        <a:pt x="5068042" y="3721805"/>
                        <a:pt x="5090807" y="3701231"/>
                        <a:pt x="5113857" y="3681229"/>
                      </a:cubicBezTo>
                      <a:cubicBezTo>
                        <a:pt x="5136907" y="3661131"/>
                        <a:pt x="5160244" y="3641605"/>
                        <a:pt x="5183675" y="3622364"/>
                      </a:cubicBezTo>
                      <a:cubicBezTo>
                        <a:pt x="5207106" y="3603124"/>
                        <a:pt x="5230538" y="3584264"/>
                        <a:pt x="5253779" y="3565786"/>
                      </a:cubicBezTo>
                      <a:cubicBezTo>
                        <a:pt x="5277020" y="3547307"/>
                        <a:pt x="5299975" y="3529114"/>
                        <a:pt x="5322455" y="3511303"/>
                      </a:cubicBezTo>
                      <a:cubicBezTo>
                        <a:pt x="5439612" y="3422339"/>
                        <a:pt x="5493714" y="3276226"/>
                        <a:pt x="5458567" y="3130017"/>
                      </a:cubicBezTo>
                      <a:cubicBezTo>
                        <a:pt x="5423419" y="2978474"/>
                        <a:pt x="5358363" y="2845791"/>
                        <a:pt x="5377318" y="2688819"/>
                      </a:cubicBezTo>
                      <a:cubicBezTo>
                        <a:pt x="5396273" y="2515559"/>
                        <a:pt x="5423324" y="2328774"/>
                        <a:pt x="5337790" y="2173040"/>
                      </a:cubicBezTo>
                      <a:cubicBezTo>
                        <a:pt x="5322455" y="2145132"/>
                        <a:pt x="5304738" y="2117700"/>
                        <a:pt x="5285307" y="2090554"/>
                      </a:cubicBezTo>
                      <a:cubicBezTo>
                        <a:pt x="5168912" y="1930819"/>
                        <a:pt x="4998414" y="1863192"/>
                        <a:pt x="4852205" y="1741367"/>
                      </a:cubicBezTo>
                      <a:cubicBezTo>
                        <a:pt x="4817058" y="1711554"/>
                        <a:pt x="4787245" y="1676407"/>
                        <a:pt x="4762099" y="1638973"/>
                      </a:cubicBezTo>
                      <a:cubicBezTo>
                        <a:pt x="4740287" y="1608303"/>
                        <a:pt x="4720570" y="1576394"/>
                        <a:pt x="4702091" y="1543628"/>
                      </a:cubicBezTo>
                      <a:cubicBezTo>
                        <a:pt x="4646656" y="1445235"/>
                        <a:pt x="4602841" y="1338269"/>
                        <a:pt x="4576075" y="1218921"/>
                      </a:cubicBezTo>
                      <a:cubicBezTo>
                        <a:pt x="4567979" y="1183774"/>
                        <a:pt x="4551691" y="1153960"/>
                        <a:pt x="4535975" y="1120718"/>
                      </a:cubicBezTo>
                      <a:cubicBezTo>
                        <a:pt x="4519116" y="1085190"/>
                        <a:pt x="4501018" y="1050424"/>
                        <a:pt x="4481397" y="1015848"/>
                      </a:cubicBezTo>
                      <a:cubicBezTo>
                        <a:pt x="4337950" y="756006"/>
                        <a:pt x="4083442" y="617893"/>
                        <a:pt x="3861033" y="447015"/>
                      </a:cubicBezTo>
                      <a:cubicBezTo>
                        <a:pt x="3836554" y="428155"/>
                        <a:pt x="3811503" y="410058"/>
                        <a:pt x="3786072" y="392818"/>
                      </a:cubicBezTo>
                      <a:cubicBezTo>
                        <a:pt x="3735113" y="358242"/>
                        <a:pt x="3682344" y="326714"/>
                        <a:pt x="3627861" y="297853"/>
                      </a:cubicBezTo>
                      <a:cubicBezTo>
                        <a:pt x="3591381" y="278708"/>
                        <a:pt x="3554138" y="260706"/>
                        <a:pt x="3516133" y="243942"/>
                      </a:cubicBezTo>
                      <a:cubicBezTo>
                        <a:pt x="3420312" y="192983"/>
                        <a:pt x="3309345" y="184887"/>
                        <a:pt x="3203713" y="195650"/>
                      </a:cubicBezTo>
                      <a:cubicBezTo>
                        <a:pt x="3014261" y="217272"/>
                        <a:pt x="2813950" y="309379"/>
                        <a:pt x="2632594" y="198317"/>
                      </a:cubicBezTo>
                      <a:cubicBezTo>
                        <a:pt x="2500101" y="119926"/>
                        <a:pt x="2381039" y="-20758"/>
                        <a:pt x="2218638" y="2578"/>
                      </a:cubicBezTo>
                      <a:cubicBezTo>
                        <a:pt x="2180252" y="8960"/>
                        <a:pt x="2142914" y="22105"/>
                        <a:pt x="2107291" y="38869"/>
                      </a:cubicBezTo>
                      <a:cubicBezTo>
                        <a:pt x="1964701" y="106020"/>
                        <a:pt x="1848591" y="231750"/>
                        <a:pt x="1742197" y="352717"/>
                      </a:cubicBezTo>
                      <a:cubicBezTo>
                        <a:pt x="1717813" y="379768"/>
                        <a:pt x="1688095" y="401390"/>
                        <a:pt x="1660282" y="422345"/>
                      </a:cubicBezTo>
                      <a:cubicBezTo>
                        <a:pt x="1614943" y="455492"/>
                        <a:pt x="1571700" y="482638"/>
                        <a:pt x="1523313" y="502450"/>
                      </a:cubicBezTo>
                      <a:cubicBezTo>
                        <a:pt x="1487118" y="519500"/>
                        <a:pt x="1451208" y="535978"/>
                        <a:pt x="1415204" y="552361"/>
                      </a:cubicBezTo>
                      <a:cubicBezTo>
                        <a:pt x="1307286" y="601415"/>
                        <a:pt x="1198796" y="649421"/>
                        <a:pt x="1089163" y="696284"/>
                      </a:cubicBezTo>
                      <a:cubicBezTo>
                        <a:pt x="1016011" y="727526"/>
                        <a:pt x="942383" y="758292"/>
                        <a:pt x="867897" y="788486"/>
                      </a:cubicBezTo>
                      <a:cubicBezTo>
                        <a:pt x="673016" y="864305"/>
                        <a:pt x="532236" y="1053757"/>
                        <a:pt x="532236" y="1262164"/>
                      </a:cubicBezTo>
                      <a:cubicBezTo>
                        <a:pt x="531760" y="1321219"/>
                        <a:pt x="534141" y="1381513"/>
                        <a:pt x="537380" y="1442282"/>
                      </a:cubicBezTo>
                      <a:cubicBezTo>
                        <a:pt x="541476" y="1503814"/>
                        <a:pt x="546429" y="1565821"/>
                        <a:pt x="551286" y="1628591"/>
                      </a:cubicBezTo>
                      <a:cubicBezTo>
                        <a:pt x="567384" y="1873955"/>
                        <a:pt x="608055" y="2144656"/>
                        <a:pt x="464895" y="2365255"/>
                      </a:cubicBezTo>
                      <a:lnTo>
                        <a:pt x="464895" y="2365255"/>
                      </a:lnTo>
                      <a:close/>
                      <a:moveTo>
                        <a:pt x="455179" y="2376208"/>
                      </a:moveTo>
                      <a:cubicBezTo>
                        <a:pt x="599959" y="2169040"/>
                        <a:pt x="575575" y="1906435"/>
                        <a:pt x="558716" y="1669453"/>
                      </a:cubicBezTo>
                      <a:cubicBezTo>
                        <a:pt x="553572" y="1608398"/>
                        <a:pt x="547953" y="1548200"/>
                        <a:pt x="541952" y="1488193"/>
                      </a:cubicBezTo>
                      <a:cubicBezTo>
                        <a:pt x="537380" y="1429328"/>
                        <a:pt x="532713" y="1371035"/>
                        <a:pt x="529569" y="1313695"/>
                      </a:cubicBezTo>
                      <a:cubicBezTo>
                        <a:pt x="513282" y="1061949"/>
                        <a:pt x="689304" y="842683"/>
                        <a:pt x="919332" y="764197"/>
                      </a:cubicBezTo>
                      <a:cubicBezTo>
                        <a:pt x="984293" y="735813"/>
                        <a:pt x="1049253" y="709048"/>
                        <a:pt x="1114119" y="682854"/>
                      </a:cubicBezTo>
                      <a:cubicBezTo>
                        <a:pt x="1211464" y="643611"/>
                        <a:pt x="1308524" y="605511"/>
                        <a:pt x="1405203" y="564934"/>
                      </a:cubicBezTo>
                      <a:cubicBezTo>
                        <a:pt x="1437397" y="551409"/>
                        <a:pt x="1469592" y="537502"/>
                        <a:pt x="1501786" y="523120"/>
                      </a:cubicBezTo>
                      <a:cubicBezTo>
                        <a:pt x="1531504" y="511404"/>
                        <a:pt x="1559603" y="497593"/>
                        <a:pt x="1586559" y="482162"/>
                      </a:cubicBezTo>
                      <a:cubicBezTo>
                        <a:pt x="1612276" y="466446"/>
                        <a:pt x="1639327" y="450253"/>
                        <a:pt x="1663711" y="431299"/>
                      </a:cubicBezTo>
                      <a:cubicBezTo>
                        <a:pt x="1801728" y="317570"/>
                        <a:pt x="1880310" y="166027"/>
                        <a:pt x="2031852" y="74016"/>
                      </a:cubicBezTo>
                      <a:cubicBezTo>
                        <a:pt x="2059189" y="57347"/>
                        <a:pt x="2086907" y="43726"/>
                        <a:pt x="2114815" y="32582"/>
                      </a:cubicBezTo>
                      <a:cubicBezTo>
                        <a:pt x="2142724" y="21438"/>
                        <a:pt x="2170917" y="12961"/>
                        <a:pt x="2199207" y="7246"/>
                      </a:cubicBezTo>
                      <a:cubicBezTo>
                        <a:pt x="2278169" y="-9899"/>
                        <a:pt x="2353988" y="6293"/>
                        <a:pt x="2424378" y="52299"/>
                      </a:cubicBezTo>
                      <a:cubicBezTo>
                        <a:pt x="2575920" y="149740"/>
                        <a:pt x="2714033" y="268897"/>
                        <a:pt x="2903485" y="247180"/>
                      </a:cubicBezTo>
                      <a:cubicBezTo>
                        <a:pt x="3079412" y="230893"/>
                        <a:pt x="3255339" y="160598"/>
                        <a:pt x="3429360" y="216034"/>
                      </a:cubicBezTo>
                      <a:cubicBezTo>
                        <a:pt x="3473175" y="229083"/>
                        <a:pt x="3514895" y="246514"/>
                        <a:pt x="3555948" y="265278"/>
                      </a:cubicBezTo>
                      <a:cubicBezTo>
                        <a:pt x="3646721" y="307664"/>
                        <a:pt x="3734160" y="357099"/>
                        <a:pt x="3816837" y="415582"/>
                      </a:cubicBezTo>
                      <a:cubicBezTo>
                        <a:pt x="3844365" y="435013"/>
                        <a:pt x="3871511" y="455492"/>
                        <a:pt x="3898752" y="476733"/>
                      </a:cubicBezTo>
                      <a:cubicBezTo>
                        <a:pt x="4094491" y="620656"/>
                        <a:pt x="4302898" y="737146"/>
                        <a:pt x="4443678" y="953650"/>
                      </a:cubicBezTo>
                      <a:cubicBezTo>
                        <a:pt x="4459013" y="978034"/>
                        <a:pt x="4473205" y="1002608"/>
                        <a:pt x="4486731" y="1027278"/>
                      </a:cubicBezTo>
                      <a:cubicBezTo>
                        <a:pt x="4500066" y="1052043"/>
                        <a:pt x="4512734" y="1076903"/>
                        <a:pt x="4524926" y="1101859"/>
                      </a:cubicBezTo>
                      <a:cubicBezTo>
                        <a:pt x="4587982" y="1244543"/>
                        <a:pt x="4621033" y="1394276"/>
                        <a:pt x="4697710" y="1534294"/>
                      </a:cubicBezTo>
                      <a:cubicBezTo>
                        <a:pt x="4713045" y="1562297"/>
                        <a:pt x="4730095" y="1589920"/>
                        <a:pt x="4749526" y="1616971"/>
                      </a:cubicBezTo>
                      <a:cubicBezTo>
                        <a:pt x="4779244" y="1657547"/>
                        <a:pt x="4811724" y="1695457"/>
                        <a:pt x="4849633" y="1730699"/>
                      </a:cubicBezTo>
                      <a:cubicBezTo>
                        <a:pt x="4976887" y="1841665"/>
                        <a:pt x="5125763" y="1909388"/>
                        <a:pt x="5239396" y="2036547"/>
                      </a:cubicBezTo>
                      <a:cubicBezTo>
                        <a:pt x="5263780" y="2064074"/>
                        <a:pt x="5285974" y="2092744"/>
                        <a:pt x="5306452" y="2122272"/>
                      </a:cubicBezTo>
                      <a:cubicBezTo>
                        <a:pt x="5326169" y="2151895"/>
                        <a:pt x="5343981" y="2182470"/>
                        <a:pt x="5358459" y="2214188"/>
                      </a:cubicBezTo>
                      <a:cubicBezTo>
                        <a:pt x="5426181" y="2377542"/>
                        <a:pt x="5385510" y="2558898"/>
                        <a:pt x="5374747" y="2729491"/>
                      </a:cubicBezTo>
                      <a:cubicBezTo>
                        <a:pt x="5366650" y="2862174"/>
                        <a:pt x="5420752" y="2981237"/>
                        <a:pt x="5453233" y="3108490"/>
                      </a:cubicBezTo>
                      <a:cubicBezTo>
                        <a:pt x="5483046" y="3232982"/>
                        <a:pt x="5466758" y="3365665"/>
                        <a:pt x="5377128" y="3461296"/>
                      </a:cubicBezTo>
                      <a:cubicBezTo>
                        <a:pt x="5358935" y="3482632"/>
                        <a:pt x="5338837" y="3502921"/>
                        <a:pt x="5316930" y="3522066"/>
                      </a:cubicBezTo>
                      <a:cubicBezTo>
                        <a:pt x="5272924" y="3555118"/>
                        <a:pt x="5228157" y="3589408"/>
                        <a:pt x="5184151" y="3625222"/>
                      </a:cubicBezTo>
                      <a:cubicBezTo>
                        <a:pt x="5162149" y="3643129"/>
                        <a:pt x="5140337" y="3661417"/>
                        <a:pt x="5118905" y="3680181"/>
                      </a:cubicBezTo>
                      <a:cubicBezTo>
                        <a:pt x="5097474" y="3698945"/>
                        <a:pt x="5076424" y="3718090"/>
                        <a:pt x="5055755" y="3737807"/>
                      </a:cubicBezTo>
                      <a:cubicBezTo>
                        <a:pt x="4827916" y="3912305"/>
                        <a:pt x="4700662" y="4188435"/>
                        <a:pt x="4772386" y="4472756"/>
                      </a:cubicBezTo>
                      <a:cubicBezTo>
                        <a:pt x="4775433" y="4520667"/>
                        <a:pt x="4778481" y="4568387"/>
                        <a:pt x="4781911" y="4616108"/>
                      </a:cubicBezTo>
                      <a:cubicBezTo>
                        <a:pt x="4788673" y="4711548"/>
                        <a:pt x="4796770" y="4806989"/>
                        <a:pt x="4803532" y="4903000"/>
                      </a:cubicBezTo>
                      <a:cubicBezTo>
                        <a:pt x="4811629" y="5007204"/>
                        <a:pt x="4788673" y="5112741"/>
                        <a:pt x="4739334" y="5203229"/>
                      </a:cubicBezTo>
                      <a:cubicBezTo>
                        <a:pt x="4689994" y="5293716"/>
                        <a:pt x="4614461" y="5369059"/>
                        <a:pt x="4517401" y="5412969"/>
                      </a:cubicBezTo>
                      <a:cubicBezTo>
                        <a:pt x="4453012" y="5446402"/>
                        <a:pt x="4384909" y="5475548"/>
                        <a:pt x="4315471" y="5501933"/>
                      </a:cubicBezTo>
                      <a:cubicBezTo>
                        <a:pt x="4280705" y="5515077"/>
                        <a:pt x="4245653" y="5527555"/>
                        <a:pt x="4210601" y="5539556"/>
                      </a:cubicBezTo>
                      <a:cubicBezTo>
                        <a:pt x="4175454" y="5551558"/>
                        <a:pt x="4140307" y="5562988"/>
                        <a:pt x="4105445" y="5574132"/>
                      </a:cubicBezTo>
                      <a:cubicBezTo>
                        <a:pt x="3835221" y="5687956"/>
                        <a:pt x="3563663" y="5623472"/>
                        <a:pt x="3288295" y="5555654"/>
                      </a:cubicBezTo>
                      <a:cubicBezTo>
                        <a:pt x="3242385" y="5544319"/>
                        <a:pt x="3196379" y="5532889"/>
                        <a:pt x="3149802" y="5522125"/>
                      </a:cubicBezTo>
                      <a:cubicBezTo>
                        <a:pt x="3035978" y="5495836"/>
                        <a:pt x="2922250" y="5452498"/>
                        <a:pt x="2800425" y="5476882"/>
                      </a:cubicBezTo>
                      <a:cubicBezTo>
                        <a:pt x="2594685" y="5517458"/>
                        <a:pt x="2413329" y="5612232"/>
                        <a:pt x="2205684" y="5623852"/>
                      </a:cubicBezTo>
                      <a:cubicBezTo>
                        <a:pt x="2166822" y="5626615"/>
                        <a:pt x="2127769" y="5629186"/>
                        <a:pt x="2088717" y="5631282"/>
                      </a:cubicBezTo>
                      <a:cubicBezTo>
                        <a:pt x="2049664" y="5633473"/>
                        <a:pt x="2010516" y="5635283"/>
                        <a:pt x="1971369" y="5636521"/>
                      </a:cubicBezTo>
                      <a:cubicBezTo>
                        <a:pt x="1908694" y="5638426"/>
                        <a:pt x="1845924" y="5638426"/>
                        <a:pt x="1783536" y="5634235"/>
                      </a:cubicBezTo>
                      <a:cubicBezTo>
                        <a:pt x="1689524" y="5648236"/>
                        <a:pt x="1592940" y="5610613"/>
                        <a:pt x="1533409" y="5540699"/>
                      </a:cubicBezTo>
                      <a:cubicBezTo>
                        <a:pt x="1513407" y="5517458"/>
                        <a:pt x="1497500" y="5490598"/>
                        <a:pt x="1486832" y="5460594"/>
                      </a:cubicBezTo>
                      <a:cubicBezTo>
                        <a:pt x="1482260" y="5441734"/>
                        <a:pt x="1474164" y="5420113"/>
                        <a:pt x="1463305" y="5401158"/>
                      </a:cubicBezTo>
                      <a:cubicBezTo>
                        <a:pt x="1387486" y="5276666"/>
                        <a:pt x="1309667" y="5159604"/>
                        <a:pt x="1241373" y="5037779"/>
                      </a:cubicBezTo>
                      <a:cubicBezTo>
                        <a:pt x="1224323" y="5007299"/>
                        <a:pt x="1207749" y="4976534"/>
                        <a:pt x="1192319" y="4945196"/>
                      </a:cubicBezTo>
                      <a:cubicBezTo>
                        <a:pt x="1141265" y="4846232"/>
                        <a:pt x="1111452" y="4740695"/>
                        <a:pt x="1084401" y="4626966"/>
                      </a:cubicBezTo>
                      <a:cubicBezTo>
                        <a:pt x="1062779" y="4540289"/>
                        <a:pt x="1019440" y="4467232"/>
                        <a:pt x="959909" y="4405033"/>
                      </a:cubicBezTo>
                      <a:cubicBezTo>
                        <a:pt x="898949" y="4337311"/>
                        <a:pt x="831988" y="4278446"/>
                        <a:pt x="765218" y="4219487"/>
                      </a:cubicBezTo>
                      <a:cubicBezTo>
                        <a:pt x="742739" y="4199960"/>
                        <a:pt x="720260" y="4180434"/>
                        <a:pt x="697876" y="4160622"/>
                      </a:cubicBezTo>
                      <a:cubicBezTo>
                        <a:pt x="660252" y="4124237"/>
                        <a:pt x="620343" y="4089470"/>
                        <a:pt x="580242" y="4055275"/>
                      </a:cubicBezTo>
                      <a:cubicBezTo>
                        <a:pt x="269632" y="3812197"/>
                        <a:pt x="185717" y="3398050"/>
                        <a:pt x="8171" y="3062485"/>
                      </a:cubicBezTo>
                      <a:cubicBezTo>
                        <a:pt x="-402" y="3023146"/>
                        <a:pt x="-1735" y="2986189"/>
                        <a:pt x="1884" y="2951233"/>
                      </a:cubicBezTo>
                      <a:cubicBezTo>
                        <a:pt x="27126" y="2705773"/>
                        <a:pt x="297636" y="2554993"/>
                        <a:pt x="455179" y="2376208"/>
                      </a:cubicBezTo>
                      <a:lnTo>
                        <a:pt x="455179" y="23762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7F37A912-5447-4AA3-88F4-B2C2E13CC4CB}"/>
                    </a:ext>
                  </a:extLst>
                </p:cNvPr>
                <p:cNvSpPr/>
                <p:nvPr/>
              </p:nvSpPr>
              <p:spPr>
                <a:xfrm>
                  <a:off x="3952125" y="183112"/>
                  <a:ext cx="5135212" cy="5638156"/>
                </a:xfrm>
                <a:custGeom>
                  <a:avLst/>
                  <a:gdLst>
                    <a:gd name="connsiteX0" fmla="*/ 306177 w 5135212"/>
                    <a:gd name="connsiteY0" fmla="*/ 1987795 h 5638156"/>
                    <a:gd name="connsiteX1" fmla="*/ 301986 w 5135212"/>
                    <a:gd name="connsiteY1" fmla="*/ 2200298 h 5638156"/>
                    <a:gd name="connsiteX2" fmla="*/ 277411 w 5135212"/>
                    <a:gd name="connsiteY2" fmla="*/ 2316884 h 5638156"/>
                    <a:gd name="connsiteX3" fmla="*/ 20808 w 5135212"/>
                    <a:gd name="connsiteY3" fmla="*/ 2941153 h 5638156"/>
                    <a:gd name="connsiteX4" fmla="*/ 9283 w 5135212"/>
                    <a:gd name="connsiteY4" fmla="*/ 3053262 h 5638156"/>
                    <a:gd name="connsiteX5" fmla="*/ 379710 w 5135212"/>
                    <a:gd name="connsiteY5" fmla="*/ 3913941 h 5638156"/>
                    <a:gd name="connsiteX6" fmla="*/ 432669 w 5135212"/>
                    <a:gd name="connsiteY6" fmla="*/ 3982807 h 5638156"/>
                    <a:gd name="connsiteX7" fmla="*/ 491343 w 5135212"/>
                    <a:gd name="connsiteY7" fmla="*/ 4069961 h 5638156"/>
                    <a:gd name="connsiteX8" fmla="*/ 753947 w 5135212"/>
                    <a:gd name="connsiteY8" fmla="*/ 4522970 h 5638156"/>
                    <a:gd name="connsiteX9" fmla="*/ 894726 w 5135212"/>
                    <a:gd name="connsiteY9" fmla="*/ 4966930 h 5638156"/>
                    <a:gd name="connsiteX10" fmla="*/ 1000263 w 5135212"/>
                    <a:gd name="connsiteY10" fmla="*/ 5072467 h 5638156"/>
                    <a:gd name="connsiteX11" fmla="*/ 1336306 w 5135212"/>
                    <a:gd name="connsiteY11" fmla="*/ 5395460 h 5638156"/>
                    <a:gd name="connsiteX12" fmla="*/ 1408791 w 5135212"/>
                    <a:gd name="connsiteY12" fmla="*/ 5467183 h 5638156"/>
                    <a:gd name="connsiteX13" fmla="*/ 1477657 w 5135212"/>
                    <a:gd name="connsiteY13" fmla="*/ 5529477 h 5638156"/>
                    <a:gd name="connsiteX14" fmla="*/ 1622818 w 5135212"/>
                    <a:gd name="connsiteY14" fmla="*/ 5632823 h 5638156"/>
                    <a:gd name="connsiteX15" fmla="*/ 1720068 w 5135212"/>
                    <a:gd name="connsiteY15" fmla="*/ 5630917 h 5638156"/>
                    <a:gd name="connsiteX16" fmla="*/ 1816937 w 5135212"/>
                    <a:gd name="connsiteY16" fmla="*/ 5625965 h 5638156"/>
                    <a:gd name="connsiteX17" fmla="*/ 2448445 w 5135212"/>
                    <a:gd name="connsiteY17" fmla="*/ 5478517 h 5638156"/>
                    <a:gd name="connsiteX18" fmla="*/ 2882785 w 5135212"/>
                    <a:gd name="connsiteY18" fmla="*/ 5528334 h 5638156"/>
                    <a:gd name="connsiteX19" fmla="*/ 2996608 w 5135212"/>
                    <a:gd name="connsiteY19" fmla="*/ 5556146 h 5638156"/>
                    <a:gd name="connsiteX20" fmla="*/ 3672693 w 5135212"/>
                    <a:gd name="connsiteY20" fmla="*/ 5599200 h 5638156"/>
                    <a:gd name="connsiteX21" fmla="*/ 3780611 w 5135212"/>
                    <a:gd name="connsiteY21" fmla="*/ 5569958 h 5638156"/>
                    <a:gd name="connsiteX22" fmla="*/ 3886053 w 5135212"/>
                    <a:gd name="connsiteY22" fmla="*/ 5536239 h 5638156"/>
                    <a:gd name="connsiteX23" fmla="*/ 4090745 w 5135212"/>
                    <a:gd name="connsiteY23" fmla="*/ 5454800 h 5638156"/>
                    <a:gd name="connsiteX24" fmla="*/ 4451362 w 5135212"/>
                    <a:gd name="connsiteY24" fmla="*/ 5017126 h 5638156"/>
                    <a:gd name="connsiteX25" fmla="*/ 4473174 w 5135212"/>
                    <a:gd name="connsiteY25" fmla="*/ 4815578 h 5638156"/>
                    <a:gd name="connsiteX26" fmla="*/ 4461268 w 5135212"/>
                    <a:gd name="connsiteY26" fmla="*/ 4573166 h 5638156"/>
                    <a:gd name="connsiteX27" fmla="*/ 4446695 w 5135212"/>
                    <a:gd name="connsiteY27" fmla="*/ 4452104 h 5638156"/>
                    <a:gd name="connsiteX28" fmla="*/ 4483937 w 5135212"/>
                    <a:gd name="connsiteY28" fmla="*/ 3970901 h 5638156"/>
                    <a:gd name="connsiteX29" fmla="*/ 4754733 w 5135212"/>
                    <a:gd name="connsiteY29" fmla="*/ 3722774 h 5638156"/>
                    <a:gd name="connsiteX30" fmla="*/ 4832362 w 5135212"/>
                    <a:gd name="connsiteY30" fmla="*/ 3658099 h 5638156"/>
                    <a:gd name="connsiteX31" fmla="*/ 4907895 w 5135212"/>
                    <a:gd name="connsiteY31" fmla="*/ 3591805 h 5638156"/>
                    <a:gd name="connsiteX32" fmla="*/ 4979428 w 5135212"/>
                    <a:gd name="connsiteY32" fmla="*/ 3522368 h 5638156"/>
                    <a:gd name="connsiteX33" fmla="*/ 5045245 w 5135212"/>
                    <a:gd name="connsiteY33" fmla="*/ 3448169 h 5638156"/>
                    <a:gd name="connsiteX34" fmla="*/ 5130876 w 5135212"/>
                    <a:gd name="connsiteY34" fmla="*/ 3139844 h 5638156"/>
                    <a:gd name="connsiteX35" fmla="*/ 5044293 w 5135212"/>
                    <a:gd name="connsiteY35" fmla="*/ 2790658 h 5638156"/>
                    <a:gd name="connsiteX36" fmla="*/ 5004764 w 5135212"/>
                    <a:gd name="connsiteY36" fmla="*/ 2174771 h 5638156"/>
                    <a:gd name="connsiteX37" fmla="*/ 4952282 w 5135212"/>
                    <a:gd name="connsiteY37" fmla="*/ 2092285 h 5638156"/>
                    <a:gd name="connsiteX38" fmla="*/ 4519180 w 5135212"/>
                    <a:gd name="connsiteY38" fmla="*/ 1743098 h 5638156"/>
                    <a:gd name="connsiteX39" fmla="*/ 4429073 w 5135212"/>
                    <a:gd name="connsiteY39" fmla="*/ 1640704 h 5638156"/>
                    <a:gd name="connsiteX40" fmla="*/ 4369066 w 5135212"/>
                    <a:gd name="connsiteY40" fmla="*/ 1545359 h 5638156"/>
                    <a:gd name="connsiteX41" fmla="*/ 4243050 w 5135212"/>
                    <a:gd name="connsiteY41" fmla="*/ 1220652 h 5638156"/>
                    <a:gd name="connsiteX42" fmla="*/ 4202950 w 5135212"/>
                    <a:gd name="connsiteY42" fmla="*/ 1122449 h 5638156"/>
                    <a:gd name="connsiteX43" fmla="*/ 4148371 w 5135212"/>
                    <a:gd name="connsiteY43" fmla="*/ 1017579 h 5638156"/>
                    <a:gd name="connsiteX44" fmla="*/ 3528103 w 5135212"/>
                    <a:gd name="connsiteY44" fmla="*/ 448746 h 5638156"/>
                    <a:gd name="connsiteX45" fmla="*/ 3453332 w 5135212"/>
                    <a:gd name="connsiteY45" fmla="*/ 394549 h 5638156"/>
                    <a:gd name="connsiteX46" fmla="*/ 3295598 w 5135212"/>
                    <a:gd name="connsiteY46" fmla="*/ 299584 h 5638156"/>
                    <a:gd name="connsiteX47" fmla="*/ 3184251 w 5135212"/>
                    <a:gd name="connsiteY47" fmla="*/ 245673 h 5638156"/>
                    <a:gd name="connsiteX48" fmla="*/ 2846399 w 5135212"/>
                    <a:gd name="connsiteY48" fmla="*/ 200143 h 5638156"/>
                    <a:gd name="connsiteX49" fmla="*/ 2307761 w 5135212"/>
                    <a:gd name="connsiteY49" fmla="*/ 200143 h 5638156"/>
                    <a:gd name="connsiteX50" fmla="*/ 1877135 w 5135212"/>
                    <a:gd name="connsiteY50" fmla="*/ 4500 h 5638156"/>
                    <a:gd name="connsiteX51" fmla="*/ 1794172 w 5135212"/>
                    <a:gd name="connsiteY51" fmla="*/ 27836 h 5638156"/>
                    <a:gd name="connsiteX52" fmla="*/ 1712257 w 5135212"/>
                    <a:gd name="connsiteY52" fmla="*/ 67555 h 5638156"/>
                    <a:gd name="connsiteX53" fmla="*/ 1419935 w 5135212"/>
                    <a:gd name="connsiteY53" fmla="*/ 346352 h 5638156"/>
                    <a:gd name="connsiteX54" fmla="*/ 1308683 w 5135212"/>
                    <a:gd name="connsiteY54" fmla="*/ 440840 h 5638156"/>
                    <a:gd name="connsiteX55" fmla="*/ 1210195 w 5135212"/>
                    <a:gd name="connsiteY55" fmla="*/ 495323 h 5638156"/>
                    <a:gd name="connsiteX56" fmla="*/ 1083893 w 5135212"/>
                    <a:gd name="connsiteY56" fmla="*/ 554378 h 5638156"/>
                    <a:gd name="connsiteX57" fmla="*/ 830433 w 5135212"/>
                    <a:gd name="connsiteY57" fmla="*/ 666583 h 5638156"/>
                    <a:gd name="connsiteX58" fmla="*/ 624026 w 5135212"/>
                    <a:gd name="connsiteY58" fmla="*/ 752403 h 5638156"/>
                    <a:gd name="connsiteX59" fmla="*/ 223404 w 5135212"/>
                    <a:gd name="connsiteY59" fmla="*/ 1253132 h 5638156"/>
                    <a:gd name="connsiteX60" fmla="*/ 233025 w 5135212"/>
                    <a:gd name="connsiteY60" fmla="*/ 1431345 h 5638156"/>
                    <a:gd name="connsiteX61" fmla="*/ 254837 w 5135212"/>
                    <a:gd name="connsiteY61" fmla="*/ 1611748 h 5638156"/>
                    <a:gd name="connsiteX62" fmla="*/ 306177 w 5135212"/>
                    <a:gd name="connsiteY62" fmla="*/ 1987795 h 5638156"/>
                    <a:gd name="connsiteX63" fmla="*/ 306177 w 5135212"/>
                    <a:gd name="connsiteY63" fmla="*/ 1987795 h 5638156"/>
                    <a:gd name="connsiteX64" fmla="*/ 302843 w 5135212"/>
                    <a:gd name="connsiteY64" fmla="*/ 2002845 h 5638156"/>
                    <a:gd name="connsiteX65" fmla="*/ 220642 w 5135212"/>
                    <a:gd name="connsiteY65" fmla="*/ 1342477 h 5638156"/>
                    <a:gd name="connsiteX66" fmla="*/ 234549 w 5135212"/>
                    <a:gd name="connsiteY66" fmla="*/ 1145500 h 5638156"/>
                    <a:gd name="connsiteX67" fmla="*/ 621264 w 5135212"/>
                    <a:gd name="connsiteY67" fmla="*/ 749641 h 5638156"/>
                    <a:gd name="connsiteX68" fmla="*/ 807573 w 5135212"/>
                    <a:gd name="connsiteY68" fmla="*/ 674679 h 5638156"/>
                    <a:gd name="connsiteX69" fmla="*/ 1085036 w 5135212"/>
                    <a:gd name="connsiteY69" fmla="*/ 561998 h 5638156"/>
                    <a:gd name="connsiteX70" fmla="*/ 1177238 w 5135212"/>
                    <a:gd name="connsiteY70" fmla="*/ 521422 h 5638156"/>
                    <a:gd name="connsiteX71" fmla="*/ 1254486 w 5135212"/>
                    <a:gd name="connsiteY71" fmla="*/ 483607 h 5638156"/>
                    <a:gd name="connsiteX72" fmla="*/ 1609292 w 5135212"/>
                    <a:gd name="connsiteY72" fmla="*/ 140612 h 5638156"/>
                    <a:gd name="connsiteX73" fmla="*/ 1781599 w 5135212"/>
                    <a:gd name="connsiteY73" fmla="*/ 32980 h 5638156"/>
                    <a:gd name="connsiteX74" fmla="*/ 1874373 w 5135212"/>
                    <a:gd name="connsiteY74" fmla="*/ 8119 h 5638156"/>
                    <a:gd name="connsiteX75" fmla="*/ 2107354 w 5135212"/>
                    <a:gd name="connsiteY75" fmla="*/ 64793 h 5638156"/>
                    <a:gd name="connsiteX76" fmla="*/ 2591891 w 5135212"/>
                    <a:gd name="connsiteY76" fmla="*/ 248816 h 5638156"/>
                    <a:gd name="connsiteX77" fmla="*/ 3152818 w 5135212"/>
                    <a:gd name="connsiteY77" fmla="*/ 233576 h 5638156"/>
                    <a:gd name="connsiteX78" fmla="*/ 3262261 w 5135212"/>
                    <a:gd name="connsiteY78" fmla="*/ 284249 h 5638156"/>
                    <a:gd name="connsiteX79" fmla="*/ 3417804 w 5135212"/>
                    <a:gd name="connsiteY79" fmla="*/ 373213 h 5638156"/>
                    <a:gd name="connsiteX80" fmla="*/ 3492385 w 5135212"/>
                    <a:gd name="connsiteY80" fmla="*/ 423790 h 5638156"/>
                    <a:gd name="connsiteX81" fmla="*/ 4110367 w 5135212"/>
                    <a:gd name="connsiteY81" fmla="*/ 955285 h 5638156"/>
                    <a:gd name="connsiteX82" fmla="*/ 4154372 w 5135212"/>
                    <a:gd name="connsiteY82" fmla="*/ 1028914 h 5638156"/>
                    <a:gd name="connsiteX83" fmla="*/ 4192853 w 5135212"/>
                    <a:gd name="connsiteY83" fmla="*/ 1103494 h 5638156"/>
                    <a:gd name="connsiteX84" fmla="*/ 4364589 w 5135212"/>
                    <a:gd name="connsiteY84" fmla="*/ 1535929 h 5638156"/>
                    <a:gd name="connsiteX85" fmla="*/ 4416215 w 5135212"/>
                    <a:gd name="connsiteY85" fmla="*/ 1618606 h 5638156"/>
                    <a:gd name="connsiteX86" fmla="*/ 4516322 w 5135212"/>
                    <a:gd name="connsiteY86" fmla="*/ 1732335 h 5638156"/>
                    <a:gd name="connsiteX87" fmla="*/ 4906085 w 5135212"/>
                    <a:gd name="connsiteY87" fmla="*/ 2038183 h 5638156"/>
                    <a:gd name="connsiteX88" fmla="*/ 4973141 w 5135212"/>
                    <a:gd name="connsiteY88" fmla="*/ 2123908 h 5638156"/>
                    <a:gd name="connsiteX89" fmla="*/ 5025148 w 5135212"/>
                    <a:gd name="connsiteY89" fmla="*/ 2215824 h 5638156"/>
                    <a:gd name="connsiteX90" fmla="*/ 5041436 w 5135212"/>
                    <a:gd name="connsiteY90" fmla="*/ 2731127 h 5638156"/>
                    <a:gd name="connsiteX91" fmla="*/ 5065820 w 5135212"/>
                    <a:gd name="connsiteY91" fmla="*/ 2920579 h 5638156"/>
                    <a:gd name="connsiteX92" fmla="*/ 5009146 w 5135212"/>
                    <a:gd name="connsiteY92" fmla="*/ 3491793 h 5638156"/>
                    <a:gd name="connsiteX93" fmla="*/ 4906561 w 5135212"/>
                    <a:gd name="connsiteY93" fmla="*/ 3590853 h 5638156"/>
                    <a:gd name="connsiteX94" fmla="*/ 4794547 w 5135212"/>
                    <a:gd name="connsiteY94" fmla="*/ 3682198 h 5638156"/>
                    <a:gd name="connsiteX95" fmla="*/ 4677200 w 5135212"/>
                    <a:gd name="connsiteY95" fmla="*/ 3772780 h 5638156"/>
                    <a:gd name="connsiteX96" fmla="*/ 4423263 w 5135212"/>
                    <a:gd name="connsiteY96" fmla="*/ 4478488 h 5638156"/>
                    <a:gd name="connsiteX97" fmla="*/ 4431360 w 5135212"/>
                    <a:gd name="connsiteY97" fmla="*/ 4577262 h 5638156"/>
                    <a:gd name="connsiteX98" fmla="*/ 4443170 w 5135212"/>
                    <a:gd name="connsiteY98" fmla="*/ 4675084 h 5638156"/>
                    <a:gd name="connsiteX99" fmla="*/ 4473078 w 5135212"/>
                    <a:gd name="connsiteY99" fmla="*/ 4864155 h 5638156"/>
                    <a:gd name="connsiteX100" fmla="*/ 4465078 w 5135212"/>
                    <a:gd name="connsiteY100" fmla="*/ 5055798 h 5638156"/>
                    <a:gd name="connsiteX101" fmla="*/ 4080649 w 5135212"/>
                    <a:gd name="connsiteY101" fmla="*/ 5460039 h 5638156"/>
                    <a:gd name="connsiteX102" fmla="*/ 3837285 w 5135212"/>
                    <a:gd name="connsiteY102" fmla="*/ 5556718 h 5638156"/>
                    <a:gd name="connsiteX103" fmla="*/ 3753655 w 5135212"/>
                    <a:gd name="connsiteY103" fmla="*/ 5583007 h 5638156"/>
                    <a:gd name="connsiteX104" fmla="*/ 3667835 w 5135212"/>
                    <a:gd name="connsiteY104" fmla="*/ 5605962 h 5638156"/>
                    <a:gd name="connsiteX105" fmla="*/ 3268547 w 5135212"/>
                    <a:gd name="connsiteY105" fmla="*/ 5624727 h 5638156"/>
                    <a:gd name="connsiteX106" fmla="*/ 3011372 w 5135212"/>
                    <a:gd name="connsiteY106" fmla="*/ 5566434 h 5638156"/>
                    <a:gd name="connsiteX107" fmla="*/ 2884785 w 5135212"/>
                    <a:gd name="connsiteY107" fmla="*/ 5529572 h 5638156"/>
                    <a:gd name="connsiteX108" fmla="*/ 2296807 w 5135212"/>
                    <a:gd name="connsiteY108" fmla="*/ 5519094 h 5638156"/>
                    <a:gd name="connsiteX109" fmla="*/ 1846750 w 5135212"/>
                    <a:gd name="connsiteY109" fmla="*/ 5623107 h 5638156"/>
                    <a:gd name="connsiteX110" fmla="*/ 1725497 w 5135212"/>
                    <a:gd name="connsiteY110" fmla="*/ 5631108 h 5638156"/>
                    <a:gd name="connsiteX111" fmla="*/ 1603863 w 5135212"/>
                    <a:gd name="connsiteY111" fmla="*/ 5638157 h 5638156"/>
                    <a:gd name="connsiteX112" fmla="*/ 1505565 w 5135212"/>
                    <a:gd name="connsiteY112" fmla="*/ 5560242 h 5638156"/>
                    <a:gd name="connsiteX113" fmla="*/ 1415649 w 5135212"/>
                    <a:gd name="connsiteY113" fmla="*/ 5475851 h 5638156"/>
                    <a:gd name="connsiteX114" fmla="*/ 1342592 w 5135212"/>
                    <a:gd name="connsiteY114" fmla="*/ 5398698 h 5638156"/>
                    <a:gd name="connsiteX115" fmla="*/ 908157 w 5135212"/>
                    <a:gd name="connsiteY115" fmla="*/ 4983122 h 5638156"/>
                    <a:gd name="connsiteX116" fmla="*/ 849864 w 5135212"/>
                    <a:gd name="connsiteY116" fmla="*/ 4907399 h 5638156"/>
                    <a:gd name="connsiteX117" fmla="*/ 818812 w 5135212"/>
                    <a:gd name="connsiteY117" fmla="*/ 4837009 h 5638156"/>
                    <a:gd name="connsiteX118" fmla="*/ 748422 w 5135212"/>
                    <a:gd name="connsiteY118" fmla="*/ 4479726 h 5638156"/>
                    <a:gd name="connsiteX119" fmla="*/ 460101 w 5135212"/>
                    <a:gd name="connsiteY119" fmla="*/ 4044814 h 5638156"/>
                    <a:gd name="connsiteX120" fmla="*/ 398284 w 5135212"/>
                    <a:gd name="connsiteY120" fmla="*/ 3960137 h 5638156"/>
                    <a:gd name="connsiteX121" fmla="*/ 337323 w 5135212"/>
                    <a:gd name="connsiteY121" fmla="*/ 3898606 h 5638156"/>
                    <a:gd name="connsiteX122" fmla="*/ 424 w 5135212"/>
                    <a:gd name="connsiteY122" fmla="*/ 3034307 h 5638156"/>
                    <a:gd name="connsiteX123" fmla="*/ 14045 w 5135212"/>
                    <a:gd name="connsiteY123" fmla="*/ 2911816 h 5638156"/>
                    <a:gd name="connsiteX124" fmla="*/ 104247 w 5135212"/>
                    <a:gd name="connsiteY124" fmla="*/ 2660737 h 5638156"/>
                    <a:gd name="connsiteX125" fmla="*/ 273030 w 5135212"/>
                    <a:gd name="connsiteY125" fmla="*/ 2309359 h 5638156"/>
                    <a:gd name="connsiteX126" fmla="*/ 302843 w 5135212"/>
                    <a:gd name="connsiteY126" fmla="*/ 2002845 h 5638156"/>
                    <a:gd name="connsiteX127" fmla="*/ 302843 w 5135212"/>
                    <a:gd name="connsiteY127" fmla="*/ 2002845 h 5638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135212" h="5638156">
                      <a:moveTo>
                        <a:pt x="306177" y="1987795"/>
                      </a:moveTo>
                      <a:cubicBezTo>
                        <a:pt x="307987" y="2057614"/>
                        <a:pt x="309606" y="2129718"/>
                        <a:pt x="301986" y="2200298"/>
                      </a:cubicBezTo>
                      <a:cubicBezTo>
                        <a:pt x="299033" y="2241065"/>
                        <a:pt x="293604" y="2278975"/>
                        <a:pt x="277411" y="2316884"/>
                      </a:cubicBezTo>
                      <a:cubicBezTo>
                        <a:pt x="188067" y="2521957"/>
                        <a:pt x="59194" y="2720839"/>
                        <a:pt x="20808" y="2941153"/>
                      </a:cubicBezTo>
                      <a:cubicBezTo>
                        <a:pt x="14426" y="2977824"/>
                        <a:pt x="10426" y="3015162"/>
                        <a:pt x="9283" y="3053262"/>
                      </a:cubicBezTo>
                      <a:cubicBezTo>
                        <a:pt x="9378" y="3377969"/>
                        <a:pt x="185400" y="3667529"/>
                        <a:pt x="379710" y="3913941"/>
                      </a:cubicBezTo>
                      <a:cubicBezTo>
                        <a:pt x="397617" y="3936896"/>
                        <a:pt x="415333" y="3959852"/>
                        <a:pt x="432669" y="3982807"/>
                      </a:cubicBezTo>
                      <a:cubicBezTo>
                        <a:pt x="451433" y="4012429"/>
                        <a:pt x="471150" y="4041290"/>
                        <a:pt x="491343" y="4069961"/>
                      </a:cubicBezTo>
                      <a:cubicBezTo>
                        <a:pt x="591832" y="4213216"/>
                        <a:pt x="702036" y="4349329"/>
                        <a:pt x="753947" y="4522970"/>
                      </a:cubicBezTo>
                      <a:cubicBezTo>
                        <a:pt x="799953" y="4674512"/>
                        <a:pt x="791857" y="4842343"/>
                        <a:pt x="894726" y="4966930"/>
                      </a:cubicBezTo>
                      <a:cubicBezTo>
                        <a:pt x="925207" y="5005506"/>
                        <a:pt x="961021" y="5039987"/>
                        <a:pt x="1000263" y="5072467"/>
                      </a:cubicBezTo>
                      <a:cubicBezTo>
                        <a:pt x="1122088" y="5175337"/>
                        <a:pt x="1233055" y="5280874"/>
                        <a:pt x="1336306" y="5395460"/>
                      </a:cubicBezTo>
                      <a:cubicBezTo>
                        <a:pt x="1359356" y="5420224"/>
                        <a:pt x="1383454" y="5444228"/>
                        <a:pt x="1408791" y="5467183"/>
                      </a:cubicBezTo>
                      <a:cubicBezTo>
                        <a:pt x="1431079" y="5488519"/>
                        <a:pt x="1453939" y="5509284"/>
                        <a:pt x="1477657" y="5529477"/>
                      </a:cubicBezTo>
                      <a:cubicBezTo>
                        <a:pt x="1523186" y="5567195"/>
                        <a:pt x="1571383" y="5601676"/>
                        <a:pt x="1622818" y="5632823"/>
                      </a:cubicBezTo>
                      <a:cubicBezTo>
                        <a:pt x="1655298" y="5632823"/>
                        <a:pt x="1687683" y="5632156"/>
                        <a:pt x="1720068" y="5630917"/>
                      </a:cubicBezTo>
                      <a:cubicBezTo>
                        <a:pt x="1752453" y="5629679"/>
                        <a:pt x="1784647" y="5627965"/>
                        <a:pt x="1816937" y="5625965"/>
                      </a:cubicBezTo>
                      <a:cubicBezTo>
                        <a:pt x="2037060" y="5619297"/>
                        <a:pt x="2229274" y="5524523"/>
                        <a:pt x="2448445" y="5478517"/>
                      </a:cubicBezTo>
                      <a:cubicBezTo>
                        <a:pt x="2599987" y="5446037"/>
                        <a:pt x="2738100" y="5500139"/>
                        <a:pt x="2882785" y="5528334"/>
                      </a:cubicBezTo>
                      <a:cubicBezTo>
                        <a:pt x="2920980" y="5537382"/>
                        <a:pt x="2958889" y="5546812"/>
                        <a:pt x="2996608" y="5556146"/>
                      </a:cubicBezTo>
                      <a:cubicBezTo>
                        <a:pt x="3223303" y="5611963"/>
                        <a:pt x="3444664" y="5662922"/>
                        <a:pt x="3672693" y="5599200"/>
                      </a:cubicBezTo>
                      <a:cubicBezTo>
                        <a:pt x="3708983" y="5590055"/>
                        <a:pt x="3744892" y="5580340"/>
                        <a:pt x="3780611" y="5569958"/>
                      </a:cubicBezTo>
                      <a:cubicBezTo>
                        <a:pt x="3815854" y="5559385"/>
                        <a:pt x="3851096" y="5548145"/>
                        <a:pt x="3886053" y="5536239"/>
                      </a:cubicBezTo>
                      <a:cubicBezTo>
                        <a:pt x="3955871" y="5512426"/>
                        <a:pt x="4024642" y="5485661"/>
                        <a:pt x="4090745" y="5454800"/>
                      </a:cubicBezTo>
                      <a:cubicBezTo>
                        <a:pt x="4310392" y="5377362"/>
                        <a:pt x="4411357" y="5211437"/>
                        <a:pt x="4451362" y="5017126"/>
                      </a:cubicBezTo>
                      <a:cubicBezTo>
                        <a:pt x="4464697" y="4952357"/>
                        <a:pt x="4471269" y="4884443"/>
                        <a:pt x="4473174" y="4815578"/>
                      </a:cubicBezTo>
                      <a:cubicBezTo>
                        <a:pt x="4475841" y="4734234"/>
                        <a:pt x="4469745" y="4653653"/>
                        <a:pt x="4461268" y="4573166"/>
                      </a:cubicBezTo>
                      <a:cubicBezTo>
                        <a:pt x="4457077" y="4532876"/>
                        <a:pt x="4452219" y="4492585"/>
                        <a:pt x="4446695" y="4452104"/>
                      </a:cubicBezTo>
                      <a:cubicBezTo>
                        <a:pt x="4416310" y="4292941"/>
                        <a:pt x="4370209" y="4117014"/>
                        <a:pt x="4483937" y="3970901"/>
                      </a:cubicBezTo>
                      <a:cubicBezTo>
                        <a:pt x="4562423" y="3868030"/>
                        <a:pt x="4651768" y="3789545"/>
                        <a:pt x="4754733" y="3722774"/>
                      </a:cubicBezTo>
                      <a:cubicBezTo>
                        <a:pt x="4780736" y="3701343"/>
                        <a:pt x="4806740" y="3679816"/>
                        <a:pt x="4832362" y="3658099"/>
                      </a:cubicBezTo>
                      <a:cubicBezTo>
                        <a:pt x="4857984" y="3636382"/>
                        <a:pt x="4883226" y="3614380"/>
                        <a:pt x="4907895" y="3591805"/>
                      </a:cubicBezTo>
                      <a:cubicBezTo>
                        <a:pt x="4932470" y="3569231"/>
                        <a:pt x="4956472" y="3546276"/>
                        <a:pt x="4979428" y="3522368"/>
                      </a:cubicBezTo>
                      <a:cubicBezTo>
                        <a:pt x="5002383" y="3498556"/>
                        <a:pt x="5024481" y="3473886"/>
                        <a:pt x="5045245" y="3448169"/>
                      </a:cubicBezTo>
                      <a:cubicBezTo>
                        <a:pt x="5117350" y="3364539"/>
                        <a:pt x="5147163" y="3250811"/>
                        <a:pt x="5130876" y="3139844"/>
                      </a:cubicBezTo>
                      <a:cubicBezTo>
                        <a:pt x="5111920" y="3018020"/>
                        <a:pt x="5044293" y="2912482"/>
                        <a:pt x="5044293" y="2790658"/>
                      </a:cubicBezTo>
                      <a:cubicBezTo>
                        <a:pt x="5038864" y="2584918"/>
                        <a:pt x="5109254" y="2362985"/>
                        <a:pt x="5004764" y="2174771"/>
                      </a:cubicBezTo>
                      <a:cubicBezTo>
                        <a:pt x="4989429" y="2146863"/>
                        <a:pt x="4971713" y="2119431"/>
                        <a:pt x="4952282" y="2092285"/>
                      </a:cubicBezTo>
                      <a:cubicBezTo>
                        <a:pt x="4835886" y="1932550"/>
                        <a:pt x="4665388" y="1864923"/>
                        <a:pt x="4519180" y="1743098"/>
                      </a:cubicBezTo>
                      <a:cubicBezTo>
                        <a:pt x="4484032" y="1713285"/>
                        <a:pt x="4454219" y="1678138"/>
                        <a:pt x="4429073" y="1640704"/>
                      </a:cubicBezTo>
                      <a:cubicBezTo>
                        <a:pt x="4407261" y="1610034"/>
                        <a:pt x="4387544" y="1578125"/>
                        <a:pt x="4369066" y="1545359"/>
                      </a:cubicBezTo>
                      <a:cubicBezTo>
                        <a:pt x="4313630" y="1446966"/>
                        <a:pt x="4269815" y="1340000"/>
                        <a:pt x="4243050" y="1220652"/>
                      </a:cubicBezTo>
                      <a:cubicBezTo>
                        <a:pt x="4234954" y="1185505"/>
                        <a:pt x="4218666" y="1155691"/>
                        <a:pt x="4202950" y="1122449"/>
                      </a:cubicBezTo>
                      <a:cubicBezTo>
                        <a:pt x="4186090" y="1086921"/>
                        <a:pt x="4167993" y="1052155"/>
                        <a:pt x="4148371" y="1017579"/>
                      </a:cubicBezTo>
                      <a:cubicBezTo>
                        <a:pt x="4004925" y="757737"/>
                        <a:pt x="3750417" y="619624"/>
                        <a:pt x="3528103" y="448746"/>
                      </a:cubicBezTo>
                      <a:cubicBezTo>
                        <a:pt x="3503624" y="429886"/>
                        <a:pt x="3478669" y="411789"/>
                        <a:pt x="3453332" y="394549"/>
                      </a:cubicBezTo>
                      <a:cubicBezTo>
                        <a:pt x="3402564" y="359973"/>
                        <a:pt x="3349891" y="328445"/>
                        <a:pt x="3295598" y="299584"/>
                      </a:cubicBezTo>
                      <a:cubicBezTo>
                        <a:pt x="3259213" y="280439"/>
                        <a:pt x="3222161" y="262437"/>
                        <a:pt x="3184251" y="245673"/>
                      </a:cubicBezTo>
                      <a:cubicBezTo>
                        <a:pt x="3079286" y="194714"/>
                        <a:pt x="2962890" y="183856"/>
                        <a:pt x="2846399" y="200143"/>
                      </a:cubicBezTo>
                      <a:cubicBezTo>
                        <a:pt x="2665043" y="224527"/>
                        <a:pt x="2481020" y="303013"/>
                        <a:pt x="2307761" y="200143"/>
                      </a:cubicBezTo>
                      <a:cubicBezTo>
                        <a:pt x="2169743" y="116228"/>
                        <a:pt x="2047918" y="-27218"/>
                        <a:pt x="1877135" y="4500"/>
                      </a:cubicBezTo>
                      <a:cubicBezTo>
                        <a:pt x="1849513" y="9262"/>
                        <a:pt x="1821700" y="17263"/>
                        <a:pt x="1794172" y="27836"/>
                      </a:cubicBezTo>
                      <a:cubicBezTo>
                        <a:pt x="1766645" y="38409"/>
                        <a:pt x="1739308" y="51458"/>
                        <a:pt x="1712257" y="67555"/>
                      </a:cubicBezTo>
                      <a:cubicBezTo>
                        <a:pt x="1593195" y="140612"/>
                        <a:pt x="1514614" y="246244"/>
                        <a:pt x="1419935" y="346352"/>
                      </a:cubicBezTo>
                      <a:cubicBezTo>
                        <a:pt x="1384693" y="381595"/>
                        <a:pt x="1349545" y="414075"/>
                        <a:pt x="1308683" y="440840"/>
                      </a:cubicBezTo>
                      <a:cubicBezTo>
                        <a:pt x="1276489" y="460081"/>
                        <a:pt x="1246675" y="481702"/>
                        <a:pt x="1210195" y="495323"/>
                      </a:cubicBezTo>
                      <a:cubicBezTo>
                        <a:pt x="1167808" y="515802"/>
                        <a:pt x="1125898" y="535233"/>
                        <a:pt x="1083893" y="554378"/>
                      </a:cubicBezTo>
                      <a:cubicBezTo>
                        <a:pt x="999978" y="592573"/>
                        <a:pt x="915682" y="630102"/>
                        <a:pt x="830433" y="666583"/>
                      </a:cubicBezTo>
                      <a:cubicBezTo>
                        <a:pt x="762234" y="695824"/>
                        <a:pt x="693559" y="724495"/>
                        <a:pt x="624026" y="752403"/>
                      </a:cubicBezTo>
                      <a:cubicBezTo>
                        <a:pt x="404761" y="822793"/>
                        <a:pt x="220738" y="1015007"/>
                        <a:pt x="223404" y="1253132"/>
                      </a:cubicBezTo>
                      <a:cubicBezTo>
                        <a:pt x="224071" y="1312663"/>
                        <a:pt x="227786" y="1372099"/>
                        <a:pt x="233025" y="1431345"/>
                      </a:cubicBezTo>
                      <a:cubicBezTo>
                        <a:pt x="239121" y="1491352"/>
                        <a:pt x="246550" y="1551169"/>
                        <a:pt x="254837" y="1611748"/>
                      </a:cubicBezTo>
                      <a:cubicBezTo>
                        <a:pt x="271982" y="1737669"/>
                        <a:pt x="293699" y="1862161"/>
                        <a:pt x="306177" y="1987795"/>
                      </a:cubicBezTo>
                      <a:lnTo>
                        <a:pt x="306177" y="1987795"/>
                      </a:lnTo>
                      <a:close/>
                      <a:moveTo>
                        <a:pt x="302843" y="2002845"/>
                      </a:moveTo>
                      <a:cubicBezTo>
                        <a:pt x="288270" y="1780912"/>
                        <a:pt x="245026" y="1564409"/>
                        <a:pt x="220642" y="1342477"/>
                      </a:cubicBezTo>
                      <a:cubicBezTo>
                        <a:pt x="212546" y="1274087"/>
                        <a:pt x="217975" y="1207793"/>
                        <a:pt x="234549" y="1145500"/>
                      </a:cubicBezTo>
                      <a:cubicBezTo>
                        <a:pt x="284269" y="958714"/>
                        <a:pt x="434574" y="808505"/>
                        <a:pt x="621264" y="749641"/>
                      </a:cubicBezTo>
                      <a:cubicBezTo>
                        <a:pt x="683557" y="723923"/>
                        <a:pt x="745565" y="699253"/>
                        <a:pt x="807573" y="674679"/>
                      </a:cubicBezTo>
                      <a:cubicBezTo>
                        <a:pt x="900442" y="637817"/>
                        <a:pt x="992929" y="601241"/>
                        <a:pt x="1085036" y="561998"/>
                      </a:cubicBezTo>
                      <a:cubicBezTo>
                        <a:pt x="1115707" y="548854"/>
                        <a:pt x="1146377" y="535519"/>
                        <a:pt x="1177238" y="521422"/>
                      </a:cubicBezTo>
                      <a:cubicBezTo>
                        <a:pt x="1203813" y="511039"/>
                        <a:pt x="1229245" y="498466"/>
                        <a:pt x="1254486" y="483607"/>
                      </a:cubicBezTo>
                      <a:cubicBezTo>
                        <a:pt x="1398123" y="397787"/>
                        <a:pt x="1487467" y="257008"/>
                        <a:pt x="1609292" y="140612"/>
                      </a:cubicBezTo>
                      <a:cubicBezTo>
                        <a:pt x="1662918" y="90415"/>
                        <a:pt x="1720830" y="55840"/>
                        <a:pt x="1781599" y="32980"/>
                      </a:cubicBezTo>
                      <a:cubicBezTo>
                        <a:pt x="1811984" y="21550"/>
                        <a:pt x="1843131" y="13072"/>
                        <a:pt x="1874373" y="8119"/>
                      </a:cubicBezTo>
                      <a:cubicBezTo>
                        <a:pt x="1955716" y="-5597"/>
                        <a:pt x="2036964" y="18787"/>
                        <a:pt x="2107354" y="64793"/>
                      </a:cubicBezTo>
                      <a:cubicBezTo>
                        <a:pt x="2258897" y="162234"/>
                        <a:pt x="2397010" y="284059"/>
                        <a:pt x="2591891" y="248816"/>
                      </a:cubicBezTo>
                      <a:cubicBezTo>
                        <a:pt x="2781343" y="213669"/>
                        <a:pt x="2970891" y="154042"/>
                        <a:pt x="3152818" y="233576"/>
                      </a:cubicBezTo>
                      <a:cubicBezTo>
                        <a:pt x="3190061" y="249388"/>
                        <a:pt x="3226447" y="266247"/>
                        <a:pt x="3262261" y="284249"/>
                      </a:cubicBezTo>
                      <a:cubicBezTo>
                        <a:pt x="3315505" y="311300"/>
                        <a:pt x="3367417" y="340828"/>
                        <a:pt x="3417804" y="373213"/>
                      </a:cubicBezTo>
                      <a:cubicBezTo>
                        <a:pt x="3443045" y="389405"/>
                        <a:pt x="3467905" y="406264"/>
                        <a:pt x="3492385" y="423790"/>
                      </a:cubicBezTo>
                      <a:cubicBezTo>
                        <a:pt x="3709745" y="589906"/>
                        <a:pt x="3950728" y="714398"/>
                        <a:pt x="4110367" y="955285"/>
                      </a:cubicBezTo>
                      <a:cubicBezTo>
                        <a:pt x="4126178" y="979669"/>
                        <a:pt x="4140656" y="1004244"/>
                        <a:pt x="4154372" y="1028914"/>
                      </a:cubicBezTo>
                      <a:cubicBezTo>
                        <a:pt x="4167898" y="1053679"/>
                        <a:pt x="4180661" y="1078539"/>
                        <a:pt x="4192853" y="1103494"/>
                      </a:cubicBezTo>
                      <a:cubicBezTo>
                        <a:pt x="4257242" y="1246179"/>
                        <a:pt x="4288580" y="1395912"/>
                        <a:pt x="4364589" y="1535929"/>
                      </a:cubicBezTo>
                      <a:cubicBezTo>
                        <a:pt x="4379829" y="1563933"/>
                        <a:pt x="4396784" y="1591555"/>
                        <a:pt x="4416215" y="1618606"/>
                      </a:cubicBezTo>
                      <a:cubicBezTo>
                        <a:pt x="4445932" y="1659183"/>
                        <a:pt x="4478413" y="1697092"/>
                        <a:pt x="4516322" y="1732335"/>
                      </a:cubicBezTo>
                      <a:cubicBezTo>
                        <a:pt x="4643576" y="1843301"/>
                        <a:pt x="4792452" y="1911024"/>
                        <a:pt x="4906085" y="2038183"/>
                      </a:cubicBezTo>
                      <a:cubicBezTo>
                        <a:pt x="4930469" y="2065710"/>
                        <a:pt x="4952663" y="2094380"/>
                        <a:pt x="4973141" y="2123908"/>
                      </a:cubicBezTo>
                      <a:cubicBezTo>
                        <a:pt x="4992858" y="2153530"/>
                        <a:pt x="5010670" y="2184106"/>
                        <a:pt x="5025148" y="2215824"/>
                      </a:cubicBezTo>
                      <a:cubicBezTo>
                        <a:pt x="5092870" y="2379178"/>
                        <a:pt x="5052199" y="2560534"/>
                        <a:pt x="5041436" y="2731127"/>
                      </a:cubicBezTo>
                      <a:cubicBezTo>
                        <a:pt x="5038768" y="2796087"/>
                        <a:pt x="5041436" y="2861047"/>
                        <a:pt x="5065820" y="2920579"/>
                      </a:cubicBezTo>
                      <a:cubicBezTo>
                        <a:pt x="5144306" y="3107364"/>
                        <a:pt x="5171357" y="3342822"/>
                        <a:pt x="5009146" y="3491793"/>
                      </a:cubicBezTo>
                      <a:cubicBezTo>
                        <a:pt x="4977142" y="3526940"/>
                        <a:pt x="4942661" y="3559516"/>
                        <a:pt x="4906561" y="3590853"/>
                      </a:cubicBezTo>
                      <a:cubicBezTo>
                        <a:pt x="4870462" y="3622190"/>
                        <a:pt x="4832838" y="3652194"/>
                        <a:pt x="4794547" y="3682198"/>
                      </a:cubicBezTo>
                      <a:cubicBezTo>
                        <a:pt x="4756257" y="3712106"/>
                        <a:pt x="4717110" y="3742015"/>
                        <a:pt x="4677200" y="3772780"/>
                      </a:cubicBezTo>
                      <a:cubicBezTo>
                        <a:pt x="4435169" y="3919561"/>
                        <a:pt x="4372876" y="4219979"/>
                        <a:pt x="4423263" y="4478488"/>
                      </a:cubicBezTo>
                      <a:cubicBezTo>
                        <a:pt x="4425263" y="4511444"/>
                        <a:pt x="4428025" y="4544401"/>
                        <a:pt x="4431360" y="4577262"/>
                      </a:cubicBezTo>
                      <a:cubicBezTo>
                        <a:pt x="4434693" y="4610123"/>
                        <a:pt x="4438789" y="4642794"/>
                        <a:pt x="4443170" y="4675084"/>
                      </a:cubicBezTo>
                      <a:cubicBezTo>
                        <a:pt x="4452029" y="4739758"/>
                        <a:pt x="4462697" y="4803290"/>
                        <a:pt x="4473078" y="4864155"/>
                      </a:cubicBezTo>
                      <a:cubicBezTo>
                        <a:pt x="4484604" y="4930449"/>
                        <a:pt x="4480889" y="4994934"/>
                        <a:pt x="4465078" y="5055798"/>
                      </a:cubicBezTo>
                      <a:cubicBezTo>
                        <a:pt x="4417643" y="5238393"/>
                        <a:pt x="4261338" y="5388697"/>
                        <a:pt x="4080649" y="5460039"/>
                      </a:cubicBezTo>
                      <a:cubicBezTo>
                        <a:pt x="4002353" y="5497282"/>
                        <a:pt x="3920533" y="5529000"/>
                        <a:pt x="3837285" y="5556718"/>
                      </a:cubicBezTo>
                      <a:cubicBezTo>
                        <a:pt x="3809567" y="5565957"/>
                        <a:pt x="3781659" y="5574720"/>
                        <a:pt x="3753655" y="5583007"/>
                      </a:cubicBezTo>
                      <a:cubicBezTo>
                        <a:pt x="3725176" y="5591103"/>
                        <a:pt x="3696696" y="5598818"/>
                        <a:pt x="3667835" y="5605962"/>
                      </a:cubicBezTo>
                      <a:cubicBezTo>
                        <a:pt x="3536581" y="5641014"/>
                        <a:pt x="3403897" y="5638347"/>
                        <a:pt x="3268547" y="5624727"/>
                      </a:cubicBezTo>
                      <a:cubicBezTo>
                        <a:pt x="3181012" y="5614820"/>
                        <a:pt x="3095859" y="5591389"/>
                        <a:pt x="3011372" y="5566434"/>
                      </a:cubicBezTo>
                      <a:cubicBezTo>
                        <a:pt x="2969081" y="5554051"/>
                        <a:pt x="2926981" y="5541192"/>
                        <a:pt x="2884785" y="5529572"/>
                      </a:cubicBezTo>
                      <a:cubicBezTo>
                        <a:pt x="2694666" y="5467659"/>
                        <a:pt x="2491688" y="5462230"/>
                        <a:pt x="2296807" y="5519094"/>
                      </a:cubicBezTo>
                      <a:cubicBezTo>
                        <a:pt x="2145264" y="5562433"/>
                        <a:pt x="2001722" y="5619297"/>
                        <a:pt x="1846750" y="5623107"/>
                      </a:cubicBezTo>
                      <a:cubicBezTo>
                        <a:pt x="1806364" y="5625869"/>
                        <a:pt x="1765978" y="5628536"/>
                        <a:pt x="1725497" y="5631108"/>
                      </a:cubicBezTo>
                      <a:cubicBezTo>
                        <a:pt x="1685016" y="5633680"/>
                        <a:pt x="1644535" y="5636061"/>
                        <a:pt x="1603863" y="5638157"/>
                      </a:cubicBezTo>
                      <a:cubicBezTo>
                        <a:pt x="1569573" y="5613392"/>
                        <a:pt x="1536902" y="5587293"/>
                        <a:pt x="1505565" y="5560242"/>
                      </a:cubicBezTo>
                      <a:cubicBezTo>
                        <a:pt x="1474228" y="5533096"/>
                        <a:pt x="1444319" y="5504997"/>
                        <a:pt x="1415649" y="5475851"/>
                      </a:cubicBezTo>
                      <a:cubicBezTo>
                        <a:pt x="1390408" y="5450800"/>
                        <a:pt x="1366119" y="5425082"/>
                        <a:pt x="1342592" y="5398698"/>
                      </a:cubicBezTo>
                      <a:cubicBezTo>
                        <a:pt x="1222196" y="5234868"/>
                        <a:pt x="1046269" y="5134761"/>
                        <a:pt x="908157" y="4983122"/>
                      </a:cubicBezTo>
                      <a:cubicBezTo>
                        <a:pt x="885106" y="4960072"/>
                        <a:pt x="865580" y="4935116"/>
                        <a:pt x="849864" y="4907399"/>
                      </a:cubicBezTo>
                      <a:cubicBezTo>
                        <a:pt x="837767" y="4883015"/>
                        <a:pt x="827004" y="4861393"/>
                        <a:pt x="818812" y="4837009"/>
                      </a:cubicBezTo>
                      <a:cubicBezTo>
                        <a:pt x="786332" y="4717946"/>
                        <a:pt x="791761" y="4596122"/>
                        <a:pt x="748422" y="4479726"/>
                      </a:cubicBezTo>
                      <a:cubicBezTo>
                        <a:pt x="685272" y="4312848"/>
                        <a:pt x="565733" y="4183498"/>
                        <a:pt x="460101" y="4044814"/>
                      </a:cubicBezTo>
                      <a:cubicBezTo>
                        <a:pt x="438860" y="4017097"/>
                        <a:pt x="418191" y="3988998"/>
                        <a:pt x="398284" y="3960137"/>
                      </a:cubicBezTo>
                      <a:cubicBezTo>
                        <a:pt x="377043" y="3940325"/>
                        <a:pt x="356659" y="3919846"/>
                        <a:pt x="337323" y="3898606"/>
                      </a:cubicBezTo>
                      <a:cubicBezTo>
                        <a:pt x="155587" y="3654099"/>
                        <a:pt x="-9482" y="3342822"/>
                        <a:pt x="424" y="3034307"/>
                      </a:cubicBezTo>
                      <a:cubicBezTo>
                        <a:pt x="1948" y="2993731"/>
                        <a:pt x="6330" y="2952964"/>
                        <a:pt x="14045" y="2911816"/>
                      </a:cubicBezTo>
                      <a:cubicBezTo>
                        <a:pt x="29476" y="2829520"/>
                        <a:pt x="58622" y="2745890"/>
                        <a:pt x="104247" y="2660737"/>
                      </a:cubicBezTo>
                      <a:cubicBezTo>
                        <a:pt x="166540" y="2544341"/>
                        <a:pt x="245026" y="2436042"/>
                        <a:pt x="273030" y="2309359"/>
                      </a:cubicBezTo>
                      <a:cubicBezTo>
                        <a:pt x="299319" y="2210014"/>
                        <a:pt x="309034" y="2107144"/>
                        <a:pt x="302843" y="2002845"/>
                      </a:cubicBezTo>
                      <a:lnTo>
                        <a:pt x="302843" y="200284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9500783-B961-407E-9C95-10D04D72CC6E}"/>
                    </a:ext>
                  </a:extLst>
                </p:cNvPr>
                <p:cNvSpPr/>
                <p:nvPr/>
              </p:nvSpPr>
              <p:spPr>
                <a:xfrm>
                  <a:off x="4343735" y="183105"/>
                  <a:ext cx="4738783" cy="5638558"/>
                </a:xfrm>
                <a:custGeom>
                  <a:avLst/>
                  <a:gdLst>
                    <a:gd name="connsiteX0" fmla="*/ 26104 w 4738783"/>
                    <a:gd name="connsiteY0" fmla="*/ 1581752 h 5638558"/>
                    <a:gd name="connsiteX1" fmla="*/ 63442 w 4738783"/>
                    <a:gd name="connsiteY1" fmla="*/ 1807399 h 5638558"/>
                    <a:gd name="connsiteX2" fmla="*/ 80111 w 4738783"/>
                    <a:gd name="connsiteY2" fmla="*/ 2033523 h 5638558"/>
                    <a:gd name="connsiteX3" fmla="*/ 48202 w 4738783"/>
                    <a:gd name="connsiteY3" fmla="*/ 2999167 h 5638558"/>
                    <a:gd name="connsiteX4" fmla="*/ 108496 w 4738783"/>
                    <a:gd name="connsiteY4" fmla="*/ 3470274 h 5638558"/>
                    <a:gd name="connsiteX5" fmla="*/ 181648 w 4738783"/>
                    <a:gd name="connsiteY5" fmla="*/ 3697921 h 5638558"/>
                    <a:gd name="connsiteX6" fmla="*/ 339572 w 4738783"/>
                    <a:gd name="connsiteY6" fmla="*/ 4080540 h 5638558"/>
                    <a:gd name="connsiteX7" fmla="*/ 380911 w 4738783"/>
                    <a:gd name="connsiteY7" fmla="*/ 4175695 h 5638558"/>
                    <a:gd name="connsiteX8" fmla="*/ 438156 w 4738783"/>
                    <a:gd name="connsiteY8" fmla="*/ 4780247 h 5638558"/>
                    <a:gd name="connsiteX9" fmla="*/ 468064 w 4738783"/>
                    <a:gd name="connsiteY9" fmla="*/ 4885593 h 5638558"/>
                    <a:gd name="connsiteX10" fmla="*/ 537121 w 4738783"/>
                    <a:gd name="connsiteY10" fmla="*/ 4977701 h 5638558"/>
                    <a:gd name="connsiteX11" fmla="*/ 943267 w 4738783"/>
                    <a:gd name="connsiteY11" fmla="*/ 5244210 h 5638558"/>
                    <a:gd name="connsiteX12" fmla="*/ 1047946 w 4738783"/>
                    <a:gd name="connsiteY12" fmla="*/ 5319172 h 5638558"/>
                    <a:gd name="connsiteX13" fmla="*/ 1154150 w 4738783"/>
                    <a:gd name="connsiteY13" fmla="*/ 5388419 h 5638558"/>
                    <a:gd name="connsiteX14" fmla="*/ 1510385 w 4738783"/>
                    <a:gd name="connsiteY14" fmla="*/ 5522721 h 5638558"/>
                    <a:gd name="connsiteX15" fmla="*/ 1634686 w 4738783"/>
                    <a:gd name="connsiteY15" fmla="*/ 5539294 h 5638558"/>
                    <a:gd name="connsiteX16" fmla="*/ 2143607 w 4738783"/>
                    <a:gd name="connsiteY16" fmla="*/ 5481382 h 5638558"/>
                    <a:gd name="connsiteX17" fmla="*/ 2544324 w 4738783"/>
                    <a:gd name="connsiteY17" fmla="*/ 5541009 h 5638558"/>
                    <a:gd name="connsiteX18" fmla="*/ 2671483 w 4738783"/>
                    <a:gd name="connsiteY18" fmla="*/ 5571489 h 5638558"/>
                    <a:gd name="connsiteX19" fmla="*/ 3306324 w 4738783"/>
                    <a:gd name="connsiteY19" fmla="*/ 5593396 h 5638558"/>
                    <a:gd name="connsiteX20" fmla="*/ 3421958 w 4738783"/>
                    <a:gd name="connsiteY20" fmla="*/ 5562345 h 5638558"/>
                    <a:gd name="connsiteX21" fmla="*/ 3644176 w 4738783"/>
                    <a:gd name="connsiteY21" fmla="*/ 5482906 h 5638558"/>
                    <a:gd name="connsiteX22" fmla="*/ 3845915 w 4738783"/>
                    <a:gd name="connsiteY22" fmla="*/ 5373274 h 5638558"/>
                    <a:gd name="connsiteX23" fmla="*/ 4038987 w 4738783"/>
                    <a:gd name="connsiteY23" fmla="*/ 5118099 h 5638558"/>
                    <a:gd name="connsiteX24" fmla="*/ 4081659 w 4738783"/>
                    <a:gd name="connsiteY24" fmla="*/ 4793963 h 5638558"/>
                    <a:gd name="connsiteX25" fmla="*/ 4067848 w 4738783"/>
                    <a:gd name="connsiteY25" fmla="*/ 4640420 h 5638558"/>
                    <a:gd name="connsiteX26" fmla="*/ 4050131 w 4738783"/>
                    <a:gd name="connsiteY26" fmla="*/ 4487353 h 5638558"/>
                    <a:gd name="connsiteX27" fmla="*/ 4343692 w 4738783"/>
                    <a:gd name="connsiteY27" fmla="*/ 3724591 h 5638558"/>
                    <a:gd name="connsiteX28" fmla="*/ 4430655 w 4738783"/>
                    <a:gd name="connsiteY28" fmla="*/ 3654773 h 5638558"/>
                    <a:gd name="connsiteX29" fmla="*/ 4517523 w 4738783"/>
                    <a:gd name="connsiteY29" fmla="*/ 3585907 h 5638558"/>
                    <a:gd name="connsiteX30" fmla="*/ 4600676 w 4738783"/>
                    <a:gd name="connsiteY30" fmla="*/ 3515994 h 5638558"/>
                    <a:gd name="connsiteX31" fmla="*/ 4682592 w 4738783"/>
                    <a:gd name="connsiteY31" fmla="*/ 2947923 h 5638558"/>
                    <a:gd name="connsiteX32" fmla="*/ 4652778 w 4738783"/>
                    <a:gd name="connsiteY32" fmla="*/ 2690748 h 5638558"/>
                    <a:gd name="connsiteX33" fmla="*/ 4613249 w 4738783"/>
                    <a:gd name="connsiteY33" fmla="*/ 2174969 h 5638558"/>
                    <a:gd name="connsiteX34" fmla="*/ 4560766 w 4738783"/>
                    <a:gd name="connsiteY34" fmla="*/ 2092482 h 5638558"/>
                    <a:gd name="connsiteX35" fmla="*/ 4127665 w 4738783"/>
                    <a:gd name="connsiteY35" fmla="*/ 1743296 h 5638558"/>
                    <a:gd name="connsiteX36" fmla="*/ 4037558 w 4738783"/>
                    <a:gd name="connsiteY36" fmla="*/ 1640902 h 5638558"/>
                    <a:gd name="connsiteX37" fmla="*/ 3977551 w 4738783"/>
                    <a:gd name="connsiteY37" fmla="*/ 1545557 h 5638558"/>
                    <a:gd name="connsiteX38" fmla="*/ 3851535 w 4738783"/>
                    <a:gd name="connsiteY38" fmla="*/ 1220850 h 5638558"/>
                    <a:gd name="connsiteX39" fmla="*/ 3811435 w 4738783"/>
                    <a:gd name="connsiteY39" fmla="*/ 1122647 h 5638558"/>
                    <a:gd name="connsiteX40" fmla="*/ 3756857 w 4738783"/>
                    <a:gd name="connsiteY40" fmla="*/ 1017777 h 5638558"/>
                    <a:gd name="connsiteX41" fmla="*/ 3136588 w 4738783"/>
                    <a:gd name="connsiteY41" fmla="*/ 448944 h 5638558"/>
                    <a:gd name="connsiteX42" fmla="*/ 3061817 w 4738783"/>
                    <a:gd name="connsiteY42" fmla="*/ 394746 h 5638558"/>
                    <a:gd name="connsiteX43" fmla="*/ 2904083 w 4738783"/>
                    <a:gd name="connsiteY43" fmla="*/ 299782 h 5638558"/>
                    <a:gd name="connsiteX44" fmla="*/ 2792736 w 4738783"/>
                    <a:gd name="connsiteY44" fmla="*/ 245871 h 5638558"/>
                    <a:gd name="connsiteX45" fmla="*/ 2181517 w 4738783"/>
                    <a:gd name="connsiteY45" fmla="*/ 246347 h 5638558"/>
                    <a:gd name="connsiteX46" fmla="*/ 1905387 w 4738783"/>
                    <a:gd name="connsiteY46" fmla="*/ 197579 h 5638558"/>
                    <a:gd name="connsiteX47" fmla="*/ 1514862 w 4738783"/>
                    <a:gd name="connsiteY47" fmla="*/ 2316 h 5638558"/>
                    <a:gd name="connsiteX48" fmla="*/ 1406086 w 4738783"/>
                    <a:gd name="connsiteY48" fmla="*/ 28891 h 5638558"/>
                    <a:gd name="connsiteX49" fmla="*/ 1012132 w 4738783"/>
                    <a:gd name="connsiteY49" fmla="*/ 403319 h 5638558"/>
                    <a:gd name="connsiteX50" fmla="*/ 875639 w 4738783"/>
                    <a:gd name="connsiteY50" fmla="*/ 519048 h 5638558"/>
                    <a:gd name="connsiteX51" fmla="*/ 764482 w 4738783"/>
                    <a:gd name="connsiteY51" fmla="*/ 584484 h 5638558"/>
                    <a:gd name="connsiteX52" fmla="*/ 669994 w 4738783"/>
                    <a:gd name="connsiteY52" fmla="*/ 635443 h 5638558"/>
                    <a:gd name="connsiteX53" fmla="*/ 573697 w 4738783"/>
                    <a:gd name="connsiteY53" fmla="*/ 684878 h 5638558"/>
                    <a:gd name="connsiteX54" fmla="*/ 411105 w 4738783"/>
                    <a:gd name="connsiteY54" fmla="*/ 772603 h 5638558"/>
                    <a:gd name="connsiteX55" fmla="*/ 254419 w 4738783"/>
                    <a:gd name="connsiteY55" fmla="*/ 874806 h 5638558"/>
                    <a:gd name="connsiteX56" fmla="*/ 6578 w 4738783"/>
                    <a:gd name="connsiteY56" fmla="*/ 1384299 h 5638558"/>
                    <a:gd name="connsiteX57" fmla="*/ 26104 w 4738783"/>
                    <a:gd name="connsiteY57" fmla="*/ 1581752 h 5638558"/>
                    <a:gd name="connsiteX58" fmla="*/ 26104 w 4738783"/>
                    <a:gd name="connsiteY58" fmla="*/ 1581752 h 5638558"/>
                    <a:gd name="connsiteX59" fmla="*/ 19532 w 4738783"/>
                    <a:gd name="connsiteY59" fmla="*/ 1593658 h 5638558"/>
                    <a:gd name="connsiteX60" fmla="*/ 1054 w 4738783"/>
                    <a:gd name="connsiteY60" fmla="*/ 1368011 h 5638558"/>
                    <a:gd name="connsiteX61" fmla="*/ 329761 w 4738783"/>
                    <a:gd name="connsiteY61" fmla="*/ 820038 h 5638558"/>
                    <a:gd name="connsiteX62" fmla="*/ 546455 w 4738783"/>
                    <a:gd name="connsiteY62" fmla="*/ 695451 h 5638558"/>
                    <a:gd name="connsiteX63" fmla="*/ 653516 w 4738783"/>
                    <a:gd name="connsiteY63" fmla="*/ 635824 h 5638558"/>
                    <a:gd name="connsiteX64" fmla="*/ 760291 w 4738783"/>
                    <a:gd name="connsiteY64" fmla="*/ 576674 h 5638558"/>
                    <a:gd name="connsiteX65" fmla="*/ 856208 w 4738783"/>
                    <a:gd name="connsiteY65" fmla="*/ 521429 h 5638558"/>
                    <a:gd name="connsiteX66" fmla="*/ 987558 w 4738783"/>
                    <a:gd name="connsiteY66" fmla="*/ 411320 h 5638558"/>
                    <a:gd name="connsiteX67" fmla="*/ 1396276 w 4738783"/>
                    <a:gd name="connsiteY67" fmla="*/ 29653 h 5638558"/>
                    <a:gd name="connsiteX68" fmla="*/ 1487335 w 4738783"/>
                    <a:gd name="connsiteY68" fmla="*/ 4221 h 5638558"/>
                    <a:gd name="connsiteX69" fmla="*/ 1723841 w 4738783"/>
                    <a:gd name="connsiteY69" fmla="*/ 67563 h 5638558"/>
                    <a:gd name="connsiteX70" fmla="*/ 2154180 w 4738783"/>
                    <a:gd name="connsiteY70" fmla="*/ 251681 h 5638558"/>
                    <a:gd name="connsiteX71" fmla="*/ 2761113 w 4738783"/>
                    <a:gd name="connsiteY71" fmla="*/ 234726 h 5638558"/>
                    <a:gd name="connsiteX72" fmla="*/ 2870555 w 4738783"/>
                    <a:gd name="connsiteY72" fmla="*/ 285114 h 5638558"/>
                    <a:gd name="connsiteX73" fmla="*/ 3026099 w 4738783"/>
                    <a:gd name="connsiteY73" fmla="*/ 373601 h 5638558"/>
                    <a:gd name="connsiteX74" fmla="*/ 3100679 w 4738783"/>
                    <a:gd name="connsiteY74" fmla="*/ 423988 h 5638558"/>
                    <a:gd name="connsiteX75" fmla="*/ 3718661 w 4738783"/>
                    <a:gd name="connsiteY75" fmla="*/ 955483 h 5638558"/>
                    <a:gd name="connsiteX76" fmla="*/ 3762667 w 4738783"/>
                    <a:gd name="connsiteY76" fmla="*/ 1029111 h 5638558"/>
                    <a:gd name="connsiteX77" fmla="*/ 3801148 w 4738783"/>
                    <a:gd name="connsiteY77" fmla="*/ 1103692 h 5638558"/>
                    <a:gd name="connsiteX78" fmla="*/ 3972884 w 4738783"/>
                    <a:gd name="connsiteY78" fmla="*/ 1536127 h 5638558"/>
                    <a:gd name="connsiteX79" fmla="*/ 4024509 w 4738783"/>
                    <a:gd name="connsiteY79" fmla="*/ 1618804 h 5638558"/>
                    <a:gd name="connsiteX80" fmla="*/ 4124617 w 4738783"/>
                    <a:gd name="connsiteY80" fmla="*/ 1732533 h 5638558"/>
                    <a:gd name="connsiteX81" fmla="*/ 4514380 w 4738783"/>
                    <a:gd name="connsiteY81" fmla="*/ 2038380 h 5638558"/>
                    <a:gd name="connsiteX82" fmla="*/ 4581436 w 4738783"/>
                    <a:gd name="connsiteY82" fmla="*/ 2124106 h 5638558"/>
                    <a:gd name="connsiteX83" fmla="*/ 4633442 w 4738783"/>
                    <a:gd name="connsiteY83" fmla="*/ 2216022 h 5638558"/>
                    <a:gd name="connsiteX84" fmla="*/ 4649730 w 4738783"/>
                    <a:gd name="connsiteY84" fmla="*/ 2731324 h 5638558"/>
                    <a:gd name="connsiteX85" fmla="*/ 4668685 w 4738783"/>
                    <a:gd name="connsiteY85" fmla="*/ 2907251 h 5638558"/>
                    <a:gd name="connsiteX86" fmla="*/ 4651349 w 4738783"/>
                    <a:gd name="connsiteY86" fmla="*/ 3462368 h 5638558"/>
                    <a:gd name="connsiteX87" fmla="*/ 4592009 w 4738783"/>
                    <a:gd name="connsiteY87" fmla="*/ 3523995 h 5638558"/>
                    <a:gd name="connsiteX88" fmla="*/ 4493615 w 4738783"/>
                    <a:gd name="connsiteY88" fmla="*/ 3598385 h 5638558"/>
                    <a:gd name="connsiteX89" fmla="*/ 4396937 w 4738783"/>
                    <a:gd name="connsiteY89" fmla="*/ 3677538 h 5638558"/>
                    <a:gd name="connsiteX90" fmla="*/ 4039749 w 4738783"/>
                    <a:gd name="connsiteY90" fmla="*/ 4440395 h 5638558"/>
                    <a:gd name="connsiteX91" fmla="*/ 4049464 w 4738783"/>
                    <a:gd name="connsiteY91" fmla="*/ 4574317 h 5638558"/>
                    <a:gd name="connsiteX92" fmla="*/ 4078515 w 4738783"/>
                    <a:gd name="connsiteY92" fmla="*/ 4839874 h 5638558"/>
                    <a:gd name="connsiteX93" fmla="*/ 4076706 w 4738783"/>
                    <a:gd name="connsiteY93" fmla="*/ 5015229 h 5638558"/>
                    <a:gd name="connsiteX94" fmla="*/ 3790575 w 4738783"/>
                    <a:gd name="connsiteY94" fmla="*/ 5415755 h 5638558"/>
                    <a:gd name="connsiteX95" fmla="*/ 3584740 w 4738783"/>
                    <a:gd name="connsiteY95" fmla="*/ 5505671 h 5638558"/>
                    <a:gd name="connsiteX96" fmla="*/ 3477964 w 4738783"/>
                    <a:gd name="connsiteY96" fmla="*/ 5543390 h 5638558"/>
                    <a:gd name="connsiteX97" fmla="*/ 3371094 w 4738783"/>
                    <a:gd name="connsiteY97" fmla="*/ 5577870 h 5638558"/>
                    <a:gd name="connsiteX98" fmla="*/ 2844266 w 4738783"/>
                    <a:gd name="connsiteY98" fmla="*/ 5622162 h 5638558"/>
                    <a:gd name="connsiteX99" fmla="*/ 2607094 w 4738783"/>
                    <a:gd name="connsiteY99" fmla="*/ 5561488 h 5638558"/>
                    <a:gd name="connsiteX100" fmla="*/ 2491365 w 4738783"/>
                    <a:gd name="connsiteY100" fmla="*/ 5529102 h 5638558"/>
                    <a:gd name="connsiteX101" fmla="*/ 1674977 w 4738783"/>
                    <a:gd name="connsiteY101" fmla="*/ 5568060 h 5638558"/>
                    <a:gd name="connsiteX102" fmla="*/ 1401133 w 4738783"/>
                    <a:gd name="connsiteY102" fmla="*/ 5549772 h 5638558"/>
                    <a:gd name="connsiteX103" fmla="*/ 1314456 w 4738783"/>
                    <a:gd name="connsiteY103" fmla="*/ 5518625 h 5638558"/>
                    <a:gd name="connsiteX104" fmla="*/ 1110145 w 4738783"/>
                    <a:gd name="connsiteY104" fmla="*/ 5416612 h 5638558"/>
                    <a:gd name="connsiteX105" fmla="*/ 1020038 w 4738783"/>
                    <a:gd name="connsiteY105" fmla="*/ 5350033 h 5638558"/>
                    <a:gd name="connsiteX106" fmla="*/ 926979 w 4738783"/>
                    <a:gd name="connsiteY106" fmla="*/ 5277738 h 5638558"/>
                    <a:gd name="connsiteX107" fmla="*/ 588365 w 4738783"/>
                    <a:gd name="connsiteY107" fmla="*/ 5019706 h 5638558"/>
                    <a:gd name="connsiteX108" fmla="*/ 514832 w 4738783"/>
                    <a:gd name="connsiteY108" fmla="*/ 4944363 h 5638558"/>
                    <a:gd name="connsiteX109" fmla="*/ 429869 w 4738783"/>
                    <a:gd name="connsiteY109" fmla="*/ 4688331 h 5638558"/>
                    <a:gd name="connsiteX110" fmla="*/ 433298 w 4738783"/>
                    <a:gd name="connsiteY110" fmla="*/ 4238465 h 5638558"/>
                    <a:gd name="connsiteX111" fmla="*/ 402723 w 4738783"/>
                    <a:gd name="connsiteY111" fmla="*/ 4131595 h 5638558"/>
                    <a:gd name="connsiteX112" fmla="*/ 365099 w 4738783"/>
                    <a:gd name="connsiteY112" fmla="*/ 4019581 h 5638558"/>
                    <a:gd name="connsiteX113" fmla="*/ 228606 w 4738783"/>
                    <a:gd name="connsiteY113" fmla="*/ 3689539 h 5638558"/>
                    <a:gd name="connsiteX114" fmla="*/ 162217 w 4738783"/>
                    <a:gd name="connsiteY114" fmla="*/ 3526471 h 5638558"/>
                    <a:gd name="connsiteX115" fmla="*/ 45440 w 4738783"/>
                    <a:gd name="connsiteY115" fmla="*/ 3018217 h 5638558"/>
                    <a:gd name="connsiteX116" fmla="*/ 72110 w 4738783"/>
                    <a:gd name="connsiteY116" fmla="*/ 2023712 h 5638558"/>
                    <a:gd name="connsiteX117" fmla="*/ 56013 w 4738783"/>
                    <a:gd name="connsiteY117" fmla="*/ 1808352 h 5638558"/>
                    <a:gd name="connsiteX118" fmla="*/ 19532 w 4738783"/>
                    <a:gd name="connsiteY118" fmla="*/ 1593658 h 5638558"/>
                    <a:gd name="connsiteX119" fmla="*/ 19532 w 4738783"/>
                    <a:gd name="connsiteY119" fmla="*/ 1593658 h 563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</a:cxnLst>
                  <a:rect l="l" t="t" r="r" b="b"/>
                  <a:pathLst>
                    <a:path w="4738783" h="5638558">
                      <a:moveTo>
                        <a:pt x="26104" y="1581752"/>
                      </a:moveTo>
                      <a:cubicBezTo>
                        <a:pt x="42392" y="1656904"/>
                        <a:pt x="54679" y="1732152"/>
                        <a:pt x="63442" y="1807399"/>
                      </a:cubicBezTo>
                      <a:cubicBezTo>
                        <a:pt x="72205" y="1882647"/>
                        <a:pt x="77635" y="1957989"/>
                        <a:pt x="80111" y="2033523"/>
                      </a:cubicBezTo>
                      <a:cubicBezTo>
                        <a:pt x="86017" y="2354896"/>
                        <a:pt x="61728" y="2677032"/>
                        <a:pt x="48202" y="2999167"/>
                      </a:cubicBezTo>
                      <a:cubicBezTo>
                        <a:pt x="42773" y="3160711"/>
                        <a:pt x="67157" y="3317112"/>
                        <a:pt x="108496" y="3470274"/>
                      </a:cubicBezTo>
                      <a:cubicBezTo>
                        <a:pt x="129165" y="3546855"/>
                        <a:pt x="154025" y="3622674"/>
                        <a:pt x="181648" y="3697921"/>
                      </a:cubicBezTo>
                      <a:cubicBezTo>
                        <a:pt x="229844" y="3827556"/>
                        <a:pt x="284422" y="3953858"/>
                        <a:pt x="339572" y="4080540"/>
                      </a:cubicBezTo>
                      <a:cubicBezTo>
                        <a:pt x="353383" y="4112259"/>
                        <a:pt x="367195" y="4143882"/>
                        <a:pt x="380911" y="4175695"/>
                      </a:cubicBezTo>
                      <a:cubicBezTo>
                        <a:pt x="478732" y="4363433"/>
                        <a:pt x="421868" y="4577269"/>
                        <a:pt x="438156" y="4780247"/>
                      </a:cubicBezTo>
                      <a:cubicBezTo>
                        <a:pt x="440823" y="4815490"/>
                        <a:pt x="449014" y="4853304"/>
                        <a:pt x="468064" y="4885593"/>
                      </a:cubicBezTo>
                      <a:cubicBezTo>
                        <a:pt x="485495" y="4920265"/>
                        <a:pt x="509308" y="4950363"/>
                        <a:pt x="537121" y="4977701"/>
                      </a:cubicBezTo>
                      <a:cubicBezTo>
                        <a:pt x="648277" y="5086857"/>
                        <a:pt x="823156" y="5149627"/>
                        <a:pt x="943267" y="5244210"/>
                      </a:cubicBezTo>
                      <a:cubicBezTo>
                        <a:pt x="979271" y="5268594"/>
                        <a:pt x="1014418" y="5293359"/>
                        <a:pt x="1047946" y="5319172"/>
                      </a:cubicBezTo>
                      <a:cubicBezTo>
                        <a:pt x="1082427" y="5344032"/>
                        <a:pt x="1117765" y="5367177"/>
                        <a:pt x="1154150" y="5388419"/>
                      </a:cubicBezTo>
                      <a:cubicBezTo>
                        <a:pt x="1263021" y="5452331"/>
                        <a:pt x="1381321" y="5499099"/>
                        <a:pt x="1510385" y="5522721"/>
                      </a:cubicBezTo>
                      <a:cubicBezTo>
                        <a:pt x="1551343" y="5530531"/>
                        <a:pt x="1592872" y="5536056"/>
                        <a:pt x="1634686" y="5539294"/>
                      </a:cubicBezTo>
                      <a:cubicBezTo>
                        <a:pt x="1801850" y="5552439"/>
                        <a:pt x="1974443" y="5530055"/>
                        <a:pt x="2143607" y="5481382"/>
                      </a:cubicBezTo>
                      <a:cubicBezTo>
                        <a:pt x="2276291" y="5446140"/>
                        <a:pt x="2411545" y="5513863"/>
                        <a:pt x="2544324" y="5541009"/>
                      </a:cubicBezTo>
                      <a:cubicBezTo>
                        <a:pt x="2586805" y="5551391"/>
                        <a:pt x="2629192" y="5561678"/>
                        <a:pt x="2671483" y="5571489"/>
                      </a:cubicBezTo>
                      <a:cubicBezTo>
                        <a:pt x="2882938" y="5620257"/>
                        <a:pt x="3092202" y="5653690"/>
                        <a:pt x="3306324" y="5593396"/>
                      </a:cubicBezTo>
                      <a:cubicBezTo>
                        <a:pt x="3345567" y="5584062"/>
                        <a:pt x="3384048" y="5573679"/>
                        <a:pt x="3421958" y="5562345"/>
                      </a:cubicBezTo>
                      <a:cubicBezTo>
                        <a:pt x="3497681" y="5539676"/>
                        <a:pt x="3572357" y="5513577"/>
                        <a:pt x="3644176" y="5482906"/>
                      </a:cubicBezTo>
                      <a:cubicBezTo>
                        <a:pt x="3715994" y="5452141"/>
                        <a:pt x="3785051" y="5416708"/>
                        <a:pt x="3845915" y="5373274"/>
                      </a:cubicBezTo>
                      <a:cubicBezTo>
                        <a:pt x="3940784" y="5310980"/>
                        <a:pt x="4002411" y="5220302"/>
                        <a:pt x="4038987" y="5118099"/>
                      </a:cubicBezTo>
                      <a:cubicBezTo>
                        <a:pt x="4075563" y="5015895"/>
                        <a:pt x="4087088" y="4902262"/>
                        <a:pt x="4081659" y="4793963"/>
                      </a:cubicBezTo>
                      <a:cubicBezTo>
                        <a:pt x="4078992" y="4742528"/>
                        <a:pt x="4073658" y="4691474"/>
                        <a:pt x="4067848" y="4640420"/>
                      </a:cubicBezTo>
                      <a:cubicBezTo>
                        <a:pt x="4061942" y="4589366"/>
                        <a:pt x="4055465" y="4538503"/>
                        <a:pt x="4050131" y="4487353"/>
                      </a:cubicBezTo>
                      <a:cubicBezTo>
                        <a:pt x="3962596" y="4192936"/>
                        <a:pt x="4076230" y="3881658"/>
                        <a:pt x="4343692" y="3724591"/>
                      </a:cubicBezTo>
                      <a:cubicBezTo>
                        <a:pt x="4372362" y="3700874"/>
                        <a:pt x="4401509" y="3677633"/>
                        <a:pt x="4430655" y="3654773"/>
                      </a:cubicBezTo>
                      <a:cubicBezTo>
                        <a:pt x="4459802" y="3631722"/>
                        <a:pt x="4488948" y="3608863"/>
                        <a:pt x="4517523" y="3585907"/>
                      </a:cubicBezTo>
                      <a:cubicBezTo>
                        <a:pt x="4546098" y="3562952"/>
                        <a:pt x="4574006" y="3539711"/>
                        <a:pt x="4600676" y="3515994"/>
                      </a:cubicBezTo>
                      <a:cubicBezTo>
                        <a:pt x="4777365" y="3378262"/>
                        <a:pt x="4755648" y="3137375"/>
                        <a:pt x="4682592" y="2947923"/>
                      </a:cubicBezTo>
                      <a:cubicBezTo>
                        <a:pt x="4652778" y="2866674"/>
                        <a:pt x="4642015" y="2780092"/>
                        <a:pt x="4652778" y="2690748"/>
                      </a:cubicBezTo>
                      <a:cubicBezTo>
                        <a:pt x="4671733" y="2517488"/>
                        <a:pt x="4698784" y="2330703"/>
                        <a:pt x="4613249" y="2174969"/>
                      </a:cubicBezTo>
                      <a:cubicBezTo>
                        <a:pt x="4597914" y="2147061"/>
                        <a:pt x="4580198" y="2119629"/>
                        <a:pt x="4560766" y="2092482"/>
                      </a:cubicBezTo>
                      <a:cubicBezTo>
                        <a:pt x="4444371" y="1932748"/>
                        <a:pt x="4273873" y="1865121"/>
                        <a:pt x="4127665" y="1743296"/>
                      </a:cubicBezTo>
                      <a:cubicBezTo>
                        <a:pt x="4092518" y="1713483"/>
                        <a:pt x="4062704" y="1678335"/>
                        <a:pt x="4037558" y="1640902"/>
                      </a:cubicBezTo>
                      <a:cubicBezTo>
                        <a:pt x="4015746" y="1610232"/>
                        <a:pt x="3996029" y="1578323"/>
                        <a:pt x="3977551" y="1545557"/>
                      </a:cubicBezTo>
                      <a:cubicBezTo>
                        <a:pt x="3922115" y="1447164"/>
                        <a:pt x="3878300" y="1340198"/>
                        <a:pt x="3851535" y="1220850"/>
                      </a:cubicBezTo>
                      <a:cubicBezTo>
                        <a:pt x="3843439" y="1185702"/>
                        <a:pt x="3827151" y="1155889"/>
                        <a:pt x="3811435" y="1122647"/>
                      </a:cubicBezTo>
                      <a:cubicBezTo>
                        <a:pt x="3794576" y="1087119"/>
                        <a:pt x="3776478" y="1052352"/>
                        <a:pt x="3756857" y="1017777"/>
                      </a:cubicBezTo>
                      <a:cubicBezTo>
                        <a:pt x="3613410" y="757935"/>
                        <a:pt x="3358902" y="619822"/>
                        <a:pt x="3136588" y="448944"/>
                      </a:cubicBezTo>
                      <a:cubicBezTo>
                        <a:pt x="3112109" y="430084"/>
                        <a:pt x="3087154" y="411987"/>
                        <a:pt x="3061817" y="394746"/>
                      </a:cubicBezTo>
                      <a:cubicBezTo>
                        <a:pt x="3011049" y="360171"/>
                        <a:pt x="2958376" y="328643"/>
                        <a:pt x="2904083" y="299782"/>
                      </a:cubicBezTo>
                      <a:cubicBezTo>
                        <a:pt x="2867698" y="280637"/>
                        <a:pt x="2830645" y="262635"/>
                        <a:pt x="2792736" y="245871"/>
                      </a:cubicBezTo>
                      <a:cubicBezTo>
                        <a:pt x="2598426" y="143477"/>
                        <a:pt x="2387257" y="219296"/>
                        <a:pt x="2181517" y="246347"/>
                      </a:cubicBezTo>
                      <a:cubicBezTo>
                        <a:pt x="2084076" y="259872"/>
                        <a:pt x="1989302" y="251776"/>
                        <a:pt x="1905387" y="197579"/>
                      </a:cubicBezTo>
                      <a:cubicBezTo>
                        <a:pt x="1778133" y="113664"/>
                        <a:pt x="1669929" y="-65"/>
                        <a:pt x="1514862" y="2316"/>
                      </a:cubicBezTo>
                      <a:cubicBezTo>
                        <a:pt x="1476286" y="5460"/>
                        <a:pt x="1439995" y="15270"/>
                        <a:pt x="1406086" y="28891"/>
                      </a:cubicBezTo>
                      <a:cubicBezTo>
                        <a:pt x="1236541" y="96900"/>
                        <a:pt x="1127099" y="256634"/>
                        <a:pt x="1012132" y="403319"/>
                      </a:cubicBezTo>
                      <a:cubicBezTo>
                        <a:pt x="971556" y="449325"/>
                        <a:pt x="925550" y="484567"/>
                        <a:pt x="875639" y="519048"/>
                      </a:cubicBezTo>
                      <a:cubicBezTo>
                        <a:pt x="839920" y="542670"/>
                        <a:pt x="803059" y="564291"/>
                        <a:pt x="764482" y="584484"/>
                      </a:cubicBezTo>
                      <a:cubicBezTo>
                        <a:pt x="733145" y="601725"/>
                        <a:pt x="701713" y="618679"/>
                        <a:pt x="669994" y="635443"/>
                      </a:cubicBezTo>
                      <a:cubicBezTo>
                        <a:pt x="638276" y="652207"/>
                        <a:pt x="606177" y="668685"/>
                        <a:pt x="573697" y="684878"/>
                      </a:cubicBezTo>
                      <a:cubicBezTo>
                        <a:pt x="519595" y="711929"/>
                        <a:pt x="464826" y="741075"/>
                        <a:pt x="411105" y="772603"/>
                      </a:cubicBezTo>
                      <a:cubicBezTo>
                        <a:pt x="357384" y="804131"/>
                        <a:pt x="304615" y="838040"/>
                        <a:pt x="254419" y="874806"/>
                      </a:cubicBezTo>
                      <a:cubicBezTo>
                        <a:pt x="85826" y="990249"/>
                        <a:pt x="11722" y="1186560"/>
                        <a:pt x="6578" y="1384299"/>
                      </a:cubicBezTo>
                      <a:cubicBezTo>
                        <a:pt x="5340" y="1450688"/>
                        <a:pt x="11912" y="1517268"/>
                        <a:pt x="26104" y="1581752"/>
                      </a:cubicBezTo>
                      <a:lnTo>
                        <a:pt x="26104" y="1581752"/>
                      </a:lnTo>
                      <a:close/>
                      <a:moveTo>
                        <a:pt x="19532" y="1593658"/>
                      </a:moveTo>
                      <a:cubicBezTo>
                        <a:pt x="3435" y="1520030"/>
                        <a:pt x="-2661" y="1443735"/>
                        <a:pt x="1054" y="1368011"/>
                      </a:cubicBezTo>
                      <a:cubicBezTo>
                        <a:pt x="14579" y="1142840"/>
                        <a:pt x="116592" y="923574"/>
                        <a:pt x="329761" y="820038"/>
                      </a:cubicBezTo>
                      <a:cubicBezTo>
                        <a:pt x="402818" y="776699"/>
                        <a:pt x="474922" y="735646"/>
                        <a:pt x="546455" y="695451"/>
                      </a:cubicBezTo>
                      <a:cubicBezTo>
                        <a:pt x="582269" y="675353"/>
                        <a:pt x="617893" y="655541"/>
                        <a:pt x="653516" y="635824"/>
                      </a:cubicBezTo>
                      <a:cubicBezTo>
                        <a:pt x="689140" y="616107"/>
                        <a:pt x="724668" y="596486"/>
                        <a:pt x="760291" y="576674"/>
                      </a:cubicBezTo>
                      <a:cubicBezTo>
                        <a:pt x="794105" y="560386"/>
                        <a:pt x="825919" y="541812"/>
                        <a:pt x="856208" y="521429"/>
                      </a:cubicBezTo>
                      <a:cubicBezTo>
                        <a:pt x="903643" y="489806"/>
                        <a:pt x="946981" y="454659"/>
                        <a:pt x="987558" y="411320"/>
                      </a:cubicBezTo>
                      <a:cubicBezTo>
                        <a:pt x="1120241" y="273303"/>
                        <a:pt x="1214920" y="102710"/>
                        <a:pt x="1396276" y="29653"/>
                      </a:cubicBezTo>
                      <a:cubicBezTo>
                        <a:pt x="1426756" y="17842"/>
                        <a:pt x="1457236" y="9079"/>
                        <a:pt x="1487335" y="4221"/>
                      </a:cubicBezTo>
                      <a:cubicBezTo>
                        <a:pt x="1572202" y="-11019"/>
                        <a:pt x="1653451" y="16128"/>
                        <a:pt x="1723841" y="67563"/>
                      </a:cubicBezTo>
                      <a:cubicBezTo>
                        <a:pt x="1856428" y="162336"/>
                        <a:pt x="1983683" y="270540"/>
                        <a:pt x="2154180" y="251681"/>
                      </a:cubicBezTo>
                      <a:cubicBezTo>
                        <a:pt x="2357158" y="230059"/>
                        <a:pt x="2565660" y="146144"/>
                        <a:pt x="2761113" y="234726"/>
                      </a:cubicBezTo>
                      <a:cubicBezTo>
                        <a:pt x="2798356" y="250443"/>
                        <a:pt x="2834741" y="267207"/>
                        <a:pt x="2870555" y="285114"/>
                      </a:cubicBezTo>
                      <a:cubicBezTo>
                        <a:pt x="2923800" y="311974"/>
                        <a:pt x="2975711" y="341406"/>
                        <a:pt x="3026099" y="373601"/>
                      </a:cubicBezTo>
                      <a:cubicBezTo>
                        <a:pt x="3051340" y="389698"/>
                        <a:pt x="3076200" y="406462"/>
                        <a:pt x="3100679" y="423988"/>
                      </a:cubicBezTo>
                      <a:cubicBezTo>
                        <a:pt x="3318040" y="590009"/>
                        <a:pt x="3559022" y="714501"/>
                        <a:pt x="3718661" y="955483"/>
                      </a:cubicBezTo>
                      <a:cubicBezTo>
                        <a:pt x="3734473" y="979867"/>
                        <a:pt x="3748951" y="1004442"/>
                        <a:pt x="3762667" y="1029111"/>
                      </a:cubicBezTo>
                      <a:cubicBezTo>
                        <a:pt x="3776192" y="1053876"/>
                        <a:pt x="3788956" y="1078737"/>
                        <a:pt x="3801148" y="1103692"/>
                      </a:cubicBezTo>
                      <a:cubicBezTo>
                        <a:pt x="3865537" y="1246377"/>
                        <a:pt x="3896874" y="1396110"/>
                        <a:pt x="3972884" y="1536127"/>
                      </a:cubicBezTo>
                      <a:cubicBezTo>
                        <a:pt x="3988123" y="1564131"/>
                        <a:pt x="4005078" y="1591753"/>
                        <a:pt x="4024509" y="1618804"/>
                      </a:cubicBezTo>
                      <a:cubicBezTo>
                        <a:pt x="4054227" y="1659381"/>
                        <a:pt x="4086707" y="1697290"/>
                        <a:pt x="4124617" y="1732533"/>
                      </a:cubicBezTo>
                      <a:cubicBezTo>
                        <a:pt x="4251871" y="1843499"/>
                        <a:pt x="4400747" y="1911222"/>
                        <a:pt x="4514380" y="2038380"/>
                      </a:cubicBezTo>
                      <a:cubicBezTo>
                        <a:pt x="4538764" y="2065908"/>
                        <a:pt x="4560957" y="2094578"/>
                        <a:pt x="4581436" y="2124106"/>
                      </a:cubicBezTo>
                      <a:cubicBezTo>
                        <a:pt x="4601153" y="2153728"/>
                        <a:pt x="4618965" y="2184304"/>
                        <a:pt x="4633442" y="2216022"/>
                      </a:cubicBezTo>
                      <a:cubicBezTo>
                        <a:pt x="4701165" y="2379376"/>
                        <a:pt x="4660493" y="2560731"/>
                        <a:pt x="4649730" y="2731324"/>
                      </a:cubicBezTo>
                      <a:cubicBezTo>
                        <a:pt x="4647063" y="2790856"/>
                        <a:pt x="4652397" y="2850387"/>
                        <a:pt x="4668685" y="2907251"/>
                      </a:cubicBezTo>
                      <a:cubicBezTo>
                        <a:pt x="4728216" y="3088607"/>
                        <a:pt x="4798606" y="3305206"/>
                        <a:pt x="4651349" y="3462368"/>
                      </a:cubicBezTo>
                      <a:cubicBezTo>
                        <a:pt x="4633347" y="3483895"/>
                        <a:pt x="4613535" y="3504469"/>
                        <a:pt x="4592009" y="3523995"/>
                      </a:cubicBezTo>
                      <a:cubicBezTo>
                        <a:pt x="4559338" y="3548093"/>
                        <a:pt x="4526286" y="3572763"/>
                        <a:pt x="4493615" y="3598385"/>
                      </a:cubicBezTo>
                      <a:cubicBezTo>
                        <a:pt x="4460945" y="3623912"/>
                        <a:pt x="4428559" y="3650296"/>
                        <a:pt x="4396937" y="3677538"/>
                      </a:cubicBezTo>
                      <a:cubicBezTo>
                        <a:pt x="4157002" y="3851940"/>
                        <a:pt x="3962120" y="4130737"/>
                        <a:pt x="4039749" y="4440395"/>
                      </a:cubicBezTo>
                      <a:cubicBezTo>
                        <a:pt x="4042702" y="4485258"/>
                        <a:pt x="4045749" y="4529835"/>
                        <a:pt x="4049464" y="4574317"/>
                      </a:cubicBezTo>
                      <a:cubicBezTo>
                        <a:pt x="4056894" y="4663280"/>
                        <a:pt x="4067753" y="4751958"/>
                        <a:pt x="4078515" y="4839874"/>
                      </a:cubicBezTo>
                      <a:cubicBezTo>
                        <a:pt x="4085945" y="4898738"/>
                        <a:pt x="4085278" y="4957984"/>
                        <a:pt x="4076706" y="5015229"/>
                      </a:cubicBezTo>
                      <a:cubicBezTo>
                        <a:pt x="4050893" y="5186965"/>
                        <a:pt x="3953738" y="5341174"/>
                        <a:pt x="3790575" y="5415755"/>
                      </a:cubicBezTo>
                      <a:cubicBezTo>
                        <a:pt x="3724948" y="5449760"/>
                        <a:pt x="3655510" y="5479192"/>
                        <a:pt x="3584740" y="5505671"/>
                      </a:cubicBezTo>
                      <a:cubicBezTo>
                        <a:pt x="3549402" y="5518911"/>
                        <a:pt x="3513683" y="5531484"/>
                        <a:pt x="3477964" y="5543390"/>
                      </a:cubicBezTo>
                      <a:cubicBezTo>
                        <a:pt x="3442246" y="5555392"/>
                        <a:pt x="3406527" y="5566822"/>
                        <a:pt x="3371094" y="5577870"/>
                      </a:cubicBezTo>
                      <a:cubicBezTo>
                        <a:pt x="3201549" y="5638354"/>
                        <a:pt x="3028385" y="5654642"/>
                        <a:pt x="2844266" y="5622162"/>
                      </a:cubicBezTo>
                      <a:cubicBezTo>
                        <a:pt x="2763113" y="5606827"/>
                        <a:pt x="2684532" y="5583967"/>
                        <a:pt x="2607094" y="5561488"/>
                      </a:cubicBezTo>
                      <a:cubicBezTo>
                        <a:pt x="2568327" y="5550248"/>
                        <a:pt x="2529846" y="5539104"/>
                        <a:pt x="2491365" y="5529102"/>
                      </a:cubicBezTo>
                      <a:cubicBezTo>
                        <a:pt x="2221712" y="5435377"/>
                        <a:pt x="1953774" y="5511195"/>
                        <a:pt x="1674977" y="5568060"/>
                      </a:cubicBezTo>
                      <a:cubicBezTo>
                        <a:pt x="1580203" y="5587015"/>
                        <a:pt x="1488859" y="5576156"/>
                        <a:pt x="1401133" y="5549772"/>
                      </a:cubicBezTo>
                      <a:cubicBezTo>
                        <a:pt x="1371892" y="5541009"/>
                        <a:pt x="1343031" y="5530436"/>
                        <a:pt x="1314456" y="5518625"/>
                      </a:cubicBezTo>
                      <a:cubicBezTo>
                        <a:pt x="1240161" y="5492431"/>
                        <a:pt x="1172533" y="5457856"/>
                        <a:pt x="1110145" y="5416612"/>
                      </a:cubicBezTo>
                      <a:cubicBezTo>
                        <a:pt x="1078903" y="5396038"/>
                        <a:pt x="1048994" y="5373750"/>
                        <a:pt x="1020038" y="5350033"/>
                      </a:cubicBezTo>
                      <a:cubicBezTo>
                        <a:pt x="988891" y="5325935"/>
                        <a:pt x="957840" y="5301836"/>
                        <a:pt x="926979" y="5277738"/>
                      </a:cubicBezTo>
                      <a:cubicBezTo>
                        <a:pt x="821061" y="5184298"/>
                        <a:pt x="693140" y="5113527"/>
                        <a:pt x="588365" y="5019706"/>
                      </a:cubicBezTo>
                      <a:cubicBezTo>
                        <a:pt x="562171" y="4996274"/>
                        <a:pt x="537406" y="4971414"/>
                        <a:pt x="514832" y="4944363"/>
                      </a:cubicBezTo>
                      <a:cubicBezTo>
                        <a:pt x="451491" y="4875116"/>
                        <a:pt x="416248" y="4785772"/>
                        <a:pt x="429869" y="4688331"/>
                      </a:cubicBezTo>
                      <a:cubicBezTo>
                        <a:pt x="454253" y="4536788"/>
                        <a:pt x="473208" y="4385150"/>
                        <a:pt x="433298" y="4238465"/>
                      </a:cubicBezTo>
                      <a:cubicBezTo>
                        <a:pt x="425107" y="4201984"/>
                        <a:pt x="415010" y="4166361"/>
                        <a:pt x="402723" y="4131595"/>
                      </a:cubicBezTo>
                      <a:cubicBezTo>
                        <a:pt x="390721" y="4094066"/>
                        <a:pt x="378244" y="4056728"/>
                        <a:pt x="365099" y="4019581"/>
                      </a:cubicBezTo>
                      <a:cubicBezTo>
                        <a:pt x="325666" y="3908138"/>
                        <a:pt x="280803" y="3798315"/>
                        <a:pt x="228606" y="3689539"/>
                      </a:cubicBezTo>
                      <a:cubicBezTo>
                        <a:pt x="205555" y="3635342"/>
                        <a:pt x="183076" y="3581049"/>
                        <a:pt x="162217" y="3526471"/>
                      </a:cubicBezTo>
                      <a:cubicBezTo>
                        <a:pt x="99637" y="3362737"/>
                        <a:pt x="50869" y="3195573"/>
                        <a:pt x="45440" y="3018217"/>
                      </a:cubicBezTo>
                      <a:cubicBezTo>
                        <a:pt x="37344" y="2687986"/>
                        <a:pt x="80587" y="2357754"/>
                        <a:pt x="72110" y="2023712"/>
                      </a:cubicBezTo>
                      <a:cubicBezTo>
                        <a:pt x="69729" y="1951798"/>
                        <a:pt x="64585" y="1879980"/>
                        <a:pt x="56013" y="1808352"/>
                      </a:cubicBezTo>
                      <a:cubicBezTo>
                        <a:pt x="47536" y="1736533"/>
                        <a:pt x="35629" y="1665000"/>
                        <a:pt x="19532" y="1593658"/>
                      </a:cubicBezTo>
                      <a:lnTo>
                        <a:pt x="19532" y="15936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4E13B09-AADA-4EEC-A9F6-C4D31F9EEC79}"/>
                    </a:ext>
                  </a:extLst>
                </p:cNvPr>
                <p:cNvSpPr/>
                <p:nvPr/>
              </p:nvSpPr>
              <p:spPr>
                <a:xfrm>
                  <a:off x="4669509" y="232251"/>
                  <a:ext cx="4416165" cy="5589391"/>
                </a:xfrm>
                <a:custGeom>
                  <a:avLst/>
                  <a:gdLst>
                    <a:gd name="connsiteX0" fmla="*/ 49803 w 4416165"/>
                    <a:gd name="connsiteY0" fmla="*/ 1343439 h 5589391"/>
                    <a:gd name="connsiteX1" fmla="*/ 22942 w 4416165"/>
                    <a:gd name="connsiteY1" fmla="*/ 1739965 h 5589391"/>
                    <a:gd name="connsiteX2" fmla="*/ 42849 w 4416165"/>
                    <a:gd name="connsiteY2" fmla="*/ 1965707 h 5589391"/>
                    <a:gd name="connsiteX3" fmla="*/ 150863 w 4416165"/>
                    <a:gd name="connsiteY3" fmla="*/ 2794859 h 5589391"/>
                    <a:gd name="connsiteX4" fmla="*/ 189534 w 4416165"/>
                    <a:gd name="connsiteY4" fmla="*/ 3003647 h 5589391"/>
                    <a:gd name="connsiteX5" fmla="*/ 314598 w 4416165"/>
                    <a:gd name="connsiteY5" fmla="*/ 3938430 h 5589391"/>
                    <a:gd name="connsiteX6" fmla="*/ 323456 w 4416165"/>
                    <a:gd name="connsiteY6" fmla="*/ 4073304 h 5589391"/>
                    <a:gd name="connsiteX7" fmla="*/ 314979 w 4416165"/>
                    <a:gd name="connsiteY7" fmla="*/ 4370008 h 5589391"/>
                    <a:gd name="connsiteX8" fmla="*/ 298786 w 4416165"/>
                    <a:gd name="connsiteY8" fmla="*/ 4468306 h 5589391"/>
                    <a:gd name="connsiteX9" fmla="*/ 273069 w 4416165"/>
                    <a:gd name="connsiteY9" fmla="*/ 4564985 h 5589391"/>
                    <a:gd name="connsiteX10" fmla="*/ 82473 w 4416165"/>
                    <a:gd name="connsiteY10" fmla="*/ 4774344 h 5589391"/>
                    <a:gd name="connsiteX11" fmla="*/ 188963 w 4416165"/>
                    <a:gd name="connsiteY11" fmla="*/ 4846067 h 5589391"/>
                    <a:gd name="connsiteX12" fmla="*/ 272211 w 4416165"/>
                    <a:gd name="connsiteY12" fmla="*/ 4898074 h 5589391"/>
                    <a:gd name="connsiteX13" fmla="*/ 620922 w 4416165"/>
                    <a:gd name="connsiteY13" fmla="*/ 5072572 h 5589391"/>
                    <a:gd name="connsiteX14" fmla="*/ 715600 w 4416165"/>
                    <a:gd name="connsiteY14" fmla="*/ 5117530 h 5589391"/>
                    <a:gd name="connsiteX15" fmla="*/ 904767 w 4416165"/>
                    <a:gd name="connsiteY15" fmla="*/ 5206494 h 5589391"/>
                    <a:gd name="connsiteX16" fmla="*/ 1011732 w 4416165"/>
                    <a:gd name="connsiteY16" fmla="*/ 5250213 h 5589391"/>
                    <a:gd name="connsiteX17" fmla="*/ 1346060 w 4416165"/>
                    <a:gd name="connsiteY17" fmla="*/ 5347273 h 5589391"/>
                    <a:gd name="connsiteX18" fmla="*/ 1473409 w 4416165"/>
                    <a:gd name="connsiteY18" fmla="*/ 5373943 h 5589391"/>
                    <a:gd name="connsiteX19" fmla="*/ 1600854 w 4416165"/>
                    <a:gd name="connsiteY19" fmla="*/ 5394231 h 5589391"/>
                    <a:gd name="connsiteX20" fmla="*/ 2192547 w 4416165"/>
                    <a:gd name="connsiteY20" fmla="*/ 5495577 h 5589391"/>
                    <a:gd name="connsiteX21" fmla="*/ 2306466 w 4416165"/>
                    <a:gd name="connsiteY21" fmla="*/ 5524248 h 5589391"/>
                    <a:gd name="connsiteX22" fmla="*/ 2879299 w 4416165"/>
                    <a:gd name="connsiteY22" fmla="*/ 5572158 h 5589391"/>
                    <a:gd name="connsiteX23" fmla="*/ 3001981 w 4416165"/>
                    <a:gd name="connsiteY23" fmla="*/ 5545679 h 5589391"/>
                    <a:gd name="connsiteX24" fmla="*/ 3343453 w 4416165"/>
                    <a:gd name="connsiteY24" fmla="*/ 5424807 h 5589391"/>
                    <a:gd name="connsiteX25" fmla="*/ 3544335 w 4416165"/>
                    <a:gd name="connsiteY25" fmla="*/ 5307078 h 5589391"/>
                    <a:gd name="connsiteX26" fmla="*/ 3754266 w 4416165"/>
                    <a:gd name="connsiteY26" fmla="*/ 4818255 h 5589391"/>
                    <a:gd name="connsiteX27" fmla="*/ 3747598 w 4416165"/>
                    <a:gd name="connsiteY27" fmla="*/ 4629374 h 5589391"/>
                    <a:gd name="connsiteX28" fmla="*/ 3731882 w 4416165"/>
                    <a:gd name="connsiteY28" fmla="*/ 4483737 h 5589391"/>
                    <a:gd name="connsiteX29" fmla="*/ 3758362 w 4416165"/>
                    <a:gd name="connsiteY29" fmla="*/ 3956909 h 5589391"/>
                    <a:gd name="connsiteX30" fmla="*/ 4044016 w 4416165"/>
                    <a:gd name="connsiteY30" fmla="*/ 3657252 h 5589391"/>
                    <a:gd name="connsiteX31" fmla="*/ 4121359 w 4416165"/>
                    <a:gd name="connsiteY31" fmla="*/ 3593149 h 5589391"/>
                    <a:gd name="connsiteX32" fmla="*/ 4198988 w 4416165"/>
                    <a:gd name="connsiteY32" fmla="*/ 3529998 h 5589391"/>
                    <a:gd name="connsiteX33" fmla="*/ 4274617 w 4416165"/>
                    <a:gd name="connsiteY33" fmla="*/ 3466562 h 5589391"/>
                    <a:gd name="connsiteX34" fmla="*/ 4380916 w 4416165"/>
                    <a:gd name="connsiteY34" fmla="*/ 2976977 h 5589391"/>
                    <a:gd name="connsiteX35" fmla="*/ 4332148 w 4416165"/>
                    <a:gd name="connsiteY35" fmla="*/ 2562830 h 5589391"/>
                    <a:gd name="connsiteX36" fmla="*/ 4275664 w 4416165"/>
                    <a:gd name="connsiteY36" fmla="*/ 2100867 h 5589391"/>
                    <a:gd name="connsiteX37" fmla="*/ 4217848 w 4416165"/>
                    <a:gd name="connsiteY37" fmla="*/ 2019238 h 5589391"/>
                    <a:gd name="connsiteX38" fmla="*/ 4064209 w 4416165"/>
                    <a:gd name="connsiteY38" fmla="*/ 1877982 h 5589391"/>
                    <a:gd name="connsiteX39" fmla="*/ 3706832 w 4416165"/>
                    <a:gd name="connsiteY39" fmla="*/ 1589946 h 5589391"/>
                    <a:gd name="connsiteX40" fmla="*/ 3637108 w 4416165"/>
                    <a:gd name="connsiteY40" fmla="*/ 1474122 h 5589391"/>
                    <a:gd name="connsiteX41" fmla="*/ 3549954 w 4416165"/>
                    <a:gd name="connsiteY41" fmla="*/ 1209422 h 5589391"/>
                    <a:gd name="connsiteX42" fmla="*/ 3484137 w 4416165"/>
                    <a:gd name="connsiteY42" fmla="*/ 1053117 h 5589391"/>
                    <a:gd name="connsiteX43" fmla="*/ 3418795 w 4416165"/>
                    <a:gd name="connsiteY43" fmla="*/ 953105 h 5589391"/>
                    <a:gd name="connsiteX44" fmla="*/ 2809481 w 4416165"/>
                    <a:gd name="connsiteY44" fmla="*/ 398464 h 5589391"/>
                    <a:gd name="connsiteX45" fmla="*/ 2739187 w 4416165"/>
                    <a:gd name="connsiteY45" fmla="*/ 348934 h 5589391"/>
                    <a:gd name="connsiteX46" fmla="*/ 2515539 w 4416165"/>
                    <a:gd name="connsiteY46" fmla="*/ 222823 h 5589391"/>
                    <a:gd name="connsiteX47" fmla="*/ 2409050 w 4416165"/>
                    <a:gd name="connsiteY47" fmla="*/ 178246 h 5589391"/>
                    <a:gd name="connsiteX48" fmla="*/ 1871650 w 4416165"/>
                    <a:gd name="connsiteY48" fmla="*/ 221394 h 5589391"/>
                    <a:gd name="connsiteX49" fmla="*/ 1387113 w 4416165"/>
                    <a:gd name="connsiteY49" fmla="*/ 61660 h 5589391"/>
                    <a:gd name="connsiteX50" fmla="*/ 1152988 w 4416165"/>
                    <a:gd name="connsiteY50" fmla="*/ 18797 h 5589391"/>
                    <a:gd name="connsiteX51" fmla="*/ 1054690 w 4416165"/>
                    <a:gd name="connsiteY51" fmla="*/ 60517 h 5589391"/>
                    <a:gd name="connsiteX52" fmla="*/ 897147 w 4416165"/>
                    <a:gd name="connsiteY52" fmla="*/ 229490 h 5589391"/>
                    <a:gd name="connsiteX53" fmla="*/ 687216 w 4416165"/>
                    <a:gd name="connsiteY53" fmla="*/ 607538 h 5589391"/>
                    <a:gd name="connsiteX54" fmla="*/ 612159 w 4416165"/>
                    <a:gd name="connsiteY54" fmla="*/ 687167 h 5589391"/>
                    <a:gd name="connsiteX55" fmla="*/ 529863 w 4416165"/>
                    <a:gd name="connsiteY55" fmla="*/ 760509 h 5589391"/>
                    <a:gd name="connsiteX56" fmla="*/ 428802 w 4416165"/>
                    <a:gd name="connsiteY56" fmla="*/ 856140 h 5589391"/>
                    <a:gd name="connsiteX57" fmla="*/ 331838 w 4416165"/>
                    <a:gd name="connsiteY57" fmla="*/ 954438 h 5589391"/>
                    <a:gd name="connsiteX58" fmla="*/ 247446 w 4416165"/>
                    <a:gd name="connsiteY58" fmla="*/ 1040258 h 5589391"/>
                    <a:gd name="connsiteX59" fmla="*/ 168484 w 4416165"/>
                    <a:gd name="connsiteY59" fmla="*/ 1130936 h 5589391"/>
                    <a:gd name="connsiteX60" fmla="*/ 49803 w 4416165"/>
                    <a:gd name="connsiteY60" fmla="*/ 1343439 h 5589391"/>
                    <a:gd name="connsiteX61" fmla="*/ 49803 w 4416165"/>
                    <a:gd name="connsiteY61" fmla="*/ 1343439 h 5589391"/>
                    <a:gd name="connsiteX62" fmla="*/ 32848 w 4416165"/>
                    <a:gd name="connsiteY62" fmla="*/ 1345820 h 5589391"/>
                    <a:gd name="connsiteX63" fmla="*/ 197440 w 4416165"/>
                    <a:gd name="connsiteY63" fmla="*/ 1063976 h 5589391"/>
                    <a:gd name="connsiteX64" fmla="*/ 255257 w 4416165"/>
                    <a:gd name="connsiteY64" fmla="*/ 1006159 h 5589391"/>
                    <a:gd name="connsiteX65" fmla="*/ 315741 w 4416165"/>
                    <a:gd name="connsiteY65" fmla="*/ 950057 h 5589391"/>
                    <a:gd name="connsiteX66" fmla="*/ 400513 w 4416165"/>
                    <a:gd name="connsiteY66" fmla="*/ 874619 h 5589391"/>
                    <a:gd name="connsiteX67" fmla="*/ 484905 w 4416165"/>
                    <a:gd name="connsiteY67" fmla="*/ 798133 h 5589391"/>
                    <a:gd name="connsiteX68" fmla="*/ 565296 w 4416165"/>
                    <a:gd name="connsiteY68" fmla="*/ 724981 h 5589391"/>
                    <a:gd name="connsiteX69" fmla="*/ 640734 w 4416165"/>
                    <a:gd name="connsiteY69" fmla="*/ 648686 h 5589391"/>
                    <a:gd name="connsiteX70" fmla="*/ 913530 w 4416165"/>
                    <a:gd name="connsiteY70" fmla="*/ 189009 h 5589391"/>
                    <a:gd name="connsiteX71" fmla="*/ 1079265 w 4416165"/>
                    <a:gd name="connsiteY71" fmla="*/ 36895 h 5589391"/>
                    <a:gd name="connsiteX72" fmla="*/ 1176134 w 4416165"/>
                    <a:gd name="connsiteY72" fmla="*/ 3748 h 5589391"/>
                    <a:gd name="connsiteX73" fmla="*/ 1379112 w 4416165"/>
                    <a:gd name="connsiteY73" fmla="*/ 45563 h 5589391"/>
                    <a:gd name="connsiteX74" fmla="*/ 1785162 w 4416165"/>
                    <a:gd name="connsiteY74" fmla="*/ 226919 h 5589391"/>
                    <a:gd name="connsiteX75" fmla="*/ 2442673 w 4416165"/>
                    <a:gd name="connsiteY75" fmla="*/ 192819 h 5589391"/>
                    <a:gd name="connsiteX76" fmla="*/ 2562879 w 4416165"/>
                    <a:gd name="connsiteY76" fmla="*/ 248636 h 5589391"/>
                    <a:gd name="connsiteX77" fmla="*/ 2678227 w 4416165"/>
                    <a:gd name="connsiteY77" fmla="*/ 312453 h 5589391"/>
                    <a:gd name="connsiteX78" fmla="*/ 2789860 w 4416165"/>
                    <a:gd name="connsiteY78" fmla="*/ 384367 h 5589391"/>
                    <a:gd name="connsiteX79" fmla="*/ 3385458 w 4416165"/>
                    <a:gd name="connsiteY79" fmla="*/ 903003 h 5589391"/>
                    <a:gd name="connsiteX80" fmla="*/ 3450133 w 4416165"/>
                    <a:gd name="connsiteY80" fmla="*/ 995967 h 5589391"/>
                    <a:gd name="connsiteX81" fmla="*/ 3522999 w 4416165"/>
                    <a:gd name="connsiteY81" fmla="*/ 1155320 h 5589391"/>
                    <a:gd name="connsiteX82" fmla="*/ 3652253 w 4416165"/>
                    <a:gd name="connsiteY82" fmla="*/ 1494982 h 5589391"/>
                    <a:gd name="connsiteX83" fmla="*/ 3716547 w 4416165"/>
                    <a:gd name="connsiteY83" fmla="*/ 1593947 h 5589391"/>
                    <a:gd name="connsiteX84" fmla="*/ 4096880 w 4416165"/>
                    <a:gd name="connsiteY84" fmla="*/ 1902461 h 5589391"/>
                    <a:gd name="connsiteX85" fmla="*/ 4192416 w 4416165"/>
                    <a:gd name="connsiteY85" fmla="*/ 1993901 h 5589391"/>
                    <a:gd name="connsiteX86" fmla="*/ 4270140 w 4416165"/>
                    <a:gd name="connsiteY86" fmla="*/ 2096009 h 5589391"/>
                    <a:gd name="connsiteX87" fmla="*/ 4324242 w 4416165"/>
                    <a:gd name="connsiteY87" fmla="*/ 2682083 h 5589391"/>
                    <a:gd name="connsiteX88" fmla="*/ 4397299 w 4416165"/>
                    <a:gd name="connsiteY88" fmla="*/ 3031269 h 5589391"/>
                    <a:gd name="connsiteX89" fmla="*/ 4296429 w 4416165"/>
                    <a:gd name="connsiteY89" fmla="*/ 3442559 h 5589391"/>
                    <a:gd name="connsiteX90" fmla="*/ 4183462 w 4416165"/>
                    <a:gd name="connsiteY90" fmla="*/ 3553715 h 5589391"/>
                    <a:gd name="connsiteX91" fmla="*/ 4085450 w 4416165"/>
                    <a:gd name="connsiteY91" fmla="*/ 3625248 h 5589391"/>
                    <a:gd name="connsiteX92" fmla="*/ 3989438 w 4416165"/>
                    <a:gd name="connsiteY92" fmla="*/ 3695733 h 5589391"/>
                    <a:gd name="connsiteX93" fmla="*/ 3707975 w 4416165"/>
                    <a:gd name="connsiteY93" fmla="*/ 4444398 h 5589391"/>
                    <a:gd name="connsiteX94" fmla="*/ 3717404 w 4416165"/>
                    <a:gd name="connsiteY94" fmla="*/ 4562032 h 5589391"/>
                    <a:gd name="connsiteX95" fmla="*/ 3750456 w 4416165"/>
                    <a:gd name="connsiteY95" fmla="*/ 4793394 h 5589391"/>
                    <a:gd name="connsiteX96" fmla="*/ 3753694 w 4416165"/>
                    <a:gd name="connsiteY96" fmla="*/ 4966368 h 5589391"/>
                    <a:gd name="connsiteX97" fmla="*/ 3472897 w 4416165"/>
                    <a:gd name="connsiteY97" fmla="*/ 5363466 h 5589391"/>
                    <a:gd name="connsiteX98" fmla="*/ 3257442 w 4416165"/>
                    <a:gd name="connsiteY98" fmla="*/ 5459096 h 5589391"/>
                    <a:gd name="connsiteX99" fmla="*/ 3145142 w 4416165"/>
                    <a:gd name="connsiteY99" fmla="*/ 5498816 h 5589391"/>
                    <a:gd name="connsiteX100" fmla="*/ 3032556 w 4416165"/>
                    <a:gd name="connsiteY100" fmla="*/ 5534725 h 5589391"/>
                    <a:gd name="connsiteX101" fmla="*/ 2246172 w 4416165"/>
                    <a:gd name="connsiteY101" fmla="*/ 5511865 h 5589391"/>
                    <a:gd name="connsiteX102" fmla="*/ 2113204 w 4416165"/>
                    <a:gd name="connsiteY102" fmla="*/ 5479671 h 5589391"/>
                    <a:gd name="connsiteX103" fmla="*/ 1936705 w 4416165"/>
                    <a:gd name="connsiteY103" fmla="*/ 5442999 h 5589391"/>
                    <a:gd name="connsiteX104" fmla="*/ 1532655 w 4416165"/>
                    <a:gd name="connsiteY104" fmla="*/ 5390802 h 5589391"/>
                    <a:gd name="connsiteX105" fmla="*/ 1399495 w 4416165"/>
                    <a:gd name="connsiteY105" fmla="*/ 5365751 h 5589391"/>
                    <a:gd name="connsiteX106" fmla="*/ 948106 w 4416165"/>
                    <a:gd name="connsiteY106" fmla="*/ 5232973 h 5589391"/>
                    <a:gd name="connsiteX107" fmla="*/ 841330 w 4416165"/>
                    <a:gd name="connsiteY107" fmla="*/ 5183443 h 5589391"/>
                    <a:gd name="connsiteX108" fmla="*/ 730078 w 4416165"/>
                    <a:gd name="connsiteY108" fmla="*/ 5128008 h 5589391"/>
                    <a:gd name="connsiteX109" fmla="*/ 618921 w 4416165"/>
                    <a:gd name="connsiteY109" fmla="*/ 5072096 h 5589391"/>
                    <a:gd name="connsiteX110" fmla="*/ 284594 w 4416165"/>
                    <a:gd name="connsiteY110" fmla="*/ 4898170 h 5589391"/>
                    <a:gd name="connsiteX111" fmla="*/ 202965 w 4416165"/>
                    <a:gd name="connsiteY111" fmla="*/ 4848925 h 5589391"/>
                    <a:gd name="connsiteX112" fmla="*/ 82473 w 4416165"/>
                    <a:gd name="connsiteY112" fmla="*/ 4774440 h 5589391"/>
                    <a:gd name="connsiteX113" fmla="*/ 260972 w 4416165"/>
                    <a:gd name="connsiteY113" fmla="*/ 4542125 h 5589391"/>
                    <a:gd name="connsiteX114" fmla="*/ 299548 w 4416165"/>
                    <a:gd name="connsiteY114" fmla="*/ 4414966 h 5589391"/>
                    <a:gd name="connsiteX115" fmla="*/ 330600 w 4416165"/>
                    <a:gd name="connsiteY115" fmla="*/ 4023584 h 5589391"/>
                    <a:gd name="connsiteX116" fmla="*/ 320979 w 4416165"/>
                    <a:gd name="connsiteY116" fmla="*/ 3892043 h 5589391"/>
                    <a:gd name="connsiteX117" fmla="*/ 183819 w 4416165"/>
                    <a:gd name="connsiteY117" fmla="*/ 2979167 h 5589391"/>
                    <a:gd name="connsiteX118" fmla="*/ 137528 w 4416165"/>
                    <a:gd name="connsiteY118" fmla="*/ 2726374 h 5589391"/>
                    <a:gd name="connsiteX119" fmla="*/ 17418 w 4416165"/>
                    <a:gd name="connsiteY119" fmla="*/ 1967422 h 5589391"/>
                    <a:gd name="connsiteX120" fmla="*/ 82 w 4416165"/>
                    <a:gd name="connsiteY120" fmla="*/ 1655192 h 5589391"/>
                    <a:gd name="connsiteX121" fmla="*/ 32848 w 4416165"/>
                    <a:gd name="connsiteY121" fmla="*/ 1345820 h 5589391"/>
                    <a:gd name="connsiteX122" fmla="*/ 32848 w 4416165"/>
                    <a:gd name="connsiteY122" fmla="*/ 1345820 h 5589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</a:cxnLst>
                  <a:rect l="l" t="t" r="r" b="b"/>
                  <a:pathLst>
                    <a:path w="4416165" h="5589391">
                      <a:moveTo>
                        <a:pt x="49803" y="1343439"/>
                      </a:moveTo>
                      <a:cubicBezTo>
                        <a:pt x="14751" y="1474694"/>
                        <a:pt x="9321" y="1607282"/>
                        <a:pt x="22942" y="1739965"/>
                      </a:cubicBezTo>
                      <a:cubicBezTo>
                        <a:pt x="30562" y="1815308"/>
                        <a:pt x="37039" y="1890460"/>
                        <a:pt x="42849" y="1965707"/>
                      </a:cubicBezTo>
                      <a:cubicBezTo>
                        <a:pt x="58470" y="2246504"/>
                        <a:pt x="100952" y="2518157"/>
                        <a:pt x="150863" y="2794859"/>
                      </a:cubicBezTo>
                      <a:cubicBezTo>
                        <a:pt x="163341" y="2864010"/>
                        <a:pt x="176295" y="2933543"/>
                        <a:pt x="189534" y="3003647"/>
                      </a:cubicBezTo>
                      <a:cubicBezTo>
                        <a:pt x="256971" y="3311971"/>
                        <a:pt x="292309" y="3624105"/>
                        <a:pt x="314598" y="3938430"/>
                      </a:cubicBezTo>
                      <a:cubicBezTo>
                        <a:pt x="317741" y="3983388"/>
                        <a:pt x="320694" y="4028346"/>
                        <a:pt x="323456" y="4073304"/>
                      </a:cubicBezTo>
                      <a:cubicBezTo>
                        <a:pt x="330219" y="4172079"/>
                        <a:pt x="327552" y="4271615"/>
                        <a:pt x="314979" y="4370008"/>
                      </a:cubicBezTo>
                      <a:cubicBezTo>
                        <a:pt x="310692" y="4402869"/>
                        <a:pt x="305358" y="4435635"/>
                        <a:pt x="298786" y="4468306"/>
                      </a:cubicBezTo>
                      <a:cubicBezTo>
                        <a:pt x="291357" y="4498786"/>
                        <a:pt x="283356" y="4532028"/>
                        <a:pt x="273069" y="4564985"/>
                      </a:cubicBezTo>
                      <a:cubicBezTo>
                        <a:pt x="247637" y="4657949"/>
                        <a:pt x="188106" y="4763581"/>
                        <a:pt x="82473" y="4774344"/>
                      </a:cubicBezTo>
                      <a:cubicBezTo>
                        <a:pt x="125812" y="4785203"/>
                        <a:pt x="152863" y="4823112"/>
                        <a:pt x="188963" y="4846067"/>
                      </a:cubicBezTo>
                      <a:cubicBezTo>
                        <a:pt x="216109" y="4864737"/>
                        <a:pt x="243922" y="4881882"/>
                        <a:pt x="272211" y="4898074"/>
                      </a:cubicBezTo>
                      <a:cubicBezTo>
                        <a:pt x="385273" y="4962653"/>
                        <a:pt x="505574" y="5010945"/>
                        <a:pt x="620922" y="5072572"/>
                      </a:cubicBezTo>
                      <a:cubicBezTo>
                        <a:pt x="652545" y="5087717"/>
                        <a:pt x="684073" y="5102671"/>
                        <a:pt x="715600" y="5117530"/>
                      </a:cubicBezTo>
                      <a:cubicBezTo>
                        <a:pt x="778656" y="5147153"/>
                        <a:pt x="841997" y="5176299"/>
                        <a:pt x="904767" y="5206494"/>
                      </a:cubicBezTo>
                      <a:cubicBezTo>
                        <a:pt x="940009" y="5222020"/>
                        <a:pt x="975728" y="5236592"/>
                        <a:pt x="1011732" y="5250213"/>
                      </a:cubicBezTo>
                      <a:cubicBezTo>
                        <a:pt x="1119936" y="5290980"/>
                        <a:pt x="1231665" y="5323270"/>
                        <a:pt x="1346060" y="5347273"/>
                      </a:cubicBezTo>
                      <a:cubicBezTo>
                        <a:pt x="1388922" y="5357274"/>
                        <a:pt x="1431118" y="5366133"/>
                        <a:pt x="1473409" y="5373943"/>
                      </a:cubicBezTo>
                      <a:cubicBezTo>
                        <a:pt x="1515700" y="5381753"/>
                        <a:pt x="1558277" y="5388516"/>
                        <a:pt x="1600854" y="5394231"/>
                      </a:cubicBezTo>
                      <a:cubicBezTo>
                        <a:pt x="1803831" y="5423949"/>
                        <a:pt x="2001475" y="5437570"/>
                        <a:pt x="2192547" y="5495577"/>
                      </a:cubicBezTo>
                      <a:cubicBezTo>
                        <a:pt x="2230647" y="5505293"/>
                        <a:pt x="2268556" y="5515008"/>
                        <a:pt x="2306466" y="5524248"/>
                      </a:cubicBezTo>
                      <a:cubicBezTo>
                        <a:pt x="2495632" y="5570444"/>
                        <a:pt x="2682513" y="5604734"/>
                        <a:pt x="2879299" y="5572158"/>
                      </a:cubicBezTo>
                      <a:cubicBezTo>
                        <a:pt x="2921114" y="5565014"/>
                        <a:pt x="2961405" y="5555680"/>
                        <a:pt x="3001981" y="5545679"/>
                      </a:cubicBezTo>
                      <a:cubicBezTo>
                        <a:pt x="3118567" y="5513198"/>
                        <a:pt x="3234487" y="5474337"/>
                        <a:pt x="3343453" y="5424807"/>
                      </a:cubicBezTo>
                      <a:cubicBezTo>
                        <a:pt x="3416128" y="5391755"/>
                        <a:pt x="3485375" y="5353845"/>
                        <a:pt x="3544335" y="5307078"/>
                      </a:cubicBezTo>
                      <a:cubicBezTo>
                        <a:pt x="3704069" y="5178776"/>
                        <a:pt x="3749503" y="5004278"/>
                        <a:pt x="3754266" y="4818255"/>
                      </a:cubicBezTo>
                      <a:cubicBezTo>
                        <a:pt x="3755694" y="4756247"/>
                        <a:pt x="3752742" y="4692906"/>
                        <a:pt x="3747598" y="4629374"/>
                      </a:cubicBezTo>
                      <a:cubicBezTo>
                        <a:pt x="3744169" y="4580987"/>
                        <a:pt x="3738073" y="4532409"/>
                        <a:pt x="3731882" y="4483737"/>
                      </a:cubicBezTo>
                      <a:cubicBezTo>
                        <a:pt x="3706926" y="4308762"/>
                        <a:pt x="3655492" y="4124739"/>
                        <a:pt x="3758362" y="3956909"/>
                      </a:cubicBezTo>
                      <a:cubicBezTo>
                        <a:pt x="3834181" y="3835084"/>
                        <a:pt x="3937051" y="3743072"/>
                        <a:pt x="4044016" y="3657252"/>
                      </a:cubicBezTo>
                      <a:cubicBezTo>
                        <a:pt x="4069448" y="3635535"/>
                        <a:pt x="4095356" y="3614294"/>
                        <a:pt x="4121359" y="3593149"/>
                      </a:cubicBezTo>
                      <a:cubicBezTo>
                        <a:pt x="4147363" y="3572004"/>
                        <a:pt x="4173366" y="3551048"/>
                        <a:pt x="4198988" y="3529998"/>
                      </a:cubicBezTo>
                      <a:cubicBezTo>
                        <a:pt x="4224706" y="3508948"/>
                        <a:pt x="4250042" y="3487898"/>
                        <a:pt x="4274617" y="3466562"/>
                      </a:cubicBezTo>
                      <a:cubicBezTo>
                        <a:pt x="4426921" y="3350547"/>
                        <a:pt x="4445876" y="3147474"/>
                        <a:pt x="4380916" y="2976977"/>
                      </a:cubicBezTo>
                      <a:cubicBezTo>
                        <a:pt x="4329481" y="2844293"/>
                        <a:pt x="4318622" y="2703609"/>
                        <a:pt x="4332148" y="2562830"/>
                      </a:cubicBezTo>
                      <a:cubicBezTo>
                        <a:pt x="4348436" y="2405858"/>
                        <a:pt x="4370057" y="2235265"/>
                        <a:pt x="4275664" y="2100867"/>
                      </a:cubicBezTo>
                      <a:cubicBezTo>
                        <a:pt x="4258424" y="2072673"/>
                        <a:pt x="4239088" y="2045336"/>
                        <a:pt x="4217848" y="2019238"/>
                      </a:cubicBezTo>
                      <a:cubicBezTo>
                        <a:pt x="4175366" y="1966946"/>
                        <a:pt x="4125074" y="1919225"/>
                        <a:pt x="4064209" y="1877982"/>
                      </a:cubicBezTo>
                      <a:cubicBezTo>
                        <a:pt x="3931621" y="1785971"/>
                        <a:pt x="3798938" y="1718248"/>
                        <a:pt x="3706832" y="1589946"/>
                      </a:cubicBezTo>
                      <a:cubicBezTo>
                        <a:pt x="3680638" y="1553084"/>
                        <a:pt x="3657587" y="1514413"/>
                        <a:pt x="3637108" y="1474122"/>
                      </a:cubicBezTo>
                      <a:cubicBezTo>
                        <a:pt x="3596151" y="1393541"/>
                        <a:pt x="3565480" y="1306196"/>
                        <a:pt x="3549954" y="1209422"/>
                      </a:cubicBezTo>
                      <a:cubicBezTo>
                        <a:pt x="3539096" y="1152558"/>
                        <a:pt x="3512045" y="1103885"/>
                        <a:pt x="3484137" y="1053117"/>
                      </a:cubicBezTo>
                      <a:cubicBezTo>
                        <a:pt x="3463658" y="1018732"/>
                        <a:pt x="3441751" y="985490"/>
                        <a:pt x="3418795" y="953105"/>
                      </a:cubicBezTo>
                      <a:cubicBezTo>
                        <a:pt x="3255537" y="728696"/>
                        <a:pt x="3045415" y="547435"/>
                        <a:pt x="2809481" y="398464"/>
                      </a:cubicBezTo>
                      <a:cubicBezTo>
                        <a:pt x="2786430" y="381319"/>
                        <a:pt x="2762999" y="364841"/>
                        <a:pt x="2739187" y="348934"/>
                      </a:cubicBezTo>
                      <a:cubicBezTo>
                        <a:pt x="2667749" y="301309"/>
                        <a:pt x="2592883" y="259304"/>
                        <a:pt x="2515539" y="222823"/>
                      </a:cubicBezTo>
                      <a:cubicBezTo>
                        <a:pt x="2480678" y="206630"/>
                        <a:pt x="2445436" y="191486"/>
                        <a:pt x="2409050" y="178246"/>
                      </a:cubicBezTo>
                      <a:cubicBezTo>
                        <a:pt x="2231695" y="113190"/>
                        <a:pt x="2050338" y="178151"/>
                        <a:pt x="1871650" y="221394"/>
                      </a:cubicBezTo>
                      <a:cubicBezTo>
                        <a:pt x="1679435" y="270067"/>
                        <a:pt x="1538751" y="159101"/>
                        <a:pt x="1387113" y="61660"/>
                      </a:cubicBezTo>
                      <a:cubicBezTo>
                        <a:pt x="1316723" y="15654"/>
                        <a:pt x="1232808" y="-634"/>
                        <a:pt x="1152988" y="18797"/>
                      </a:cubicBezTo>
                      <a:cubicBezTo>
                        <a:pt x="1119079" y="27465"/>
                        <a:pt x="1085837" y="41848"/>
                        <a:pt x="1054690" y="60517"/>
                      </a:cubicBezTo>
                      <a:cubicBezTo>
                        <a:pt x="992397" y="97855"/>
                        <a:pt x="938390" y="152338"/>
                        <a:pt x="897147" y="229490"/>
                      </a:cubicBezTo>
                      <a:cubicBezTo>
                        <a:pt x="829424" y="359411"/>
                        <a:pt x="783418" y="497429"/>
                        <a:pt x="687216" y="607538"/>
                      </a:cubicBezTo>
                      <a:cubicBezTo>
                        <a:pt x="663594" y="635636"/>
                        <a:pt x="638448" y="661830"/>
                        <a:pt x="612159" y="687167"/>
                      </a:cubicBezTo>
                      <a:cubicBezTo>
                        <a:pt x="585965" y="712503"/>
                        <a:pt x="558628" y="736982"/>
                        <a:pt x="529863" y="760509"/>
                      </a:cubicBezTo>
                      <a:cubicBezTo>
                        <a:pt x="495382" y="792513"/>
                        <a:pt x="461854" y="824041"/>
                        <a:pt x="428802" y="856140"/>
                      </a:cubicBezTo>
                      <a:cubicBezTo>
                        <a:pt x="395941" y="888239"/>
                        <a:pt x="363556" y="921005"/>
                        <a:pt x="331838" y="954438"/>
                      </a:cubicBezTo>
                      <a:cubicBezTo>
                        <a:pt x="302977" y="982442"/>
                        <a:pt x="274783" y="1011017"/>
                        <a:pt x="247446" y="1040258"/>
                      </a:cubicBezTo>
                      <a:cubicBezTo>
                        <a:pt x="220110" y="1069595"/>
                        <a:pt x="193725" y="1099694"/>
                        <a:pt x="168484" y="1130936"/>
                      </a:cubicBezTo>
                      <a:cubicBezTo>
                        <a:pt x="121716" y="1195706"/>
                        <a:pt x="81902" y="1266382"/>
                        <a:pt x="49803" y="1343439"/>
                      </a:cubicBezTo>
                      <a:lnTo>
                        <a:pt x="49803" y="1343439"/>
                      </a:lnTo>
                      <a:close/>
                      <a:moveTo>
                        <a:pt x="32848" y="1345820"/>
                      </a:moveTo>
                      <a:cubicBezTo>
                        <a:pt x="69615" y="1237235"/>
                        <a:pt x="125812" y="1145033"/>
                        <a:pt x="197440" y="1063976"/>
                      </a:cubicBezTo>
                      <a:cubicBezTo>
                        <a:pt x="216204" y="1044354"/>
                        <a:pt x="235540" y="1025114"/>
                        <a:pt x="255257" y="1006159"/>
                      </a:cubicBezTo>
                      <a:cubicBezTo>
                        <a:pt x="274974" y="987204"/>
                        <a:pt x="295167" y="968535"/>
                        <a:pt x="315741" y="950057"/>
                      </a:cubicBezTo>
                      <a:cubicBezTo>
                        <a:pt x="344125" y="925101"/>
                        <a:pt x="372319" y="899860"/>
                        <a:pt x="400513" y="874619"/>
                      </a:cubicBezTo>
                      <a:cubicBezTo>
                        <a:pt x="428707" y="849282"/>
                        <a:pt x="456806" y="823755"/>
                        <a:pt x="484905" y="798133"/>
                      </a:cubicBezTo>
                      <a:cubicBezTo>
                        <a:pt x="512622" y="774225"/>
                        <a:pt x="539292" y="749841"/>
                        <a:pt x="565296" y="724981"/>
                      </a:cubicBezTo>
                      <a:cubicBezTo>
                        <a:pt x="591204" y="700121"/>
                        <a:pt x="616350" y="674689"/>
                        <a:pt x="640734" y="648686"/>
                      </a:cubicBezTo>
                      <a:cubicBezTo>
                        <a:pt x="770083" y="521908"/>
                        <a:pt x="810660" y="345981"/>
                        <a:pt x="913530" y="189009"/>
                      </a:cubicBezTo>
                      <a:cubicBezTo>
                        <a:pt x="960202" y="117953"/>
                        <a:pt x="1016590" y="69280"/>
                        <a:pt x="1079265" y="36895"/>
                      </a:cubicBezTo>
                      <a:cubicBezTo>
                        <a:pt x="1110602" y="20702"/>
                        <a:pt x="1143368" y="9082"/>
                        <a:pt x="1176134" y="3748"/>
                      </a:cubicBezTo>
                      <a:cubicBezTo>
                        <a:pt x="1246428" y="-8539"/>
                        <a:pt x="1316818" y="10415"/>
                        <a:pt x="1379112" y="45563"/>
                      </a:cubicBezTo>
                      <a:cubicBezTo>
                        <a:pt x="1509033" y="121382"/>
                        <a:pt x="1622761" y="245873"/>
                        <a:pt x="1785162" y="226919"/>
                      </a:cubicBezTo>
                      <a:cubicBezTo>
                        <a:pt x="2004428" y="202535"/>
                        <a:pt x="2229123" y="96998"/>
                        <a:pt x="2442673" y="192819"/>
                      </a:cubicBezTo>
                      <a:cubicBezTo>
                        <a:pt x="2483821" y="210059"/>
                        <a:pt x="2523826" y="228728"/>
                        <a:pt x="2562879" y="248636"/>
                      </a:cubicBezTo>
                      <a:cubicBezTo>
                        <a:pt x="2601931" y="268543"/>
                        <a:pt x="2640412" y="289879"/>
                        <a:pt x="2678227" y="312453"/>
                      </a:cubicBezTo>
                      <a:cubicBezTo>
                        <a:pt x="2716041" y="335123"/>
                        <a:pt x="2753284" y="359030"/>
                        <a:pt x="2789860" y="384367"/>
                      </a:cubicBezTo>
                      <a:cubicBezTo>
                        <a:pt x="3011221" y="529909"/>
                        <a:pt x="3226295" y="692977"/>
                        <a:pt x="3385458" y="903003"/>
                      </a:cubicBezTo>
                      <a:cubicBezTo>
                        <a:pt x="3408222" y="933007"/>
                        <a:pt x="3429844" y="963963"/>
                        <a:pt x="3450133" y="995967"/>
                      </a:cubicBezTo>
                      <a:cubicBezTo>
                        <a:pt x="3482422" y="1044259"/>
                        <a:pt x="3512236" y="1095694"/>
                        <a:pt x="3522999" y="1155320"/>
                      </a:cubicBezTo>
                      <a:cubicBezTo>
                        <a:pt x="3547383" y="1281146"/>
                        <a:pt x="3593198" y="1392683"/>
                        <a:pt x="3652253" y="1494982"/>
                      </a:cubicBezTo>
                      <a:cubicBezTo>
                        <a:pt x="3671970" y="1529081"/>
                        <a:pt x="3693116" y="1562133"/>
                        <a:pt x="3716547" y="1593947"/>
                      </a:cubicBezTo>
                      <a:cubicBezTo>
                        <a:pt x="3815416" y="1729202"/>
                        <a:pt x="3964292" y="1796924"/>
                        <a:pt x="4096880" y="1902461"/>
                      </a:cubicBezTo>
                      <a:cubicBezTo>
                        <a:pt x="4132027" y="1930846"/>
                        <a:pt x="4163746" y="1961516"/>
                        <a:pt x="4192416" y="1993901"/>
                      </a:cubicBezTo>
                      <a:cubicBezTo>
                        <a:pt x="4221086" y="2026286"/>
                        <a:pt x="4246804" y="2060481"/>
                        <a:pt x="4270140" y="2096009"/>
                      </a:cubicBezTo>
                      <a:cubicBezTo>
                        <a:pt x="4386536" y="2270698"/>
                        <a:pt x="4340434" y="2484534"/>
                        <a:pt x="4324242" y="2682083"/>
                      </a:cubicBezTo>
                      <a:cubicBezTo>
                        <a:pt x="4313384" y="2803907"/>
                        <a:pt x="4364818" y="2914874"/>
                        <a:pt x="4397299" y="3031269"/>
                      </a:cubicBezTo>
                      <a:cubicBezTo>
                        <a:pt x="4440637" y="3180145"/>
                        <a:pt x="4402728" y="3334450"/>
                        <a:pt x="4296429" y="3442559"/>
                      </a:cubicBezTo>
                      <a:cubicBezTo>
                        <a:pt x="4262615" y="3482659"/>
                        <a:pt x="4225373" y="3519806"/>
                        <a:pt x="4183462" y="3553715"/>
                      </a:cubicBezTo>
                      <a:cubicBezTo>
                        <a:pt x="4150982" y="3578766"/>
                        <a:pt x="4118026" y="3602102"/>
                        <a:pt x="4085450" y="3625248"/>
                      </a:cubicBezTo>
                      <a:cubicBezTo>
                        <a:pt x="4052874" y="3648394"/>
                        <a:pt x="4020680" y="3671444"/>
                        <a:pt x="3989438" y="3695733"/>
                      </a:cubicBezTo>
                      <a:cubicBezTo>
                        <a:pt x="3736835" y="3856801"/>
                        <a:pt x="3663778" y="4162744"/>
                        <a:pt x="3707975" y="4444398"/>
                      </a:cubicBezTo>
                      <a:cubicBezTo>
                        <a:pt x="3710165" y="4483737"/>
                        <a:pt x="3713308" y="4522980"/>
                        <a:pt x="3717404" y="4562032"/>
                      </a:cubicBezTo>
                      <a:cubicBezTo>
                        <a:pt x="3725596" y="4640137"/>
                        <a:pt x="3737597" y="4717575"/>
                        <a:pt x="3750456" y="4793394"/>
                      </a:cubicBezTo>
                      <a:cubicBezTo>
                        <a:pt x="3760647" y="4851592"/>
                        <a:pt x="3761410" y="4909980"/>
                        <a:pt x="3753694" y="4966368"/>
                      </a:cubicBezTo>
                      <a:cubicBezTo>
                        <a:pt x="3730549" y="5135532"/>
                        <a:pt x="3630250" y="5287170"/>
                        <a:pt x="3472897" y="5363466"/>
                      </a:cubicBezTo>
                      <a:cubicBezTo>
                        <a:pt x="3404508" y="5399851"/>
                        <a:pt x="3331737" y="5431093"/>
                        <a:pt x="3257442" y="5459096"/>
                      </a:cubicBezTo>
                      <a:cubicBezTo>
                        <a:pt x="3220294" y="5473098"/>
                        <a:pt x="3182766" y="5486243"/>
                        <a:pt x="3145142" y="5498816"/>
                      </a:cubicBezTo>
                      <a:cubicBezTo>
                        <a:pt x="3107518" y="5511389"/>
                        <a:pt x="3069895" y="5523295"/>
                        <a:pt x="3032556" y="5534725"/>
                      </a:cubicBezTo>
                      <a:cubicBezTo>
                        <a:pt x="2771000" y="5636547"/>
                        <a:pt x="2510682" y="5576730"/>
                        <a:pt x="2246172" y="5511865"/>
                      </a:cubicBezTo>
                      <a:cubicBezTo>
                        <a:pt x="2202072" y="5501102"/>
                        <a:pt x="2157876" y="5490148"/>
                        <a:pt x="2113204" y="5479671"/>
                      </a:cubicBezTo>
                      <a:cubicBezTo>
                        <a:pt x="2055863" y="5461954"/>
                        <a:pt x="1996236" y="5448428"/>
                        <a:pt x="1936705" y="5442999"/>
                      </a:cubicBezTo>
                      <a:cubicBezTo>
                        <a:pt x="1801927" y="5429188"/>
                        <a:pt x="1666386" y="5413472"/>
                        <a:pt x="1532655" y="5390802"/>
                      </a:cubicBezTo>
                      <a:cubicBezTo>
                        <a:pt x="1488078" y="5383278"/>
                        <a:pt x="1443691" y="5374991"/>
                        <a:pt x="1399495" y="5365751"/>
                      </a:cubicBezTo>
                      <a:cubicBezTo>
                        <a:pt x="1243000" y="5339272"/>
                        <a:pt x="1091933" y="5294790"/>
                        <a:pt x="948106" y="5232973"/>
                      </a:cubicBezTo>
                      <a:cubicBezTo>
                        <a:pt x="912101" y="5217542"/>
                        <a:pt x="876573" y="5200969"/>
                        <a:pt x="841330" y="5183443"/>
                      </a:cubicBezTo>
                      <a:cubicBezTo>
                        <a:pt x="804183" y="5164870"/>
                        <a:pt x="767035" y="5146486"/>
                        <a:pt x="730078" y="5128008"/>
                      </a:cubicBezTo>
                      <a:cubicBezTo>
                        <a:pt x="692931" y="5109529"/>
                        <a:pt x="655878" y="5090955"/>
                        <a:pt x="618921" y="5072096"/>
                      </a:cubicBezTo>
                      <a:cubicBezTo>
                        <a:pt x="508527" y="5010850"/>
                        <a:pt x="394703" y="4960367"/>
                        <a:pt x="284594" y="4898170"/>
                      </a:cubicBezTo>
                      <a:cubicBezTo>
                        <a:pt x="257067" y="4882644"/>
                        <a:pt x="229730" y="4866356"/>
                        <a:pt x="202965" y="4848925"/>
                      </a:cubicBezTo>
                      <a:cubicBezTo>
                        <a:pt x="163722" y="4825875"/>
                        <a:pt x="128479" y="4787965"/>
                        <a:pt x="82473" y="4774440"/>
                      </a:cubicBezTo>
                      <a:cubicBezTo>
                        <a:pt x="158292" y="4712146"/>
                        <a:pt x="223253" y="4633660"/>
                        <a:pt x="260972" y="4542125"/>
                      </a:cubicBezTo>
                      <a:cubicBezTo>
                        <a:pt x="278022" y="4500596"/>
                        <a:pt x="290118" y="4458114"/>
                        <a:pt x="299548" y="4414966"/>
                      </a:cubicBezTo>
                      <a:cubicBezTo>
                        <a:pt x="326504" y="4286283"/>
                        <a:pt x="330981" y="4149980"/>
                        <a:pt x="330600" y="4023584"/>
                      </a:cubicBezTo>
                      <a:cubicBezTo>
                        <a:pt x="327933" y="3979673"/>
                        <a:pt x="324694" y="3935858"/>
                        <a:pt x="320979" y="3892043"/>
                      </a:cubicBezTo>
                      <a:cubicBezTo>
                        <a:pt x="295262" y="3585243"/>
                        <a:pt x="246208" y="3279491"/>
                        <a:pt x="183819" y="2979167"/>
                      </a:cubicBezTo>
                      <a:cubicBezTo>
                        <a:pt x="168579" y="2894585"/>
                        <a:pt x="152958" y="2810384"/>
                        <a:pt x="137528" y="2726374"/>
                      </a:cubicBezTo>
                      <a:cubicBezTo>
                        <a:pt x="91141" y="2474342"/>
                        <a:pt x="45802" y="2223263"/>
                        <a:pt x="17418" y="1967422"/>
                      </a:cubicBezTo>
                      <a:cubicBezTo>
                        <a:pt x="6559" y="1863218"/>
                        <a:pt x="-870" y="1758920"/>
                        <a:pt x="82" y="1655192"/>
                      </a:cubicBezTo>
                      <a:cubicBezTo>
                        <a:pt x="1035" y="1551465"/>
                        <a:pt x="10274" y="1448119"/>
                        <a:pt x="32848" y="1345820"/>
                      </a:cubicBezTo>
                      <a:lnTo>
                        <a:pt x="32848" y="13458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E573BF2C-6A8D-4B1E-B233-C4D76E1FCD46}"/>
                    </a:ext>
                  </a:extLst>
                </p:cNvPr>
                <p:cNvSpPr/>
                <p:nvPr/>
              </p:nvSpPr>
              <p:spPr>
                <a:xfrm>
                  <a:off x="5099125" y="410890"/>
                  <a:ext cx="3989737" cy="5405294"/>
                </a:xfrm>
                <a:custGeom>
                  <a:avLst/>
                  <a:gdLst>
                    <a:gd name="connsiteX0" fmla="*/ 214642 w 3989737"/>
                    <a:gd name="connsiteY0" fmla="*/ 1036118 h 5405294"/>
                    <a:gd name="connsiteX1" fmla="*/ 30333 w 3989737"/>
                    <a:gd name="connsiteY1" fmla="*/ 1615142 h 5405294"/>
                    <a:gd name="connsiteX2" fmla="*/ 17951 w 3989737"/>
                    <a:gd name="connsiteY2" fmla="*/ 1744778 h 5405294"/>
                    <a:gd name="connsiteX3" fmla="*/ 168922 w 3989737"/>
                    <a:gd name="connsiteY3" fmla="*/ 2643652 h 5405294"/>
                    <a:gd name="connsiteX4" fmla="*/ 210927 w 3989737"/>
                    <a:gd name="connsiteY4" fmla="*/ 2767287 h 5405294"/>
                    <a:gd name="connsiteX5" fmla="*/ 235692 w 3989737"/>
                    <a:gd name="connsiteY5" fmla="*/ 2848630 h 5405294"/>
                    <a:gd name="connsiteX6" fmla="*/ 282555 w 3989737"/>
                    <a:gd name="connsiteY6" fmla="*/ 3011698 h 5405294"/>
                    <a:gd name="connsiteX7" fmla="*/ 320655 w 3989737"/>
                    <a:gd name="connsiteY7" fmla="*/ 3176195 h 5405294"/>
                    <a:gd name="connsiteX8" fmla="*/ 340277 w 3989737"/>
                    <a:gd name="connsiteY8" fmla="*/ 3634823 h 5405294"/>
                    <a:gd name="connsiteX9" fmla="*/ 309320 w 3989737"/>
                    <a:gd name="connsiteY9" fmla="*/ 3883902 h 5405294"/>
                    <a:gd name="connsiteX10" fmla="*/ 297033 w 3989737"/>
                    <a:gd name="connsiteY10" fmla="*/ 3966198 h 5405294"/>
                    <a:gd name="connsiteX11" fmla="*/ 154634 w 3989737"/>
                    <a:gd name="connsiteY11" fmla="*/ 4372821 h 5405294"/>
                    <a:gd name="connsiteX12" fmla="*/ 123773 w 3989737"/>
                    <a:gd name="connsiteY12" fmla="*/ 4454926 h 5405294"/>
                    <a:gd name="connsiteX13" fmla="*/ 154348 w 3989737"/>
                    <a:gd name="connsiteY13" fmla="*/ 4661047 h 5405294"/>
                    <a:gd name="connsiteX14" fmla="*/ 233882 w 3989737"/>
                    <a:gd name="connsiteY14" fmla="*/ 4726769 h 5405294"/>
                    <a:gd name="connsiteX15" fmla="*/ 549922 w 3989737"/>
                    <a:gd name="connsiteY15" fmla="*/ 4835069 h 5405294"/>
                    <a:gd name="connsiteX16" fmla="*/ 662412 w 3989737"/>
                    <a:gd name="connsiteY16" fmla="*/ 4866502 h 5405294"/>
                    <a:gd name="connsiteX17" fmla="*/ 1224768 w 3989737"/>
                    <a:gd name="connsiteY17" fmla="*/ 5022235 h 5405294"/>
                    <a:gd name="connsiteX18" fmla="*/ 1349165 w 3989737"/>
                    <a:gd name="connsiteY18" fmla="*/ 5066717 h 5405294"/>
                    <a:gd name="connsiteX19" fmla="*/ 1715401 w 3989737"/>
                    <a:gd name="connsiteY19" fmla="*/ 5220641 h 5405294"/>
                    <a:gd name="connsiteX20" fmla="*/ 1800269 w 3989737"/>
                    <a:gd name="connsiteY20" fmla="*/ 5258550 h 5405294"/>
                    <a:gd name="connsiteX21" fmla="*/ 1885898 w 3989737"/>
                    <a:gd name="connsiteY21" fmla="*/ 5294078 h 5405294"/>
                    <a:gd name="connsiteX22" fmla="*/ 2590177 w 3989737"/>
                    <a:gd name="connsiteY22" fmla="*/ 5362754 h 5405294"/>
                    <a:gd name="connsiteX23" fmla="*/ 2708573 w 3989737"/>
                    <a:gd name="connsiteY23" fmla="*/ 5322939 h 5405294"/>
                    <a:gd name="connsiteX24" fmla="*/ 2943554 w 3989737"/>
                    <a:gd name="connsiteY24" fmla="*/ 5224356 h 5405294"/>
                    <a:gd name="connsiteX25" fmla="*/ 3309791 w 3989737"/>
                    <a:gd name="connsiteY25" fmla="*/ 4839355 h 5405294"/>
                    <a:gd name="connsiteX26" fmla="*/ 3330555 w 3989737"/>
                    <a:gd name="connsiteY26" fmla="*/ 4514838 h 5405294"/>
                    <a:gd name="connsiteX27" fmla="*/ 3303028 w 3989737"/>
                    <a:gd name="connsiteY27" fmla="*/ 4349389 h 5405294"/>
                    <a:gd name="connsiteX28" fmla="*/ 3288550 w 3989737"/>
                    <a:gd name="connsiteY28" fmla="*/ 4266331 h 5405294"/>
                    <a:gd name="connsiteX29" fmla="*/ 3617163 w 3989737"/>
                    <a:gd name="connsiteY29" fmla="*/ 3471565 h 5405294"/>
                    <a:gd name="connsiteX30" fmla="*/ 3691362 w 3989737"/>
                    <a:gd name="connsiteY30" fmla="*/ 3408129 h 5405294"/>
                    <a:gd name="connsiteX31" fmla="*/ 3766895 w 3989737"/>
                    <a:gd name="connsiteY31" fmla="*/ 3346311 h 5405294"/>
                    <a:gd name="connsiteX32" fmla="*/ 3842238 w 3989737"/>
                    <a:gd name="connsiteY32" fmla="*/ 3285256 h 5405294"/>
                    <a:gd name="connsiteX33" fmla="*/ 3975588 w 3989737"/>
                    <a:gd name="connsiteY33" fmla="*/ 2903970 h 5405294"/>
                    <a:gd name="connsiteX34" fmla="*/ 3910628 w 3989737"/>
                    <a:gd name="connsiteY34" fmla="*/ 2251603 h 5405294"/>
                    <a:gd name="connsiteX35" fmla="*/ 3849763 w 3989737"/>
                    <a:gd name="connsiteY35" fmla="*/ 1930515 h 5405294"/>
                    <a:gd name="connsiteX36" fmla="*/ 3791470 w 3989737"/>
                    <a:gd name="connsiteY36" fmla="*/ 1848315 h 5405294"/>
                    <a:gd name="connsiteX37" fmla="*/ 3388181 w 3989737"/>
                    <a:gd name="connsiteY37" fmla="*/ 1528941 h 5405294"/>
                    <a:gd name="connsiteX38" fmla="*/ 3270548 w 3989737"/>
                    <a:gd name="connsiteY38" fmla="*/ 1397496 h 5405294"/>
                    <a:gd name="connsiteX39" fmla="*/ 3210635 w 3989737"/>
                    <a:gd name="connsiteY39" fmla="*/ 1298817 h 5405294"/>
                    <a:gd name="connsiteX40" fmla="*/ 3090430 w 3989737"/>
                    <a:gd name="connsiteY40" fmla="*/ 963251 h 5405294"/>
                    <a:gd name="connsiteX41" fmla="*/ 3030327 w 3989737"/>
                    <a:gd name="connsiteY41" fmla="*/ 837236 h 5405294"/>
                    <a:gd name="connsiteX42" fmla="*/ 2966605 w 3989737"/>
                    <a:gd name="connsiteY42" fmla="*/ 742462 h 5405294"/>
                    <a:gd name="connsiteX43" fmla="*/ 2370149 w 3989737"/>
                    <a:gd name="connsiteY43" fmla="*/ 223445 h 5405294"/>
                    <a:gd name="connsiteX44" fmla="*/ 2251563 w 3989737"/>
                    <a:gd name="connsiteY44" fmla="*/ 154103 h 5405294"/>
                    <a:gd name="connsiteX45" fmla="*/ 2127738 w 3989737"/>
                    <a:gd name="connsiteY45" fmla="*/ 99048 h 5405294"/>
                    <a:gd name="connsiteX46" fmla="*/ 1998388 w 3989737"/>
                    <a:gd name="connsiteY46" fmla="*/ 57424 h 5405294"/>
                    <a:gd name="connsiteX47" fmla="*/ 1785600 w 3989737"/>
                    <a:gd name="connsiteY47" fmla="*/ 51137 h 5405294"/>
                    <a:gd name="connsiteX48" fmla="*/ 1081798 w 3989737"/>
                    <a:gd name="connsiteY48" fmla="*/ 140482 h 5405294"/>
                    <a:gd name="connsiteX49" fmla="*/ 740708 w 3989737"/>
                    <a:gd name="connsiteY49" fmla="*/ 29516 h 5405294"/>
                    <a:gd name="connsiteX50" fmla="*/ 575544 w 3989737"/>
                    <a:gd name="connsiteY50" fmla="*/ 219349 h 5405294"/>
                    <a:gd name="connsiteX51" fmla="*/ 539921 w 3989737"/>
                    <a:gd name="connsiteY51" fmla="*/ 321743 h 5405294"/>
                    <a:gd name="connsiteX52" fmla="*/ 483437 w 3989737"/>
                    <a:gd name="connsiteY52" fmla="*/ 530245 h 5405294"/>
                    <a:gd name="connsiteX53" fmla="*/ 388568 w 3989737"/>
                    <a:gd name="connsiteY53" fmla="*/ 734270 h 5405294"/>
                    <a:gd name="connsiteX54" fmla="*/ 319322 w 3989737"/>
                    <a:gd name="connsiteY54" fmla="*/ 846570 h 5405294"/>
                    <a:gd name="connsiteX55" fmla="*/ 267125 w 3989737"/>
                    <a:gd name="connsiteY55" fmla="*/ 942011 h 5405294"/>
                    <a:gd name="connsiteX56" fmla="*/ 214642 w 3989737"/>
                    <a:gd name="connsiteY56" fmla="*/ 1036118 h 5405294"/>
                    <a:gd name="connsiteX57" fmla="*/ 214642 w 3989737"/>
                    <a:gd name="connsiteY57" fmla="*/ 1036118 h 5405294"/>
                    <a:gd name="connsiteX58" fmla="*/ 190639 w 3989737"/>
                    <a:gd name="connsiteY58" fmla="*/ 1050500 h 5405294"/>
                    <a:gd name="connsiteX59" fmla="*/ 240645 w 3989737"/>
                    <a:gd name="connsiteY59" fmla="*/ 963633 h 5405294"/>
                    <a:gd name="connsiteX60" fmla="*/ 289223 w 3989737"/>
                    <a:gd name="connsiteY60" fmla="*/ 875526 h 5405294"/>
                    <a:gd name="connsiteX61" fmla="*/ 345230 w 3989737"/>
                    <a:gd name="connsiteY61" fmla="*/ 782753 h 5405294"/>
                    <a:gd name="connsiteX62" fmla="*/ 400856 w 3989737"/>
                    <a:gd name="connsiteY62" fmla="*/ 689027 h 5405294"/>
                    <a:gd name="connsiteX63" fmla="*/ 567638 w 3989737"/>
                    <a:gd name="connsiteY63" fmla="*/ 210586 h 5405294"/>
                    <a:gd name="connsiteX64" fmla="*/ 609834 w 3989737"/>
                    <a:gd name="connsiteY64" fmla="*/ 129623 h 5405294"/>
                    <a:gd name="connsiteX65" fmla="*/ 946638 w 3989737"/>
                    <a:gd name="connsiteY65" fmla="*/ 39993 h 5405294"/>
                    <a:gd name="connsiteX66" fmla="*/ 1325638 w 3989737"/>
                    <a:gd name="connsiteY66" fmla="*/ 188869 h 5405294"/>
                    <a:gd name="connsiteX67" fmla="*/ 1691112 w 3989737"/>
                    <a:gd name="connsiteY67" fmla="*/ 64377 h 5405294"/>
                    <a:gd name="connsiteX68" fmla="*/ 2012486 w 3989737"/>
                    <a:gd name="connsiteY68" fmla="*/ 57805 h 5405294"/>
                    <a:gd name="connsiteX69" fmla="*/ 2123547 w 3989737"/>
                    <a:gd name="connsiteY69" fmla="*/ 97619 h 5405294"/>
                    <a:gd name="connsiteX70" fmla="*/ 2230418 w 3989737"/>
                    <a:gd name="connsiteY70" fmla="*/ 145911 h 5405294"/>
                    <a:gd name="connsiteX71" fmla="*/ 2333383 w 3989737"/>
                    <a:gd name="connsiteY71" fmla="*/ 202013 h 5405294"/>
                    <a:gd name="connsiteX72" fmla="*/ 2970415 w 3989737"/>
                    <a:gd name="connsiteY72" fmla="*/ 741795 h 5405294"/>
                    <a:gd name="connsiteX73" fmla="*/ 3037471 w 3989737"/>
                    <a:gd name="connsiteY73" fmla="*/ 841617 h 5405294"/>
                    <a:gd name="connsiteX74" fmla="*/ 3133864 w 3989737"/>
                    <a:gd name="connsiteY74" fmla="*/ 1103841 h 5405294"/>
                    <a:gd name="connsiteX75" fmla="*/ 3181775 w 3989737"/>
                    <a:gd name="connsiteY75" fmla="*/ 1228237 h 5405294"/>
                    <a:gd name="connsiteX76" fmla="*/ 3242734 w 3989737"/>
                    <a:gd name="connsiteY76" fmla="*/ 1344633 h 5405294"/>
                    <a:gd name="connsiteX77" fmla="*/ 3631831 w 3989737"/>
                    <a:gd name="connsiteY77" fmla="*/ 1699344 h 5405294"/>
                    <a:gd name="connsiteX78" fmla="*/ 3784802 w 3989737"/>
                    <a:gd name="connsiteY78" fmla="*/ 1841361 h 5405294"/>
                    <a:gd name="connsiteX79" fmla="*/ 3843953 w 3989737"/>
                    <a:gd name="connsiteY79" fmla="*/ 1922705 h 5405294"/>
                    <a:gd name="connsiteX80" fmla="*/ 3894435 w 3989737"/>
                    <a:gd name="connsiteY80" fmla="*/ 2503254 h 5405294"/>
                    <a:gd name="connsiteX81" fmla="*/ 3913390 w 3989737"/>
                    <a:gd name="connsiteY81" fmla="*/ 2679180 h 5405294"/>
                    <a:gd name="connsiteX82" fmla="*/ 3895769 w 3989737"/>
                    <a:gd name="connsiteY82" fmla="*/ 3234012 h 5405294"/>
                    <a:gd name="connsiteX83" fmla="*/ 3833951 w 3989737"/>
                    <a:gd name="connsiteY83" fmla="*/ 3293162 h 5405294"/>
                    <a:gd name="connsiteX84" fmla="*/ 3747369 w 3989737"/>
                    <a:gd name="connsiteY84" fmla="*/ 3363742 h 5405294"/>
                    <a:gd name="connsiteX85" fmla="*/ 3659548 w 3989737"/>
                    <a:gd name="connsiteY85" fmla="*/ 3435846 h 5405294"/>
                    <a:gd name="connsiteX86" fmla="*/ 3293598 w 3989737"/>
                    <a:gd name="connsiteY86" fmla="*/ 4251282 h 5405294"/>
                    <a:gd name="connsiteX87" fmla="*/ 3314267 w 3989737"/>
                    <a:gd name="connsiteY87" fmla="*/ 4381298 h 5405294"/>
                    <a:gd name="connsiteX88" fmla="*/ 3327698 w 3989737"/>
                    <a:gd name="connsiteY88" fmla="*/ 4512648 h 5405294"/>
                    <a:gd name="connsiteX89" fmla="*/ 3330079 w 3989737"/>
                    <a:gd name="connsiteY89" fmla="*/ 4688479 h 5405294"/>
                    <a:gd name="connsiteX90" fmla="*/ 3112337 w 3989737"/>
                    <a:gd name="connsiteY90" fmla="*/ 5135773 h 5405294"/>
                    <a:gd name="connsiteX91" fmla="*/ 2947460 w 3989737"/>
                    <a:gd name="connsiteY91" fmla="*/ 5231690 h 5405294"/>
                    <a:gd name="connsiteX92" fmla="*/ 2673426 w 3989737"/>
                    <a:gd name="connsiteY92" fmla="*/ 5334846 h 5405294"/>
                    <a:gd name="connsiteX93" fmla="*/ 2578937 w 3989737"/>
                    <a:gd name="connsiteY93" fmla="*/ 5362278 h 5405294"/>
                    <a:gd name="connsiteX94" fmla="*/ 1786362 w 3989737"/>
                    <a:gd name="connsiteY94" fmla="*/ 5251978 h 5405294"/>
                    <a:gd name="connsiteX95" fmla="*/ 1675396 w 3989737"/>
                    <a:gd name="connsiteY95" fmla="*/ 5203782 h 5405294"/>
                    <a:gd name="connsiteX96" fmla="*/ 1244104 w 3989737"/>
                    <a:gd name="connsiteY96" fmla="*/ 5038428 h 5405294"/>
                    <a:gd name="connsiteX97" fmla="*/ 1132757 w 3989737"/>
                    <a:gd name="connsiteY97" fmla="*/ 5006805 h 5405294"/>
                    <a:gd name="connsiteX98" fmla="*/ 667746 w 3989737"/>
                    <a:gd name="connsiteY98" fmla="*/ 4900029 h 5405294"/>
                    <a:gd name="connsiteX99" fmla="*/ 551255 w 3989737"/>
                    <a:gd name="connsiteY99" fmla="*/ 4871645 h 5405294"/>
                    <a:gd name="connsiteX100" fmla="*/ 303986 w 3989737"/>
                    <a:gd name="connsiteY100" fmla="*/ 4789635 h 5405294"/>
                    <a:gd name="connsiteX101" fmla="*/ 232168 w 3989737"/>
                    <a:gd name="connsiteY101" fmla="*/ 4743534 h 5405294"/>
                    <a:gd name="connsiteX102" fmla="*/ 131679 w 3989737"/>
                    <a:gd name="connsiteY102" fmla="*/ 4606279 h 5405294"/>
                    <a:gd name="connsiteX103" fmla="*/ 113391 w 3989737"/>
                    <a:gd name="connsiteY103" fmla="*/ 4505980 h 5405294"/>
                    <a:gd name="connsiteX104" fmla="*/ 288937 w 3989737"/>
                    <a:gd name="connsiteY104" fmla="*/ 4040493 h 5405294"/>
                    <a:gd name="connsiteX105" fmla="*/ 310463 w 3989737"/>
                    <a:gd name="connsiteY105" fmla="*/ 3945624 h 5405294"/>
                    <a:gd name="connsiteX106" fmla="*/ 321036 w 3989737"/>
                    <a:gd name="connsiteY106" fmla="*/ 3329262 h 5405294"/>
                    <a:gd name="connsiteX107" fmla="*/ 281603 w 3989737"/>
                    <a:gd name="connsiteY107" fmla="*/ 3065990 h 5405294"/>
                    <a:gd name="connsiteX108" fmla="*/ 243026 w 3989737"/>
                    <a:gd name="connsiteY108" fmla="*/ 2892350 h 5405294"/>
                    <a:gd name="connsiteX109" fmla="*/ 220547 w 3989737"/>
                    <a:gd name="connsiteY109" fmla="*/ 2806053 h 5405294"/>
                    <a:gd name="connsiteX110" fmla="*/ 177018 w 3989737"/>
                    <a:gd name="connsiteY110" fmla="*/ 2674608 h 5405294"/>
                    <a:gd name="connsiteX111" fmla="*/ 131393 w 3989737"/>
                    <a:gd name="connsiteY111" fmla="*/ 2537924 h 5405294"/>
                    <a:gd name="connsiteX112" fmla="*/ 2996 w 3989737"/>
                    <a:gd name="connsiteY112" fmla="*/ 1700201 h 5405294"/>
                    <a:gd name="connsiteX113" fmla="*/ 15188 w 3989737"/>
                    <a:gd name="connsiteY113" fmla="*/ 1579995 h 5405294"/>
                    <a:gd name="connsiteX114" fmla="*/ 190639 w 3989737"/>
                    <a:gd name="connsiteY114" fmla="*/ 1050500 h 5405294"/>
                    <a:gd name="connsiteX115" fmla="*/ 190639 w 3989737"/>
                    <a:gd name="connsiteY115" fmla="*/ 1050500 h 540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</a:cxnLst>
                  <a:rect l="l" t="t" r="r" b="b"/>
                  <a:pathLst>
                    <a:path w="3989737" h="5405294">
                      <a:moveTo>
                        <a:pt x="214642" y="1036118"/>
                      </a:moveTo>
                      <a:cubicBezTo>
                        <a:pt x="129202" y="1220331"/>
                        <a:pt x="61575" y="1415213"/>
                        <a:pt x="30333" y="1615142"/>
                      </a:cubicBezTo>
                      <a:cubicBezTo>
                        <a:pt x="24427" y="1658005"/>
                        <a:pt x="20332" y="1701249"/>
                        <a:pt x="17951" y="1744778"/>
                      </a:cubicBezTo>
                      <a:cubicBezTo>
                        <a:pt x="1186" y="2049197"/>
                        <a:pt x="66814" y="2364474"/>
                        <a:pt x="168922" y="2643652"/>
                      </a:cubicBezTo>
                      <a:cubicBezTo>
                        <a:pt x="182923" y="2685372"/>
                        <a:pt x="196925" y="2726520"/>
                        <a:pt x="210927" y="2767287"/>
                      </a:cubicBezTo>
                      <a:cubicBezTo>
                        <a:pt x="219214" y="2794433"/>
                        <a:pt x="227501" y="2821484"/>
                        <a:pt x="235692" y="2848630"/>
                      </a:cubicBezTo>
                      <a:cubicBezTo>
                        <a:pt x="252075" y="2902827"/>
                        <a:pt x="268077" y="2957120"/>
                        <a:pt x="282555" y="3011698"/>
                      </a:cubicBezTo>
                      <a:cubicBezTo>
                        <a:pt x="297033" y="3066276"/>
                        <a:pt x="310178" y="3121045"/>
                        <a:pt x="320655" y="3176195"/>
                      </a:cubicBezTo>
                      <a:cubicBezTo>
                        <a:pt x="351135" y="3328976"/>
                        <a:pt x="353802" y="3480519"/>
                        <a:pt x="340277" y="3634823"/>
                      </a:cubicBezTo>
                      <a:cubicBezTo>
                        <a:pt x="332657" y="3718548"/>
                        <a:pt x="321417" y="3801416"/>
                        <a:pt x="309320" y="3883902"/>
                      </a:cubicBezTo>
                      <a:cubicBezTo>
                        <a:pt x="305320" y="3911430"/>
                        <a:pt x="301129" y="3938862"/>
                        <a:pt x="297033" y="3966198"/>
                      </a:cubicBezTo>
                      <a:cubicBezTo>
                        <a:pt x="287984" y="4114122"/>
                        <a:pt x="211308" y="4238423"/>
                        <a:pt x="154634" y="4372821"/>
                      </a:cubicBezTo>
                      <a:cubicBezTo>
                        <a:pt x="143300" y="4399681"/>
                        <a:pt x="132822" y="4427018"/>
                        <a:pt x="123773" y="4454926"/>
                      </a:cubicBezTo>
                      <a:cubicBezTo>
                        <a:pt x="99389" y="4522554"/>
                        <a:pt x="104819" y="4603802"/>
                        <a:pt x="154348" y="4661047"/>
                      </a:cubicBezTo>
                      <a:cubicBezTo>
                        <a:pt x="175399" y="4686574"/>
                        <a:pt x="202736" y="4708196"/>
                        <a:pt x="233882" y="4726769"/>
                      </a:cubicBezTo>
                      <a:cubicBezTo>
                        <a:pt x="327037" y="4782776"/>
                        <a:pt x="454577" y="4811447"/>
                        <a:pt x="549922" y="4835069"/>
                      </a:cubicBezTo>
                      <a:cubicBezTo>
                        <a:pt x="587355" y="4846118"/>
                        <a:pt x="624788" y="4856500"/>
                        <a:pt x="662412" y="4866502"/>
                      </a:cubicBezTo>
                      <a:cubicBezTo>
                        <a:pt x="850245" y="4916698"/>
                        <a:pt x="1040840" y="4956989"/>
                        <a:pt x="1224768" y="5022235"/>
                      </a:cubicBezTo>
                      <a:cubicBezTo>
                        <a:pt x="1266392" y="5036618"/>
                        <a:pt x="1307921" y="5051382"/>
                        <a:pt x="1349165" y="5066717"/>
                      </a:cubicBezTo>
                      <a:cubicBezTo>
                        <a:pt x="1472990" y="5112627"/>
                        <a:pt x="1595195" y="5163110"/>
                        <a:pt x="1715401" y="5220641"/>
                      </a:cubicBezTo>
                      <a:cubicBezTo>
                        <a:pt x="1743785" y="5233500"/>
                        <a:pt x="1771884" y="5246168"/>
                        <a:pt x="1800269" y="5258550"/>
                      </a:cubicBezTo>
                      <a:cubicBezTo>
                        <a:pt x="1828558" y="5270838"/>
                        <a:pt x="1857037" y="5282839"/>
                        <a:pt x="1885898" y="5294078"/>
                      </a:cubicBezTo>
                      <a:cubicBezTo>
                        <a:pt x="2110593" y="5377994"/>
                        <a:pt x="2356910" y="5456480"/>
                        <a:pt x="2590177" y="5362754"/>
                      </a:cubicBezTo>
                      <a:cubicBezTo>
                        <a:pt x="2629420" y="5350467"/>
                        <a:pt x="2668949" y="5337132"/>
                        <a:pt x="2708573" y="5322939"/>
                      </a:cubicBezTo>
                      <a:cubicBezTo>
                        <a:pt x="2787821" y="5294460"/>
                        <a:pt x="2867069" y="5261884"/>
                        <a:pt x="2943554" y="5224356"/>
                      </a:cubicBezTo>
                      <a:cubicBezTo>
                        <a:pt x="3109480" y="5147965"/>
                        <a:pt x="3255593" y="5020711"/>
                        <a:pt x="3309791" y="4839355"/>
                      </a:cubicBezTo>
                      <a:cubicBezTo>
                        <a:pt x="3342271" y="4729722"/>
                        <a:pt x="3342271" y="4622090"/>
                        <a:pt x="3330555" y="4514838"/>
                      </a:cubicBezTo>
                      <a:cubicBezTo>
                        <a:pt x="3323316" y="4459974"/>
                        <a:pt x="3313029" y="4404730"/>
                        <a:pt x="3303028" y="4349389"/>
                      </a:cubicBezTo>
                      <a:cubicBezTo>
                        <a:pt x="3298075" y="4321767"/>
                        <a:pt x="3293122" y="4294049"/>
                        <a:pt x="3288550" y="4266331"/>
                      </a:cubicBezTo>
                      <a:cubicBezTo>
                        <a:pt x="3171678" y="3951435"/>
                        <a:pt x="3363893" y="3648349"/>
                        <a:pt x="3617163" y="3471565"/>
                      </a:cubicBezTo>
                      <a:cubicBezTo>
                        <a:pt x="3641547" y="3450039"/>
                        <a:pt x="3666311" y="3428893"/>
                        <a:pt x="3691362" y="3408129"/>
                      </a:cubicBezTo>
                      <a:cubicBezTo>
                        <a:pt x="3716413" y="3387269"/>
                        <a:pt x="3741654" y="3366695"/>
                        <a:pt x="3766895" y="3346311"/>
                      </a:cubicBezTo>
                      <a:cubicBezTo>
                        <a:pt x="3792137" y="3325928"/>
                        <a:pt x="3817378" y="3305544"/>
                        <a:pt x="3842238" y="3285256"/>
                      </a:cubicBezTo>
                      <a:cubicBezTo>
                        <a:pt x="3959396" y="3196293"/>
                        <a:pt x="4018927" y="3044750"/>
                        <a:pt x="3975588" y="2903970"/>
                      </a:cubicBezTo>
                      <a:cubicBezTo>
                        <a:pt x="3905199" y="2687467"/>
                        <a:pt x="3883577" y="2476298"/>
                        <a:pt x="3910628" y="2251603"/>
                      </a:cubicBezTo>
                      <a:cubicBezTo>
                        <a:pt x="3924153" y="2140637"/>
                        <a:pt x="3910628" y="2026908"/>
                        <a:pt x="3849763" y="1930515"/>
                      </a:cubicBezTo>
                      <a:cubicBezTo>
                        <a:pt x="3832618" y="1902321"/>
                        <a:pt x="3813187" y="1874889"/>
                        <a:pt x="3791470" y="1848315"/>
                      </a:cubicBezTo>
                      <a:cubicBezTo>
                        <a:pt x="3680504" y="1707535"/>
                        <a:pt x="3528866" y="1637145"/>
                        <a:pt x="3388181" y="1528941"/>
                      </a:cubicBezTo>
                      <a:cubicBezTo>
                        <a:pt x="3342175" y="1491032"/>
                        <a:pt x="3301599" y="1447788"/>
                        <a:pt x="3270548" y="1397496"/>
                      </a:cubicBezTo>
                      <a:cubicBezTo>
                        <a:pt x="3248926" y="1365588"/>
                        <a:pt x="3229114" y="1332726"/>
                        <a:pt x="3210635" y="1298817"/>
                      </a:cubicBezTo>
                      <a:cubicBezTo>
                        <a:pt x="3155390" y="1197186"/>
                        <a:pt x="3113195" y="1086696"/>
                        <a:pt x="3090430" y="963251"/>
                      </a:cubicBezTo>
                      <a:cubicBezTo>
                        <a:pt x="3082334" y="917246"/>
                        <a:pt x="3052520" y="876669"/>
                        <a:pt x="3030327" y="837236"/>
                      </a:cubicBezTo>
                      <a:cubicBezTo>
                        <a:pt x="3010134" y="804755"/>
                        <a:pt x="2988798" y="773228"/>
                        <a:pt x="2966605" y="742462"/>
                      </a:cubicBezTo>
                      <a:cubicBezTo>
                        <a:pt x="2810871" y="527102"/>
                        <a:pt x="2607131" y="352889"/>
                        <a:pt x="2370149" y="223445"/>
                      </a:cubicBezTo>
                      <a:cubicBezTo>
                        <a:pt x="2331573" y="197822"/>
                        <a:pt x="2292044" y="174772"/>
                        <a:pt x="2251563" y="154103"/>
                      </a:cubicBezTo>
                      <a:cubicBezTo>
                        <a:pt x="2211082" y="133433"/>
                        <a:pt x="2169839" y="115050"/>
                        <a:pt x="2127738" y="99048"/>
                      </a:cubicBezTo>
                      <a:cubicBezTo>
                        <a:pt x="2085637" y="82951"/>
                        <a:pt x="2042585" y="69140"/>
                        <a:pt x="1998388" y="57424"/>
                      </a:cubicBezTo>
                      <a:cubicBezTo>
                        <a:pt x="1929046" y="37612"/>
                        <a:pt x="1858752" y="40374"/>
                        <a:pt x="1785600" y="51137"/>
                      </a:cubicBezTo>
                      <a:cubicBezTo>
                        <a:pt x="1547380" y="89047"/>
                        <a:pt x="1317351" y="292025"/>
                        <a:pt x="1081798" y="140482"/>
                      </a:cubicBezTo>
                      <a:cubicBezTo>
                        <a:pt x="976261" y="72854"/>
                        <a:pt x="865295" y="-19252"/>
                        <a:pt x="740708" y="29516"/>
                      </a:cubicBezTo>
                      <a:cubicBezTo>
                        <a:pt x="659459" y="59329"/>
                        <a:pt x="608024" y="140482"/>
                        <a:pt x="575544" y="219349"/>
                      </a:cubicBezTo>
                      <a:cubicBezTo>
                        <a:pt x="561828" y="252210"/>
                        <a:pt x="550303" y="286691"/>
                        <a:pt x="539921" y="321743"/>
                      </a:cubicBezTo>
                      <a:cubicBezTo>
                        <a:pt x="519251" y="391942"/>
                        <a:pt x="503344" y="464427"/>
                        <a:pt x="483437" y="530245"/>
                      </a:cubicBezTo>
                      <a:cubicBezTo>
                        <a:pt x="461815" y="603302"/>
                        <a:pt x="429335" y="671024"/>
                        <a:pt x="388568" y="734270"/>
                      </a:cubicBezTo>
                      <a:cubicBezTo>
                        <a:pt x="365423" y="772370"/>
                        <a:pt x="342467" y="809994"/>
                        <a:pt x="319322" y="846570"/>
                      </a:cubicBezTo>
                      <a:cubicBezTo>
                        <a:pt x="301510" y="878574"/>
                        <a:pt x="284365" y="910388"/>
                        <a:pt x="267125" y="942011"/>
                      </a:cubicBezTo>
                      <a:cubicBezTo>
                        <a:pt x="250265" y="973443"/>
                        <a:pt x="232930" y="1004971"/>
                        <a:pt x="214642" y="1036118"/>
                      </a:cubicBezTo>
                      <a:lnTo>
                        <a:pt x="214642" y="1036118"/>
                      </a:lnTo>
                      <a:close/>
                      <a:moveTo>
                        <a:pt x="190639" y="1050500"/>
                      </a:moveTo>
                      <a:cubicBezTo>
                        <a:pt x="207879" y="1021925"/>
                        <a:pt x="224453" y="992874"/>
                        <a:pt x="240645" y="963633"/>
                      </a:cubicBezTo>
                      <a:cubicBezTo>
                        <a:pt x="256933" y="934391"/>
                        <a:pt x="272935" y="904958"/>
                        <a:pt x="289223" y="875526"/>
                      </a:cubicBezTo>
                      <a:cubicBezTo>
                        <a:pt x="308082" y="844856"/>
                        <a:pt x="326656" y="813899"/>
                        <a:pt x="345230" y="782753"/>
                      </a:cubicBezTo>
                      <a:cubicBezTo>
                        <a:pt x="363708" y="751606"/>
                        <a:pt x="382186" y="720364"/>
                        <a:pt x="400856" y="689027"/>
                      </a:cubicBezTo>
                      <a:cubicBezTo>
                        <a:pt x="491819" y="543485"/>
                        <a:pt x="508107" y="370225"/>
                        <a:pt x="567638" y="210586"/>
                      </a:cubicBezTo>
                      <a:cubicBezTo>
                        <a:pt x="578878" y="181249"/>
                        <a:pt x="593165" y="154198"/>
                        <a:pt x="609834" y="129623"/>
                      </a:cubicBezTo>
                      <a:cubicBezTo>
                        <a:pt x="675938" y="12942"/>
                        <a:pt x="824813" y="-43922"/>
                        <a:pt x="946638" y="39993"/>
                      </a:cubicBezTo>
                      <a:cubicBezTo>
                        <a:pt x="1065701" y="121146"/>
                        <a:pt x="1176762" y="218682"/>
                        <a:pt x="1325638" y="188869"/>
                      </a:cubicBezTo>
                      <a:cubicBezTo>
                        <a:pt x="1455559" y="161818"/>
                        <a:pt x="1566525" y="102287"/>
                        <a:pt x="1691112" y="64377"/>
                      </a:cubicBezTo>
                      <a:cubicBezTo>
                        <a:pt x="1796649" y="34564"/>
                        <a:pt x="1907615" y="18371"/>
                        <a:pt x="2012486" y="57805"/>
                      </a:cubicBezTo>
                      <a:cubicBezTo>
                        <a:pt x="2050300" y="69616"/>
                        <a:pt x="2087257" y="82856"/>
                        <a:pt x="2123547" y="97619"/>
                      </a:cubicBezTo>
                      <a:cubicBezTo>
                        <a:pt x="2159742" y="112383"/>
                        <a:pt x="2195461" y="128480"/>
                        <a:pt x="2230418" y="145911"/>
                      </a:cubicBezTo>
                      <a:cubicBezTo>
                        <a:pt x="2265374" y="163342"/>
                        <a:pt x="2299760" y="182106"/>
                        <a:pt x="2333383" y="202013"/>
                      </a:cubicBezTo>
                      <a:cubicBezTo>
                        <a:pt x="2581128" y="340602"/>
                        <a:pt x="2805251" y="516148"/>
                        <a:pt x="2970415" y="741795"/>
                      </a:cubicBezTo>
                      <a:cubicBezTo>
                        <a:pt x="2994037" y="773990"/>
                        <a:pt x="3016421" y="807327"/>
                        <a:pt x="3037471" y="841617"/>
                      </a:cubicBezTo>
                      <a:cubicBezTo>
                        <a:pt x="3085191" y="922485"/>
                        <a:pt x="3104146" y="1014496"/>
                        <a:pt x="3133864" y="1103841"/>
                      </a:cubicBezTo>
                      <a:cubicBezTo>
                        <a:pt x="3147389" y="1146798"/>
                        <a:pt x="3163487" y="1188232"/>
                        <a:pt x="3181775" y="1228237"/>
                      </a:cubicBezTo>
                      <a:cubicBezTo>
                        <a:pt x="3200063" y="1268337"/>
                        <a:pt x="3220542" y="1307009"/>
                        <a:pt x="3242734" y="1344633"/>
                      </a:cubicBezTo>
                      <a:cubicBezTo>
                        <a:pt x="3328650" y="1504462"/>
                        <a:pt x="3480288" y="1593807"/>
                        <a:pt x="3631831" y="1699344"/>
                      </a:cubicBezTo>
                      <a:cubicBezTo>
                        <a:pt x="3691362" y="1741254"/>
                        <a:pt x="3741654" y="1789164"/>
                        <a:pt x="3784802" y="1841361"/>
                      </a:cubicBezTo>
                      <a:cubicBezTo>
                        <a:pt x="3806424" y="1867460"/>
                        <a:pt x="3826141" y="1894606"/>
                        <a:pt x="3843953" y="1922705"/>
                      </a:cubicBezTo>
                      <a:cubicBezTo>
                        <a:pt x="3959396" y="2094536"/>
                        <a:pt x="3905294" y="2311134"/>
                        <a:pt x="3894435" y="2503254"/>
                      </a:cubicBezTo>
                      <a:cubicBezTo>
                        <a:pt x="3891768" y="2562785"/>
                        <a:pt x="3897102" y="2622316"/>
                        <a:pt x="3913390" y="2679180"/>
                      </a:cubicBezTo>
                      <a:cubicBezTo>
                        <a:pt x="3972921" y="2860536"/>
                        <a:pt x="4045978" y="3079802"/>
                        <a:pt x="3895769" y="3234012"/>
                      </a:cubicBezTo>
                      <a:cubicBezTo>
                        <a:pt x="3877100" y="3254871"/>
                        <a:pt x="3856525" y="3274683"/>
                        <a:pt x="3833951" y="3293162"/>
                      </a:cubicBezTo>
                      <a:cubicBezTo>
                        <a:pt x="3805662" y="3316593"/>
                        <a:pt x="3776611" y="3340025"/>
                        <a:pt x="3747369" y="3363742"/>
                      </a:cubicBezTo>
                      <a:cubicBezTo>
                        <a:pt x="3718127" y="3387459"/>
                        <a:pt x="3688695" y="3411367"/>
                        <a:pt x="3659548" y="3435846"/>
                      </a:cubicBezTo>
                      <a:cubicBezTo>
                        <a:pt x="3396373" y="3615773"/>
                        <a:pt x="3171678" y="3924288"/>
                        <a:pt x="3293598" y="4251282"/>
                      </a:cubicBezTo>
                      <a:cubicBezTo>
                        <a:pt x="3300266" y="4294621"/>
                        <a:pt x="3307886" y="4337864"/>
                        <a:pt x="3314267" y="4381298"/>
                      </a:cubicBezTo>
                      <a:cubicBezTo>
                        <a:pt x="3320649" y="4424732"/>
                        <a:pt x="3325888" y="4468452"/>
                        <a:pt x="3327698" y="4512648"/>
                      </a:cubicBezTo>
                      <a:cubicBezTo>
                        <a:pt x="3331889" y="4571893"/>
                        <a:pt x="3333413" y="4630853"/>
                        <a:pt x="3330079" y="4688479"/>
                      </a:cubicBezTo>
                      <a:cubicBezTo>
                        <a:pt x="3319983" y="4861263"/>
                        <a:pt x="3266547" y="5021283"/>
                        <a:pt x="3112337" y="5135773"/>
                      </a:cubicBezTo>
                      <a:cubicBezTo>
                        <a:pt x="3062617" y="5173397"/>
                        <a:pt x="3006134" y="5204353"/>
                        <a:pt x="2947460" y="5231690"/>
                      </a:cubicBezTo>
                      <a:cubicBezTo>
                        <a:pt x="2859353" y="5272647"/>
                        <a:pt x="2766961" y="5305795"/>
                        <a:pt x="2673426" y="5334846"/>
                      </a:cubicBezTo>
                      <a:cubicBezTo>
                        <a:pt x="2642088" y="5344466"/>
                        <a:pt x="2610656" y="5353610"/>
                        <a:pt x="2578937" y="5362278"/>
                      </a:cubicBezTo>
                      <a:cubicBezTo>
                        <a:pt x="2306046" y="5454575"/>
                        <a:pt x="2042489" y="5361611"/>
                        <a:pt x="1786362" y="5251978"/>
                      </a:cubicBezTo>
                      <a:cubicBezTo>
                        <a:pt x="1749691" y="5236357"/>
                        <a:pt x="1712924" y="5220260"/>
                        <a:pt x="1675396" y="5203782"/>
                      </a:cubicBezTo>
                      <a:cubicBezTo>
                        <a:pt x="1535474" y="5134725"/>
                        <a:pt x="1391360" y="5082529"/>
                        <a:pt x="1244104" y="5038428"/>
                      </a:cubicBezTo>
                      <a:cubicBezTo>
                        <a:pt x="1207337" y="5027378"/>
                        <a:pt x="1170285" y="5016901"/>
                        <a:pt x="1132757" y="5006805"/>
                      </a:cubicBezTo>
                      <a:cubicBezTo>
                        <a:pt x="977975" y="4965371"/>
                        <a:pt x="822908" y="4935843"/>
                        <a:pt x="667746" y="4900029"/>
                      </a:cubicBezTo>
                      <a:cubicBezTo>
                        <a:pt x="628979" y="4891076"/>
                        <a:pt x="590117" y="4881741"/>
                        <a:pt x="551255" y="4871645"/>
                      </a:cubicBezTo>
                      <a:cubicBezTo>
                        <a:pt x="470102" y="4852595"/>
                        <a:pt x="380853" y="4829640"/>
                        <a:pt x="303986" y="4789635"/>
                      </a:cubicBezTo>
                      <a:cubicBezTo>
                        <a:pt x="278364" y="4776300"/>
                        <a:pt x="254171" y="4761155"/>
                        <a:pt x="232168" y="4743534"/>
                      </a:cubicBezTo>
                      <a:cubicBezTo>
                        <a:pt x="185972" y="4709053"/>
                        <a:pt x="150729" y="4660285"/>
                        <a:pt x="131679" y="4606279"/>
                      </a:cubicBezTo>
                      <a:cubicBezTo>
                        <a:pt x="119963" y="4572465"/>
                        <a:pt x="114344" y="4539032"/>
                        <a:pt x="113391" y="4505980"/>
                      </a:cubicBezTo>
                      <a:cubicBezTo>
                        <a:pt x="108343" y="4341198"/>
                        <a:pt x="221214" y="4187083"/>
                        <a:pt x="288937" y="4040493"/>
                      </a:cubicBezTo>
                      <a:cubicBezTo>
                        <a:pt x="297605" y="4008870"/>
                        <a:pt x="304844" y="3977247"/>
                        <a:pt x="310463" y="3945624"/>
                      </a:cubicBezTo>
                      <a:cubicBezTo>
                        <a:pt x="345611" y="3734455"/>
                        <a:pt x="340277" y="3534144"/>
                        <a:pt x="321036" y="3329262"/>
                      </a:cubicBezTo>
                      <a:cubicBezTo>
                        <a:pt x="311892" y="3240870"/>
                        <a:pt x="298557" y="3153144"/>
                        <a:pt x="281603" y="3065990"/>
                      </a:cubicBezTo>
                      <a:cubicBezTo>
                        <a:pt x="270268" y="3007888"/>
                        <a:pt x="257314" y="2950071"/>
                        <a:pt x="243026" y="2892350"/>
                      </a:cubicBezTo>
                      <a:cubicBezTo>
                        <a:pt x="235882" y="2863489"/>
                        <a:pt x="228358" y="2834723"/>
                        <a:pt x="220547" y="2806053"/>
                      </a:cubicBezTo>
                      <a:cubicBezTo>
                        <a:pt x="206069" y="2762429"/>
                        <a:pt x="191496" y="2718614"/>
                        <a:pt x="177018" y="2674608"/>
                      </a:cubicBezTo>
                      <a:cubicBezTo>
                        <a:pt x="161588" y="2629746"/>
                        <a:pt x="146538" y="2584692"/>
                        <a:pt x="131393" y="2537924"/>
                      </a:cubicBezTo>
                      <a:cubicBezTo>
                        <a:pt x="44811" y="2275892"/>
                        <a:pt x="-14244" y="1982522"/>
                        <a:pt x="2996" y="1700201"/>
                      </a:cubicBezTo>
                      <a:cubicBezTo>
                        <a:pt x="5473" y="1659910"/>
                        <a:pt x="9473" y="1619810"/>
                        <a:pt x="15188" y="1579995"/>
                      </a:cubicBezTo>
                      <a:cubicBezTo>
                        <a:pt x="45382" y="1396258"/>
                        <a:pt x="110343" y="1217569"/>
                        <a:pt x="190639" y="1050500"/>
                      </a:cubicBezTo>
                      <a:lnTo>
                        <a:pt x="190639" y="10505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E1A8B7F-7A73-4CC4-B924-5EDC0F44842C}"/>
                    </a:ext>
                  </a:extLst>
                </p:cNvPr>
                <p:cNvSpPr/>
                <p:nvPr/>
              </p:nvSpPr>
              <p:spPr>
                <a:xfrm>
                  <a:off x="5439540" y="674294"/>
                  <a:ext cx="3645575" cy="4997450"/>
                </a:xfrm>
                <a:custGeom>
                  <a:avLst/>
                  <a:gdLst>
                    <a:gd name="connsiteX0" fmla="*/ 466016 w 3645575"/>
                    <a:gd name="connsiteY0" fmla="*/ 828816 h 4997450"/>
                    <a:gd name="connsiteX1" fmla="*/ 313902 w 3645575"/>
                    <a:gd name="connsiteY1" fmla="*/ 1173431 h 4997450"/>
                    <a:gd name="connsiteX2" fmla="*/ 92636 w 3645575"/>
                    <a:gd name="connsiteY2" fmla="*/ 1457657 h 4997450"/>
                    <a:gd name="connsiteX3" fmla="*/ 46249 w 3645575"/>
                    <a:gd name="connsiteY3" fmla="*/ 1569766 h 4997450"/>
                    <a:gd name="connsiteX4" fmla="*/ 198363 w 3645575"/>
                    <a:gd name="connsiteY4" fmla="*/ 2390535 h 4997450"/>
                    <a:gd name="connsiteX5" fmla="*/ 249417 w 3645575"/>
                    <a:gd name="connsiteY5" fmla="*/ 2495025 h 4997450"/>
                    <a:gd name="connsiteX6" fmla="*/ 448680 w 3645575"/>
                    <a:gd name="connsiteY6" fmla="*/ 3027091 h 4997450"/>
                    <a:gd name="connsiteX7" fmla="*/ 473445 w 3645575"/>
                    <a:gd name="connsiteY7" fmla="*/ 3127294 h 4997450"/>
                    <a:gd name="connsiteX8" fmla="*/ 494401 w 3645575"/>
                    <a:gd name="connsiteY8" fmla="*/ 3228069 h 4997450"/>
                    <a:gd name="connsiteX9" fmla="*/ 526023 w 3645575"/>
                    <a:gd name="connsiteY9" fmla="*/ 3431332 h 4997450"/>
                    <a:gd name="connsiteX10" fmla="*/ 548217 w 3645575"/>
                    <a:gd name="connsiteY10" fmla="*/ 3684030 h 4997450"/>
                    <a:gd name="connsiteX11" fmla="*/ 551646 w 3645575"/>
                    <a:gd name="connsiteY11" fmla="*/ 3768422 h 4997450"/>
                    <a:gd name="connsiteX12" fmla="*/ 500782 w 3645575"/>
                    <a:gd name="connsiteY12" fmla="*/ 4161900 h 4997450"/>
                    <a:gd name="connsiteX13" fmla="*/ 917882 w 3645575"/>
                    <a:gd name="connsiteY13" fmla="*/ 4508895 h 4997450"/>
                    <a:gd name="connsiteX14" fmla="*/ 1020276 w 3645575"/>
                    <a:gd name="connsiteY14" fmla="*/ 4558806 h 4997450"/>
                    <a:gd name="connsiteX15" fmla="*/ 1432803 w 3645575"/>
                    <a:gd name="connsiteY15" fmla="*/ 4752068 h 4997450"/>
                    <a:gd name="connsiteX16" fmla="*/ 1554819 w 3645575"/>
                    <a:gd name="connsiteY16" fmla="*/ 4805313 h 4997450"/>
                    <a:gd name="connsiteX17" fmla="*/ 2184612 w 3645575"/>
                    <a:gd name="connsiteY17" fmla="*/ 4983716 h 4997450"/>
                    <a:gd name="connsiteX18" fmla="*/ 2267098 w 3645575"/>
                    <a:gd name="connsiteY18" fmla="*/ 4983526 h 4997450"/>
                    <a:gd name="connsiteX19" fmla="*/ 2348632 w 3645575"/>
                    <a:gd name="connsiteY19" fmla="*/ 4977811 h 4997450"/>
                    <a:gd name="connsiteX20" fmla="*/ 2589805 w 3645575"/>
                    <a:gd name="connsiteY20" fmla="*/ 4928853 h 4997450"/>
                    <a:gd name="connsiteX21" fmla="*/ 2991760 w 3645575"/>
                    <a:gd name="connsiteY21" fmla="*/ 4458698 h 4997450"/>
                    <a:gd name="connsiteX22" fmla="*/ 2985759 w 3645575"/>
                    <a:gd name="connsiteY22" fmla="*/ 4229622 h 4997450"/>
                    <a:gd name="connsiteX23" fmla="*/ 2960232 w 3645575"/>
                    <a:gd name="connsiteY23" fmla="*/ 4078556 h 4997450"/>
                    <a:gd name="connsiteX24" fmla="*/ 2935563 w 3645575"/>
                    <a:gd name="connsiteY24" fmla="*/ 3925870 h 4997450"/>
                    <a:gd name="connsiteX25" fmla="*/ 3265128 w 3645575"/>
                    <a:gd name="connsiteY25" fmla="*/ 3218448 h 4997450"/>
                    <a:gd name="connsiteX26" fmla="*/ 3345805 w 3645575"/>
                    <a:gd name="connsiteY26" fmla="*/ 3153869 h 4997450"/>
                    <a:gd name="connsiteX27" fmla="*/ 3426577 w 3645575"/>
                    <a:gd name="connsiteY27" fmla="*/ 3089861 h 4997450"/>
                    <a:gd name="connsiteX28" fmla="*/ 3504682 w 3645575"/>
                    <a:gd name="connsiteY28" fmla="*/ 3024900 h 4997450"/>
                    <a:gd name="connsiteX29" fmla="*/ 3586596 w 3645575"/>
                    <a:gd name="connsiteY29" fmla="*/ 2456829 h 4997450"/>
                    <a:gd name="connsiteX30" fmla="*/ 3575738 w 3645575"/>
                    <a:gd name="connsiteY30" fmla="*/ 1953338 h 4997450"/>
                    <a:gd name="connsiteX31" fmla="*/ 3501443 w 3645575"/>
                    <a:gd name="connsiteY31" fmla="*/ 1656634 h 4997450"/>
                    <a:gd name="connsiteX32" fmla="*/ 3441436 w 3645575"/>
                    <a:gd name="connsiteY32" fmla="*/ 1574909 h 4997450"/>
                    <a:gd name="connsiteX33" fmla="*/ 3283416 w 3645575"/>
                    <a:gd name="connsiteY33" fmla="*/ 1433654 h 4997450"/>
                    <a:gd name="connsiteX34" fmla="*/ 2911560 w 3645575"/>
                    <a:gd name="connsiteY34" fmla="*/ 1093992 h 4997450"/>
                    <a:gd name="connsiteX35" fmla="*/ 2850981 w 3645575"/>
                    <a:gd name="connsiteY35" fmla="*/ 987788 h 4997450"/>
                    <a:gd name="connsiteX36" fmla="*/ 2717250 w 3645575"/>
                    <a:gd name="connsiteY36" fmla="*/ 643174 h 4997450"/>
                    <a:gd name="connsiteX37" fmla="*/ 2680388 w 3645575"/>
                    <a:gd name="connsiteY37" fmla="*/ 565164 h 4997450"/>
                    <a:gd name="connsiteX38" fmla="*/ 2639145 w 3645575"/>
                    <a:gd name="connsiteY38" fmla="*/ 488869 h 4997450"/>
                    <a:gd name="connsiteX39" fmla="*/ 1903719 w 3645575"/>
                    <a:gd name="connsiteY39" fmla="*/ 37289 h 4997450"/>
                    <a:gd name="connsiteX40" fmla="*/ 1764750 w 3645575"/>
                    <a:gd name="connsiteY40" fmla="*/ 10619 h 4997450"/>
                    <a:gd name="connsiteX41" fmla="*/ 1623208 w 3645575"/>
                    <a:gd name="connsiteY41" fmla="*/ 2046 h 4997450"/>
                    <a:gd name="connsiteX42" fmla="*/ 1527958 w 3645575"/>
                    <a:gd name="connsiteY42" fmla="*/ 9571 h 4997450"/>
                    <a:gd name="connsiteX43" fmla="*/ 1431946 w 3645575"/>
                    <a:gd name="connsiteY43" fmla="*/ 34145 h 4997450"/>
                    <a:gd name="connsiteX44" fmla="*/ 1169342 w 3645575"/>
                    <a:gd name="connsiteY44" fmla="*/ 150541 h 4997450"/>
                    <a:gd name="connsiteX45" fmla="*/ 646801 w 3645575"/>
                    <a:gd name="connsiteY45" fmla="*/ 515920 h 4997450"/>
                    <a:gd name="connsiteX46" fmla="*/ 583364 w 3645575"/>
                    <a:gd name="connsiteY46" fmla="*/ 619076 h 4997450"/>
                    <a:gd name="connsiteX47" fmla="*/ 466016 w 3645575"/>
                    <a:gd name="connsiteY47" fmla="*/ 828816 h 4997450"/>
                    <a:gd name="connsiteX48" fmla="*/ 466016 w 3645575"/>
                    <a:gd name="connsiteY48" fmla="*/ 828816 h 4997450"/>
                    <a:gd name="connsiteX49" fmla="*/ 445632 w 3645575"/>
                    <a:gd name="connsiteY49" fmla="*/ 808242 h 4997450"/>
                    <a:gd name="connsiteX50" fmla="*/ 560694 w 3645575"/>
                    <a:gd name="connsiteY50" fmla="*/ 591739 h 4997450"/>
                    <a:gd name="connsiteX51" fmla="*/ 621464 w 3645575"/>
                    <a:gd name="connsiteY51" fmla="*/ 485249 h 4997450"/>
                    <a:gd name="connsiteX52" fmla="*/ 852731 w 3645575"/>
                    <a:gd name="connsiteY52" fmla="*/ 255792 h 4997450"/>
                    <a:gd name="connsiteX53" fmla="*/ 1456330 w 3645575"/>
                    <a:gd name="connsiteY53" fmla="*/ 23001 h 4997450"/>
                    <a:gd name="connsiteX54" fmla="*/ 1515099 w 3645575"/>
                    <a:gd name="connsiteY54" fmla="*/ 9857 h 4997450"/>
                    <a:gd name="connsiteX55" fmla="*/ 1626542 w 3645575"/>
                    <a:gd name="connsiteY55" fmla="*/ 236 h 4997450"/>
                    <a:gd name="connsiteX56" fmla="*/ 1873811 w 3645575"/>
                    <a:gd name="connsiteY56" fmla="*/ 25668 h 4997450"/>
                    <a:gd name="connsiteX57" fmla="*/ 1955631 w 3645575"/>
                    <a:gd name="connsiteY57" fmla="*/ 49195 h 4997450"/>
                    <a:gd name="connsiteX58" fmla="*/ 2647241 w 3645575"/>
                    <a:gd name="connsiteY58" fmla="*/ 493917 h 4997450"/>
                    <a:gd name="connsiteX59" fmla="*/ 2699247 w 3645575"/>
                    <a:gd name="connsiteY59" fmla="*/ 598597 h 4997450"/>
                    <a:gd name="connsiteX60" fmla="*/ 2868411 w 3645575"/>
                    <a:gd name="connsiteY60" fmla="*/ 1032746 h 4997450"/>
                    <a:gd name="connsiteX61" fmla="*/ 2917941 w 3645575"/>
                    <a:gd name="connsiteY61" fmla="*/ 1116566 h 4997450"/>
                    <a:gd name="connsiteX62" fmla="*/ 3012715 w 3645575"/>
                    <a:gd name="connsiteY62" fmla="*/ 1230295 h 4997450"/>
                    <a:gd name="connsiteX63" fmla="*/ 3427624 w 3645575"/>
                    <a:gd name="connsiteY63" fmla="*/ 1557193 h 4997450"/>
                    <a:gd name="connsiteX64" fmla="*/ 3494490 w 3645575"/>
                    <a:gd name="connsiteY64" fmla="*/ 1644442 h 4997450"/>
                    <a:gd name="connsiteX65" fmla="*/ 3554021 w 3645575"/>
                    <a:gd name="connsiteY65" fmla="*/ 2239945 h 4997450"/>
                    <a:gd name="connsiteX66" fmla="*/ 3635269 w 3645575"/>
                    <a:gd name="connsiteY66" fmla="*/ 2632470 h 4997450"/>
                    <a:gd name="connsiteX67" fmla="*/ 3587359 w 3645575"/>
                    <a:gd name="connsiteY67" fmla="*/ 2933079 h 4997450"/>
                    <a:gd name="connsiteX68" fmla="*/ 3478297 w 3645575"/>
                    <a:gd name="connsiteY68" fmla="*/ 3049284 h 4997450"/>
                    <a:gd name="connsiteX69" fmla="*/ 3334089 w 3645575"/>
                    <a:gd name="connsiteY69" fmla="*/ 3160632 h 4997450"/>
                    <a:gd name="connsiteX70" fmla="*/ 3263509 w 3645575"/>
                    <a:gd name="connsiteY70" fmla="*/ 3219020 h 4997450"/>
                    <a:gd name="connsiteX71" fmla="*/ 2974806 w 3645575"/>
                    <a:gd name="connsiteY71" fmla="*/ 3520295 h 4997450"/>
                    <a:gd name="connsiteX72" fmla="*/ 2956517 w 3645575"/>
                    <a:gd name="connsiteY72" fmla="*/ 4025216 h 4997450"/>
                    <a:gd name="connsiteX73" fmla="*/ 2976139 w 3645575"/>
                    <a:gd name="connsiteY73" fmla="*/ 4135801 h 4997450"/>
                    <a:gd name="connsiteX74" fmla="*/ 2999190 w 3645575"/>
                    <a:gd name="connsiteY74" fmla="*/ 4356781 h 4997450"/>
                    <a:gd name="connsiteX75" fmla="*/ 2935848 w 3645575"/>
                    <a:gd name="connsiteY75" fmla="*/ 4656247 h 4997450"/>
                    <a:gd name="connsiteX76" fmla="*/ 2727632 w 3645575"/>
                    <a:gd name="connsiteY76" fmla="*/ 4876370 h 4997450"/>
                    <a:gd name="connsiteX77" fmla="*/ 2519035 w 3645575"/>
                    <a:gd name="connsiteY77" fmla="*/ 4958285 h 4997450"/>
                    <a:gd name="connsiteX78" fmla="*/ 2407402 w 3645575"/>
                    <a:gd name="connsiteY78" fmla="*/ 4982002 h 4997450"/>
                    <a:gd name="connsiteX79" fmla="*/ 2293768 w 3645575"/>
                    <a:gd name="connsiteY79" fmla="*/ 4995337 h 4997450"/>
                    <a:gd name="connsiteX80" fmla="*/ 1605777 w 3645575"/>
                    <a:gd name="connsiteY80" fmla="*/ 4831412 h 4997450"/>
                    <a:gd name="connsiteX81" fmla="*/ 1496335 w 3645575"/>
                    <a:gd name="connsiteY81" fmla="*/ 4780739 h 4997450"/>
                    <a:gd name="connsiteX82" fmla="*/ 979604 w 3645575"/>
                    <a:gd name="connsiteY82" fmla="*/ 4551663 h 4997450"/>
                    <a:gd name="connsiteX83" fmla="*/ 873972 w 3645575"/>
                    <a:gd name="connsiteY83" fmla="*/ 4508324 h 4997450"/>
                    <a:gd name="connsiteX84" fmla="*/ 492591 w 3645575"/>
                    <a:gd name="connsiteY84" fmla="*/ 4121228 h 4997450"/>
                    <a:gd name="connsiteX85" fmla="*/ 542883 w 3645575"/>
                    <a:gd name="connsiteY85" fmla="*/ 3810999 h 4997450"/>
                    <a:gd name="connsiteX86" fmla="*/ 542406 w 3645575"/>
                    <a:gd name="connsiteY86" fmla="*/ 3683363 h 4997450"/>
                    <a:gd name="connsiteX87" fmla="*/ 535453 w 3645575"/>
                    <a:gd name="connsiteY87" fmla="*/ 3555633 h 4997450"/>
                    <a:gd name="connsiteX88" fmla="*/ 500687 w 3645575"/>
                    <a:gd name="connsiteY88" fmla="*/ 3304650 h 4997450"/>
                    <a:gd name="connsiteX89" fmla="*/ 476970 w 3645575"/>
                    <a:gd name="connsiteY89" fmla="*/ 3180158 h 4997450"/>
                    <a:gd name="connsiteX90" fmla="*/ 449443 w 3645575"/>
                    <a:gd name="connsiteY90" fmla="*/ 3056333 h 4997450"/>
                    <a:gd name="connsiteX91" fmla="*/ 427154 w 3645575"/>
                    <a:gd name="connsiteY91" fmla="*/ 2963845 h 4997450"/>
                    <a:gd name="connsiteX92" fmla="*/ 231796 w 3645575"/>
                    <a:gd name="connsiteY92" fmla="*/ 2466545 h 4997450"/>
                    <a:gd name="connsiteX93" fmla="*/ 180837 w 3645575"/>
                    <a:gd name="connsiteY93" fmla="*/ 2369199 h 4997450"/>
                    <a:gd name="connsiteX94" fmla="*/ 5006 w 3645575"/>
                    <a:gd name="connsiteY94" fmla="*/ 1699306 h 4997450"/>
                    <a:gd name="connsiteX95" fmla="*/ 32914 w 3645575"/>
                    <a:gd name="connsiteY95" fmla="*/ 1564051 h 4997450"/>
                    <a:gd name="connsiteX96" fmla="*/ 146166 w 3645575"/>
                    <a:gd name="connsiteY96" fmla="*/ 1346690 h 4997450"/>
                    <a:gd name="connsiteX97" fmla="*/ 402008 w 3645575"/>
                    <a:gd name="connsiteY97" fmla="*/ 900349 h 4997450"/>
                    <a:gd name="connsiteX98" fmla="*/ 445632 w 3645575"/>
                    <a:gd name="connsiteY98" fmla="*/ 808242 h 4997450"/>
                    <a:gd name="connsiteX99" fmla="*/ 445632 w 3645575"/>
                    <a:gd name="connsiteY99" fmla="*/ 808242 h 499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645575" h="4997450">
                      <a:moveTo>
                        <a:pt x="466016" y="828816"/>
                      </a:moveTo>
                      <a:cubicBezTo>
                        <a:pt x="414105" y="943307"/>
                        <a:pt x="392483" y="1065131"/>
                        <a:pt x="313902" y="1173431"/>
                      </a:cubicBezTo>
                      <a:cubicBezTo>
                        <a:pt x="240845" y="1276301"/>
                        <a:pt x="146071" y="1346690"/>
                        <a:pt x="92636" y="1457657"/>
                      </a:cubicBezTo>
                      <a:cubicBezTo>
                        <a:pt x="73491" y="1493947"/>
                        <a:pt x="58155" y="1531285"/>
                        <a:pt x="46249" y="1569766"/>
                      </a:cubicBezTo>
                      <a:cubicBezTo>
                        <a:pt x="-36618" y="1838752"/>
                        <a:pt x="46154" y="2161935"/>
                        <a:pt x="198363" y="2390535"/>
                      </a:cubicBezTo>
                      <a:cubicBezTo>
                        <a:pt x="215889" y="2425587"/>
                        <a:pt x="232844" y="2460258"/>
                        <a:pt x="249417" y="2495025"/>
                      </a:cubicBezTo>
                      <a:cubicBezTo>
                        <a:pt x="330189" y="2667046"/>
                        <a:pt x="401722" y="2841353"/>
                        <a:pt x="448680" y="3027091"/>
                      </a:cubicBezTo>
                      <a:cubicBezTo>
                        <a:pt x="457634" y="3060333"/>
                        <a:pt x="465826" y="3093766"/>
                        <a:pt x="473445" y="3127294"/>
                      </a:cubicBezTo>
                      <a:cubicBezTo>
                        <a:pt x="481065" y="3160822"/>
                        <a:pt x="488019" y="3194350"/>
                        <a:pt x="494401" y="3228069"/>
                      </a:cubicBezTo>
                      <a:cubicBezTo>
                        <a:pt x="507164" y="3295410"/>
                        <a:pt x="517546" y="3363228"/>
                        <a:pt x="526023" y="3431332"/>
                      </a:cubicBezTo>
                      <a:cubicBezTo>
                        <a:pt x="537930" y="3515533"/>
                        <a:pt x="544216" y="3599734"/>
                        <a:pt x="548217" y="3684030"/>
                      </a:cubicBezTo>
                      <a:cubicBezTo>
                        <a:pt x="549550" y="3712129"/>
                        <a:pt x="550693" y="3740323"/>
                        <a:pt x="551646" y="3768422"/>
                      </a:cubicBezTo>
                      <a:cubicBezTo>
                        <a:pt x="568505" y="3904725"/>
                        <a:pt x="508878" y="4034645"/>
                        <a:pt x="500782" y="4161900"/>
                      </a:cubicBezTo>
                      <a:cubicBezTo>
                        <a:pt x="484494" y="4364877"/>
                        <a:pt x="771483" y="4408216"/>
                        <a:pt x="917882" y="4508895"/>
                      </a:cubicBezTo>
                      <a:cubicBezTo>
                        <a:pt x="951791" y="4526136"/>
                        <a:pt x="985986" y="4542614"/>
                        <a:pt x="1020276" y="4558806"/>
                      </a:cubicBezTo>
                      <a:cubicBezTo>
                        <a:pt x="1157436" y="4623481"/>
                        <a:pt x="1297072" y="4681679"/>
                        <a:pt x="1432803" y="4752068"/>
                      </a:cubicBezTo>
                      <a:cubicBezTo>
                        <a:pt x="1473761" y="4770547"/>
                        <a:pt x="1514242" y="4788264"/>
                        <a:pt x="1554819" y="4805313"/>
                      </a:cubicBezTo>
                      <a:cubicBezTo>
                        <a:pt x="1757511" y="4890467"/>
                        <a:pt x="1965251" y="4958571"/>
                        <a:pt x="2184612" y="4983716"/>
                      </a:cubicBezTo>
                      <a:cubicBezTo>
                        <a:pt x="2212234" y="4984574"/>
                        <a:pt x="2239666" y="4984479"/>
                        <a:pt x="2267098" y="4983526"/>
                      </a:cubicBezTo>
                      <a:cubicBezTo>
                        <a:pt x="2294340" y="4982478"/>
                        <a:pt x="2321486" y="4980574"/>
                        <a:pt x="2348632" y="4977811"/>
                      </a:cubicBezTo>
                      <a:cubicBezTo>
                        <a:pt x="2429976" y="4969429"/>
                        <a:pt x="2510843" y="4953332"/>
                        <a:pt x="2589805" y="4928853"/>
                      </a:cubicBezTo>
                      <a:cubicBezTo>
                        <a:pt x="2836027" y="4885609"/>
                        <a:pt x="2964519" y="4684441"/>
                        <a:pt x="2991760" y="4458698"/>
                      </a:cubicBezTo>
                      <a:cubicBezTo>
                        <a:pt x="3000809" y="4383451"/>
                        <a:pt x="2998618" y="4305441"/>
                        <a:pt x="2985759" y="4229622"/>
                      </a:cubicBezTo>
                      <a:cubicBezTo>
                        <a:pt x="2978330" y="4179521"/>
                        <a:pt x="2968995" y="4129134"/>
                        <a:pt x="2960232" y="4078556"/>
                      </a:cubicBezTo>
                      <a:cubicBezTo>
                        <a:pt x="2951470" y="4027883"/>
                        <a:pt x="2942801" y="3977019"/>
                        <a:pt x="2935563" y="3925870"/>
                      </a:cubicBezTo>
                      <a:cubicBezTo>
                        <a:pt x="2842313" y="3636882"/>
                        <a:pt x="3034527" y="3371610"/>
                        <a:pt x="3265128" y="3218448"/>
                      </a:cubicBezTo>
                      <a:cubicBezTo>
                        <a:pt x="3291702" y="3196541"/>
                        <a:pt x="3318754" y="3175110"/>
                        <a:pt x="3345805" y="3153869"/>
                      </a:cubicBezTo>
                      <a:cubicBezTo>
                        <a:pt x="3372855" y="3132437"/>
                        <a:pt x="3399907" y="3111197"/>
                        <a:pt x="3426577" y="3089861"/>
                      </a:cubicBezTo>
                      <a:cubicBezTo>
                        <a:pt x="3453246" y="3068429"/>
                        <a:pt x="3479440" y="3046903"/>
                        <a:pt x="3504682" y="3024900"/>
                      </a:cubicBezTo>
                      <a:cubicBezTo>
                        <a:pt x="3681370" y="2887169"/>
                        <a:pt x="3659653" y="2646282"/>
                        <a:pt x="3586596" y="2456829"/>
                      </a:cubicBezTo>
                      <a:cubicBezTo>
                        <a:pt x="3521636" y="2294428"/>
                        <a:pt x="3573071" y="2121168"/>
                        <a:pt x="3575738" y="1953338"/>
                      </a:cubicBezTo>
                      <a:cubicBezTo>
                        <a:pt x="3578405" y="1850468"/>
                        <a:pt x="3559450" y="1744931"/>
                        <a:pt x="3501443" y="1656634"/>
                      </a:cubicBezTo>
                      <a:cubicBezTo>
                        <a:pt x="3483536" y="1628345"/>
                        <a:pt x="3463438" y="1601103"/>
                        <a:pt x="3441436" y="1574909"/>
                      </a:cubicBezTo>
                      <a:cubicBezTo>
                        <a:pt x="3397430" y="1522617"/>
                        <a:pt x="3345709" y="1474897"/>
                        <a:pt x="3283416" y="1433654"/>
                      </a:cubicBezTo>
                      <a:cubicBezTo>
                        <a:pt x="3137207" y="1336213"/>
                        <a:pt x="2996523" y="1246868"/>
                        <a:pt x="2911560" y="1093992"/>
                      </a:cubicBezTo>
                      <a:cubicBezTo>
                        <a:pt x="2890224" y="1059226"/>
                        <a:pt x="2870031" y="1023888"/>
                        <a:pt x="2850981" y="987788"/>
                      </a:cubicBezTo>
                      <a:cubicBezTo>
                        <a:pt x="2794021" y="879584"/>
                        <a:pt x="2748206" y="764999"/>
                        <a:pt x="2717250" y="643174"/>
                      </a:cubicBezTo>
                      <a:cubicBezTo>
                        <a:pt x="2705534" y="616885"/>
                        <a:pt x="2693152" y="590977"/>
                        <a:pt x="2680388" y="565164"/>
                      </a:cubicBezTo>
                      <a:cubicBezTo>
                        <a:pt x="2667148" y="539637"/>
                        <a:pt x="2653528" y="514110"/>
                        <a:pt x="2639145" y="488869"/>
                      </a:cubicBezTo>
                      <a:cubicBezTo>
                        <a:pt x="2487507" y="215501"/>
                        <a:pt x="2184421" y="112631"/>
                        <a:pt x="1903719" y="37289"/>
                      </a:cubicBezTo>
                      <a:cubicBezTo>
                        <a:pt x="1858190" y="25668"/>
                        <a:pt x="1811613" y="16619"/>
                        <a:pt x="1764750" y="10619"/>
                      </a:cubicBezTo>
                      <a:cubicBezTo>
                        <a:pt x="1717791" y="4618"/>
                        <a:pt x="1670452" y="1570"/>
                        <a:pt x="1623208" y="2046"/>
                      </a:cubicBezTo>
                      <a:cubicBezTo>
                        <a:pt x="1591585" y="2332"/>
                        <a:pt x="1560057" y="4427"/>
                        <a:pt x="1527958" y="9571"/>
                      </a:cubicBezTo>
                      <a:cubicBezTo>
                        <a:pt x="1494240" y="17858"/>
                        <a:pt x="1461760" y="23287"/>
                        <a:pt x="1431946" y="34145"/>
                      </a:cubicBezTo>
                      <a:cubicBezTo>
                        <a:pt x="1342602" y="69293"/>
                        <a:pt x="1261449" y="120728"/>
                        <a:pt x="1169342" y="150541"/>
                      </a:cubicBezTo>
                      <a:cubicBezTo>
                        <a:pt x="958173" y="218168"/>
                        <a:pt x="730811" y="291320"/>
                        <a:pt x="646801" y="515920"/>
                      </a:cubicBezTo>
                      <a:cubicBezTo>
                        <a:pt x="625655" y="550496"/>
                        <a:pt x="604319" y="584786"/>
                        <a:pt x="583364" y="619076"/>
                      </a:cubicBezTo>
                      <a:cubicBezTo>
                        <a:pt x="541454" y="687370"/>
                        <a:pt x="500973" y="756140"/>
                        <a:pt x="466016" y="828816"/>
                      </a:cubicBezTo>
                      <a:lnTo>
                        <a:pt x="466016" y="828816"/>
                      </a:lnTo>
                      <a:close/>
                      <a:moveTo>
                        <a:pt x="445632" y="808242"/>
                      </a:moveTo>
                      <a:cubicBezTo>
                        <a:pt x="485637" y="737757"/>
                        <a:pt x="522023" y="664034"/>
                        <a:pt x="560694" y="591739"/>
                      </a:cubicBezTo>
                      <a:cubicBezTo>
                        <a:pt x="580030" y="555544"/>
                        <a:pt x="600033" y="519730"/>
                        <a:pt x="621464" y="485249"/>
                      </a:cubicBezTo>
                      <a:cubicBezTo>
                        <a:pt x="676709" y="391142"/>
                        <a:pt x="749861" y="296369"/>
                        <a:pt x="852731" y="255792"/>
                      </a:cubicBezTo>
                      <a:cubicBezTo>
                        <a:pt x="1053042" y="171877"/>
                        <a:pt x="1250590" y="96058"/>
                        <a:pt x="1456330" y="23001"/>
                      </a:cubicBezTo>
                      <a:cubicBezTo>
                        <a:pt x="1475285" y="17572"/>
                        <a:pt x="1496907" y="12143"/>
                        <a:pt x="1515099" y="9857"/>
                      </a:cubicBezTo>
                      <a:cubicBezTo>
                        <a:pt x="1552628" y="4046"/>
                        <a:pt x="1589680" y="1094"/>
                        <a:pt x="1626542" y="236"/>
                      </a:cubicBezTo>
                      <a:cubicBezTo>
                        <a:pt x="1709219" y="-1478"/>
                        <a:pt x="1792086" y="6047"/>
                        <a:pt x="1873811" y="25668"/>
                      </a:cubicBezTo>
                      <a:cubicBezTo>
                        <a:pt x="1901052" y="32240"/>
                        <a:pt x="1928294" y="40051"/>
                        <a:pt x="1955631" y="49195"/>
                      </a:cubicBezTo>
                      <a:cubicBezTo>
                        <a:pt x="2222331" y="120442"/>
                        <a:pt x="2506557" y="234075"/>
                        <a:pt x="2647241" y="493917"/>
                      </a:cubicBezTo>
                      <a:cubicBezTo>
                        <a:pt x="2666196" y="528398"/>
                        <a:pt x="2683341" y="563354"/>
                        <a:pt x="2699247" y="598597"/>
                      </a:cubicBezTo>
                      <a:cubicBezTo>
                        <a:pt x="2761922" y="741472"/>
                        <a:pt x="2794879" y="891205"/>
                        <a:pt x="2868411" y="1032746"/>
                      </a:cubicBezTo>
                      <a:cubicBezTo>
                        <a:pt x="2883080" y="1061036"/>
                        <a:pt x="2899463" y="1089039"/>
                        <a:pt x="2917941" y="1116566"/>
                      </a:cubicBezTo>
                      <a:cubicBezTo>
                        <a:pt x="2944993" y="1157143"/>
                        <a:pt x="2977473" y="1195052"/>
                        <a:pt x="3012715" y="1230295"/>
                      </a:cubicBezTo>
                      <a:cubicBezTo>
                        <a:pt x="3145780" y="1352120"/>
                        <a:pt x="3307133" y="1425081"/>
                        <a:pt x="3427624" y="1557193"/>
                      </a:cubicBezTo>
                      <a:cubicBezTo>
                        <a:pt x="3451723" y="1583577"/>
                        <a:pt x="3474202" y="1612438"/>
                        <a:pt x="3494490" y="1644442"/>
                      </a:cubicBezTo>
                      <a:cubicBezTo>
                        <a:pt x="3613552" y="1820369"/>
                        <a:pt x="3570309" y="2039634"/>
                        <a:pt x="3554021" y="2239945"/>
                      </a:cubicBezTo>
                      <a:cubicBezTo>
                        <a:pt x="3543163" y="2377962"/>
                        <a:pt x="3608123" y="2497120"/>
                        <a:pt x="3635269" y="2632470"/>
                      </a:cubicBezTo>
                      <a:cubicBezTo>
                        <a:pt x="3656891" y="2738007"/>
                        <a:pt x="3646128" y="2846307"/>
                        <a:pt x="3587359" y="2933079"/>
                      </a:cubicBezTo>
                      <a:cubicBezTo>
                        <a:pt x="3557450" y="2976227"/>
                        <a:pt x="3521541" y="3015470"/>
                        <a:pt x="3478297" y="3049284"/>
                      </a:cubicBezTo>
                      <a:cubicBezTo>
                        <a:pt x="3430482" y="3085384"/>
                        <a:pt x="3381714" y="3122341"/>
                        <a:pt x="3334089" y="3160632"/>
                      </a:cubicBezTo>
                      <a:cubicBezTo>
                        <a:pt x="3310276" y="3179777"/>
                        <a:pt x="3286654" y="3199208"/>
                        <a:pt x="3263509" y="3219020"/>
                      </a:cubicBezTo>
                      <a:cubicBezTo>
                        <a:pt x="3156162" y="3309126"/>
                        <a:pt x="3053292" y="3395804"/>
                        <a:pt x="2974806" y="3520295"/>
                      </a:cubicBezTo>
                      <a:cubicBezTo>
                        <a:pt x="2869269" y="3682697"/>
                        <a:pt x="2917941" y="3858624"/>
                        <a:pt x="2956517" y="4025216"/>
                      </a:cubicBezTo>
                      <a:cubicBezTo>
                        <a:pt x="2963280" y="4062268"/>
                        <a:pt x="2970043" y="4099130"/>
                        <a:pt x="2976139" y="4135801"/>
                      </a:cubicBezTo>
                      <a:cubicBezTo>
                        <a:pt x="2988331" y="4209239"/>
                        <a:pt x="2997761" y="4282296"/>
                        <a:pt x="2999190" y="4356781"/>
                      </a:cubicBezTo>
                      <a:cubicBezTo>
                        <a:pt x="3001857" y="4459651"/>
                        <a:pt x="2980901" y="4564522"/>
                        <a:pt x="2935848" y="4656247"/>
                      </a:cubicBezTo>
                      <a:cubicBezTo>
                        <a:pt x="2890700" y="4747973"/>
                        <a:pt x="2821453" y="4826364"/>
                        <a:pt x="2727632" y="4876370"/>
                      </a:cubicBezTo>
                      <a:cubicBezTo>
                        <a:pt x="2663624" y="4912279"/>
                        <a:pt x="2592472" y="4938854"/>
                        <a:pt x="2519035" y="4958285"/>
                      </a:cubicBezTo>
                      <a:cubicBezTo>
                        <a:pt x="2482363" y="4968001"/>
                        <a:pt x="2445025" y="4975906"/>
                        <a:pt x="2407402" y="4982002"/>
                      </a:cubicBezTo>
                      <a:cubicBezTo>
                        <a:pt x="2369778" y="4988193"/>
                        <a:pt x="2331868" y="4992575"/>
                        <a:pt x="2293768" y="4995337"/>
                      </a:cubicBezTo>
                      <a:cubicBezTo>
                        <a:pt x="2049452" y="5011720"/>
                        <a:pt x="1825138" y="4930567"/>
                        <a:pt x="1605777" y="4831412"/>
                      </a:cubicBezTo>
                      <a:cubicBezTo>
                        <a:pt x="1569202" y="4814934"/>
                        <a:pt x="1532816" y="4797884"/>
                        <a:pt x="1496335" y="4780739"/>
                      </a:cubicBezTo>
                      <a:cubicBezTo>
                        <a:pt x="1327647" y="4698062"/>
                        <a:pt x="1154769" y="4624148"/>
                        <a:pt x="979604" y="4551663"/>
                      </a:cubicBezTo>
                      <a:cubicBezTo>
                        <a:pt x="944552" y="4537184"/>
                        <a:pt x="909405" y="4522707"/>
                        <a:pt x="873972" y="4508324"/>
                      </a:cubicBezTo>
                      <a:cubicBezTo>
                        <a:pt x="706427" y="4440601"/>
                        <a:pt x="441156" y="4354019"/>
                        <a:pt x="492591" y="4121228"/>
                      </a:cubicBezTo>
                      <a:cubicBezTo>
                        <a:pt x="514212" y="4015691"/>
                        <a:pt x="546693" y="3918250"/>
                        <a:pt x="542883" y="3810999"/>
                      </a:cubicBezTo>
                      <a:cubicBezTo>
                        <a:pt x="543073" y="3768517"/>
                        <a:pt x="543264" y="3725940"/>
                        <a:pt x="542406" y="3683363"/>
                      </a:cubicBezTo>
                      <a:cubicBezTo>
                        <a:pt x="541549" y="3640787"/>
                        <a:pt x="539549" y="3598210"/>
                        <a:pt x="535453" y="3555633"/>
                      </a:cubicBezTo>
                      <a:cubicBezTo>
                        <a:pt x="526881" y="3471432"/>
                        <a:pt x="515165" y="3387803"/>
                        <a:pt x="500687" y="3304650"/>
                      </a:cubicBezTo>
                      <a:cubicBezTo>
                        <a:pt x="493448" y="3263025"/>
                        <a:pt x="485542" y="3221592"/>
                        <a:pt x="476970" y="3180158"/>
                      </a:cubicBezTo>
                      <a:cubicBezTo>
                        <a:pt x="468397" y="3138724"/>
                        <a:pt x="459158" y="3097481"/>
                        <a:pt x="449443" y="3056333"/>
                      </a:cubicBezTo>
                      <a:cubicBezTo>
                        <a:pt x="442680" y="3025472"/>
                        <a:pt x="435155" y="2994706"/>
                        <a:pt x="427154" y="2963845"/>
                      </a:cubicBezTo>
                      <a:cubicBezTo>
                        <a:pt x="390292" y="2785442"/>
                        <a:pt x="313044" y="2625517"/>
                        <a:pt x="231796" y="2466545"/>
                      </a:cubicBezTo>
                      <a:cubicBezTo>
                        <a:pt x="215032" y="2434255"/>
                        <a:pt x="198078" y="2402061"/>
                        <a:pt x="180837" y="2369199"/>
                      </a:cubicBezTo>
                      <a:cubicBezTo>
                        <a:pt x="54250" y="2173365"/>
                        <a:pt x="-20616" y="1928668"/>
                        <a:pt x="5006" y="1699306"/>
                      </a:cubicBezTo>
                      <a:cubicBezTo>
                        <a:pt x="10149" y="1653395"/>
                        <a:pt x="19293" y="1608152"/>
                        <a:pt x="32914" y="1564051"/>
                      </a:cubicBezTo>
                      <a:cubicBezTo>
                        <a:pt x="56822" y="1484803"/>
                        <a:pt x="92064" y="1411651"/>
                        <a:pt x="146166" y="1346690"/>
                      </a:cubicBezTo>
                      <a:cubicBezTo>
                        <a:pt x="256752" y="1206863"/>
                        <a:pt x="329618" y="1053797"/>
                        <a:pt x="402008" y="900349"/>
                      </a:cubicBezTo>
                      <a:cubicBezTo>
                        <a:pt x="416391" y="869583"/>
                        <a:pt x="430869" y="838913"/>
                        <a:pt x="445632" y="808242"/>
                      </a:cubicBezTo>
                      <a:lnTo>
                        <a:pt x="445632" y="808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C9C6880-1A2B-4A4B-94A9-3C7CFDEBD3A7}"/>
                    </a:ext>
                  </a:extLst>
                </p:cNvPr>
                <p:cNvSpPr/>
                <p:nvPr/>
              </p:nvSpPr>
              <p:spPr>
                <a:xfrm>
                  <a:off x="6005640" y="1022539"/>
                  <a:ext cx="3079802" cy="4349483"/>
                </a:xfrm>
                <a:custGeom>
                  <a:avLst/>
                  <a:gdLst>
                    <a:gd name="connsiteX0" fmla="*/ 780502 w 3079802"/>
                    <a:gd name="connsiteY0" fmla="*/ 865191 h 4349483"/>
                    <a:gd name="connsiteX1" fmla="*/ 646581 w 3079802"/>
                    <a:gd name="connsiteY1" fmla="*/ 1236571 h 4349483"/>
                    <a:gd name="connsiteX2" fmla="*/ 568190 w 3079802"/>
                    <a:gd name="connsiteY2" fmla="*/ 1346489 h 4349483"/>
                    <a:gd name="connsiteX3" fmla="*/ 492466 w 3079802"/>
                    <a:gd name="connsiteY3" fmla="*/ 1457170 h 4349483"/>
                    <a:gd name="connsiteX4" fmla="*/ 121467 w 3079802"/>
                    <a:gd name="connsiteY4" fmla="*/ 1745491 h 4349483"/>
                    <a:gd name="connsiteX5" fmla="*/ 53745 w 3079802"/>
                    <a:gd name="connsiteY5" fmla="*/ 1934943 h 4349483"/>
                    <a:gd name="connsiteX6" fmla="*/ 228052 w 3079802"/>
                    <a:gd name="connsiteY6" fmla="*/ 2584168 h 4349483"/>
                    <a:gd name="connsiteX7" fmla="*/ 279487 w 3079802"/>
                    <a:gd name="connsiteY7" fmla="*/ 2705231 h 4349483"/>
                    <a:gd name="connsiteX8" fmla="*/ 602480 w 3079802"/>
                    <a:gd name="connsiteY8" fmla="*/ 3272635 h 4349483"/>
                    <a:gd name="connsiteX9" fmla="*/ 667155 w 3079802"/>
                    <a:gd name="connsiteY9" fmla="*/ 3380553 h 4349483"/>
                    <a:gd name="connsiteX10" fmla="*/ 1128355 w 3079802"/>
                    <a:gd name="connsiteY10" fmla="*/ 3977008 h 4349483"/>
                    <a:gd name="connsiteX11" fmla="*/ 1299615 w 3079802"/>
                    <a:gd name="connsiteY11" fmla="*/ 4117788 h 4349483"/>
                    <a:gd name="connsiteX12" fmla="*/ 1479828 w 3079802"/>
                    <a:gd name="connsiteY12" fmla="*/ 4218848 h 4349483"/>
                    <a:gd name="connsiteX13" fmla="*/ 1682139 w 3079802"/>
                    <a:gd name="connsiteY13" fmla="*/ 4294096 h 4349483"/>
                    <a:gd name="connsiteX14" fmla="*/ 2238113 w 3079802"/>
                    <a:gd name="connsiteY14" fmla="*/ 4230278 h 4349483"/>
                    <a:gd name="connsiteX15" fmla="*/ 2347555 w 3079802"/>
                    <a:gd name="connsiteY15" fmla="*/ 4053018 h 4349483"/>
                    <a:gd name="connsiteX16" fmla="*/ 2380226 w 3079802"/>
                    <a:gd name="connsiteY16" fmla="*/ 3851088 h 4349483"/>
                    <a:gd name="connsiteX17" fmla="*/ 2377368 w 3079802"/>
                    <a:gd name="connsiteY17" fmla="*/ 3702688 h 4349483"/>
                    <a:gd name="connsiteX18" fmla="*/ 2343650 w 3079802"/>
                    <a:gd name="connsiteY18" fmla="*/ 3434560 h 4349483"/>
                    <a:gd name="connsiteX19" fmla="*/ 2716744 w 3079802"/>
                    <a:gd name="connsiteY19" fmla="*/ 2863726 h 4349483"/>
                    <a:gd name="connsiteX20" fmla="*/ 2786943 w 3079802"/>
                    <a:gd name="connsiteY20" fmla="*/ 2810577 h 4349483"/>
                    <a:gd name="connsiteX21" fmla="*/ 2858000 w 3079802"/>
                    <a:gd name="connsiteY21" fmla="*/ 2757904 h 4349483"/>
                    <a:gd name="connsiteX22" fmla="*/ 2929724 w 3079802"/>
                    <a:gd name="connsiteY22" fmla="*/ 2695515 h 4349483"/>
                    <a:gd name="connsiteX23" fmla="*/ 2991255 w 3079802"/>
                    <a:gd name="connsiteY23" fmla="*/ 2626078 h 4349483"/>
                    <a:gd name="connsiteX24" fmla="*/ 3055548 w 3079802"/>
                    <a:gd name="connsiteY24" fmla="*/ 2227361 h 4349483"/>
                    <a:gd name="connsiteX25" fmla="*/ 2993255 w 3079802"/>
                    <a:gd name="connsiteY25" fmla="*/ 1772638 h 4349483"/>
                    <a:gd name="connsiteX26" fmla="*/ 2963442 w 3079802"/>
                    <a:gd name="connsiteY26" fmla="*/ 1346203 h 4349483"/>
                    <a:gd name="connsiteX27" fmla="*/ 2901815 w 3079802"/>
                    <a:gd name="connsiteY27" fmla="*/ 1249715 h 4349483"/>
                    <a:gd name="connsiteX28" fmla="*/ 2822757 w 3079802"/>
                    <a:gd name="connsiteY28" fmla="*/ 1163609 h 4349483"/>
                    <a:gd name="connsiteX29" fmla="*/ 2408611 w 3079802"/>
                    <a:gd name="connsiteY29" fmla="*/ 863191 h 4349483"/>
                    <a:gd name="connsiteX30" fmla="*/ 2327077 w 3079802"/>
                    <a:gd name="connsiteY30" fmla="*/ 765750 h 4349483"/>
                    <a:gd name="connsiteX31" fmla="*/ 2282976 w 3079802"/>
                    <a:gd name="connsiteY31" fmla="*/ 688312 h 4349483"/>
                    <a:gd name="connsiteX32" fmla="*/ 2138862 w 3079802"/>
                    <a:gd name="connsiteY32" fmla="*/ 362938 h 4349483"/>
                    <a:gd name="connsiteX33" fmla="*/ 2065901 w 3079802"/>
                    <a:gd name="connsiteY33" fmla="*/ 251019 h 4349483"/>
                    <a:gd name="connsiteX34" fmla="*/ 1737384 w 3079802"/>
                    <a:gd name="connsiteY34" fmla="*/ 34992 h 4349483"/>
                    <a:gd name="connsiteX35" fmla="*/ 994815 w 3079802"/>
                    <a:gd name="connsiteY35" fmla="*/ 331124 h 4349483"/>
                    <a:gd name="connsiteX36" fmla="*/ 939855 w 3079802"/>
                    <a:gd name="connsiteY36" fmla="*/ 436090 h 4349483"/>
                    <a:gd name="connsiteX37" fmla="*/ 893469 w 3079802"/>
                    <a:gd name="connsiteY37" fmla="*/ 542484 h 4349483"/>
                    <a:gd name="connsiteX38" fmla="*/ 832699 w 3079802"/>
                    <a:gd name="connsiteY38" fmla="*/ 704218 h 4349483"/>
                    <a:gd name="connsiteX39" fmla="*/ 780502 w 3079802"/>
                    <a:gd name="connsiteY39" fmla="*/ 865191 h 4349483"/>
                    <a:gd name="connsiteX40" fmla="*/ 780502 w 3079802"/>
                    <a:gd name="connsiteY40" fmla="*/ 865191 h 4349483"/>
                    <a:gd name="connsiteX41" fmla="*/ 743545 w 3079802"/>
                    <a:gd name="connsiteY41" fmla="*/ 850903 h 4349483"/>
                    <a:gd name="connsiteX42" fmla="*/ 845463 w 3079802"/>
                    <a:gd name="connsiteY42" fmla="*/ 558962 h 4349483"/>
                    <a:gd name="connsiteX43" fmla="*/ 993195 w 3079802"/>
                    <a:gd name="connsiteY43" fmla="*/ 281975 h 4349483"/>
                    <a:gd name="connsiteX44" fmla="*/ 1057680 w 3079802"/>
                    <a:gd name="connsiteY44" fmla="*/ 200346 h 4349483"/>
                    <a:gd name="connsiteX45" fmla="*/ 1805106 w 3079802"/>
                    <a:gd name="connsiteY45" fmla="*/ 50994 h 4349483"/>
                    <a:gd name="connsiteX46" fmla="*/ 2001702 w 3079802"/>
                    <a:gd name="connsiteY46" fmla="*/ 185677 h 4349483"/>
                    <a:gd name="connsiteX47" fmla="*/ 2079903 w 3079802"/>
                    <a:gd name="connsiteY47" fmla="*/ 274736 h 4349483"/>
                    <a:gd name="connsiteX48" fmla="*/ 2159722 w 3079802"/>
                    <a:gd name="connsiteY48" fmla="*/ 397513 h 4349483"/>
                    <a:gd name="connsiteX49" fmla="*/ 2304026 w 3079802"/>
                    <a:gd name="connsiteY49" fmla="*/ 697456 h 4349483"/>
                    <a:gd name="connsiteX50" fmla="*/ 2365653 w 3079802"/>
                    <a:gd name="connsiteY50" fmla="*/ 792610 h 4349483"/>
                    <a:gd name="connsiteX51" fmla="*/ 2460236 w 3079802"/>
                    <a:gd name="connsiteY51" fmla="*/ 895480 h 4349483"/>
                    <a:gd name="connsiteX52" fmla="*/ 2912293 w 3079802"/>
                    <a:gd name="connsiteY52" fmla="*/ 1271718 h 4349483"/>
                    <a:gd name="connsiteX53" fmla="*/ 2959918 w 3079802"/>
                    <a:gd name="connsiteY53" fmla="*/ 1352490 h 4349483"/>
                    <a:gd name="connsiteX54" fmla="*/ 2988111 w 3079802"/>
                    <a:gd name="connsiteY54" fmla="*/ 1891605 h 4349483"/>
                    <a:gd name="connsiteX55" fmla="*/ 2990779 w 3079802"/>
                    <a:gd name="connsiteY55" fmla="*/ 1980949 h 4349483"/>
                    <a:gd name="connsiteX56" fmla="*/ 2987064 w 3079802"/>
                    <a:gd name="connsiteY56" fmla="*/ 2625316 h 4349483"/>
                    <a:gd name="connsiteX57" fmla="*/ 2927628 w 3079802"/>
                    <a:gd name="connsiteY57" fmla="*/ 2687038 h 4349483"/>
                    <a:gd name="connsiteX58" fmla="*/ 2792944 w 3079802"/>
                    <a:gd name="connsiteY58" fmla="*/ 2796956 h 4349483"/>
                    <a:gd name="connsiteX59" fmla="*/ 2724079 w 3079802"/>
                    <a:gd name="connsiteY59" fmla="*/ 2850868 h 4349483"/>
                    <a:gd name="connsiteX60" fmla="*/ 2656261 w 3079802"/>
                    <a:gd name="connsiteY60" fmla="*/ 2906208 h 4349483"/>
                    <a:gd name="connsiteX61" fmla="*/ 2352223 w 3079802"/>
                    <a:gd name="connsiteY61" fmla="*/ 3651253 h 4349483"/>
                    <a:gd name="connsiteX62" fmla="*/ 2354413 w 3079802"/>
                    <a:gd name="connsiteY62" fmla="*/ 3749075 h 4349483"/>
                    <a:gd name="connsiteX63" fmla="*/ 2357366 w 3079802"/>
                    <a:gd name="connsiteY63" fmla="*/ 3943385 h 4349483"/>
                    <a:gd name="connsiteX64" fmla="*/ 2305931 w 3079802"/>
                    <a:gd name="connsiteY64" fmla="*/ 4173509 h 4349483"/>
                    <a:gd name="connsiteX65" fmla="*/ 1740813 w 3079802"/>
                    <a:gd name="connsiteY65" fmla="*/ 4324861 h 4349483"/>
                    <a:gd name="connsiteX66" fmla="*/ 1513356 w 3079802"/>
                    <a:gd name="connsiteY66" fmla="*/ 4255234 h 4349483"/>
                    <a:gd name="connsiteX67" fmla="*/ 1313045 w 3079802"/>
                    <a:gd name="connsiteY67" fmla="*/ 4155126 h 4349483"/>
                    <a:gd name="connsiteX68" fmla="*/ 1117687 w 3079802"/>
                    <a:gd name="connsiteY68" fmla="*/ 4018157 h 4349483"/>
                    <a:gd name="connsiteX69" fmla="*/ 986909 w 3079802"/>
                    <a:gd name="connsiteY69" fmla="*/ 3896522 h 4349483"/>
                    <a:gd name="connsiteX70" fmla="*/ 657439 w 3079802"/>
                    <a:gd name="connsiteY70" fmla="*/ 3412748 h 4349483"/>
                    <a:gd name="connsiteX71" fmla="*/ 598003 w 3079802"/>
                    <a:gd name="connsiteY71" fmla="*/ 3286541 h 4349483"/>
                    <a:gd name="connsiteX72" fmla="*/ 535519 w 3079802"/>
                    <a:gd name="connsiteY72" fmla="*/ 3157858 h 4349483"/>
                    <a:gd name="connsiteX73" fmla="*/ 353211 w 3079802"/>
                    <a:gd name="connsiteY73" fmla="*/ 2831056 h 4349483"/>
                    <a:gd name="connsiteX74" fmla="*/ 292822 w 3079802"/>
                    <a:gd name="connsiteY74" fmla="*/ 2721994 h 4349483"/>
                    <a:gd name="connsiteX75" fmla="*/ 33171 w 3079802"/>
                    <a:gd name="connsiteY75" fmla="*/ 1967424 h 4349483"/>
                    <a:gd name="connsiteX76" fmla="*/ 5072 w 3079802"/>
                    <a:gd name="connsiteY76" fmla="*/ 1853600 h 4349483"/>
                    <a:gd name="connsiteX77" fmla="*/ 118800 w 3079802"/>
                    <a:gd name="connsiteY77" fmla="*/ 1645193 h 4349483"/>
                    <a:gd name="connsiteX78" fmla="*/ 209859 w 3079802"/>
                    <a:gd name="connsiteY78" fmla="*/ 1594520 h 4349483"/>
                    <a:gd name="connsiteX79" fmla="*/ 441793 w 3079802"/>
                    <a:gd name="connsiteY79" fmla="*/ 1397162 h 4349483"/>
                    <a:gd name="connsiteX80" fmla="*/ 497991 w 3079802"/>
                    <a:gd name="connsiteY80" fmla="*/ 1308865 h 4349483"/>
                    <a:gd name="connsiteX81" fmla="*/ 743545 w 3079802"/>
                    <a:gd name="connsiteY81" fmla="*/ 850903 h 4349483"/>
                    <a:gd name="connsiteX82" fmla="*/ 743545 w 3079802"/>
                    <a:gd name="connsiteY82" fmla="*/ 850903 h 4349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3079802" h="4349483">
                      <a:moveTo>
                        <a:pt x="780502" y="865191"/>
                      </a:moveTo>
                      <a:cubicBezTo>
                        <a:pt x="762976" y="998446"/>
                        <a:pt x="727829" y="1125604"/>
                        <a:pt x="646581" y="1236571"/>
                      </a:cubicBezTo>
                      <a:cubicBezTo>
                        <a:pt x="620196" y="1273147"/>
                        <a:pt x="594003" y="1309723"/>
                        <a:pt x="568190" y="1346489"/>
                      </a:cubicBezTo>
                      <a:cubicBezTo>
                        <a:pt x="542377" y="1383256"/>
                        <a:pt x="517041" y="1420117"/>
                        <a:pt x="492466" y="1457170"/>
                      </a:cubicBezTo>
                      <a:cubicBezTo>
                        <a:pt x="405693" y="1596520"/>
                        <a:pt x="259580" y="1650718"/>
                        <a:pt x="121467" y="1745491"/>
                      </a:cubicBezTo>
                      <a:cubicBezTo>
                        <a:pt x="59174" y="1788830"/>
                        <a:pt x="40219" y="1861887"/>
                        <a:pt x="53745" y="1934943"/>
                      </a:cubicBezTo>
                      <a:cubicBezTo>
                        <a:pt x="91654" y="2162306"/>
                        <a:pt x="162044" y="2370712"/>
                        <a:pt x="228052" y="2584168"/>
                      </a:cubicBezTo>
                      <a:cubicBezTo>
                        <a:pt x="243578" y="2625887"/>
                        <a:pt x="260723" y="2665892"/>
                        <a:pt x="279487" y="2705231"/>
                      </a:cubicBezTo>
                      <a:cubicBezTo>
                        <a:pt x="371975" y="2900398"/>
                        <a:pt x="504849" y="3081087"/>
                        <a:pt x="602480" y="3272635"/>
                      </a:cubicBezTo>
                      <a:cubicBezTo>
                        <a:pt x="623530" y="3309020"/>
                        <a:pt x="644961" y="3345025"/>
                        <a:pt x="667155" y="3380553"/>
                      </a:cubicBezTo>
                      <a:cubicBezTo>
                        <a:pt x="800124" y="3593818"/>
                        <a:pt x="956429" y="3792414"/>
                        <a:pt x="1128355" y="3977008"/>
                      </a:cubicBezTo>
                      <a:cubicBezTo>
                        <a:pt x="1181886" y="4028348"/>
                        <a:pt x="1238655" y="4075688"/>
                        <a:pt x="1299615" y="4117788"/>
                      </a:cubicBezTo>
                      <a:cubicBezTo>
                        <a:pt x="1354574" y="4154554"/>
                        <a:pt x="1415344" y="4188845"/>
                        <a:pt x="1479828" y="4218848"/>
                      </a:cubicBezTo>
                      <a:cubicBezTo>
                        <a:pt x="1544312" y="4248852"/>
                        <a:pt x="1612606" y="4274570"/>
                        <a:pt x="1682139" y="4294096"/>
                      </a:cubicBezTo>
                      <a:cubicBezTo>
                        <a:pt x="1867305" y="4344007"/>
                        <a:pt x="2091904" y="4376487"/>
                        <a:pt x="2238113" y="4230278"/>
                      </a:cubicBezTo>
                      <a:cubicBezTo>
                        <a:pt x="2291549" y="4176843"/>
                        <a:pt x="2325934" y="4116930"/>
                        <a:pt x="2347555" y="4053018"/>
                      </a:cubicBezTo>
                      <a:cubicBezTo>
                        <a:pt x="2369082" y="3989010"/>
                        <a:pt x="2377940" y="3921001"/>
                        <a:pt x="2380226" y="3851088"/>
                      </a:cubicBezTo>
                      <a:cubicBezTo>
                        <a:pt x="2382607" y="3801749"/>
                        <a:pt x="2380702" y="3752218"/>
                        <a:pt x="2377368" y="3702688"/>
                      </a:cubicBezTo>
                      <a:cubicBezTo>
                        <a:pt x="2376130" y="3613249"/>
                        <a:pt x="2351746" y="3523904"/>
                        <a:pt x="2343650" y="3434560"/>
                      </a:cubicBezTo>
                      <a:cubicBezTo>
                        <a:pt x="2322028" y="3182814"/>
                        <a:pt x="2527673" y="2993362"/>
                        <a:pt x="2716744" y="2863726"/>
                      </a:cubicBezTo>
                      <a:cubicBezTo>
                        <a:pt x="2739795" y="2845819"/>
                        <a:pt x="2763321" y="2828103"/>
                        <a:pt x="2786943" y="2810577"/>
                      </a:cubicBezTo>
                      <a:cubicBezTo>
                        <a:pt x="2810566" y="2792956"/>
                        <a:pt x="2834283" y="2775525"/>
                        <a:pt x="2858000" y="2757904"/>
                      </a:cubicBezTo>
                      <a:cubicBezTo>
                        <a:pt x="2883718" y="2738282"/>
                        <a:pt x="2907530" y="2717423"/>
                        <a:pt x="2929724" y="2695515"/>
                      </a:cubicBezTo>
                      <a:cubicBezTo>
                        <a:pt x="2951916" y="2673512"/>
                        <a:pt x="2972395" y="2650462"/>
                        <a:pt x="2991255" y="2626078"/>
                      </a:cubicBezTo>
                      <a:cubicBezTo>
                        <a:pt x="3088029" y="2516921"/>
                        <a:pt x="3098887" y="2362711"/>
                        <a:pt x="3055548" y="2227361"/>
                      </a:cubicBezTo>
                      <a:cubicBezTo>
                        <a:pt x="3006780" y="2078485"/>
                        <a:pt x="2977062" y="1929610"/>
                        <a:pt x="2993255" y="1772638"/>
                      </a:cubicBezTo>
                      <a:cubicBezTo>
                        <a:pt x="3009542" y="1629191"/>
                        <a:pt x="3025735" y="1480315"/>
                        <a:pt x="2963442" y="1346203"/>
                      </a:cubicBezTo>
                      <a:cubicBezTo>
                        <a:pt x="2945344" y="1312580"/>
                        <a:pt x="2924961" y="1280290"/>
                        <a:pt x="2901815" y="1249715"/>
                      </a:cubicBezTo>
                      <a:cubicBezTo>
                        <a:pt x="2878574" y="1219140"/>
                        <a:pt x="2852475" y="1190279"/>
                        <a:pt x="2822757" y="1163609"/>
                      </a:cubicBezTo>
                      <a:cubicBezTo>
                        <a:pt x="2695504" y="1044547"/>
                        <a:pt x="2541294" y="979586"/>
                        <a:pt x="2408611" y="863191"/>
                      </a:cubicBezTo>
                      <a:cubicBezTo>
                        <a:pt x="2376130" y="833473"/>
                        <a:pt x="2351746" y="800897"/>
                        <a:pt x="2327077" y="765750"/>
                      </a:cubicBezTo>
                      <a:cubicBezTo>
                        <a:pt x="2310884" y="740604"/>
                        <a:pt x="2296311" y="714696"/>
                        <a:pt x="2282976" y="688312"/>
                      </a:cubicBezTo>
                      <a:cubicBezTo>
                        <a:pt x="2229540" y="582679"/>
                        <a:pt x="2194203" y="469046"/>
                        <a:pt x="2138862" y="362938"/>
                      </a:cubicBezTo>
                      <a:cubicBezTo>
                        <a:pt x="2116860" y="322933"/>
                        <a:pt x="2092285" y="285880"/>
                        <a:pt x="2065901" y="251019"/>
                      </a:cubicBezTo>
                      <a:cubicBezTo>
                        <a:pt x="1982367" y="149292"/>
                        <a:pt x="1883593" y="64710"/>
                        <a:pt x="1737384" y="34992"/>
                      </a:cubicBezTo>
                      <a:cubicBezTo>
                        <a:pt x="1450491" y="-21872"/>
                        <a:pt x="1128355" y="59376"/>
                        <a:pt x="994815" y="331124"/>
                      </a:cubicBezTo>
                      <a:cubicBezTo>
                        <a:pt x="974812" y="365128"/>
                        <a:pt x="956619" y="400561"/>
                        <a:pt x="939855" y="436090"/>
                      </a:cubicBezTo>
                      <a:cubicBezTo>
                        <a:pt x="923091" y="471713"/>
                        <a:pt x="907756" y="507527"/>
                        <a:pt x="893469" y="542484"/>
                      </a:cubicBezTo>
                      <a:cubicBezTo>
                        <a:pt x="871656" y="595443"/>
                        <a:pt x="851368" y="649831"/>
                        <a:pt x="832699" y="704218"/>
                      </a:cubicBezTo>
                      <a:cubicBezTo>
                        <a:pt x="814030" y="758320"/>
                        <a:pt x="796980" y="812517"/>
                        <a:pt x="780502" y="865191"/>
                      </a:cubicBezTo>
                      <a:lnTo>
                        <a:pt x="780502" y="865191"/>
                      </a:lnTo>
                      <a:close/>
                      <a:moveTo>
                        <a:pt x="743545" y="850903"/>
                      </a:moveTo>
                      <a:cubicBezTo>
                        <a:pt x="770025" y="754510"/>
                        <a:pt x="803648" y="654784"/>
                        <a:pt x="845463" y="558962"/>
                      </a:cubicBezTo>
                      <a:cubicBezTo>
                        <a:pt x="888135" y="466093"/>
                        <a:pt x="933759" y="368176"/>
                        <a:pt x="993195" y="281975"/>
                      </a:cubicBezTo>
                      <a:cubicBezTo>
                        <a:pt x="1013007" y="253305"/>
                        <a:pt x="1034343" y="225873"/>
                        <a:pt x="1057680" y="200346"/>
                      </a:cubicBezTo>
                      <a:cubicBezTo>
                        <a:pt x="1242084" y="-3108"/>
                        <a:pt x="1556123" y="-49114"/>
                        <a:pt x="1805106" y="50994"/>
                      </a:cubicBezTo>
                      <a:cubicBezTo>
                        <a:pt x="1882735" y="82617"/>
                        <a:pt x="1945886" y="130051"/>
                        <a:pt x="2001702" y="185677"/>
                      </a:cubicBezTo>
                      <a:cubicBezTo>
                        <a:pt x="2029611" y="213490"/>
                        <a:pt x="2055614" y="243304"/>
                        <a:pt x="2079903" y="274736"/>
                      </a:cubicBezTo>
                      <a:cubicBezTo>
                        <a:pt x="2110954" y="313503"/>
                        <a:pt x="2138101" y="354175"/>
                        <a:pt x="2159722" y="397513"/>
                      </a:cubicBezTo>
                      <a:cubicBezTo>
                        <a:pt x="2210490" y="499050"/>
                        <a:pt x="2249067" y="600491"/>
                        <a:pt x="2304026" y="697456"/>
                      </a:cubicBezTo>
                      <a:cubicBezTo>
                        <a:pt x="2322314" y="729745"/>
                        <a:pt x="2342507" y="761559"/>
                        <a:pt x="2365653" y="792610"/>
                      </a:cubicBezTo>
                      <a:cubicBezTo>
                        <a:pt x="2392513" y="830520"/>
                        <a:pt x="2425089" y="863000"/>
                        <a:pt x="2460236" y="895480"/>
                      </a:cubicBezTo>
                      <a:cubicBezTo>
                        <a:pt x="2617208" y="1025401"/>
                        <a:pt x="2798564" y="1095791"/>
                        <a:pt x="2912293" y="1271718"/>
                      </a:cubicBezTo>
                      <a:cubicBezTo>
                        <a:pt x="2929914" y="1298388"/>
                        <a:pt x="2946106" y="1325153"/>
                        <a:pt x="2959918" y="1352490"/>
                      </a:cubicBezTo>
                      <a:cubicBezTo>
                        <a:pt x="3042214" y="1520701"/>
                        <a:pt x="3001637" y="1712916"/>
                        <a:pt x="2988111" y="1891605"/>
                      </a:cubicBezTo>
                      <a:cubicBezTo>
                        <a:pt x="2985445" y="1921418"/>
                        <a:pt x="2988111" y="1951136"/>
                        <a:pt x="2990779" y="1980949"/>
                      </a:cubicBezTo>
                      <a:cubicBezTo>
                        <a:pt x="3028688" y="2197548"/>
                        <a:pt x="3161276" y="2438435"/>
                        <a:pt x="2987064" y="2625316"/>
                      </a:cubicBezTo>
                      <a:cubicBezTo>
                        <a:pt x="2968966" y="2646937"/>
                        <a:pt x="2949154" y="2667511"/>
                        <a:pt x="2927628" y="2687038"/>
                      </a:cubicBezTo>
                      <a:cubicBezTo>
                        <a:pt x="2884575" y="2725042"/>
                        <a:pt x="2838855" y="2760952"/>
                        <a:pt x="2792944" y="2796956"/>
                      </a:cubicBezTo>
                      <a:cubicBezTo>
                        <a:pt x="2769989" y="2814863"/>
                        <a:pt x="2746939" y="2832770"/>
                        <a:pt x="2724079" y="2850868"/>
                      </a:cubicBezTo>
                      <a:cubicBezTo>
                        <a:pt x="2701218" y="2869060"/>
                        <a:pt x="2678644" y="2887349"/>
                        <a:pt x="2656261" y="2906208"/>
                      </a:cubicBezTo>
                      <a:cubicBezTo>
                        <a:pt x="2397943" y="3063656"/>
                        <a:pt x="2303169" y="3366837"/>
                        <a:pt x="2352223" y="3651253"/>
                      </a:cubicBezTo>
                      <a:cubicBezTo>
                        <a:pt x="2352889" y="3683924"/>
                        <a:pt x="2353556" y="3716500"/>
                        <a:pt x="2354413" y="3749075"/>
                      </a:cubicBezTo>
                      <a:cubicBezTo>
                        <a:pt x="2356032" y="3814131"/>
                        <a:pt x="2358033" y="3879091"/>
                        <a:pt x="2357366" y="3943385"/>
                      </a:cubicBezTo>
                      <a:cubicBezTo>
                        <a:pt x="2357366" y="4021871"/>
                        <a:pt x="2343841" y="4100357"/>
                        <a:pt x="2305931" y="4173509"/>
                      </a:cubicBezTo>
                      <a:cubicBezTo>
                        <a:pt x="2192203" y="4373820"/>
                        <a:pt x="1935123" y="4368391"/>
                        <a:pt x="1740813" y="4324861"/>
                      </a:cubicBezTo>
                      <a:cubicBezTo>
                        <a:pt x="1662898" y="4308288"/>
                        <a:pt x="1585841" y="4284380"/>
                        <a:pt x="1513356" y="4255234"/>
                      </a:cubicBezTo>
                      <a:cubicBezTo>
                        <a:pt x="1440870" y="4226183"/>
                        <a:pt x="1372957" y="4192083"/>
                        <a:pt x="1313045" y="4155126"/>
                      </a:cubicBezTo>
                      <a:cubicBezTo>
                        <a:pt x="1243894" y="4114740"/>
                        <a:pt x="1178838" y="4068829"/>
                        <a:pt x="1117687" y="4018157"/>
                      </a:cubicBezTo>
                      <a:cubicBezTo>
                        <a:pt x="1071872" y="3980152"/>
                        <a:pt x="1028247" y="3939575"/>
                        <a:pt x="986909" y="3896522"/>
                      </a:cubicBezTo>
                      <a:cubicBezTo>
                        <a:pt x="855083" y="3753838"/>
                        <a:pt x="741354" y="3591436"/>
                        <a:pt x="657439" y="3412748"/>
                      </a:cubicBezTo>
                      <a:cubicBezTo>
                        <a:pt x="637722" y="3370837"/>
                        <a:pt x="617815" y="3328737"/>
                        <a:pt x="598003" y="3286541"/>
                      </a:cubicBezTo>
                      <a:cubicBezTo>
                        <a:pt x="577810" y="3244250"/>
                        <a:pt x="557522" y="3201674"/>
                        <a:pt x="535519" y="3157858"/>
                      </a:cubicBezTo>
                      <a:cubicBezTo>
                        <a:pt x="482846" y="3044416"/>
                        <a:pt x="415790" y="2938974"/>
                        <a:pt x="353211" y="2831056"/>
                      </a:cubicBezTo>
                      <a:cubicBezTo>
                        <a:pt x="332351" y="2795146"/>
                        <a:pt x="311967" y="2758856"/>
                        <a:pt x="292822" y="2721994"/>
                      </a:cubicBezTo>
                      <a:cubicBezTo>
                        <a:pt x="180808" y="2480821"/>
                        <a:pt x="100512" y="2231076"/>
                        <a:pt x="33171" y="1967424"/>
                      </a:cubicBezTo>
                      <a:cubicBezTo>
                        <a:pt x="23550" y="1929800"/>
                        <a:pt x="14216" y="1891795"/>
                        <a:pt x="5072" y="1853600"/>
                      </a:cubicBezTo>
                      <a:cubicBezTo>
                        <a:pt x="-19312" y="1767018"/>
                        <a:pt x="48411" y="1685769"/>
                        <a:pt x="118800" y="1645193"/>
                      </a:cubicBezTo>
                      <a:cubicBezTo>
                        <a:pt x="148613" y="1627572"/>
                        <a:pt x="179379" y="1611189"/>
                        <a:pt x="209859" y="1594520"/>
                      </a:cubicBezTo>
                      <a:cubicBezTo>
                        <a:pt x="301395" y="1544419"/>
                        <a:pt x="390358" y="1491841"/>
                        <a:pt x="441793" y="1397162"/>
                      </a:cubicBezTo>
                      <a:cubicBezTo>
                        <a:pt x="460557" y="1367635"/>
                        <a:pt x="479417" y="1338298"/>
                        <a:pt x="497991" y="1308865"/>
                      </a:cubicBezTo>
                      <a:cubicBezTo>
                        <a:pt x="591050" y="1162276"/>
                        <a:pt x="679537" y="1015876"/>
                        <a:pt x="743545" y="850903"/>
                      </a:cubicBezTo>
                      <a:lnTo>
                        <a:pt x="743545" y="85090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235775A-3595-4A13-9758-3C19D5BC60DB}"/>
                    </a:ext>
                  </a:extLst>
                </p:cNvPr>
                <p:cNvSpPr/>
                <p:nvPr/>
              </p:nvSpPr>
              <p:spPr>
                <a:xfrm>
                  <a:off x="6634979" y="1552977"/>
                  <a:ext cx="2412688" cy="3307938"/>
                </a:xfrm>
                <a:custGeom>
                  <a:avLst/>
                  <a:gdLst>
                    <a:gd name="connsiteX0" fmla="*/ 919830 w 2412688"/>
                    <a:gd name="connsiteY0" fmla="*/ 723848 h 3307938"/>
                    <a:gd name="connsiteX1" fmla="*/ 422339 w 2412688"/>
                    <a:gd name="connsiteY1" fmla="*/ 1326972 h 3307938"/>
                    <a:gd name="connsiteX2" fmla="*/ 344710 w 2412688"/>
                    <a:gd name="connsiteY2" fmla="*/ 1409934 h 3307938"/>
                    <a:gd name="connsiteX3" fmla="*/ 238792 w 2412688"/>
                    <a:gd name="connsiteY3" fmla="*/ 1516519 h 3307938"/>
                    <a:gd name="connsiteX4" fmla="*/ 122683 w 2412688"/>
                    <a:gd name="connsiteY4" fmla="*/ 1612912 h 3307938"/>
                    <a:gd name="connsiteX5" fmla="*/ 49626 w 2412688"/>
                    <a:gd name="connsiteY5" fmla="*/ 1832178 h 3307938"/>
                    <a:gd name="connsiteX6" fmla="*/ 80963 w 2412688"/>
                    <a:gd name="connsiteY6" fmla="*/ 1936857 h 3307938"/>
                    <a:gd name="connsiteX7" fmla="*/ 486442 w 2412688"/>
                    <a:gd name="connsiteY7" fmla="*/ 2563126 h 3307938"/>
                    <a:gd name="connsiteX8" fmla="*/ 557308 w 2412688"/>
                    <a:gd name="connsiteY8" fmla="*/ 2660091 h 3307938"/>
                    <a:gd name="connsiteX9" fmla="*/ 974123 w 2412688"/>
                    <a:gd name="connsiteY9" fmla="*/ 3065093 h 3307938"/>
                    <a:gd name="connsiteX10" fmla="*/ 1092709 w 2412688"/>
                    <a:gd name="connsiteY10" fmla="*/ 3142151 h 3307938"/>
                    <a:gd name="connsiteX11" fmla="*/ 1216343 w 2412688"/>
                    <a:gd name="connsiteY11" fmla="*/ 3209397 h 3307938"/>
                    <a:gd name="connsiteX12" fmla="*/ 1346169 w 2412688"/>
                    <a:gd name="connsiteY12" fmla="*/ 3266738 h 3307938"/>
                    <a:gd name="connsiteX13" fmla="*/ 1457135 w 2412688"/>
                    <a:gd name="connsiteY13" fmla="*/ 3199015 h 3307938"/>
                    <a:gd name="connsiteX14" fmla="*/ 1994250 w 2412688"/>
                    <a:gd name="connsiteY14" fmla="*/ 2289568 h 3307938"/>
                    <a:gd name="connsiteX15" fmla="*/ 2101883 w 2412688"/>
                    <a:gd name="connsiteY15" fmla="*/ 2209749 h 3307938"/>
                    <a:gd name="connsiteX16" fmla="*/ 2217897 w 2412688"/>
                    <a:gd name="connsiteY16" fmla="*/ 2140692 h 3307938"/>
                    <a:gd name="connsiteX17" fmla="*/ 2288668 w 2412688"/>
                    <a:gd name="connsiteY17" fmla="*/ 2082399 h 3307938"/>
                    <a:gd name="connsiteX18" fmla="*/ 2374964 w 2412688"/>
                    <a:gd name="connsiteY18" fmla="*/ 1769884 h 3307938"/>
                    <a:gd name="connsiteX19" fmla="*/ 2323530 w 2412688"/>
                    <a:gd name="connsiteY19" fmla="*/ 995692 h 3307938"/>
                    <a:gd name="connsiteX20" fmla="*/ 2290668 w 2412688"/>
                    <a:gd name="connsiteY20" fmla="*/ 839672 h 3307938"/>
                    <a:gd name="connsiteX21" fmla="*/ 2230184 w 2412688"/>
                    <a:gd name="connsiteY21" fmla="*/ 741184 h 3307938"/>
                    <a:gd name="connsiteX22" fmla="*/ 2147602 w 2412688"/>
                    <a:gd name="connsiteY22" fmla="*/ 654602 h 3307938"/>
                    <a:gd name="connsiteX23" fmla="*/ 1673924 w 2412688"/>
                    <a:gd name="connsiteY23" fmla="*/ 391997 h 3307938"/>
                    <a:gd name="connsiteX24" fmla="*/ 1608107 w 2412688"/>
                    <a:gd name="connsiteY24" fmla="*/ 333990 h 3307938"/>
                    <a:gd name="connsiteX25" fmla="*/ 1540289 w 2412688"/>
                    <a:gd name="connsiteY25" fmla="*/ 249884 h 3307938"/>
                    <a:gd name="connsiteX26" fmla="*/ 1403224 w 2412688"/>
                    <a:gd name="connsiteY26" fmla="*/ 80720 h 3307938"/>
                    <a:gd name="connsiteX27" fmla="*/ 1163670 w 2412688"/>
                    <a:gd name="connsiteY27" fmla="*/ 53288 h 3307938"/>
                    <a:gd name="connsiteX28" fmla="*/ 1087565 w 2412688"/>
                    <a:gd name="connsiteY28" fmla="*/ 110819 h 3307938"/>
                    <a:gd name="connsiteX29" fmla="*/ 1029749 w 2412688"/>
                    <a:gd name="connsiteY29" fmla="*/ 186353 h 3307938"/>
                    <a:gd name="connsiteX30" fmla="*/ 983171 w 2412688"/>
                    <a:gd name="connsiteY30" fmla="*/ 390569 h 3307938"/>
                    <a:gd name="connsiteX31" fmla="*/ 972694 w 2412688"/>
                    <a:gd name="connsiteY31" fmla="*/ 487724 h 3307938"/>
                    <a:gd name="connsiteX32" fmla="*/ 919830 w 2412688"/>
                    <a:gd name="connsiteY32" fmla="*/ 723848 h 3307938"/>
                    <a:gd name="connsiteX33" fmla="*/ 919830 w 2412688"/>
                    <a:gd name="connsiteY33" fmla="*/ 723848 h 3307938"/>
                    <a:gd name="connsiteX34" fmla="*/ 903257 w 2412688"/>
                    <a:gd name="connsiteY34" fmla="*/ 711752 h 3307938"/>
                    <a:gd name="connsiteX35" fmla="*/ 959930 w 2412688"/>
                    <a:gd name="connsiteY35" fmla="*/ 482009 h 3307938"/>
                    <a:gd name="connsiteX36" fmla="*/ 970789 w 2412688"/>
                    <a:gd name="connsiteY36" fmla="*/ 397808 h 3307938"/>
                    <a:gd name="connsiteX37" fmla="*/ 979742 w 2412688"/>
                    <a:gd name="connsiteY37" fmla="*/ 307225 h 3307938"/>
                    <a:gd name="connsiteX38" fmla="*/ 1124332 w 2412688"/>
                    <a:gd name="connsiteY38" fmla="*/ 32143 h 3307938"/>
                    <a:gd name="connsiteX39" fmla="*/ 1228154 w 2412688"/>
                    <a:gd name="connsiteY39" fmla="*/ 1091 h 3307938"/>
                    <a:gd name="connsiteX40" fmla="*/ 1441038 w 2412688"/>
                    <a:gd name="connsiteY40" fmla="*/ 113391 h 3307938"/>
                    <a:gd name="connsiteX41" fmla="*/ 1539145 w 2412688"/>
                    <a:gd name="connsiteY41" fmla="*/ 249408 h 3307938"/>
                    <a:gd name="connsiteX42" fmla="*/ 1590200 w 2412688"/>
                    <a:gd name="connsiteY42" fmla="*/ 313607 h 3307938"/>
                    <a:gd name="connsiteX43" fmla="*/ 2079784 w 2412688"/>
                    <a:gd name="connsiteY43" fmla="*/ 595166 h 3307938"/>
                    <a:gd name="connsiteX44" fmla="*/ 2235328 w 2412688"/>
                    <a:gd name="connsiteY44" fmla="*/ 736231 h 3307938"/>
                    <a:gd name="connsiteX45" fmla="*/ 2291716 w 2412688"/>
                    <a:gd name="connsiteY45" fmla="*/ 820146 h 3307938"/>
                    <a:gd name="connsiteX46" fmla="*/ 2328864 w 2412688"/>
                    <a:gd name="connsiteY46" fmla="*/ 1417935 h 3307938"/>
                    <a:gd name="connsiteX47" fmla="*/ 2342389 w 2412688"/>
                    <a:gd name="connsiteY47" fmla="*/ 1490992 h 3307938"/>
                    <a:gd name="connsiteX48" fmla="*/ 2293716 w 2412688"/>
                    <a:gd name="connsiteY48" fmla="*/ 2091829 h 3307938"/>
                    <a:gd name="connsiteX49" fmla="*/ 2201419 w 2412688"/>
                    <a:gd name="connsiteY49" fmla="*/ 2162314 h 3307938"/>
                    <a:gd name="connsiteX50" fmla="*/ 2109407 w 2412688"/>
                    <a:gd name="connsiteY50" fmla="*/ 2234418 h 3307938"/>
                    <a:gd name="connsiteX51" fmla="*/ 2020063 w 2412688"/>
                    <a:gd name="connsiteY51" fmla="*/ 2304617 h 3307938"/>
                    <a:gd name="connsiteX52" fmla="*/ 1508094 w 2412688"/>
                    <a:gd name="connsiteY52" fmla="*/ 3166249 h 3307938"/>
                    <a:gd name="connsiteX53" fmla="*/ 1430180 w 2412688"/>
                    <a:gd name="connsiteY53" fmla="*/ 3285597 h 3307938"/>
                    <a:gd name="connsiteX54" fmla="*/ 1208152 w 2412688"/>
                    <a:gd name="connsiteY54" fmla="*/ 3263309 h 3307938"/>
                    <a:gd name="connsiteX55" fmla="*/ 1098995 w 2412688"/>
                    <a:gd name="connsiteY55" fmla="*/ 3187775 h 3307938"/>
                    <a:gd name="connsiteX56" fmla="*/ 992315 w 2412688"/>
                    <a:gd name="connsiteY56" fmla="*/ 3107194 h 3307938"/>
                    <a:gd name="connsiteX57" fmla="*/ 559309 w 2412688"/>
                    <a:gd name="connsiteY57" fmla="*/ 2685903 h 3307938"/>
                    <a:gd name="connsiteX58" fmla="*/ 483109 w 2412688"/>
                    <a:gd name="connsiteY58" fmla="*/ 2588843 h 3307938"/>
                    <a:gd name="connsiteX59" fmla="*/ 64294 w 2412688"/>
                    <a:gd name="connsiteY59" fmla="*/ 1996389 h 3307938"/>
                    <a:gd name="connsiteX60" fmla="*/ 19908 w 2412688"/>
                    <a:gd name="connsiteY60" fmla="*/ 1902377 h 3307938"/>
                    <a:gd name="connsiteX61" fmla="*/ 68295 w 2412688"/>
                    <a:gd name="connsiteY61" fmla="*/ 1633962 h 3307938"/>
                    <a:gd name="connsiteX62" fmla="*/ 132017 w 2412688"/>
                    <a:gd name="connsiteY62" fmla="*/ 1569192 h 3307938"/>
                    <a:gd name="connsiteX63" fmla="*/ 325756 w 2412688"/>
                    <a:gd name="connsiteY63" fmla="*/ 1379835 h 3307938"/>
                    <a:gd name="connsiteX64" fmla="*/ 388049 w 2412688"/>
                    <a:gd name="connsiteY64" fmla="*/ 1317732 h 3307938"/>
                    <a:gd name="connsiteX65" fmla="*/ 903257 w 2412688"/>
                    <a:gd name="connsiteY65" fmla="*/ 711752 h 3307938"/>
                    <a:gd name="connsiteX66" fmla="*/ 903257 w 2412688"/>
                    <a:gd name="connsiteY66" fmla="*/ 711752 h 3307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412688" h="3307938">
                      <a:moveTo>
                        <a:pt x="919830" y="723848"/>
                      </a:moveTo>
                      <a:cubicBezTo>
                        <a:pt x="821627" y="975975"/>
                        <a:pt x="608363" y="1138091"/>
                        <a:pt x="422339" y="1326972"/>
                      </a:cubicBezTo>
                      <a:cubicBezTo>
                        <a:pt x="395765" y="1353927"/>
                        <a:pt x="369761" y="1381455"/>
                        <a:pt x="344710" y="1409934"/>
                      </a:cubicBezTo>
                      <a:cubicBezTo>
                        <a:pt x="312230" y="1449177"/>
                        <a:pt x="276321" y="1483658"/>
                        <a:pt x="238792" y="1516519"/>
                      </a:cubicBezTo>
                      <a:cubicBezTo>
                        <a:pt x="201264" y="1549380"/>
                        <a:pt x="162021" y="1580432"/>
                        <a:pt x="122683" y="1612912"/>
                      </a:cubicBezTo>
                      <a:cubicBezTo>
                        <a:pt x="57722" y="1664347"/>
                        <a:pt x="30671" y="1753691"/>
                        <a:pt x="49626" y="1832178"/>
                      </a:cubicBezTo>
                      <a:cubicBezTo>
                        <a:pt x="57722" y="1868373"/>
                        <a:pt x="68390" y="1903234"/>
                        <a:pt x="80963" y="1936857"/>
                      </a:cubicBezTo>
                      <a:cubicBezTo>
                        <a:pt x="169546" y="2172506"/>
                        <a:pt x="357569" y="2352242"/>
                        <a:pt x="486442" y="2563126"/>
                      </a:cubicBezTo>
                      <a:cubicBezTo>
                        <a:pt x="509874" y="2596464"/>
                        <a:pt x="533115" y="2628563"/>
                        <a:pt x="557308" y="2660091"/>
                      </a:cubicBezTo>
                      <a:cubicBezTo>
                        <a:pt x="673228" y="2815729"/>
                        <a:pt x="813722" y="2953461"/>
                        <a:pt x="974123" y="3065093"/>
                      </a:cubicBezTo>
                      <a:cubicBezTo>
                        <a:pt x="1012127" y="3092240"/>
                        <a:pt x="1051656" y="3117862"/>
                        <a:pt x="1092709" y="3142151"/>
                      </a:cubicBezTo>
                      <a:cubicBezTo>
                        <a:pt x="1132904" y="3166154"/>
                        <a:pt x="1174148" y="3188633"/>
                        <a:pt x="1216343" y="3209397"/>
                      </a:cubicBezTo>
                      <a:cubicBezTo>
                        <a:pt x="1258634" y="3230162"/>
                        <a:pt x="1301878" y="3249402"/>
                        <a:pt x="1346169" y="3266738"/>
                      </a:cubicBezTo>
                      <a:cubicBezTo>
                        <a:pt x="1394937" y="3285692"/>
                        <a:pt x="1446372" y="3242354"/>
                        <a:pt x="1457135" y="3199015"/>
                      </a:cubicBezTo>
                      <a:cubicBezTo>
                        <a:pt x="1497807" y="2830874"/>
                        <a:pt x="1687259" y="2500642"/>
                        <a:pt x="1994250" y="2289568"/>
                      </a:cubicBezTo>
                      <a:cubicBezTo>
                        <a:pt x="2028826" y="2261279"/>
                        <a:pt x="2064545" y="2234609"/>
                        <a:pt x="2101883" y="2209749"/>
                      </a:cubicBezTo>
                      <a:cubicBezTo>
                        <a:pt x="2138935" y="2184888"/>
                        <a:pt x="2177606" y="2161742"/>
                        <a:pt x="2217897" y="2140692"/>
                      </a:cubicBezTo>
                      <a:cubicBezTo>
                        <a:pt x="2244948" y="2125833"/>
                        <a:pt x="2267999" y="2105450"/>
                        <a:pt x="2288668" y="2082399"/>
                      </a:cubicBezTo>
                      <a:cubicBezTo>
                        <a:pt x="2369535" y="1999913"/>
                        <a:pt x="2404682" y="1878183"/>
                        <a:pt x="2374964" y="1769884"/>
                      </a:cubicBezTo>
                      <a:cubicBezTo>
                        <a:pt x="2301908" y="1510042"/>
                        <a:pt x="2296478" y="1258296"/>
                        <a:pt x="2323530" y="995692"/>
                      </a:cubicBezTo>
                      <a:cubicBezTo>
                        <a:pt x="2328959" y="941590"/>
                        <a:pt x="2312671" y="887393"/>
                        <a:pt x="2290668" y="839672"/>
                      </a:cubicBezTo>
                      <a:cubicBezTo>
                        <a:pt x="2274285" y="805001"/>
                        <a:pt x="2253806" y="772140"/>
                        <a:pt x="2230184" y="741184"/>
                      </a:cubicBezTo>
                      <a:cubicBezTo>
                        <a:pt x="2205991" y="710228"/>
                        <a:pt x="2178654" y="681272"/>
                        <a:pt x="2147602" y="654602"/>
                      </a:cubicBezTo>
                      <a:cubicBezTo>
                        <a:pt x="2004156" y="532777"/>
                        <a:pt x="1833659" y="489438"/>
                        <a:pt x="1673924" y="391997"/>
                      </a:cubicBezTo>
                      <a:cubicBezTo>
                        <a:pt x="1649540" y="378472"/>
                        <a:pt x="1627918" y="359517"/>
                        <a:pt x="1608107" y="333990"/>
                      </a:cubicBezTo>
                      <a:cubicBezTo>
                        <a:pt x="1583723" y="307034"/>
                        <a:pt x="1561815" y="278650"/>
                        <a:pt x="1540289" y="249884"/>
                      </a:cubicBezTo>
                      <a:cubicBezTo>
                        <a:pt x="1497331" y="192353"/>
                        <a:pt x="1455992" y="133489"/>
                        <a:pt x="1403224" y="80720"/>
                      </a:cubicBezTo>
                      <a:cubicBezTo>
                        <a:pt x="1338263" y="15760"/>
                        <a:pt x="1238060" y="7664"/>
                        <a:pt x="1163670" y="53288"/>
                      </a:cubicBezTo>
                      <a:cubicBezTo>
                        <a:pt x="1135952" y="68338"/>
                        <a:pt x="1110235" y="88055"/>
                        <a:pt x="1087565" y="110819"/>
                      </a:cubicBezTo>
                      <a:cubicBezTo>
                        <a:pt x="1064896" y="133489"/>
                        <a:pt x="1045274" y="159206"/>
                        <a:pt x="1029749" y="186353"/>
                      </a:cubicBezTo>
                      <a:cubicBezTo>
                        <a:pt x="994506" y="248646"/>
                        <a:pt x="986410" y="319036"/>
                        <a:pt x="983171" y="390569"/>
                      </a:cubicBezTo>
                      <a:cubicBezTo>
                        <a:pt x="980218" y="423525"/>
                        <a:pt x="977456" y="456386"/>
                        <a:pt x="972694" y="487724"/>
                      </a:cubicBezTo>
                      <a:cubicBezTo>
                        <a:pt x="959549" y="567829"/>
                        <a:pt x="946309" y="647363"/>
                        <a:pt x="919830" y="723848"/>
                      </a:cubicBezTo>
                      <a:lnTo>
                        <a:pt x="919830" y="723848"/>
                      </a:lnTo>
                      <a:close/>
                      <a:moveTo>
                        <a:pt x="903257" y="711752"/>
                      </a:moveTo>
                      <a:cubicBezTo>
                        <a:pt x="932593" y="637266"/>
                        <a:pt x="947262" y="560114"/>
                        <a:pt x="959930" y="482009"/>
                      </a:cubicBezTo>
                      <a:cubicBezTo>
                        <a:pt x="964788" y="455720"/>
                        <a:pt x="967931" y="427240"/>
                        <a:pt x="970789" y="397808"/>
                      </a:cubicBezTo>
                      <a:cubicBezTo>
                        <a:pt x="973646" y="368376"/>
                        <a:pt x="976123" y="337800"/>
                        <a:pt x="979742" y="307225"/>
                      </a:cubicBezTo>
                      <a:cubicBezTo>
                        <a:pt x="988982" y="202736"/>
                        <a:pt x="1026891" y="91769"/>
                        <a:pt x="1124332" y="32143"/>
                      </a:cubicBezTo>
                      <a:cubicBezTo>
                        <a:pt x="1158812" y="12521"/>
                        <a:pt x="1193864" y="2711"/>
                        <a:pt x="1228154" y="1091"/>
                      </a:cubicBezTo>
                      <a:cubicBezTo>
                        <a:pt x="1313879" y="-8434"/>
                        <a:pt x="1389603" y="45668"/>
                        <a:pt x="1441038" y="113391"/>
                      </a:cubicBezTo>
                      <a:cubicBezTo>
                        <a:pt x="1476185" y="159397"/>
                        <a:pt x="1506665" y="205403"/>
                        <a:pt x="1539145" y="249408"/>
                      </a:cubicBezTo>
                      <a:cubicBezTo>
                        <a:pt x="1555433" y="271411"/>
                        <a:pt x="1572102" y="292842"/>
                        <a:pt x="1590200" y="313607"/>
                      </a:cubicBezTo>
                      <a:cubicBezTo>
                        <a:pt x="1719835" y="457148"/>
                        <a:pt x="1914716" y="486962"/>
                        <a:pt x="2079784" y="595166"/>
                      </a:cubicBezTo>
                      <a:cubicBezTo>
                        <a:pt x="2142078" y="635076"/>
                        <a:pt x="2192751" y="682986"/>
                        <a:pt x="2235328" y="736231"/>
                      </a:cubicBezTo>
                      <a:cubicBezTo>
                        <a:pt x="2256568" y="762901"/>
                        <a:pt x="2275714" y="790905"/>
                        <a:pt x="2291716" y="820146"/>
                      </a:cubicBezTo>
                      <a:cubicBezTo>
                        <a:pt x="2385727" y="1003788"/>
                        <a:pt x="2315338" y="1217720"/>
                        <a:pt x="2328864" y="1417935"/>
                      </a:cubicBezTo>
                      <a:cubicBezTo>
                        <a:pt x="2331530" y="1442319"/>
                        <a:pt x="2334293" y="1466703"/>
                        <a:pt x="2342389" y="1490992"/>
                      </a:cubicBezTo>
                      <a:cubicBezTo>
                        <a:pt x="2388395" y="1691303"/>
                        <a:pt x="2496694" y="1948478"/>
                        <a:pt x="2293716" y="2091829"/>
                      </a:cubicBezTo>
                      <a:cubicBezTo>
                        <a:pt x="2263045" y="2115165"/>
                        <a:pt x="2232185" y="2138597"/>
                        <a:pt x="2201419" y="2162314"/>
                      </a:cubicBezTo>
                      <a:cubicBezTo>
                        <a:pt x="2170653" y="2186031"/>
                        <a:pt x="2139887" y="2210034"/>
                        <a:pt x="2109407" y="2234418"/>
                      </a:cubicBezTo>
                      <a:cubicBezTo>
                        <a:pt x="2079689" y="2256992"/>
                        <a:pt x="2049876" y="2280424"/>
                        <a:pt x="2020063" y="2304617"/>
                      </a:cubicBezTo>
                      <a:cubicBezTo>
                        <a:pt x="1733360" y="2503309"/>
                        <a:pt x="1457231" y="2790202"/>
                        <a:pt x="1508094" y="3166249"/>
                      </a:cubicBezTo>
                      <a:cubicBezTo>
                        <a:pt x="1505999" y="3215208"/>
                        <a:pt x="1473518" y="3261213"/>
                        <a:pt x="1430180" y="3285597"/>
                      </a:cubicBezTo>
                      <a:cubicBezTo>
                        <a:pt x="1357123" y="3326174"/>
                        <a:pt x="1273208" y="3307124"/>
                        <a:pt x="1208152" y="3263309"/>
                      </a:cubicBezTo>
                      <a:cubicBezTo>
                        <a:pt x="1171385" y="3239020"/>
                        <a:pt x="1135000" y="3213779"/>
                        <a:pt x="1098995" y="3187775"/>
                      </a:cubicBezTo>
                      <a:cubicBezTo>
                        <a:pt x="1062991" y="3161772"/>
                        <a:pt x="1027367" y="3134912"/>
                        <a:pt x="992315" y="3107194"/>
                      </a:cubicBezTo>
                      <a:cubicBezTo>
                        <a:pt x="833629" y="2982512"/>
                        <a:pt x="685229" y="2842399"/>
                        <a:pt x="559309" y="2685903"/>
                      </a:cubicBezTo>
                      <a:cubicBezTo>
                        <a:pt x="533306" y="2654375"/>
                        <a:pt x="508159" y="2622086"/>
                        <a:pt x="483109" y="2588843"/>
                      </a:cubicBezTo>
                      <a:cubicBezTo>
                        <a:pt x="343091" y="2390819"/>
                        <a:pt x="176308" y="2210606"/>
                        <a:pt x="64294" y="1996389"/>
                      </a:cubicBezTo>
                      <a:cubicBezTo>
                        <a:pt x="48292" y="1965813"/>
                        <a:pt x="33433" y="1934476"/>
                        <a:pt x="19908" y="1902377"/>
                      </a:cubicBezTo>
                      <a:cubicBezTo>
                        <a:pt x="-18002" y="1813032"/>
                        <a:pt x="-1714" y="1702066"/>
                        <a:pt x="68295" y="1633962"/>
                      </a:cubicBezTo>
                      <a:cubicBezTo>
                        <a:pt x="88774" y="1611198"/>
                        <a:pt x="110110" y="1589766"/>
                        <a:pt x="132017" y="1569192"/>
                      </a:cubicBezTo>
                      <a:cubicBezTo>
                        <a:pt x="197359" y="1506899"/>
                        <a:pt x="266891" y="1450987"/>
                        <a:pt x="325756" y="1379835"/>
                      </a:cubicBezTo>
                      <a:cubicBezTo>
                        <a:pt x="345853" y="1358309"/>
                        <a:pt x="366904" y="1337640"/>
                        <a:pt x="388049" y="1317732"/>
                      </a:cubicBezTo>
                      <a:cubicBezTo>
                        <a:pt x="582931" y="1131138"/>
                        <a:pt x="799529" y="963307"/>
                        <a:pt x="903257" y="711752"/>
                      </a:cubicBezTo>
                      <a:lnTo>
                        <a:pt x="903257" y="7117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F6435FBB-68B4-462D-B664-47D39EDF8511}"/>
                    </a:ext>
                  </a:extLst>
                </p:cNvPr>
                <p:cNvSpPr/>
                <p:nvPr/>
              </p:nvSpPr>
              <p:spPr>
                <a:xfrm>
                  <a:off x="7417534" y="2164620"/>
                  <a:ext cx="1420155" cy="1939622"/>
                </a:xfrm>
                <a:custGeom>
                  <a:avLst/>
                  <a:gdLst>
                    <a:gd name="connsiteX0" fmla="*/ 448362 w 1420155"/>
                    <a:gd name="connsiteY0" fmla="*/ 437294 h 1939622"/>
                    <a:gd name="connsiteX1" fmla="*/ 376448 w 1420155"/>
                    <a:gd name="connsiteY1" fmla="*/ 523877 h 1939622"/>
                    <a:gd name="connsiteX2" fmla="*/ 63742 w 1420155"/>
                    <a:gd name="connsiteY2" fmla="*/ 983553 h 1939622"/>
                    <a:gd name="connsiteX3" fmla="*/ 33263 w 1420155"/>
                    <a:gd name="connsiteY3" fmla="*/ 1115093 h 1939622"/>
                    <a:gd name="connsiteX4" fmla="*/ 19642 w 1420155"/>
                    <a:gd name="connsiteY4" fmla="*/ 1298164 h 1939622"/>
                    <a:gd name="connsiteX5" fmla="*/ 38501 w 1420155"/>
                    <a:gd name="connsiteY5" fmla="*/ 1483235 h 1939622"/>
                    <a:gd name="connsiteX6" fmla="*/ 95270 w 1420155"/>
                    <a:gd name="connsiteY6" fmla="*/ 1678592 h 1939622"/>
                    <a:gd name="connsiteX7" fmla="*/ 382449 w 1420155"/>
                    <a:gd name="connsiteY7" fmla="*/ 1900144 h 1939622"/>
                    <a:gd name="connsiteX8" fmla="*/ 896704 w 1420155"/>
                    <a:gd name="connsiteY8" fmla="*/ 1678116 h 1939622"/>
                    <a:gd name="connsiteX9" fmla="*/ 1007956 w 1420155"/>
                    <a:gd name="connsiteY9" fmla="*/ 1609441 h 1939622"/>
                    <a:gd name="connsiteX10" fmla="*/ 1121398 w 1420155"/>
                    <a:gd name="connsiteY10" fmla="*/ 1540194 h 1939622"/>
                    <a:gd name="connsiteX11" fmla="*/ 1224269 w 1420155"/>
                    <a:gd name="connsiteY11" fmla="*/ 1472471 h 1939622"/>
                    <a:gd name="connsiteX12" fmla="*/ 1413721 w 1420155"/>
                    <a:gd name="connsiteY12" fmla="*/ 1096234 h 1939622"/>
                    <a:gd name="connsiteX13" fmla="*/ 1402863 w 1420155"/>
                    <a:gd name="connsiteY13" fmla="*/ 468251 h 1939622"/>
                    <a:gd name="connsiteX14" fmla="*/ 1351142 w 1420155"/>
                    <a:gd name="connsiteY14" fmla="*/ 224601 h 1939622"/>
                    <a:gd name="connsiteX15" fmla="*/ 1268370 w 1420155"/>
                    <a:gd name="connsiteY15" fmla="*/ 136209 h 1939622"/>
                    <a:gd name="connsiteX16" fmla="*/ 701822 w 1420155"/>
                    <a:gd name="connsiteY16" fmla="*/ 51341 h 1939622"/>
                    <a:gd name="connsiteX17" fmla="*/ 566472 w 1420155"/>
                    <a:gd name="connsiteY17" fmla="*/ 173166 h 1939622"/>
                    <a:gd name="connsiteX18" fmla="*/ 448362 w 1420155"/>
                    <a:gd name="connsiteY18" fmla="*/ 437294 h 1939622"/>
                    <a:gd name="connsiteX19" fmla="*/ 448362 w 1420155"/>
                    <a:gd name="connsiteY19" fmla="*/ 437294 h 1939622"/>
                    <a:gd name="connsiteX20" fmla="*/ 439980 w 1420155"/>
                    <a:gd name="connsiteY20" fmla="*/ 426150 h 1939622"/>
                    <a:gd name="connsiteX21" fmla="*/ 474365 w 1420155"/>
                    <a:gd name="connsiteY21" fmla="*/ 370619 h 1939622"/>
                    <a:gd name="connsiteX22" fmla="*/ 625908 w 1420155"/>
                    <a:gd name="connsiteY22" fmla="*/ 75535 h 1939622"/>
                    <a:gd name="connsiteX23" fmla="*/ 1264750 w 1420155"/>
                    <a:gd name="connsiteY23" fmla="*/ 132399 h 1939622"/>
                    <a:gd name="connsiteX24" fmla="*/ 1354951 w 1420155"/>
                    <a:gd name="connsiteY24" fmla="*/ 226125 h 1939622"/>
                    <a:gd name="connsiteX25" fmla="*/ 1410959 w 1420155"/>
                    <a:gd name="connsiteY25" fmla="*/ 454535 h 1939622"/>
                    <a:gd name="connsiteX26" fmla="*/ 1375811 w 1420155"/>
                    <a:gd name="connsiteY26" fmla="*/ 814579 h 1939622"/>
                    <a:gd name="connsiteX27" fmla="*/ 1199503 w 1420155"/>
                    <a:gd name="connsiteY27" fmla="*/ 1492950 h 1939622"/>
                    <a:gd name="connsiteX28" fmla="*/ 1129209 w 1420155"/>
                    <a:gd name="connsiteY28" fmla="*/ 1537432 h 1939622"/>
                    <a:gd name="connsiteX29" fmla="*/ 920707 w 1420155"/>
                    <a:gd name="connsiteY29" fmla="*/ 1675544 h 1939622"/>
                    <a:gd name="connsiteX30" fmla="*/ 827838 w 1420155"/>
                    <a:gd name="connsiteY30" fmla="*/ 1736314 h 1939622"/>
                    <a:gd name="connsiteX31" fmla="*/ 379687 w 1420155"/>
                    <a:gd name="connsiteY31" fmla="*/ 1935291 h 1939622"/>
                    <a:gd name="connsiteX32" fmla="*/ 84602 w 1420155"/>
                    <a:gd name="connsiteY32" fmla="*/ 1691642 h 1939622"/>
                    <a:gd name="connsiteX33" fmla="*/ 25547 w 1420155"/>
                    <a:gd name="connsiteY33" fmla="*/ 1516953 h 1939622"/>
                    <a:gd name="connsiteX34" fmla="*/ 782 w 1420155"/>
                    <a:gd name="connsiteY34" fmla="*/ 1336169 h 1939622"/>
                    <a:gd name="connsiteX35" fmla="*/ 10022 w 1420155"/>
                    <a:gd name="connsiteY35" fmla="*/ 1152146 h 1939622"/>
                    <a:gd name="connsiteX36" fmla="*/ 25071 w 1420155"/>
                    <a:gd name="connsiteY36" fmla="*/ 1063563 h 1939622"/>
                    <a:gd name="connsiteX37" fmla="*/ 358351 w 1420155"/>
                    <a:gd name="connsiteY37" fmla="*/ 524162 h 1939622"/>
                    <a:gd name="connsiteX38" fmla="*/ 439980 w 1420155"/>
                    <a:gd name="connsiteY38" fmla="*/ 426150 h 1939622"/>
                    <a:gd name="connsiteX39" fmla="*/ 439980 w 1420155"/>
                    <a:gd name="connsiteY39" fmla="*/ 426150 h 1939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420155" h="1939622">
                      <a:moveTo>
                        <a:pt x="448362" y="437294"/>
                      </a:moveTo>
                      <a:cubicBezTo>
                        <a:pt x="425026" y="466441"/>
                        <a:pt x="400927" y="495206"/>
                        <a:pt x="376448" y="523877"/>
                      </a:cubicBezTo>
                      <a:cubicBezTo>
                        <a:pt x="254909" y="667323"/>
                        <a:pt x="124417" y="809245"/>
                        <a:pt x="63742" y="983553"/>
                      </a:cubicBezTo>
                      <a:cubicBezTo>
                        <a:pt x="49169" y="1025368"/>
                        <a:pt x="38692" y="1069087"/>
                        <a:pt x="33263" y="1115093"/>
                      </a:cubicBezTo>
                      <a:cubicBezTo>
                        <a:pt x="25166" y="1175958"/>
                        <a:pt x="19737" y="1236918"/>
                        <a:pt x="19642" y="1298164"/>
                      </a:cubicBezTo>
                      <a:cubicBezTo>
                        <a:pt x="19547" y="1359410"/>
                        <a:pt x="24881" y="1420941"/>
                        <a:pt x="38501" y="1483235"/>
                      </a:cubicBezTo>
                      <a:cubicBezTo>
                        <a:pt x="51265" y="1543718"/>
                        <a:pt x="68981" y="1613537"/>
                        <a:pt x="95270" y="1678592"/>
                      </a:cubicBezTo>
                      <a:cubicBezTo>
                        <a:pt x="147848" y="1808704"/>
                        <a:pt x="234431" y="1920051"/>
                        <a:pt x="382449" y="1900144"/>
                      </a:cubicBezTo>
                      <a:cubicBezTo>
                        <a:pt x="569234" y="1873093"/>
                        <a:pt x="737065" y="1778319"/>
                        <a:pt x="896704" y="1678116"/>
                      </a:cubicBezTo>
                      <a:cubicBezTo>
                        <a:pt x="933566" y="1655446"/>
                        <a:pt x="970523" y="1632491"/>
                        <a:pt x="1007956" y="1609441"/>
                      </a:cubicBezTo>
                      <a:cubicBezTo>
                        <a:pt x="1045294" y="1586390"/>
                        <a:pt x="1083108" y="1563245"/>
                        <a:pt x="1121398" y="1540194"/>
                      </a:cubicBezTo>
                      <a:cubicBezTo>
                        <a:pt x="1156641" y="1518572"/>
                        <a:pt x="1189121" y="1494188"/>
                        <a:pt x="1224269" y="1472471"/>
                      </a:cubicBezTo>
                      <a:cubicBezTo>
                        <a:pt x="1351523" y="1393985"/>
                        <a:pt x="1446201" y="1253206"/>
                        <a:pt x="1413721" y="1096234"/>
                      </a:cubicBezTo>
                      <a:cubicBezTo>
                        <a:pt x="1367715" y="879635"/>
                        <a:pt x="1351427" y="684754"/>
                        <a:pt x="1402863" y="468251"/>
                      </a:cubicBezTo>
                      <a:cubicBezTo>
                        <a:pt x="1421817" y="381668"/>
                        <a:pt x="1405529" y="294991"/>
                        <a:pt x="1351142" y="224601"/>
                      </a:cubicBezTo>
                      <a:cubicBezTo>
                        <a:pt x="1327043" y="190787"/>
                        <a:pt x="1299135" y="161355"/>
                        <a:pt x="1268370" y="136209"/>
                      </a:cubicBezTo>
                      <a:cubicBezTo>
                        <a:pt x="1114636" y="10384"/>
                        <a:pt x="891275" y="-9523"/>
                        <a:pt x="701822" y="51341"/>
                      </a:cubicBezTo>
                      <a:cubicBezTo>
                        <a:pt x="639529" y="70296"/>
                        <a:pt x="590856" y="113635"/>
                        <a:pt x="566472" y="173166"/>
                      </a:cubicBezTo>
                      <a:cubicBezTo>
                        <a:pt x="531230" y="262320"/>
                        <a:pt x="506846" y="359761"/>
                        <a:pt x="448362" y="437294"/>
                      </a:cubicBezTo>
                      <a:lnTo>
                        <a:pt x="448362" y="437294"/>
                      </a:lnTo>
                      <a:close/>
                      <a:moveTo>
                        <a:pt x="439980" y="426150"/>
                      </a:moveTo>
                      <a:cubicBezTo>
                        <a:pt x="452743" y="411291"/>
                        <a:pt x="463507" y="389574"/>
                        <a:pt x="474365" y="370619"/>
                      </a:cubicBezTo>
                      <a:cubicBezTo>
                        <a:pt x="528467" y="270416"/>
                        <a:pt x="520371" y="140495"/>
                        <a:pt x="625908" y="75535"/>
                      </a:cubicBezTo>
                      <a:cubicBezTo>
                        <a:pt x="826219" y="-51719"/>
                        <a:pt x="1080632" y="-8381"/>
                        <a:pt x="1264750" y="132399"/>
                      </a:cubicBezTo>
                      <a:cubicBezTo>
                        <a:pt x="1300850" y="160402"/>
                        <a:pt x="1330948" y="191835"/>
                        <a:pt x="1354951" y="226125"/>
                      </a:cubicBezTo>
                      <a:cubicBezTo>
                        <a:pt x="1405529" y="292133"/>
                        <a:pt x="1416388" y="376049"/>
                        <a:pt x="1410959" y="454535"/>
                      </a:cubicBezTo>
                      <a:cubicBezTo>
                        <a:pt x="1400100" y="576359"/>
                        <a:pt x="1351427" y="692755"/>
                        <a:pt x="1375811" y="814579"/>
                      </a:cubicBezTo>
                      <a:cubicBezTo>
                        <a:pt x="1429913" y="1068992"/>
                        <a:pt x="1465156" y="1366744"/>
                        <a:pt x="1199503" y="1492950"/>
                      </a:cubicBezTo>
                      <a:cubicBezTo>
                        <a:pt x="1175977" y="1507523"/>
                        <a:pt x="1152545" y="1522382"/>
                        <a:pt x="1129209" y="1537432"/>
                      </a:cubicBezTo>
                      <a:cubicBezTo>
                        <a:pt x="1059200" y="1582485"/>
                        <a:pt x="990144" y="1629348"/>
                        <a:pt x="920707" y="1675544"/>
                      </a:cubicBezTo>
                      <a:cubicBezTo>
                        <a:pt x="889846" y="1696023"/>
                        <a:pt x="858889" y="1716311"/>
                        <a:pt x="827838" y="1736314"/>
                      </a:cubicBezTo>
                      <a:cubicBezTo>
                        <a:pt x="691059" y="1824325"/>
                        <a:pt x="547517" y="1897477"/>
                        <a:pt x="379687" y="1935291"/>
                      </a:cubicBezTo>
                      <a:cubicBezTo>
                        <a:pt x="228144" y="1967771"/>
                        <a:pt x="136037" y="1810799"/>
                        <a:pt x="84602" y="1691642"/>
                      </a:cubicBezTo>
                      <a:cubicBezTo>
                        <a:pt x="59361" y="1634777"/>
                        <a:pt x="39740" y="1576389"/>
                        <a:pt x="25547" y="1516953"/>
                      </a:cubicBezTo>
                      <a:cubicBezTo>
                        <a:pt x="11355" y="1457517"/>
                        <a:pt x="3164" y="1397033"/>
                        <a:pt x="782" y="1336169"/>
                      </a:cubicBezTo>
                      <a:cubicBezTo>
                        <a:pt x="-1599" y="1275304"/>
                        <a:pt x="1449" y="1213772"/>
                        <a:pt x="10022" y="1152146"/>
                      </a:cubicBezTo>
                      <a:cubicBezTo>
                        <a:pt x="13546" y="1122618"/>
                        <a:pt x="18499" y="1092995"/>
                        <a:pt x="25071" y="1063563"/>
                      </a:cubicBezTo>
                      <a:cubicBezTo>
                        <a:pt x="74696" y="844774"/>
                        <a:pt x="220238" y="686087"/>
                        <a:pt x="358351" y="524162"/>
                      </a:cubicBezTo>
                      <a:cubicBezTo>
                        <a:pt x="386068" y="491873"/>
                        <a:pt x="413500" y="459297"/>
                        <a:pt x="439980" y="426150"/>
                      </a:cubicBezTo>
                      <a:lnTo>
                        <a:pt x="439980" y="42615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12" name="Graphic 408">
                <a:extLst>
                  <a:ext uri="{FF2B5EF4-FFF2-40B4-BE49-F238E27FC236}">
                    <a16:creationId xmlns:a16="http://schemas.microsoft.com/office/drawing/2014/main" id="{722CC119-9DE9-4BA7-988C-9DCF02293EEE}"/>
                  </a:ext>
                </a:extLst>
              </p:cNvPr>
              <p:cNvGrpSpPr/>
              <p:nvPr/>
            </p:nvGrpSpPr>
            <p:grpSpPr>
              <a:xfrm>
                <a:off x="3377377" y="184843"/>
                <a:ext cx="5710926" cy="5640341"/>
                <a:chOff x="3377377" y="184843"/>
                <a:chExt cx="5710926" cy="5640341"/>
              </a:xfrm>
              <a:grpFill/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434BD4D-FC41-4914-B7F5-D39A0FA84272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784" cy="5638897"/>
                </a:xfrm>
                <a:custGeom>
                  <a:avLst/>
                  <a:gdLst>
                    <a:gd name="connsiteX0" fmla="*/ 1035420 w 5710784"/>
                    <a:gd name="connsiteY0" fmla="*/ 3288608 h 5638897"/>
                    <a:gd name="connsiteX1" fmla="*/ 949219 w 5710784"/>
                    <a:gd name="connsiteY1" fmla="*/ 3339662 h 5638897"/>
                    <a:gd name="connsiteX2" fmla="*/ 380672 w 5710784"/>
                    <a:gd name="connsiteY2" fmla="*/ 4230631 h 5638897"/>
                    <a:gd name="connsiteX3" fmla="*/ 430392 w 5710784"/>
                    <a:gd name="connsiteY3" fmla="*/ 4356647 h 5638897"/>
                    <a:gd name="connsiteX4" fmla="*/ 527928 w 5710784"/>
                    <a:gd name="connsiteY4" fmla="*/ 4455802 h 5638897"/>
                    <a:gd name="connsiteX5" fmla="*/ 657278 w 5710784"/>
                    <a:gd name="connsiteY5" fmla="*/ 4513047 h 5638897"/>
                    <a:gd name="connsiteX6" fmla="*/ 419058 w 5710784"/>
                    <a:gd name="connsiteY6" fmla="*/ 4443324 h 5638897"/>
                    <a:gd name="connsiteX7" fmla="*/ 349620 w 5710784"/>
                    <a:gd name="connsiteY7" fmla="*/ 4399604 h 5638897"/>
                    <a:gd name="connsiteX8" fmla="*/ 269515 w 5710784"/>
                    <a:gd name="connsiteY8" fmla="*/ 4319880 h 5638897"/>
                    <a:gd name="connsiteX9" fmla="*/ 153786 w 5710784"/>
                    <a:gd name="connsiteY9" fmla="*/ 3703708 h 5638897"/>
                    <a:gd name="connsiteX10" fmla="*/ 64442 w 5710784"/>
                    <a:gd name="connsiteY10" fmla="*/ 3308515 h 5638897"/>
                    <a:gd name="connsiteX11" fmla="*/ 19579 w 5710784"/>
                    <a:gd name="connsiteY11" fmla="*/ 3036672 h 5638897"/>
                    <a:gd name="connsiteX12" fmla="*/ 48345 w 5710784"/>
                    <a:gd name="connsiteY12" fmla="*/ 2956186 h 5638897"/>
                    <a:gd name="connsiteX13" fmla="*/ 205221 w 5710784"/>
                    <a:gd name="connsiteY13" fmla="*/ 2750827 h 5638897"/>
                    <a:gd name="connsiteX14" fmla="*/ 762815 w 5710784"/>
                    <a:gd name="connsiteY14" fmla="*/ 2239239 h 5638897"/>
                    <a:gd name="connsiteX15" fmla="*/ 768244 w 5710784"/>
                    <a:gd name="connsiteY15" fmla="*/ 1299979 h 5638897"/>
                    <a:gd name="connsiteX16" fmla="*/ 794533 w 5710784"/>
                    <a:gd name="connsiteY16" fmla="*/ 1123385 h 5638897"/>
                    <a:gd name="connsiteX17" fmla="*/ 1160674 w 5710784"/>
                    <a:gd name="connsiteY17" fmla="*/ 764007 h 5638897"/>
                    <a:gd name="connsiteX18" fmla="*/ 1355461 w 5710784"/>
                    <a:gd name="connsiteY18" fmla="*/ 682663 h 5638897"/>
                    <a:gd name="connsiteX19" fmla="*/ 1646544 w 5710784"/>
                    <a:gd name="connsiteY19" fmla="*/ 564744 h 5638897"/>
                    <a:gd name="connsiteX20" fmla="*/ 1743128 w 5710784"/>
                    <a:gd name="connsiteY20" fmla="*/ 522929 h 5638897"/>
                    <a:gd name="connsiteX21" fmla="*/ 1827900 w 5710784"/>
                    <a:gd name="connsiteY21" fmla="*/ 481972 h 5638897"/>
                    <a:gd name="connsiteX22" fmla="*/ 1905053 w 5710784"/>
                    <a:gd name="connsiteY22" fmla="*/ 431108 h 5638897"/>
                    <a:gd name="connsiteX23" fmla="*/ 2273194 w 5710784"/>
                    <a:gd name="connsiteY23" fmla="*/ 73825 h 5638897"/>
                    <a:gd name="connsiteX24" fmla="*/ 2356157 w 5710784"/>
                    <a:gd name="connsiteY24" fmla="*/ 32392 h 5638897"/>
                    <a:gd name="connsiteX25" fmla="*/ 2440548 w 5710784"/>
                    <a:gd name="connsiteY25" fmla="*/ 7055 h 5638897"/>
                    <a:gd name="connsiteX26" fmla="*/ 2665720 w 5710784"/>
                    <a:gd name="connsiteY26" fmla="*/ 52108 h 5638897"/>
                    <a:gd name="connsiteX27" fmla="*/ 3144827 w 5710784"/>
                    <a:gd name="connsiteY27" fmla="*/ 246990 h 5638897"/>
                    <a:gd name="connsiteX28" fmla="*/ 3670702 w 5710784"/>
                    <a:gd name="connsiteY28" fmla="*/ 215843 h 5638897"/>
                    <a:gd name="connsiteX29" fmla="*/ 3797289 w 5710784"/>
                    <a:gd name="connsiteY29" fmla="*/ 265087 h 5638897"/>
                    <a:gd name="connsiteX30" fmla="*/ 4058179 w 5710784"/>
                    <a:gd name="connsiteY30" fmla="*/ 415392 h 5638897"/>
                    <a:gd name="connsiteX31" fmla="*/ 4140094 w 5710784"/>
                    <a:gd name="connsiteY31" fmla="*/ 476542 h 5638897"/>
                    <a:gd name="connsiteX32" fmla="*/ 4685020 w 5710784"/>
                    <a:gd name="connsiteY32" fmla="*/ 953459 h 5638897"/>
                    <a:gd name="connsiteX33" fmla="*/ 4728073 w 5710784"/>
                    <a:gd name="connsiteY33" fmla="*/ 1027087 h 5638897"/>
                    <a:gd name="connsiteX34" fmla="*/ 4766268 w 5710784"/>
                    <a:gd name="connsiteY34" fmla="*/ 1101668 h 5638897"/>
                    <a:gd name="connsiteX35" fmla="*/ 4939051 w 5710784"/>
                    <a:gd name="connsiteY35" fmla="*/ 1534103 h 5638897"/>
                    <a:gd name="connsiteX36" fmla="*/ 4990867 w 5710784"/>
                    <a:gd name="connsiteY36" fmla="*/ 1616780 h 5638897"/>
                    <a:gd name="connsiteX37" fmla="*/ 5090975 w 5710784"/>
                    <a:gd name="connsiteY37" fmla="*/ 1730509 h 5638897"/>
                    <a:gd name="connsiteX38" fmla="*/ 5480738 w 5710784"/>
                    <a:gd name="connsiteY38" fmla="*/ 2036356 h 5638897"/>
                    <a:gd name="connsiteX39" fmla="*/ 5547794 w 5710784"/>
                    <a:gd name="connsiteY39" fmla="*/ 2122082 h 5638897"/>
                    <a:gd name="connsiteX40" fmla="*/ 5599800 w 5710784"/>
                    <a:gd name="connsiteY40" fmla="*/ 2213998 h 5638897"/>
                    <a:gd name="connsiteX41" fmla="*/ 5616088 w 5710784"/>
                    <a:gd name="connsiteY41" fmla="*/ 2729300 h 5638897"/>
                    <a:gd name="connsiteX42" fmla="*/ 5689145 w 5710784"/>
                    <a:gd name="connsiteY42" fmla="*/ 3078487 h 5638897"/>
                    <a:gd name="connsiteX43" fmla="*/ 5588276 w 5710784"/>
                    <a:gd name="connsiteY43" fmla="*/ 3489776 h 5638897"/>
                    <a:gd name="connsiteX44" fmla="*/ 5475309 w 5710784"/>
                    <a:gd name="connsiteY44" fmla="*/ 3600933 h 5638897"/>
                    <a:gd name="connsiteX45" fmla="*/ 5372915 w 5710784"/>
                    <a:gd name="connsiteY45" fmla="*/ 3676562 h 5638897"/>
                    <a:gd name="connsiteX46" fmla="*/ 5272617 w 5710784"/>
                    <a:gd name="connsiteY46" fmla="*/ 3751333 h 5638897"/>
                    <a:gd name="connsiteX47" fmla="*/ 5008298 w 5710784"/>
                    <a:gd name="connsiteY47" fmla="*/ 4535431 h 5638897"/>
                    <a:gd name="connsiteX48" fmla="*/ 5014680 w 5710784"/>
                    <a:gd name="connsiteY48" fmla="*/ 4637539 h 5638897"/>
                    <a:gd name="connsiteX49" fmla="*/ 5022395 w 5710784"/>
                    <a:gd name="connsiteY49" fmla="*/ 4738980 h 5638897"/>
                    <a:gd name="connsiteX50" fmla="*/ 5039540 w 5710784"/>
                    <a:gd name="connsiteY50" fmla="*/ 4965104 h 5638897"/>
                    <a:gd name="connsiteX51" fmla="*/ 4721500 w 5710784"/>
                    <a:gd name="connsiteY51" fmla="*/ 5436496 h 5638897"/>
                    <a:gd name="connsiteX52" fmla="*/ 4486233 w 5710784"/>
                    <a:gd name="connsiteY52" fmla="*/ 5533080 h 5638897"/>
                    <a:gd name="connsiteX53" fmla="*/ 4404889 w 5710784"/>
                    <a:gd name="connsiteY53" fmla="*/ 5559654 h 5638897"/>
                    <a:gd name="connsiteX54" fmla="*/ 4323165 w 5710784"/>
                    <a:gd name="connsiteY54" fmla="*/ 5584038 h 5638897"/>
                    <a:gd name="connsiteX55" fmla="*/ 3650890 w 5710784"/>
                    <a:gd name="connsiteY55" fmla="*/ 5580228 h 5638897"/>
                    <a:gd name="connsiteX56" fmla="*/ 3515730 w 5710784"/>
                    <a:gd name="connsiteY56" fmla="*/ 5546796 h 5638897"/>
                    <a:gd name="connsiteX57" fmla="*/ 2944516 w 5710784"/>
                    <a:gd name="connsiteY57" fmla="*/ 5490122 h 5638897"/>
                    <a:gd name="connsiteX58" fmla="*/ 2452169 w 5710784"/>
                    <a:gd name="connsiteY58" fmla="*/ 5621090 h 5638897"/>
                    <a:gd name="connsiteX59" fmla="*/ 2336154 w 5710784"/>
                    <a:gd name="connsiteY59" fmla="*/ 5628710 h 5638897"/>
                    <a:gd name="connsiteX60" fmla="*/ 2219664 w 5710784"/>
                    <a:gd name="connsiteY60" fmla="*/ 5634425 h 5638897"/>
                    <a:gd name="connsiteX61" fmla="*/ 2032974 w 5710784"/>
                    <a:gd name="connsiteY61" fmla="*/ 5634330 h 5638897"/>
                    <a:gd name="connsiteX62" fmla="*/ 1827805 w 5710784"/>
                    <a:gd name="connsiteY62" fmla="*/ 5593944 h 5638897"/>
                    <a:gd name="connsiteX63" fmla="*/ 1733127 w 5710784"/>
                    <a:gd name="connsiteY63" fmla="*/ 5550987 h 5638897"/>
                    <a:gd name="connsiteX64" fmla="*/ 1338506 w 5710784"/>
                    <a:gd name="connsiteY64" fmla="*/ 5303622 h 5638897"/>
                    <a:gd name="connsiteX65" fmla="*/ 1241446 w 5710784"/>
                    <a:gd name="connsiteY65" fmla="*/ 5239995 h 5638897"/>
                    <a:gd name="connsiteX66" fmla="*/ 1060566 w 5710784"/>
                    <a:gd name="connsiteY66" fmla="*/ 4981391 h 5638897"/>
                    <a:gd name="connsiteX67" fmla="*/ 951315 w 5710784"/>
                    <a:gd name="connsiteY67" fmla="*/ 4684497 h 5638897"/>
                    <a:gd name="connsiteX68" fmla="*/ 876448 w 5710784"/>
                    <a:gd name="connsiteY68" fmla="*/ 4607916 h 5638897"/>
                    <a:gd name="connsiteX69" fmla="*/ 508307 w 5710784"/>
                    <a:gd name="connsiteY69" fmla="*/ 4431894 h 5638897"/>
                    <a:gd name="connsiteX70" fmla="*/ 413057 w 5710784"/>
                    <a:gd name="connsiteY70" fmla="*/ 4343121 h 5638897"/>
                    <a:gd name="connsiteX71" fmla="*/ 360193 w 5710784"/>
                    <a:gd name="connsiteY71" fmla="*/ 4216343 h 5638897"/>
                    <a:gd name="connsiteX72" fmla="*/ 867685 w 5710784"/>
                    <a:gd name="connsiteY72" fmla="*/ 3389954 h 5638897"/>
                    <a:gd name="connsiteX73" fmla="*/ 975889 w 5710784"/>
                    <a:gd name="connsiteY73" fmla="*/ 3331090 h 5638897"/>
                    <a:gd name="connsiteX74" fmla="*/ 1059138 w 5710784"/>
                    <a:gd name="connsiteY74" fmla="*/ 3281179 h 5638897"/>
                    <a:gd name="connsiteX75" fmla="*/ 1297548 w 5710784"/>
                    <a:gd name="connsiteY75" fmla="*/ 3125826 h 5638897"/>
                    <a:gd name="connsiteX76" fmla="*/ 1441090 w 5710784"/>
                    <a:gd name="connsiteY76" fmla="*/ 3008002 h 5638897"/>
                    <a:gd name="connsiteX77" fmla="*/ 1565296 w 5710784"/>
                    <a:gd name="connsiteY77" fmla="*/ 2870175 h 5638897"/>
                    <a:gd name="connsiteX78" fmla="*/ 1618160 w 5710784"/>
                    <a:gd name="connsiteY78" fmla="*/ 2791498 h 5638897"/>
                    <a:gd name="connsiteX79" fmla="*/ 1663499 w 5710784"/>
                    <a:gd name="connsiteY79" fmla="*/ 2704440 h 5638897"/>
                    <a:gd name="connsiteX80" fmla="*/ 1833996 w 5710784"/>
                    <a:gd name="connsiteY80" fmla="*/ 2106746 h 5638897"/>
                    <a:gd name="connsiteX81" fmla="*/ 1883907 w 5710784"/>
                    <a:gd name="connsiteY81" fmla="*/ 1992065 h 5638897"/>
                    <a:gd name="connsiteX82" fmla="*/ 2253954 w 5710784"/>
                    <a:gd name="connsiteY82" fmla="*/ 1603350 h 5638897"/>
                    <a:gd name="connsiteX83" fmla="*/ 2841646 w 5710784"/>
                    <a:gd name="connsiteY83" fmla="*/ 1564964 h 5638897"/>
                    <a:gd name="connsiteX84" fmla="*/ 2922418 w 5710784"/>
                    <a:gd name="connsiteY84" fmla="*/ 1532103 h 5638897"/>
                    <a:gd name="connsiteX85" fmla="*/ 3162924 w 5710784"/>
                    <a:gd name="connsiteY85" fmla="*/ 1431233 h 5638897"/>
                    <a:gd name="connsiteX86" fmla="*/ 3374856 w 5710784"/>
                    <a:gd name="connsiteY86" fmla="*/ 1339412 h 5638897"/>
                    <a:gd name="connsiteX87" fmla="*/ 3579453 w 5710784"/>
                    <a:gd name="connsiteY87" fmla="*/ 1250925 h 5638897"/>
                    <a:gd name="connsiteX88" fmla="*/ 3680037 w 5710784"/>
                    <a:gd name="connsiteY88" fmla="*/ 1200728 h 5638897"/>
                    <a:gd name="connsiteX89" fmla="*/ 4278588 w 5710784"/>
                    <a:gd name="connsiteY89" fmla="*/ 967270 h 5638897"/>
                    <a:gd name="connsiteX90" fmla="*/ 3703659 w 5710784"/>
                    <a:gd name="connsiteY90" fmla="*/ 1188346 h 5638897"/>
                    <a:gd name="connsiteX91" fmla="*/ 3608218 w 5710784"/>
                    <a:gd name="connsiteY91" fmla="*/ 1237876 h 5638897"/>
                    <a:gd name="connsiteX92" fmla="*/ 3415051 w 5710784"/>
                    <a:gd name="connsiteY92" fmla="*/ 1327315 h 5638897"/>
                    <a:gd name="connsiteX93" fmla="*/ 3165972 w 5710784"/>
                    <a:gd name="connsiteY93" fmla="*/ 1429900 h 5638897"/>
                    <a:gd name="connsiteX94" fmla="*/ 2906035 w 5710784"/>
                    <a:gd name="connsiteY94" fmla="*/ 1535341 h 5638897"/>
                    <a:gd name="connsiteX95" fmla="*/ 2820215 w 5710784"/>
                    <a:gd name="connsiteY95" fmla="*/ 1570774 h 5638897"/>
                    <a:gd name="connsiteX96" fmla="*/ 2291768 w 5710784"/>
                    <a:gd name="connsiteY96" fmla="*/ 1603350 h 5638897"/>
                    <a:gd name="connsiteX97" fmla="*/ 1923055 w 5710784"/>
                    <a:gd name="connsiteY97" fmla="*/ 1886814 h 5638897"/>
                    <a:gd name="connsiteX98" fmla="*/ 1865238 w 5710784"/>
                    <a:gd name="connsiteY98" fmla="*/ 1995208 h 5638897"/>
                    <a:gd name="connsiteX99" fmla="*/ 1696265 w 5710784"/>
                    <a:gd name="connsiteY99" fmla="*/ 2596712 h 5638897"/>
                    <a:gd name="connsiteX100" fmla="*/ 1645401 w 5710784"/>
                    <a:gd name="connsiteY100" fmla="*/ 2733301 h 5638897"/>
                    <a:gd name="connsiteX101" fmla="*/ 1590728 w 5710784"/>
                    <a:gd name="connsiteY101" fmla="*/ 2834932 h 5638897"/>
                    <a:gd name="connsiteX102" fmla="*/ 1347650 w 5710784"/>
                    <a:gd name="connsiteY102" fmla="*/ 3106871 h 5638897"/>
                    <a:gd name="connsiteX103" fmla="*/ 1196774 w 5710784"/>
                    <a:gd name="connsiteY103" fmla="*/ 3206789 h 5638897"/>
                    <a:gd name="connsiteX104" fmla="*/ 1035420 w 5710784"/>
                    <a:gd name="connsiteY104" fmla="*/ 3288608 h 5638897"/>
                    <a:gd name="connsiteX105" fmla="*/ 1035420 w 5710784"/>
                    <a:gd name="connsiteY105" fmla="*/ 3288608 h 5638897"/>
                    <a:gd name="connsiteX106" fmla="*/ 1035420 w 5710784"/>
                    <a:gd name="connsiteY106" fmla="*/ 3288608 h 5638897"/>
                    <a:gd name="connsiteX107" fmla="*/ 1208204 w 5710784"/>
                    <a:gd name="connsiteY107" fmla="*/ 3200788 h 5638897"/>
                    <a:gd name="connsiteX108" fmla="*/ 1367081 w 5710784"/>
                    <a:gd name="connsiteY108" fmla="*/ 3091917 h 5638897"/>
                    <a:gd name="connsiteX109" fmla="*/ 1612826 w 5710784"/>
                    <a:gd name="connsiteY109" fmla="*/ 2797023 h 5638897"/>
                    <a:gd name="connsiteX110" fmla="*/ 1652355 w 5710784"/>
                    <a:gd name="connsiteY110" fmla="*/ 2718537 h 5638897"/>
                    <a:gd name="connsiteX111" fmla="*/ 1844474 w 5710784"/>
                    <a:gd name="connsiteY111" fmla="*/ 2077885 h 5638897"/>
                    <a:gd name="connsiteX112" fmla="*/ 1900100 w 5710784"/>
                    <a:gd name="connsiteY112" fmla="*/ 1956537 h 5638897"/>
                    <a:gd name="connsiteX113" fmla="*/ 2273289 w 5710784"/>
                    <a:gd name="connsiteY113" fmla="*/ 1600683 h 5638897"/>
                    <a:gd name="connsiteX114" fmla="*/ 2842027 w 5710784"/>
                    <a:gd name="connsiteY114" fmla="*/ 1564964 h 5638897"/>
                    <a:gd name="connsiteX115" fmla="*/ 2922799 w 5710784"/>
                    <a:gd name="connsiteY115" fmla="*/ 1532103 h 5638897"/>
                    <a:gd name="connsiteX116" fmla="*/ 3163305 w 5710784"/>
                    <a:gd name="connsiteY116" fmla="*/ 1431233 h 5638897"/>
                    <a:gd name="connsiteX117" fmla="*/ 3375237 w 5710784"/>
                    <a:gd name="connsiteY117" fmla="*/ 1339412 h 5638897"/>
                    <a:gd name="connsiteX118" fmla="*/ 3579834 w 5710784"/>
                    <a:gd name="connsiteY118" fmla="*/ 1250925 h 5638897"/>
                    <a:gd name="connsiteX119" fmla="*/ 3680418 w 5710784"/>
                    <a:gd name="connsiteY119" fmla="*/ 1200728 h 5638897"/>
                    <a:gd name="connsiteX120" fmla="*/ 4278969 w 5710784"/>
                    <a:gd name="connsiteY120" fmla="*/ 967270 h 5638897"/>
                    <a:gd name="connsiteX121" fmla="*/ 3704040 w 5710784"/>
                    <a:gd name="connsiteY121" fmla="*/ 1188346 h 5638897"/>
                    <a:gd name="connsiteX122" fmla="*/ 3608599 w 5710784"/>
                    <a:gd name="connsiteY122" fmla="*/ 1237876 h 5638897"/>
                    <a:gd name="connsiteX123" fmla="*/ 3415432 w 5710784"/>
                    <a:gd name="connsiteY123" fmla="*/ 1327315 h 5638897"/>
                    <a:gd name="connsiteX124" fmla="*/ 3166354 w 5710784"/>
                    <a:gd name="connsiteY124" fmla="*/ 1429900 h 5638897"/>
                    <a:gd name="connsiteX125" fmla="*/ 2906416 w 5710784"/>
                    <a:gd name="connsiteY125" fmla="*/ 1535341 h 5638897"/>
                    <a:gd name="connsiteX126" fmla="*/ 2820596 w 5710784"/>
                    <a:gd name="connsiteY126" fmla="*/ 1570774 h 5638897"/>
                    <a:gd name="connsiteX127" fmla="*/ 2478934 w 5710784"/>
                    <a:gd name="connsiteY127" fmla="*/ 1638497 h 5638897"/>
                    <a:gd name="connsiteX128" fmla="*/ 1911339 w 5710784"/>
                    <a:gd name="connsiteY128" fmla="*/ 1915389 h 5638897"/>
                    <a:gd name="connsiteX129" fmla="*/ 1862571 w 5710784"/>
                    <a:gd name="connsiteY129" fmla="*/ 2015306 h 5638897"/>
                    <a:gd name="connsiteX130" fmla="*/ 1710171 w 5710784"/>
                    <a:gd name="connsiteY130" fmla="*/ 2558707 h 5638897"/>
                    <a:gd name="connsiteX131" fmla="*/ 1623589 w 5710784"/>
                    <a:gd name="connsiteY131" fmla="*/ 2775211 h 5638897"/>
                    <a:gd name="connsiteX132" fmla="*/ 1569963 w 5710784"/>
                    <a:gd name="connsiteY132" fmla="*/ 2863507 h 5638897"/>
                    <a:gd name="connsiteX133" fmla="*/ 1358985 w 5710784"/>
                    <a:gd name="connsiteY133" fmla="*/ 3089917 h 5638897"/>
                    <a:gd name="connsiteX134" fmla="*/ 1191154 w 5710784"/>
                    <a:gd name="connsiteY134" fmla="*/ 3208408 h 5638897"/>
                    <a:gd name="connsiteX135" fmla="*/ 1101429 w 5710784"/>
                    <a:gd name="connsiteY135" fmla="*/ 3261272 h 5638897"/>
                    <a:gd name="connsiteX136" fmla="*/ 1009131 w 5710784"/>
                    <a:gd name="connsiteY136" fmla="*/ 3311182 h 5638897"/>
                    <a:gd name="connsiteX137" fmla="*/ 906547 w 5710784"/>
                    <a:gd name="connsiteY137" fmla="*/ 3369666 h 5638897"/>
                    <a:gd name="connsiteX138" fmla="*/ 408199 w 5710784"/>
                    <a:gd name="connsiteY138" fmla="*/ 3990601 h 5638897"/>
                    <a:gd name="connsiteX139" fmla="*/ 364479 w 5710784"/>
                    <a:gd name="connsiteY139" fmla="*/ 4238441 h 5638897"/>
                    <a:gd name="connsiteX140" fmla="*/ 410771 w 5710784"/>
                    <a:gd name="connsiteY140" fmla="*/ 4357027 h 5638897"/>
                    <a:gd name="connsiteX141" fmla="*/ 505640 w 5710784"/>
                    <a:gd name="connsiteY141" fmla="*/ 4450754 h 5638897"/>
                    <a:gd name="connsiteX142" fmla="*/ 922549 w 5710784"/>
                    <a:gd name="connsiteY142" fmla="*/ 4634777 h 5638897"/>
                    <a:gd name="connsiteX143" fmla="*/ 970365 w 5710784"/>
                    <a:gd name="connsiteY143" fmla="*/ 4702690 h 5638897"/>
                    <a:gd name="connsiteX144" fmla="*/ 1101238 w 5710784"/>
                    <a:gd name="connsiteY144" fmla="*/ 5084166 h 5638897"/>
                    <a:gd name="connsiteX145" fmla="*/ 1217634 w 5710784"/>
                    <a:gd name="connsiteY145" fmla="*/ 5222183 h 5638897"/>
                    <a:gd name="connsiteX146" fmla="*/ 1304978 w 5710784"/>
                    <a:gd name="connsiteY146" fmla="*/ 5274380 h 5638897"/>
                    <a:gd name="connsiteX147" fmla="*/ 1722649 w 5710784"/>
                    <a:gd name="connsiteY147" fmla="*/ 5541462 h 5638897"/>
                    <a:gd name="connsiteX148" fmla="*/ 1796468 w 5710784"/>
                    <a:gd name="connsiteY148" fmla="*/ 5578895 h 5638897"/>
                    <a:gd name="connsiteX149" fmla="*/ 2118222 w 5710784"/>
                    <a:gd name="connsiteY149" fmla="*/ 5637664 h 5638897"/>
                    <a:gd name="connsiteX150" fmla="*/ 2319391 w 5710784"/>
                    <a:gd name="connsiteY150" fmla="*/ 5629472 h 5638897"/>
                    <a:gd name="connsiteX151" fmla="*/ 2420165 w 5710784"/>
                    <a:gd name="connsiteY151" fmla="*/ 5621947 h 5638897"/>
                    <a:gd name="connsiteX152" fmla="*/ 3042147 w 5710784"/>
                    <a:gd name="connsiteY152" fmla="*/ 5473929 h 5638897"/>
                    <a:gd name="connsiteX153" fmla="*/ 3431339 w 5710784"/>
                    <a:gd name="connsiteY153" fmla="*/ 5529650 h 5638897"/>
                    <a:gd name="connsiteX154" fmla="*/ 3559927 w 5710784"/>
                    <a:gd name="connsiteY154" fmla="*/ 5560416 h 5638897"/>
                    <a:gd name="connsiteX155" fmla="*/ 4318783 w 5710784"/>
                    <a:gd name="connsiteY155" fmla="*/ 5580800 h 5638897"/>
                    <a:gd name="connsiteX156" fmla="*/ 4419558 w 5710784"/>
                    <a:gd name="connsiteY156" fmla="*/ 5548795 h 5638897"/>
                    <a:gd name="connsiteX157" fmla="*/ 4519951 w 5710784"/>
                    <a:gd name="connsiteY157" fmla="*/ 5513839 h 5638897"/>
                    <a:gd name="connsiteX158" fmla="*/ 4714452 w 5710784"/>
                    <a:gd name="connsiteY158" fmla="*/ 5431257 h 5638897"/>
                    <a:gd name="connsiteX159" fmla="*/ 5038302 w 5710784"/>
                    <a:gd name="connsiteY159" fmla="*/ 4997203 h 5638897"/>
                    <a:gd name="connsiteX160" fmla="*/ 5050303 w 5710784"/>
                    <a:gd name="connsiteY160" fmla="*/ 4803179 h 5638897"/>
                    <a:gd name="connsiteX161" fmla="*/ 5033539 w 5710784"/>
                    <a:gd name="connsiteY161" fmla="*/ 4588771 h 5638897"/>
                    <a:gd name="connsiteX162" fmla="*/ 5018966 w 5710784"/>
                    <a:gd name="connsiteY162" fmla="*/ 4481996 h 5638897"/>
                    <a:gd name="connsiteX163" fmla="*/ 5287190 w 5710784"/>
                    <a:gd name="connsiteY163" fmla="*/ 3742570 h 5638897"/>
                    <a:gd name="connsiteX164" fmla="*/ 5355485 w 5710784"/>
                    <a:gd name="connsiteY164" fmla="*/ 3681038 h 5638897"/>
                    <a:gd name="connsiteX165" fmla="*/ 5425302 w 5710784"/>
                    <a:gd name="connsiteY165" fmla="*/ 3622174 h 5638897"/>
                    <a:gd name="connsiteX166" fmla="*/ 5495407 w 5710784"/>
                    <a:gd name="connsiteY166" fmla="*/ 3565595 h 5638897"/>
                    <a:gd name="connsiteX167" fmla="*/ 5564082 w 5710784"/>
                    <a:gd name="connsiteY167" fmla="*/ 3511112 h 5638897"/>
                    <a:gd name="connsiteX168" fmla="*/ 5700194 w 5710784"/>
                    <a:gd name="connsiteY168" fmla="*/ 3129826 h 5638897"/>
                    <a:gd name="connsiteX169" fmla="*/ 5618946 w 5710784"/>
                    <a:gd name="connsiteY169" fmla="*/ 2688629 h 5638897"/>
                    <a:gd name="connsiteX170" fmla="*/ 5579417 w 5710784"/>
                    <a:gd name="connsiteY170" fmla="*/ 2172850 h 5638897"/>
                    <a:gd name="connsiteX171" fmla="*/ 5526935 w 5710784"/>
                    <a:gd name="connsiteY171" fmla="*/ 2090363 h 5638897"/>
                    <a:gd name="connsiteX172" fmla="*/ 5093833 w 5710784"/>
                    <a:gd name="connsiteY172" fmla="*/ 1741177 h 5638897"/>
                    <a:gd name="connsiteX173" fmla="*/ 5003726 w 5710784"/>
                    <a:gd name="connsiteY173" fmla="*/ 1638783 h 5638897"/>
                    <a:gd name="connsiteX174" fmla="*/ 4943718 w 5710784"/>
                    <a:gd name="connsiteY174" fmla="*/ 1543438 h 5638897"/>
                    <a:gd name="connsiteX175" fmla="*/ 4817703 w 5710784"/>
                    <a:gd name="connsiteY175" fmla="*/ 1218730 h 5638897"/>
                    <a:gd name="connsiteX176" fmla="*/ 4777603 w 5710784"/>
                    <a:gd name="connsiteY176" fmla="*/ 1120528 h 5638897"/>
                    <a:gd name="connsiteX177" fmla="*/ 4723024 w 5710784"/>
                    <a:gd name="connsiteY177" fmla="*/ 1015657 h 5638897"/>
                    <a:gd name="connsiteX178" fmla="*/ 4102661 w 5710784"/>
                    <a:gd name="connsiteY178" fmla="*/ 446824 h 5638897"/>
                    <a:gd name="connsiteX179" fmla="*/ 4027699 w 5710784"/>
                    <a:gd name="connsiteY179" fmla="*/ 392627 h 5638897"/>
                    <a:gd name="connsiteX180" fmla="*/ 3869489 w 5710784"/>
                    <a:gd name="connsiteY180" fmla="*/ 297663 h 5638897"/>
                    <a:gd name="connsiteX181" fmla="*/ 3757761 w 5710784"/>
                    <a:gd name="connsiteY181" fmla="*/ 243751 h 5638897"/>
                    <a:gd name="connsiteX182" fmla="*/ 3445341 w 5710784"/>
                    <a:gd name="connsiteY182" fmla="*/ 195460 h 5638897"/>
                    <a:gd name="connsiteX183" fmla="*/ 2874222 w 5710784"/>
                    <a:gd name="connsiteY183" fmla="*/ 198127 h 5638897"/>
                    <a:gd name="connsiteX184" fmla="*/ 2460075 w 5710784"/>
                    <a:gd name="connsiteY184" fmla="*/ 2578 h 5638897"/>
                    <a:gd name="connsiteX185" fmla="*/ 2348728 w 5710784"/>
                    <a:gd name="connsiteY185" fmla="*/ 38869 h 5638897"/>
                    <a:gd name="connsiteX186" fmla="*/ 1983634 w 5710784"/>
                    <a:gd name="connsiteY186" fmla="*/ 352717 h 5638897"/>
                    <a:gd name="connsiteX187" fmla="*/ 1901719 w 5710784"/>
                    <a:gd name="connsiteY187" fmla="*/ 422345 h 5638897"/>
                    <a:gd name="connsiteX188" fmla="*/ 1764750 w 5710784"/>
                    <a:gd name="connsiteY188" fmla="*/ 502450 h 5638897"/>
                    <a:gd name="connsiteX189" fmla="*/ 1656641 w 5710784"/>
                    <a:gd name="connsiteY189" fmla="*/ 552361 h 5638897"/>
                    <a:gd name="connsiteX190" fmla="*/ 1330600 w 5710784"/>
                    <a:gd name="connsiteY190" fmla="*/ 696284 h 5638897"/>
                    <a:gd name="connsiteX191" fmla="*/ 1109334 w 5710784"/>
                    <a:gd name="connsiteY191" fmla="*/ 788486 h 5638897"/>
                    <a:gd name="connsiteX192" fmla="*/ 793676 w 5710784"/>
                    <a:gd name="connsiteY192" fmla="*/ 1172153 h 5638897"/>
                    <a:gd name="connsiteX193" fmla="*/ 773673 w 5710784"/>
                    <a:gd name="connsiteY193" fmla="*/ 1349128 h 5638897"/>
                    <a:gd name="connsiteX194" fmla="*/ 819679 w 5710784"/>
                    <a:gd name="connsiteY194" fmla="*/ 1855000 h 5638897"/>
                    <a:gd name="connsiteX195" fmla="*/ 191696 w 5710784"/>
                    <a:gd name="connsiteY195" fmla="*/ 2772639 h 5638897"/>
                    <a:gd name="connsiteX196" fmla="*/ 33771 w 5710784"/>
                    <a:gd name="connsiteY196" fmla="*/ 2972664 h 5638897"/>
                    <a:gd name="connsiteX197" fmla="*/ 6911 w 5710784"/>
                    <a:gd name="connsiteY197" fmla="*/ 3052007 h 5638897"/>
                    <a:gd name="connsiteX198" fmla="*/ 21103 w 5710784"/>
                    <a:gd name="connsiteY198" fmla="*/ 3184024 h 5638897"/>
                    <a:gd name="connsiteX199" fmla="*/ 153786 w 5710784"/>
                    <a:gd name="connsiteY199" fmla="*/ 3971741 h 5638897"/>
                    <a:gd name="connsiteX200" fmla="*/ 272944 w 5710784"/>
                    <a:gd name="connsiteY200" fmla="*/ 4326833 h 5638897"/>
                    <a:gd name="connsiteX201" fmla="*/ 342477 w 5710784"/>
                    <a:gd name="connsiteY201" fmla="*/ 4399700 h 5638897"/>
                    <a:gd name="connsiteX202" fmla="*/ 412771 w 5710784"/>
                    <a:gd name="connsiteY202" fmla="*/ 4443991 h 5638897"/>
                    <a:gd name="connsiteX203" fmla="*/ 657278 w 5710784"/>
                    <a:gd name="connsiteY203" fmla="*/ 4513142 h 5638897"/>
                    <a:gd name="connsiteX204" fmla="*/ 509450 w 5710784"/>
                    <a:gd name="connsiteY204" fmla="*/ 4445134 h 5638897"/>
                    <a:gd name="connsiteX205" fmla="*/ 452109 w 5710784"/>
                    <a:gd name="connsiteY205" fmla="*/ 4390175 h 5638897"/>
                    <a:gd name="connsiteX206" fmla="*/ 413152 w 5710784"/>
                    <a:gd name="connsiteY206" fmla="*/ 4318261 h 5638897"/>
                    <a:gd name="connsiteX207" fmla="*/ 378481 w 5710784"/>
                    <a:gd name="connsiteY207" fmla="*/ 4147668 h 5638897"/>
                    <a:gd name="connsiteX208" fmla="*/ 839586 w 5710784"/>
                    <a:gd name="connsiteY208" fmla="*/ 3398050 h 5638897"/>
                    <a:gd name="connsiteX209" fmla="*/ 954744 w 5710784"/>
                    <a:gd name="connsiteY209" fmla="*/ 3331566 h 5638897"/>
                    <a:gd name="connsiteX210" fmla="*/ 1035420 w 5710784"/>
                    <a:gd name="connsiteY210" fmla="*/ 3288608 h 5638897"/>
                    <a:gd name="connsiteX211" fmla="*/ 1035420 w 5710784"/>
                    <a:gd name="connsiteY211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5710784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72848" y="999751"/>
                        <a:pt x="3883396" y="1089095"/>
                        <a:pt x="3703659" y="1188346"/>
                      </a:cubicBezTo>
                      <a:cubicBezTo>
                        <a:pt x="3671655" y="1205014"/>
                        <a:pt x="3640032" y="1221588"/>
                        <a:pt x="3608218" y="1237876"/>
                      </a:cubicBezTo>
                      <a:cubicBezTo>
                        <a:pt x="3544687" y="1270451"/>
                        <a:pt x="3480774" y="1301598"/>
                        <a:pt x="3415051" y="1327315"/>
                      </a:cubicBezTo>
                      <a:cubicBezTo>
                        <a:pt x="3332470" y="1362463"/>
                        <a:pt x="3249221" y="1396372"/>
                        <a:pt x="3165972" y="1429900"/>
                      </a:cubicBezTo>
                      <a:cubicBezTo>
                        <a:pt x="3079200" y="1464856"/>
                        <a:pt x="2992332" y="1499623"/>
                        <a:pt x="2906035" y="1535341"/>
                      </a:cubicBezTo>
                      <a:cubicBezTo>
                        <a:pt x="2877270" y="1547248"/>
                        <a:pt x="2848599" y="1559249"/>
                        <a:pt x="2820215" y="1570774"/>
                      </a:cubicBezTo>
                      <a:cubicBezTo>
                        <a:pt x="2654480" y="1665548"/>
                        <a:pt x="2478553" y="1646593"/>
                        <a:pt x="2291768" y="1603350"/>
                      </a:cubicBezTo>
                      <a:cubicBezTo>
                        <a:pt x="2118508" y="1565440"/>
                        <a:pt x="2015638" y="1763084"/>
                        <a:pt x="1923055" y="1886814"/>
                      </a:cubicBezTo>
                      <a:cubicBezTo>
                        <a:pt x="1900957" y="1921771"/>
                        <a:pt x="1882002" y="1957870"/>
                        <a:pt x="1865238" y="1995208"/>
                      </a:cubicBezTo>
                      <a:cubicBezTo>
                        <a:pt x="1781704" y="2181613"/>
                        <a:pt x="1753796" y="2397068"/>
                        <a:pt x="1696265" y="2596712"/>
                      </a:cubicBezTo>
                      <a:cubicBezTo>
                        <a:pt x="1682739" y="2642718"/>
                        <a:pt x="1669214" y="2688724"/>
                        <a:pt x="1645401" y="2733301"/>
                      </a:cubicBezTo>
                      <a:cubicBezTo>
                        <a:pt x="1628066" y="2767496"/>
                        <a:pt x="1609968" y="2801405"/>
                        <a:pt x="1590728" y="2834932"/>
                      </a:cubicBezTo>
                      <a:cubicBezTo>
                        <a:pt x="1531197" y="2943232"/>
                        <a:pt x="1444519" y="3032576"/>
                        <a:pt x="1347650" y="3106871"/>
                      </a:cubicBezTo>
                      <a:cubicBezTo>
                        <a:pt x="1299834" y="3143733"/>
                        <a:pt x="1249257" y="3176785"/>
                        <a:pt x="1196774" y="3206789"/>
                      </a:cubicBezTo>
                      <a:cubicBezTo>
                        <a:pt x="1144672" y="3236792"/>
                        <a:pt x="1090380" y="3263843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094475" y="3262510"/>
                        <a:pt x="1152578" y="3233363"/>
                        <a:pt x="1208204" y="3200788"/>
                      </a:cubicBezTo>
                      <a:cubicBezTo>
                        <a:pt x="1263925" y="3168212"/>
                        <a:pt x="1317265" y="3132113"/>
                        <a:pt x="1367081" y="3091917"/>
                      </a:cubicBezTo>
                      <a:cubicBezTo>
                        <a:pt x="1469379" y="3013526"/>
                        <a:pt x="1550532" y="2910656"/>
                        <a:pt x="1612826" y="2797023"/>
                      </a:cubicBezTo>
                      <a:cubicBezTo>
                        <a:pt x="1626351" y="2771115"/>
                        <a:pt x="1639591" y="2744921"/>
                        <a:pt x="1652355" y="2718537"/>
                      </a:cubicBezTo>
                      <a:cubicBezTo>
                        <a:pt x="1719030" y="2508797"/>
                        <a:pt x="1760940" y="2284197"/>
                        <a:pt x="1844474" y="2077885"/>
                      </a:cubicBezTo>
                      <a:cubicBezTo>
                        <a:pt x="1861143" y="2036642"/>
                        <a:pt x="1879526" y="1996066"/>
                        <a:pt x="1900100" y="1956537"/>
                      </a:cubicBezTo>
                      <a:cubicBezTo>
                        <a:pt x="1994493" y="1814519"/>
                        <a:pt x="2078408" y="1565536"/>
                        <a:pt x="2273289" y="1600683"/>
                      </a:cubicBezTo>
                      <a:cubicBezTo>
                        <a:pt x="2470933" y="1638592"/>
                        <a:pt x="2665815" y="1654785"/>
                        <a:pt x="2842027" y="1564964"/>
                      </a:cubicBezTo>
                      <a:cubicBezTo>
                        <a:pt x="2868983" y="1554201"/>
                        <a:pt x="2895939" y="1543152"/>
                        <a:pt x="2922799" y="1532103"/>
                      </a:cubicBezTo>
                      <a:cubicBezTo>
                        <a:pt x="3003476" y="1498861"/>
                        <a:pt x="3083581" y="1465237"/>
                        <a:pt x="3163305" y="1431233"/>
                      </a:cubicBezTo>
                      <a:cubicBezTo>
                        <a:pt x="3234171" y="1400944"/>
                        <a:pt x="3304752" y="1370368"/>
                        <a:pt x="3375237" y="1339412"/>
                      </a:cubicBezTo>
                      <a:cubicBezTo>
                        <a:pt x="3444864" y="1314742"/>
                        <a:pt x="3512587" y="1283881"/>
                        <a:pt x="3579834" y="1250925"/>
                      </a:cubicBezTo>
                      <a:cubicBezTo>
                        <a:pt x="3613457" y="1234447"/>
                        <a:pt x="3646890" y="1217587"/>
                        <a:pt x="3680418" y="1200728"/>
                      </a:cubicBezTo>
                      <a:cubicBezTo>
                        <a:pt x="3870251" y="1102621"/>
                        <a:pt x="4065132" y="1002418"/>
                        <a:pt x="4278969" y="967270"/>
                      </a:cubicBezTo>
                      <a:cubicBezTo>
                        <a:pt x="4073229" y="999751"/>
                        <a:pt x="3883777" y="1089095"/>
                        <a:pt x="3704040" y="1188346"/>
                      </a:cubicBezTo>
                      <a:cubicBezTo>
                        <a:pt x="3672036" y="1205014"/>
                        <a:pt x="3640413" y="1221588"/>
                        <a:pt x="3608599" y="1237876"/>
                      </a:cubicBezTo>
                      <a:cubicBezTo>
                        <a:pt x="3545068" y="1270451"/>
                        <a:pt x="3481155" y="1301598"/>
                        <a:pt x="3415432" y="1327315"/>
                      </a:cubicBezTo>
                      <a:cubicBezTo>
                        <a:pt x="3332851" y="1362463"/>
                        <a:pt x="3249602" y="1396372"/>
                        <a:pt x="3166354" y="1429900"/>
                      </a:cubicBezTo>
                      <a:cubicBezTo>
                        <a:pt x="3079581" y="1464856"/>
                        <a:pt x="2992713" y="1499623"/>
                        <a:pt x="2906416" y="1535341"/>
                      </a:cubicBezTo>
                      <a:cubicBezTo>
                        <a:pt x="2877651" y="1547248"/>
                        <a:pt x="2848980" y="1559249"/>
                        <a:pt x="2820596" y="1570774"/>
                      </a:cubicBezTo>
                      <a:cubicBezTo>
                        <a:pt x="2708963" y="1614113"/>
                        <a:pt x="2587138" y="1689932"/>
                        <a:pt x="2478934" y="1638497"/>
                      </a:cubicBezTo>
                      <a:cubicBezTo>
                        <a:pt x="2221759" y="1511243"/>
                        <a:pt x="2010685" y="1700791"/>
                        <a:pt x="1911339" y="1915389"/>
                      </a:cubicBezTo>
                      <a:cubicBezTo>
                        <a:pt x="1893242" y="1947964"/>
                        <a:pt x="1877145" y="1981302"/>
                        <a:pt x="1862571" y="2015306"/>
                      </a:cubicBezTo>
                      <a:cubicBezTo>
                        <a:pt x="1789896" y="2185708"/>
                        <a:pt x="1755891" y="2374303"/>
                        <a:pt x="1710171" y="2558707"/>
                      </a:cubicBezTo>
                      <a:cubicBezTo>
                        <a:pt x="1691217" y="2637193"/>
                        <a:pt x="1661403" y="2707583"/>
                        <a:pt x="1623589" y="2775211"/>
                      </a:cubicBezTo>
                      <a:cubicBezTo>
                        <a:pt x="1607301" y="2805691"/>
                        <a:pt x="1589394" y="2835123"/>
                        <a:pt x="1569963" y="2863507"/>
                      </a:cubicBezTo>
                      <a:cubicBezTo>
                        <a:pt x="1511670" y="2948661"/>
                        <a:pt x="1439661" y="3024385"/>
                        <a:pt x="1358985" y="3089917"/>
                      </a:cubicBezTo>
                      <a:cubicBezTo>
                        <a:pt x="1306216" y="3132874"/>
                        <a:pt x="1249828" y="3171927"/>
                        <a:pt x="1191154" y="3208408"/>
                      </a:cubicBezTo>
                      <a:cubicBezTo>
                        <a:pt x="1161817" y="3226600"/>
                        <a:pt x="1131909" y="3244222"/>
                        <a:pt x="1101429" y="3261272"/>
                      </a:cubicBezTo>
                      <a:cubicBezTo>
                        <a:pt x="1071044" y="3278321"/>
                        <a:pt x="1040183" y="3294895"/>
                        <a:pt x="1009131" y="3311182"/>
                      </a:cubicBezTo>
                      <a:cubicBezTo>
                        <a:pt x="975318" y="3330995"/>
                        <a:pt x="940266" y="3350330"/>
                        <a:pt x="906547" y="3369666"/>
                      </a:cubicBezTo>
                      <a:cubicBezTo>
                        <a:pt x="649086" y="3484442"/>
                        <a:pt x="521928" y="3749714"/>
                        <a:pt x="408199" y="3990601"/>
                      </a:cubicBezTo>
                      <a:cubicBezTo>
                        <a:pt x="370290" y="4069087"/>
                        <a:pt x="351335" y="4155764"/>
                        <a:pt x="364479" y="4238441"/>
                      </a:cubicBezTo>
                      <a:cubicBezTo>
                        <a:pt x="373052" y="4278446"/>
                        <a:pt x="388863" y="4317975"/>
                        <a:pt x="410771" y="4357027"/>
                      </a:cubicBezTo>
                      <a:cubicBezTo>
                        <a:pt x="431059" y="4392365"/>
                        <a:pt x="461444" y="4424084"/>
                        <a:pt x="505640" y="4450754"/>
                      </a:cubicBezTo>
                      <a:cubicBezTo>
                        <a:pt x="638323" y="4532002"/>
                        <a:pt x="814250" y="4513047"/>
                        <a:pt x="922549" y="4634777"/>
                      </a:cubicBezTo>
                      <a:cubicBezTo>
                        <a:pt x="941028" y="4656398"/>
                        <a:pt x="956744" y="4679163"/>
                        <a:pt x="970365" y="4702690"/>
                      </a:cubicBezTo>
                      <a:cubicBezTo>
                        <a:pt x="1038373" y="4820228"/>
                        <a:pt x="1053804" y="4957865"/>
                        <a:pt x="1101238" y="5084166"/>
                      </a:cubicBezTo>
                      <a:cubicBezTo>
                        <a:pt x="1122860" y="5141030"/>
                        <a:pt x="1163532" y="5189703"/>
                        <a:pt x="1217634" y="5222183"/>
                      </a:cubicBezTo>
                      <a:cubicBezTo>
                        <a:pt x="1246971" y="5239804"/>
                        <a:pt x="1276022" y="5257140"/>
                        <a:pt x="1304978" y="5274380"/>
                      </a:cubicBezTo>
                      <a:cubicBezTo>
                        <a:pt x="1449377" y="5360677"/>
                        <a:pt x="1588347" y="5444592"/>
                        <a:pt x="1722649" y="5541462"/>
                      </a:cubicBezTo>
                      <a:cubicBezTo>
                        <a:pt x="1746652" y="5555272"/>
                        <a:pt x="1771322" y="5567750"/>
                        <a:pt x="1796468" y="5578895"/>
                      </a:cubicBezTo>
                      <a:cubicBezTo>
                        <a:pt x="1897147" y="5623186"/>
                        <a:pt x="2007351" y="5644427"/>
                        <a:pt x="2118222" y="5637664"/>
                      </a:cubicBezTo>
                      <a:cubicBezTo>
                        <a:pt x="2184993" y="5637378"/>
                        <a:pt x="2252239" y="5633949"/>
                        <a:pt x="2319391" y="5629472"/>
                      </a:cubicBezTo>
                      <a:cubicBezTo>
                        <a:pt x="2353014" y="5627187"/>
                        <a:pt x="2386637" y="5624615"/>
                        <a:pt x="2420165" y="5621947"/>
                      </a:cubicBezTo>
                      <a:cubicBezTo>
                        <a:pt x="2630668" y="5598421"/>
                        <a:pt x="2828311" y="5522602"/>
                        <a:pt x="3042147" y="5473929"/>
                      </a:cubicBezTo>
                      <a:cubicBezTo>
                        <a:pt x="3174831" y="5441449"/>
                        <a:pt x="3301989" y="5503742"/>
                        <a:pt x="3431339" y="5529650"/>
                      </a:cubicBezTo>
                      <a:cubicBezTo>
                        <a:pt x="3474392" y="5539747"/>
                        <a:pt x="3517254" y="5550224"/>
                        <a:pt x="3559927" y="5560416"/>
                      </a:cubicBezTo>
                      <a:cubicBezTo>
                        <a:pt x="3816149" y="5621662"/>
                        <a:pt x="4067799" y="5673192"/>
                        <a:pt x="4318783" y="5580800"/>
                      </a:cubicBezTo>
                      <a:cubicBezTo>
                        <a:pt x="4352311" y="5570513"/>
                        <a:pt x="4385935" y="5559940"/>
                        <a:pt x="4419558" y="5548795"/>
                      </a:cubicBezTo>
                      <a:cubicBezTo>
                        <a:pt x="4453181" y="5537651"/>
                        <a:pt x="4486709" y="5526031"/>
                        <a:pt x="4519951" y="5513839"/>
                      </a:cubicBezTo>
                      <a:cubicBezTo>
                        <a:pt x="4586436" y="5489360"/>
                        <a:pt x="4651873" y="5462214"/>
                        <a:pt x="4714452" y="5431257"/>
                      </a:cubicBezTo>
                      <a:cubicBezTo>
                        <a:pt x="4921716" y="5348390"/>
                        <a:pt x="5009155" y="5185036"/>
                        <a:pt x="5038302" y="4997203"/>
                      </a:cubicBezTo>
                      <a:cubicBezTo>
                        <a:pt x="5048017" y="4934528"/>
                        <a:pt x="5051256" y="4869187"/>
                        <a:pt x="5050303" y="4803179"/>
                      </a:cubicBezTo>
                      <a:cubicBezTo>
                        <a:pt x="5049065" y="4731170"/>
                        <a:pt x="5042303" y="4659923"/>
                        <a:pt x="5033539" y="4588771"/>
                      </a:cubicBezTo>
                      <a:cubicBezTo>
                        <a:pt x="5029158" y="4553243"/>
                        <a:pt x="5024300" y="4517619"/>
                        <a:pt x="5018966" y="4481996"/>
                      </a:cubicBezTo>
                      <a:cubicBezTo>
                        <a:pt x="4912477" y="4198913"/>
                        <a:pt x="5053256" y="3912020"/>
                        <a:pt x="5287190" y="3742570"/>
                      </a:cubicBezTo>
                      <a:cubicBezTo>
                        <a:pt x="5309669" y="3721615"/>
                        <a:pt x="5332434" y="3701041"/>
                        <a:pt x="5355485" y="3681038"/>
                      </a:cubicBezTo>
                      <a:cubicBezTo>
                        <a:pt x="5378535" y="3660940"/>
                        <a:pt x="5401871" y="3641414"/>
                        <a:pt x="5425302" y="3622174"/>
                      </a:cubicBezTo>
                      <a:cubicBezTo>
                        <a:pt x="5448734" y="3602933"/>
                        <a:pt x="5472166" y="3584074"/>
                        <a:pt x="5495407" y="3565595"/>
                      </a:cubicBezTo>
                      <a:cubicBezTo>
                        <a:pt x="5518648" y="3547117"/>
                        <a:pt x="5541603" y="3528924"/>
                        <a:pt x="5564082" y="3511112"/>
                      </a:cubicBezTo>
                      <a:cubicBezTo>
                        <a:pt x="5681239" y="3422149"/>
                        <a:pt x="5735342" y="3276035"/>
                        <a:pt x="5700194" y="3129826"/>
                      </a:cubicBezTo>
                      <a:cubicBezTo>
                        <a:pt x="5665047" y="2978284"/>
                        <a:pt x="5599991" y="2845600"/>
                        <a:pt x="5618946" y="2688629"/>
                      </a:cubicBezTo>
                      <a:cubicBezTo>
                        <a:pt x="5637900" y="2515369"/>
                        <a:pt x="5664952" y="2328583"/>
                        <a:pt x="5579417" y="2172850"/>
                      </a:cubicBezTo>
                      <a:cubicBezTo>
                        <a:pt x="5564082" y="2144941"/>
                        <a:pt x="5546365" y="2117510"/>
                        <a:pt x="5526935" y="2090363"/>
                      </a:cubicBezTo>
                      <a:cubicBezTo>
                        <a:pt x="5410539" y="1930629"/>
                        <a:pt x="5240042" y="1863001"/>
                        <a:pt x="5093833" y="1741177"/>
                      </a:cubicBezTo>
                      <a:cubicBezTo>
                        <a:pt x="5058685" y="1711363"/>
                        <a:pt x="5028872" y="1676216"/>
                        <a:pt x="5003726" y="1638783"/>
                      </a:cubicBezTo>
                      <a:cubicBezTo>
                        <a:pt x="4981914" y="1608112"/>
                        <a:pt x="4962197" y="1576204"/>
                        <a:pt x="4943718" y="1543438"/>
                      </a:cubicBezTo>
                      <a:cubicBezTo>
                        <a:pt x="4888283" y="1445044"/>
                        <a:pt x="4844468" y="1338079"/>
                        <a:pt x="4817703" y="1218730"/>
                      </a:cubicBezTo>
                      <a:cubicBezTo>
                        <a:pt x="4809607" y="1183583"/>
                        <a:pt x="4793319" y="1153770"/>
                        <a:pt x="4777603" y="1120528"/>
                      </a:cubicBezTo>
                      <a:cubicBezTo>
                        <a:pt x="4760743" y="1084999"/>
                        <a:pt x="4742646" y="1050233"/>
                        <a:pt x="4723024" y="1015657"/>
                      </a:cubicBezTo>
                      <a:cubicBezTo>
                        <a:pt x="4579578" y="755815"/>
                        <a:pt x="4325070" y="617703"/>
                        <a:pt x="4102661" y="446824"/>
                      </a:cubicBezTo>
                      <a:cubicBezTo>
                        <a:pt x="4078182" y="427965"/>
                        <a:pt x="4053131" y="409867"/>
                        <a:pt x="4027699" y="392627"/>
                      </a:cubicBezTo>
                      <a:cubicBezTo>
                        <a:pt x="3976740" y="358051"/>
                        <a:pt x="3923972" y="326524"/>
                        <a:pt x="3869489" y="297663"/>
                      </a:cubicBezTo>
                      <a:cubicBezTo>
                        <a:pt x="3833008" y="278518"/>
                        <a:pt x="3795765" y="260515"/>
                        <a:pt x="3757761" y="243751"/>
                      </a:cubicBezTo>
                      <a:cubicBezTo>
                        <a:pt x="3661939" y="192793"/>
                        <a:pt x="3550973" y="184696"/>
                        <a:pt x="3445341" y="195460"/>
                      </a:cubicBezTo>
                      <a:cubicBezTo>
                        <a:pt x="3255888" y="217081"/>
                        <a:pt x="3055578" y="309188"/>
                        <a:pt x="2874222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B43B338-2DCA-4FA9-8D0B-102E3500A496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879" cy="5638897"/>
                </a:xfrm>
                <a:custGeom>
                  <a:avLst/>
                  <a:gdLst>
                    <a:gd name="connsiteX0" fmla="*/ 1035420 w 5710879"/>
                    <a:gd name="connsiteY0" fmla="*/ 3288608 h 5638897"/>
                    <a:gd name="connsiteX1" fmla="*/ 949219 w 5710879"/>
                    <a:gd name="connsiteY1" fmla="*/ 3339662 h 5638897"/>
                    <a:gd name="connsiteX2" fmla="*/ 380672 w 5710879"/>
                    <a:gd name="connsiteY2" fmla="*/ 4230631 h 5638897"/>
                    <a:gd name="connsiteX3" fmla="*/ 430392 w 5710879"/>
                    <a:gd name="connsiteY3" fmla="*/ 4356647 h 5638897"/>
                    <a:gd name="connsiteX4" fmla="*/ 527928 w 5710879"/>
                    <a:gd name="connsiteY4" fmla="*/ 4455802 h 5638897"/>
                    <a:gd name="connsiteX5" fmla="*/ 657278 w 5710879"/>
                    <a:gd name="connsiteY5" fmla="*/ 4513047 h 5638897"/>
                    <a:gd name="connsiteX6" fmla="*/ 419058 w 5710879"/>
                    <a:gd name="connsiteY6" fmla="*/ 4443324 h 5638897"/>
                    <a:gd name="connsiteX7" fmla="*/ 349620 w 5710879"/>
                    <a:gd name="connsiteY7" fmla="*/ 4399604 h 5638897"/>
                    <a:gd name="connsiteX8" fmla="*/ 269515 w 5710879"/>
                    <a:gd name="connsiteY8" fmla="*/ 4319880 h 5638897"/>
                    <a:gd name="connsiteX9" fmla="*/ 153786 w 5710879"/>
                    <a:gd name="connsiteY9" fmla="*/ 3703708 h 5638897"/>
                    <a:gd name="connsiteX10" fmla="*/ 64442 w 5710879"/>
                    <a:gd name="connsiteY10" fmla="*/ 3308515 h 5638897"/>
                    <a:gd name="connsiteX11" fmla="*/ 19579 w 5710879"/>
                    <a:gd name="connsiteY11" fmla="*/ 3036672 h 5638897"/>
                    <a:gd name="connsiteX12" fmla="*/ 48345 w 5710879"/>
                    <a:gd name="connsiteY12" fmla="*/ 2956186 h 5638897"/>
                    <a:gd name="connsiteX13" fmla="*/ 205221 w 5710879"/>
                    <a:gd name="connsiteY13" fmla="*/ 2750827 h 5638897"/>
                    <a:gd name="connsiteX14" fmla="*/ 762815 w 5710879"/>
                    <a:gd name="connsiteY14" fmla="*/ 2239239 h 5638897"/>
                    <a:gd name="connsiteX15" fmla="*/ 768244 w 5710879"/>
                    <a:gd name="connsiteY15" fmla="*/ 1299979 h 5638897"/>
                    <a:gd name="connsiteX16" fmla="*/ 794533 w 5710879"/>
                    <a:gd name="connsiteY16" fmla="*/ 1123385 h 5638897"/>
                    <a:gd name="connsiteX17" fmla="*/ 1160674 w 5710879"/>
                    <a:gd name="connsiteY17" fmla="*/ 764007 h 5638897"/>
                    <a:gd name="connsiteX18" fmla="*/ 1355461 w 5710879"/>
                    <a:gd name="connsiteY18" fmla="*/ 682663 h 5638897"/>
                    <a:gd name="connsiteX19" fmla="*/ 1646544 w 5710879"/>
                    <a:gd name="connsiteY19" fmla="*/ 564744 h 5638897"/>
                    <a:gd name="connsiteX20" fmla="*/ 1743128 w 5710879"/>
                    <a:gd name="connsiteY20" fmla="*/ 522929 h 5638897"/>
                    <a:gd name="connsiteX21" fmla="*/ 1827900 w 5710879"/>
                    <a:gd name="connsiteY21" fmla="*/ 481972 h 5638897"/>
                    <a:gd name="connsiteX22" fmla="*/ 1905053 w 5710879"/>
                    <a:gd name="connsiteY22" fmla="*/ 431108 h 5638897"/>
                    <a:gd name="connsiteX23" fmla="*/ 2273194 w 5710879"/>
                    <a:gd name="connsiteY23" fmla="*/ 73825 h 5638897"/>
                    <a:gd name="connsiteX24" fmla="*/ 2356157 w 5710879"/>
                    <a:gd name="connsiteY24" fmla="*/ 32392 h 5638897"/>
                    <a:gd name="connsiteX25" fmla="*/ 2440548 w 5710879"/>
                    <a:gd name="connsiteY25" fmla="*/ 7055 h 5638897"/>
                    <a:gd name="connsiteX26" fmla="*/ 2665720 w 5710879"/>
                    <a:gd name="connsiteY26" fmla="*/ 52108 h 5638897"/>
                    <a:gd name="connsiteX27" fmla="*/ 3144827 w 5710879"/>
                    <a:gd name="connsiteY27" fmla="*/ 246990 h 5638897"/>
                    <a:gd name="connsiteX28" fmla="*/ 3670702 w 5710879"/>
                    <a:gd name="connsiteY28" fmla="*/ 215843 h 5638897"/>
                    <a:gd name="connsiteX29" fmla="*/ 3797289 w 5710879"/>
                    <a:gd name="connsiteY29" fmla="*/ 265087 h 5638897"/>
                    <a:gd name="connsiteX30" fmla="*/ 4058179 w 5710879"/>
                    <a:gd name="connsiteY30" fmla="*/ 415392 h 5638897"/>
                    <a:gd name="connsiteX31" fmla="*/ 4140094 w 5710879"/>
                    <a:gd name="connsiteY31" fmla="*/ 476542 h 5638897"/>
                    <a:gd name="connsiteX32" fmla="*/ 4685020 w 5710879"/>
                    <a:gd name="connsiteY32" fmla="*/ 953459 h 5638897"/>
                    <a:gd name="connsiteX33" fmla="*/ 4728073 w 5710879"/>
                    <a:gd name="connsiteY33" fmla="*/ 1027087 h 5638897"/>
                    <a:gd name="connsiteX34" fmla="*/ 4766268 w 5710879"/>
                    <a:gd name="connsiteY34" fmla="*/ 1101668 h 5638897"/>
                    <a:gd name="connsiteX35" fmla="*/ 4939051 w 5710879"/>
                    <a:gd name="connsiteY35" fmla="*/ 1534103 h 5638897"/>
                    <a:gd name="connsiteX36" fmla="*/ 4990867 w 5710879"/>
                    <a:gd name="connsiteY36" fmla="*/ 1616780 h 5638897"/>
                    <a:gd name="connsiteX37" fmla="*/ 5090975 w 5710879"/>
                    <a:gd name="connsiteY37" fmla="*/ 1730509 h 5638897"/>
                    <a:gd name="connsiteX38" fmla="*/ 5480738 w 5710879"/>
                    <a:gd name="connsiteY38" fmla="*/ 2036356 h 5638897"/>
                    <a:gd name="connsiteX39" fmla="*/ 5547794 w 5710879"/>
                    <a:gd name="connsiteY39" fmla="*/ 2122082 h 5638897"/>
                    <a:gd name="connsiteX40" fmla="*/ 5599800 w 5710879"/>
                    <a:gd name="connsiteY40" fmla="*/ 2213998 h 5638897"/>
                    <a:gd name="connsiteX41" fmla="*/ 5616088 w 5710879"/>
                    <a:gd name="connsiteY41" fmla="*/ 2729300 h 5638897"/>
                    <a:gd name="connsiteX42" fmla="*/ 5689145 w 5710879"/>
                    <a:gd name="connsiteY42" fmla="*/ 3078487 h 5638897"/>
                    <a:gd name="connsiteX43" fmla="*/ 5588276 w 5710879"/>
                    <a:gd name="connsiteY43" fmla="*/ 3489776 h 5638897"/>
                    <a:gd name="connsiteX44" fmla="*/ 5475309 w 5710879"/>
                    <a:gd name="connsiteY44" fmla="*/ 3600933 h 5638897"/>
                    <a:gd name="connsiteX45" fmla="*/ 5372915 w 5710879"/>
                    <a:gd name="connsiteY45" fmla="*/ 3676562 h 5638897"/>
                    <a:gd name="connsiteX46" fmla="*/ 5272617 w 5710879"/>
                    <a:gd name="connsiteY46" fmla="*/ 3751333 h 5638897"/>
                    <a:gd name="connsiteX47" fmla="*/ 5008298 w 5710879"/>
                    <a:gd name="connsiteY47" fmla="*/ 4535431 h 5638897"/>
                    <a:gd name="connsiteX48" fmla="*/ 5014680 w 5710879"/>
                    <a:gd name="connsiteY48" fmla="*/ 4637539 h 5638897"/>
                    <a:gd name="connsiteX49" fmla="*/ 5022395 w 5710879"/>
                    <a:gd name="connsiteY49" fmla="*/ 4738980 h 5638897"/>
                    <a:gd name="connsiteX50" fmla="*/ 5039540 w 5710879"/>
                    <a:gd name="connsiteY50" fmla="*/ 4965104 h 5638897"/>
                    <a:gd name="connsiteX51" fmla="*/ 4721500 w 5710879"/>
                    <a:gd name="connsiteY51" fmla="*/ 5436496 h 5638897"/>
                    <a:gd name="connsiteX52" fmla="*/ 4486233 w 5710879"/>
                    <a:gd name="connsiteY52" fmla="*/ 5533080 h 5638897"/>
                    <a:gd name="connsiteX53" fmla="*/ 4404889 w 5710879"/>
                    <a:gd name="connsiteY53" fmla="*/ 5559654 h 5638897"/>
                    <a:gd name="connsiteX54" fmla="*/ 4323165 w 5710879"/>
                    <a:gd name="connsiteY54" fmla="*/ 5584038 h 5638897"/>
                    <a:gd name="connsiteX55" fmla="*/ 3650890 w 5710879"/>
                    <a:gd name="connsiteY55" fmla="*/ 5580228 h 5638897"/>
                    <a:gd name="connsiteX56" fmla="*/ 3515730 w 5710879"/>
                    <a:gd name="connsiteY56" fmla="*/ 5546796 h 5638897"/>
                    <a:gd name="connsiteX57" fmla="*/ 2944516 w 5710879"/>
                    <a:gd name="connsiteY57" fmla="*/ 5490122 h 5638897"/>
                    <a:gd name="connsiteX58" fmla="*/ 2452169 w 5710879"/>
                    <a:gd name="connsiteY58" fmla="*/ 5621090 h 5638897"/>
                    <a:gd name="connsiteX59" fmla="*/ 2336154 w 5710879"/>
                    <a:gd name="connsiteY59" fmla="*/ 5628710 h 5638897"/>
                    <a:gd name="connsiteX60" fmla="*/ 2219664 w 5710879"/>
                    <a:gd name="connsiteY60" fmla="*/ 5634425 h 5638897"/>
                    <a:gd name="connsiteX61" fmla="*/ 2032974 w 5710879"/>
                    <a:gd name="connsiteY61" fmla="*/ 5634330 h 5638897"/>
                    <a:gd name="connsiteX62" fmla="*/ 1827805 w 5710879"/>
                    <a:gd name="connsiteY62" fmla="*/ 5593944 h 5638897"/>
                    <a:gd name="connsiteX63" fmla="*/ 1733127 w 5710879"/>
                    <a:gd name="connsiteY63" fmla="*/ 5550987 h 5638897"/>
                    <a:gd name="connsiteX64" fmla="*/ 1338506 w 5710879"/>
                    <a:gd name="connsiteY64" fmla="*/ 5303622 h 5638897"/>
                    <a:gd name="connsiteX65" fmla="*/ 1241446 w 5710879"/>
                    <a:gd name="connsiteY65" fmla="*/ 5239995 h 5638897"/>
                    <a:gd name="connsiteX66" fmla="*/ 1060566 w 5710879"/>
                    <a:gd name="connsiteY66" fmla="*/ 4981391 h 5638897"/>
                    <a:gd name="connsiteX67" fmla="*/ 951315 w 5710879"/>
                    <a:gd name="connsiteY67" fmla="*/ 4684497 h 5638897"/>
                    <a:gd name="connsiteX68" fmla="*/ 876448 w 5710879"/>
                    <a:gd name="connsiteY68" fmla="*/ 4607916 h 5638897"/>
                    <a:gd name="connsiteX69" fmla="*/ 508307 w 5710879"/>
                    <a:gd name="connsiteY69" fmla="*/ 4431894 h 5638897"/>
                    <a:gd name="connsiteX70" fmla="*/ 413057 w 5710879"/>
                    <a:gd name="connsiteY70" fmla="*/ 4343121 h 5638897"/>
                    <a:gd name="connsiteX71" fmla="*/ 360193 w 5710879"/>
                    <a:gd name="connsiteY71" fmla="*/ 4216343 h 5638897"/>
                    <a:gd name="connsiteX72" fmla="*/ 867685 w 5710879"/>
                    <a:gd name="connsiteY72" fmla="*/ 3389954 h 5638897"/>
                    <a:gd name="connsiteX73" fmla="*/ 975889 w 5710879"/>
                    <a:gd name="connsiteY73" fmla="*/ 3331090 h 5638897"/>
                    <a:gd name="connsiteX74" fmla="*/ 1059138 w 5710879"/>
                    <a:gd name="connsiteY74" fmla="*/ 3281179 h 5638897"/>
                    <a:gd name="connsiteX75" fmla="*/ 1297548 w 5710879"/>
                    <a:gd name="connsiteY75" fmla="*/ 3125826 h 5638897"/>
                    <a:gd name="connsiteX76" fmla="*/ 1441090 w 5710879"/>
                    <a:gd name="connsiteY76" fmla="*/ 3008002 h 5638897"/>
                    <a:gd name="connsiteX77" fmla="*/ 1565296 w 5710879"/>
                    <a:gd name="connsiteY77" fmla="*/ 2870175 h 5638897"/>
                    <a:gd name="connsiteX78" fmla="*/ 1618160 w 5710879"/>
                    <a:gd name="connsiteY78" fmla="*/ 2791498 h 5638897"/>
                    <a:gd name="connsiteX79" fmla="*/ 1663499 w 5710879"/>
                    <a:gd name="connsiteY79" fmla="*/ 2704440 h 5638897"/>
                    <a:gd name="connsiteX80" fmla="*/ 1833996 w 5710879"/>
                    <a:gd name="connsiteY80" fmla="*/ 2106746 h 5638897"/>
                    <a:gd name="connsiteX81" fmla="*/ 1883907 w 5710879"/>
                    <a:gd name="connsiteY81" fmla="*/ 1992065 h 5638897"/>
                    <a:gd name="connsiteX82" fmla="*/ 2253954 w 5710879"/>
                    <a:gd name="connsiteY82" fmla="*/ 1603350 h 5638897"/>
                    <a:gd name="connsiteX83" fmla="*/ 2841646 w 5710879"/>
                    <a:gd name="connsiteY83" fmla="*/ 1564964 h 5638897"/>
                    <a:gd name="connsiteX84" fmla="*/ 2922418 w 5710879"/>
                    <a:gd name="connsiteY84" fmla="*/ 1532103 h 5638897"/>
                    <a:gd name="connsiteX85" fmla="*/ 3162924 w 5710879"/>
                    <a:gd name="connsiteY85" fmla="*/ 1431233 h 5638897"/>
                    <a:gd name="connsiteX86" fmla="*/ 3374856 w 5710879"/>
                    <a:gd name="connsiteY86" fmla="*/ 1339412 h 5638897"/>
                    <a:gd name="connsiteX87" fmla="*/ 3579453 w 5710879"/>
                    <a:gd name="connsiteY87" fmla="*/ 1250925 h 5638897"/>
                    <a:gd name="connsiteX88" fmla="*/ 3680037 w 5710879"/>
                    <a:gd name="connsiteY88" fmla="*/ 1200728 h 5638897"/>
                    <a:gd name="connsiteX89" fmla="*/ 4278588 w 5710879"/>
                    <a:gd name="connsiteY89" fmla="*/ 967270 h 5638897"/>
                    <a:gd name="connsiteX90" fmla="*/ 3686895 w 5710879"/>
                    <a:gd name="connsiteY90" fmla="*/ 1199680 h 5638897"/>
                    <a:gd name="connsiteX91" fmla="*/ 3597455 w 5710879"/>
                    <a:gd name="connsiteY91" fmla="*/ 1244924 h 5638897"/>
                    <a:gd name="connsiteX92" fmla="*/ 3506777 w 5710879"/>
                    <a:gd name="connsiteY92" fmla="*/ 1289406 h 5638897"/>
                    <a:gd name="connsiteX93" fmla="*/ 3316563 w 5710879"/>
                    <a:gd name="connsiteY93" fmla="*/ 1372273 h 5638897"/>
                    <a:gd name="connsiteX94" fmla="*/ 2910798 w 5710879"/>
                    <a:gd name="connsiteY94" fmla="*/ 1535818 h 5638897"/>
                    <a:gd name="connsiteX95" fmla="*/ 2828978 w 5710879"/>
                    <a:gd name="connsiteY95" fmla="*/ 1568203 h 5638897"/>
                    <a:gd name="connsiteX96" fmla="*/ 2540752 w 5710879"/>
                    <a:gd name="connsiteY96" fmla="*/ 1630401 h 5638897"/>
                    <a:gd name="connsiteX97" fmla="*/ 1901814 w 5710879"/>
                    <a:gd name="connsiteY97" fmla="*/ 1920818 h 5638897"/>
                    <a:gd name="connsiteX98" fmla="*/ 1853904 w 5710879"/>
                    <a:gd name="connsiteY98" fmla="*/ 2026927 h 5638897"/>
                    <a:gd name="connsiteX99" fmla="*/ 1698932 w 5710879"/>
                    <a:gd name="connsiteY99" fmla="*/ 2604808 h 5638897"/>
                    <a:gd name="connsiteX100" fmla="*/ 1642449 w 5710879"/>
                    <a:gd name="connsiteY100" fmla="*/ 2733967 h 5638897"/>
                    <a:gd name="connsiteX101" fmla="*/ 1598824 w 5710879"/>
                    <a:gd name="connsiteY101" fmla="*/ 2810548 h 5638897"/>
                    <a:gd name="connsiteX102" fmla="*/ 1355746 w 5710879"/>
                    <a:gd name="connsiteY102" fmla="*/ 3098680 h 5638897"/>
                    <a:gd name="connsiteX103" fmla="*/ 1204108 w 5710879"/>
                    <a:gd name="connsiteY103" fmla="*/ 3205931 h 5638897"/>
                    <a:gd name="connsiteX104" fmla="*/ 1035420 w 5710879"/>
                    <a:gd name="connsiteY104" fmla="*/ 3288608 h 5638897"/>
                    <a:gd name="connsiteX105" fmla="*/ 1035420 w 5710879"/>
                    <a:gd name="connsiteY105" fmla="*/ 3288608 h 5638897"/>
                    <a:gd name="connsiteX106" fmla="*/ 1035420 w 5710879"/>
                    <a:gd name="connsiteY106" fmla="*/ 3288608 h 5638897"/>
                    <a:gd name="connsiteX107" fmla="*/ 1237160 w 5710879"/>
                    <a:gd name="connsiteY107" fmla="*/ 3189739 h 5638897"/>
                    <a:gd name="connsiteX108" fmla="*/ 1404705 w 5710879"/>
                    <a:gd name="connsiteY108" fmla="*/ 3052483 h 5638897"/>
                    <a:gd name="connsiteX109" fmla="*/ 1544722 w 5710879"/>
                    <a:gd name="connsiteY109" fmla="*/ 2885891 h 5638897"/>
                    <a:gd name="connsiteX110" fmla="*/ 1606349 w 5710879"/>
                    <a:gd name="connsiteY110" fmla="*/ 2794451 h 5638897"/>
                    <a:gd name="connsiteX111" fmla="*/ 1663023 w 5710879"/>
                    <a:gd name="connsiteY111" fmla="*/ 2698439 h 5638897"/>
                    <a:gd name="connsiteX112" fmla="*/ 1715601 w 5710879"/>
                    <a:gd name="connsiteY112" fmla="*/ 2561470 h 5638897"/>
                    <a:gd name="connsiteX113" fmla="*/ 1878002 w 5710879"/>
                    <a:gd name="connsiteY113" fmla="*/ 1993303 h 5638897"/>
                    <a:gd name="connsiteX114" fmla="*/ 1934104 w 5710879"/>
                    <a:gd name="connsiteY114" fmla="*/ 1891957 h 5638897"/>
                    <a:gd name="connsiteX115" fmla="*/ 2462742 w 5710879"/>
                    <a:gd name="connsiteY115" fmla="*/ 1630306 h 5638897"/>
                    <a:gd name="connsiteX116" fmla="*/ 2809261 w 5710879"/>
                    <a:gd name="connsiteY116" fmla="*/ 1573918 h 5638897"/>
                    <a:gd name="connsiteX117" fmla="*/ 2885937 w 5710879"/>
                    <a:gd name="connsiteY117" fmla="*/ 1542295 h 5638897"/>
                    <a:gd name="connsiteX118" fmla="*/ 3115966 w 5710879"/>
                    <a:gd name="connsiteY118" fmla="*/ 1446664 h 5638897"/>
                    <a:gd name="connsiteX119" fmla="*/ 3344947 w 5710879"/>
                    <a:gd name="connsiteY119" fmla="*/ 1351223 h 5638897"/>
                    <a:gd name="connsiteX120" fmla="*/ 3568023 w 5710879"/>
                    <a:gd name="connsiteY120" fmla="*/ 1254544 h 5638897"/>
                    <a:gd name="connsiteX121" fmla="*/ 3677179 w 5710879"/>
                    <a:gd name="connsiteY121" fmla="*/ 1202062 h 5638897"/>
                    <a:gd name="connsiteX122" fmla="*/ 4279064 w 5710879"/>
                    <a:gd name="connsiteY122" fmla="*/ 967270 h 5638897"/>
                    <a:gd name="connsiteX123" fmla="*/ 3704135 w 5710879"/>
                    <a:gd name="connsiteY123" fmla="*/ 1188346 h 5638897"/>
                    <a:gd name="connsiteX124" fmla="*/ 3608695 w 5710879"/>
                    <a:gd name="connsiteY124" fmla="*/ 1237876 h 5638897"/>
                    <a:gd name="connsiteX125" fmla="*/ 3415528 w 5710879"/>
                    <a:gd name="connsiteY125" fmla="*/ 1327315 h 5638897"/>
                    <a:gd name="connsiteX126" fmla="*/ 3166449 w 5710879"/>
                    <a:gd name="connsiteY126" fmla="*/ 1429900 h 5638897"/>
                    <a:gd name="connsiteX127" fmla="*/ 2906512 w 5710879"/>
                    <a:gd name="connsiteY127" fmla="*/ 1535341 h 5638897"/>
                    <a:gd name="connsiteX128" fmla="*/ 2820691 w 5710879"/>
                    <a:gd name="connsiteY128" fmla="*/ 1570774 h 5638897"/>
                    <a:gd name="connsiteX129" fmla="*/ 2479029 w 5710879"/>
                    <a:gd name="connsiteY129" fmla="*/ 1638497 h 5638897"/>
                    <a:gd name="connsiteX130" fmla="*/ 1911435 w 5710879"/>
                    <a:gd name="connsiteY130" fmla="*/ 1915389 h 5638897"/>
                    <a:gd name="connsiteX131" fmla="*/ 1862667 w 5710879"/>
                    <a:gd name="connsiteY131" fmla="*/ 2015306 h 5638897"/>
                    <a:gd name="connsiteX132" fmla="*/ 1710267 w 5710879"/>
                    <a:gd name="connsiteY132" fmla="*/ 2558707 h 5638897"/>
                    <a:gd name="connsiteX133" fmla="*/ 1623684 w 5710879"/>
                    <a:gd name="connsiteY133" fmla="*/ 2775211 h 5638897"/>
                    <a:gd name="connsiteX134" fmla="*/ 1570059 w 5710879"/>
                    <a:gd name="connsiteY134" fmla="*/ 2863507 h 5638897"/>
                    <a:gd name="connsiteX135" fmla="*/ 1359080 w 5710879"/>
                    <a:gd name="connsiteY135" fmla="*/ 3089917 h 5638897"/>
                    <a:gd name="connsiteX136" fmla="*/ 1191249 w 5710879"/>
                    <a:gd name="connsiteY136" fmla="*/ 3208408 h 5638897"/>
                    <a:gd name="connsiteX137" fmla="*/ 1101524 w 5710879"/>
                    <a:gd name="connsiteY137" fmla="*/ 3261272 h 5638897"/>
                    <a:gd name="connsiteX138" fmla="*/ 1009227 w 5710879"/>
                    <a:gd name="connsiteY138" fmla="*/ 3311182 h 5638897"/>
                    <a:gd name="connsiteX139" fmla="*/ 906642 w 5710879"/>
                    <a:gd name="connsiteY139" fmla="*/ 3369666 h 5638897"/>
                    <a:gd name="connsiteX140" fmla="*/ 408294 w 5710879"/>
                    <a:gd name="connsiteY140" fmla="*/ 3990601 h 5638897"/>
                    <a:gd name="connsiteX141" fmla="*/ 364575 w 5710879"/>
                    <a:gd name="connsiteY141" fmla="*/ 4238441 h 5638897"/>
                    <a:gd name="connsiteX142" fmla="*/ 410866 w 5710879"/>
                    <a:gd name="connsiteY142" fmla="*/ 4357027 h 5638897"/>
                    <a:gd name="connsiteX143" fmla="*/ 505735 w 5710879"/>
                    <a:gd name="connsiteY143" fmla="*/ 4450754 h 5638897"/>
                    <a:gd name="connsiteX144" fmla="*/ 922644 w 5710879"/>
                    <a:gd name="connsiteY144" fmla="*/ 4634777 h 5638897"/>
                    <a:gd name="connsiteX145" fmla="*/ 970460 w 5710879"/>
                    <a:gd name="connsiteY145" fmla="*/ 4702690 h 5638897"/>
                    <a:gd name="connsiteX146" fmla="*/ 1101333 w 5710879"/>
                    <a:gd name="connsiteY146" fmla="*/ 5084166 h 5638897"/>
                    <a:gd name="connsiteX147" fmla="*/ 1217729 w 5710879"/>
                    <a:gd name="connsiteY147" fmla="*/ 5222183 h 5638897"/>
                    <a:gd name="connsiteX148" fmla="*/ 1305073 w 5710879"/>
                    <a:gd name="connsiteY148" fmla="*/ 5274380 h 5638897"/>
                    <a:gd name="connsiteX149" fmla="*/ 1722744 w 5710879"/>
                    <a:gd name="connsiteY149" fmla="*/ 5541462 h 5638897"/>
                    <a:gd name="connsiteX150" fmla="*/ 1796563 w 5710879"/>
                    <a:gd name="connsiteY150" fmla="*/ 5578895 h 5638897"/>
                    <a:gd name="connsiteX151" fmla="*/ 2118318 w 5710879"/>
                    <a:gd name="connsiteY151" fmla="*/ 5637664 h 5638897"/>
                    <a:gd name="connsiteX152" fmla="*/ 2319486 w 5710879"/>
                    <a:gd name="connsiteY152" fmla="*/ 5629472 h 5638897"/>
                    <a:gd name="connsiteX153" fmla="*/ 2420260 w 5710879"/>
                    <a:gd name="connsiteY153" fmla="*/ 5621947 h 5638897"/>
                    <a:gd name="connsiteX154" fmla="*/ 3042243 w 5710879"/>
                    <a:gd name="connsiteY154" fmla="*/ 5473929 h 5638897"/>
                    <a:gd name="connsiteX155" fmla="*/ 3431434 w 5710879"/>
                    <a:gd name="connsiteY155" fmla="*/ 5529650 h 5638897"/>
                    <a:gd name="connsiteX156" fmla="*/ 3560022 w 5710879"/>
                    <a:gd name="connsiteY156" fmla="*/ 5560416 h 5638897"/>
                    <a:gd name="connsiteX157" fmla="*/ 4318879 w 5710879"/>
                    <a:gd name="connsiteY157" fmla="*/ 5580800 h 5638897"/>
                    <a:gd name="connsiteX158" fmla="*/ 4419653 w 5710879"/>
                    <a:gd name="connsiteY158" fmla="*/ 5548795 h 5638897"/>
                    <a:gd name="connsiteX159" fmla="*/ 4520047 w 5710879"/>
                    <a:gd name="connsiteY159" fmla="*/ 5513839 h 5638897"/>
                    <a:gd name="connsiteX160" fmla="*/ 4714547 w 5710879"/>
                    <a:gd name="connsiteY160" fmla="*/ 5431257 h 5638897"/>
                    <a:gd name="connsiteX161" fmla="*/ 5038397 w 5710879"/>
                    <a:gd name="connsiteY161" fmla="*/ 4997203 h 5638897"/>
                    <a:gd name="connsiteX162" fmla="*/ 5050399 w 5710879"/>
                    <a:gd name="connsiteY162" fmla="*/ 4803179 h 5638897"/>
                    <a:gd name="connsiteX163" fmla="*/ 5033634 w 5710879"/>
                    <a:gd name="connsiteY163" fmla="*/ 4588771 h 5638897"/>
                    <a:gd name="connsiteX164" fmla="*/ 5019061 w 5710879"/>
                    <a:gd name="connsiteY164" fmla="*/ 4481996 h 5638897"/>
                    <a:gd name="connsiteX165" fmla="*/ 5287285 w 5710879"/>
                    <a:gd name="connsiteY165" fmla="*/ 3742570 h 5638897"/>
                    <a:gd name="connsiteX166" fmla="*/ 5355580 w 5710879"/>
                    <a:gd name="connsiteY166" fmla="*/ 3681038 h 5638897"/>
                    <a:gd name="connsiteX167" fmla="*/ 5425398 w 5710879"/>
                    <a:gd name="connsiteY167" fmla="*/ 3622174 h 5638897"/>
                    <a:gd name="connsiteX168" fmla="*/ 5495502 w 5710879"/>
                    <a:gd name="connsiteY168" fmla="*/ 3565595 h 5638897"/>
                    <a:gd name="connsiteX169" fmla="*/ 5564177 w 5710879"/>
                    <a:gd name="connsiteY169" fmla="*/ 3511112 h 5638897"/>
                    <a:gd name="connsiteX170" fmla="*/ 5700289 w 5710879"/>
                    <a:gd name="connsiteY170" fmla="*/ 3129826 h 5638897"/>
                    <a:gd name="connsiteX171" fmla="*/ 5619041 w 5710879"/>
                    <a:gd name="connsiteY171" fmla="*/ 2688629 h 5638897"/>
                    <a:gd name="connsiteX172" fmla="*/ 5579512 w 5710879"/>
                    <a:gd name="connsiteY172" fmla="*/ 2172850 h 5638897"/>
                    <a:gd name="connsiteX173" fmla="*/ 5527030 w 5710879"/>
                    <a:gd name="connsiteY173" fmla="*/ 2090363 h 5638897"/>
                    <a:gd name="connsiteX174" fmla="*/ 5093928 w 5710879"/>
                    <a:gd name="connsiteY174" fmla="*/ 1741177 h 5638897"/>
                    <a:gd name="connsiteX175" fmla="*/ 5003821 w 5710879"/>
                    <a:gd name="connsiteY175" fmla="*/ 1638783 h 5638897"/>
                    <a:gd name="connsiteX176" fmla="*/ 4943814 w 5710879"/>
                    <a:gd name="connsiteY176" fmla="*/ 1543438 h 5638897"/>
                    <a:gd name="connsiteX177" fmla="*/ 4817798 w 5710879"/>
                    <a:gd name="connsiteY177" fmla="*/ 1218730 h 5638897"/>
                    <a:gd name="connsiteX178" fmla="*/ 4777698 w 5710879"/>
                    <a:gd name="connsiteY178" fmla="*/ 1120528 h 5638897"/>
                    <a:gd name="connsiteX179" fmla="*/ 4723120 w 5710879"/>
                    <a:gd name="connsiteY179" fmla="*/ 1015657 h 5638897"/>
                    <a:gd name="connsiteX180" fmla="*/ 4102756 w 5710879"/>
                    <a:gd name="connsiteY180" fmla="*/ 446824 h 5638897"/>
                    <a:gd name="connsiteX181" fmla="*/ 4027795 w 5710879"/>
                    <a:gd name="connsiteY181" fmla="*/ 392627 h 5638897"/>
                    <a:gd name="connsiteX182" fmla="*/ 3869584 w 5710879"/>
                    <a:gd name="connsiteY182" fmla="*/ 297663 h 5638897"/>
                    <a:gd name="connsiteX183" fmla="*/ 3757856 w 5710879"/>
                    <a:gd name="connsiteY183" fmla="*/ 243751 h 5638897"/>
                    <a:gd name="connsiteX184" fmla="*/ 3445436 w 5710879"/>
                    <a:gd name="connsiteY184" fmla="*/ 195460 h 5638897"/>
                    <a:gd name="connsiteX185" fmla="*/ 2874317 w 5710879"/>
                    <a:gd name="connsiteY185" fmla="*/ 198127 h 5638897"/>
                    <a:gd name="connsiteX186" fmla="*/ 2460075 w 5710879"/>
                    <a:gd name="connsiteY186" fmla="*/ 2578 h 5638897"/>
                    <a:gd name="connsiteX187" fmla="*/ 2348728 w 5710879"/>
                    <a:gd name="connsiteY187" fmla="*/ 38869 h 5638897"/>
                    <a:gd name="connsiteX188" fmla="*/ 1983634 w 5710879"/>
                    <a:gd name="connsiteY188" fmla="*/ 352717 h 5638897"/>
                    <a:gd name="connsiteX189" fmla="*/ 1901719 w 5710879"/>
                    <a:gd name="connsiteY189" fmla="*/ 422345 h 5638897"/>
                    <a:gd name="connsiteX190" fmla="*/ 1764750 w 5710879"/>
                    <a:gd name="connsiteY190" fmla="*/ 502450 h 5638897"/>
                    <a:gd name="connsiteX191" fmla="*/ 1656641 w 5710879"/>
                    <a:gd name="connsiteY191" fmla="*/ 552361 h 5638897"/>
                    <a:gd name="connsiteX192" fmla="*/ 1330600 w 5710879"/>
                    <a:gd name="connsiteY192" fmla="*/ 696284 h 5638897"/>
                    <a:gd name="connsiteX193" fmla="*/ 1109334 w 5710879"/>
                    <a:gd name="connsiteY193" fmla="*/ 788486 h 5638897"/>
                    <a:gd name="connsiteX194" fmla="*/ 793676 w 5710879"/>
                    <a:gd name="connsiteY194" fmla="*/ 1172153 h 5638897"/>
                    <a:gd name="connsiteX195" fmla="*/ 773673 w 5710879"/>
                    <a:gd name="connsiteY195" fmla="*/ 1349128 h 5638897"/>
                    <a:gd name="connsiteX196" fmla="*/ 819679 w 5710879"/>
                    <a:gd name="connsiteY196" fmla="*/ 1855000 h 5638897"/>
                    <a:gd name="connsiteX197" fmla="*/ 191696 w 5710879"/>
                    <a:gd name="connsiteY197" fmla="*/ 2772639 h 5638897"/>
                    <a:gd name="connsiteX198" fmla="*/ 33771 w 5710879"/>
                    <a:gd name="connsiteY198" fmla="*/ 2972664 h 5638897"/>
                    <a:gd name="connsiteX199" fmla="*/ 6911 w 5710879"/>
                    <a:gd name="connsiteY199" fmla="*/ 3052007 h 5638897"/>
                    <a:gd name="connsiteX200" fmla="*/ 21103 w 5710879"/>
                    <a:gd name="connsiteY200" fmla="*/ 3184024 h 5638897"/>
                    <a:gd name="connsiteX201" fmla="*/ 153786 w 5710879"/>
                    <a:gd name="connsiteY201" fmla="*/ 3971741 h 5638897"/>
                    <a:gd name="connsiteX202" fmla="*/ 272944 w 5710879"/>
                    <a:gd name="connsiteY202" fmla="*/ 4326833 h 5638897"/>
                    <a:gd name="connsiteX203" fmla="*/ 342477 w 5710879"/>
                    <a:gd name="connsiteY203" fmla="*/ 4399700 h 5638897"/>
                    <a:gd name="connsiteX204" fmla="*/ 412771 w 5710879"/>
                    <a:gd name="connsiteY204" fmla="*/ 4443991 h 5638897"/>
                    <a:gd name="connsiteX205" fmla="*/ 657278 w 5710879"/>
                    <a:gd name="connsiteY205" fmla="*/ 4513142 h 5638897"/>
                    <a:gd name="connsiteX206" fmla="*/ 509450 w 5710879"/>
                    <a:gd name="connsiteY206" fmla="*/ 4445134 h 5638897"/>
                    <a:gd name="connsiteX207" fmla="*/ 452109 w 5710879"/>
                    <a:gd name="connsiteY207" fmla="*/ 4390175 h 5638897"/>
                    <a:gd name="connsiteX208" fmla="*/ 413152 w 5710879"/>
                    <a:gd name="connsiteY208" fmla="*/ 4318261 h 5638897"/>
                    <a:gd name="connsiteX209" fmla="*/ 378481 w 5710879"/>
                    <a:gd name="connsiteY209" fmla="*/ 4147668 h 5638897"/>
                    <a:gd name="connsiteX210" fmla="*/ 839586 w 5710879"/>
                    <a:gd name="connsiteY210" fmla="*/ 3398050 h 5638897"/>
                    <a:gd name="connsiteX211" fmla="*/ 954744 w 5710879"/>
                    <a:gd name="connsiteY211" fmla="*/ 3331566 h 5638897"/>
                    <a:gd name="connsiteX212" fmla="*/ 1035420 w 5710879"/>
                    <a:gd name="connsiteY212" fmla="*/ 3288608 h 5638897"/>
                    <a:gd name="connsiteX213" fmla="*/ 1035420 w 5710879"/>
                    <a:gd name="connsiteY213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5710879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56655" y="956412"/>
                        <a:pt x="3872537" y="1102621"/>
                        <a:pt x="3686895" y="1199680"/>
                      </a:cubicBezTo>
                      <a:cubicBezTo>
                        <a:pt x="3657177" y="1215111"/>
                        <a:pt x="3627363" y="1230065"/>
                        <a:pt x="3597455" y="1244924"/>
                      </a:cubicBezTo>
                      <a:cubicBezTo>
                        <a:pt x="3567546" y="1259783"/>
                        <a:pt x="3537352" y="1274547"/>
                        <a:pt x="3506777" y="1289406"/>
                      </a:cubicBezTo>
                      <a:cubicBezTo>
                        <a:pt x="3444960" y="1317695"/>
                        <a:pt x="3380952" y="1345318"/>
                        <a:pt x="3316563" y="1372273"/>
                      </a:cubicBezTo>
                      <a:cubicBezTo>
                        <a:pt x="3182355" y="1428471"/>
                        <a:pt x="3047101" y="1481525"/>
                        <a:pt x="2910798" y="1535818"/>
                      </a:cubicBezTo>
                      <a:cubicBezTo>
                        <a:pt x="2883556" y="1546676"/>
                        <a:pt x="2856220" y="1557630"/>
                        <a:pt x="2828978" y="1568203"/>
                      </a:cubicBezTo>
                      <a:cubicBezTo>
                        <a:pt x="2735633" y="1603350"/>
                        <a:pt x="2643621" y="1657452"/>
                        <a:pt x="2540752" y="1630401"/>
                      </a:cubicBezTo>
                      <a:cubicBezTo>
                        <a:pt x="2275480" y="1560011"/>
                        <a:pt x="2015638" y="1676407"/>
                        <a:pt x="1901814" y="1920818"/>
                      </a:cubicBezTo>
                      <a:cubicBezTo>
                        <a:pt x="1883907" y="1954251"/>
                        <a:pt x="1868096" y="1989874"/>
                        <a:pt x="1853904" y="2026927"/>
                      </a:cubicBezTo>
                      <a:cubicBezTo>
                        <a:pt x="1782847" y="2212378"/>
                        <a:pt x="1751700" y="2434311"/>
                        <a:pt x="1698932" y="2604808"/>
                      </a:cubicBezTo>
                      <a:cubicBezTo>
                        <a:pt x="1682644" y="2650814"/>
                        <a:pt x="1666452" y="2694153"/>
                        <a:pt x="1642449" y="2733967"/>
                      </a:cubicBezTo>
                      <a:cubicBezTo>
                        <a:pt x="1628447" y="2759685"/>
                        <a:pt x="1613969" y="2785212"/>
                        <a:pt x="1598824" y="2810548"/>
                      </a:cubicBezTo>
                      <a:cubicBezTo>
                        <a:pt x="1533864" y="2918848"/>
                        <a:pt x="1452615" y="3018956"/>
                        <a:pt x="1355746" y="3098680"/>
                      </a:cubicBezTo>
                      <a:cubicBezTo>
                        <a:pt x="1308312" y="3138494"/>
                        <a:pt x="1257639" y="3174308"/>
                        <a:pt x="1204108" y="3205931"/>
                      </a:cubicBezTo>
                      <a:cubicBezTo>
                        <a:pt x="1150959" y="3237649"/>
                        <a:pt x="1094475" y="3265177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109144" y="3263081"/>
                        <a:pt x="1176009" y="3229648"/>
                        <a:pt x="1237160" y="3189739"/>
                      </a:cubicBezTo>
                      <a:cubicBezTo>
                        <a:pt x="1298311" y="3149829"/>
                        <a:pt x="1353841" y="3103633"/>
                        <a:pt x="1404705" y="3052483"/>
                      </a:cubicBezTo>
                      <a:cubicBezTo>
                        <a:pt x="1455568" y="3001334"/>
                        <a:pt x="1501860" y="2945327"/>
                        <a:pt x="1544722" y="2885891"/>
                      </a:cubicBezTo>
                      <a:cubicBezTo>
                        <a:pt x="1566153" y="2856173"/>
                        <a:pt x="1586632" y="2825693"/>
                        <a:pt x="1606349" y="2794451"/>
                      </a:cubicBezTo>
                      <a:cubicBezTo>
                        <a:pt x="1626161" y="2763209"/>
                        <a:pt x="1645116" y="2731396"/>
                        <a:pt x="1663023" y="2698439"/>
                      </a:cubicBezTo>
                      <a:cubicBezTo>
                        <a:pt x="1680453" y="2653576"/>
                        <a:pt x="1704837" y="2612905"/>
                        <a:pt x="1715601" y="2561470"/>
                      </a:cubicBezTo>
                      <a:cubicBezTo>
                        <a:pt x="1756177" y="2363540"/>
                        <a:pt x="1794658" y="2166658"/>
                        <a:pt x="1878002" y="1993303"/>
                      </a:cubicBezTo>
                      <a:cubicBezTo>
                        <a:pt x="1894671" y="1958632"/>
                        <a:pt x="1913244" y="1924914"/>
                        <a:pt x="1934104" y="1891957"/>
                      </a:cubicBezTo>
                      <a:cubicBezTo>
                        <a:pt x="2037736" y="1703458"/>
                        <a:pt x="2224521" y="1511243"/>
                        <a:pt x="2462742" y="1630306"/>
                      </a:cubicBezTo>
                      <a:cubicBezTo>
                        <a:pt x="2573708" y="1684408"/>
                        <a:pt x="2698200" y="1616780"/>
                        <a:pt x="2809261" y="1573918"/>
                      </a:cubicBezTo>
                      <a:cubicBezTo>
                        <a:pt x="2834693" y="1563726"/>
                        <a:pt x="2860315" y="1553058"/>
                        <a:pt x="2885937" y="1542295"/>
                      </a:cubicBezTo>
                      <a:cubicBezTo>
                        <a:pt x="2962804" y="1510100"/>
                        <a:pt x="3039480" y="1478382"/>
                        <a:pt x="3115966" y="1446664"/>
                      </a:cubicBezTo>
                      <a:cubicBezTo>
                        <a:pt x="3192452" y="1414945"/>
                        <a:pt x="3268747" y="1383322"/>
                        <a:pt x="3344947" y="1351223"/>
                      </a:cubicBezTo>
                      <a:cubicBezTo>
                        <a:pt x="3420862" y="1321600"/>
                        <a:pt x="3494871" y="1288834"/>
                        <a:pt x="3568023" y="1254544"/>
                      </a:cubicBezTo>
                      <a:cubicBezTo>
                        <a:pt x="3604599" y="1237399"/>
                        <a:pt x="3640984" y="1219778"/>
                        <a:pt x="3677179" y="1202062"/>
                      </a:cubicBezTo>
                      <a:cubicBezTo>
                        <a:pt x="3873109" y="1116051"/>
                        <a:pt x="4054464" y="959079"/>
                        <a:pt x="4279064" y="967270"/>
                      </a:cubicBezTo>
                      <a:cubicBezTo>
                        <a:pt x="4073324" y="999751"/>
                        <a:pt x="3883872" y="1089095"/>
                        <a:pt x="3704135" y="1188346"/>
                      </a:cubicBezTo>
                      <a:cubicBezTo>
                        <a:pt x="3672131" y="1205014"/>
                        <a:pt x="3640508" y="1221588"/>
                        <a:pt x="3608695" y="1237876"/>
                      </a:cubicBezTo>
                      <a:cubicBezTo>
                        <a:pt x="3545163" y="1270451"/>
                        <a:pt x="3481250" y="1301598"/>
                        <a:pt x="3415528" y="1327315"/>
                      </a:cubicBezTo>
                      <a:cubicBezTo>
                        <a:pt x="3332946" y="1362463"/>
                        <a:pt x="3249697" y="1396372"/>
                        <a:pt x="3166449" y="1429900"/>
                      </a:cubicBezTo>
                      <a:cubicBezTo>
                        <a:pt x="3079676" y="1464856"/>
                        <a:pt x="2992808" y="1499623"/>
                        <a:pt x="2906512" y="1535341"/>
                      </a:cubicBezTo>
                      <a:cubicBezTo>
                        <a:pt x="2877746" y="1547248"/>
                        <a:pt x="2849076" y="1559249"/>
                        <a:pt x="2820691" y="1570774"/>
                      </a:cubicBezTo>
                      <a:cubicBezTo>
                        <a:pt x="2709058" y="1614113"/>
                        <a:pt x="2587234" y="1689932"/>
                        <a:pt x="2479029" y="1638497"/>
                      </a:cubicBezTo>
                      <a:cubicBezTo>
                        <a:pt x="2221854" y="1511243"/>
                        <a:pt x="2010780" y="1700791"/>
                        <a:pt x="1911435" y="1915389"/>
                      </a:cubicBezTo>
                      <a:cubicBezTo>
                        <a:pt x="1893337" y="1947964"/>
                        <a:pt x="1877240" y="1981302"/>
                        <a:pt x="1862667" y="2015306"/>
                      </a:cubicBezTo>
                      <a:cubicBezTo>
                        <a:pt x="1789991" y="2185708"/>
                        <a:pt x="1755987" y="2374303"/>
                        <a:pt x="1710267" y="2558707"/>
                      </a:cubicBezTo>
                      <a:cubicBezTo>
                        <a:pt x="1691312" y="2637193"/>
                        <a:pt x="1661499" y="2707583"/>
                        <a:pt x="1623684" y="2775211"/>
                      </a:cubicBezTo>
                      <a:cubicBezTo>
                        <a:pt x="1607397" y="2805691"/>
                        <a:pt x="1589490" y="2835123"/>
                        <a:pt x="1570059" y="2863507"/>
                      </a:cubicBezTo>
                      <a:cubicBezTo>
                        <a:pt x="1511766" y="2948661"/>
                        <a:pt x="1439757" y="3024385"/>
                        <a:pt x="1359080" y="3089917"/>
                      </a:cubicBezTo>
                      <a:cubicBezTo>
                        <a:pt x="1306311" y="3132874"/>
                        <a:pt x="1249923" y="3171927"/>
                        <a:pt x="1191249" y="3208408"/>
                      </a:cubicBezTo>
                      <a:cubicBezTo>
                        <a:pt x="1161912" y="3226600"/>
                        <a:pt x="1132004" y="3244222"/>
                        <a:pt x="1101524" y="3261272"/>
                      </a:cubicBezTo>
                      <a:cubicBezTo>
                        <a:pt x="1071139" y="3278321"/>
                        <a:pt x="1040278" y="3294895"/>
                        <a:pt x="1009227" y="3311182"/>
                      </a:cubicBezTo>
                      <a:cubicBezTo>
                        <a:pt x="975413" y="3330995"/>
                        <a:pt x="940361" y="3350330"/>
                        <a:pt x="906642" y="3369666"/>
                      </a:cubicBezTo>
                      <a:cubicBezTo>
                        <a:pt x="649182" y="3484442"/>
                        <a:pt x="522023" y="3749714"/>
                        <a:pt x="408294" y="3990601"/>
                      </a:cubicBezTo>
                      <a:cubicBezTo>
                        <a:pt x="370385" y="4069087"/>
                        <a:pt x="351430" y="4155764"/>
                        <a:pt x="364575" y="4238441"/>
                      </a:cubicBezTo>
                      <a:cubicBezTo>
                        <a:pt x="373147" y="4278446"/>
                        <a:pt x="388959" y="4317975"/>
                        <a:pt x="410866" y="4357027"/>
                      </a:cubicBezTo>
                      <a:cubicBezTo>
                        <a:pt x="431154" y="4392365"/>
                        <a:pt x="461539" y="4424084"/>
                        <a:pt x="505735" y="4450754"/>
                      </a:cubicBezTo>
                      <a:cubicBezTo>
                        <a:pt x="638418" y="4532002"/>
                        <a:pt x="814345" y="4513047"/>
                        <a:pt x="922644" y="4634777"/>
                      </a:cubicBezTo>
                      <a:cubicBezTo>
                        <a:pt x="941123" y="4656398"/>
                        <a:pt x="956839" y="4679163"/>
                        <a:pt x="970460" y="4702690"/>
                      </a:cubicBezTo>
                      <a:cubicBezTo>
                        <a:pt x="1038468" y="4820228"/>
                        <a:pt x="1053899" y="4957865"/>
                        <a:pt x="1101333" y="5084166"/>
                      </a:cubicBezTo>
                      <a:cubicBezTo>
                        <a:pt x="1122955" y="5141030"/>
                        <a:pt x="1163627" y="5189703"/>
                        <a:pt x="1217729" y="5222183"/>
                      </a:cubicBezTo>
                      <a:cubicBezTo>
                        <a:pt x="1247066" y="5239804"/>
                        <a:pt x="1276117" y="5257140"/>
                        <a:pt x="1305073" y="5274380"/>
                      </a:cubicBezTo>
                      <a:cubicBezTo>
                        <a:pt x="1449472" y="5360677"/>
                        <a:pt x="1588442" y="5444592"/>
                        <a:pt x="1722744" y="5541462"/>
                      </a:cubicBezTo>
                      <a:cubicBezTo>
                        <a:pt x="1746747" y="5555272"/>
                        <a:pt x="1771417" y="5567750"/>
                        <a:pt x="1796563" y="5578895"/>
                      </a:cubicBezTo>
                      <a:cubicBezTo>
                        <a:pt x="1897242" y="5623186"/>
                        <a:pt x="2007447" y="5644427"/>
                        <a:pt x="2118318" y="5637664"/>
                      </a:cubicBezTo>
                      <a:cubicBezTo>
                        <a:pt x="2185088" y="5637378"/>
                        <a:pt x="2252334" y="5633949"/>
                        <a:pt x="2319486" y="5629472"/>
                      </a:cubicBezTo>
                      <a:cubicBezTo>
                        <a:pt x="2353109" y="5627187"/>
                        <a:pt x="2386732" y="5624615"/>
                        <a:pt x="2420260" y="5621947"/>
                      </a:cubicBezTo>
                      <a:cubicBezTo>
                        <a:pt x="2630763" y="5598421"/>
                        <a:pt x="2828406" y="5522602"/>
                        <a:pt x="3042243" y="5473929"/>
                      </a:cubicBezTo>
                      <a:cubicBezTo>
                        <a:pt x="3174926" y="5441449"/>
                        <a:pt x="3302085" y="5503742"/>
                        <a:pt x="3431434" y="5529650"/>
                      </a:cubicBezTo>
                      <a:cubicBezTo>
                        <a:pt x="3474487" y="5539747"/>
                        <a:pt x="3517350" y="5550224"/>
                        <a:pt x="3560022" y="5560416"/>
                      </a:cubicBezTo>
                      <a:cubicBezTo>
                        <a:pt x="3816244" y="5621662"/>
                        <a:pt x="4067895" y="5673192"/>
                        <a:pt x="4318879" y="5580800"/>
                      </a:cubicBezTo>
                      <a:cubicBezTo>
                        <a:pt x="4352407" y="5570513"/>
                        <a:pt x="4386030" y="5559940"/>
                        <a:pt x="4419653" y="5548795"/>
                      </a:cubicBezTo>
                      <a:cubicBezTo>
                        <a:pt x="4453276" y="5537651"/>
                        <a:pt x="4486804" y="5526031"/>
                        <a:pt x="4520047" y="5513839"/>
                      </a:cubicBezTo>
                      <a:cubicBezTo>
                        <a:pt x="4586531" y="5489360"/>
                        <a:pt x="4651968" y="5462214"/>
                        <a:pt x="4714547" y="5431257"/>
                      </a:cubicBezTo>
                      <a:cubicBezTo>
                        <a:pt x="4921811" y="5348390"/>
                        <a:pt x="5009250" y="5185036"/>
                        <a:pt x="5038397" y="4997203"/>
                      </a:cubicBezTo>
                      <a:cubicBezTo>
                        <a:pt x="5048113" y="4934528"/>
                        <a:pt x="5051351" y="4869187"/>
                        <a:pt x="5050399" y="4803179"/>
                      </a:cubicBezTo>
                      <a:cubicBezTo>
                        <a:pt x="5049160" y="4731170"/>
                        <a:pt x="5042398" y="4659923"/>
                        <a:pt x="5033634" y="4588771"/>
                      </a:cubicBezTo>
                      <a:cubicBezTo>
                        <a:pt x="5029253" y="4553243"/>
                        <a:pt x="5024395" y="4517619"/>
                        <a:pt x="5019061" y="4481996"/>
                      </a:cubicBezTo>
                      <a:cubicBezTo>
                        <a:pt x="4912572" y="4198913"/>
                        <a:pt x="5053351" y="3912020"/>
                        <a:pt x="5287285" y="3742570"/>
                      </a:cubicBezTo>
                      <a:cubicBezTo>
                        <a:pt x="5309764" y="3721615"/>
                        <a:pt x="5332529" y="3701041"/>
                        <a:pt x="5355580" y="3681038"/>
                      </a:cubicBezTo>
                      <a:cubicBezTo>
                        <a:pt x="5378630" y="3660940"/>
                        <a:pt x="5401967" y="3641414"/>
                        <a:pt x="5425398" y="3622174"/>
                      </a:cubicBezTo>
                      <a:cubicBezTo>
                        <a:pt x="5448829" y="3602933"/>
                        <a:pt x="5472261" y="3584074"/>
                        <a:pt x="5495502" y="3565595"/>
                      </a:cubicBezTo>
                      <a:cubicBezTo>
                        <a:pt x="5518743" y="3547117"/>
                        <a:pt x="5541698" y="3528924"/>
                        <a:pt x="5564177" y="3511112"/>
                      </a:cubicBezTo>
                      <a:cubicBezTo>
                        <a:pt x="5681334" y="3422149"/>
                        <a:pt x="5735436" y="3276035"/>
                        <a:pt x="5700289" y="3129826"/>
                      </a:cubicBezTo>
                      <a:cubicBezTo>
                        <a:pt x="5665142" y="2978284"/>
                        <a:pt x="5600086" y="2845600"/>
                        <a:pt x="5619041" y="2688629"/>
                      </a:cubicBezTo>
                      <a:cubicBezTo>
                        <a:pt x="5637996" y="2515369"/>
                        <a:pt x="5665047" y="2328583"/>
                        <a:pt x="5579512" y="2172850"/>
                      </a:cubicBezTo>
                      <a:cubicBezTo>
                        <a:pt x="5564177" y="2144941"/>
                        <a:pt x="5546461" y="2117510"/>
                        <a:pt x="5527030" y="2090363"/>
                      </a:cubicBezTo>
                      <a:cubicBezTo>
                        <a:pt x="5410634" y="1930629"/>
                        <a:pt x="5240136" y="1863001"/>
                        <a:pt x="5093928" y="1741177"/>
                      </a:cubicBezTo>
                      <a:cubicBezTo>
                        <a:pt x="5058781" y="1711363"/>
                        <a:pt x="5028967" y="1676216"/>
                        <a:pt x="5003821" y="1638783"/>
                      </a:cubicBezTo>
                      <a:cubicBezTo>
                        <a:pt x="4982009" y="1608112"/>
                        <a:pt x="4962292" y="1576204"/>
                        <a:pt x="4943814" y="1543438"/>
                      </a:cubicBezTo>
                      <a:cubicBezTo>
                        <a:pt x="4888378" y="1445044"/>
                        <a:pt x="4844563" y="1338079"/>
                        <a:pt x="4817798" y="1218730"/>
                      </a:cubicBezTo>
                      <a:cubicBezTo>
                        <a:pt x="4809702" y="1183583"/>
                        <a:pt x="4793414" y="1153770"/>
                        <a:pt x="4777698" y="1120528"/>
                      </a:cubicBezTo>
                      <a:cubicBezTo>
                        <a:pt x="4760839" y="1084999"/>
                        <a:pt x="4742741" y="1050233"/>
                        <a:pt x="4723120" y="1015657"/>
                      </a:cubicBezTo>
                      <a:cubicBezTo>
                        <a:pt x="4579673" y="755815"/>
                        <a:pt x="4325165" y="617703"/>
                        <a:pt x="4102756" y="446824"/>
                      </a:cubicBezTo>
                      <a:cubicBezTo>
                        <a:pt x="4078277" y="427965"/>
                        <a:pt x="4053226" y="409867"/>
                        <a:pt x="4027795" y="392627"/>
                      </a:cubicBezTo>
                      <a:cubicBezTo>
                        <a:pt x="3976836" y="358051"/>
                        <a:pt x="3924067" y="326524"/>
                        <a:pt x="3869584" y="297663"/>
                      </a:cubicBezTo>
                      <a:cubicBezTo>
                        <a:pt x="3833104" y="278518"/>
                        <a:pt x="3795861" y="260515"/>
                        <a:pt x="3757856" y="243751"/>
                      </a:cubicBezTo>
                      <a:cubicBezTo>
                        <a:pt x="3662035" y="192793"/>
                        <a:pt x="3551068" y="184696"/>
                        <a:pt x="3445436" y="195460"/>
                      </a:cubicBezTo>
                      <a:cubicBezTo>
                        <a:pt x="3255984" y="217081"/>
                        <a:pt x="3055673" y="309188"/>
                        <a:pt x="2874317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6131FB8-AB77-43B5-B09B-6B5D39A3C81C}"/>
                    </a:ext>
                  </a:extLst>
                </p:cNvPr>
                <p:cNvSpPr/>
                <p:nvPr/>
              </p:nvSpPr>
              <p:spPr>
                <a:xfrm>
                  <a:off x="3385663" y="184844"/>
                  <a:ext cx="5702116" cy="5639183"/>
                </a:xfrm>
                <a:custGeom>
                  <a:avLst/>
                  <a:gdLst>
                    <a:gd name="connsiteX0" fmla="*/ 1027134 w 5702116"/>
                    <a:gd name="connsiteY0" fmla="*/ 3288608 h 5639183"/>
                    <a:gd name="connsiteX1" fmla="*/ 920264 w 5702116"/>
                    <a:gd name="connsiteY1" fmla="*/ 3343663 h 5639183"/>
                    <a:gd name="connsiteX2" fmla="*/ 351336 w 5702116"/>
                    <a:gd name="connsiteY2" fmla="*/ 4077373 h 5639183"/>
                    <a:gd name="connsiteX3" fmla="*/ 332762 w 5702116"/>
                    <a:gd name="connsiteY3" fmla="*/ 4343597 h 5639183"/>
                    <a:gd name="connsiteX4" fmla="*/ 427155 w 5702116"/>
                    <a:gd name="connsiteY4" fmla="*/ 4448182 h 5639183"/>
                    <a:gd name="connsiteX5" fmla="*/ 340191 w 5702116"/>
                    <a:gd name="connsiteY5" fmla="*/ 4392746 h 5639183"/>
                    <a:gd name="connsiteX6" fmla="*/ 265325 w 5702116"/>
                    <a:gd name="connsiteY6" fmla="*/ 4318547 h 5639183"/>
                    <a:gd name="connsiteX7" fmla="*/ 140166 w 5702116"/>
                    <a:gd name="connsiteY7" fmla="*/ 4006983 h 5639183"/>
                    <a:gd name="connsiteX8" fmla="*/ 132070 w 5702116"/>
                    <a:gd name="connsiteY8" fmla="*/ 3560356 h 5639183"/>
                    <a:gd name="connsiteX9" fmla="*/ 6340 w 5702116"/>
                    <a:gd name="connsiteY9" fmla="*/ 3045435 h 5639183"/>
                    <a:gd name="connsiteX10" fmla="*/ 39773 w 5702116"/>
                    <a:gd name="connsiteY10" fmla="*/ 2962948 h 5639183"/>
                    <a:gd name="connsiteX11" fmla="*/ 570506 w 5702116"/>
                    <a:gd name="connsiteY11" fmla="*/ 2477650 h 5639183"/>
                    <a:gd name="connsiteX12" fmla="*/ 794343 w 5702116"/>
                    <a:gd name="connsiteY12" fmla="*/ 1697743 h 5639183"/>
                    <a:gd name="connsiteX13" fmla="*/ 775484 w 5702116"/>
                    <a:gd name="connsiteY13" fmla="*/ 1494098 h 5639183"/>
                    <a:gd name="connsiteX14" fmla="*/ 762720 w 5702116"/>
                    <a:gd name="connsiteY14" fmla="*/ 1300169 h 5639183"/>
                    <a:gd name="connsiteX15" fmla="*/ 1152483 w 5702116"/>
                    <a:gd name="connsiteY15" fmla="*/ 764197 h 5639183"/>
                    <a:gd name="connsiteX16" fmla="*/ 1347270 w 5702116"/>
                    <a:gd name="connsiteY16" fmla="*/ 682854 h 5639183"/>
                    <a:gd name="connsiteX17" fmla="*/ 1638354 w 5702116"/>
                    <a:gd name="connsiteY17" fmla="*/ 564934 h 5639183"/>
                    <a:gd name="connsiteX18" fmla="*/ 1734937 w 5702116"/>
                    <a:gd name="connsiteY18" fmla="*/ 523119 h 5639183"/>
                    <a:gd name="connsiteX19" fmla="*/ 1819710 w 5702116"/>
                    <a:gd name="connsiteY19" fmla="*/ 482162 h 5639183"/>
                    <a:gd name="connsiteX20" fmla="*/ 1896862 w 5702116"/>
                    <a:gd name="connsiteY20" fmla="*/ 431299 h 5639183"/>
                    <a:gd name="connsiteX21" fmla="*/ 2265003 w 5702116"/>
                    <a:gd name="connsiteY21" fmla="*/ 74016 h 5639183"/>
                    <a:gd name="connsiteX22" fmla="*/ 2347966 w 5702116"/>
                    <a:gd name="connsiteY22" fmla="*/ 32582 h 5639183"/>
                    <a:gd name="connsiteX23" fmla="*/ 2432358 w 5702116"/>
                    <a:gd name="connsiteY23" fmla="*/ 7245 h 5639183"/>
                    <a:gd name="connsiteX24" fmla="*/ 2657529 w 5702116"/>
                    <a:gd name="connsiteY24" fmla="*/ 52299 h 5639183"/>
                    <a:gd name="connsiteX25" fmla="*/ 3136636 w 5702116"/>
                    <a:gd name="connsiteY25" fmla="*/ 247180 h 5639183"/>
                    <a:gd name="connsiteX26" fmla="*/ 3662511 w 5702116"/>
                    <a:gd name="connsiteY26" fmla="*/ 216034 h 5639183"/>
                    <a:gd name="connsiteX27" fmla="*/ 3789099 w 5702116"/>
                    <a:gd name="connsiteY27" fmla="*/ 265278 h 5639183"/>
                    <a:gd name="connsiteX28" fmla="*/ 4049988 w 5702116"/>
                    <a:gd name="connsiteY28" fmla="*/ 415582 h 5639183"/>
                    <a:gd name="connsiteX29" fmla="*/ 4131903 w 5702116"/>
                    <a:gd name="connsiteY29" fmla="*/ 476733 h 5639183"/>
                    <a:gd name="connsiteX30" fmla="*/ 4676829 w 5702116"/>
                    <a:gd name="connsiteY30" fmla="*/ 953650 h 5639183"/>
                    <a:gd name="connsiteX31" fmla="*/ 4719882 w 5702116"/>
                    <a:gd name="connsiteY31" fmla="*/ 1027278 h 5639183"/>
                    <a:gd name="connsiteX32" fmla="*/ 4758077 w 5702116"/>
                    <a:gd name="connsiteY32" fmla="*/ 1101859 h 5639183"/>
                    <a:gd name="connsiteX33" fmla="*/ 4930861 w 5702116"/>
                    <a:gd name="connsiteY33" fmla="*/ 1534294 h 5639183"/>
                    <a:gd name="connsiteX34" fmla="*/ 4982677 w 5702116"/>
                    <a:gd name="connsiteY34" fmla="*/ 1616971 h 5639183"/>
                    <a:gd name="connsiteX35" fmla="*/ 5082784 w 5702116"/>
                    <a:gd name="connsiteY35" fmla="*/ 1730699 h 5639183"/>
                    <a:gd name="connsiteX36" fmla="*/ 5472547 w 5702116"/>
                    <a:gd name="connsiteY36" fmla="*/ 2036547 h 5639183"/>
                    <a:gd name="connsiteX37" fmla="*/ 5539603 w 5702116"/>
                    <a:gd name="connsiteY37" fmla="*/ 2122272 h 5639183"/>
                    <a:gd name="connsiteX38" fmla="*/ 5591610 w 5702116"/>
                    <a:gd name="connsiteY38" fmla="*/ 2214188 h 5639183"/>
                    <a:gd name="connsiteX39" fmla="*/ 5607898 w 5702116"/>
                    <a:gd name="connsiteY39" fmla="*/ 2729491 h 5639183"/>
                    <a:gd name="connsiteX40" fmla="*/ 5680954 w 5702116"/>
                    <a:gd name="connsiteY40" fmla="*/ 3078677 h 5639183"/>
                    <a:gd name="connsiteX41" fmla="*/ 5580084 w 5702116"/>
                    <a:gd name="connsiteY41" fmla="*/ 3489966 h 5639183"/>
                    <a:gd name="connsiteX42" fmla="*/ 5467118 w 5702116"/>
                    <a:gd name="connsiteY42" fmla="*/ 3601123 h 5639183"/>
                    <a:gd name="connsiteX43" fmla="*/ 5364724 w 5702116"/>
                    <a:gd name="connsiteY43" fmla="*/ 3676752 h 5639183"/>
                    <a:gd name="connsiteX44" fmla="*/ 5264426 w 5702116"/>
                    <a:gd name="connsiteY44" fmla="*/ 3751523 h 5639183"/>
                    <a:gd name="connsiteX45" fmla="*/ 5000108 w 5702116"/>
                    <a:gd name="connsiteY45" fmla="*/ 4535621 h 5639183"/>
                    <a:gd name="connsiteX46" fmla="*/ 5006489 w 5702116"/>
                    <a:gd name="connsiteY46" fmla="*/ 4637729 h 5639183"/>
                    <a:gd name="connsiteX47" fmla="*/ 5014204 w 5702116"/>
                    <a:gd name="connsiteY47" fmla="*/ 4739171 h 5639183"/>
                    <a:gd name="connsiteX48" fmla="*/ 5031349 w 5702116"/>
                    <a:gd name="connsiteY48" fmla="*/ 4965294 h 5639183"/>
                    <a:gd name="connsiteX49" fmla="*/ 4713310 w 5702116"/>
                    <a:gd name="connsiteY49" fmla="*/ 5436686 h 5639183"/>
                    <a:gd name="connsiteX50" fmla="*/ 4478042 w 5702116"/>
                    <a:gd name="connsiteY50" fmla="*/ 5533270 h 5639183"/>
                    <a:gd name="connsiteX51" fmla="*/ 4396699 w 5702116"/>
                    <a:gd name="connsiteY51" fmla="*/ 5559845 h 5639183"/>
                    <a:gd name="connsiteX52" fmla="*/ 4314974 w 5702116"/>
                    <a:gd name="connsiteY52" fmla="*/ 5584229 h 5639183"/>
                    <a:gd name="connsiteX53" fmla="*/ 3642700 w 5702116"/>
                    <a:gd name="connsiteY53" fmla="*/ 5580418 h 5639183"/>
                    <a:gd name="connsiteX54" fmla="*/ 3507540 w 5702116"/>
                    <a:gd name="connsiteY54" fmla="*/ 5546986 h 5639183"/>
                    <a:gd name="connsiteX55" fmla="*/ 2936326 w 5702116"/>
                    <a:gd name="connsiteY55" fmla="*/ 5490312 h 5639183"/>
                    <a:gd name="connsiteX56" fmla="*/ 2443978 w 5702116"/>
                    <a:gd name="connsiteY56" fmla="*/ 5621281 h 5639183"/>
                    <a:gd name="connsiteX57" fmla="*/ 2327964 w 5702116"/>
                    <a:gd name="connsiteY57" fmla="*/ 5628901 h 5639183"/>
                    <a:gd name="connsiteX58" fmla="*/ 2211473 w 5702116"/>
                    <a:gd name="connsiteY58" fmla="*/ 5634616 h 5639183"/>
                    <a:gd name="connsiteX59" fmla="*/ 2024783 w 5702116"/>
                    <a:gd name="connsiteY59" fmla="*/ 5634520 h 5639183"/>
                    <a:gd name="connsiteX60" fmla="*/ 1819614 w 5702116"/>
                    <a:gd name="connsiteY60" fmla="*/ 5594134 h 5639183"/>
                    <a:gd name="connsiteX61" fmla="*/ 1724936 w 5702116"/>
                    <a:gd name="connsiteY61" fmla="*/ 5551177 h 5639183"/>
                    <a:gd name="connsiteX62" fmla="*/ 1330315 w 5702116"/>
                    <a:gd name="connsiteY62" fmla="*/ 5303813 h 5639183"/>
                    <a:gd name="connsiteX63" fmla="*/ 1233255 w 5702116"/>
                    <a:gd name="connsiteY63" fmla="*/ 5240186 h 5639183"/>
                    <a:gd name="connsiteX64" fmla="*/ 1052376 w 5702116"/>
                    <a:gd name="connsiteY64" fmla="*/ 4981582 h 5639183"/>
                    <a:gd name="connsiteX65" fmla="*/ 943124 w 5702116"/>
                    <a:gd name="connsiteY65" fmla="*/ 4684688 h 5639183"/>
                    <a:gd name="connsiteX66" fmla="*/ 868257 w 5702116"/>
                    <a:gd name="connsiteY66" fmla="*/ 4608107 h 5639183"/>
                    <a:gd name="connsiteX67" fmla="*/ 500116 w 5702116"/>
                    <a:gd name="connsiteY67" fmla="*/ 4432084 h 5639183"/>
                    <a:gd name="connsiteX68" fmla="*/ 404676 w 5702116"/>
                    <a:gd name="connsiteY68" fmla="*/ 4342931 h 5639183"/>
                    <a:gd name="connsiteX69" fmla="*/ 354765 w 5702116"/>
                    <a:gd name="connsiteY69" fmla="*/ 4253110 h 5639183"/>
                    <a:gd name="connsiteX70" fmla="*/ 597557 w 5702116"/>
                    <a:gd name="connsiteY70" fmla="*/ 3628174 h 5639183"/>
                    <a:gd name="connsiteX71" fmla="*/ 937123 w 5702116"/>
                    <a:gd name="connsiteY71" fmla="*/ 3375000 h 5639183"/>
                    <a:gd name="connsiteX72" fmla="*/ 1014085 w 5702116"/>
                    <a:gd name="connsiteY72" fmla="*/ 3327756 h 5639183"/>
                    <a:gd name="connsiteX73" fmla="*/ 1114764 w 5702116"/>
                    <a:gd name="connsiteY73" fmla="*/ 3260033 h 5639183"/>
                    <a:gd name="connsiteX74" fmla="*/ 1545009 w 5702116"/>
                    <a:gd name="connsiteY74" fmla="*/ 2847791 h 5639183"/>
                    <a:gd name="connsiteX75" fmla="*/ 1626543 w 5702116"/>
                    <a:gd name="connsiteY75" fmla="*/ 2737968 h 5639183"/>
                    <a:gd name="connsiteX76" fmla="*/ 1737128 w 5702116"/>
                    <a:gd name="connsiteY76" fmla="*/ 2488508 h 5639183"/>
                    <a:gd name="connsiteX77" fmla="*/ 1834950 w 5702116"/>
                    <a:gd name="connsiteY77" fmla="*/ 2089315 h 5639183"/>
                    <a:gd name="connsiteX78" fmla="*/ 1882289 w 5702116"/>
                    <a:gd name="connsiteY78" fmla="*/ 1957966 h 5639183"/>
                    <a:gd name="connsiteX79" fmla="*/ 2289292 w 5702116"/>
                    <a:gd name="connsiteY79" fmla="*/ 1614208 h 5639183"/>
                    <a:gd name="connsiteX80" fmla="*/ 2819454 w 5702116"/>
                    <a:gd name="connsiteY80" fmla="*/ 1564678 h 5639183"/>
                    <a:gd name="connsiteX81" fmla="*/ 2904321 w 5702116"/>
                    <a:gd name="connsiteY81" fmla="*/ 1529055 h 5639183"/>
                    <a:gd name="connsiteX82" fmla="*/ 3329899 w 5702116"/>
                    <a:gd name="connsiteY82" fmla="*/ 1356081 h 5639183"/>
                    <a:gd name="connsiteX83" fmla="*/ 3534495 w 5702116"/>
                    <a:gd name="connsiteY83" fmla="*/ 1282072 h 5639183"/>
                    <a:gd name="connsiteX84" fmla="*/ 3647367 w 5702116"/>
                    <a:gd name="connsiteY84" fmla="*/ 1244448 h 5639183"/>
                    <a:gd name="connsiteX85" fmla="*/ 4270778 w 5702116"/>
                    <a:gd name="connsiteY85" fmla="*/ 967270 h 5639183"/>
                    <a:gd name="connsiteX86" fmla="*/ 3718519 w 5702116"/>
                    <a:gd name="connsiteY86" fmla="*/ 941362 h 5639183"/>
                    <a:gd name="connsiteX87" fmla="*/ 3597646 w 5702116"/>
                    <a:gd name="connsiteY87" fmla="*/ 961651 h 5639183"/>
                    <a:gd name="connsiteX88" fmla="*/ 3252651 w 5702116"/>
                    <a:gd name="connsiteY88" fmla="*/ 1090238 h 5639183"/>
                    <a:gd name="connsiteX89" fmla="*/ 3139779 w 5702116"/>
                    <a:gd name="connsiteY89" fmla="*/ 1142816 h 5639183"/>
                    <a:gd name="connsiteX90" fmla="*/ 2701058 w 5702116"/>
                    <a:gd name="connsiteY90" fmla="*/ 1356462 h 5639183"/>
                    <a:gd name="connsiteX91" fmla="*/ 2587044 w 5702116"/>
                    <a:gd name="connsiteY91" fmla="*/ 1393895 h 5639183"/>
                    <a:gd name="connsiteX92" fmla="*/ 2468077 w 5702116"/>
                    <a:gd name="connsiteY92" fmla="*/ 1419231 h 5639183"/>
                    <a:gd name="connsiteX93" fmla="*/ 1855428 w 5702116"/>
                    <a:gd name="connsiteY93" fmla="*/ 1921675 h 5639183"/>
                    <a:gd name="connsiteX94" fmla="*/ 1814090 w 5702116"/>
                    <a:gd name="connsiteY94" fmla="*/ 2026927 h 5639183"/>
                    <a:gd name="connsiteX95" fmla="*/ 1680454 w 5702116"/>
                    <a:gd name="connsiteY95" fmla="*/ 2594045 h 5639183"/>
                    <a:gd name="connsiteX96" fmla="*/ 1631781 w 5702116"/>
                    <a:gd name="connsiteY96" fmla="*/ 2731396 h 5639183"/>
                    <a:gd name="connsiteX97" fmla="*/ 1571298 w 5702116"/>
                    <a:gd name="connsiteY97" fmla="*/ 2836266 h 5639183"/>
                    <a:gd name="connsiteX98" fmla="*/ 1027134 w 5702116"/>
                    <a:gd name="connsiteY98" fmla="*/ 3288608 h 5639183"/>
                    <a:gd name="connsiteX99" fmla="*/ 1027134 w 5702116"/>
                    <a:gd name="connsiteY99" fmla="*/ 3288608 h 5639183"/>
                    <a:gd name="connsiteX100" fmla="*/ 1027134 w 5702116"/>
                    <a:gd name="connsiteY100" fmla="*/ 3288608 h 5639183"/>
                    <a:gd name="connsiteX101" fmla="*/ 1213729 w 5702116"/>
                    <a:gd name="connsiteY101" fmla="*/ 3195073 h 5639183"/>
                    <a:gd name="connsiteX102" fmla="*/ 1379464 w 5702116"/>
                    <a:gd name="connsiteY102" fmla="*/ 3072010 h 5639183"/>
                    <a:gd name="connsiteX103" fmla="*/ 1520148 w 5702116"/>
                    <a:gd name="connsiteY103" fmla="*/ 2920848 h 5639183"/>
                    <a:gd name="connsiteX104" fmla="*/ 1579775 w 5702116"/>
                    <a:gd name="connsiteY104" fmla="*/ 2835123 h 5639183"/>
                    <a:gd name="connsiteX105" fmla="*/ 1631591 w 5702116"/>
                    <a:gd name="connsiteY105" fmla="*/ 2742921 h 5639183"/>
                    <a:gd name="connsiteX106" fmla="*/ 1677597 w 5702116"/>
                    <a:gd name="connsiteY106" fmla="*/ 2631955 h 5639183"/>
                    <a:gd name="connsiteX107" fmla="*/ 1824758 w 5702116"/>
                    <a:gd name="connsiteY107" fmla="*/ 2039119 h 5639183"/>
                    <a:gd name="connsiteX108" fmla="*/ 1868763 w 5702116"/>
                    <a:gd name="connsiteY108" fmla="*/ 1928533 h 5639183"/>
                    <a:gd name="connsiteX109" fmla="*/ 2381399 w 5702116"/>
                    <a:gd name="connsiteY109" fmla="*/ 1468000 h 5639183"/>
                    <a:gd name="connsiteX110" fmla="*/ 2817644 w 5702116"/>
                    <a:gd name="connsiteY110" fmla="*/ 1333506 h 5639183"/>
                    <a:gd name="connsiteX111" fmla="*/ 2898797 w 5702116"/>
                    <a:gd name="connsiteY111" fmla="*/ 1291406 h 5639183"/>
                    <a:gd name="connsiteX112" fmla="*/ 3116634 w 5702116"/>
                    <a:gd name="connsiteY112" fmla="*/ 1174439 h 5639183"/>
                    <a:gd name="connsiteX113" fmla="*/ 3218075 w 5702116"/>
                    <a:gd name="connsiteY113" fmla="*/ 1124052 h 5639183"/>
                    <a:gd name="connsiteX114" fmla="*/ 3320374 w 5702116"/>
                    <a:gd name="connsiteY114" fmla="*/ 1075474 h 5639183"/>
                    <a:gd name="connsiteX115" fmla="*/ 3530114 w 5702116"/>
                    <a:gd name="connsiteY115" fmla="*/ 994893 h 5639183"/>
                    <a:gd name="connsiteX116" fmla="*/ 3639842 w 5702116"/>
                    <a:gd name="connsiteY116" fmla="*/ 968604 h 5639183"/>
                    <a:gd name="connsiteX117" fmla="*/ 4267921 w 5702116"/>
                    <a:gd name="connsiteY117" fmla="*/ 964508 h 5639183"/>
                    <a:gd name="connsiteX118" fmla="*/ 3629079 w 5702116"/>
                    <a:gd name="connsiteY118" fmla="*/ 1240638 h 5639183"/>
                    <a:gd name="connsiteX119" fmla="*/ 3504396 w 5702116"/>
                    <a:gd name="connsiteY119" fmla="*/ 1287025 h 5639183"/>
                    <a:gd name="connsiteX120" fmla="*/ 3379048 w 5702116"/>
                    <a:gd name="connsiteY120" fmla="*/ 1335888 h 5639183"/>
                    <a:gd name="connsiteX121" fmla="*/ 3171879 w 5702116"/>
                    <a:gd name="connsiteY121" fmla="*/ 1418279 h 5639183"/>
                    <a:gd name="connsiteX122" fmla="*/ 2939374 w 5702116"/>
                    <a:gd name="connsiteY122" fmla="*/ 1513910 h 5639183"/>
                    <a:gd name="connsiteX123" fmla="*/ 2861554 w 5702116"/>
                    <a:gd name="connsiteY123" fmla="*/ 1546295 h 5639183"/>
                    <a:gd name="connsiteX124" fmla="*/ 2481221 w 5702116"/>
                    <a:gd name="connsiteY124" fmla="*/ 1635830 h 5639183"/>
                    <a:gd name="connsiteX125" fmla="*/ 1907625 w 5702116"/>
                    <a:gd name="connsiteY125" fmla="*/ 1917960 h 5639183"/>
                    <a:gd name="connsiteX126" fmla="*/ 1854571 w 5702116"/>
                    <a:gd name="connsiteY126" fmla="*/ 2021974 h 5639183"/>
                    <a:gd name="connsiteX127" fmla="*/ 1696171 w 5702116"/>
                    <a:gd name="connsiteY127" fmla="*/ 2594140 h 5639183"/>
                    <a:gd name="connsiteX128" fmla="*/ 1662357 w 5702116"/>
                    <a:gd name="connsiteY128" fmla="*/ 2695201 h 5639183"/>
                    <a:gd name="connsiteX129" fmla="*/ 1617684 w 5702116"/>
                    <a:gd name="connsiteY129" fmla="*/ 2775496 h 5639183"/>
                    <a:gd name="connsiteX130" fmla="*/ 1553772 w 5702116"/>
                    <a:gd name="connsiteY130" fmla="*/ 2876461 h 5639183"/>
                    <a:gd name="connsiteX131" fmla="*/ 1481953 w 5702116"/>
                    <a:gd name="connsiteY131" fmla="*/ 2968282 h 5639183"/>
                    <a:gd name="connsiteX132" fmla="*/ 1303645 w 5702116"/>
                    <a:gd name="connsiteY132" fmla="*/ 3124588 h 5639183"/>
                    <a:gd name="connsiteX133" fmla="*/ 1023324 w 5702116"/>
                    <a:gd name="connsiteY133" fmla="*/ 3292037 h 5639183"/>
                    <a:gd name="connsiteX134" fmla="*/ 929884 w 5702116"/>
                    <a:gd name="connsiteY134" fmla="*/ 3347282 h 5639183"/>
                    <a:gd name="connsiteX135" fmla="*/ 356479 w 5702116"/>
                    <a:gd name="connsiteY135" fmla="*/ 4226154 h 5639183"/>
                    <a:gd name="connsiteX136" fmla="*/ 401532 w 5702116"/>
                    <a:gd name="connsiteY136" fmla="*/ 4350836 h 5639183"/>
                    <a:gd name="connsiteX137" fmla="*/ 462969 w 5702116"/>
                    <a:gd name="connsiteY137" fmla="*/ 4434085 h 5639183"/>
                    <a:gd name="connsiteX138" fmla="*/ 773198 w 5702116"/>
                    <a:gd name="connsiteY138" fmla="*/ 4540289 h 5639183"/>
                    <a:gd name="connsiteX139" fmla="*/ 857494 w 5702116"/>
                    <a:gd name="connsiteY139" fmla="*/ 4584008 h 5639183"/>
                    <a:gd name="connsiteX140" fmla="*/ 933599 w 5702116"/>
                    <a:gd name="connsiteY140" fmla="*/ 4661351 h 5639183"/>
                    <a:gd name="connsiteX141" fmla="*/ 1092571 w 5702116"/>
                    <a:gd name="connsiteY141" fmla="*/ 5084452 h 5639183"/>
                    <a:gd name="connsiteX142" fmla="*/ 1208967 w 5702116"/>
                    <a:gd name="connsiteY142" fmla="*/ 5222469 h 5639183"/>
                    <a:gd name="connsiteX143" fmla="*/ 1296311 w 5702116"/>
                    <a:gd name="connsiteY143" fmla="*/ 5274666 h 5639183"/>
                    <a:gd name="connsiteX144" fmla="*/ 1713982 w 5702116"/>
                    <a:gd name="connsiteY144" fmla="*/ 5541747 h 5639183"/>
                    <a:gd name="connsiteX145" fmla="*/ 1787801 w 5702116"/>
                    <a:gd name="connsiteY145" fmla="*/ 5579180 h 5639183"/>
                    <a:gd name="connsiteX146" fmla="*/ 2109556 w 5702116"/>
                    <a:gd name="connsiteY146" fmla="*/ 5637950 h 5639183"/>
                    <a:gd name="connsiteX147" fmla="*/ 2310723 w 5702116"/>
                    <a:gd name="connsiteY147" fmla="*/ 5629758 h 5639183"/>
                    <a:gd name="connsiteX148" fmla="*/ 2411498 w 5702116"/>
                    <a:gd name="connsiteY148" fmla="*/ 5622233 h 5639183"/>
                    <a:gd name="connsiteX149" fmla="*/ 3033480 w 5702116"/>
                    <a:gd name="connsiteY149" fmla="*/ 5474215 h 5639183"/>
                    <a:gd name="connsiteX150" fmla="*/ 3422672 w 5702116"/>
                    <a:gd name="connsiteY150" fmla="*/ 5529936 h 5639183"/>
                    <a:gd name="connsiteX151" fmla="*/ 3551260 w 5702116"/>
                    <a:gd name="connsiteY151" fmla="*/ 5560702 h 5639183"/>
                    <a:gd name="connsiteX152" fmla="*/ 4310117 w 5702116"/>
                    <a:gd name="connsiteY152" fmla="*/ 5581085 h 5639183"/>
                    <a:gd name="connsiteX153" fmla="*/ 4410891 w 5702116"/>
                    <a:gd name="connsiteY153" fmla="*/ 5549081 h 5639183"/>
                    <a:gd name="connsiteX154" fmla="*/ 4511284 w 5702116"/>
                    <a:gd name="connsiteY154" fmla="*/ 5514125 h 5639183"/>
                    <a:gd name="connsiteX155" fmla="*/ 4705785 w 5702116"/>
                    <a:gd name="connsiteY155" fmla="*/ 5431543 h 5639183"/>
                    <a:gd name="connsiteX156" fmla="*/ 5029635 w 5702116"/>
                    <a:gd name="connsiteY156" fmla="*/ 4997488 h 5639183"/>
                    <a:gd name="connsiteX157" fmla="*/ 5041636 w 5702116"/>
                    <a:gd name="connsiteY157" fmla="*/ 4803464 h 5639183"/>
                    <a:gd name="connsiteX158" fmla="*/ 5024872 w 5702116"/>
                    <a:gd name="connsiteY158" fmla="*/ 4589057 h 5639183"/>
                    <a:gd name="connsiteX159" fmla="*/ 5010299 w 5702116"/>
                    <a:gd name="connsiteY159" fmla="*/ 4482281 h 5639183"/>
                    <a:gd name="connsiteX160" fmla="*/ 5278523 w 5702116"/>
                    <a:gd name="connsiteY160" fmla="*/ 3742855 h 5639183"/>
                    <a:gd name="connsiteX161" fmla="*/ 5346817 w 5702116"/>
                    <a:gd name="connsiteY161" fmla="*/ 3681324 h 5639183"/>
                    <a:gd name="connsiteX162" fmla="*/ 5416636 w 5702116"/>
                    <a:gd name="connsiteY162" fmla="*/ 3622459 h 5639183"/>
                    <a:gd name="connsiteX163" fmla="*/ 5486739 w 5702116"/>
                    <a:gd name="connsiteY163" fmla="*/ 3565881 h 5639183"/>
                    <a:gd name="connsiteX164" fmla="*/ 5555415 w 5702116"/>
                    <a:gd name="connsiteY164" fmla="*/ 3511398 h 5639183"/>
                    <a:gd name="connsiteX165" fmla="*/ 5691527 w 5702116"/>
                    <a:gd name="connsiteY165" fmla="*/ 3130112 h 5639183"/>
                    <a:gd name="connsiteX166" fmla="*/ 5610279 w 5702116"/>
                    <a:gd name="connsiteY166" fmla="*/ 2688914 h 5639183"/>
                    <a:gd name="connsiteX167" fmla="*/ 5570750 w 5702116"/>
                    <a:gd name="connsiteY167" fmla="*/ 2173135 h 5639183"/>
                    <a:gd name="connsiteX168" fmla="*/ 5518267 w 5702116"/>
                    <a:gd name="connsiteY168" fmla="*/ 2090649 h 5639183"/>
                    <a:gd name="connsiteX169" fmla="*/ 5085166 w 5702116"/>
                    <a:gd name="connsiteY169" fmla="*/ 1741462 h 5639183"/>
                    <a:gd name="connsiteX170" fmla="*/ 4995059 w 5702116"/>
                    <a:gd name="connsiteY170" fmla="*/ 1639069 h 5639183"/>
                    <a:gd name="connsiteX171" fmla="*/ 4935052 w 5702116"/>
                    <a:gd name="connsiteY171" fmla="*/ 1543723 h 5639183"/>
                    <a:gd name="connsiteX172" fmla="*/ 4809036 w 5702116"/>
                    <a:gd name="connsiteY172" fmla="*/ 1219016 h 5639183"/>
                    <a:gd name="connsiteX173" fmla="*/ 4768936 w 5702116"/>
                    <a:gd name="connsiteY173" fmla="*/ 1120813 h 5639183"/>
                    <a:gd name="connsiteX174" fmla="*/ 4714357 w 5702116"/>
                    <a:gd name="connsiteY174" fmla="*/ 1015943 h 5639183"/>
                    <a:gd name="connsiteX175" fmla="*/ 4093994 w 5702116"/>
                    <a:gd name="connsiteY175" fmla="*/ 447110 h 5639183"/>
                    <a:gd name="connsiteX176" fmla="*/ 4019032 w 5702116"/>
                    <a:gd name="connsiteY176" fmla="*/ 392913 h 5639183"/>
                    <a:gd name="connsiteX177" fmla="*/ 3860822 w 5702116"/>
                    <a:gd name="connsiteY177" fmla="*/ 297949 h 5639183"/>
                    <a:gd name="connsiteX178" fmla="*/ 3749094 w 5702116"/>
                    <a:gd name="connsiteY178" fmla="*/ 244037 h 5639183"/>
                    <a:gd name="connsiteX179" fmla="*/ 3436674 w 5702116"/>
                    <a:gd name="connsiteY179" fmla="*/ 195745 h 5639183"/>
                    <a:gd name="connsiteX180" fmla="*/ 2865555 w 5702116"/>
                    <a:gd name="connsiteY180" fmla="*/ 198412 h 5639183"/>
                    <a:gd name="connsiteX181" fmla="*/ 2451789 w 5702116"/>
                    <a:gd name="connsiteY181" fmla="*/ 2578 h 5639183"/>
                    <a:gd name="connsiteX182" fmla="*/ 2340442 w 5702116"/>
                    <a:gd name="connsiteY182" fmla="*/ 38869 h 5639183"/>
                    <a:gd name="connsiteX183" fmla="*/ 1975348 w 5702116"/>
                    <a:gd name="connsiteY183" fmla="*/ 352717 h 5639183"/>
                    <a:gd name="connsiteX184" fmla="*/ 1893433 w 5702116"/>
                    <a:gd name="connsiteY184" fmla="*/ 422345 h 5639183"/>
                    <a:gd name="connsiteX185" fmla="*/ 1756464 w 5702116"/>
                    <a:gd name="connsiteY185" fmla="*/ 502450 h 5639183"/>
                    <a:gd name="connsiteX186" fmla="*/ 1648355 w 5702116"/>
                    <a:gd name="connsiteY186" fmla="*/ 552361 h 5639183"/>
                    <a:gd name="connsiteX187" fmla="*/ 1322314 w 5702116"/>
                    <a:gd name="connsiteY187" fmla="*/ 696284 h 5639183"/>
                    <a:gd name="connsiteX188" fmla="*/ 1101048 w 5702116"/>
                    <a:gd name="connsiteY188" fmla="*/ 788486 h 5639183"/>
                    <a:gd name="connsiteX189" fmla="*/ 783009 w 5702116"/>
                    <a:gd name="connsiteY189" fmla="*/ 1171201 h 5639183"/>
                    <a:gd name="connsiteX190" fmla="*/ 763387 w 5702116"/>
                    <a:gd name="connsiteY190" fmla="*/ 1347889 h 5639183"/>
                    <a:gd name="connsiteX191" fmla="*/ 773484 w 5702116"/>
                    <a:gd name="connsiteY191" fmla="*/ 1570774 h 5639183"/>
                    <a:gd name="connsiteX192" fmla="*/ 787009 w 5702116"/>
                    <a:gd name="connsiteY192" fmla="*/ 2125701 h 5639183"/>
                    <a:gd name="connsiteX193" fmla="*/ 223986 w 5702116"/>
                    <a:gd name="connsiteY193" fmla="*/ 2740158 h 5639183"/>
                    <a:gd name="connsiteX194" fmla="*/ 35010 w 5702116"/>
                    <a:gd name="connsiteY194" fmla="*/ 2948375 h 5639183"/>
                    <a:gd name="connsiteX195" fmla="*/ 1292 w 5702116"/>
                    <a:gd name="connsiteY195" fmla="*/ 3034005 h 5639183"/>
                    <a:gd name="connsiteX196" fmla="*/ 23676 w 5702116"/>
                    <a:gd name="connsiteY196" fmla="*/ 3240983 h 5639183"/>
                    <a:gd name="connsiteX197" fmla="*/ 153597 w 5702116"/>
                    <a:gd name="connsiteY197" fmla="*/ 3809435 h 5639183"/>
                    <a:gd name="connsiteX198" fmla="*/ 269230 w 5702116"/>
                    <a:gd name="connsiteY198" fmla="*/ 4328262 h 5639183"/>
                    <a:gd name="connsiteX199" fmla="*/ 347716 w 5702116"/>
                    <a:gd name="connsiteY199" fmla="*/ 4402557 h 5639183"/>
                    <a:gd name="connsiteX200" fmla="*/ 443252 w 5702116"/>
                    <a:gd name="connsiteY200" fmla="*/ 4459135 h 5639183"/>
                    <a:gd name="connsiteX201" fmla="*/ 364861 w 5702116"/>
                    <a:gd name="connsiteY201" fmla="*/ 4374554 h 5639183"/>
                    <a:gd name="connsiteX202" fmla="*/ 333143 w 5702116"/>
                    <a:gd name="connsiteY202" fmla="*/ 4246252 h 5639183"/>
                    <a:gd name="connsiteX203" fmla="*/ 936361 w 5702116"/>
                    <a:gd name="connsiteY203" fmla="*/ 3336043 h 5639183"/>
                    <a:gd name="connsiteX204" fmla="*/ 1027134 w 5702116"/>
                    <a:gd name="connsiteY204" fmla="*/ 3288608 h 5639183"/>
                    <a:gd name="connsiteX205" fmla="*/ 1027134 w 5702116"/>
                    <a:gd name="connsiteY205" fmla="*/ 3288608 h 5639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</a:cxnLst>
                  <a:rect l="l" t="t" r="r" b="b"/>
                  <a:pathLst>
                    <a:path w="5702116" h="5639183">
                      <a:moveTo>
                        <a:pt x="1027134" y="3288608"/>
                      </a:moveTo>
                      <a:cubicBezTo>
                        <a:pt x="991225" y="3306420"/>
                        <a:pt x="955125" y="3324613"/>
                        <a:pt x="920264" y="3343663"/>
                      </a:cubicBezTo>
                      <a:cubicBezTo>
                        <a:pt x="632799" y="3495396"/>
                        <a:pt x="478494" y="3793147"/>
                        <a:pt x="351336" y="4077373"/>
                      </a:cubicBezTo>
                      <a:cubicBezTo>
                        <a:pt x="313426" y="4161289"/>
                        <a:pt x="302568" y="4256063"/>
                        <a:pt x="332762" y="4343597"/>
                      </a:cubicBezTo>
                      <a:cubicBezTo>
                        <a:pt x="346573" y="4391317"/>
                        <a:pt x="375720" y="4431894"/>
                        <a:pt x="427155" y="4448182"/>
                      </a:cubicBezTo>
                      <a:cubicBezTo>
                        <a:pt x="394293" y="4432942"/>
                        <a:pt x="365623" y="4414273"/>
                        <a:pt x="340191" y="4392746"/>
                      </a:cubicBezTo>
                      <a:cubicBezTo>
                        <a:pt x="314093" y="4369505"/>
                        <a:pt x="289042" y="4344740"/>
                        <a:pt x="265325" y="4318547"/>
                      </a:cubicBezTo>
                      <a:cubicBezTo>
                        <a:pt x="188934" y="4234346"/>
                        <a:pt x="142929" y="4120617"/>
                        <a:pt x="140166" y="4006983"/>
                      </a:cubicBezTo>
                      <a:cubicBezTo>
                        <a:pt x="134737" y="3858108"/>
                        <a:pt x="183505" y="3709232"/>
                        <a:pt x="132070" y="3560356"/>
                      </a:cubicBezTo>
                      <a:cubicBezTo>
                        <a:pt x="77873" y="3392526"/>
                        <a:pt x="-14139" y="3227458"/>
                        <a:pt x="6340" y="3045435"/>
                      </a:cubicBezTo>
                      <a:cubicBezTo>
                        <a:pt x="14817" y="3017050"/>
                        <a:pt x="26247" y="2989523"/>
                        <a:pt x="39773" y="2962948"/>
                      </a:cubicBezTo>
                      <a:cubicBezTo>
                        <a:pt x="156359" y="2742921"/>
                        <a:pt x="367528" y="2621096"/>
                        <a:pt x="570506" y="2477650"/>
                      </a:cubicBezTo>
                      <a:cubicBezTo>
                        <a:pt x="830348" y="2290864"/>
                        <a:pt x="822252" y="1971491"/>
                        <a:pt x="794343" y="1697743"/>
                      </a:cubicBezTo>
                      <a:cubicBezTo>
                        <a:pt x="788724" y="1628972"/>
                        <a:pt x="782342" y="1561249"/>
                        <a:pt x="775484" y="1494098"/>
                      </a:cubicBezTo>
                      <a:cubicBezTo>
                        <a:pt x="770436" y="1428280"/>
                        <a:pt x="765387" y="1363320"/>
                        <a:pt x="762720" y="1300169"/>
                      </a:cubicBezTo>
                      <a:cubicBezTo>
                        <a:pt x="749195" y="1053853"/>
                        <a:pt x="927884" y="842683"/>
                        <a:pt x="1152483" y="764197"/>
                      </a:cubicBezTo>
                      <a:cubicBezTo>
                        <a:pt x="1217444" y="735813"/>
                        <a:pt x="1282405" y="709048"/>
                        <a:pt x="1347270" y="682854"/>
                      </a:cubicBezTo>
                      <a:cubicBezTo>
                        <a:pt x="1444615" y="643611"/>
                        <a:pt x="1541675" y="605511"/>
                        <a:pt x="1638354" y="564934"/>
                      </a:cubicBezTo>
                      <a:cubicBezTo>
                        <a:pt x="1670548" y="551409"/>
                        <a:pt x="1702743" y="537502"/>
                        <a:pt x="1734937" y="523119"/>
                      </a:cubicBezTo>
                      <a:cubicBezTo>
                        <a:pt x="1764655" y="511404"/>
                        <a:pt x="1792754" y="497592"/>
                        <a:pt x="1819710" y="482162"/>
                      </a:cubicBezTo>
                      <a:cubicBezTo>
                        <a:pt x="1845427" y="466446"/>
                        <a:pt x="1872478" y="450253"/>
                        <a:pt x="1896862" y="431299"/>
                      </a:cubicBezTo>
                      <a:cubicBezTo>
                        <a:pt x="2034880" y="317570"/>
                        <a:pt x="2113461" y="166027"/>
                        <a:pt x="2265003" y="74016"/>
                      </a:cubicBezTo>
                      <a:cubicBezTo>
                        <a:pt x="2292340" y="57347"/>
                        <a:pt x="2320058" y="43726"/>
                        <a:pt x="2347966" y="32582"/>
                      </a:cubicBezTo>
                      <a:cubicBezTo>
                        <a:pt x="2375875" y="21438"/>
                        <a:pt x="2404069" y="12960"/>
                        <a:pt x="2432358" y="7245"/>
                      </a:cubicBezTo>
                      <a:cubicBezTo>
                        <a:pt x="2511320" y="-9900"/>
                        <a:pt x="2587139" y="6293"/>
                        <a:pt x="2657529" y="52299"/>
                      </a:cubicBezTo>
                      <a:cubicBezTo>
                        <a:pt x="2809071" y="149740"/>
                        <a:pt x="2947184" y="268897"/>
                        <a:pt x="3136636" y="247180"/>
                      </a:cubicBezTo>
                      <a:cubicBezTo>
                        <a:pt x="3312563" y="230893"/>
                        <a:pt x="3488490" y="160598"/>
                        <a:pt x="3662511" y="216034"/>
                      </a:cubicBezTo>
                      <a:cubicBezTo>
                        <a:pt x="3706327" y="229083"/>
                        <a:pt x="3748046" y="246513"/>
                        <a:pt x="3789099" y="265278"/>
                      </a:cubicBezTo>
                      <a:cubicBezTo>
                        <a:pt x="3879872" y="307664"/>
                        <a:pt x="3967311" y="357099"/>
                        <a:pt x="4049988" y="415582"/>
                      </a:cubicBezTo>
                      <a:cubicBezTo>
                        <a:pt x="4077516" y="435013"/>
                        <a:pt x="4104662" y="455492"/>
                        <a:pt x="4131903" y="476733"/>
                      </a:cubicBezTo>
                      <a:cubicBezTo>
                        <a:pt x="4327643" y="620655"/>
                        <a:pt x="4536049" y="737146"/>
                        <a:pt x="4676829" y="953650"/>
                      </a:cubicBezTo>
                      <a:cubicBezTo>
                        <a:pt x="4692164" y="978034"/>
                        <a:pt x="4706356" y="1002608"/>
                        <a:pt x="4719882" y="1027278"/>
                      </a:cubicBezTo>
                      <a:cubicBezTo>
                        <a:pt x="4733217" y="1052043"/>
                        <a:pt x="4745885" y="1076903"/>
                        <a:pt x="4758077" y="1101859"/>
                      </a:cubicBezTo>
                      <a:cubicBezTo>
                        <a:pt x="4821133" y="1244543"/>
                        <a:pt x="4854184" y="1394276"/>
                        <a:pt x="4930861" y="1534294"/>
                      </a:cubicBezTo>
                      <a:cubicBezTo>
                        <a:pt x="4946196" y="1562297"/>
                        <a:pt x="4963246" y="1589920"/>
                        <a:pt x="4982677" y="1616971"/>
                      </a:cubicBezTo>
                      <a:cubicBezTo>
                        <a:pt x="5012395" y="1657547"/>
                        <a:pt x="5044875" y="1695456"/>
                        <a:pt x="5082784" y="1730699"/>
                      </a:cubicBezTo>
                      <a:cubicBezTo>
                        <a:pt x="5210038" y="1841665"/>
                        <a:pt x="5358914" y="1909388"/>
                        <a:pt x="5472547" y="2036547"/>
                      </a:cubicBezTo>
                      <a:cubicBezTo>
                        <a:pt x="5496931" y="2064074"/>
                        <a:pt x="5519125" y="2092744"/>
                        <a:pt x="5539603" y="2122272"/>
                      </a:cubicBezTo>
                      <a:cubicBezTo>
                        <a:pt x="5559320" y="2151895"/>
                        <a:pt x="5577132" y="2182470"/>
                        <a:pt x="5591610" y="2214188"/>
                      </a:cubicBezTo>
                      <a:cubicBezTo>
                        <a:pt x="5659332" y="2377542"/>
                        <a:pt x="5621423" y="2558898"/>
                        <a:pt x="5607898" y="2729491"/>
                      </a:cubicBezTo>
                      <a:cubicBezTo>
                        <a:pt x="5597039" y="2851315"/>
                        <a:pt x="5648474" y="2962282"/>
                        <a:pt x="5680954" y="3078677"/>
                      </a:cubicBezTo>
                      <a:cubicBezTo>
                        <a:pt x="5724293" y="3227553"/>
                        <a:pt x="5686384" y="3381858"/>
                        <a:pt x="5580084" y="3489966"/>
                      </a:cubicBezTo>
                      <a:cubicBezTo>
                        <a:pt x="5546271" y="3530067"/>
                        <a:pt x="5509028" y="3567214"/>
                        <a:pt x="5467118" y="3601123"/>
                      </a:cubicBezTo>
                      <a:cubicBezTo>
                        <a:pt x="5433304" y="3627508"/>
                        <a:pt x="5398729" y="3652177"/>
                        <a:pt x="5364724" y="3676752"/>
                      </a:cubicBezTo>
                      <a:cubicBezTo>
                        <a:pt x="5330625" y="3701326"/>
                        <a:pt x="5297002" y="3725710"/>
                        <a:pt x="5264426" y="3751523"/>
                      </a:cubicBezTo>
                      <a:cubicBezTo>
                        <a:pt x="4993440" y="3915067"/>
                        <a:pt x="4966389" y="4250729"/>
                        <a:pt x="5000108" y="4535621"/>
                      </a:cubicBezTo>
                      <a:cubicBezTo>
                        <a:pt x="5001822" y="4569721"/>
                        <a:pt x="5004013" y="4603725"/>
                        <a:pt x="5006489" y="4637729"/>
                      </a:cubicBezTo>
                      <a:cubicBezTo>
                        <a:pt x="5008966" y="4671638"/>
                        <a:pt x="5011632" y="4705547"/>
                        <a:pt x="5014204" y="4739171"/>
                      </a:cubicBezTo>
                      <a:cubicBezTo>
                        <a:pt x="5020301" y="4815942"/>
                        <a:pt x="5026873" y="4891761"/>
                        <a:pt x="5031349" y="4965294"/>
                      </a:cubicBezTo>
                      <a:cubicBezTo>
                        <a:pt x="5044875" y="5171034"/>
                        <a:pt x="4898666" y="5357819"/>
                        <a:pt x="4713310" y="5436686"/>
                      </a:cubicBezTo>
                      <a:cubicBezTo>
                        <a:pt x="4638443" y="5473929"/>
                        <a:pt x="4559005" y="5505552"/>
                        <a:pt x="4478042" y="5533270"/>
                      </a:cubicBezTo>
                      <a:cubicBezTo>
                        <a:pt x="4451086" y="5542509"/>
                        <a:pt x="4423845" y="5551367"/>
                        <a:pt x="4396699" y="5559845"/>
                      </a:cubicBezTo>
                      <a:cubicBezTo>
                        <a:pt x="4369457" y="5568322"/>
                        <a:pt x="4342216" y="5576418"/>
                        <a:pt x="4314974" y="5584229"/>
                      </a:cubicBezTo>
                      <a:cubicBezTo>
                        <a:pt x="4089422" y="5664334"/>
                        <a:pt x="3867394" y="5632997"/>
                        <a:pt x="3642700" y="5580418"/>
                      </a:cubicBezTo>
                      <a:cubicBezTo>
                        <a:pt x="3597742" y="5569941"/>
                        <a:pt x="3552688" y="5558511"/>
                        <a:pt x="3507540" y="5546986"/>
                      </a:cubicBezTo>
                      <a:cubicBezTo>
                        <a:pt x="3320659" y="5501170"/>
                        <a:pt x="3128540" y="5428114"/>
                        <a:pt x="2936326" y="5490312"/>
                      </a:cubicBezTo>
                      <a:cubicBezTo>
                        <a:pt x="2773924" y="5544414"/>
                        <a:pt x="2616952" y="5617566"/>
                        <a:pt x="2443978" y="5621281"/>
                      </a:cubicBezTo>
                      <a:cubicBezTo>
                        <a:pt x="2405497" y="5624043"/>
                        <a:pt x="2366731" y="5626615"/>
                        <a:pt x="2327964" y="5628901"/>
                      </a:cubicBezTo>
                      <a:cubicBezTo>
                        <a:pt x="2289197" y="5631187"/>
                        <a:pt x="2250335" y="5633092"/>
                        <a:pt x="2211473" y="5634616"/>
                      </a:cubicBezTo>
                      <a:cubicBezTo>
                        <a:pt x="2149275" y="5636902"/>
                        <a:pt x="2086886" y="5637568"/>
                        <a:pt x="2024783" y="5634520"/>
                      </a:cubicBezTo>
                      <a:cubicBezTo>
                        <a:pt x="1953250" y="5632520"/>
                        <a:pt x="1884575" y="5618233"/>
                        <a:pt x="1819614" y="5594134"/>
                      </a:cubicBezTo>
                      <a:cubicBezTo>
                        <a:pt x="1787134" y="5582133"/>
                        <a:pt x="1755606" y="5567655"/>
                        <a:pt x="1724936" y="5551177"/>
                      </a:cubicBezTo>
                      <a:cubicBezTo>
                        <a:pt x="1601206" y="5455831"/>
                        <a:pt x="1462141" y="5385156"/>
                        <a:pt x="1330315" y="5303813"/>
                      </a:cubicBezTo>
                      <a:cubicBezTo>
                        <a:pt x="1297359" y="5283429"/>
                        <a:pt x="1264878" y="5262474"/>
                        <a:pt x="1233255" y="5240186"/>
                      </a:cubicBezTo>
                      <a:cubicBezTo>
                        <a:pt x="1141625" y="5181893"/>
                        <a:pt x="1082094" y="5087119"/>
                        <a:pt x="1052376" y="4981582"/>
                      </a:cubicBezTo>
                      <a:cubicBezTo>
                        <a:pt x="1023991" y="4878045"/>
                        <a:pt x="1003131" y="4769936"/>
                        <a:pt x="943124" y="4684688"/>
                      </a:cubicBezTo>
                      <a:cubicBezTo>
                        <a:pt x="923121" y="4656303"/>
                        <a:pt x="898737" y="4630395"/>
                        <a:pt x="868257" y="4608107"/>
                      </a:cubicBezTo>
                      <a:cubicBezTo>
                        <a:pt x="754624" y="4529525"/>
                        <a:pt x="621941" y="4505237"/>
                        <a:pt x="500116" y="4432084"/>
                      </a:cubicBezTo>
                      <a:cubicBezTo>
                        <a:pt x="457254" y="4406367"/>
                        <a:pt x="426678" y="4376173"/>
                        <a:pt x="404676" y="4342931"/>
                      </a:cubicBezTo>
                      <a:cubicBezTo>
                        <a:pt x="383149" y="4314451"/>
                        <a:pt x="366195" y="4284447"/>
                        <a:pt x="354765" y="4253110"/>
                      </a:cubicBezTo>
                      <a:cubicBezTo>
                        <a:pt x="305235" y="4017937"/>
                        <a:pt x="473065" y="3823056"/>
                        <a:pt x="597557" y="3628174"/>
                      </a:cubicBezTo>
                      <a:cubicBezTo>
                        <a:pt x="681472" y="3500920"/>
                        <a:pt x="800535" y="3425197"/>
                        <a:pt x="937123" y="3375000"/>
                      </a:cubicBezTo>
                      <a:cubicBezTo>
                        <a:pt x="962841" y="3360141"/>
                        <a:pt x="988463" y="3343948"/>
                        <a:pt x="1014085" y="3327756"/>
                      </a:cubicBezTo>
                      <a:cubicBezTo>
                        <a:pt x="1048470" y="3306039"/>
                        <a:pt x="1081998" y="3283465"/>
                        <a:pt x="1114764" y="3260033"/>
                      </a:cubicBezTo>
                      <a:cubicBezTo>
                        <a:pt x="1278404" y="3142780"/>
                        <a:pt x="1421660" y="3004001"/>
                        <a:pt x="1545009" y="2847791"/>
                      </a:cubicBezTo>
                      <a:cubicBezTo>
                        <a:pt x="1573203" y="2812072"/>
                        <a:pt x="1600349" y="2775496"/>
                        <a:pt x="1626543" y="2737968"/>
                      </a:cubicBezTo>
                      <a:cubicBezTo>
                        <a:pt x="1680264" y="2664530"/>
                        <a:pt x="1712744" y="2577853"/>
                        <a:pt x="1737128" y="2488508"/>
                      </a:cubicBezTo>
                      <a:cubicBezTo>
                        <a:pt x="1767608" y="2370779"/>
                        <a:pt x="1793516" y="2225237"/>
                        <a:pt x="1834950" y="2089315"/>
                      </a:cubicBezTo>
                      <a:cubicBezTo>
                        <a:pt x="1848761" y="2043976"/>
                        <a:pt x="1864287" y="1999780"/>
                        <a:pt x="1882289" y="1957966"/>
                      </a:cubicBezTo>
                      <a:cubicBezTo>
                        <a:pt x="1953631" y="1792802"/>
                        <a:pt x="2094411" y="1597921"/>
                        <a:pt x="2289292" y="1614208"/>
                      </a:cubicBezTo>
                      <a:cubicBezTo>
                        <a:pt x="2470648" y="1630496"/>
                        <a:pt x="2654767" y="1657547"/>
                        <a:pt x="2819454" y="1564678"/>
                      </a:cubicBezTo>
                      <a:cubicBezTo>
                        <a:pt x="2847648" y="1553153"/>
                        <a:pt x="2876032" y="1541056"/>
                        <a:pt x="2904321" y="1529055"/>
                      </a:cubicBezTo>
                      <a:cubicBezTo>
                        <a:pt x="3045863" y="1469047"/>
                        <a:pt x="3186928" y="1410373"/>
                        <a:pt x="3329899" y="1356081"/>
                      </a:cubicBezTo>
                      <a:cubicBezTo>
                        <a:pt x="3398478" y="1329982"/>
                        <a:pt x="3466868" y="1305217"/>
                        <a:pt x="3534495" y="1282072"/>
                      </a:cubicBezTo>
                      <a:cubicBezTo>
                        <a:pt x="3571929" y="1269308"/>
                        <a:pt x="3609648" y="1256830"/>
                        <a:pt x="3647367" y="1244448"/>
                      </a:cubicBezTo>
                      <a:cubicBezTo>
                        <a:pt x="3864727" y="1173010"/>
                        <a:pt x="4075896" y="1086428"/>
                        <a:pt x="4270778" y="967270"/>
                      </a:cubicBezTo>
                      <a:cubicBezTo>
                        <a:pt x="4092089" y="915835"/>
                        <a:pt x="3902637" y="921265"/>
                        <a:pt x="3718519" y="941362"/>
                      </a:cubicBezTo>
                      <a:cubicBezTo>
                        <a:pt x="3677656" y="946220"/>
                        <a:pt x="3637461" y="952888"/>
                        <a:pt x="3597646" y="961651"/>
                      </a:cubicBezTo>
                      <a:cubicBezTo>
                        <a:pt x="3478108" y="988035"/>
                        <a:pt x="3361426" y="1032898"/>
                        <a:pt x="3252651" y="1090238"/>
                      </a:cubicBezTo>
                      <a:cubicBezTo>
                        <a:pt x="3214741" y="1107288"/>
                        <a:pt x="3177118" y="1124814"/>
                        <a:pt x="3139779" y="1142816"/>
                      </a:cubicBezTo>
                      <a:cubicBezTo>
                        <a:pt x="2990523" y="1210920"/>
                        <a:pt x="2855173" y="1302931"/>
                        <a:pt x="2701058" y="1356462"/>
                      </a:cubicBezTo>
                      <a:cubicBezTo>
                        <a:pt x="2663720" y="1370654"/>
                        <a:pt x="2625811" y="1383322"/>
                        <a:pt x="2587044" y="1393895"/>
                      </a:cubicBezTo>
                      <a:cubicBezTo>
                        <a:pt x="2548277" y="1404563"/>
                        <a:pt x="2508653" y="1413135"/>
                        <a:pt x="2468077" y="1419231"/>
                      </a:cubicBezTo>
                      <a:cubicBezTo>
                        <a:pt x="2186518" y="1459808"/>
                        <a:pt x="1972681" y="1679074"/>
                        <a:pt x="1855428" y="1921675"/>
                      </a:cubicBezTo>
                      <a:cubicBezTo>
                        <a:pt x="1839998" y="1955489"/>
                        <a:pt x="1826282" y="1990731"/>
                        <a:pt x="1814090" y="2026927"/>
                      </a:cubicBezTo>
                      <a:cubicBezTo>
                        <a:pt x="1752844" y="2208283"/>
                        <a:pt x="1726460" y="2415356"/>
                        <a:pt x="1680454" y="2594045"/>
                      </a:cubicBezTo>
                      <a:cubicBezTo>
                        <a:pt x="1669596" y="2642813"/>
                        <a:pt x="1653403" y="2688819"/>
                        <a:pt x="1631781" y="2731396"/>
                      </a:cubicBezTo>
                      <a:cubicBezTo>
                        <a:pt x="1613113" y="2767305"/>
                        <a:pt x="1592919" y="2802357"/>
                        <a:pt x="1571298" y="2836266"/>
                      </a:cubicBezTo>
                      <a:cubicBezTo>
                        <a:pt x="1440996" y="3039910"/>
                        <a:pt x="1257163" y="3204121"/>
                        <a:pt x="1027134" y="3288608"/>
                      </a:cubicBezTo>
                      <a:lnTo>
                        <a:pt x="1027134" y="3288608"/>
                      </a:lnTo>
                      <a:close/>
                      <a:moveTo>
                        <a:pt x="1027134" y="3288608"/>
                      </a:moveTo>
                      <a:cubicBezTo>
                        <a:pt x="1092285" y="3262510"/>
                        <a:pt x="1154769" y="3231172"/>
                        <a:pt x="1213729" y="3195073"/>
                      </a:cubicBezTo>
                      <a:cubicBezTo>
                        <a:pt x="1272689" y="3158878"/>
                        <a:pt x="1328220" y="3117825"/>
                        <a:pt x="1379464" y="3072010"/>
                      </a:cubicBezTo>
                      <a:cubicBezTo>
                        <a:pt x="1430804" y="3026195"/>
                        <a:pt x="1477953" y="2975712"/>
                        <a:pt x="1520148" y="2920848"/>
                      </a:cubicBezTo>
                      <a:cubicBezTo>
                        <a:pt x="1541294" y="2893416"/>
                        <a:pt x="1561201" y="2864841"/>
                        <a:pt x="1579775" y="2835123"/>
                      </a:cubicBezTo>
                      <a:cubicBezTo>
                        <a:pt x="1598349" y="2805500"/>
                        <a:pt x="1615684" y="2774734"/>
                        <a:pt x="1631591" y="2742921"/>
                      </a:cubicBezTo>
                      <a:cubicBezTo>
                        <a:pt x="1650546" y="2707774"/>
                        <a:pt x="1664071" y="2669864"/>
                        <a:pt x="1677597" y="2631955"/>
                      </a:cubicBezTo>
                      <a:cubicBezTo>
                        <a:pt x="1730365" y="2449265"/>
                        <a:pt x="1759512" y="2230000"/>
                        <a:pt x="1824758" y="2039119"/>
                      </a:cubicBezTo>
                      <a:cubicBezTo>
                        <a:pt x="1837807" y="2000923"/>
                        <a:pt x="1852285" y="1963871"/>
                        <a:pt x="1868763" y="1928533"/>
                      </a:cubicBezTo>
                      <a:cubicBezTo>
                        <a:pt x="1972586" y="1714316"/>
                        <a:pt x="2143179" y="1524769"/>
                        <a:pt x="2381399" y="1468000"/>
                      </a:cubicBezTo>
                      <a:cubicBezTo>
                        <a:pt x="2534752" y="1429614"/>
                        <a:pt x="2680675" y="1396943"/>
                        <a:pt x="2817644" y="1333506"/>
                      </a:cubicBezTo>
                      <a:cubicBezTo>
                        <a:pt x="2845076" y="1320838"/>
                        <a:pt x="2872127" y="1306932"/>
                        <a:pt x="2898797" y="1291406"/>
                      </a:cubicBezTo>
                      <a:cubicBezTo>
                        <a:pt x="2971473" y="1251401"/>
                        <a:pt x="3044529" y="1213492"/>
                        <a:pt x="3116634" y="1174439"/>
                      </a:cubicBezTo>
                      <a:cubicBezTo>
                        <a:pt x="3150257" y="1157389"/>
                        <a:pt x="3184071" y="1140530"/>
                        <a:pt x="3218075" y="1124052"/>
                      </a:cubicBezTo>
                      <a:cubicBezTo>
                        <a:pt x="3252079" y="1107574"/>
                        <a:pt x="3286179" y="1091381"/>
                        <a:pt x="3320374" y="1075474"/>
                      </a:cubicBezTo>
                      <a:cubicBezTo>
                        <a:pt x="3387429" y="1042994"/>
                        <a:pt x="3457819" y="1015753"/>
                        <a:pt x="3530114" y="994893"/>
                      </a:cubicBezTo>
                      <a:cubicBezTo>
                        <a:pt x="3566309" y="984415"/>
                        <a:pt x="3602885" y="975652"/>
                        <a:pt x="3639842" y="968604"/>
                      </a:cubicBezTo>
                      <a:cubicBezTo>
                        <a:pt x="3845677" y="932028"/>
                        <a:pt x="4062276" y="921169"/>
                        <a:pt x="4267921" y="964508"/>
                      </a:cubicBezTo>
                      <a:cubicBezTo>
                        <a:pt x="4070277" y="1086333"/>
                        <a:pt x="3848344" y="1164819"/>
                        <a:pt x="3629079" y="1240638"/>
                      </a:cubicBezTo>
                      <a:cubicBezTo>
                        <a:pt x="3587169" y="1255497"/>
                        <a:pt x="3545830" y="1271118"/>
                        <a:pt x="3504396" y="1287025"/>
                      </a:cubicBezTo>
                      <a:cubicBezTo>
                        <a:pt x="3462963" y="1303027"/>
                        <a:pt x="3421434" y="1319410"/>
                        <a:pt x="3379048" y="1335888"/>
                      </a:cubicBezTo>
                      <a:cubicBezTo>
                        <a:pt x="3309705" y="1362844"/>
                        <a:pt x="3240744" y="1390371"/>
                        <a:pt x="3171879" y="1418279"/>
                      </a:cubicBezTo>
                      <a:cubicBezTo>
                        <a:pt x="3094441" y="1449712"/>
                        <a:pt x="3017098" y="1481620"/>
                        <a:pt x="2939374" y="1513910"/>
                      </a:cubicBezTo>
                      <a:cubicBezTo>
                        <a:pt x="2913466" y="1524673"/>
                        <a:pt x="2887558" y="1535437"/>
                        <a:pt x="2861554" y="1546295"/>
                      </a:cubicBezTo>
                      <a:cubicBezTo>
                        <a:pt x="2735729" y="1592491"/>
                        <a:pt x="2603046" y="1689932"/>
                        <a:pt x="2481221" y="1635830"/>
                      </a:cubicBezTo>
                      <a:cubicBezTo>
                        <a:pt x="2218617" y="1522102"/>
                        <a:pt x="2010210" y="1700791"/>
                        <a:pt x="1907625" y="1917960"/>
                      </a:cubicBezTo>
                      <a:cubicBezTo>
                        <a:pt x="1888004" y="1951774"/>
                        <a:pt x="1870478" y="1986445"/>
                        <a:pt x="1854571" y="2021974"/>
                      </a:cubicBezTo>
                      <a:cubicBezTo>
                        <a:pt x="1775228" y="2199329"/>
                        <a:pt x="1736747" y="2396211"/>
                        <a:pt x="1696171" y="2594140"/>
                      </a:cubicBezTo>
                      <a:cubicBezTo>
                        <a:pt x="1688074" y="2632050"/>
                        <a:pt x="1674549" y="2661768"/>
                        <a:pt x="1662357" y="2695201"/>
                      </a:cubicBezTo>
                      <a:cubicBezTo>
                        <a:pt x="1649403" y="2723299"/>
                        <a:pt x="1633972" y="2749779"/>
                        <a:pt x="1617684" y="2775496"/>
                      </a:cubicBezTo>
                      <a:cubicBezTo>
                        <a:pt x="1597396" y="2810644"/>
                        <a:pt x="1576251" y="2844362"/>
                        <a:pt x="1553772" y="2876461"/>
                      </a:cubicBezTo>
                      <a:cubicBezTo>
                        <a:pt x="1531293" y="2908561"/>
                        <a:pt x="1507575" y="2939231"/>
                        <a:pt x="1481953" y="2968282"/>
                      </a:cubicBezTo>
                      <a:cubicBezTo>
                        <a:pt x="1430899" y="3026480"/>
                        <a:pt x="1372701" y="3078582"/>
                        <a:pt x="1303645" y="3124588"/>
                      </a:cubicBezTo>
                      <a:cubicBezTo>
                        <a:pt x="1212205" y="3184976"/>
                        <a:pt x="1116288" y="3237840"/>
                        <a:pt x="1023324" y="3292037"/>
                      </a:cubicBezTo>
                      <a:cubicBezTo>
                        <a:pt x="991892" y="3310135"/>
                        <a:pt x="960840" y="3328518"/>
                        <a:pt x="929884" y="3347282"/>
                      </a:cubicBezTo>
                      <a:cubicBezTo>
                        <a:pt x="610701" y="3514351"/>
                        <a:pt x="383340" y="3871633"/>
                        <a:pt x="356479" y="4226154"/>
                      </a:cubicBezTo>
                      <a:cubicBezTo>
                        <a:pt x="363813" y="4267873"/>
                        <a:pt x="379339" y="4309402"/>
                        <a:pt x="401532" y="4350836"/>
                      </a:cubicBezTo>
                      <a:cubicBezTo>
                        <a:pt x="415153" y="4385983"/>
                        <a:pt x="436299" y="4412939"/>
                        <a:pt x="462969" y="4434085"/>
                      </a:cubicBezTo>
                      <a:cubicBezTo>
                        <a:pt x="542788" y="4497616"/>
                        <a:pt x="671661" y="4509808"/>
                        <a:pt x="773198" y="4540289"/>
                      </a:cubicBezTo>
                      <a:cubicBezTo>
                        <a:pt x="803011" y="4551147"/>
                        <a:pt x="832729" y="4564673"/>
                        <a:pt x="857494" y="4584008"/>
                      </a:cubicBezTo>
                      <a:cubicBezTo>
                        <a:pt x="887593" y="4605725"/>
                        <a:pt x="912549" y="4632014"/>
                        <a:pt x="933599" y="4661351"/>
                      </a:cubicBezTo>
                      <a:cubicBezTo>
                        <a:pt x="1017990" y="4778890"/>
                        <a:pt x="1047518" y="4943672"/>
                        <a:pt x="1092571" y="5084452"/>
                      </a:cubicBezTo>
                      <a:cubicBezTo>
                        <a:pt x="1111526" y="5141316"/>
                        <a:pt x="1154865" y="5189989"/>
                        <a:pt x="1208967" y="5222469"/>
                      </a:cubicBezTo>
                      <a:cubicBezTo>
                        <a:pt x="1238304" y="5240090"/>
                        <a:pt x="1267355" y="5257426"/>
                        <a:pt x="1296311" y="5274666"/>
                      </a:cubicBezTo>
                      <a:cubicBezTo>
                        <a:pt x="1440710" y="5360963"/>
                        <a:pt x="1579680" y="5444878"/>
                        <a:pt x="1713982" y="5541747"/>
                      </a:cubicBezTo>
                      <a:cubicBezTo>
                        <a:pt x="1737985" y="5555558"/>
                        <a:pt x="1762655" y="5568036"/>
                        <a:pt x="1787801" y="5579180"/>
                      </a:cubicBezTo>
                      <a:cubicBezTo>
                        <a:pt x="1888480" y="5623472"/>
                        <a:pt x="1998684" y="5644712"/>
                        <a:pt x="2109556" y="5637950"/>
                      </a:cubicBezTo>
                      <a:cubicBezTo>
                        <a:pt x="2176326" y="5637664"/>
                        <a:pt x="2243572" y="5634235"/>
                        <a:pt x="2310723" y="5629758"/>
                      </a:cubicBezTo>
                      <a:cubicBezTo>
                        <a:pt x="2344347" y="5627472"/>
                        <a:pt x="2377970" y="5624900"/>
                        <a:pt x="2411498" y="5622233"/>
                      </a:cubicBezTo>
                      <a:cubicBezTo>
                        <a:pt x="2622001" y="5598706"/>
                        <a:pt x="2819644" y="5522888"/>
                        <a:pt x="3033480" y="5474215"/>
                      </a:cubicBezTo>
                      <a:cubicBezTo>
                        <a:pt x="3166164" y="5441734"/>
                        <a:pt x="3293323" y="5504028"/>
                        <a:pt x="3422672" y="5529936"/>
                      </a:cubicBezTo>
                      <a:cubicBezTo>
                        <a:pt x="3465725" y="5540032"/>
                        <a:pt x="3508587" y="5550510"/>
                        <a:pt x="3551260" y="5560702"/>
                      </a:cubicBezTo>
                      <a:cubicBezTo>
                        <a:pt x="3807482" y="5621947"/>
                        <a:pt x="4059133" y="5673478"/>
                        <a:pt x="4310117" y="5581085"/>
                      </a:cubicBezTo>
                      <a:cubicBezTo>
                        <a:pt x="4343644" y="5570798"/>
                        <a:pt x="4377268" y="5560225"/>
                        <a:pt x="4410891" y="5549081"/>
                      </a:cubicBezTo>
                      <a:cubicBezTo>
                        <a:pt x="4444514" y="5537937"/>
                        <a:pt x="4478042" y="5526316"/>
                        <a:pt x="4511284" y="5514125"/>
                      </a:cubicBezTo>
                      <a:cubicBezTo>
                        <a:pt x="4577769" y="5489645"/>
                        <a:pt x="4643206" y="5462499"/>
                        <a:pt x="4705785" y="5431543"/>
                      </a:cubicBezTo>
                      <a:cubicBezTo>
                        <a:pt x="4913049" y="5348675"/>
                        <a:pt x="5000488" y="5185322"/>
                        <a:pt x="5029635" y="4997488"/>
                      </a:cubicBezTo>
                      <a:cubicBezTo>
                        <a:pt x="5039351" y="4934814"/>
                        <a:pt x="5042589" y="4869473"/>
                        <a:pt x="5041636" y="4803464"/>
                      </a:cubicBezTo>
                      <a:cubicBezTo>
                        <a:pt x="5040398" y="4731455"/>
                        <a:pt x="5033635" y="4660208"/>
                        <a:pt x="5024872" y="4589057"/>
                      </a:cubicBezTo>
                      <a:cubicBezTo>
                        <a:pt x="5020491" y="4553528"/>
                        <a:pt x="5015633" y="4517905"/>
                        <a:pt x="5010299" y="4482281"/>
                      </a:cubicBezTo>
                      <a:cubicBezTo>
                        <a:pt x="4903809" y="4199198"/>
                        <a:pt x="5044589" y="3912305"/>
                        <a:pt x="5278523" y="3742855"/>
                      </a:cubicBezTo>
                      <a:cubicBezTo>
                        <a:pt x="5301002" y="3721900"/>
                        <a:pt x="5323767" y="3701326"/>
                        <a:pt x="5346817" y="3681324"/>
                      </a:cubicBezTo>
                      <a:cubicBezTo>
                        <a:pt x="5369868" y="3661226"/>
                        <a:pt x="5393204" y="3641700"/>
                        <a:pt x="5416636" y="3622459"/>
                      </a:cubicBezTo>
                      <a:cubicBezTo>
                        <a:pt x="5440067" y="3603219"/>
                        <a:pt x="5463498" y="3584359"/>
                        <a:pt x="5486739" y="3565881"/>
                      </a:cubicBezTo>
                      <a:cubicBezTo>
                        <a:pt x="5509981" y="3547402"/>
                        <a:pt x="5532936" y="3529210"/>
                        <a:pt x="5555415" y="3511398"/>
                      </a:cubicBezTo>
                      <a:cubicBezTo>
                        <a:pt x="5672572" y="3422434"/>
                        <a:pt x="5726674" y="3276321"/>
                        <a:pt x="5691527" y="3130112"/>
                      </a:cubicBezTo>
                      <a:cubicBezTo>
                        <a:pt x="5656380" y="2978570"/>
                        <a:pt x="5591324" y="2845886"/>
                        <a:pt x="5610279" y="2688914"/>
                      </a:cubicBezTo>
                      <a:cubicBezTo>
                        <a:pt x="5629234" y="2515654"/>
                        <a:pt x="5656284" y="2328869"/>
                        <a:pt x="5570750" y="2173135"/>
                      </a:cubicBezTo>
                      <a:cubicBezTo>
                        <a:pt x="5555415" y="2145227"/>
                        <a:pt x="5537699" y="2117795"/>
                        <a:pt x="5518267" y="2090649"/>
                      </a:cubicBezTo>
                      <a:cubicBezTo>
                        <a:pt x="5401872" y="1930915"/>
                        <a:pt x="5231374" y="1863287"/>
                        <a:pt x="5085166" y="1741462"/>
                      </a:cubicBezTo>
                      <a:cubicBezTo>
                        <a:pt x="5050018" y="1711649"/>
                        <a:pt x="5020205" y="1676502"/>
                        <a:pt x="4995059" y="1639069"/>
                      </a:cubicBezTo>
                      <a:cubicBezTo>
                        <a:pt x="4973247" y="1608398"/>
                        <a:pt x="4953530" y="1576489"/>
                        <a:pt x="4935052" y="1543723"/>
                      </a:cubicBezTo>
                      <a:cubicBezTo>
                        <a:pt x="4879616" y="1445330"/>
                        <a:pt x="4835801" y="1338364"/>
                        <a:pt x="4809036" y="1219016"/>
                      </a:cubicBezTo>
                      <a:cubicBezTo>
                        <a:pt x="4800940" y="1183869"/>
                        <a:pt x="4784652" y="1154056"/>
                        <a:pt x="4768936" y="1120813"/>
                      </a:cubicBezTo>
                      <a:cubicBezTo>
                        <a:pt x="4752076" y="1085285"/>
                        <a:pt x="4733979" y="1050519"/>
                        <a:pt x="4714357" y="1015943"/>
                      </a:cubicBezTo>
                      <a:cubicBezTo>
                        <a:pt x="4570911" y="756101"/>
                        <a:pt x="4316403" y="617989"/>
                        <a:pt x="4093994" y="447110"/>
                      </a:cubicBezTo>
                      <a:cubicBezTo>
                        <a:pt x="4069515" y="428251"/>
                        <a:pt x="4044464" y="410153"/>
                        <a:pt x="4019032" y="392913"/>
                      </a:cubicBezTo>
                      <a:cubicBezTo>
                        <a:pt x="3968074" y="358337"/>
                        <a:pt x="3915305" y="326809"/>
                        <a:pt x="3860822" y="297949"/>
                      </a:cubicBezTo>
                      <a:cubicBezTo>
                        <a:pt x="3824341" y="278803"/>
                        <a:pt x="3787099" y="260801"/>
                        <a:pt x="3749094" y="244037"/>
                      </a:cubicBezTo>
                      <a:cubicBezTo>
                        <a:pt x="3653272" y="193078"/>
                        <a:pt x="3542306" y="184982"/>
                        <a:pt x="3436674" y="195745"/>
                      </a:cubicBezTo>
                      <a:cubicBezTo>
                        <a:pt x="3247221" y="217367"/>
                        <a:pt x="3046911" y="309474"/>
                        <a:pt x="2865555" y="198412"/>
                      </a:cubicBezTo>
                      <a:cubicBezTo>
                        <a:pt x="2733252" y="119926"/>
                        <a:pt x="2614190" y="-20758"/>
                        <a:pt x="2451789" y="2578"/>
                      </a:cubicBezTo>
                      <a:cubicBezTo>
                        <a:pt x="2413403" y="8960"/>
                        <a:pt x="2376065" y="22104"/>
                        <a:pt x="2340442" y="38869"/>
                      </a:cubicBezTo>
                      <a:cubicBezTo>
                        <a:pt x="2197852" y="106020"/>
                        <a:pt x="2081742" y="231750"/>
                        <a:pt x="1975348" y="352717"/>
                      </a:cubicBezTo>
                      <a:cubicBezTo>
                        <a:pt x="1950964" y="379768"/>
                        <a:pt x="1921246" y="401390"/>
                        <a:pt x="1893433" y="422345"/>
                      </a:cubicBezTo>
                      <a:cubicBezTo>
                        <a:pt x="1848094" y="455492"/>
                        <a:pt x="1804851" y="482638"/>
                        <a:pt x="1756464" y="502450"/>
                      </a:cubicBezTo>
                      <a:cubicBezTo>
                        <a:pt x="1720269" y="519500"/>
                        <a:pt x="1684359" y="535978"/>
                        <a:pt x="1648355" y="552361"/>
                      </a:cubicBezTo>
                      <a:cubicBezTo>
                        <a:pt x="1540437" y="601415"/>
                        <a:pt x="1431947" y="649421"/>
                        <a:pt x="1322314" y="696284"/>
                      </a:cubicBezTo>
                      <a:cubicBezTo>
                        <a:pt x="1249162" y="727526"/>
                        <a:pt x="1175534" y="758292"/>
                        <a:pt x="1101048" y="788486"/>
                      </a:cubicBezTo>
                      <a:cubicBezTo>
                        <a:pt x="908834" y="856209"/>
                        <a:pt x="818823" y="1000989"/>
                        <a:pt x="783009" y="1171201"/>
                      </a:cubicBezTo>
                      <a:cubicBezTo>
                        <a:pt x="771007" y="1227970"/>
                        <a:pt x="765102" y="1287501"/>
                        <a:pt x="763387" y="1347889"/>
                      </a:cubicBezTo>
                      <a:cubicBezTo>
                        <a:pt x="762720" y="1421899"/>
                        <a:pt x="765387" y="1494955"/>
                        <a:pt x="773484" y="1570774"/>
                      </a:cubicBezTo>
                      <a:cubicBezTo>
                        <a:pt x="800535" y="1757560"/>
                        <a:pt x="843873" y="1938916"/>
                        <a:pt x="787009" y="2125701"/>
                      </a:cubicBezTo>
                      <a:cubicBezTo>
                        <a:pt x="703094" y="2409927"/>
                        <a:pt x="467636" y="2574995"/>
                        <a:pt x="223986" y="2740158"/>
                      </a:cubicBezTo>
                      <a:cubicBezTo>
                        <a:pt x="142738" y="2794261"/>
                        <a:pt x="77111" y="2866079"/>
                        <a:pt x="35010" y="2948375"/>
                      </a:cubicBezTo>
                      <a:cubicBezTo>
                        <a:pt x="21009" y="2975807"/>
                        <a:pt x="9579" y="3004382"/>
                        <a:pt x="1292" y="3034005"/>
                      </a:cubicBezTo>
                      <a:cubicBezTo>
                        <a:pt x="-3375" y="3105633"/>
                        <a:pt x="4721" y="3173356"/>
                        <a:pt x="23676" y="3240983"/>
                      </a:cubicBezTo>
                      <a:cubicBezTo>
                        <a:pt x="77778" y="3430435"/>
                        <a:pt x="196935" y="3601028"/>
                        <a:pt x="153597" y="3809435"/>
                      </a:cubicBezTo>
                      <a:cubicBezTo>
                        <a:pt x="115687" y="3996220"/>
                        <a:pt x="137309" y="4193769"/>
                        <a:pt x="269230" y="4328262"/>
                      </a:cubicBezTo>
                      <a:cubicBezTo>
                        <a:pt x="293995" y="4354646"/>
                        <a:pt x="320284" y="4379507"/>
                        <a:pt x="347716" y="4402557"/>
                      </a:cubicBezTo>
                      <a:cubicBezTo>
                        <a:pt x="375434" y="4424846"/>
                        <a:pt x="407057" y="4443896"/>
                        <a:pt x="443252" y="4459135"/>
                      </a:cubicBezTo>
                      <a:cubicBezTo>
                        <a:pt x="405342" y="4434751"/>
                        <a:pt x="380292" y="4406176"/>
                        <a:pt x="364861" y="4374554"/>
                      </a:cubicBezTo>
                      <a:cubicBezTo>
                        <a:pt x="348288" y="4331882"/>
                        <a:pt x="337334" y="4289209"/>
                        <a:pt x="333143" y="4246252"/>
                      </a:cubicBezTo>
                      <a:cubicBezTo>
                        <a:pt x="394484" y="3887921"/>
                        <a:pt x="608320" y="3514351"/>
                        <a:pt x="936361" y="3336043"/>
                      </a:cubicBezTo>
                      <a:cubicBezTo>
                        <a:pt x="966555" y="3319755"/>
                        <a:pt x="997035" y="3304039"/>
                        <a:pt x="1027134" y="3288608"/>
                      </a:cubicBezTo>
                      <a:lnTo>
                        <a:pt x="1027134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DB03889-997D-4AEF-A44A-9993C72970C1}"/>
                    </a:ext>
                  </a:extLst>
                </p:cNvPr>
                <p:cNvSpPr/>
                <p:nvPr/>
              </p:nvSpPr>
              <p:spPr>
                <a:xfrm>
                  <a:off x="3387998" y="184843"/>
                  <a:ext cx="5700163" cy="5638885"/>
                </a:xfrm>
                <a:custGeom>
                  <a:avLst/>
                  <a:gdLst>
                    <a:gd name="connsiteX0" fmla="*/ 264514 w 5700163"/>
                    <a:gd name="connsiteY0" fmla="*/ 3372905 h 5638885"/>
                    <a:gd name="connsiteX1" fmla="*/ 143165 w 5700163"/>
                    <a:gd name="connsiteY1" fmla="*/ 4009746 h 5638885"/>
                    <a:gd name="connsiteX2" fmla="*/ 135069 w 5700163"/>
                    <a:gd name="connsiteY2" fmla="*/ 3961073 h 5638885"/>
                    <a:gd name="connsiteX3" fmla="*/ 124210 w 5700163"/>
                    <a:gd name="connsiteY3" fmla="*/ 3533401 h 5638885"/>
                    <a:gd name="connsiteX4" fmla="*/ 576 w 5700163"/>
                    <a:gd name="connsiteY4" fmla="*/ 3089536 h 5638885"/>
                    <a:gd name="connsiteX5" fmla="*/ 19626 w 5700163"/>
                    <a:gd name="connsiteY5" fmla="*/ 3005239 h 5638885"/>
                    <a:gd name="connsiteX6" fmla="*/ 72394 w 5700163"/>
                    <a:gd name="connsiteY6" fmla="*/ 2903036 h 5638885"/>
                    <a:gd name="connsiteX7" fmla="*/ 532928 w 5700163"/>
                    <a:gd name="connsiteY7" fmla="*/ 2504796 h 5638885"/>
                    <a:gd name="connsiteX8" fmla="*/ 757623 w 5700163"/>
                    <a:gd name="connsiteY8" fmla="*/ 1300264 h 5638885"/>
                    <a:gd name="connsiteX9" fmla="*/ 783912 w 5700163"/>
                    <a:gd name="connsiteY9" fmla="*/ 1123671 h 5638885"/>
                    <a:gd name="connsiteX10" fmla="*/ 1150053 w 5700163"/>
                    <a:gd name="connsiteY10" fmla="*/ 764293 h 5638885"/>
                    <a:gd name="connsiteX11" fmla="*/ 1344839 w 5700163"/>
                    <a:gd name="connsiteY11" fmla="*/ 682949 h 5638885"/>
                    <a:gd name="connsiteX12" fmla="*/ 1635923 w 5700163"/>
                    <a:gd name="connsiteY12" fmla="*/ 565030 h 5638885"/>
                    <a:gd name="connsiteX13" fmla="*/ 1732507 w 5700163"/>
                    <a:gd name="connsiteY13" fmla="*/ 523215 h 5638885"/>
                    <a:gd name="connsiteX14" fmla="*/ 1817279 w 5700163"/>
                    <a:gd name="connsiteY14" fmla="*/ 482257 h 5638885"/>
                    <a:gd name="connsiteX15" fmla="*/ 1894432 w 5700163"/>
                    <a:gd name="connsiteY15" fmla="*/ 431394 h 5638885"/>
                    <a:gd name="connsiteX16" fmla="*/ 2262573 w 5700163"/>
                    <a:gd name="connsiteY16" fmla="*/ 74111 h 5638885"/>
                    <a:gd name="connsiteX17" fmla="*/ 2345536 w 5700163"/>
                    <a:gd name="connsiteY17" fmla="*/ 32677 h 5638885"/>
                    <a:gd name="connsiteX18" fmla="*/ 2429927 w 5700163"/>
                    <a:gd name="connsiteY18" fmla="*/ 7341 h 5638885"/>
                    <a:gd name="connsiteX19" fmla="*/ 2655098 w 5700163"/>
                    <a:gd name="connsiteY19" fmla="*/ 52394 h 5638885"/>
                    <a:gd name="connsiteX20" fmla="*/ 3134206 w 5700163"/>
                    <a:gd name="connsiteY20" fmla="*/ 247276 h 5638885"/>
                    <a:gd name="connsiteX21" fmla="*/ 3660081 w 5700163"/>
                    <a:gd name="connsiteY21" fmla="*/ 216129 h 5638885"/>
                    <a:gd name="connsiteX22" fmla="*/ 3786668 w 5700163"/>
                    <a:gd name="connsiteY22" fmla="*/ 265373 h 5638885"/>
                    <a:gd name="connsiteX23" fmla="*/ 4047558 w 5700163"/>
                    <a:gd name="connsiteY23" fmla="*/ 415678 h 5638885"/>
                    <a:gd name="connsiteX24" fmla="*/ 4129473 w 5700163"/>
                    <a:gd name="connsiteY24" fmla="*/ 476828 h 5638885"/>
                    <a:gd name="connsiteX25" fmla="*/ 4674399 w 5700163"/>
                    <a:gd name="connsiteY25" fmla="*/ 953745 h 5638885"/>
                    <a:gd name="connsiteX26" fmla="*/ 4717451 w 5700163"/>
                    <a:gd name="connsiteY26" fmla="*/ 1027373 h 5638885"/>
                    <a:gd name="connsiteX27" fmla="*/ 4755647 w 5700163"/>
                    <a:gd name="connsiteY27" fmla="*/ 1101954 h 5638885"/>
                    <a:gd name="connsiteX28" fmla="*/ 4928430 w 5700163"/>
                    <a:gd name="connsiteY28" fmla="*/ 1534389 h 5638885"/>
                    <a:gd name="connsiteX29" fmla="*/ 4980246 w 5700163"/>
                    <a:gd name="connsiteY29" fmla="*/ 1617066 h 5638885"/>
                    <a:gd name="connsiteX30" fmla="*/ 5080354 w 5700163"/>
                    <a:gd name="connsiteY30" fmla="*/ 1730794 h 5638885"/>
                    <a:gd name="connsiteX31" fmla="*/ 5470117 w 5700163"/>
                    <a:gd name="connsiteY31" fmla="*/ 2036642 h 5638885"/>
                    <a:gd name="connsiteX32" fmla="*/ 5537173 w 5700163"/>
                    <a:gd name="connsiteY32" fmla="*/ 2122367 h 5638885"/>
                    <a:gd name="connsiteX33" fmla="*/ 5589179 w 5700163"/>
                    <a:gd name="connsiteY33" fmla="*/ 2214283 h 5638885"/>
                    <a:gd name="connsiteX34" fmla="*/ 5605467 w 5700163"/>
                    <a:gd name="connsiteY34" fmla="*/ 2729586 h 5638885"/>
                    <a:gd name="connsiteX35" fmla="*/ 5678524 w 5700163"/>
                    <a:gd name="connsiteY35" fmla="*/ 3078772 h 5638885"/>
                    <a:gd name="connsiteX36" fmla="*/ 5577654 w 5700163"/>
                    <a:gd name="connsiteY36" fmla="*/ 3490062 h 5638885"/>
                    <a:gd name="connsiteX37" fmla="*/ 5464687 w 5700163"/>
                    <a:gd name="connsiteY37" fmla="*/ 3601219 h 5638885"/>
                    <a:gd name="connsiteX38" fmla="*/ 5362294 w 5700163"/>
                    <a:gd name="connsiteY38" fmla="*/ 3676847 h 5638885"/>
                    <a:gd name="connsiteX39" fmla="*/ 5261996 w 5700163"/>
                    <a:gd name="connsiteY39" fmla="*/ 3751618 h 5638885"/>
                    <a:gd name="connsiteX40" fmla="*/ 4997677 w 5700163"/>
                    <a:gd name="connsiteY40" fmla="*/ 4535717 h 5638885"/>
                    <a:gd name="connsiteX41" fmla="*/ 5004059 w 5700163"/>
                    <a:gd name="connsiteY41" fmla="*/ 4637825 h 5638885"/>
                    <a:gd name="connsiteX42" fmla="*/ 5011774 w 5700163"/>
                    <a:gd name="connsiteY42" fmla="*/ 4739266 h 5638885"/>
                    <a:gd name="connsiteX43" fmla="*/ 5028919 w 5700163"/>
                    <a:gd name="connsiteY43" fmla="*/ 4965389 h 5638885"/>
                    <a:gd name="connsiteX44" fmla="*/ 4710879 w 5700163"/>
                    <a:gd name="connsiteY44" fmla="*/ 5436781 h 5638885"/>
                    <a:gd name="connsiteX45" fmla="*/ 4475612 w 5700163"/>
                    <a:gd name="connsiteY45" fmla="*/ 5533365 h 5638885"/>
                    <a:gd name="connsiteX46" fmla="*/ 4394268 w 5700163"/>
                    <a:gd name="connsiteY46" fmla="*/ 5559940 h 5638885"/>
                    <a:gd name="connsiteX47" fmla="*/ 4312544 w 5700163"/>
                    <a:gd name="connsiteY47" fmla="*/ 5584324 h 5638885"/>
                    <a:gd name="connsiteX48" fmla="*/ 3640269 w 5700163"/>
                    <a:gd name="connsiteY48" fmla="*/ 5580514 h 5638885"/>
                    <a:gd name="connsiteX49" fmla="*/ 3505109 w 5700163"/>
                    <a:gd name="connsiteY49" fmla="*/ 5547081 h 5638885"/>
                    <a:gd name="connsiteX50" fmla="*/ 2933895 w 5700163"/>
                    <a:gd name="connsiteY50" fmla="*/ 5490407 h 5638885"/>
                    <a:gd name="connsiteX51" fmla="*/ 2441548 w 5700163"/>
                    <a:gd name="connsiteY51" fmla="*/ 5621376 h 5638885"/>
                    <a:gd name="connsiteX52" fmla="*/ 2325533 w 5700163"/>
                    <a:gd name="connsiteY52" fmla="*/ 5628996 h 5638885"/>
                    <a:gd name="connsiteX53" fmla="*/ 2209043 w 5700163"/>
                    <a:gd name="connsiteY53" fmla="*/ 5634711 h 5638885"/>
                    <a:gd name="connsiteX54" fmla="*/ 2022352 w 5700163"/>
                    <a:gd name="connsiteY54" fmla="*/ 5634616 h 5638885"/>
                    <a:gd name="connsiteX55" fmla="*/ 1750795 w 5700163"/>
                    <a:gd name="connsiteY55" fmla="*/ 5559654 h 5638885"/>
                    <a:gd name="connsiteX56" fmla="*/ 1668118 w 5700163"/>
                    <a:gd name="connsiteY56" fmla="*/ 5512315 h 5638885"/>
                    <a:gd name="connsiteX57" fmla="*/ 1312264 w 5700163"/>
                    <a:gd name="connsiteY57" fmla="*/ 5293240 h 5638885"/>
                    <a:gd name="connsiteX58" fmla="*/ 1225015 w 5700163"/>
                    <a:gd name="connsiteY58" fmla="*/ 5236185 h 5638885"/>
                    <a:gd name="connsiteX59" fmla="*/ 1101285 w 5700163"/>
                    <a:gd name="connsiteY59" fmla="*/ 5097978 h 5638885"/>
                    <a:gd name="connsiteX60" fmla="*/ 982222 w 5700163"/>
                    <a:gd name="connsiteY60" fmla="*/ 4729836 h 5638885"/>
                    <a:gd name="connsiteX61" fmla="*/ 922406 w 5700163"/>
                    <a:gd name="connsiteY61" fmla="*/ 4633157 h 5638885"/>
                    <a:gd name="connsiteX62" fmla="*/ 840110 w 5700163"/>
                    <a:gd name="connsiteY62" fmla="*/ 4557052 h 5638885"/>
                    <a:gd name="connsiteX63" fmla="*/ 611224 w 5700163"/>
                    <a:gd name="connsiteY63" fmla="*/ 4409034 h 5638885"/>
                    <a:gd name="connsiteX64" fmla="*/ 554836 w 5700163"/>
                    <a:gd name="connsiteY64" fmla="*/ 4343407 h 5638885"/>
                    <a:gd name="connsiteX65" fmla="*/ 524165 w 5700163"/>
                    <a:gd name="connsiteY65" fmla="*/ 4251109 h 5638885"/>
                    <a:gd name="connsiteX66" fmla="*/ 973269 w 5700163"/>
                    <a:gd name="connsiteY66" fmla="*/ 3435960 h 5638885"/>
                    <a:gd name="connsiteX67" fmla="*/ 1091189 w 5700163"/>
                    <a:gd name="connsiteY67" fmla="*/ 3378620 h 5638885"/>
                    <a:gd name="connsiteX68" fmla="*/ 1201774 w 5700163"/>
                    <a:gd name="connsiteY68" fmla="*/ 3314326 h 5638885"/>
                    <a:gd name="connsiteX69" fmla="*/ 1672976 w 5700163"/>
                    <a:gd name="connsiteY69" fmla="*/ 2900941 h 5638885"/>
                    <a:gd name="connsiteX70" fmla="*/ 1751366 w 5700163"/>
                    <a:gd name="connsiteY70" fmla="*/ 2802547 h 5638885"/>
                    <a:gd name="connsiteX71" fmla="*/ 1834901 w 5700163"/>
                    <a:gd name="connsiteY71" fmla="*/ 2583091 h 5638885"/>
                    <a:gd name="connsiteX72" fmla="*/ 1955773 w 5700163"/>
                    <a:gd name="connsiteY72" fmla="*/ 2087982 h 5638885"/>
                    <a:gd name="connsiteX73" fmla="*/ 2012065 w 5700163"/>
                    <a:gd name="connsiteY73" fmla="*/ 1974920 h 5638885"/>
                    <a:gd name="connsiteX74" fmla="*/ 2262573 w 5700163"/>
                    <a:gd name="connsiteY74" fmla="*/ 1803470 h 5638885"/>
                    <a:gd name="connsiteX75" fmla="*/ 2487554 w 5700163"/>
                    <a:gd name="connsiteY75" fmla="*/ 1932629 h 5638885"/>
                    <a:gd name="connsiteX76" fmla="*/ 2591852 w 5700163"/>
                    <a:gd name="connsiteY76" fmla="*/ 1962919 h 5638885"/>
                    <a:gd name="connsiteX77" fmla="*/ 2702819 w 5700163"/>
                    <a:gd name="connsiteY77" fmla="*/ 1946917 h 5638885"/>
                    <a:gd name="connsiteX78" fmla="*/ 2790544 w 5700163"/>
                    <a:gd name="connsiteY78" fmla="*/ 1919866 h 5638885"/>
                    <a:gd name="connsiteX79" fmla="*/ 2879793 w 5700163"/>
                    <a:gd name="connsiteY79" fmla="*/ 1895482 h 5638885"/>
                    <a:gd name="connsiteX80" fmla="*/ 3581309 w 5700163"/>
                    <a:gd name="connsiteY80" fmla="*/ 1722698 h 5638885"/>
                    <a:gd name="connsiteX81" fmla="*/ 3798479 w 5700163"/>
                    <a:gd name="connsiteY81" fmla="*/ 1608874 h 5638885"/>
                    <a:gd name="connsiteX82" fmla="*/ 3895634 w 5700163"/>
                    <a:gd name="connsiteY82" fmla="*/ 1533913 h 5638885"/>
                    <a:gd name="connsiteX83" fmla="*/ 4268443 w 5700163"/>
                    <a:gd name="connsiteY83" fmla="*/ 966985 h 5638885"/>
                    <a:gd name="connsiteX84" fmla="*/ 3687894 w 5700163"/>
                    <a:gd name="connsiteY84" fmla="*/ 819252 h 5638885"/>
                    <a:gd name="connsiteX85" fmla="*/ 3580833 w 5700163"/>
                    <a:gd name="connsiteY85" fmla="*/ 802488 h 5638885"/>
                    <a:gd name="connsiteX86" fmla="*/ 3451007 w 5700163"/>
                    <a:gd name="connsiteY86" fmla="*/ 794773 h 5638885"/>
                    <a:gd name="connsiteX87" fmla="*/ 2852742 w 5700163"/>
                    <a:gd name="connsiteY87" fmla="*/ 864115 h 5638885"/>
                    <a:gd name="connsiteX88" fmla="*/ 2801307 w 5700163"/>
                    <a:gd name="connsiteY88" fmla="*/ 869544 h 5638885"/>
                    <a:gd name="connsiteX89" fmla="*/ 2455550 w 5700163"/>
                    <a:gd name="connsiteY89" fmla="*/ 892975 h 5638885"/>
                    <a:gd name="connsiteX90" fmla="*/ 2354966 w 5700163"/>
                    <a:gd name="connsiteY90" fmla="*/ 944029 h 5638885"/>
                    <a:gd name="connsiteX91" fmla="*/ 2162656 w 5700163"/>
                    <a:gd name="connsiteY91" fmla="*/ 1065283 h 5638885"/>
                    <a:gd name="connsiteX92" fmla="*/ 2080169 w 5700163"/>
                    <a:gd name="connsiteY92" fmla="*/ 1131767 h 5638885"/>
                    <a:gd name="connsiteX93" fmla="*/ 2008256 w 5700163"/>
                    <a:gd name="connsiteY93" fmla="*/ 1213206 h 5638885"/>
                    <a:gd name="connsiteX94" fmla="*/ 1947677 w 5700163"/>
                    <a:gd name="connsiteY94" fmla="*/ 1289406 h 5638885"/>
                    <a:gd name="connsiteX95" fmla="*/ 1630494 w 5700163"/>
                    <a:gd name="connsiteY95" fmla="*/ 1636783 h 5638885"/>
                    <a:gd name="connsiteX96" fmla="*/ 1560961 w 5700163"/>
                    <a:gd name="connsiteY96" fmla="*/ 1726889 h 5638885"/>
                    <a:gd name="connsiteX97" fmla="*/ 1359127 w 5700163"/>
                    <a:gd name="connsiteY97" fmla="*/ 2136178 h 5638885"/>
                    <a:gd name="connsiteX98" fmla="*/ 1315978 w 5700163"/>
                    <a:gd name="connsiteY98" fmla="*/ 2248383 h 5638885"/>
                    <a:gd name="connsiteX99" fmla="*/ 895735 w 5700163"/>
                    <a:gd name="connsiteY99" fmla="*/ 2810263 h 5638885"/>
                    <a:gd name="connsiteX100" fmla="*/ 631131 w 5700163"/>
                    <a:gd name="connsiteY100" fmla="*/ 2952662 h 5638885"/>
                    <a:gd name="connsiteX101" fmla="*/ 546454 w 5700163"/>
                    <a:gd name="connsiteY101" fmla="*/ 3004097 h 5638885"/>
                    <a:gd name="connsiteX102" fmla="*/ 468730 w 5700163"/>
                    <a:gd name="connsiteY102" fmla="*/ 3056293 h 5638885"/>
                    <a:gd name="connsiteX103" fmla="*/ 264514 w 5700163"/>
                    <a:gd name="connsiteY103" fmla="*/ 3372905 h 5638885"/>
                    <a:gd name="connsiteX104" fmla="*/ 264514 w 5700163"/>
                    <a:gd name="connsiteY104" fmla="*/ 3372905 h 5638885"/>
                    <a:gd name="connsiteX105" fmla="*/ 274039 w 5700163"/>
                    <a:gd name="connsiteY105" fmla="*/ 3390240 h 5638885"/>
                    <a:gd name="connsiteX106" fmla="*/ 529690 w 5700163"/>
                    <a:gd name="connsiteY106" fmla="*/ 3040577 h 5638885"/>
                    <a:gd name="connsiteX107" fmla="*/ 623225 w 5700163"/>
                    <a:gd name="connsiteY107" fmla="*/ 2983618 h 5638885"/>
                    <a:gd name="connsiteX108" fmla="*/ 1144719 w 5700163"/>
                    <a:gd name="connsiteY108" fmla="*/ 2580424 h 5638885"/>
                    <a:gd name="connsiteX109" fmla="*/ 1307597 w 5700163"/>
                    <a:gd name="connsiteY109" fmla="*/ 2309438 h 5638885"/>
                    <a:gd name="connsiteX110" fmla="*/ 1350078 w 5700163"/>
                    <a:gd name="connsiteY110" fmla="*/ 2215331 h 5638885"/>
                    <a:gd name="connsiteX111" fmla="*/ 1594013 w 5700163"/>
                    <a:gd name="connsiteY111" fmla="*/ 1701743 h 5638885"/>
                    <a:gd name="connsiteX112" fmla="*/ 1663355 w 5700163"/>
                    <a:gd name="connsiteY112" fmla="*/ 1612303 h 5638885"/>
                    <a:gd name="connsiteX113" fmla="*/ 1990444 w 5700163"/>
                    <a:gd name="connsiteY113" fmla="*/ 1241019 h 5638885"/>
                    <a:gd name="connsiteX114" fmla="*/ 2077502 w 5700163"/>
                    <a:gd name="connsiteY114" fmla="*/ 1154532 h 5638885"/>
                    <a:gd name="connsiteX115" fmla="*/ 2161703 w 5700163"/>
                    <a:gd name="connsiteY115" fmla="*/ 1085095 h 5638885"/>
                    <a:gd name="connsiteX116" fmla="*/ 2427737 w 5700163"/>
                    <a:gd name="connsiteY116" fmla="*/ 914502 h 5638885"/>
                    <a:gd name="connsiteX117" fmla="*/ 2530607 w 5700163"/>
                    <a:gd name="connsiteY117" fmla="*/ 880593 h 5638885"/>
                    <a:gd name="connsiteX118" fmla="*/ 2814833 w 5700163"/>
                    <a:gd name="connsiteY118" fmla="*/ 875068 h 5638885"/>
                    <a:gd name="connsiteX119" fmla="*/ 3454532 w 5700163"/>
                    <a:gd name="connsiteY119" fmla="*/ 796297 h 5638885"/>
                    <a:gd name="connsiteX120" fmla="*/ 3583786 w 5700163"/>
                    <a:gd name="connsiteY120" fmla="*/ 802583 h 5638885"/>
                    <a:gd name="connsiteX121" fmla="*/ 3690656 w 5700163"/>
                    <a:gd name="connsiteY121" fmla="*/ 817918 h 5638885"/>
                    <a:gd name="connsiteX122" fmla="*/ 4268443 w 5700163"/>
                    <a:gd name="connsiteY122" fmla="*/ 967080 h 5638885"/>
                    <a:gd name="connsiteX123" fmla="*/ 3839913 w 5700163"/>
                    <a:gd name="connsiteY123" fmla="*/ 1630877 h 5638885"/>
                    <a:gd name="connsiteX124" fmla="*/ 3754379 w 5700163"/>
                    <a:gd name="connsiteY124" fmla="*/ 1689456 h 5638885"/>
                    <a:gd name="connsiteX125" fmla="*/ 3659509 w 5700163"/>
                    <a:gd name="connsiteY125" fmla="*/ 1738319 h 5638885"/>
                    <a:gd name="connsiteX126" fmla="*/ 3442911 w 5700163"/>
                    <a:gd name="connsiteY126" fmla="*/ 1800898 h 5638885"/>
                    <a:gd name="connsiteX127" fmla="*/ 2800450 w 5700163"/>
                    <a:gd name="connsiteY127" fmla="*/ 1936249 h 5638885"/>
                    <a:gd name="connsiteX128" fmla="*/ 2696913 w 5700163"/>
                    <a:gd name="connsiteY128" fmla="*/ 1967014 h 5638885"/>
                    <a:gd name="connsiteX129" fmla="*/ 2583470 w 5700163"/>
                    <a:gd name="connsiteY129" fmla="*/ 1971586 h 5638885"/>
                    <a:gd name="connsiteX130" fmla="*/ 2477838 w 5700163"/>
                    <a:gd name="connsiteY130" fmla="*/ 1936249 h 5638885"/>
                    <a:gd name="connsiteX131" fmla="*/ 2200470 w 5700163"/>
                    <a:gd name="connsiteY131" fmla="*/ 1814424 h 5638885"/>
                    <a:gd name="connsiteX132" fmla="*/ 1990253 w 5700163"/>
                    <a:gd name="connsiteY132" fmla="*/ 1985969 h 5638885"/>
                    <a:gd name="connsiteX133" fmla="*/ 1932341 w 5700163"/>
                    <a:gd name="connsiteY133" fmla="*/ 2098840 h 5638885"/>
                    <a:gd name="connsiteX134" fmla="*/ 1816041 w 5700163"/>
                    <a:gd name="connsiteY134" fmla="*/ 2602141 h 5638885"/>
                    <a:gd name="connsiteX135" fmla="*/ 1735460 w 5700163"/>
                    <a:gd name="connsiteY135" fmla="*/ 2817692 h 5638885"/>
                    <a:gd name="connsiteX136" fmla="*/ 1657259 w 5700163"/>
                    <a:gd name="connsiteY136" fmla="*/ 2922372 h 5638885"/>
                    <a:gd name="connsiteX137" fmla="*/ 1249589 w 5700163"/>
                    <a:gd name="connsiteY137" fmla="*/ 3243364 h 5638885"/>
                    <a:gd name="connsiteX138" fmla="*/ 1076711 w 5700163"/>
                    <a:gd name="connsiteY138" fmla="*/ 3338710 h 5638885"/>
                    <a:gd name="connsiteX139" fmla="*/ 998034 w 5700163"/>
                    <a:gd name="connsiteY139" fmla="*/ 3384334 h 5638885"/>
                    <a:gd name="connsiteX140" fmla="*/ 894878 w 5700163"/>
                    <a:gd name="connsiteY140" fmla="*/ 3447771 h 5638885"/>
                    <a:gd name="connsiteX141" fmla="*/ 479874 w 5700163"/>
                    <a:gd name="connsiteY141" fmla="*/ 4230345 h 5638885"/>
                    <a:gd name="connsiteX142" fmla="*/ 527309 w 5700163"/>
                    <a:gd name="connsiteY142" fmla="*/ 4336168 h 5638885"/>
                    <a:gd name="connsiteX143" fmla="*/ 617034 w 5700163"/>
                    <a:gd name="connsiteY143" fmla="*/ 4423798 h 5638885"/>
                    <a:gd name="connsiteX144" fmla="*/ 889449 w 5700163"/>
                    <a:gd name="connsiteY144" fmla="*/ 4601534 h 5638885"/>
                    <a:gd name="connsiteX145" fmla="*/ 961458 w 5700163"/>
                    <a:gd name="connsiteY145" fmla="*/ 4704309 h 5638885"/>
                    <a:gd name="connsiteX146" fmla="*/ 1096142 w 5700163"/>
                    <a:gd name="connsiteY146" fmla="*/ 5070736 h 5638885"/>
                    <a:gd name="connsiteX147" fmla="*/ 1223586 w 5700163"/>
                    <a:gd name="connsiteY147" fmla="*/ 5232471 h 5638885"/>
                    <a:gd name="connsiteX148" fmla="*/ 1319407 w 5700163"/>
                    <a:gd name="connsiteY148" fmla="*/ 5297431 h 5638885"/>
                    <a:gd name="connsiteX149" fmla="*/ 1716124 w 5700163"/>
                    <a:gd name="connsiteY149" fmla="*/ 5541652 h 5638885"/>
                    <a:gd name="connsiteX150" fmla="*/ 1789276 w 5700163"/>
                    <a:gd name="connsiteY150" fmla="*/ 5578133 h 5638885"/>
                    <a:gd name="connsiteX151" fmla="*/ 2107601 w 5700163"/>
                    <a:gd name="connsiteY151" fmla="*/ 5637759 h 5638885"/>
                    <a:gd name="connsiteX152" fmla="*/ 2308769 w 5700163"/>
                    <a:gd name="connsiteY152" fmla="*/ 5629568 h 5638885"/>
                    <a:gd name="connsiteX153" fmla="*/ 2409544 w 5700163"/>
                    <a:gd name="connsiteY153" fmla="*/ 5622043 h 5638885"/>
                    <a:gd name="connsiteX154" fmla="*/ 3031526 w 5700163"/>
                    <a:gd name="connsiteY154" fmla="*/ 5474024 h 5638885"/>
                    <a:gd name="connsiteX155" fmla="*/ 3420718 w 5700163"/>
                    <a:gd name="connsiteY155" fmla="*/ 5529745 h 5638885"/>
                    <a:gd name="connsiteX156" fmla="*/ 3549305 w 5700163"/>
                    <a:gd name="connsiteY156" fmla="*/ 5560512 h 5638885"/>
                    <a:gd name="connsiteX157" fmla="*/ 4308162 w 5700163"/>
                    <a:gd name="connsiteY157" fmla="*/ 5580895 h 5638885"/>
                    <a:gd name="connsiteX158" fmla="*/ 4408937 w 5700163"/>
                    <a:gd name="connsiteY158" fmla="*/ 5548891 h 5638885"/>
                    <a:gd name="connsiteX159" fmla="*/ 4509330 w 5700163"/>
                    <a:gd name="connsiteY159" fmla="*/ 5513934 h 5638885"/>
                    <a:gd name="connsiteX160" fmla="*/ 4703831 w 5700163"/>
                    <a:gd name="connsiteY160" fmla="*/ 5431353 h 5638885"/>
                    <a:gd name="connsiteX161" fmla="*/ 5027680 w 5700163"/>
                    <a:gd name="connsiteY161" fmla="*/ 4997298 h 5638885"/>
                    <a:gd name="connsiteX162" fmla="*/ 5039682 w 5700163"/>
                    <a:gd name="connsiteY162" fmla="*/ 4803274 h 5638885"/>
                    <a:gd name="connsiteX163" fmla="*/ 5022918 w 5700163"/>
                    <a:gd name="connsiteY163" fmla="*/ 4588866 h 5638885"/>
                    <a:gd name="connsiteX164" fmla="*/ 5008345 w 5700163"/>
                    <a:gd name="connsiteY164" fmla="*/ 4482091 h 5638885"/>
                    <a:gd name="connsiteX165" fmla="*/ 5276569 w 5700163"/>
                    <a:gd name="connsiteY165" fmla="*/ 3742665 h 5638885"/>
                    <a:gd name="connsiteX166" fmla="*/ 5344863 w 5700163"/>
                    <a:gd name="connsiteY166" fmla="*/ 3681133 h 5638885"/>
                    <a:gd name="connsiteX167" fmla="*/ 5414681 w 5700163"/>
                    <a:gd name="connsiteY167" fmla="*/ 3622269 h 5638885"/>
                    <a:gd name="connsiteX168" fmla="*/ 5484786 w 5700163"/>
                    <a:gd name="connsiteY168" fmla="*/ 3565690 h 5638885"/>
                    <a:gd name="connsiteX169" fmla="*/ 5553461 w 5700163"/>
                    <a:gd name="connsiteY169" fmla="*/ 3511207 h 5638885"/>
                    <a:gd name="connsiteX170" fmla="*/ 5689573 w 5700163"/>
                    <a:gd name="connsiteY170" fmla="*/ 3129922 h 5638885"/>
                    <a:gd name="connsiteX171" fmla="*/ 5608325 w 5700163"/>
                    <a:gd name="connsiteY171" fmla="*/ 2688724 h 5638885"/>
                    <a:gd name="connsiteX172" fmla="*/ 5568796 w 5700163"/>
                    <a:gd name="connsiteY172" fmla="*/ 2172945 h 5638885"/>
                    <a:gd name="connsiteX173" fmla="*/ 5516313 w 5700163"/>
                    <a:gd name="connsiteY173" fmla="*/ 2090458 h 5638885"/>
                    <a:gd name="connsiteX174" fmla="*/ 5083211 w 5700163"/>
                    <a:gd name="connsiteY174" fmla="*/ 1741272 h 5638885"/>
                    <a:gd name="connsiteX175" fmla="*/ 4993105 w 5700163"/>
                    <a:gd name="connsiteY175" fmla="*/ 1638878 h 5638885"/>
                    <a:gd name="connsiteX176" fmla="*/ 4933097 w 5700163"/>
                    <a:gd name="connsiteY176" fmla="*/ 1543533 h 5638885"/>
                    <a:gd name="connsiteX177" fmla="*/ 4807082 w 5700163"/>
                    <a:gd name="connsiteY177" fmla="*/ 1218826 h 5638885"/>
                    <a:gd name="connsiteX178" fmla="*/ 4766982 w 5700163"/>
                    <a:gd name="connsiteY178" fmla="*/ 1120623 h 5638885"/>
                    <a:gd name="connsiteX179" fmla="*/ 4712403 w 5700163"/>
                    <a:gd name="connsiteY179" fmla="*/ 1015753 h 5638885"/>
                    <a:gd name="connsiteX180" fmla="*/ 4092040 w 5700163"/>
                    <a:gd name="connsiteY180" fmla="*/ 446920 h 5638885"/>
                    <a:gd name="connsiteX181" fmla="*/ 4017078 w 5700163"/>
                    <a:gd name="connsiteY181" fmla="*/ 392722 h 5638885"/>
                    <a:gd name="connsiteX182" fmla="*/ 3858868 w 5700163"/>
                    <a:gd name="connsiteY182" fmla="*/ 297758 h 5638885"/>
                    <a:gd name="connsiteX183" fmla="*/ 3747140 w 5700163"/>
                    <a:gd name="connsiteY183" fmla="*/ 243847 h 5638885"/>
                    <a:gd name="connsiteX184" fmla="*/ 3434720 w 5700163"/>
                    <a:gd name="connsiteY184" fmla="*/ 195555 h 5638885"/>
                    <a:gd name="connsiteX185" fmla="*/ 2863600 w 5700163"/>
                    <a:gd name="connsiteY185" fmla="*/ 198222 h 5638885"/>
                    <a:gd name="connsiteX186" fmla="*/ 2449454 w 5700163"/>
                    <a:gd name="connsiteY186" fmla="*/ 2578 h 5638885"/>
                    <a:gd name="connsiteX187" fmla="*/ 2338106 w 5700163"/>
                    <a:gd name="connsiteY187" fmla="*/ 38869 h 5638885"/>
                    <a:gd name="connsiteX188" fmla="*/ 1973013 w 5700163"/>
                    <a:gd name="connsiteY188" fmla="*/ 352717 h 5638885"/>
                    <a:gd name="connsiteX189" fmla="*/ 1891098 w 5700163"/>
                    <a:gd name="connsiteY189" fmla="*/ 422345 h 5638885"/>
                    <a:gd name="connsiteX190" fmla="*/ 1754128 w 5700163"/>
                    <a:gd name="connsiteY190" fmla="*/ 502450 h 5638885"/>
                    <a:gd name="connsiteX191" fmla="*/ 1646020 w 5700163"/>
                    <a:gd name="connsiteY191" fmla="*/ 552361 h 5638885"/>
                    <a:gd name="connsiteX192" fmla="*/ 1319979 w 5700163"/>
                    <a:gd name="connsiteY192" fmla="*/ 696284 h 5638885"/>
                    <a:gd name="connsiteX193" fmla="*/ 1098713 w 5700163"/>
                    <a:gd name="connsiteY193" fmla="*/ 788486 h 5638885"/>
                    <a:gd name="connsiteX194" fmla="*/ 783055 w 5700163"/>
                    <a:gd name="connsiteY194" fmla="*/ 1172153 h 5638885"/>
                    <a:gd name="connsiteX195" fmla="*/ 763052 w 5700163"/>
                    <a:gd name="connsiteY195" fmla="*/ 1349128 h 5638885"/>
                    <a:gd name="connsiteX196" fmla="*/ 798199 w 5700163"/>
                    <a:gd name="connsiteY196" fmla="*/ 1776514 h 5638885"/>
                    <a:gd name="connsiteX197" fmla="*/ 511306 w 5700163"/>
                    <a:gd name="connsiteY197" fmla="*/ 2520893 h 5638885"/>
                    <a:gd name="connsiteX198" fmla="*/ 63631 w 5700163"/>
                    <a:gd name="connsiteY198" fmla="*/ 2915990 h 5638885"/>
                    <a:gd name="connsiteX199" fmla="*/ 14006 w 5700163"/>
                    <a:gd name="connsiteY199" fmla="*/ 3018384 h 5638885"/>
                    <a:gd name="connsiteX200" fmla="*/ 15911 w 5700163"/>
                    <a:gd name="connsiteY200" fmla="*/ 3189453 h 5638885"/>
                    <a:gd name="connsiteX201" fmla="*/ 156691 w 5700163"/>
                    <a:gd name="connsiteY201" fmla="*/ 3682086 h 5638885"/>
                    <a:gd name="connsiteX202" fmla="*/ 140403 w 5700163"/>
                    <a:gd name="connsiteY202" fmla="*/ 4031272 h 5638885"/>
                    <a:gd name="connsiteX203" fmla="*/ 274039 w 5700163"/>
                    <a:gd name="connsiteY203" fmla="*/ 3390240 h 5638885"/>
                    <a:gd name="connsiteX204" fmla="*/ 274039 w 5700163"/>
                    <a:gd name="connsiteY204" fmla="*/ 3390240 h 563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</a:cxnLst>
                  <a:rect l="l" t="t" r="r" b="b"/>
                  <a:pathLst>
                    <a:path w="5700163" h="5638885">
                      <a:moveTo>
                        <a:pt x="264514" y="3372905"/>
                      </a:moveTo>
                      <a:cubicBezTo>
                        <a:pt x="240606" y="3587503"/>
                        <a:pt x="129640" y="3790480"/>
                        <a:pt x="143165" y="4009746"/>
                      </a:cubicBezTo>
                      <a:cubicBezTo>
                        <a:pt x="137736" y="3993554"/>
                        <a:pt x="135069" y="3977266"/>
                        <a:pt x="135069" y="3961073"/>
                      </a:cubicBezTo>
                      <a:cubicBezTo>
                        <a:pt x="137736" y="3817627"/>
                        <a:pt x="167549" y="3676847"/>
                        <a:pt x="124210" y="3533401"/>
                      </a:cubicBezTo>
                      <a:cubicBezTo>
                        <a:pt x="80872" y="3384525"/>
                        <a:pt x="21340" y="3243746"/>
                        <a:pt x="576" y="3089536"/>
                      </a:cubicBezTo>
                      <a:cubicBezTo>
                        <a:pt x="-2948" y="3062389"/>
                        <a:pt x="10482" y="3032576"/>
                        <a:pt x="19626" y="3005239"/>
                      </a:cubicBezTo>
                      <a:cubicBezTo>
                        <a:pt x="33532" y="2969330"/>
                        <a:pt x="51344" y="2935421"/>
                        <a:pt x="72394" y="2903036"/>
                      </a:cubicBezTo>
                      <a:cubicBezTo>
                        <a:pt x="177455" y="2741206"/>
                        <a:pt x="362050" y="2619858"/>
                        <a:pt x="532928" y="2504796"/>
                      </a:cubicBezTo>
                      <a:cubicBezTo>
                        <a:pt x="957934" y="2217903"/>
                        <a:pt x="782007" y="1708982"/>
                        <a:pt x="757623" y="1300264"/>
                      </a:cubicBezTo>
                      <a:cubicBezTo>
                        <a:pt x="755623" y="1238733"/>
                        <a:pt x="765052" y="1179297"/>
                        <a:pt x="783912" y="1123671"/>
                      </a:cubicBezTo>
                      <a:cubicBezTo>
                        <a:pt x="840491" y="956698"/>
                        <a:pt x="981556" y="823252"/>
                        <a:pt x="1150053" y="764293"/>
                      </a:cubicBezTo>
                      <a:cubicBezTo>
                        <a:pt x="1215014" y="735908"/>
                        <a:pt x="1279974" y="709143"/>
                        <a:pt x="1344839" y="682949"/>
                      </a:cubicBezTo>
                      <a:cubicBezTo>
                        <a:pt x="1442185" y="643706"/>
                        <a:pt x="1539244" y="605606"/>
                        <a:pt x="1635923" y="565030"/>
                      </a:cubicBezTo>
                      <a:cubicBezTo>
                        <a:pt x="1668118" y="551504"/>
                        <a:pt x="1700312" y="537598"/>
                        <a:pt x="1732507" y="523215"/>
                      </a:cubicBezTo>
                      <a:cubicBezTo>
                        <a:pt x="1762225" y="511499"/>
                        <a:pt x="1790323" y="497688"/>
                        <a:pt x="1817279" y="482257"/>
                      </a:cubicBezTo>
                      <a:cubicBezTo>
                        <a:pt x="1842997" y="466541"/>
                        <a:pt x="1870048" y="450349"/>
                        <a:pt x="1894432" y="431394"/>
                      </a:cubicBezTo>
                      <a:cubicBezTo>
                        <a:pt x="2032449" y="317665"/>
                        <a:pt x="2111030" y="166123"/>
                        <a:pt x="2262573" y="74111"/>
                      </a:cubicBezTo>
                      <a:cubicBezTo>
                        <a:pt x="2289910" y="57442"/>
                        <a:pt x="2317628" y="43822"/>
                        <a:pt x="2345536" y="32677"/>
                      </a:cubicBezTo>
                      <a:cubicBezTo>
                        <a:pt x="2373444" y="21533"/>
                        <a:pt x="2401638" y="13056"/>
                        <a:pt x="2429927" y="7341"/>
                      </a:cubicBezTo>
                      <a:cubicBezTo>
                        <a:pt x="2508890" y="-9804"/>
                        <a:pt x="2584708" y="6388"/>
                        <a:pt x="2655098" y="52394"/>
                      </a:cubicBezTo>
                      <a:cubicBezTo>
                        <a:pt x="2806641" y="149835"/>
                        <a:pt x="2944754" y="268993"/>
                        <a:pt x="3134206" y="247276"/>
                      </a:cubicBezTo>
                      <a:cubicBezTo>
                        <a:pt x="3310133" y="230988"/>
                        <a:pt x="3486059" y="160693"/>
                        <a:pt x="3660081" y="216129"/>
                      </a:cubicBezTo>
                      <a:cubicBezTo>
                        <a:pt x="3703896" y="229178"/>
                        <a:pt x="3745616" y="246609"/>
                        <a:pt x="3786668" y="265373"/>
                      </a:cubicBezTo>
                      <a:cubicBezTo>
                        <a:pt x="3877442" y="307759"/>
                        <a:pt x="3964881" y="357194"/>
                        <a:pt x="4047558" y="415678"/>
                      </a:cubicBezTo>
                      <a:cubicBezTo>
                        <a:pt x="4075085" y="435109"/>
                        <a:pt x="4102232" y="455587"/>
                        <a:pt x="4129473" y="476828"/>
                      </a:cubicBezTo>
                      <a:cubicBezTo>
                        <a:pt x="4325212" y="620751"/>
                        <a:pt x="4533619" y="737242"/>
                        <a:pt x="4674399" y="953745"/>
                      </a:cubicBezTo>
                      <a:cubicBezTo>
                        <a:pt x="4689734" y="978129"/>
                        <a:pt x="4703926" y="1002703"/>
                        <a:pt x="4717451" y="1027373"/>
                      </a:cubicBezTo>
                      <a:cubicBezTo>
                        <a:pt x="4730786" y="1052138"/>
                        <a:pt x="4743455" y="1076998"/>
                        <a:pt x="4755647" y="1101954"/>
                      </a:cubicBezTo>
                      <a:cubicBezTo>
                        <a:pt x="4818702" y="1244638"/>
                        <a:pt x="4851754" y="1394371"/>
                        <a:pt x="4928430" y="1534389"/>
                      </a:cubicBezTo>
                      <a:cubicBezTo>
                        <a:pt x="4943765" y="1562392"/>
                        <a:pt x="4960815" y="1590015"/>
                        <a:pt x="4980246" y="1617066"/>
                      </a:cubicBezTo>
                      <a:cubicBezTo>
                        <a:pt x="5009964" y="1657642"/>
                        <a:pt x="5042445" y="1695552"/>
                        <a:pt x="5080354" y="1730794"/>
                      </a:cubicBezTo>
                      <a:cubicBezTo>
                        <a:pt x="5207608" y="1841761"/>
                        <a:pt x="5356484" y="1909483"/>
                        <a:pt x="5470117" y="2036642"/>
                      </a:cubicBezTo>
                      <a:cubicBezTo>
                        <a:pt x="5494501" y="2064169"/>
                        <a:pt x="5516694" y="2092840"/>
                        <a:pt x="5537173" y="2122367"/>
                      </a:cubicBezTo>
                      <a:cubicBezTo>
                        <a:pt x="5556890" y="2151990"/>
                        <a:pt x="5574702" y="2182565"/>
                        <a:pt x="5589179" y="2214283"/>
                      </a:cubicBezTo>
                      <a:cubicBezTo>
                        <a:pt x="5656902" y="2377637"/>
                        <a:pt x="5618993" y="2558993"/>
                        <a:pt x="5605467" y="2729586"/>
                      </a:cubicBezTo>
                      <a:cubicBezTo>
                        <a:pt x="5594609" y="2851411"/>
                        <a:pt x="5646044" y="2962377"/>
                        <a:pt x="5678524" y="3078772"/>
                      </a:cubicBezTo>
                      <a:cubicBezTo>
                        <a:pt x="5721862" y="3227648"/>
                        <a:pt x="5683953" y="3381953"/>
                        <a:pt x="5577654" y="3490062"/>
                      </a:cubicBezTo>
                      <a:cubicBezTo>
                        <a:pt x="5543840" y="3530162"/>
                        <a:pt x="5506598" y="3567310"/>
                        <a:pt x="5464687" y="3601219"/>
                      </a:cubicBezTo>
                      <a:cubicBezTo>
                        <a:pt x="5430874" y="3627603"/>
                        <a:pt x="5396298" y="3652273"/>
                        <a:pt x="5362294" y="3676847"/>
                      </a:cubicBezTo>
                      <a:cubicBezTo>
                        <a:pt x="5328195" y="3701422"/>
                        <a:pt x="5294571" y="3725806"/>
                        <a:pt x="5261996" y="3751618"/>
                      </a:cubicBezTo>
                      <a:cubicBezTo>
                        <a:pt x="4991009" y="3915163"/>
                        <a:pt x="4963959" y="4250824"/>
                        <a:pt x="4997677" y="4535717"/>
                      </a:cubicBezTo>
                      <a:cubicBezTo>
                        <a:pt x="4999391" y="4569816"/>
                        <a:pt x="5001582" y="4603820"/>
                        <a:pt x="5004059" y="4637825"/>
                      </a:cubicBezTo>
                      <a:cubicBezTo>
                        <a:pt x="5006535" y="4671734"/>
                        <a:pt x="5009202" y="4705642"/>
                        <a:pt x="5011774" y="4739266"/>
                      </a:cubicBezTo>
                      <a:cubicBezTo>
                        <a:pt x="5017870" y="4816037"/>
                        <a:pt x="5024442" y="4891856"/>
                        <a:pt x="5028919" y="4965389"/>
                      </a:cubicBezTo>
                      <a:cubicBezTo>
                        <a:pt x="5042445" y="5171129"/>
                        <a:pt x="4896236" y="5357915"/>
                        <a:pt x="4710879" y="5436781"/>
                      </a:cubicBezTo>
                      <a:cubicBezTo>
                        <a:pt x="4636013" y="5474024"/>
                        <a:pt x="4556574" y="5505647"/>
                        <a:pt x="4475612" y="5533365"/>
                      </a:cubicBezTo>
                      <a:cubicBezTo>
                        <a:pt x="4448656" y="5542604"/>
                        <a:pt x="4421415" y="5551463"/>
                        <a:pt x="4394268" y="5559940"/>
                      </a:cubicBezTo>
                      <a:cubicBezTo>
                        <a:pt x="4367027" y="5568417"/>
                        <a:pt x="4339785" y="5576513"/>
                        <a:pt x="4312544" y="5584324"/>
                      </a:cubicBezTo>
                      <a:cubicBezTo>
                        <a:pt x="4086992" y="5664429"/>
                        <a:pt x="3864964" y="5633092"/>
                        <a:pt x="3640269" y="5580514"/>
                      </a:cubicBezTo>
                      <a:cubicBezTo>
                        <a:pt x="3595311" y="5570037"/>
                        <a:pt x="3550258" y="5558606"/>
                        <a:pt x="3505109" y="5547081"/>
                      </a:cubicBezTo>
                      <a:cubicBezTo>
                        <a:pt x="3318229" y="5501266"/>
                        <a:pt x="3126109" y="5428209"/>
                        <a:pt x="2933895" y="5490407"/>
                      </a:cubicBezTo>
                      <a:cubicBezTo>
                        <a:pt x="2771494" y="5544510"/>
                        <a:pt x="2614522" y="5617662"/>
                        <a:pt x="2441548" y="5621376"/>
                      </a:cubicBezTo>
                      <a:cubicBezTo>
                        <a:pt x="2403067" y="5624138"/>
                        <a:pt x="2364300" y="5626710"/>
                        <a:pt x="2325533" y="5628996"/>
                      </a:cubicBezTo>
                      <a:cubicBezTo>
                        <a:pt x="2286767" y="5631282"/>
                        <a:pt x="2247905" y="5633187"/>
                        <a:pt x="2209043" y="5634711"/>
                      </a:cubicBezTo>
                      <a:cubicBezTo>
                        <a:pt x="2146844" y="5636997"/>
                        <a:pt x="2084456" y="5637664"/>
                        <a:pt x="2022352" y="5634616"/>
                      </a:cubicBezTo>
                      <a:cubicBezTo>
                        <a:pt x="1924626" y="5629282"/>
                        <a:pt x="1834234" y="5601945"/>
                        <a:pt x="1750795" y="5559654"/>
                      </a:cubicBezTo>
                      <a:cubicBezTo>
                        <a:pt x="1722791" y="5545653"/>
                        <a:pt x="1695455" y="5529936"/>
                        <a:pt x="1668118" y="5512315"/>
                      </a:cubicBezTo>
                      <a:cubicBezTo>
                        <a:pt x="1558009" y="5428304"/>
                        <a:pt x="1431136" y="5366011"/>
                        <a:pt x="1312264" y="5293240"/>
                      </a:cubicBezTo>
                      <a:cubicBezTo>
                        <a:pt x="1282546" y="5275047"/>
                        <a:pt x="1253304" y="5256188"/>
                        <a:pt x="1225015" y="5236185"/>
                      </a:cubicBezTo>
                      <a:cubicBezTo>
                        <a:pt x="1171675" y="5200847"/>
                        <a:pt x="1125669" y="5154842"/>
                        <a:pt x="1101285" y="5097978"/>
                      </a:cubicBezTo>
                      <a:cubicBezTo>
                        <a:pt x="1049850" y="4978915"/>
                        <a:pt x="1033658" y="4848994"/>
                        <a:pt x="982222" y="4729836"/>
                      </a:cubicBezTo>
                      <a:cubicBezTo>
                        <a:pt x="966697" y="4693260"/>
                        <a:pt x="946218" y="4661637"/>
                        <a:pt x="922406" y="4633157"/>
                      </a:cubicBezTo>
                      <a:cubicBezTo>
                        <a:pt x="897926" y="4605059"/>
                        <a:pt x="870208" y="4580198"/>
                        <a:pt x="840110" y="4557052"/>
                      </a:cubicBezTo>
                      <a:cubicBezTo>
                        <a:pt x="766386" y="4512095"/>
                        <a:pt x="676660" y="4468660"/>
                        <a:pt x="611224" y="4409034"/>
                      </a:cubicBezTo>
                      <a:cubicBezTo>
                        <a:pt x="589316" y="4389127"/>
                        <a:pt x="570171" y="4367505"/>
                        <a:pt x="554836" y="4343407"/>
                      </a:cubicBezTo>
                      <a:cubicBezTo>
                        <a:pt x="543501" y="4313975"/>
                        <a:pt x="533119" y="4283018"/>
                        <a:pt x="524165" y="4251109"/>
                      </a:cubicBezTo>
                      <a:cubicBezTo>
                        <a:pt x="448918" y="3920306"/>
                        <a:pt x="673612" y="3568453"/>
                        <a:pt x="973269" y="3435960"/>
                      </a:cubicBezTo>
                      <a:cubicBezTo>
                        <a:pt x="1014131" y="3417958"/>
                        <a:pt x="1053184" y="3398908"/>
                        <a:pt x="1091189" y="3378620"/>
                      </a:cubicBezTo>
                      <a:cubicBezTo>
                        <a:pt x="1129098" y="3358331"/>
                        <a:pt x="1165960" y="3336900"/>
                        <a:pt x="1201774" y="3314326"/>
                      </a:cubicBezTo>
                      <a:cubicBezTo>
                        <a:pt x="1377415" y="3201264"/>
                        <a:pt x="1536482" y="3060199"/>
                        <a:pt x="1672976" y="2900941"/>
                      </a:cubicBezTo>
                      <a:cubicBezTo>
                        <a:pt x="1700312" y="2869032"/>
                        <a:pt x="1726697" y="2836456"/>
                        <a:pt x="1751366" y="2802547"/>
                      </a:cubicBezTo>
                      <a:cubicBezTo>
                        <a:pt x="1799658" y="2740064"/>
                        <a:pt x="1818613" y="2661577"/>
                        <a:pt x="1834901" y="2583091"/>
                      </a:cubicBezTo>
                      <a:cubicBezTo>
                        <a:pt x="1865571" y="2411641"/>
                        <a:pt x="1891479" y="2242668"/>
                        <a:pt x="1955773" y="2087982"/>
                      </a:cubicBezTo>
                      <a:cubicBezTo>
                        <a:pt x="1971870" y="2049310"/>
                        <a:pt x="1990348" y="2011591"/>
                        <a:pt x="2012065" y="1974920"/>
                      </a:cubicBezTo>
                      <a:cubicBezTo>
                        <a:pt x="2065024" y="1887385"/>
                        <a:pt x="2143511" y="1762894"/>
                        <a:pt x="2262573" y="1803470"/>
                      </a:cubicBezTo>
                      <a:cubicBezTo>
                        <a:pt x="2343821" y="1833283"/>
                        <a:pt x="2408782" y="1895482"/>
                        <a:pt x="2487554" y="1932629"/>
                      </a:cubicBezTo>
                      <a:cubicBezTo>
                        <a:pt x="2521463" y="1947964"/>
                        <a:pt x="2556038" y="1959299"/>
                        <a:pt x="2591852" y="1962919"/>
                      </a:cubicBezTo>
                      <a:cubicBezTo>
                        <a:pt x="2627666" y="1966538"/>
                        <a:pt x="2664528" y="1962442"/>
                        <a:pt x="2702819" y="1946917"/>
                      </a:cubicBezTo>
                      <a:cubicBezTo>
                        <a:pt x="2731775" y="1937487"/>
                        <a:pt x="2761016" y="1928438"/>
                        <a:pt x="2790544" y="1919866"/>
                      </a:cubicBezTo>
                      <a:cubicBezTo>
                        <a:pt x="2820071" y="1911293"/>
                        <a:pt x="2849789" y="1903197"/>
                        <a:pt x="2879793" y="1895482"/>
                      </a:cubicBezTo>
                      <a:cubicBezTo>
                        <a:pt x="3119347" y="1832521"/>
                        <a:pt x="3357376" y="1810709"/>
                        <a:pt x="3581309" y="1722698"/>
                      </a:cubicBezTo>
                      <a:cubicBezTo>
                        <a:pt x="3655985" y="1693361"/>
                        <a:pt x="3729042" y="1656595"/>
                        <a:pt x="3798479" y="1608874"/>
                      </a:cubicBezTo>
                      <a:cubicBezTo>
                        <a:pt x="3833436" y="1586681"/>
                        <a:pt x="3865631" y="1561630"/>
                        <a:pt x="3895634" y="1533913"/>
                      </a:cubicBezTo>
                      <a:cubicBezTo>
                        <a:pt x="4057274" y="1373035"/>
                        <a:pt x="4184528" y="1178154"/>
                        <a:pt x="4268443" y="966985"/>
                      </a:cubicBezTo>
                      <a:cubicBezTo>
                        <a:pt x="4081658" y="896595"/>
                        <a:pt x="3881347" y="866782"/>
                        <a:pt x="3687894" y="819252"/>
                      </a:cubicBezTo>
                      <a:cubicBezTo>
                        <a:pt x="3652461" y="812203"/>
                        <a:pt x="3616742" y="806584"/>
                        <a:pt x="3580833" y="802488"/>
                      </a:cubicBezTo>
                      <a:cubicBezTo>
                        <a:pt x="3537780" y="797535"/>
                        <a:pt x="3494537" y="794773"/>
                        <a:pt x="3451007" y="794773"/>
                      </a:cubicBezTo>
                      <a:cubicBezTo>
                        <a:pt x="3250601" y="812680"/>
                        <a:pt x="3050291" y="809917"/>
                        <a:pt x="2852742" y="864115"/>
                      </a:cubicBezTo>
                      <a:cubicBezTo>
                        <a:pt x="2836454" y="869544"/>
                        <a:pt x="2817595" y="872211"/>
                        <a:pt x="2801307" y="869544"/>
                      </a:cubicBezTo>
                      <a:cubicBezTo>
                        <a:pt x="2684912" y="837064"/>
                        <a:pt x="2563087" y="842493"/>
                        <a:pt x="2455550" y="892975"/>
                      </a:cubicBezTo>
                      <a:cubicBezTo>
                        <a:pt x="2421260" y="907834"/>
                        <a:pt x="2387827" y="925170"/>
                        <a:pt x="2354966" y="944029"/>
                      </a:cubicBezTo>
                      <a:cubicBezTo>
                        <a:pt x="2289243" y="981748"/>
                        <a:pt x="2225807" y="1025278"/>
                        <a:pt x="2162656" y="1065283"/>
                      </a:cubicBezTo>
                      <a:cubicBezTo>
                        <a:pt x="2133605" y="1085095"/>
                        <a:pt x="2105982" y="1107193"/>
                        <a:pt x="2080169" y="1131767"/>
                      </a:cubicBezTo>
                      <a:cubicBezTo>
                        <a:pt x="2054356" y="1156342"/>
                        <a:pt x="2030258" y="1183488"/>
                        <a:pt x="2008256" y="1213206"/>
                      </a:cubicBezTo>
                      <a:cubicBezTo>
                        <a:pt x="1988444" y="1239400"/>
                        <a:pt x="1968155" y="1264736"/>
                        <a:pt x="1947677" y="1289406"/>
                      </a:cubicBezTo>
                      <a:cubicBezTo>
                        <a:pt x="1845092" y="1412945"/>
                        <a:pt x="1735555" y="1520673"/>
                        <a:pt x="1630494" y="1636783"/>
                      </a:cubicBezTo>
                      <a:cubicBezTo>
                        <a:pt x="1606015" y="1665739"/>
                        <a:pt x="1582869" y="1695838"/>
                        <a:pt x="1560961" y="1726889"/>
                      </a:cubicBezTo>
                      <a:cubicBezTo>
                        <a:pt x="1473522" y="1851190"/>
                        <a:pt x="1406561" y="1991113"/>
                        <a:pt x="1359127" y="2136178"/>
                      </a:cubicBezTo>
                      <a:cubicBezTo>
                        <a:pt x="1344935" y="2173516"/>
                        <a:pt x="1330742" y="2211045"/>
                        <a:pt x="1315978" y="2248383"/>
                      </a:cubicBezTo>
                      <a:cubicBezTo>
                        <a:pt x="1227682" y="2472221"/>
                        <a:pt x="1121097" y="2688438"/>
                        <a:pt x="895735" y="2810263"/>
                      </a:cubicBezTo>
                      <a:cubicBezTo>
                        <a:pt x="806391" y="2857602"/>
                        <a:pt x="717047" y="2902941"/>
                        <a:pt x="631131" y="2952662"/>
                      </a:cubicBezTo>
                      <a:cubicBezTo>
                        <a:pt x="602461" y="2969235"/>
                        <a:pt x="574171" y="2986285"/>
                        <a:pt x="546454" y="3004097"/>
                      </a:cubicBezTo>
                      <a:cubicBezTo>
                        <a:pt x="520260" y="3020956"/>
                        <a:pt x="494257" y="3038291"/>
                        <a:pt x="468730" y="3056293"/>
                      </a:cubicBezTo>
                      <a:cubicBezTo>
                        <a:pt x="357001" y="3124588"/>
                        <a:pt x="289374" y="3249080"/>
                        <a:pt x="264514" y="3372905"/>
                      </a:cubicBezTo>
                      <a:lnTo>
                        <a:pt x="264514" y="3372905"/>
                      </a:lnTo>
                      <a:close/>
                      <a:moveTo>
                        <a:pt x="274039" y="3390240"/>
                      </a:moveTo>
                      <a:cubicBezTo>
                        <a:pt x="292041" y="3240983"/>
                        <a:pt x="394911" y="3105633"/>
                        <a:pt x="529690" y="3040577"/>
                      </a:cubicBezTo>
                      <a:cubicBezTo>
                        <a:pt x="560741" y="3021241"/>
                        <a:pt x="591983" y="3002382"/>
                        <a:pt x="623225" y="2983618"/>
                      </a:cubicBezTo>
                      <a:cubicBezTo>
                        <a:pt x="810772" y="2871318"/>
                        <a:pt x="1000510" y="2763209"/>
                        <a:pt x="1144719" y="2580424"/>
                      </a:cubicBezTo>
                      <a:cubicBezTo>
                        <a:pt x="1211680" y="2494128"/>
                        <a:pt x="1263115" y="2402878"/>
                        <a:pt x="1307597" y="2309438"/>
                      </a:cubicBezTo>
                      <a:cubicBezTo>
                        <a:pt x="1322456" y="2278291"/>
                        <a:pt x="1336457" y="2246859"/>
                        <a:pt x="1350078" y="2215331"/>
                      </a:cubicBezTo>
                      <a:cubicBezTo>
                        <a:pt x="1409800" y="2036547"/>
                        <a:pt x="1485714" y="1855762"/>
                        <a:pt x="1594013" y="1701743"/>
                      </a:cubicBezTo>
                      <a:cubicBezTo>
                        <a:pt x="1615730" y="1670977"/>
                        <a:pt x="1638781" y="1641259"/>
                        <a:pt x="1663355" y="1612303"/>
                      </a:cubicBezTo>
                      <a:cubicBezTo>
                        <a:pt x="1780227" y="1502194"/>
                        <a:pt x="1878620" y="1361891"/>
                        <a:pt x="1990444" y="1241019"/>
                      </a:cubicBezTo>
                      <a:cubicBezTo>
                        <a:pt x="2018447" y="1210825"/>
                        <a:pt x="2047213" y="1181773"/>
                        <a:pt x="2077502" y="1154532"/>
                      </a:cubicBezTo>
                      <a:cubicBezTo>
                        <a:pt x="2104172" y="1130053"/>
                        <a:pt x="2132271" y="1106716"/>
                        <a:pt x="2161703" y="1085095"/>
                      </a:cubicBezTo>
                      <a:cubicBezTo>
                        <a:pt x="2249524" y="1029088"/>
                        <a:pt x="2330963" y="958793"/>
                        <a:pt x="2427737" y="914502"/>
                      </a:cubicBezTo>
                      <a:cubicBezTo>
                        <a:pt x="2460026" y="899738"/>
                        <a:pt x="2494031" y="887927"/>
                        <a:pt x="2530607" y="880593"/>
                      </a:cubicBezTo>
                      <a:cubicBezTo>
                        <a:pt x="2625380" y="861543"/>
                        <a:pt x="2720059" y="885927"/>
                        <a:pt x="2814833" y="875068"/>
                      </a:cubicBezTo>
                      <a:cubicBezTo>
                        <a:pt x="3031336" y="850684"/>
                        <a:pt x="3239838" y="807441"/>
                        <a:pt x="3454532" y="796297"/>
                      </a:cubicBezTo>
                      <a:cubicBezTo>
                        <a:pt x="3497775" y="796011"/>
                        <a:pt x="3540828" y="798202"/>
                        <a:pt x="3583786" y="802583"/>
                      </a:cubicBezTo>
                      <a:cubicBezTo>
                        <a:pt x="3619600" y="806203"/>
                        <a:pt x="3655223" y="811346"/>
                        <a:pt x="3690656" y="817918"/>
                      </a:cubicBezTo>
                      <a:cubicBezTo>
                        <a:pt x="3886776" y="858781"/>
                        <a:pt x="4084325" y="891261"/>
                        <a:pt x="4268443" y="967080"/>
                      </a:cubicBezTo>
                      <a:cubicBezTo>
                        <a:pt x="4168335" y="1207967"/>
                        <a:pt x="4046510" y="1459713"/>
                        <a:pt x="3839913" y="1630877"/>
                      </a:cubicBezTo>
                      <a:cubicBezTo>
                        <a:pt x="3812957" y="1651832"/>
                        <a:pt x="3784478" y="1671454"/>
                        <a:pt x="3754379" y="1689456"/>
                      </a:cubicBezTo>
                      <a:cubicBezTo>
                        <a:pt x="3724280" y="1707458"/>
                        <a:pt x="3692657" y="1723841"/>
                        <a:pt x="3659509" y="1738319"/>
                      </a:cubicBezTo>
                      <a:cubicBezTo>
                        <a:pt x="3593311" y="1767275"/>
                        <a:pt x="3521397" y="1788706"/>
                        <a:pt x="3442911" y="1800898"/>
                      </a:cubicBezTo>
                      <a:cubicBezTo>
                        <a:pt x="3223646" y="1834426"/>
                        <a:pt x="3008571" y="1877384"/>
                        <a:pt x="2800450" y="1936249"/>
                      </a:cubicBezTo>
                      <a:cubicBezTo>
                        <a:pt x="2765779" y="1946059"/>
                        <a:pt x="2731203" y="1956251"/>
                        <a:pt x="2696913" y="1967014"/>
                      </a:cubicBezTo>
                      <a:cubicBezTo>
                        <a:pt x="2657384" y="1977587"/>
                        <a:pt x="2619761" y="1977873"/>
                        <a:pt x="2583470" y="1971586"/>
                      </a:cubicBezTo>
                      <a:cubicBezTo>
                        <a:pt x="2547180" y="1965300"/>
                        <a:pt x="2512128" y="1952346"/>
                        <a:pt x="2477838" y="1936249"/>
                      </a:cubicBezTo>
                      <a:cubicBezTo>
                        <a:pt x="2381826" y="1898339"/>
                        <a:pt x="2306007" y="1806328"/>
                        <a:pt x="2200470" y="1814424"/>
                      </a:cubicBezTo>
                      <a:cubicBezTo>
                        <a:pt x="2100267" y="1819853"/>
                        <a:pt x="2043498" y="1909198"/>
                        <a:pt x="1990253" y="1985969"/>
                      </a:cubicBezTo>
                      <a:cubicBezTo>
                        <a:pt x="1967489" y="2022164"/>
                        <a:pt x="1948534" y="2059883"/>
                        <a:pt x="1932341" y="2098840"/>
                      </a:cubicBezTo>
                      <a:cubicBezTo>
                        <a:pt x="1867762" y="2254479"/>
                        <a:pt x="1848521" y="2428882"/>
                        <a:pt x="1816041" y="2602141"/>
                      </a:cubicBezTo>
                      <a:cubicBezTo>
                        <a:pt x="1799848" y="2680627"/>
                        <a:pt x="1772702" y="2751017"/>
                        <a:pt x="1735460" y="2817692"/>
                      </a:cubicBezTo>
                      <a:cubicBezTo>
                        <a:pt x="1711171" y="2854078"/>
                        <a:pt x="1685072" y="2888939"/>
                        <a:pt x="1657259" y="2922372"/>
                      </a:cubicBezTo>
                      <a:cubicBezTo>
                        <a:pt x="1546198" y="3056008"/>
                        <a:pt x="1408847" y="3166022"/>
                        <a:pt x="1249589" y="3243364"/>
                      </a:cubicBezTo>
                      <a:cubicBezTo>
                        <a:pt x="1192058" y="3275273"/>
                        <a:pt x="1133765" y="3306515"/>
                        <a:pt x="1076711" y="3338710"/>
                      </a:cubicBezTo>
                      <a:cubicBezTo>
                        <a:pt x="1050326" y="3353569"/>
                        <a:pt x="1024037" y="3368809"/>
                        <a:pt x="998034" y="3384334"/>
                      </a:cubicBezTo>
                      <a:cubicBezTo>
                        <a:pt x="963839" y="3404623"/>
                        <a:pt x="929073" y="3425673"/>
                        <a:pt x="894878" y="3447771"/>
                      </a:cubicBezTo>
                      <a:cubicBezTo>
                        <a:pt x="635893" y="3606362"/>
                        <a:pt x="441012" y="3923068"/>
                        <a:pt x="479874" y="4230345"/>
                      </a:cubicBezTo>
                      <a:cubicBezTo>
                        <a:pt x="491113" y="4267588"/>
                        <a:pt x="507115" y="4303211"/>
                        <a:pt x="527309" y="4336168"/>
                      </a:cubicBezTo>
                      <a:cubicBezTo>
                        <a:pt x="547406" y="4368934"/>
                        <a:pt x="576362" y="4398557"/>
                        <a:pt x="617034" y="4423798"/>
                      </a:cubicBezTo>
                      <a:cubicBezTo>
                        <a:pt x="711808" y="4483329"/>
                        <a:pt x="820012" y="4515809"/>
                        <a:pt x="889449" y="4601534"/>
                      </a:cubicBezTo>
                      <a:cubicBezTo>
                        <a:pt x="916500" y="4633729"/>
                        <a:pt x="940312" y="4668114"/>
                        <a:pt x="961458" y="4704309"/>
                      </a:cubicBezTo>
                      <a:cubicBezTo>
                        <a:pt x="1025085" y="4812894"/>
                        <a:pt x="1064995" y="4938148"/>
                        <a:pt x="1096142" y="5070736"/>
                      </a:cubicBezTo>
                      <a:cubicBezTo>
                        <a:pt x="1112429" y="5141126"/>
                        <a:pt x="1166531" y="5189798"/>
                        <a:pt x="1223586" y="5232471"/>
                      </a:cubicBezTo>
                      <a:cubicBezTo>
                        <a:pt x="1254447" y="5255330"/>
                        <a:pt x="1286642" y="5276761"/>
                        <a:pt x="1319407" y="5297431"/>
                      </a:cubicBezTo>
                      <a:cubicBezTo>
                        <a:pt x="1450757" y="5380013"/>
                        <a:pt x="1592870" y="5449640"/>
                        <a:pt x="1716124" y="5541652"/>
                      </a:cubicBezTo>
                      <a:cubicBezTo>
                        <a:pt x="1740127" y="5554987"/>
                        <a:pt x="1764511" y="5567274"/>
                        <a:pt x="1789276" y="5578133"/>
                      </a:cubicBezTo>
                      <a:cubicBezTo>
                        <a:pt x="1888717" y="5621853"/>
                        <a:pt x="1996064" y="5644331"/>
                        <a:pt x="2107601" y="5637759"/>
                      </a:cubicBezTo>
                      <a:cubicBezTo>
                        <a:pt x="2174372" y="5637473"/>
                        <a:pt x="2241618" y="5634044"/>
                        <a:pt x="2308769" y="5629568"/>
                      </a:cubicBezTo>
                      <a:cubicBezTo>
                        <a:pt x="2342393" y="5627281"/>
                        <a:pt x="2376016" y="5624710"/>
                        <a:pt x="2409544" y="5622043"/>
                      </a:cubicBezTo>
                      <a:cubicBezTo>
                        <a:pt x="2620046" y="5598516"/>
                        <a:pt x="2817690" y="5522697"/>
                        <a:pt x="3031526" y="5474024"/>
                      </a:cubicBezTo>
                      <a:cubicBezTo>
                        <a:pt x="3164209" y="5441544"/>
                        <a:pt x="3291368" y="5503838"/>
                        <a:pt x="3420718" y="5529745"/>
                      </a:cubicBezTo>
                      <a:cubicBezTo>
                        <a:pt x="3463771" y="5539842"/>
                        <a:pt x="3506633" y="5550320"/>
                        <a:pt x="3549305" y="5560512"/>
                      </a:cubicBezTo>
                      <a:cubicBezTo>
                        <a:pt x="3805528" y="5621757"/>
                        <a:pt x="4057178" y="5673287"/>
                        <a:pt x="4308162" y="5580895"/>
                      </a:cubicBezTo>
                      <a:cubicBezTo>
                        <a:pt x="4341690" y="5570608"/>
                        <a:pt x="4375314" y="5560035"/>
                        <a:pt x="4408937" y="5548891"/>
                      </a:cubicBezTo>
                      <a:cubicBezTo>
                        <a:pt x="4442560" y="5537747"/>
                        <a:pt x="4476088" y="5526126"/>
                        <a:pt x="4509330" y="5513934"/>
                      </a:cubicBezTo>
                      <a:cubicBezTo>
                        <a:pt x="4575815" y="5489455"/>
                        <a:pt x="4641251" y="5462309"/>
                        <a:pt x="4703831" y="5431353"/>
                      </a:cubicBezTo>
                      <a:cubicBezTo>
                        <a:pt x="4911095" y="5348485"/>
                        <a:pt x="4998534" y="5185131"/>
                        <a:pt x="5027680" y="4997298"/>
                      </a:cubicBezTo>
                      <a:cubicBezTo>
                        <a:pt x="5037396" y="4934624"/>
                        <a:pt x="5040635" y="4869282"/>
                        <a:pt x="5039682" y="4803274"/>
                      </a:cubicBezTo>
                      <a:cubicBezTo>
                        <a:pt x="5038444" y="4731265"/>
                        <a:pt x="5031681" y="4660018"/>
                        <a:pt x="5022918" y="4588866"/>
                      </a:cubicBezTo>
                      <a:cubicBezTo>
                        <a:pt x="5018537" y="4553338"/>
                        <a:pt x="5013679" y="4517714"/>
                        <a:pt x="5008345" y="4482091"/>
                      </a:cubicBezTo>
                      <a:cubicBezTo>
                        <a:pt x="4901856" y="4199008"/>
                        <a:pt x="5042635" y="3912115"/>
                        <a:pt x="5276569" y="3742665"/>
                      </a:cubicBezTo>
                      <a:cubicBezTo>
                        <a:pt x="5299048" y="3721710"/>
                        <a:pt x="5321812" y="3701136"/>
                        <a:pt x="5344863" y="3681133"/>
                      </a:cubicBezTo>
                      <a:cubicBezTo>
                        <a:pt x="5367914" y="3661036"/>
                        <a:pt x="5391250" y="3641509"/>
                        <a:pt x="5414681" y="3622269"/>
                      </a:cubicBezTo>
                      <a:cubicBezTo>
                        <a:pt x="5438113" y="3603029"/>
                        <a:pt x="5461545" y="3584169"/>
                        <a:pt x="5484786" y="3565690"/>
                      </a:cubicBezTo>
                      <a:cubicBezTo>
                        <a:pt x="5508027" y="3547212"/>
                        <a:pt x="5530982" y="3529019"/>
                        <a:pt x="5553461" y="3511207"/>
                      </a:cubicBezTo>
                      <a:cubicBezTo>
                        <a:pt x="5670618" y="3422244"/>
                        <a:pt x="5724720" y="3276130"/>
                        <a:pt x="5689573" y="3129922"/>
                      </a:cubicBezTo>
                      <a:cubicBezTo>
                        <a:pt x="5654426" y="2978379"/>
                        <a:pt x="5589370" y="2845696"/>
                        <a:pt x="5608325" y="2688724"/>
                      </a:cubicBezTo>
                      <a:cubicBezTo>
                        <a:pt x="5627279" y="2515464"/>
                        <a:pt x="5654331" y="2328679"/>
                        <a:pt x="5568796" y="2172945"/>
                      </a:cubicBezTo>
                      <a:cubicBezTo>
                        <a:pt x="5553461" y="2145037"/>
                        <a:pt x="5535744" y="2117605"/>
                        <a:pt x="5516313" y="2090458"/>
                      </a:cubicBezTo>
                      <a:cubicBezTo>
                        <a:pt x="5399918" y="1930724"/>
                        <a:pt x="5229420" y="1863097"/>
                        <a:pt x="5083211" y="1741272"/>
                      </a:cubicBezTo>
                      <a:cubicBezTo>
                        <a:pt x="5048064" y="1711459"/>
                        <a:pt x="5018251" y="1676311"/>
                        <a:pt x="4993105" y="1638878"/>
                      </a:cubicBezTo>
                      <a:cubicBezTo>
                        <a:pt x="4971293" y="1608208"/>
                        <a:pt x="4951576" y="1576299"/>
                        <a:pt x="4933097" y="1543533"/>
                      </a:cubicBezTo>
                      <a:cubicBezTo>
                        <a:pt x="4877662" y="1445140"/>
                        <a:pt x="4833847" y="1338174"/>
                        <a:pt x="4807082" y="1218826"/>
                      </a:cubicBezTo>
                      <a:cubicBezTo>
                        <a:pt x="4798985" y="1183678"/>
                        <a:pt x="4782698" y="1153865"/>
                        <a:pt x="4766982" y="1120623"/>
                      </a:cubicBezTo>
                      <a:cubicBezTo>
                        <a:pt x="4750122" y="1085095"/>
                        <a:pt x="4732025" y="1050328"/>
                        <a:pt x="4712403" y="1015753"/>
                      </a:cubicBezTo>
                      <a:cubicBezTo>
                        <a:pt x="4568957" y="755911"/>
                        <a:pt x="4314449" y="617798"/>
                        <a:pt x="4092040" y="446920"/>
                      </a:cubicBezTo>
                      <a:cubicBezTo>
                        <a:pt x="4067561" y="428060"/>
                        <a:pt x="4042510" y="409963"/>
                        <a:pt x="4017078" y="392722"/>
                      </a:cubicBezTo>
                      <a:cubicBezTo>
                        <a:pt x="3966119" y="358147"/>
                        <a:pt x="3913351" y="326619"/>
                        <a:pt x="3858868" y="297758"/>
                      </a:cubicBezTo>
                      <a:cubicBezTo>
                        <a:pt x="3822387" y="278613"/>
                        <a:pt x="3785144" y="260611"/>
                        <a:pt x="3747140" y="243847"/>
                      </a:cubicBezTo>
                      <a:cubicBezTo>
                        <a:pt x="3651318" y="192888"/>
                        <a:pt x="3540352" y="184792"/>
                        <a:pt x="3434720" y="195555"/>
                      </a:cubicBezTo>
                      <a:cubicBezTo>
                        <a:pt x="3245267" y="217177"/>
                        <a:pt x="3044957" y="309283"/>
                        <a:pt x="2863600" y="198222"/>
                      </a:cubicBezTo>
                      <a:cubicBezTo>
                        <a:pt x="2730917" y="119926"/>
                        <a:pt x="2611855" y="-20758"/>
                        <a:pt x="2449454" y="2578"/>
                      </a:cubicBezTo>
                      <a:cubicBezTo>
                        <a:pt x="2411068" y="8960"/>
                        <a:pt x="2373730" y="22105"/>
                        <a:pt x="2338106" y="38869"/>
                      </a:cubicBezTo>
                      <a:cubicBezTo>
                        <a:pt x="2195517" y="106020"/>
                        <a:pt x="2079407" y="231750"/>
                        <a:pt x="1973013" y="352717"/>
                      </a:cubicBezTo>
                      <a:cubicBezTo>
                        <a:pt x="1948629" y="379768"/>
                        <a:pt x="1918911" y="401390"/>
                        <a:pt x="1891098" y="422345"/>
                      </a:cubicBezTo>
                      <a:cubicBezTo>
                        <a:pt x="1845759" y="455492"/>
                        <a:pt x="1802515" y="482638"/>
                        <a:pt x="1754128" y="502450"/>
                      </a:cubicBezTo>
                      <a:cubicBezTo>
                        <a:pt x="1717934" y="519500"/>
                        <a:pt x="1682024" y="535978"/>
                        <a:pt x="1646020" y="552361"/>
                      </a:cubicBezTo>
                      <a:cubicBezTo>
                        <a:pt x="1538102" y="601415"/>
                        <a:pt x="1429612" y="649421"/>
                        <a:pt x="1319979" y="696284"/>
                      </a:cubicBezTo>
                      <a:cubicBezTo>
                        <a:pt x="1246827" y="727526"/>
                        <a:pt x="1173199" y="758292"/>
                        <a:pt x="1098713" y="788486"/>
                      </a:cubicBezTo>
                      <a:cubicBezTo>
                        <a:pt x="906499" y="856209"/>
                        <a:pt x="818583" y="1001656"/>
                        <a:pt x="783055" y="1172153"/>
                      </a:cubicBezTo>
                      <a:cubicBezTo>
                        <a:pt x="771244" y="1229017"/>
                        <a:pt x="765148" y="1288644"/>
                        <a:pt x="763052" y="1349128"/>
                      </a:cubicBezTo>
                      <a:cubicBezTo>
                        <a:pt x="757623" y="1492288"/>
                        <a:pt x="773911" y="1630306"/>
                        <a:pt x="798199" y="1776514"/>
                      </a:cubicBezTo>
                      <a:cubicBezTo>
                        <a:pt x="846968" y="2066170"/>
                        <a:pt x="771148" y="2355825"/>
                        <a:pt x="511306" y="2520893"/>
                      </a:cubicBezTo>
                      <a:cubicBezTo>
                        <a:pt x="343857" y="2629192"/>
                        <a:pt x="163644" y="2753303"/>
                        <a:pt x="63631" y="2915990"/>
                      </a:cubicBezTo>
                      <a:cubicBezTo>
                        <a:pt x="43629" y="2948566"/>
                        <a:pt x="26865" y="2982665"/>
                        <a:pt x="14006" y="3018384"/>
                      </a:cubicBezTo>
                      <a:cubicBezTo>
                        <a:pt x="-8473" y="3075724"/>
                        <a:pt x="2386" y="3132589"/>
                        <a:pt x="15911" y="3189453"/>
                      </a:cubicBezTo>
                      <a:cubicBezTo>
                        <a:pt x="56488" y="3359950"/>
                        <a:pt x="151261" y="3508826"/>
                        <a:pt x="156691" y="3682086"/>
                      </a:cubicBezTo>
                      <a:cubicBezTo>
                        <a:pt x="159358" y="3798481"/>
                        <a:pt x="121543" y="3914877"/>
                        <a:pt x="140403" y="4031272"/>
                      </a:cubicBezTo>
                      <a:cubicBezTo>
                        <a:pt x="140498" y="3812102"/>
                        <a:pt x="240606" y="3606362"/>
                        <a:pt x="274039" y="3390240"/>
                      </a:cubicBezTo>
                      <a:lnTo>
                        <a:pt x="274039" y="339024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F895B34-04F6-4F24-959E-F8BE6E12B0FE}"/>
                    </a:ext>
                  </a:extLst>
                </p:cNvPr>
                <p:cNvSpPr/>
                <p:nvPr/>
              </p:nvSpPr>
              <p:spPr>
                <a:xfrm>
                  <a:off x="3382114" y="184844"/>
                  <a:ext cx="5705570" cy="5640341"/>
                </a:xfrm>
                <a:custGeom>
                  <a:avLst/>
                  <a:gdLst>
                    <a:gd name="connsiteX0" fmla="*/ 127714 w 5705570"/>
                    <a:gd name="connsiteY0" fmla="*/ 2931135 h 5640341"/>
                    <a:gd name="connsiteX1" fmla="*/ 56181 w 5705570"/>
                    <a:gd name="connsiteY1" fmla="*/ 3031623 h 5640341"/>
                    <a:gd name="connsiteX2" fmla="*/ 94948 w 5705570"/>
                    <a:gd name="connsiteY2" fmla="*/ 3376333 h 5640341"/>
                    <a:gd name="connsiteX3" fmla="*/ 8842 w 5705570"/>
                    <a:gd name="connsiteY3" fmla="*/ 3055150 h 5640341"/>
                    <a:gd name="connsiteX4" fmla="*/ 36369 w 5705570"/>
                    <a:gd name="connsiteY4" fmla="*/ 2973997 h 5640341"/>
                    <a:gd name="connsiteX5" fmla="*/ 186959 w 5705570"/>
                    <a:gd name="connsiteY5" fmla="*/ 2767305 h 5640341"/>
                    <a:gd name="connsiteX6" fmla="*/ 758078 w 5705570"/>
                    <a:gd name="connsiteY6" fmla="*/ 2239429 h 5640341"/>
                    <a:gd name="connsiteX7" fmla="*/ 763507 w 5705570"/>
                    <a:gd name="connsiteY7" fmla="*/ 1300169 h 5640341"/>
                    <a:gd name="connsiteX8" fmla="*/ 789796 w 5705570"/>
                    <a:gd name="connsiteY8" fmla="*/ 1123576 h 5640341"/>
                    <a:gd name="connsiteX9" fmla="*/ 1155937 w 5705570"/>
                    <a:gd name="connsiteY9" fmla="*/ 764197 h 5640341"/>
                    <a:gd name="connsiteX10" fmla="*/ 1350724 w 5705570"/>
                    <a:gd name="connsiteY10" fmla="*/ 682854 h 5640341"/>
                    <a:gd name="connsiteX11" fmla="*/ 1641808 w 5705570"/>
                    <a:gd name="connsiteY11" fmla="*/ 564934 h 5640341"/>
                    <a:gd name="connsiteX12" fmla="*/ 1738391 w 5705570"/>
                    <a:gd name="connsiteY12" fmla="*/ 523119 h 5640341"/>
                    <a:gd name="connsiteX13" fmla="*/ 1823164 w 5705570"/>
                    <a:gd name="connsiteY13" fmla="*/ 482162 h 5640341"/>
                    <a:gd name="connsiteX14" fmla="*/ 1900316 w 5705570"/>
                    <a:gd name="connsiteY14" fmla="*/ 431298 h 5640341"/>
                    <a:gd name="connsiteX15" fmla="*/ 2268457 w 5705570"/>
                    <a:gd name="connsiteY15" fmla="*/ 74016 h 5640341"/>
                    <a:gd name="connsiteX16" fmla="*/ 2351420 w 5705570"/>
                    <a:gd name="connsiteY16" fmla="*/ 32582 h 5640341"/>
                    <a:gd name="connsiteX17" fmla="*/ 2435812 w 5705570"/>
                    <a:gd name="connsiteY17" fmla="*/ 7245 h 5640341"/>
                    <a:gd name="connsiteX18" fmla="*/ 2660983 w 5705570"/>
                    <a:gd name="connsiteY18" fmla="*/ 52299 h 5640341"/>
                    <a:gd name="connsiteX19" fmla="*/ 3140090 w 5705570"/>
                    <a:gd name="connsiteY19" fmla="*/ 247180 h 5640341"/>
                    <a:gd name="connsiteX20" fmla="*/ 3665966 w 5705570"/>
                    <a:gd name="connsiteY20" fmla="*/ 216033 h 5640341"/>
                    <a:gd name="connsiteX21" fmla="*/ 3792553 w 5705570"/>
                    <a:gd name="connsiteY21" fmla="*/ 265278 h 5640341"/>
                    <a:gd name="connsiteX22" fmla="*/ 4053443 w 5705570"/>
                    <a:gd name="connsiteY22" fmla="*/ 415582 h 5640341"/>
                    <a:gd name="connsiteX23" fmla="*/ 4135358 w 5705570"/>
                    <a:gd name="connsiteY23" fmla="*/ 476733 h 5640341"/>
                    <a:gd name="connsiteX24" fmla="*/ 4680283 w 5705570"/>
                    <a:gd name="connsiteY24" fmla="*/ 953650 h 5640341"/>
                    <a:gd name="connsiteX25" fmla="*/ 4723336 w 5705570"/>
                    <a:gd name="connsiteY25" fmla="*/ 1027278 h 5640341"/>
                    <a:gd name="connsiteX26" fmla="*/ 4761531 w 5705570"/>
                    <a:gd name="connsiteY26" fmla="*/ 1101859 h 5640341"/>
                    <a:gd name="connsiteX27" fmla="*/ 4934314 w 5705570"/>
                    <a:gd name="connsiteY27" fmla="*/ 1534293 h 5640341"/>
                    <a:gd name="connsiteX28" fmla="*/ 4986130 w 5705570"/>
                    <a:gd name="connsiteY28" fmla="*/ 1616971 h 5640341"/>
                    <a:gd name="connsiteX29" fmla="*/ 5086238 w 5705570"/>
                    <a:gd name="connsiteY29" fmla="*/ 1730699 h 5640341"/>
                    <a:gd name="connsiteX30" fmla="*/ 5476001 w 5705570"/>
                    <a:gd name="connsiteY30" fmla="*/ 2036547 h 5640341"/>
                    <a:gd name="connsiteX31" fmla="*/ 5543058 w 5705570"/>
                    <a:gd name="connsiteY31" fmla="*/ 2122272 h 5640341"/>
                    <a:gd name="connsiteX32" fmla="*/ 5595064 w 5705570"/>
                    <a:gd name="connsiteY32" fmla="*/ 2214188 h 5640341"/>
                    <a:gd name="connsiteX33" fmla="*/ 5611352 w 5705570"/>
                    <a:gd name="connsiteY33" fmla="*/ 2729490 h 5640341"/>
                    <a:gd name="connsiteX34" fmla="*/ 5684408 w 5705570"/>
                    <a:gd name="connsiteY34" fmla="*/ 3078677 h 5640341"/>
                    <a:gd name="connsiteX35" fmla="*/ 5583539 w 5705570"/>
                    <a:gd name="connsiteY35" fmla="*/ 3489966 h 5640341"/>
                    <a:gd name="connsiteX36" fmla="*/ 5470572 w 5705570"/>
                    <a:gd name="connsiteY36" fmla="*/ 3601123 h 5640341"/>
                    <a:gd name="connsiteX37" fmla="*/ 5368178 w 5705570"/>
                    <a:gd name="connsiteY37" fmla="*/ 3676752 h 5640341"/>
                    <a:gd name="connsiteX38" fmla="*/ 5267880 w 5705570"/>
                    <a:gd name="connsiteY38" fmla="*/ 3751523 h 5640341"/>
                    <a:gd name="connsiteX39" fmla="*/ 5003561 w 5705570"/>
                    <a:gd name="connsiteY39" fmla="*/ 4535621 h 5640341"/>
                    <a:gd name="connsiteX40" fmla="*/ 5009943 w 5705570"/>
                    <a:gd name="connsiteY40" fmla="*/ 4637729 h 5640341"/>
                    <a:gd name="connsiteX41" fmla="*/ 5017658 w 5705570"/>
                    <a:gd name="connsiteY41" fmla="*/ 4739171 h 5640341"/>
                    <a:gd name="connsiteX42" fmla="*/ 5034803 w 5705570"/>
                    <a:gd name="connsiteY42" fmla="*/ 4965294 h 5640341"/>
                    <a:gd name="connsiteX43" fmla="*/ 4716763 w 5705570"/>
                    <a:gd name="connsiteY43" fmla="*/ 5436686 h 5640341"/>
                    <a:gd name="connsiteX44" fmla="*/ 4481496 w 5705570"/>
                    <a:gd name="connsiteY44" fmla="*/ 5533269 h 5640341"/>
                    <a:gd name="connsiteX45" fmla="*/ 4400153 w 5705570"/>
                    <a:gd name="connsiteY45" fmla="*/ 5559845 h 5640341"/>
                    <a:gd name="connsiteX46" fmla="*/ 4318428 w 5705570"/>
                    <a:gd name="connsiteY46" fmla="*/ 5584229 h 5640341"/>
                    <a:gd name="connsiteX47" fmla="*/ 3646153 w 5705570"/>
                    <a:gd name="connsiteY47" fmla="*/ 5580418 h 5640341"/>
                    <a:gd name="connsiteX48" fmla="*/ 3510994 w 5705570"/>
                    <a:gd name="connsiteY48" fmla="*/ 5546985 h 5640341"/>
                    <a:gd name="connsiteX49" fmla="*/ 2939779 w 5705570"/>
                    <a:gd name="connsiteY49" fmla="*/ 5490312 h 5640341"/>
                    <a:gd name="connsiteX50" fmla="*/ 2447432 w 5705570"/>
                    <a:gd name="connsiteY50" fmla="*/ 5621281 h 5640341"/>
                    <a:gd name="connsiteX51" fmla="*/ 2331418 w 5705570"/>
                    <a:gd name="connsiteY51" fmla="*/ 5628901 h 5640341"/>
                    <a:gd name="connsiteX52" fmla="*/ 2214927 w 5705570"/>
                    <a:gd name="connsiteY52" fmla="*/ 5634616 h 5640341"/>
                    <a:gd name="connsiteX53" fmla="*/ 2028237 w 5705570"/>
                    <a:gd name="connsiteY53" fmla="*/ 5634520 h 5640341"/>
                    <a:gd name="connsiteX54" fmla="*/ 1799732 w 5705570"/>
                    <a:gd name="connsiteY54" fmla="*/ 5583657 h 5640341"/>
                    <a:gd name="connsiteX55" fmla="*/ 1696672 w 5705570"/>
                    <a:gd name="connsiteY55" fmla="*/ 5534508 h 5640341"/>
                    <a:gd name="connsiteX56" fmla="*/ 1281763 w 5705570"/>
                    <a:gd name="connsiteY56" fmla="*/ 5285048 h 5640341"/>
                    <a:gd name="connsiteX57" fmla="*/ 1188513 w 5705570"/>
                    <a:gd name="connsiteY57" fmla="*/ 5211325 h 5640341"/>
                    <a:gd name="connsiteX58" fmla="*/ 1077547 w 5705570"/>
                    <a:gd name="connsiteY58" fmla="*/ 4375220 h 5640341"/>
                    <a:gd name="connsiteX59" fmla="*/ 1218612 w 5705570"/>
                    <a:gd name="connsiteY59" fmla="*/ 4109854 h 5640341"/>
                    <a:gd name="connsiteX60" fmla="*/ 1332055 w 5705570"/>
                    <a:gd name="connsiteY60" fmla="*/ 4026033 h 5640341"/>
                    <a:gd name="connsiteX61" fmla="*/ 1532937 w 5705570"/>
                    <a:gd name="connsiteY61" fmla="*/ 3932022 h 5640341"/>
                    <a:gd name="connsiteX62" fmla="*/ 1735343 w 5705570"/>
                    <a:gd name="connsiteY62" fmla="*/ 3846678 h 5640341"/>
                    <a:gd name="connsiteX63" fmla="*/ 2253598 w 5705570"/>
                    <a:gd name="connsiteY63" fmla="*/ 3425292 h 5640341"/>
                    <a:gd name="connsiteX64" fmla="*/ 2305605 w 5705570"/>
                    <a:gd name="connsiteY64" fmla="*/ 3323755 h 5640341"/>
                    <a:gd name="connsiteX65" fmla="*/ 2349801 w 5705570"/>
                    <a:gd name="connsiteY65" fmla="*/ 3065152 h 5640341"/>
                    <a:gd name="connsiteX66" fmla="*/ 2335704 w 5705570"/>
                    <a:gd name="connsiteY66" fmla="*/ 2972759 h 5640341"/>
                    <a:gd name="connsiteX67" fmla="*/ 2311034 w 5705570"/>
                    <a:gd name="connsiteY67" fmla="*/ 2880843 h 5640341"/>
                    <a:gd name="connsiteX68" fmla="*/ 2244264 w 5705570"/>
                    <a:gd name="connsiteY68" fmla="*/ 2450694 h 5640341"/>
                    <a:gd name="connsiteX69" fmla="*/ 2398569 w 5705570"/>
                    <a:gd name="connsiteY69" fmla="*/ 2328869 h 5640341"/>
                    <a:gd name="connsiteX70" fmla="*/ 2749660 w 5705570"/>
                    <a:gd name="connsiteY70" fmla="*/ 2384400 h 5640341"/>
                    <a:gd name="connsiteX71" fmla="*/ 2844910 w 5705570"/>
                    <a:gd name="connsiteY71" fmla="*/ 2390020 h 5640341"/>
                    <a:gd name="connsiteX72" fmla="*/ 3127422 w 5705570"/>
                    <a:gd name="connsiteY72" fmla="*/ 2374684 h 5640341"/>
                    <a:gd name="connsiteX73" fmla="*/ 3214957 w 5705570"/>
                    <a:gd name="connsiteY73" fmla="*/ 2355444 h 5640341"/>
                    <a:gd name="connsiteX74" fmla="*/ 4078493 w 5705570"/>
                    <a:gd name="connsiteY74" fmla="*/ 2025498 h 5640341"/>
                    <a:gd name="connsiteX75" fmla="*/ 4197270 w 5705570"/>
                    <a:gd name="connsiteY75" fmla="*/ 1847380 h 5640341"/>
                    <a:gd name="connsiteX76" fmla="*/ 4230988 w 5705570"/>
                    <a:gd name="connsiteY76" fmla="*/ 1745844 h 5640341"/>
                    <a:gd name="connsiteX77" fmla="*/ 4274327 w 5705570"/>
                    <a:gd name="connsiteY77" fmla="*/ 967270 h 5640341"/>
                    <a:gd name="connsiteX78" fmla="*/ 3764168 w 5705570"/>
                    <a:gd name="connsiteY78" fmla="*/ 746957 h 5640341"/>
                    <a:gd name="connsiteX79" fmla="*/ 3676157 w 5705570"/>
                    <a:gd name="connsiteY79" fmla="*/ 709714 h 5640341"/>
                    <a:gd name="connsiteX80" fmla="*/ 3585003 w 5705570"/>
                    <a:gd name="connsiteY80" fmla="*/ 678567 h 5640341"/>
                    <a:gd name="connsiteX81" fmla="*/ 3427174 w 5705570"/>
                    <a:gd name="connsiteY81" fmla="*/ 653326 h 5640341"/>
                    <a:gd name="connsiteX82" fmla="*/ 2533919 w 5705570"/>
                    <a:gd name="connsiteY82" fmla="*/ 436823 h 5640341"/>
                    <a:gd name="connsiteX83" fmla="*/ 2324941 w 5705570"/>
                    <a:gd name="connsiteY83" fmla="*/ 502545 h 5640341"/>
                    <a:gd name="connsiteX84" fmla="*/ 2271410 w 5705570"/>
                    <a:gd name="connsiteY84" fmla="*/ 582936 h 5640341"/>
                    <a:gd name="connsiteX85" fmla="*/ 2059003 w 5705570"/>
                    <a:gd name="connsiteY85" fmla="*/ 896976 h 5640341"/>
                    <a:gd name="connsiteX86" fmla="*/ 1982898 w 5705570"/>
                    <a:gd name="connsiteY86" fmla="*/ 970032 h 5640341"/>
                    <a:gd name="connsiteX87" fmla="*/ 1906603 w 5705570"/>
                    <a:gd name="connsiteY87" fmla="*/ 1038231 h 5640341"/>
                    <a:gd name="connsiteX88" fmla="*/ 1828879 w 5705570"/>
                    <a:gd name="connsiteY88" fmla="*/ 1106811 h 5640341"/>
                    <a:gd name="connsiteX89" fmla="*/ 1568560 w 5705570"/>
                    <a:gd name="connsiteY89" fmla="*/ 1265784 h 5640341"/>
                    <a:gd name="connsiteX90" fmla="*/ 1430543 w 5705570"/>
                    <a:gd name="connsiteY90" fmla="*/ 1333888 h 5640341"/>
                    <a:gd name="connsiteX91" fmla="*/ 1306432 w 5705570"/>
                    <a:gd name="connsiteY91" fmla="*/ 1423708 h 5640341"/>
                    <a:gd name="connsiteX92" fmla="*/ 1164224 w 5705570"/>
                    <a:gd name="connsiteY92" fmla="*/ 1662976 h 5640341"/>
                    <a:gd name="connsiteX93" fmla="*/ 1112313 w 5705570"/>
                    <a:gd name="connsiteY93" fmla="*/ 1931486 h 5640341"/>
                    <a:gd name="connsiteX94" fmla="*/ 1013443 w 5705570"/>
                    <a:gd name="connsiteY94" fmla="*/ 2178946 h 5640341"/>
                    <a:gd name="connsiteX95" fmla="*/ 471566 w 5705570"/>
                    <a:gd name="connsiteY95" fmla="*/ 2742349 h 5640341"/>
                    <a:gd name="connsiteX96" fmla="*/ 222202 w 5705570"/>
                    <a:gd name="connsiteY96" fmla="*/ 2853982 h 5640341"/>
                    <a:gd name="connsiteX97" fmla="*/ 127714 w 5705570"/>
                    <a:gd name="connsiteY97" fmla="*/ 2931135 h 5640341"/>
                    <a:gd name="connsiteX98" fmla="*/ 127714 w 5705570"/>
                    <a:gd name="connsiteY98" fmla="*/ 2931135 h 5640341"/>
                    <a:gd name="connsiteX99" fmla="*/ 124380 w 5705570"/>
                    <a:gd name="connsiteY99" fmla="*/ 2944279 h 5640341"/>
                    <a:gd name="connsiteX100" fmla="*/ 278971 w 5705570"/>
                    <a:gd name="connsiteY100" fmla="*/ 2829503 h 5640341"/>
                    <a:gd name="connsiteX101" fmla="*/ 557577 w 5705570"/>
                    <a:gd name="connsiteY101" fmla="*/ 2681865 h 5640341"/>
                    <a:gd name="connsiteX102" fmla="*/ 1052782 w 5705570"/>
                    <a:gd name="connsiteY102" fmla="*/ 2084458 h 5640341"/>
                    <a:gd name="connsiteX103" fmla="*/ 1110313 w 5705570"/>
                    <a:gd name="connsiteY103" fmla="*/ 1845856 h 5640341"/>
                    <a:gd name="connsiteX104" fmla="*/ 1172225 w 5705570"/>
                    <a:gd name="connsiteY104" fmla="*/ 1608779 h 5640341"/>
                    <a:gd name="connsiteX105" fmla="*/ 1341865 w 5705570"/>
                    <a:gd name="connsiteY105" fmla="*/ 1388561 h 5640341"/>
                    <a:gd name="connsiteX106" fmla="*/ 1494551 w 5705570"/>
                    <a:gd name="connsiteY106" fmla="*/ 1290358 h 5640341"/>
                    <a:gd name="connsiteX107" fmla="*/ 1577514 w 5705570"/>
                    <a:gd name="connsiteY107" fmla="*/ 1251782 h 5640341"/>
                    <a:gd name="connsiteX108" fmla="*/ 1740582 w 5705570"/>
                    <a:gd name="connsiteY108" fmla="*/ 1172915 h 5640341"/>
                    <a:gd name="connsiteX109" fmla="*/ 1841928 w 5705570"/>
                    <a:gd name="connsiteY109" fmla="*/ 1095286 h 5640341"/>
                    <a:gd name="connsiteX110" fmla="*/ 1936416 w 5705570"/>
                    <a:gd name="connsiteY110" fmla="*/ 1011942 h 5640341"/>
                    <a:gd name="connsiteX111" fmla="*/ 2031856 w 5705570"/>
                    <a:gd name="connsiteY111" fmla="*/ 926979 h 5640341"/>
                    <a:gd name="connsiteX112" fmla="*/ 2124439 w 5705570"/>
                    <a:gd name="connsiteY112" fmla="*/ 830110 h 5640341"/>
                    <a:gd name="connsiteX113" fmla="*/ 2252360 w 5705570"/>
                    <a:gd name="connsiteY113" fmla="*/ 608749 h 5640341"/>
                    <a:gd name="connsiteX114" fmla="*/ 2328179 w 5705570"/>
                    <a:gd name="connsiteY114" fmla="*/ 507022 h 5640341"/>
                    <a:gd name="connsiteX115" fmla="*/ 2614786 w 5705570"/>
                    <a:gd name="connsiteY115" fmla="*/ 469113 h 5640341"/>
                    <a:gd name="connsiteX116" fmla="*/ 3440413 w 5705570"/>
                    <a:gd name="connsiteY116" fmla="*/ 655898 h 5640341"/>
                    <a:gd name="connsiteX117" fmla="*/ 3547093 w 5705570"/>
                    <a:gd name="connsiteY117" fmla="*/ 669138 h 5640341"/>
                    <a:gd name="connsiteX118" fmla="*/ 3649297 w 5705570"/>
                    <a:gd name="connsiteY118" fmla="*/ 697903 h 5640341"/>
                    <a:gd name="connsiteX119" fmla="*/ 3748357 w 5705570"/>
                    <a:gd name="connsiteY119" fmla="*/ 737718 h 5640341"/>
                    <a:gd name="connsiteX120" fmla="*/ 4274042 w 5705570"/>
                    <a:gd name="connsiteY120" fmla="*/ 967175 h 5640341"/>
                    <a:gd name="connsiteX121" fmla="*/ 4240228 w 5705570"/>
                    <a:gd name="connsiteY121" fmla="*/ 1674216 h 5640341"/>
                    <a:gd name="connsiteX122" fmla="*/ 4210224 w 5705570"/>
                    <a:gd name="connsiteY122" fmla="*/ 1804804 h 5640341"/>
                    <a:gd name="connsiteX123" fmla="*/ 4116498 w 5705570"/>
                    <a:gd name="connsiteY123" fmla="*/ 1985969 h 5640341"/>
                    <a:gd name="connsiteX124" fmla="*/ 3962955 w 5705570"/>
                    <a:gd name="connsiteY124" fmla="*/ 2134845 h 5640341"/>
                    <a:gd name="connsiteX125" fmla="*/ 3245151 w 5705570"/>
                    <a:gd name="connsiteY125" fmla="*/ 2364207 h 5640341"/>
                    <a:gd name="connsiteX126" fmla="*/ 3141805 w 5705570"/>
                    <a:gd name="connsiteY126" fmla="*/ 2394877 h 5640341"/>
                    <a:gd name="connsiteX127" fmla="*/ 2848435 w 5705570"/>
                    <a:gd name="connsiteY127" fmla="*/ 2410213 h 5640341"/>
                    <a:gd name="connsiteX128" fmla="*/ 2749184 w 5705570"/>
                    <a:gd name="connsiteY128" fmla="*/ 2400973 h 5640341"/>
                    <a:gd name="connsiteX129" fmla="*/ 2414380 w 5705570"/>
                    <a:gd name="connsiteY129" fmla="*/ 2339632 h 5640341"/>
                    <a:gd name="connsiteX130" fmla="*/ 2246550 w 5705570"/>
                    <a:gd name="connsiteY130" fmla="*/ 2426215 h 5640341"/>
                    <a:gd name="connsiteX131" fmla="*/ 2314177 w 5705570"/>
                    <a:gd name="connsiteY131" fmla="*/ 2940565 h 5640341"/>
                    <a:gd name="connsiteX132" fmla="*/ 2328179 w 5705570"/>
                    <a:gd name="connsiteY132" fmla="*/ 3030099 h 5640341"/>
                    <a:gd name="connsiteX133" fmla="*/ 2281697 w 5705570"/>
                    <a:gd name="connsiteY133" fmla="*/ 3286322 h 5640341"/>
                    <a:gd name="connsiteX134" fmla="*/ 2224547 w 5705570"/>
                    <a:gd name="connsiteY134" fmla="*/ 3389287 h 5640341"/>
                    <a:gd name="connsiteX135" fmla="*/ 1797256 w 5705570"/>
                    <a:gd name="connsiteY135" fmla="*/ 3779717 h 5640341"/>
                    <a:gd name="connsiteX136" fmla="*/ 1620376 w 5705570"/>
                    <a:gd name="connsiteY136" fmla="*/ 3851059 h 5640341"/>
                    <a:gd name="connsiteX137" fmla="*/ 1301098 w 5705570"/>
                    <a:gd name="connsiteY137" fmla="*/ 4008603 h 5640341"/>
                    <a:gd name="connsiteX138" fmla="*/ 1210897 w 5705570"/>
                    <a:gd name="connsiteY138" fmla="*/ 4083565 h 5640341"/>
                    <a:gd name="connsiteX139" fmla="*/ 1066402 w 5705570"/>
                    <a:gd name="connsiteY139" fmla="*/ 4367124 h 5640341"/>
                    <a:gd name="connsiteX140" fmla="*/ 1090786 w 5705570"/>
                    <a:gd name="connsiteY140" fmla="*/ 5014062 h 5640341"/>
                    <a:gd name="connsiteX141" fmla="*/ 1176702 w 5705570"/>
                    <a:gd name="connsiteY141" fmla="*/ 5207705 h 5640341"/>
                    <a:gd name="connsiteX142" fmla="*/ 1282906 w 5705570"/>
                    <a:gd name="connsiteY142" fmla="*/ 5276666 h 5640341"/>
                    <a:gd name="connsiteX143" fmla="*/ 1703244 w 5705570"/>
                    <a:gd name="connsiteY143" fmla="*/ 5535270 h 5640341"/>
                    <a:gd name="connsiteX144" fmla="*/ 1779634 w 5705570"/>
                    <a:gd name="connsiteY144" fmla="*/ 5575466 h 5640341"/>
                    <a:gd name="connsiteX145" fmla="*/ 2113009 w 5705570"/>
                    <a:gd name="connsiteY145" fmla="*/ 5638044 h 5640341"/>
                    <a:gd name="connsiteX146" fmla="*/ 2314177 w 5705570"/>
                    <a:gd name="connsiteY146" fmla="*/ 5629853 h 5640341"/>
                    <a:gd name="connsiteX147" fmla="*/ 2414952 w 5705570"/>
                    <a:gd name="connsiteY147" fmla="*/ 5622329 h 5640341"/>
                    <a:gd name="connsiteX148" fmla="*/ 3036934 w 5705570"/>
                    <a:gd name="connsiteY148" fmla="*/ 5474310 h 5640341"/>
                    <a:gd name="connsiteX149" fmla="*/ 3426126 w 5705570"/>
                    <a:gd name="connsiteY149" fmla="*/ 5530031 h 5640341"/>
                    <a:gd name="connsiteX150" fmla="*/ 3554713 w 5705570"/>
                    <a:gd name="connsiteY150" fmla="*/ 5560797 h 5640341"/>
                    <a:gd name="connsiteX151" fmla="*/ 4313570 w 5705570"/>
                    <a:gd name="connsiteY151" fmla="*/ 5581181 h 5640341"/>
                    <a:gd name="connsiteX152" fmla="*/ 4414345 w 5705570"/>
                    <a:gd name="connsiteY152" fmla="*/ 5549177 h 5640341"/>
                    <a:gd name="connsiteX153" fmla="*/ 4514738 w 5705570"/>
                    <a:gd name="connsiteY153" fmla="*/ 5514219 h 5640341"/>
                    <a:gd name="connsiteX154" fmla="*/ 4709239 w 5705570"/>
                    <a:gd name="connsiteY154" fmla="*/ 5431638 h 5640341"/>
                    <a:gd name="connsiteX155" fmla="*/ 5033089 w 5705570"/>
                    <a:gd name="connsiteY155" fmla="*/ 4997584 h 5640341"/>
                    <a:gd name="connsiteX156" fmla="*/ 5045090 w 5705570"/>
                    <a:gd name="connsiteY156" fmla="*/ 4803559 h 5640341"/>
                    <a:gd name="connsiteX157" fmla="*/ 5028326 w 5705570"/>
                    <a:gd name="connsiteY157" fmla="*/ 4589152 h 5640341"/>
                    <a:gd name="connsiteX158" fmla="*/ 5013753 w 5705570"/>
                    <a:gd name="connsiteY158" fmla="*/ 4482376 h 5640341"/>
                    <a:gd name="connsiteX159" fmla="*/ 5281977 w 5705570"/>
                    <a:gd name="connsiteY159" fmla="*/ 3742951 h 5640341"/>
                    <a:gd name="connsiteX160" fmla="*/ 5350271 w 5705570"/>
                    <a:gd name="connsiteY160" fmla="*/ 3681419 h 5640341"/>
                    <a:gd name="connsiteX161" fmla="*/ 5420089 w 5705570"/>
                    <a:gd name="connsiteY161" fmla="*/ 3622555 h 5640341"/>
                    <a:gd name="connsiteX162" fmla="*/ 5490193 w 5705570"/>
                    <a:gd name="connsiteY162" fmla="*/ 3565976 h 5640341"/>
                    <a:gd name="connsiteX163" fmla="*/ 5558869 w 5705570"/>
                    <a:gd name="connsiteY163" fmla="*/ 3511493 h 5640341"/>
                    <a:gd name="connsiteX164" fmla="*/ 5694981 w 5705570"/>
                    <a:gd name="connsiteY164" fmla="*/ 3130207 h 5640341"/>
                    <a:gd name="connsiteX165" fmla="*/ 5613733 w 5705570"/>
                    <a:gd name="connsiteY165" fmla="*/ 2689009 h 5640341"/>
                    <a:gd name="connsiteX166" fmla="*/ 5574204 w 5705570"/>
                    <a:gd name="connsiteY166" fmla="*/ 2173231 h 5640341"/>
                    <a:gd name="connsiteX167" fmla="*/ 5521721 w 5705570"/>
                    <a:gd name="connsiteY167" fmla="*/ 2090744 h 5640341"/>
                    <a:gd name="connsiteX168" fmla="*/ 5088620 w 5705570"/>
                    <a:gd name="connsiteY168" fmla="*/ 1741558 h 5640341"/>
                    <a:gd name="connsiteX169" fmla="*/ 4998513 w 5705570"/>
                    <a:gd name="connsiteY169" fmla="*/ 1639164 h 5640341"/>
                    <a:gd name="connsiteX170" fmla="*/ 4938505 w 5705570"/>
                    <a:gd name="connsiteY170" fmla="*/ 1543818 h 5640341"/>
                    <a:gd name="connsiteX171" fmla="*/ 4812490 w 5705570"/>
                    <a:gd name="connsiteY171" fmla="*/ 1219111 h 5640341"/>
                    <a:gd name="connsiteX172" fmla="*/ 4772389 w 5705570"/>
                    <a:gd name="connsiteY172" fmla="*/ 1120909 h 5640341"/>
                    <a:gd name="connsiteX173" fmla="*/ 4717811 w 5705570"/>
                    <a:gd name="connsiteY173" fmla="*/ 1016038 h 5640341"/>
                    <a:gd name="connsiteX174" fmla="*/ 4097448 w 5705570"/>
                    <a:gd name="connsiteY174" fmla="*/ 447205 h 5640341"/>
                    <a:gd name="connsiteX175" fmla="*/ 4022486 w 5705570"/>
                    <a:gd name="connsiteY175" fmla="*/ 393008 h 5640341"/>
                    <a:gd name="connsiteX176" fmla="*/ 3864276 w 5705570"/>
                    <a:gd name="connsiteY176" fmla="*/ 298044 h 5640341"/>
                    <a:gd name="connsiteX177" fmla="*/ 3752548 w 5705570"/>
                    <a:gd name="connsiteY177" fmla="*/ 244132 h 5640341"/>
                    <a:gd name="connsiteX178" fmla="*/ 3440128 w 5705570"/>
                    <a:gd name="connsiteY178" fmla="*/ 195840 h 5640341"/>
                    <a:gd name="connsiteX179" fmla="*/ 2869009 w 5705570"/>
                    <a:gd name="connsiteY179" fmla="*/ 198507 h 5640341"/>
                    <a:gd name="connsiteX180" fmla="*/ 2455338 w 5705570"/>
                    <a:gd name="connsiteY180" fmla="*/ 2578 h 5640341"/>
                    <a:gd name="connsiteX181" fmla="*/ 2343991 w 5705570"/>
                    <a:gd name="connsiteY181" fmla="*/ 38868 h 5640341"/>
                    <a:gd name="connsiteX182" fmla="*/ 1978897 w 5705570"/>
                    <a:gd name="connsiteY182" fmla="*/ 352717 h 5640341"/>
                    <a:gd name="connsiteX183" fmla="*/ 1896982 w 5705570"/>
                    <a:gd name="connsiteY183" fmla="*/ 422345 h 5640341"/>
                    <a:gd name="connsiteX184" fmla="*/ 1760013 w 5705570"/>
                    <a:gd name="connsiteY184" fmla="*/ 502450 h 5640341"/>
                    <a:gd name="connsiteX185" fmla="*/ 1651904 w 5705570"/>
                    <a:gd name="connsiteY185" fmla="*/ 552361 h 5640341"/>
                    <a:gd name="connsiteX186" fmla="*/ 1325863 w 5705570"/>
                    <a:gd name="connsiteY186" fmla="*/ 696284 h 5640341"/>
                    <a:gd name="connsiteX187" fmla="*/ 1104598 w 5705570"/>
                    <a:gd name="connsiteY187" fmla="*/ 788486 h 5640341"/>
                    <a:gd name="connsiteX188" fmla="*/ 788939 w 5705570"/>
                    <a:gd name="connsiteY188" fmla="*/ 1172153 h 5640341"/>
                    <a:gd name="connsiteX189" fmla="*/ 768937 w 5705570"/>
                    <a:gd name="connsiteY189" fmla="*/ 1349128 h 5640341"/>
                    <a:gd name="connsiteX190" fmla="*/ 801417 w 5705570"/>
                    <a:gd name="connsiteY190" fmla="*/ 1776514 h 5640341"/>
                    <a:gd name="connsiteX191" fmla="*/ 695880 w 5705570"/>
                    <a:gd name="connsiteY191" fmla="*/ 2342299 h 5640341"/>
                    <a:gd name="connsiteX192" fmla="*/ 230298 w 5705570"/>
                    <a:gd name="connsiteY192" fmla="*/ 2732062 h 5640341"/>
                    <a:gd name="connsiteX193" fmla="*/ 57133 w 5705570"/>
                    <a:gd name="connsiteY193" fmla="*/ 2931325 h 5640341"/>
                    <a:gd name="connsiteX194" fmla="*/ 20653 w 5705570"/>
                    <a:gd name="connsiteY194" fmla="*/ 3010097 h 5640341"/>
                    <a:gd name="connsiteX195" fmla="*/ 100377 w 5705570"/>
                    <a:gd name="connsiteY195" fmla="*/ 3397860 h 5640341"/>
                    <a:gd name="connsiteX196" fmla="*/ 53514 w 5705570"/>
                    <a:gd name="connsiteY196" fmla="*/ 3046673 h 5640341"/>
                    <a:gd name="connsiteX197" fmla="*/ 124380 w 5705570"/>
                    <a:gd name="connsiteY197" fmla="*/ 2944279 h 5640341"/>
                    <a:gd name="connsiteX198" fmla="*/ 124380 w 5705570"/>
                    <a:gd name="connsiteY198" fmla="*/ 2944279 h 564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</a:cxnLst>
                  <a:rect l="l" t="t" r="r" b="b"/>
                  <a:pathLst>
                    <a:path w="5705570" h="5640341">
                      <a:moveTo>
                        <a:pt x="127714" y="2931135"/>
                      </a:moveTo>
                      <a:cubicBezTo>
                        <a:pt x="98377" y="2961805"/>
                        <a:pt x="74659" y="2995619"/>
                        <a:pt x="56181" y="3031623"/>
                      </a:cubicBezTo>
                      <a:cubicBezTo>
                        <a:pt x="174" y="3143542"/>
                        <a:pt x="51609" y="3270701"/>
                        <a:pt x="94948" y="3376333"/>
                      </a:cubicBezTo>
                      <a:cubicBezTo>
                        <a:pt x="38083" y="3278893"/>
                        <a:pt x="-7922" y="3167926"/>
                        <a:pt x="8842" y="3055150"/>
                      </a:cubicBezTo>
                      <a:cubicBezTo>
                        <a:pt x="15985" y="3027147"/>
                        <a:pt x="25225" y="3000096"/>
                        <a:pt x="36369" y="2973997"/>
                      </a:cubicBezTo>
                      <a:cubicBezTo>
                        <a:pt x="69706" y="2895702"/>
                        <a:pt x="119998" y="2826169"/>
                        <a:pt x="186959" y="2767305"/>
                      </a:cubicBezTo>
                      <a:cubicBezTo>
                        <a:pt x="389937" y="2594045"/>
                        <a:pt x="652541" y="2491175"/>
                        <a:pt x="758078" y="2239429"/>
                      </a:cubicBezTo>
                      <a:cubicBezTo>
                        <a:pt x="885332" y="1936249"/>
                        <a:pt x="768937" y="1611446"/>
                        <a:pt x="763507" y="1300169"/>
                      </a:cubicBezTo>
                      <a:cubicBezTo>
                        <a:pt x="761507" y="1238638"/>
                        <a:pt x="770937" y="1179202"/>
                        <a:pt x="789796" y="1123576"/>
                      </a:cubicBezTo>
                      <a:cubicBezTo>
                        <a:pt x="846375" y="956602"/>
                        <a:pt x="987440" y="823157"/>
                        <a:pt x="1155937" y="764197"/>
                      </a:cubicBezTo>
                      <a:cubicBezTo>
                        <a:pt x="1220898" y="735813"/>
                        <a:pt x="1285858" y="709048"/>
                        <a:pt x="1350724" y="682854"/>
                      </a:cubicBezTo>
                      <a:cubicBezTo>
                        <a:pt x="1448069" y="643611"/>
                        <a:pt x="1545129" y="605511"/>
                        <a:pt x="1641808" y="564934"/>
                      </a:cubicBezTo>
                      <a:cubicBezTo>
                        <a:pt x="1674002" y="551409"/>
                        <a:pt x="1706197" y="537502"/>
                        <a:pt x="1738391" y="523119"/>
                      </a:cubicBezTo>
                      <a:cubicBezTo>
                        <a:pt x="1768109" y="511404"/>
                        <a:pt x="1796208" y="497592"/>
                        <a:pt x="1823164" y="482162"/>
                      </a:cubicBezTo>
                      <a:cubicBezTo>
                        <a:pt x="1848881" y="466446"/>
                        <a:pt x="1875932" y="450253"/>
                        <a:pt x="1900316" y="431298"/>
                      </a:cubicBezTo>
                      <a:cubicBezTo>
                        <a:pt x="2038333" y="317570"/>
                        <a:pt x="2116915" y="166027"/>
                        <a:pt x="2268457" y="74016"/>
                      </a:cubicBezTo>
                      <a:cubicBezTo>
                        <a:pt x="2295794" y="57347"/>
                        <a:pt x="2323512" y="43726"/>
                        <a:pt x="2351420" y="32582"/>
                      </a:cubicBezTo>
                      <a:cubicBezTo>
                        <a:pt x="2379328" y="21438"/>
                        <a:pt x="2407522" y="12960"/>
                        <a:pt x="2435812" y="7245"/>
                      </a:cubicBezTo>
                      <a:cubicBezTo>
                        <a:pt x="2514774" y="-9900"/>
                        <a:pt x="2590593" y="6293"/>
                        <a:pt x="2660983" y="52299"/>
                      </a:cubicBezTo>
                      <a:cubicBezTo>
                        <a:pt x="2812526" y="149739"/>
                        <a:pt x="2950638" y="268897"/>
                        <a:pt x="3140090" y="247180"/>
                      </a:cubicBezTo>
                      <a:cubicBezTo>
                        <a:pt x="3316017" y="230892"/>
                        <a:pt x="3491944" y="160598"/>
                        <a:pt x="3665966" y="216033"/>
                      </a:cubicBezTo>
                      <a:cubicBezTo>
                        <a:pt x="3709780" y="229083"/>
                        <a:pt x="3751500" y="246513"/>
                        <a:pt x="3792553" y="265278"/>
                      </a:cubicBezTo>
                      <a:cubicBezTo>
                        <a:pt x="3883326" y="307664"/>
                        <a:pt x="3970766" y="357099"/>
                        <a:pt x="4053443" y="415582"/>
                      </a:cubicBezTo>
                      <a:cubicBezTo>
                        <a:pt x="4080970" y="435013"/>
                        <a:pt x="4108116" y="455492"/>
                        <a:pt x="4135358" y="476733"/>
                      </a:cubicBezTo>
                      <a:cubicBezTo>
                        <a:pt x="4331096" y="620655"/>
                        <a:pt x="4539503" y="737146"/>
                        <a:pt x="4680283" y="953650"/>
                      </a:cubicBezTo>
                      <a:cubicBezTo>
                        <a:pt x="4695618" y="978033"/>
                        <a:pt x="4709810" y="1002608"/>
                        <a:pt x="4723336" y="1027278"/>
                      </a:cubicBezTo>
                      <a:cubicBezTo>
                        <a:pt x="4736671" y="1052043"/>
                        <a:pt x="4749339" y="1076903"/>
                        <a:pt x="4761531" y="1101859"/>
                      </a:cubicBezTo>
                      <a:cubicBezTo>
                        <a:pt x="4824587" y="1244543"/>
                        <a:pt x="4857638" y="1394276"/>
                        <a:pt x="4934314" y="1534293"/>
                      </a:cubicBezTo>
                      <a:cubicBezTo>
                        <a:pt x="4949650" y="1562297"/>
                        <a:pt x="4966700" y="1589920"/>
                        <a:pt x="4986130" y="1616971"/>
                      </a:cubicBezTo>
                      <a:cubicBezTo>
                        <a:pt x="5015848" y="1657547"/>
                        <a:pt x="5048329" y="1695456"/>
                        <a:pt x="5086238" y="1730699"/>
                      </a:cubicBezTo>
                      <a:cubicBezTo>
                        <a:pt x="5213492" y="1841665"/>
                        <a:pt x="5362368" y="1909388"/>
                        <a:pt x="5476001" y="2036547"/>
                      </a:cubicBezTo>
                      <a:cubicBezTo>
                        <a:pt x="5500385" y="2064074"/>
                        <a:pt x="5522579" y="2092744"/>
                        <a:pt x="5543058" y="2122272"/>
                      </a:cubicBezTo>
                      <a:cubicBezTo>
                        <a:pt x="5562774" y="2151895"/>
                        <a:pt x="5580586" y="2182470"/>
                        <a:pt x="5595064" y="2214188"/>
                      </a:cubicBezTo>
                      <a:cubicBezTo>
                        <a:pt x="5662787" y="2377542"/>
                        <a:pt x="5624877" y="2558898"/>
                        <a:pt x="5611352" y="2729490"/>
                      </a:cubicBezTo>
                      <a:cubicBezTo>
                        <a:pt x="5600493" y="2851315"/>
                        <a:pt x="5651928" y="2962282"/>
                        <a:pt x="5684408" y="3078677"/>
                      </a:cubicBezTo>
                      <a:cubicBezTo>
                        <a:pt x="5727747" y="3227553"/>
                        <a:pt x="5689838" y="3381858"/>
                        <a:pt x="5583539" y="3489966"/>
                      </a:cubicBezTo>
                      <a:cubicBezTo>
                        <a:pt x="5549725" y="3530067"/>
                        <a:pt x="5512482" y="3567214"/>
                        <a:pt x="5470572" y="3601123"/>
                      </a:cubicBezTo>
                      <a:cubicBezTo>
                        <a:pt x="5436758" y="3627507"/>
                        <a:pt x="5402182" y="3652177"/>
                        <a:pt x="5368178" y="3676752"/>
                      </a:cubicBezTo>
                      <a:cubicBezTo>
                        <a:pt x="5334079" y="3701326"/>
                        <a:pt x="5300455" y="3725710"/>
                        <a:pt x="5267880" y="3751523"/>
                      </a:cubicBezTo>
                      <a:cubicBezTo>
                        <a:pt x="4996894" y="3915067"/>
                        <a:pt x="4969843" y="4250729"/>
                        <a:pt x="5003561" y="4535621"/>
                      </a:cubicBezTo>
                      <a:cubicBezTo>
                        <a:pt x="5005276" y="4569721"/>
                        <a:pt x="5007466" y="4603725"/>
                        <a:pt x="5009943" y="4637729"/>
                      </a:cubicBezTo>
                      <a:cubicBezTo>
                        <a:pt x="5012420" y="4671638"/>
                        <a:pt x="5015087" y="4705547"/>
                        <a:pt x="5017658" y="4739171"/>
                      </a:cubicBezTo>
                      <a:cubicBezTo>
                        <a:pt x="5023754" y="4815942"/>
                        <a:pt x="5030327" y="4891761"/>
                        <a:pt x="5034803" y="4965294"/>
                      </a:cubicBezTo>
                      <a:cubicBezTo>
                        <a:pt x="5048329" y="5171034"/>
                        <a:pt x="4902120" y="5357819"/>
                        <a:pt x="4716763" y="5436686"/>
                      </a:cubicBezTo>
                      <a:cubicBezTo>
                        <a:pt x="4641897" y="5473929"/>
                        <a:pt x="4562459" y="5505552"/>
                        <a:pt x="4481496" y="5533269"/>
                      </a:cubicBezTo>
                      <a:cubicBezTo>
                        <a:pt x="4454540" y="5542509"/>
                        <a:pt x="4427299" y="5551367"/>
                        <a:pt x="4400153" y="5559845"/>
                      </a:cubicBezTo>
                      <a:cubicBezTo>
                        <a:pt x="4372911" y="5568322"/>
                        <a:pt x="4345670" y="5576418"/>
                        <a:pt x="4318428" y="5584229"/>
                      </a:cubicBezTo>
                      <a:cubicBezTo>
                        <a:pt x="4092876" y="5664334"/>
                        <a:pt x="3870848" y="5632997"/>
                        <a:pt x="3646153" y="5580418"/>
                      </a:cubicBezTo>
                      <a:cubicBezTo>
                        <a:pt x="3601195" y="5569941"/>
                        <a:pt x="3556142" y="5558511"/>
                        <a:pt x="3510994" y="5546985"/>
                      </a:cubicBezTo>
                      <a:cubicBezTo>
                        <a:pt x="3324113" y="5501170"/>
                        <a:pt x="3131994" y="5428114"/>
                        <a:pt x="2939779" y="5490312"/>
                      </a:cubicBezTo>
                      <a:cubicBezTo>
                        <a:pt x="2777378" y="5544414"/>
                        <a:pt x="2620406" y="5617566"/>
                        <a:pt x="2447432" y="5621281"/>
                      </a:cubicBezTo>
                      <a:cubicBezTo>
                        <a:pt x="2408951" y="5624043"/>
                        <a:pt x="2370184" y="5626615"/>
                        <a:pt x="2331418" y="5628901"/>
                      </a:cubicBezTo>
                      <a:cubicBezTo>
                        <a:pt x="2292651" y="5631187"/>
                        <a:pt x="2253789" y="5633092"/>
                        <a:pt x="2214927" y="5634616"/>
                      </a:cubicBezTo>
                      <a:cubicBezTo>
                        <a:pt x="2152729" y="5636902"/>
                        <a:pt x="2090340" y="5637568"/>
                        <a:pt x="2028237" y="5634520"/>
                      </a:cubicBezTo>
                      <a:cubicBezTo>
                        <a:pt x="1946322" y="5629472"/>
                        <a:pt x="1870408" y="5611661"/>
                        <a:pt x="1799732" y="5583657"/>
                      </a:cubicBezTo>
                      <a:cubicBezTo>
                        <a:pt x="1764394" y="5569655"/>
                        <a:pt x="1730200" y="5553177"/>
                        <a:pt x="1696672" y="5534508"/>
                      </a:cubicBezTo>
                      <a:cubicBezTo>
                        <a:pt x="1569132" y="5440877"/>
                        <a:pt x="1413779" y="5375155"/>
                        <a:pt x="1281763" y="5285048"/>
                      </a:cubicBezTo>
                      <a:cubicBezTo>
                        <a:pt x="1248711" y="5262474"/>
                        <a:pt x="1217183" y="5238471"/>
                        <a:pt x="1188513" y="5211325"/>
                      </a:cubicBezTo>
                      <a:cubicBezTo>
                        <a:pt x="1015253" y="4978820"/>
                        <a:pt x="1080214" y="4651255"/>
                        <a:pt x="1077547" y="4375220"/>
                      </a:cubicBezTo>
                      <a:cubicBezTo>
                        <a:pt x="1077547" y="4275017"/>
                        <a:pt x="1147936" y="4183006"/>
                        <a:pt x="1218612" y="4109854"/>
                      </a:cubicBezTo>
                      <a:cubicBezTo>
                        <a:pt x="1252235" y="4077469"/>
                        <a:pt x="1290049" y="4049084"/>
                        <a:pt x="1332055" y="4026033"/>
                      </a:cubicBezTo>
                      <a:cubicBezTo>
                        <a:pt x="1397682" y="3990886"/>
                        <a:pt x="1465214" y="3960692"/>
                        <a:pt x="1532937" y="3932022"/>
                      </a:cubicBezTo>
                      <a:cubicBezTo>
                        <a:pt x="1600660" y="3903352"/>
                        <a:pt x="1668668" y="3876110"/>
                        <a:pt x="1735343" y="3846678"/>
                      </a:cubicBezTo>
                      <a:cubicBezTo>
                        <a:pt x="1950513" y="3766001"/>
                        <a:pt x="2136822" y="3619411"/>
                        <a:pt x="2253598" y="3425292"/>
                      </a:cubicBezTo>
                      <a:cubicBezTo>
                        <a:pt x="2273029" y="3392907"/>
                        <a:pt x="2290555" y="3359188"/>
                        <a:pt x="2305605" y="3323755"/>
                      </a:cubicBezTo>
                      <a:cubicBezTo>
                        <a:pt x="2336275" y="3241078"/>
                        <a:pt x="2355230" y="3154496"/>
                        <a:pt x="2349801" y="3065152"/>
                      </a:cubicBezTo>
                      <a:cubicBezTo>
                        <a:pt x="2347515" y="3034005"/>
                        <a:pt x="2342467" y="3003239"/>
                        <a:pt x="2335704" y="2972759"/>
                      </a:cubicBezTo>
                      <a:cubicBezTo>
                        <a:pt x="2328751" y="2941993"/>
                        <a:pt x="2320178" y="2911513"/>
                        <a:pt x="2311034" y="2880843"/>
                      </a:cubicBezTo>
                      <a:cubicBezTo>
                        <a:pt x="2265886" y="2743016"/>
                        <a:pt x="2225309" y="2599570"/>
                        <a:pt x="2244264" y="2450694"/>
                      </a:cubicBezTo>
                      <a:cubicBezTo>
                        <a:pt x="2252360" y="2372208"/>
                        <a:pt x="2317321" y="2312677"/>
                        <a:pt x="2398569" y="2328869"/>
                      </a:cubicBezTo>
                      <a:cubicBezTo>
                        <a:pt x="2520394" y="2353253"/>
                        <a:pt x="2631360" y="2377637"/>
                        <a:pt x="2749660" y="2384400"/>
                      </a:cubicBezTo>
                      <a:cubicBezTo>
                        <a:pt x="2781569" y="2386686"/>
                        <a:pt x="2813287" y="2388686"/>
                        <a:pt x="2844910" y="2390020"/>
                      </a:cubicBezTo>
                      <a:cubicBezTo>
                        <a:pt x="2939398" y="2393734"/>
                        <a:pt x="3033696" y="2392306"/>
                        <a:pt x="3127422" y="2374684"/>
                      </a:cubicBezTo>
                      <a:cubicBezTo>
                        <a:pt x="3157235" y="2368684"/>
                        <a:pt x="3186096" y="2361921"/>
                        <a:pt x="3214957" y="2355444"/>
                      </a:cubicBezTo>
                      <a:cubicBezTo>
                        <a:pt x="3513661" y="2285435"/>
                        <a:pt x="3849322" y="2247526"/>
                        <a:pt x="4078493" y="2025498"/>
                      </a:cubicBezTo>
                      <a:cubicBezTo>
                        <a:pt x="4128880" y="1972634"/>
                        <a:pt x="4167647" y="1912531"/>
                        <a:pt x="4197270" y="1847380"/>
                      </a:cubicBezTo>
                      <a:cubicBezTo>
                        <a:pt x="4211653" y="1813852"/>
                        <a:pt x="4222702" y="1779943"/>
                        <a:pt x="4230988" y="1745844"/>
                      </a:cubicBezTo>
                      <a:cubicBezTo>
                        <a:pt x="4271565" y="1489621"/>
                        <a:pt x="4304045" y="1227112"/>
                        <a:pt x="4274327" y="967270"/>
                      </a:cubicBezTo>
                      <a:cubicBezTo>
                        <a:pt x="4109164" y="880688"/>
                        <a:pt x="3933237" y="823824"/>
                        <a:pt x="3764168" y="746957"/>
                      </a:cubicBezTo>
                      <a:cubicBezTo>
                        <a:pt x="3735403" y="733717"/>
                        <a:pt x="3705970" y="721240"/>
                        <a:pt x="3676157" y="709714"/>
                      </a:cubicBezTo>
                      <a:cubicBezTo>
                        <a:pt x="3646249" y="698284"/>
                        <a:pt x="3615864" y="687807"/>
                        <a:pt x="3585003" y="678567"/>
                      </a:cubicBezTo>
                      <a:cubicBezTo>
                        <a:pt x="3532711" y="664185"/>
                        <a:pt x="3481276" y="647897"/>
                        <a:pt x="3427174" y="653326"/>
                      </a:cubicBezTo>
                      <a:cubicBezTo>
                        <a:pt x="3102371" y="696665"/>
                        <a:pt x="2812716" y="618084"/>
                        <a:pt x="2533919" y="436823"/>
                      </a:cubicBezTo>
                      <a:cubicBezTo>
                        <a:pt x="2460862" y="390817"/>
                        <a:pt x="2376947" y="444919"/>
                        <a:pt x="2324941" y="502545"/>
                      </a:cubicBezTo>
                      <a:cubicBezTo>
                        <a:pt x="2303700" y="526453"/>
                        <a:pt x="2285602" y="553885"/>
                        <a:pt x="2271410" y="582936"/>
                      </a:cubicBezTo>
                      <a:cubicBezTo>
                        <a:pt x="2214546" y="696665"/>
                        <a:pt x="2157682" y="810298"/>
                        <a:pt x="2059003" y="896976"/>
                      </a:cubicBezTo>
                      <a:cubicBezTo>
                        <a:pt x="2033476" y="921646"/>
                        <a:pt x="2008234" y="946220"/>
                        <a:pt x="1982898" y="970032"/>
                      </a:cubicBezTo>
                      <a:cubicBezTo>
                        <a:pt x="1957561" y="993845"/>
                        <a:pt x="1932225" y="1016800"/>
                        <a:pt x="1906603" y="1038231"/>
                      </a:cubicBezTo>
                      <a:cubicBezTo>
                        <a:pt x="1880790" y="1061663"/>
                        <a:pt x="1855072" y="1084713"/>
                        <a:pt x="1828879" y="1106811"/>
                      </a:cubicBezTo>
                      <a:cubicBezTo>
                        <a:pt x="1750488" y="1173201"/>
                        <a:pt x="1668192" y="1231589"/>
                        <a:pt x="1568560" y="1265784"/>
                      </a:cubicBezTo>
                      <a:cubicBezTo>
                        <a:pt x="1521602" y="1285215"/>
                        <a:pt x="1474930" y="1307789"/>
                        <a:pt x="1430543" y="1333888"/>
                      </a:cubicBezTo>
                      <a:cubicBezTo>
                        <a:pt x="1386157" y="1360081"/>
                        <a:pt x="1344056" y="1389799"/>
                        <a:pt x="1306432" y="1423708"/>
                      </a:cubicBezTo>
                      <a:cubicBezTo>
                        <a:pt x="1231852" y="1484383"/>
                        <a:pt x="1175083" y="1570965"/>
                        <a:pt x="1164224" y="1662976"/>
                      </a:cubicBezTo>
                      <a:cubicBezTo>
                        <a:pt x="1155175" y="1755464"/>
                        <a:pt x="1137649" y="1845285"/>
                        <a:pt x="1112313" y="1931486"/>
                      </a:cubicBezTo>
                      <a:cubicBezTo>
                        <a:pt x="1086976" y="2017783"/>
                        <a:pt x="1053734" y="2100460"/>
                        <a:pt x="1013443" y="2178946"/>
                      </a:cubicBezTo>
                      <a:cubicBezTo>
                        <a:pt x="893524" y="2415451"/>
                        <a:pt x="701309" y="2613095"/>
                        <a:pt x="471566" y="2742349"/>
                      </a:cubicBezTo>
                      <a:cubicBezTo>
                        <a:pt x="393556" y="2786736"/>
                        <a:pt x="310213" y="2824264"/>
                        <a:pt x="222202" y="2853982"/>
                      </a:cubicBezTo>
                      <a:cubicBezTo>
                        <a:pt x="184292" y="2867413"/>
                        <a:pt x="157146" y="2902560"/>
                        <a:pt x="127714" y="2931135"/>
                      </a:cubicBezTo>
                      <a:lnTo>
                        <a:pt x="127714" y="2931135"/>
                      </a:lnTo>
                      <a:close/>
                      <a:moveTo>
                        <a:pt x="124380" y="2944279"/>
                      </a:moveTo>
                      <a:cubicBezTo>
                        <a:pt x="173434" y="2902655"/>
                        <a:pt x="222106" y="2864746"/>
                        <a:pt x="278971" y="2829503"/>
                      </a:cubicBezTo>
                      <a:cubicBezTo>
                        <a:pt x="370982" y="2772639"/>
                        <a:pt x="465756" y="2729395"/>
                        <a:pt x="557577" y="2681865"/>
                      </a:cubicBezTo>
                      <a:cubicBezTo>
                        <a:pt x="809513" y="2575090"/>
                        <a:pt x="993536" y="2350396"/>
                        <a:pt x="1052782" y="2084458"/>
                      </a:cubicBezTo>
                      <a:cubicBezTo>
                        <a:pt x="1074975" y="2006353"/>
                        <a:pt x="1092310" y="1925962"/>
                        <a:pt x="1110313" y="1845856"/>
                      </a:cubicBezTo>
                      <a:cubicBezTo>
                        <a:pt x="1128410" y="1765751"/>
                        <a:pt x="1147174" y="1685931"/>
                        <a:pt x="1172225" y="1608779"/>
                      </a:cubicBezTo>
                      <a:cubicBezTo>
                        <a:pt x="1202038" y="1519434"/>
                        <a:pt x="1266999" y="1443616"/>
                        <a:pt x="1341865" y="1388561"/>
                      </a:cubicBezTo>
                      <a:cubicBezTo>
                        <a:pt x="1388728" y="1350937"/>
                        <a:pt x="1440449" y="1318362"/>
                        <a:pt x="1494551" y="1290358"/>
                      </a:cubicBezTo>
                      <a:cubicBezTo>
                        <a:pt x="1521697" y="1276452"/>
                        <a:pt x="1549415" y="1263593"/>
                        <a:pt x="1577514" y="1251782"/>
                      </a:cubicBezTo>
                      <a:cubicBezTo>
                        <a:pt x="1635045" y="1229684"/>
                        <a:pt x="1686480" y="1208062"/>
                        <a:pt x="1740582" y="1172915"/>
                      </a:cubicBezTo>
                      <a:cubicBezTo>
                        <a:pt x="1776205" y="1148531"/>
                        <a:pt x="1809638" y="1122337"/>
                        <a:pt x="1841928" y="1095286"/>
                      </a:cubicBezTo>
                      <a:cubicBezTo>
                        <a:pt x="1874218" y="1068235"/>
                        <a:pt x="1905364" y="1040232"/>
                        <a:pt x="1936416" y="1011942"/>
                      </a:cubicBezTo>
                      <a:cubicBezTo>
                        <a:pt x="1968706" y="985939"/>
                        <a:pt x="2000329" y="957079"/>
                        <a:pt x="2031856" y="926979"/>
                      </a:cubicBezTo>
                      <a:cubicBezTo>
                        <a:pt x="2063384" y="896785"/>
                        <a:pt x="2094817" y="865257"/>
                        <a:pt x="2124439" y="830110"/>
                      </a:cubicBezTo>
                      <a:cubicBezTo>
                        <a:pt x="2165206" y="763911"/>
                        <a:pt x="2205593" y="682473"/>
                        <a:pt x="2252360" y="608749"/>
                      </a:cubicBezTo>
                      <a:cubicBezTo>
                        <a:pt x="2275792" y="571887"/>
                        <a:pt x="2300747" y="536931"/>
                        <a:pt x="2328179" y="507022"/>
                      </a:cubicBezTo>
                      <a:cubicBezTo>
                        <a:pt x="2398283" y="415011"/>
                        <a:pt x="2528204" y="387960"/>
                        <a:pt x="2614786" y="469113"/>
                      </a:cubicBezTo>
                      <a:cubicBezTo>
                        <a:pt x="2850244" y="677520"/>
                        <a:pt x="3153425" y="666756"/>
                        <a:pt x="3440413" y="655898"/>
                      </a:cubicBezTo>
                      <a:cubicBezTo>
                        <a:pt x="3475656" y="653231"/>
                        <a:pt x="3510803" y="658565"/>
                        <a:pt x="3547093" y="669138"/>
                      </a:cubicBezTo>
                      <a:cubicBezTo>
                        <a:pt x="3581574" y="677234"/>
                        <a:pt x="3615673" y="686664"/>
                        <a:pt x="3649297" y="697903"/>
                      </a:cubicBezTo>
                      <a:cubicBezTo>
                        <a:pt x="3682920" y="709143"/>
                        <a:pt x="3715972" y="722287"/>
                        <a:pt x="3748357" y="737718"/>
                      </a:cubicBezTo>
                      <a:cubicBezTo>
                        <a:pt x="3922188" y="820966"/>
                        <a:pt x="4106211" y="872401"/>
                        <a:pt x="4274042" y="967175"/>
                      </a:cubicBezTo>
                      <a:cubicBezTo>
                        <a:pt x="4292996" y="1202633"/>
                        <a:pt x="4268612" y="1440853"/>
                        <a:pt x="4240228" y="1674216"/>
                      </a:cubicBezTo>
                      <a:cubicBezTo>
                        <a:pt x="4233941" y="1718317"/>
                        <a:pt x="4224416" y="1761751"/>
                        <a:pt x="4210224" y="1804804"/>
                      </a:cubicBezTo>
                      <a:cubicBezTo>
                        <a:pt x="4187745" y="1869193"/>
                        <a:pt x="4157075" y="1930248"/>
                        <a:pt x="4116498" y="1985969"/>
                      </a:cubicBezTo>
                      <a:cubicBezTo>
                        <a:pt x="4075921" y="2041595"/>
                        <a:pt x="4025725" y="2091792"/>
                        <a:pt x="3962955" y="2134845"/>
                      </a:cubicBezTo>
                      <a:cubicBezTo>
                        <a:pt x="3742546" y="2261908"/>
                        <a:pt x="3486991" y="2296484"/>
                        <a:pt x="3245151" y="2364207"/>
                      </a:cubicBezTo>
                      <a:cubicBezTo>
                        <a:pt x="3210575" y="2373922"/>
                        <a:pt x="3176285" y="2384209"/>
                        <a:pt x="3141805" y="2394877"/>
                      </a:cubicBezTo>
                      <a:cubicBezTo>
                        <a:pt x="3044745" y="2417356"/>
                        <a:pt x="2946828" y="2417071"/>
                        <a:pt x="2848435" y="2410213"/>
                      </a:cubicBezTo>
                      <a:cubicBezTo>
                        <a:pt x="2815478" y="2407736"/>
                        <a:pt x="2782426" y="2404498"/>
                        <a:pt x="2749184" y="2400973"/>
                      </a:cubicBezTo>
                      <a:cubicBezTo>
                        <a:pt x="2636313" y="2391067"/>
                        <a:pt x="2528109" y="2366779"/>
                        <a:pt x="2414380" y="2339632"/>
                      </a:cubicBezTo>
                      <a:cubicBezTo>
                        <a:pt x="2341324" y="2323345"/>
                        <a:pt x="2265505" y="2350491"/>
                        <a:pt x="2246550" y="2426215"/>
                      </a:cubicBezTo>
                      <a:cubicBezTo>
                        <a:pt x="2197782" y="2604904"/>
                        <a:pt x="2270934" y="2772639"/>
                        <a:pt x="2314177" y="2940565"/>
                      </a:cubicBezTo>
                      <a:cubicBezTo>
                        <a:pt x="2320940" y="2970378"/>
                        <a:pt x="2325703" y="3000286"/>
                        <a:pt x="2328179" y="3030099"/>
                      </a:cubicBezTo>
                      <a:cubicBezTo>
                        <a:pt x="2335514" y="3119539"/>
                        <a:pt x="2322369" y="3207741"/>
                        <a:pt x="2281697" y="3286322"/>
                      </a:cubicBezTo>
                      <a:cubicBezTo>
                        <a:pt x="2264171" y="3321374"/>
                        <a:pt x="2245121" y="3355759"/>
                        <a:pt x="2224547" y="3389287"/>
                      </a:cubicBezTo>
                      <a:cubicBezTo>
                        <a:pt x="2121391" y="3556737"/>
                        <a:pt x="1979945" y="3703041"/>
                        <a:pt x="1797256" y="3779717"/>
                      </a:cubicBezTo>
                      <a:cubicBezTo>
                        <a:pt x="1739725" y="3804768"/>
                        <a:pt x="1680003" y="3827628"/>
                        <a:pt x="1620376" y="3851059"/>
                      </a:cubicBezTo>
                      <a:cubicBezTo>
                        <a:pt x="1508553" y="3895065"/>
                        <a:pt x="1397110" y="3941356"/>
                        <a:pt x="1301098" y="4008603"/>
                      </a:cubicBezTo>
                      <a:cubicBezTo>
                        <a:pt x="1269094" y="4030987"/>
                        <a:pt x="1238805" y="4055752"/>
                        <a:pt x="1210897" y="4083565"/>
                      </a:cubicBezTo>
                      <a:cubicBezTo>
                        <a:pt x="1134030" y="4161384"/>
                        <a:pt x="1077261" y="4258825"/>
                        <a:pt x="1066402" y="4367124"/>
                      </a:cubicBezTo>
                      <a:cubicBezTo>
                        <a:pt x="1047448" y="4583627"/>
                        <a:pt x="1077261" y="4797559"/>
                        <a:pt x="1090786" y="5014062"/>
                      </a:cubicBezTo>
                      <a:cubicBezTo>
                        <a:pt x="1096216" y="5084452"/>
                        <a:pt x="1123267" y="5157509"/>
                        <a:pt x="1176702" y="5207705"/>
                      </a:cubicBezTo>
                      <a:cubicBezTo>
                        <a:pt x="1206991" y="5233994"/>
                        <a:pt x="1242329" y="5257044"/>
                        <a:pt x="1282906" y="5276666"/>
                      </a:cubicBezTo>
                      <a:cubicBezTo>
                        <a:pt x="1431781" y="5347056"/>
                        <a:pt x="1564465" y="5444497"/>
                        <a:pt x="1703244" y="5535270"/>
                      </a:cubicBezTo>
                      <a:cubicBezTo>
                        <a:pt x="1728390" y="5550034"/>
                        <a:pt x="1753726" y="5563369"/>
                        <a:pt x="1779634" y="5575466"/>
                      </a:cubicBezTo>
                      <a:cubicBezTo>
                        <a:pt x="1883171" y="5623472"/>
                        <a:pt x="1995471" y="5648332"/>
                        <a:pt x="2113009" y="5638044"/>
                      </a:cubicBezTo>
                      <a:cubicBezTo>
                        <a:pt x="2179780" y="5637759"/>
                        <a:pt x="2247026" y="5634330"/>
                        <a:pt x="2314177" y="5629853"/>
                      </a:cubicBezTo>
                      <a:cubicBezTo>
                        <a:pt x="2347801" y="5627567"/>
                        <a:pt x="2381424" y="5624995"/>
                        <a:pt x="2414952" y="5622329"/>
                      </a:cubicBezTo>
                      <a:cubicBezTo>
                        <a:pt x="2625454" y="5598802"/>
                        <a:pt x="2823098" y="5522983"/>
                        <a:pt x="3036934" y="5474310"/>
                      </a:cubicBezTo>
                      <a:cubicBezTo>
                        <a:pt x="3169618" y="5441830"/>
                        <a:pt x="3296776" y="5504123"/>
                        <a:pt x="3426126" y="5530031"/>
                      </a:cubicBezTo>
                      <a:cubicBezTo>
                        <a:pt x="3469179" y="5540128"/>
                        <a:pt x="3512042" y="5550605"/>
                        <a:pt x="3554713" y="5560797"/>
                      </a:cubicBezTo>
                      <a:cubicBezTo>
                        <a:pt x="3810936" y="5622043"/>
                        <a:pt x="4062586" y="5673573"/>
                        <a:pt x="4313570" y="5581181"/>
                      </a:cubicBezTo>
                      <a:cubicBezTo>
                        <a:pt x="4347098" y="5570893"/>
                        <a:pt x="4380721" y="5560321"/>
                        <a:pt x="4414345" y="5549177"/>
                      </a:cubicBezTo>
                      <a:cubicBezTo>
                        <a:pt x="4447968" y="5538032"/>
                        <a:pt x="4481496" y="5526412"/>
                        <a:pt x="4514738" y="5514219"/>
                      </a:cubicBezTo>
                      <a:cubicBezTo>
                        <a:pt x="4581223" y="5489741"/>
                        <a:pt x="4646660" y="5462594"/>
                        <a:pt x="4709239" y="5431638"/>
                      </a:cubicBezTo>
                      <a:cubicBezTo>
                        <a:pt x="4916503" y="5348770"/>
                        <a:pt x="5003942" y="5185417"/>
                        <a:pt x="5033089" y="4997584"/>
                      </a:cubicBezTo>
                      <a:cubicBezTo>
                        <a:pt x="5042804" y="4934909"/>
                        <a:pt x="5046043" y="4869568"/>
                        <a:pt x="5045090" y="4803559"/>
                      </a:cubicBezTo>
                      <a:cubicBezTo>
                        <a:pt x="5043852" y="4731550"/>
                        <a:pt x="5037090" y="4660304"/>
                        <a:pt x="5028326" y="4589152"/>
                      </a:cubicBezTo>
                      <a:cubicBezTo>
                        <a:pt x="5023945" y="4553623"/>
                        <a:pt x="5019087" y="4518000"/>
                        <a:pt x="5013753" y="4482376"/>
                      </a:cubicBezTo>
                      <a:cubicBezTo>
                        <a:pt x="4907264" y="4199293"/>
                        <a:pt x="5048043" y="3912400"/>
                        <a:pt x="5281977" y="3742951"/>
                      </a:cubicBezTo>
                      <a:cubicBezTo>
                        <a:pt x="5304456" y="3721996"/>
                        <a:pt x="5327221" y="3701422"/>
                        <a:pt x="5350271" y="3681419"/>
                      </a:cubicBezTo>
                      <a:cubicBezTo>
                        <a:pt x="5373322" y="3661321"/>
                        <a:pt x="5396658" y="3641795"/>
                        <a:pt x="5420089" y="3622555"/>
                      </a:cubicBezTo>
                      <a:cubicBezTo>
                        <a:pt x="5443521" y="3603314"/>
                        <a:pt x="5466952" y="3584455"/>
                        <a:pt x="5490193" y="3565976"/>
                      </a:cubicBezTo>
                      <a:cubicBezTo>
                        <a:pt x="5513434" y="3547498"/>
                        <a:pt x="5536390" y="3529305"/>
                        <a:pt x="5558869" y="3511493"/>
                      </a:cubicBezTo>
                      <a:cubicBezTo>
                        <a:pt x="5676026" y="3422530"/>
                        <a:pt x="5730128" y="3276416"/>
                        <a:pt x="5694981" y="3130207"/>
                      </a:cubicBezTo>
                      <a:cubicBezTo>
                        <a:pt x="5659834" y="2978665"/>
                        <a:pt x="5594778" y="2845981"/>
                        <a:pt x="5613733" y="2689009"/>
                      </a:cubicBezTo>
                      <a:cubicBezTo>
                        <a:pt x="5632688" y="2515749"/>
                        <a:pt x="5659739" y="2328964"/>
                        <a:pt x="5574204" y="2173231"/>
                      </a:cubicBezTo>
                      <a:cubicBezTo>
                        <a:pt x="5558869" y="2145322"/>
                        <a:pt x="5541152" y="2117890"/>
                        <a:pt x="5521721" y="2090744"/>
                      </a:cubicBezTo>
                      <a:cubicBezTo>
                        <a:pt x="5405326" y="1931010"/>
                        <a:pt x="5234828" y="1863382"/>
                        <a:pt x="5088620" y="1741558"/>
                      </a:cubicBezTo>
                      <a:cubicBezTo>
                        <a:pt x="5053472" y="1711744"/>
                        <a:pt x="5023659" y="1676597"/>
                        <a:pt x="4998513" y="1639164"/>
                      </a:cubicBezTo>
                      <a:cubicBezTo>
                        <a:pt x="4976701" y="1608493"/>
                        <a:pt x="4956984" y="1576584"/>
                        <a:pt x="4938505" y="1543818"/>
                      </a:cubicBezTo>
                      <a:cubicBezTo>
                        <a:pt x="4883070" y="1445425"/>
                        <a:pt x="4839255" y="1338459"/>
                        <a:pt x="4812490" y="1219111"/>
                      </a:cubicBezTo>
                      <a:cubicBezTo>
                        <a:pt x="4804394" y="1183964"/>
                        <a:pt x="4788106" y="1154151"/>
                        <a:pt x="4772389" y="1120909"/>
                      </a:cubicBezTo>
                      <a:cubicBezTo>
                        <a:pt x="4755530" y="1085380"/>
                        <a:pt x="4737433" y="1050614"/>
                        <a:pt x="4717811" y="1016038"/>
                      </a:cubicBezTo>
                      <a:cubicBezTo>
                        <a:pt x="4574365" y="756196"/>
                        <a:pt x="4319857" y="618084"/>
                        <a:pt x="4097448" y="447205"/>
                      </a:cubicBezTo>
                      <a:cubicBezTo>
                        <a:pt x="4072969" y="428346"/>
                        <a:pt x="4047918" y="410248"/>
                        <a:pt x="4022486" y="393008"/>
                      </a:cubicBezTo>
                      <a:cubicBezTo>
                        <a:pt x="3971527" y="358432"/>
                        <a:pt x="3918759" y="326904"/>
                        <a:pt x="3864276" y="298044"/>
                      </a:cubicBezTo>
                      <a:cubicBezTo>
                        <a:pt x="3827795" y="278898"/>
                        <a:pt x="3790552" y="260896"/>
                        <a:pt x="3752548" y="244132"/>
                      </a:cubicBezTo>
                      <a:cubicBezTo>
                        <a:pt x="3656726" y="193173"/>
                        <a:pt x="3545760" y="185077"/>
                        <a:pt x="3440128" y="195840"/>
                      </a:cubicBezTo>
                      <a:cubicBezTo>
                        <a:pt x="3250676" y="217462"/>
                        <a:pt x="3050365" y="309569"/>
                        <a:pt x="2869009" y="198507"/>
                      </a:cubicBezTo>
                      <a:cubicBezTo>
                        <a:pt x="2736802" y="119926"/>
                        <a:pt x="2617739" y="-20758"/>
                        <a:pt x="2455338" y="2578"/>
                      </a:cubicBezTo>
                      <a:cubicBezTo>
                        <a:pt x="2416952" y="8960"/>
                        <a:pt x="2379614" y="22104"/>
                        <a:pt x="2343991" y="38868"/>
                      </a:cubicBezTo>
                      <a:cubicBezTo>
                        <a:pt x="2201401" y="106020"/>
                        <a:pt x="2085292" y="231750"/>
                        <a:pt x="1978897" y="352717"/>
                      </a:cubicBezTo>
                      <a:cubicBezTo>
                        <a:pt x="1954513" y="379768"/>
                        <a:pt x="1924795" y="401390"/>
                        <a:pt x="1896982" y="422345"/>
                      </a:cubicBezTo>
                      <a:cubicBezTo>
                        <a:pt x="1851643" y="455492"/>
                        <a:pt x="1808400" y="482638"/>
                        <a:pt x="1760013" y="502450"/>
                      </a:cubicBezTo>
                      <a:cubicBezTo>
                        <a:pt x="1723818" y="519500"/>
                        <a:pt x="1687909" y="535978"/>
                        <a:pt x="1651904" y="552361"/>
                      </a:cubicBezTo>
                      <a:cubicBezTo>
                        <a:pt x="1543986" y="601415"/>
                        <a:pt x="1435496" y="649421"/>
                        <a:pt x="1325863" y="696284"/>
                      </a:cubicBezTo>
                      <a:cubicBezTo>
                        <a:pt x="1252711" y="727526"/>
                        <a:pt x="1179083" y="758292"/>
                        <a:pt x="1104598" y="788486"/>
                      </a:cubicBezTo>
                      <a:cubicBezTo>
                        <a:pt x="912383" y="856209"/>
                        <a:pt x="824467" y="1001655"/>
                        <a:pt x="788939" y="1172153"/>
                      </a:cubicBezTo>
                      <a:cubicBezTo>
                        <a:pt x="777128" y="1229017"/>
                        <a:pt x="771032" y="1288644"/>
                        <a:pt x="768937" y="1349128"/>
                      </a:cubicBezTo>
                      <a:cubicBezTo>
                        <a:pt x="763507" y="1492288"/>
                        <a:pt x="782462" y="1633068"/>
                        <a:pt x="801417" y="1776514"/>
                      </a:cubicBezTo>
                      <a:cubicBezTo>
                        <a:pt x="831230" y="1974158"/>
                        <a:pt x="823039" y="2177136"/>
                        <a:pt x="695880" y="2342299"/>
                      </a:cubicBezTo>
                      <a:cubicBezTo>
                        <a:pt x="568626" y="2510130"/>
                        <a:pt x="395461" y="2602141"/>
                        <a:pt x="230298" y="2732062"/>
                      </a:cubicBezTo>
                      <a:cubicBezTo>
                        <a:pt x="159908" y="2787593"/>
                        <a:pt x="99710" y="2855221"/>
                        <a:pt x="57133" y="2931325"/>
                      </a:cubicBezTo>
                      <a:cubicBezTo>
                        <a:pt x="42941" y="2956662"/>
                        <a:pt x="30654" y="2983046"/>
                        <a:pt x="20653" y="3010097"/>
                      </a:cubicBezTo>
                      <a:cubicBezTo>
                        <a:pt x="-43070" y="3146209"/>
                        <a:pt x="57038" y="3276130"/>
                        <a:pt x="100377" y="3397860"/>
                      </a:cubicBezTo>
                      <a:cubicBezTo>
                        <a:pt x="73326" y="3284131"/>
                        <a:pt x="-5160" y="3162402"/>
                        <a:pt x="53514" y="3046673"/>
                      </a:cubicBezTo>
                      <a:cubicBezTo>
                        <a:pt x="71707" y="3010669"/>
                        <a:pt x="95233" y="2976379"/>
                        <a:pt x="124380" y="2944279"/>
                      </a:cubicBezTo>
                      <a:lnTo>
                        <a:pt x="124380" y="294427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D6F7A17-E60D-4270-91C8-28DF9E4A97FD}"/>
                    </a:ext>
                  </a:extLst>
                </p:cNvPr>
                <p:cNvSpPr/>
                <p:nvPr/>
              </p:nvSpPr>
              <p:spPr>
                <a:xfrm>
                  <a:off x="3563739" y="184844"/>
                  <a:ext cx="5524327" cy="5639023"/>
                </a:xfrm>
                <a:custGeom>
                  <a:avLst/>
                  <a:gdLst>
                    <a:gd name="connsiteX0" fmla="*/ 188976 w 5524327"/>
                    <a:gd name="connsiteY0" fmla="*/ 2633860 h 5639023"/>
                    <a:gd name="connsiteX1" fmla="*/ 26956 w 5524327"/>
                    <a:gd name="connsiteY1" fmla="*/ 2742921 h 5639023"/>
                    <a:gd name="connsiteX2" fmla="*/ 606266 w 5524327"/>
                    <a:gd name="connsiteY2" fmla="*/ 2158276 h 5639023"/>
                    <a:gd name="connsiteX3" fmla="*/ 609886 w 5524327"/>
                    <a:gd name="connsiteY3" fmla="*/ 1652499 h 5639023"/>
                    <a:gd name="connsiteX4" fmla="*/ 591503 w 5524327"/>
                    <a:gd name="connsiteY4" fmla="*/ 1457236 h 5639023"/>
                    <a:gd name="connsiteX5" fmla="*/ 584549 w 5524327"/>
                    <a:gd name="connsiteY5" fmla="*/ 1265117 h 5639023"/>
                    <a:gd name="connsiteX6" fmla="*/ 974312 w 5524327"/>
                    <a:gd name="connsiteY6" fmla="*/ 764293 h 5639023"/>
                    <a:gd name="connsiteX7" fmla="*/ 1169099 w 5524327"/>
                    <a:gd name="connsiteY7" fmla="*/ 684092 h 5639023"/>
                    <a:gd name="connsiteX8" fmla="*/ 1460183 w 5524327"/>
                    <a:gd name="connsiteY8" fmla="*/ 565696 h 5639023"/>
                    <a:gd name="connsiteX9" fmla="*/ 1556766 w 5524327"/>
                    <a:gd name="connsiteY9" fmla="*/ 523501 h 5639023"/>
                    <a:gd name="connsiteX10" fmla="*/ 1641539 w 5524327"/>
                    <a:gd name="connsiteY10" fmla="*/ 482353 h 5639023"/>
                    <a:gd name="connsiteX11" fmla="*/ 1718691 w 5524327"/>
                    <a:gd name="connsiteY11" fmla="*/ 431203 h 5639023"/>
                    <a:gd name="connsiteX12" fmla="*/ 2086832 w 5524327"/>
                    <a:gd name="connsiteY12" fmla="*/ 73921 h 5639023"/>
                    <a:gd name="connsiteX13" fmla="*/ 2169795 w 5524327"/>
                    <a:gd name="connsiteY13" fmla="*/ 32487 h 5639023"/>
                    <a:gd name="connsiteX14" fmla="*/ 2254187 w 5524327"/>
                    <a:gd name="connsiteY14" fmla="*/ 7150 h 5639023"/>
                    <a:gd name="connsiteX15" fmla="*/ 2479358 w 5524327"/>
                    <a:gd name="connsiteY15" fmla="*/ 52203 h 5639023"/>
                    <a:gd name="connsiteX16" fmla="*/ 2958465 w 5524327"/>
                    <a:gd name="connsiteY16" fmla="*/ 247085 h 5639023"/>
                    <a:gd name="connsiteX17" fmla="*/ 3484341 w 5524327"/>
                    <a:gd name="connsiteY17" fmla="*/ 215938 h 5639023"/>
                    <a:gd name="connsiteX18" fmla="*/ 3610928 w 5524327"/>
                    <a:gd name="connsiteY18" fmla="*/ 265183 h 5639023"/>
                    <a:gd name="connsiteX19" fmla="*/ 3871817 w 5524327"/>
                    <a:gd name="connsiteY19" fmla="*/ 415487 h 5639023"/>
                    <a:gd name="connsiteX20" fmla="*/ 3953733 w 5524327"/>
                    <a:gd name="connsiteY20" fmla="*/ 476638 h 5639023"/>
                    <a:gd name="connsiteX21" fmla="*/ 4498658 w 5524327"/>
                    <a:gd name="connsiteY21" fmla="*/ 953554 h 5639023"/>
                    <a:gd name="connsiteX22" fmla="*/ 4541711 w 5524327"/>
                    <a:gd name="connsiteY22" fmla="*/ 1027182 h 5639023"/>
                    <a:gd name="connsiteX23" fmla="*/ 4579906 w 5524327"/>
                    <a:gd name="connsiteY23" fmla="*/ 1101763 h 5639023"/>
                    <a:gd name="connsiteX24" fmla="*/ 4752689 w 5524327"/>
                    <a:gd name="connsiteY24" fmla="*/ 1534198 h 5639023"/>
                    <a:gd name="connsiteX25" fmla="*/ 4804505 w 5524327"/>
                    <a:gd name="connsiteY25" fmla="*/ 1616875 h 5639023"/>
                    <a:gd name="connsiteX26" fmla="*/ 4904613 w 5524327"/>
                    <a:gd name="connsiteY26" fmla="*/ 1730604 h 5639023"/>
                    <a:gd name="connsiteX27" fmla="*/ 5294376 w 5524327"/>
                    <a:gd name="connsiteY27" fmla="*/ 2036452 h 5639023"/>
                    <a:gd name="connsiteX28" fmla="*/ 5361432 w 5524327"/>
                    <a:gd name="connsiteY28" fmla="*/ 2122177 h 5639023"/>
                    <a:gd name="connsiteX29" fmla="*/ 5413439 w 5524327"/>
                    <a:gd name="connsiteY29" fmla="*/ 2214093 h 5639023"/>
                    <a:gd name="connsiteX30" fmla="*/ 5429727 w 5524327"/>
                    <a:gd name="connsiteY30" fmla="*/ 2729395 h 5639023"/>
                    <a:gd name="connsiteX31" fmla="*/ 5502783 w 5524327"/>
                    <a:gd name="connsiteY31" fmla="*/ 3078582 h 5639023"/>
                    <a:gd name="connsiteX32" fmla="*/ 5401914 w 5524327"/>
                    <a:gd name="connsiteY32" fmla="*/ 3489871 h 5639023"/>
                    <a:gd name="connsiteX33" fmla="*/ 5288947 w 5524327"/>
                    <a:gd name="connsiteY33" fmla="*/ 3601028 h 5639023"/>
                    <a:gd name="connsiteX34" fmla="*/ 5186553 w 5524327"/>
                    <a:gd name="connsiteY34" fmla="*/ 3676657 h 5639023"/>
                    <a:gd name="connsiteX35" fmla="*/ 5086255 w 5524327"/>
                    <a:gd name="connsiteY35" fmla="*/ 3751428 h 5639023"/>
                    <a:gd name="connsiteX36" fmla="*/ 4821936 w 5524327"/>
                    <a:gd name="connsiteY36" fmla="*/ 4535526 h 5639023"/>
                    <a:gd name="connsiteX37" fmla="*/ 4828318 w 5524327"/>
                    <a:gd name="connsiteY37" fmla="*/ 4637634 h 5639023"/>
                    <a:gd name="connsiteX38" fmla="*/ 4836033 w 5524327"/>
                    <a:gd name="connsiteY38" fmla="*/ 4739075 h 5639023"/>
                    <a:gd name="connsiteX39" fmla="*/ 4853178 w 5524327"/>
                    <a:gd name="connsiteY39" fmla="*/ 4965199 h 5639023"/>
                    <a:gd name="connsiteX40" fmla="*/ 4535138 w 5524327"/>
                    <a:gd name="connsiteY40" fmla="*/ 5436591 h 5639023"/>
                    <a:gd name="connsiteX41" fmla="*/ 4299871 w 5524327"/>
                    <a:gd name="connsiteY41" fmla="*/ 5533175 h 5639023"/>
                    <a:gd name="connsiteX42" fmla="*/ 4218528 w 5524327"/>
                    <a:gd name="connsiteY42" fmla="*/ 5559749 h 5639023"/>
                    <a:gd name="connsiteX43" fmla="*/ 4136803 w 5524327"/>
                    <a:gd name="connsiteY43" fmla="*/ 5584133 h 5639023"/>
                    <a:gd name="connsiteX44" fmla="*/ 3464528 w 5524327"/>
                    <a:gd name="connsiteY44" fmla="*/ 5580323 h 5639023"/>
                    <a:gd name="connsiteX45" fmla="*/ 3329369 w 5524327"/>
                    <a:gd name="connsiteY45" fmla="*/ 5546891 h 5639023"/>
                    <a:gd name="connsiteX46" fmla="*/ 2758154 w 5524327"/>
                    <a:gd name="connsiteY46" fmla="*/ 5490217 h 5639023"/>
                    <a:gd name="connsiteX47" fmla="*/ 2265807 w 5524327"/>
                    <a:gd name="connsiteY47" fmla="*/ 5621186 h 5639023"/>
                    <a:gd name="connsiteX48" fmla="*/ 2149793 w 5524327"/>
                    <a:gd name="connsiteY48" fmla="*/ 5628806 h 5639023"/>
                    <a:gd name="connsiteX49" fmla="*/ 2033302 w 5524327"/>
                    <a:gd name="connsiteY49" fmla="*/ 5634520 h 5639023"/>
                    <a:gd name="connsiteX50" fmla="*/ 1846612 w 5524327"/>
                    <a:gd name="connsiteY50" fmla="*/ 5634425 h 5639023"/>
                    <a:gd name="connsiteX51" fmla="*/ 1639252 w 5524327"/>
                    <a:gd name="connsiteY51" fmla="*/ 5588896 h 5639023"/>
                    <a:gd name="connsiteX52" fmla="*/ 1543526 w 5524327"/>
                    <a:gd name="connsiteY52" fmla="*/ 5542890 h 5639023"/>
                    <a:gd name="connsiteX53" fmla="*/ 1266635 w 5524327"/>
                    <a:gd name="connsiteY53" fmla="*/ 5357534 h 5639023"/>
                    <a:gd name="connsiteX54" fmla="*/ 1159574 w 5524327"/>
                    <a:gd name="connsiteY54" fmla="*/ 5166938 h 5639023"/>
                    <a:gd name="connsiteX55" fmla="*/ 1153763 w 5524327"/>
                    <a:gd name="connsiteY55" fmla="*/ 5064259 h 5639023"/>
                    <a:gd name="connsiteX56" fmla="*/ 1347788 w 5524327"/>
                    <a:gd name="connsiteY56" fmla="*/ 4681925 h 5639023"/>
                    <a:gd name="connsiteX57" fmla="*/ 1430084 w 5524327"/>
                    <a:gd name="connsiteY57" fmla="*/ 4609154 h 5639023"/>
                    <a:gd name="connsiteX58" fmla="*/ 1511903 w 5524327"/>
                    <a:gd name="connsiteY58" fmla="*/ 4543337 h 5639023"/>
                    <a:gd name="connsiteX59" fmla="*/ 1971104 w 5524327"/>
                    <a:gd name="connsiteY59" fmla="*/ 4295401 h 5639023"/>
                    <a:gd name="connsiteX60" fmla="*/ 2095976 w 5524327"/>
                    <a:gd name="connsiteY60" fmla="*/ 4232250 h 5639023"/>
                    <a:gd name="connsiteX61" fmla="*/ 2176844 w 5524327"/>
                    <a:gd name="connsiteY61" fmla="*/ 4181386 h 5639023"/>
                    <a:gd name="connsiteX62" fmla="*/ 2333244 w 5524327"/>
                    <a:gd name="connsiteY62" fmla="*/ 4066420 h 5639023"/>
                    <a:gd name="connsiteX63" fmla="*/ 2499360 w 5524327"/>
                    <a:gd name="connsiteY63" fmla="*/ 3880301 h 5639023"/>
                    <a:gd name="connsiteX64" fmla="*/ 2568226 w 5524327"/>
                    <a:gd name="connsiteY64" fmla="*/ 3759715 h 5639023"/>
                    <a:gd name="connsiteX65" fmla="*/ 2607183 w 5524327"/>
                    <a:gd name="connsiteY65" fmla="*/ 3516160 h 5639023"/>
                    <a:gd name="connsiteX66" fmla="*/ 2607945 w 5524327"/>
                    <a:gd name="connsiteY66" fmla="*/ 3431959 h 5639023"/>
                    <a:gd name="connsiteX67" fmla="*/ 2798731 w 5524327"/>
                    <a:gd name="connsiteY67" fmla="*/ 2867222 h 5639023"/>
                    <a:gd name="connsiteX68" fmla="*/ 3206496 w 5524327"/>
                    <a:gd name="connsiteY68" fmla="*/ 2759208 h 5639023"/>
                    <a:gd name="connsiteX69" fmla="*/ 3314700 w 5524327"/>
                    <a:gd name="connsiteY69" fmla="*/ 2721108 h 5639023"/>
                    <a:gd name="connsiteX70" fmla="*/ 3421475 w 5524327"/>
                    <a:gd name="connsiteY70" fmla="*/ 2677770 h 5639023"/>
                    <a:gd name="connsiteX71" fmla="*/ 3740753 w 5524327"/>
                    <a:gd name="connsiteY71" fmla="*/ 2539753 h 5639023"/>
                    <a:gd name="connsiteX72" fmla="*/ 4138041 w 5524327"/>
                    <a:gd name="connsiteY72" fmla="*/ 2217331 h 5639023"/>
                    <a:gd name="connsiteX73" fmla="*/ 4196525 w 5524327"/>
                    <a:gd name="connsiteY73" fmla="*/ 2106460 h 5639023"/>
                    <a:gd name="connsiteX74" fmla="*/ 4241102 w 5524327"/>
                    <a:gd name="connsiteY74" fmla="*/ 1501051 h 5639023"/>
                    <a:gd name="connsiteX75" fmla="*/ 4231005 w 5524327"/>
                    <a:gd name="connsiteY75" fmla="*/ 1394943 h 5639023"/>
                    <a:gd name="connsiteX76" fmla="*/ 4141375 w 5524327"/>
                    <a:gd name="connsiteY76" fmla="*/ 1088809 h 5639023"/>
                    <a:gd name="connsiteX77" fmla="*/ 3617881 w 5524327"/>
                    <a:gd name="connsiteY77" fmla="*/ 656946 h 5639023"/>
                    <a:gd name="connsiteX78" fmla="*/ 3529298 w 5524327"/>
                    <a:gd name="connsiteY78" fmla="*/ 607321 h 5639023"/>
                    <a:gd name="connsiteX79" fmla="*/ 3437001 w 5524327"/>
                    <a:gd name="connsiteY79" fmla="*/ 565506 h 5639023"/>
                    <a:gd name="connsiteX80" fmla="*/ 2928557 w 5524327"/>
                    <a:gd name="connsiteY80" fmla="*/ 544741 h 5639023"/>
                    <a:gd name="connsiteX81" fmla="*/ 2592896 w 5524327"/>
                    <a:gd name="connsiteY81" fmla="*/ 409391 h 5639023"/>
                    <a:gd name="connsiteX82" fmla="*/ 2119408 w 5524327"/>
                    <a:gd name="connsiteY82" fmla="*/ 284614 h 5639023"/>
                    <a:gd name="connsiteX83" fmla="*/ 2059591 w 5524327"/>
                    <a:gd name="connsiteY83" fmla="*/ 360718 h 5639023"/>
                    <a:gd name="connsiteX84" fmla="*/ 1828610 w 5524327"/>
                    <a:gd name="connsiteY84" fmla="*/ 716763 h 5639023"/>
                    <a:gd name="connsiteX85" fmla="*/ 1730502 w 5524327"/>
                    <a:gd name="connsiteY85" fmla="*/ 786009 h 5639023"/>
                    <a:gd name="connsiteX86" fmla="*/ 1523714 w 5524327"/>
                    <a:gd name="connsiteY86" fmla="*/ 910216 h 5639023"/>
                    <a:gd name="connsiteX87" fmla="*/ 1466755 w 5524327"/>
                    <a:gd name="connsiteY87" fmla="*/ 936790 h 5639023"/>
                    <a:gd name="connsiteX88" fmla="*/ 1352931 w 5524327"/>
                    <a:gd name="connsiteY88" fmla="*/ 977748 h 5639023"/>
                    <a:gd name="connsiteX89" fmla="*/ 1238726 w 5524327"/>
                    <a:gd name="connsiteY89" fmla="*/ 1017467 h 5639023"/>
                    <a:gd name="connsiteX90" fmla="*/ 800291 w 5524327"/>
                    <a:gd name="connsiteY90" fmla="*/ 1310456 h 5639023"/>
                    <a:gd name="connsiteX91" fmla="*/ 750189 w 5524327"/>
                    <a:gd name="connsiteY91" fmla="*/ 1484573 h 5639023"/>
                    <a:gd name="connsiteX92" fmla="*/ 641033 w 5524327"/>
                    <a:gd name="connsiteY92" fmla="*/ 2157800 h 5639023"/>
                    <a:gd name="connsiteX93" fmla="*/ 539020 w 5524327"/>
                    <a:gd name="connsiteY93" fmla="*/ 2356015 h 5639023"/>
                    <a:gd name="connsiteX94" fmla="*/ 390906 w 5524327"/>
                    <a:gd name="connsiteY94" fmla="*/ 2519083 h 5639023"/>
                    <a:gd name="connsiteX95" fmla="*/ 188976 w 5524327"/>
                    <a:gd name="connsiteY95" fmla="*/ 2633860 h 5639023"/>
                    <a:gd name="connsiteX96" fmla="*/ 188976 w 5524327"/>
                    <a:gd name="connsiteY96" fmla="*/ 2633860 h 5639023"/>
                    <a:gd name="connsiteX97" fmla="*/ 177070 w 5524327"/>
                    <a:gd name="connsiteY97" fmla="*/ 2642718 h 5639023"/>
                    <a:gd name="connsiteX98" fmla="*/ 428720 w 5524327"/>
                    <a:gd name="connsiteY98" fmla="*/ 2488508 h 5639023"/>
                    <a:gd name="connsiteX99" fmla="*/ 622459 w 5524327"/>
                    <a:gd name="connsiteY99" fmla="*/ 2269243 h 5639023"/>
                    <a:gd name="connsiteX100" fmla="*/ 688467 w 5524327"/>
                    <a:gd name="connsiteY100" fmla="*/ 2090173 h 5639023"/>
                    <a:gd name="connsiteX101" fmla="*/ 731806 w 5524327"/>
                    <a:gd name="connsiteY101" fmla="*/ 1528483 h 5639023"/>
                    <a:gd name="connsiteX102" fmla="*/ 786575 w 5524327"/>
                    <a:gd name="connsiteY102" fmla="*/ 1332554 h 5639023"/>
                    <a:gd name="connsiteX103" fmla="*/ 1261015 w 5524327"/>
                    <a:gd name="connsiteY103" fmla="*/ 1007752 h 5639023"/>
                    <a:gd name="connsiteX104" fmla="*/ 1372172 w 5524327"/>
                    <a:gd name="connsiteY104" fmla="*/ 970032 h 5639023"/>
                    <a:gd name="connsiteX105" fmla="*/ 1483424 w 5524327"/>
                    <a:gd name="connsiteY105" fmla="*/ 929266 h 5639023"/>
                    <a:gd name="connsiteX106" fmla="*/ 1587532 w 5524327"/>
                    <a:gd name="connsiteY106" fmla="*/ 878974 h 5639023"/>
                    <a:gd name="connsiteX107" fmla="*/ 1683544 w 5524327"/>
                    <a:gd name="connsiteY107" fmla="*/ 823062 h 5639023"/>
                    <a:gd name="connsiteX108" fmla="*/ 1773746 w 5524327"/>
                    <a:gd name="connsiteY108" fmla="*/ 760197 h 5639023"/>
                    <a:gd name="connsiteX109" fmla="*/ 2081498 w 5524327"/>
                    <a:gd name="connsiteY109" fmla="*/ 328429 h 5639023"/>
                    <a:gd name="connsiteX110" fmla="*/ 2162175 w 5524327"/>
                    <a:gd name="connsiteY110" fmla="*/ 250895 h 5639023"/>
                    <a:gd name="connsiteX111" fmla="*/ 2433352 w 5524327"/>
                    <a:gd name="connsiteY111" fmla="*/ 279661 h 5639023"/>
                    <a:gd name="connsiteX112" fmla="*/ 2944940 w 5524327"/>
                    <a:gd name="connsiteY112" fmla="*/ 550361 h 5639023"/>
                    <a:gd name="connsiteX113" fmla="*/ 3404045 w 5524327"/>
                    <a:gd name="connsiteY113" fmla="*/ 556552 h 5639023"/>
                    <a:gd name="connsiteX114" fmla="*/ 3521202 w 5524327"/>
                    <a:gd name="connsiteY114" fmla="*/ 603034 h 5639023"/>
                    <a:gd name="connsiteX115" fmla="*/ 3632740 w 5524327"/>
                    <a:gd name="connsiteY115" fmla="*/ 660184 h 5639023"/>
                    <a:gd name="connsiteX116" fmla="*/ 4114324 w 5524327"/>
                    <a:gd name="connsiteY116" fmla="*/ 1029564 h 5639023"/>
                    <a:gd name="connsiteX117" fmla="*/ 4205859 w 5524327"/>
                    <a:gd name="connsiteY117" fmla="*/ 1337602 h 5639023"/>
                    <a:gd name="connsiteX118" fmla="*/ 4210431 w 5524327"/>
                    <a:gd name="connsiteY118" fmla="*/ 1444473 h 5639023"/>
                    <a:gd name="connsiteX119" fmla="*/ 4214813 w 5524327"/>
                    <a:gd name="connsiteY119" fmla="*/ 2071789 h 5639023"/>
                    <a:gd name="connsiteX120" fmla="*/ 4153662 w 5524327"/>
                    <a:gd name="connsiteY120" fmla="*/ 2203711 h 5639023"/>
                    <a:gd name="connsiteX121" fmla="*/ 3384709 w 5524327"/>
                    <a:gd name="connsiteY121" fmla="*/ 2691010 h 5639023"/>
                    <a:gd name="connsiteX122" fmla="*/ 3276124 w 5524327"/>
                    <a:gd name="connsiteY122" fmla="*/ 2736634 h 5639023"/>
                    <a:gd name="connsiteX123" fmla="*/ 3172111 w 5524327"/>
                    <a:gd name="connsiteY123" fmla="*/ 2774353 h 5639023"/>
                    <a:gd name="connsiteX124" fmla="*/ 2980182 w 5524327"/>
                    <a:gd name="connsiteY124" fmla="*/ 2818835 h 5639023"/>
                    <a:gd name="connsiteX125" fmla="*/ 2639092 w 5524327"/>
                    <a:gd name="connsiteY125" fmla="*/ 2975807 h 5639023"/>
                    <a:gd name="connsiteX126" fmla="*/ 2604421 w 5524327"/>
                    <a:gd name="connsiteY126" fmla="*/ 3512541 h 5639023"/>
                    <a:gd name="connsiteX127" fmla="*/ 2598516 w 5524327"/>
                    <a:gd name="connsiteY127" fmla="*/ 3609220 h 5639023"/>
                    <a:gd name="connsiteX128" fmla="*/ 2562606 w 5524327"/>
                    <a:gd name="connsiteY128" fmla="*/ 3730473 h 5639023"/>
                    <a:gd name="connsiteX129" fmla="*/ 2496884 w 5524327"/>
                    <a:gd name="connsiteY129" fmla="*/ 3831819 h 5639023"/>
                    <a:gd name="connsiteX130" fmla="*/ 2376011 w 5524327"/>
                    <a:gd name="connsiteY130" fmla="*/ 3976599 h 5639023"/>
                    <a:gd name="connsiteX131" fmla="*/ 2237042 w 5524327"/>
                    <a:gd name="connsiteY131" fmla="*/ 4103377 h 5639023"/>
                    <a:gd name="connsiteX132" fmla="*/ 2165033 w 5524327"/>
                    <a:gd name="connsiteY132" fmla="*/ 4159288 h 5639023"/>
                    <a:gd name="connsiteX133" fmla="*/ 2090928 w 5524327"/>
                    <a:gd name="connsiteY133" fmla="*/ 4211771 h 5639023"/>
                    <a:gd name="connsiteX134" fmla="*/ 1982438 w 5524327"/>
                    <a:gd name="connsiteY134" fmla="*/ 4277970 h 5639023"/>
                    <a:gd name="connsiteX135" fmla="*/ 1865471 w 5524327"/>
                    <a:gd name="connsiteY135" fmla="*/ 4341311 h 5639023"/>
                    <a:gd name="connsiteX136" fmla="*/ 1584198 w 5524327"/>
                    <a:gd name="connsiteY136" fmla="*/ 4485329 h 5639023"/>
                    <a:gd name="connsiteX137" fmla="*/ 1495235 w 5524327"/>
                    <a:gd name="connsiteY137" fmla="*/ 4541527 h 5639023"/>
                    <a:gd name="connsiteX138" fmla="*/ 1403795 w 5524327"/>
                    <a:gd name="connsiteY138" fmla="*/ 4612964 h 5639023"/>
                    <a:gd name="connsiteX139" fmla="*/ 1137952 w 5524327"/>
                    <a:gd name="connsiteY139" fmla="*/ 5115694 h 5639023"/>
                    <a:gd name="connsiteX140" fmla="*/ 1165479 w 5524327"/>
                    <a:gd name="connsiteY140" fmla="*/ 5224184 h 5639023"/>
                    <a:gd name="connsiteX141" fmla="*/ 1234250 w 5524327"/>
                    <a:gd name="connsiteY141" fmla="*/ 5328006 h 5639023"/>
                    <a:gd name="connsiteX142" fmla="*/ 1522762 w 5524327"/>
                    <a:gd name="connsiteY142" fmla="*/ 5532698 h 5639023"/>
                    <a:gd name="connsiteX143" fmla="*/ 1599152 w 5524327"/>
                    <a:gd name="connsiteY143" fmla="*/ 5572418 h 5639023"/>
                    <a:gd name="connsiteX144" fmla="*/ 1931765 w 5524327"/>
                    <a:gd name="connsiteY144" fmla="*/ 5637950 h 5639023"/>
                    <a:gd name="connsiteX145" fmla="*/ 2132933 w 5524327"/>
                    <a:gd name="connsiteY145" fmla="*/ 5629758 h 5639023"/>
                    <a:gd name="connsiteX146" fmla="*/ 2233708 w 5524327"/>
                    <a:gd name="connsiteY146" fmla="*/ 5622233 h 5639023"/>
                    <a:gd name="connsiteX147" fmla="*/ 2855691 w 5524327"/>
                    <a:gd name="connsiteY147" fmla="*/ 5474215 h 5639023"/>
                    <a:gd name="connsiteX148" fmla="*/ 3244882 w 5524327"/>
                    <a:gd name="connsiteY148" fmla="*/ 5529936 h 5639023"/>
                    <a:gd name="connsiteX149" fmla="*/ 3373469 w 5524327"/>
                    <a:gd name="connsiteY149" fmla="*/ 5560702 h 5639023"/>
                    <a:gd name="connsiteX150" fmla="*/ 4132326 w 5524327"/>
                    <a:gd name="connsiteY150" fmla="*/ 5581085 h 5639023"/>
                    <a:gd name="connsiteX151" fmla="*/ 4233101 w 5524327"/>
                    <a:gd name="connsiteY151" fmla="*/ 5549081 h 5639023"/>
                    <a:gd name="connsiteX152" fmla="*/ 4333494 w 5524327"/>
                    <a:gd name="connsiteY152" fmla="*/ 5514125 h 5639023"/>
                    <a:gd name="connsiteX153" fmla="*/ 4527995 w 5524327"/>
                    <a:gd name="connsiteY153" fmla="*/ 5431543 h 5639023"/>
                    <a:gd name="connsiteX154" fmla="*/ 4851845 w 5524327"/>
                    <a:gd name="connsiteY154" fmla="*/ 4997488 h 5639023"/>
                    <a:gd name="connsiteX155" fmla="*/ 4863846 w 5524327"/>
                    <a:gd name="connsiteY155" fmla="*/ 4803464 h 5639023"/>
                    <a:gd name="connsiteX156" fmla="*/ 4847082 w 5524327"/>
                    <a:gd name="connsiteY156" fmla="*/ 4589057 h 5639023"/>
                    <a:gd name="connsiteX157" fmla="*/ 4832509 w 5524327"/>
                    <a:gd name="connsiteY157" fmla="*/ 4482281 h 5639023"/>
                    <a:gd name="connsiteX158" fmla="*/ 5100733 w 5524327"/>
                    <a:gd name="connsiteY158" fmla="*/ 3742855 h 5639023"/>
                    <a:gd name="connsiteX159" fmla="*/ 5169027 w 5524327"/>
                    <a:gd name="connsiteY159" fmla="*/ 3681324 h 5639023"/>
                    <a:gd name="connsiteX160" fmla="*/ 5238846 w 5524327"/>
                    <a:gd name="connsiteY160" fmla="*/ 3622459 h 5639023"/>
                    <a:gd name="connsiteX161" fmla="*/ 5308950 w 5524327"/>
                    <a:gd name="connsiteY161" fmla="*/ 3565881 h 5639023"/>
                    <a:gd name="connsiteX162" fmla="*/ 5377624 w 5524327"/>
                    <a:gd name="connsiteY162" fmla="*/ 3511398 h 5639023"/>
                    <a:gd name="connsiteX163" fmla="*/ 5513737 w 5524327"/>
                    <a:gd name="connsiteY163" fmla="*/ 3130112 h 5639023"/>
                    <a:gd name="connsiteX164" fmla="*/ 5432489 w 5524327"/>
                    <a:gd name="connsiteY164" fmla="*/ 2688914 h 5639023"/>
                    <a:gd name="connsiteX165" fmla="*/ 5392960 w 5524327"/>
                    <a:gd name="connsiteY165" fmla="*/ 2173135 h 5639023"/>
                    <a:gd name="connsiteX166" fmla="*/ 5340477 w 5524327"/>
                    <a:gd name="connsiteY166" fmla="*/ 2090649 h 5639023"/>
                    <a:gd name="connsiteX167" fmla="*/ 4907375 w 5524327"/>
                    <a:gd name="connsiteY167" fmla="*/ 1741462 h 5639023"/>
                    <a:gd name="connsiteX168" fmla="*/ 4817269 w 5524327"/>
                    <a:gd name="connsiteY168" fmla="*/ 1639069 h 5639023"/>
                    <a:gd name="connsiteX169" fmla="*/ 4757262 w 5524327"/>
                    <a:gd name="connsiteY169" fmla="*/ 1543723 h 5639023"/>
                    <a:gd name="connsiteX170" fmla="*/ 4631246 w 5524327"/>
                    <a:gd name="connsiteY170" fmla="*/ 1219016 h 5639023"/>
                    <a:gd name="connsiteX171" fmla="*/ 4591145 w 5524327"/>
                    <a:gd name="connsiteY171" fmla="*/ 1120813 h 5639023"/>
                    <a:gd name="connsiteX172" fmla="*/ 4536567 w 5524327"/>
                    <a:gd name="connsiteY172" fmla="*/ 1015943 h 5639023"/>
                    <a:gd name="connsiteX173" fmla="*/ 3916204 w 5524327"/>
                    <a:gd name="connsiteY173" fmla="*/ 447110 h 5639023"/>
                    <a:gd name="connsiteX174" fmla="*/ 3841242 w 5524327"/>
                    <a:gd name="connsiteY174" fmla="*/ 392913 h 5639023"/>
                    <a:gd name="connsiteX175" fmla="*/ 3683032 w 5524327"/>
                    <a:gd name="connsiteY175" fmla="*/ 297949 h 5639023"/>
                    <a:gd name="connsiteX176" fmla="*/ 3571304 w 5524327"/>
                    <a:gd name="connsiteY176" fmla="*/ 244037 h 5639023"/>
                    <a:gd name="connsiteX177" fmla="*/ 3258884 w 5524327"/>
                    <a:gd name="connsiteY177" fmla="*/ 195745 h 5639023"/>
                    <a:gd name="connsiteX178" fmla="*/ 2687765 w 5524327"/>
                    <a:gd name="connsiteY178" fmla="*/ 198412 h 5639023"/>
                    <a:gd name="connsiteX179" fmla="*/ 2273713 w 5524327"/>
                    <a:gd name="connsiteY179" fmla="*/ 2578 h 5639023"/>
                    <a:gd name="connsiteX180" fmla="*/ 2162366 w 5524327"/>
                    <a:gd name="connsiteY180" fmla="*/ 38869 h 5639023"/>
                    <a:gd name="connsiteX181" fmla="*/ 1797272 w 5524327"/>
                    <a:gd name="connsiteY181" fmla="*/ 352717 h 5639023"/>
                    <a:gd name="connsiteX182" fmla="*/ 1715357 w 5524327"/>
                    <a:gd name="connsiteY182" fmla="*/ 422345 h 5639023"/>
                    <a:gd name="connsiteX183" fmla="*/ 1578388 w 5524327"/>
                    <a:gd name="connsiteY183" fmla="*/ 502450 h 5639023"/>
                    <a:gd name="connsiteX184" fmla="*/ 1470279 w 5524327"/>
                    <a:gd name="connsiteY184" fmla="*/ 552361 h 5639023"/>
                    <a:gd name="connsiteX185" fmla="*/ 1144238 w 5524327"/>
                    <a:gd name="connsiteY185" fmla="*/ 696284 h 5639023"/>
                    <a:gd name="connsiteX186" fmla="*/ 922973 w 5524327"/>
                    <a:gd name="connsiteY186" fmla="*/ 788486 h 5639023"/>
                    <a:gd name="connsiteX187" fmla="*/ 589502 w 5524327"/>
                    <a:gd name="connsiteY187" fmla="*/ 1215682 h 5639023"/>
                    <a:gd name="connsiteX188" fmla="*/ 584645 w 5524327"/>
                    <a:gd name="connsiteY188" fmla="*/ 1408468 h 5639023"/>
                    <a:gd name="connsiteX189" fmla="*/ 617125 w 5524327"/>
                    <a:gd name="connsiteY189" fmla="*/ 2106841 h 5639023"/>
                    <a:gd name="connsiteX190" fmla="*/ 0 w 5524327"/>
                    <a:gd name="connsiteY190" fmla="*/ 2759208 h 5639023"/>
                    <a:gd name="connsiteX191" fmla="*/ 177070 w 5524327"/>
                    <a:gd name="connsiteY191" fmla="*/ 2642718 h 5639023"/>
                    <a:gd name="connsiteX192" fmla="*/ 177070 w 5524327"/>
                    <a:gd name="connsiteY192" fmla="*/ 2642718 h 563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</a:cxnLst>
                  <a:rect l="l" t="t" r="r" b="b"/>
                  <a:pathLst>
                    <a:path w="5524327" h="5639023">
                      <a:moveTo>
                        <a:pt x="188976" y="2633860"/>
                      </a:moveTo>
                      <a:cubicBezTo>
                        <a:pt x="135255" y="2669769"/>
                        <a:pt x="75629" y="2699582"/>
                        <a:pt x="26956" y="2742921"/>
                      </a:cubicBezTo>
                      <a:cubicBezTo>
                        <a:pt x="246221" y="2580520"/>
                        <a:pt x="530447" y="2453266"/>
                        <a:pt x="606266" y="2158276"/>
                      </a:cubicBezTo>
                      <a:cubicBezTo>
                        <a:pt x="646843" y="1987779"/>
                        <a:pt x="625221" y="1819948"/>
                        <a:pt x="609886" y="1652499"/>
                      </a:cubicBezTo>
                      <a:cubicBezTo>
                        <a:pt x="603599" y="1586681"/>
                        <a:pt x="597027" y="1522006"/>
                        <a:pt x="591503" y="1457236"/>
                      </a:cubicBezTo>
                      <a:cubicBezTo>
                        <a:pt x="587121" y="1393324"/>
                        <a:pt x="583883" y="1329411"/>
                        <a:pt x="584549" y="1265117"/>
                      </a:cubicBezTo>
                      <a:cubicBezTo>
                        <a:pt x="587216" y="1029659"/>
                        <a:pt x="763238" y="842874"/>
                        <a:pt x="974312" y="764293"/>
                      </a:cubicBezTo>
                      <a:cubicBezTo>
                        <a:pt x="1039273" y="736575"/>
                        <a:pt x="1104233" y="710191"/>
                        <a:pt x="1169099" y="684092"/>
                      </a:cubicBezTo>
                      <a:cubicBezTo>
                        <a:pt x="1266444" y="645040"/>
                        <a:pt x="1363504" y="606654"/>
                        <a:pt x="1460183" y="565696"/>
                      </a:cubicBezTo>
                      <a:cubicBezTo>
                        <a:pt x="1492377" y="551980"/>
                        <a:pt x="1524572" y="538074"/>
                        <a:pt x="1556766" y="523501"/>
                      </a:cubicBezTo>
                      <a:cubicBezTo>
                        <a:pt x="1586484" y="511785"/>
                        <a:pt x="1614583" y="497878"/>
                        <a:pt x="1641539" y="482353"/>
                      </a:cubicBezTo>
                      <a:cubicBezTo>
                        <a:pt x="1667256" y="466446"/>
                        <a:pt x="1694307" y="450158"/>
                        <a:pt x="1718691" y="431203"/>
                      </a:cubicBezTo>
                      <a:cubicBezTo>
                        <a:pt x="1856708" y="317475"/>
                        <a:pt x="1935290" y="165932"/>
                        <a:pt x="2086832" y="73921"/>
                      </a:cubicBezTo>
                      <a:cubicBezTo>
                        <a:pt x="2114169" y="57252"/>
                        <a:pt x="2141887" y="43631"/>
                        <a:pt x="2169795" y="32487"/>
                      </a:cubicBezTo>
                      <a:cubicBezTo>
                        <a:pt x="2197703" y="21342"/>
                        <a:pt x="2225897" y="12865"/>
                        <a:pt x="2254187" y="7150"/>
                      </a:cubicBezTo>
                      <a:cubicBezTo>
                        <a:pt x="2333149" y="-9995"/>
                        <a:pt x="2408968" y="6198"/>
                        <a:pt x="2479358" y="52203"/>
                      </a:cubicBezTo>
                      <a:cubicBezTo>
                        <a:pt x="2630900" y="149644"/>
                        <a:pt x="2769013" y="268802"/>
                        <a:pt x="2958465" y="247085"/>
                      </a:cubicBezTo>
                      <a:cubicBezTo>
                        <a:pt x="3134392" y="230797"/>
                        <a:pt x="3310319" y="160503"/>
                        <a:pt x="3484341" y="215938"/>
                      </a:cubicBezTo>
                      <a:cubicBezTo>
                        <a:pt x="3528155" y="228987"/>
                        <a:pt x="3569875" y="246418"/>
                        <a:pt x="3610928" y="265183"/>
                      </a:cubicBezTo>
                      <a:cubicBezTo>
                        <a:pt x="3701701" y="307569"/>
                        <a:pt x="3789141" y="357004"/>
                        <a:pt x="3871817" y="415487"/>
                      </a:cubicBezTo>
                      <a:cubicBezTo>
                        <a:pt x="3899345" y="434918"/>
                        <a:pt x="3926491" y="455397"/>
                        <a:pt x="3953733" y="476638"/>
                      </a:cubicBezTo>
                      <a:cubicBezTo>
                        <a:pt x="4149471" y="620560"/>
                        <a:pt x="4357878" y="737051"/>
                        <a:pt x="4498658" y="953554"/>
                      </a:cubicBezTo>
                      <a:cubicBezTo>
                        <a:pt x="4513993" y="977938"/>
                        <a:pt x="4528185" y="1002513"/>
                        <a:pt x="4541711" y="1027182"/>
                      </a:cubicBezTo>
                      <a:cubicBezTo>
                        <a:pt x="4555046" y="1051948"/>
                        <a:pt x="4567714" y="1076808"/>
                        <a:pt x="4579906" y="1101763"/>
                      </a:cubicBezTo>
                      <a:cubicBezTo>
                        <a:pt x="4642961" y="1244448"/>
                        <a:pt x="4676013" y="1394181"/>
                        <a:pt x="4752689" y="1534198"/>
                      </a:cubicBezTo>
                      <a:cubicBezTo>
                        <a:pt x="4768024" y="1562202"/>
                        <a:pt x="4785075" y="1589824"/>
                        <a:pt x="4804505" y="1616875"/>
                      </a:cubicBezTo>
                      <a:cubicBezTo>
                        <a:pt x="4834223" y="1657452"/>
                        <a:pt x="4866704" y="1695361"/>
                        <a:pt x="4904613" y="1730604"/>
                      </a:cubicBezTo>
                      <a:cubicBezTo>
                        <a:pt x="5031867" y="1841570"/>
                        <a:pt x="5180743" y="1909293"/>
                        <a:pt x="5294376" y="2036452"/>
                      </a:cubicBezTo>
                      <a:cubicBezTo>
                        <a:pt x="5318760" y="2063979"/>
                        <a:pt x="5340953" y="2092649"/>
                        <a:pt x="5361432" y="2122177"/>
                      </a:cubicBezTo>
                      <a:cubicBezTo>
                        <a:pt x="5381149" y="2151799"/>
                        <a:pt x="5398961" y="2182375"/>
                        <a:pt x="5413439" y="2214093"/>
                      </a:cubicBezTo>
                      <a:cubicBezTo>
                        <a:pt x="5481162" y="2377447"/>
                        <a:pt x="5443252" y="2558803"/>
                        <a:pt x="5429727" y="2729395"/>
                      </a:cubicBezTo>
                      <a:cubicBezTo>
                        <a:pt x="5418868" y="2851220"/>
                        <a:pt x="5470303" y="2962186"/>
                        <a:pt x="5502783" y="3078582"/>
                      </a:cubicBezTo>
                      <a:cubicBezTo>
                        <a:pt x="5546122" y="3227458"/>
                        <a:pt x="5508212" y="3381763"/>
                        <a:pt x="5401914" y="3489871"/>
                      </a:cubicBezTo>
                      <a:cubicBezTo>
                        <a:pt x="5368099" y="3529972"/>
                        <a:pt x="5330857" y="3567119"/>
                        <a:pt x="5288947" y="3601028"/>
                      </a:cubicBezTo>
                      <a:cubicBezTo>
                        <a:pt x="5255133" y="3627412"/>
                        <a:pt x="5220557" y="3652082"/>
                        <a:pt x="5186553" y="3676657"/>
                      </a:cubicBezTo>
                      <a:cubicBezTo>
                        <a:pt x="5152454" y="3701231"/>
                        <a:pt x="5118830" y="3725615"/>
                        <a:pt x="5086255" y="3751428"/>
                      </a:cubicBezTo>
                      <a:cubicBezTo>
                        <a:pt x="4815269" y="3914972"/>
                        <a:pt x="4788218" y="4250633"/>
                        <a:pt x="4821936" y="4535526"/>
                      </a:cubicBezTo>
                      <a:cubicBezTo>
                        <a:pt x="4823651" y="4569625"/>
                        <a:pt x="4825841" y="4603630"/>
                        <a:pt x="4828318" y="4637634"/>
                      </a:cubicBezTo>
                      <a:cubicBezTo>
                        <a:pt x="4830795" y="4671543"/>
                        <a:pt x="4833462" y="4705452"/>
                        <a:pt x="4836033" y="4739075"/>
                      </a:cubicBezTo>
                      <a:cubicBezTo>
                        <a:pt x="4842129" y="4815847"/>
                        <a:pt x="4848702" y="4891666"/>
                        <a:pt x="4853178" y="4965199"/>
                      </a:cubicBezTo>
                      <a:cubicBezTo>
                        <a:pt x="4866704" y="5170939"/>
                        <a:pt x="4720495" y="5357724"/>
                        <a:pt x="4535138" y="5436591"/>
                      </a:cubicBezTo>
                      <a:cubicBezTo>
                        <a:pt x="4460272" y="5473834"/>
                        <a:pt x="4380834" y="5505457"/>
                        <a:pt x="4299871" y="5533175"/>
                      </a:cubicBezTo>
                      <a:cubicBezTo>
                        <a:pt x="4272915" y="5542414"/>
                        <a:pt x="4245674" y="5551272"/>
                        <a:pt x="4218528" y="5559749"/>
                      </a:cubicBezTo>
                      <a:cubicBezTo>
                        <a:pt x="4191286" y="5568227"/>
                        <a:pt x="4164044" y="5576323"/>
                        <a:pt x="4136803" y="5584133"/>
                      </a:cubicBezTo>
                      <a:cubicBezTo>
                        <a:pt x="3911251" y="5664238"/>
                        <a:pt x="3689223" y="5632901"/>
                        <a:pt x="3464528" y="5580323"/>
                      </a:cubicBezTo>
                      <a:cubicBezTo>
                        <a:pt x="3419570" y="5569846"/>
                        <a:pt x="3374517" y="5558416"/>
                        <a:pt x="3329369" y="5546891"/>
                      </a:cubicBezTo>
                      <a:cubicBezTo>
                        <a:pt x="3142488" y="5501075"/>
                        <a:pt x="2950369" y="5428018"/>
                        <a:pt x="2758154" y="5490217"/>
                      </a:cubicBezTo>
                      <a:cubicBezTo>
                        <a:pt x="2595753" y="5544319"/>
                        <a:pt x="2438781" y="5617471"/>
                        <a:pt x="2265807" y="5621186"/>
                      </a:cubicBezTo>
                      <a:cubicBezTo>
                        <a:pt x="2227326" y="5623948"/>
                        <a:pt x="2188559" y="5626520"/>
                        <a:pt x="2149793" y="5628806"/>
                      </a:cubicBezTo>
                      <a:cubicBezTo>
                        <a:pt x="2111026" y="5631091"/>
                        <a:pt x="2072164" y="5632997"/>
                        <a:pt x="2033302" y="5634520"/>
                      </a:cubicBezTo>
                      <a:cubicBezTo>
                        <a:pt x="1971104" y="5636806"/>
                        <a:pt x="1908715" y="5637473"/>
                        <a:pt x="1846612" y="5634425"/>
                      </a:cubicBezTo>
                      <a:cubicBezTo>
                        <a:pt x="1774222" y="5631472"/>
                        <a:pt x="1704880" y="5615090"/>
                        <a:pt x="1639252" y="5588896"/>
                      </a:cubicBezTo>
                      <a:cubicBezTo>
                        <a:pt x="1606487" y="5575847"/>
                        <a:pt x="1574578" y="5560321"/>
                        <a:pt x="1543526" y="5542890"/>
                      </a:cubicBezTo>
                      <a:cubicBezTo>
                        <a:pt x="1447991" y="5484788"/>
                        <a:pt x="1345121" y="5433352"/>
                        <a:pt x="1266635" y="5357534"/>
                      </a:cubicBezTo>
                      <a:cubicBezTo>
                        <a:pt x="1207103" y="5299336"/>
                        <a:pt x="1173194" y="5234375"/>
                        <a:pt x="1159574" y="5166938"/>
                      </a:cubicBezTo>
                      <a:cubicBezTo>
                        <a:pt x="1152716" y="5133220"/>
                        <a:pt x="1150906" y="5098834"/>
                        <a:pt x="1153763" y="5064259"/>
                      </a:cubicBezTo>
                      <a:cubicBezTo>
                        <a:pt x="1169194" y="4919098"/>
                        <a:pt x="1247680" y="4786415"/>
                        <a:pt x="1347788" y="4681925"/>
                      </a:cubicBezTo>
                      <a:cubicBezTo>
                        <a:pt x="1373886" y="4655446"/>
                        <a:pt x="1401509" y="4630966"/>
                        <a:pt x="1430084" y="4609154"/>
                      </a:cubicBezTo>
                      <a:cubicBezTo>
                        <a:pt x="1456563" y="4585247"/>
                        <a:pt x="1483614" y="4563530"/>
                        <a:pt x="1511903" y="4543337"/>
                      </a:cubicBezTo>
                      <a:cubicBezTo>
                        <a:pt x="1651540" y="4442848"/>
                        <a:pt x="1821752" y="4377316"/>
                        <a:pt x="1971104" y="4295401"/>
                      </a:cubicBezTo>
                      <a:cubicBezTo>
                        <a:pt x="2013395" y="4273970"/>
                        <a:pt x="2055209" y="4253110"/>
                        <a:pt x="2095976" y="4232250"/>
                      </a:cubicBezTo>
                      <a:cubicBezTo>
                        <a:pt x="2123218" y="4215867"/>
                        <a:pt x="2150174" y="4199008"/>
                        <a:pt x="2176844" y="4181386"/>
                      </a:cubicBezTo>
                      <a:cubicBezTo>
                        <a:pt x="2230184" y="4146239"/>
                        <a:pt x="2282476" y="4108330"/>
                        <a:pt x="2333244" y="4066420"/>
                      </a:cubicBezTo>
                      <a:cubicBezTo>
                        <a:pt x="2398204" y="4013651"/>
                        <a:pt x="2452973" y="3950024"/>
                        <a:pt x="2499360" y="3880301"/>
                      </a:cubicBezTo>
                      <a:cubicBezTo>
                        <a:pt x="2527268" y="3842106"/>
                        <a:pt x="2549271" y="3802006"/>
                        <a:pt x="2568226" y="3759715"/>
                      </a:cubicBezTo>
                      <a:cubicBezTo>
                        <a:pt x="2596801" y="3680276"/>
                        <a:pt x="2604421" y="3598647"/>
                        <a:pt x="2607183" y="3516160"/>
                      </a:cubicBezTo>
                      <a:cubicBezTo>
                        <a:pt x="2607850" y="3488347"/>
                        <a:pt x="2608041" y="3460534"/>
                        <a:pt x="2607945" y="3431959"/>
                      </a:cubicBezTo>
                      <a:cubicBezTo>
                        <a:pt x="2603849" y="3235363"/>
                        <a:pt x="2549747" y="2937612"/>
                        <a:pt x="2798731" y="2867222"/>
                      </a:cubicBezTo>
                      <a:cubicBezTo>
                        <a:pt x="2936748" y="2829313"/>
                        <a:pt x="3074861" y="2807691"/>
                        <a:pt x="3206496" y="2759208"/>
                      </a:cubicBezTo>
                      <a:cubicBezTo>
                        <a:pt x="3243644" y="2746540"/>
                        <a:pt x="3279934" y="2733967"/>
                        <a:pt x="3314700" y="2721108"/>
                      </a:cubicBezTo>
                      <a:cubicBezTo>
                        <a:pt x="3350038" y="2706250"/>
                        <a:pt x="3385661" y="2691962"/>
                        <a:pt x="3421475" y="2677770"/>
                      </a:cubicBezTo>
                      <a:cubicBezTo>
                        <a:pt x="3528727" y="2635193"/>
                        <a:pt x="3637217" y="2593569"/>
                        <a:pt x="3740753" y="2539753"/>
                      </a:cubicBezTo>
                      <a:cubicBezTo>
                        <a:pt x="3895058" y="2458504"/>
                        <a:pt x="4041172" y="2363826"/>
                        <a:pt x="4138041" y="2217331"/>
                      </a:cubicBezTo>
                      <a:cubicBezTo>
                        <a:pt x="4160901" y="2181803"/>
                        <a:pt x="4180332" y="2144751"/>
                        <a:pt x="4196525" y="2106460"/>
                      </a:cubicBezTo>
                      <a:cubicBezTo>
                        <a:pt x="4284821" y="1917103"/>
                        <a:pt x="4252436" y="1703267"/>
                        <a:pt x="4241102" y="1501051"/>
                      </a:cubicBezTo>
                      <a:cubicBezTo>
                        <a:pt x="4238625" y="1465428"/>
                        <a:pt x="4235387" y="1430090"/>
                        <a:pt x="4231005" y="1394943"/>
                      </a:cubicBezTo>
                      <a:cubicBezTo>
                        <a:pt x="4217861" y="1289787"/>
                        <a:pt x="4194143" y="1186250"/>
                        <a:pt x="4141375" y="1088809"/>
                      </a:cubicBezTo>
                      <a:cubicBezTo>
                        <a:pt x="4024979" y="880402"/>
                        <a:pt x="3803047" y="788391"/>
                        <a:pt x="3617881" y="656946"/>
                      </a:cubicBezTo>
                      <a:cubicBezTo>
                        <a:pt x="3589020" y="638944"/>
                        <a:pt x="3559493" y="622465"/>
                        <a:pt x="3529298" y="607321"/>
                      </a:cubicBezTo>
                      <a:cubicBezTo>
                        <a:pt x="3499104" y="592176"/>
                        <a:pt x="3468434" y="578365"/>
                        <a:pt x="3437001" y="565506"/>
                      </a:cubicBezTo>
                      <a:cubicBezTo>
                        <a:pt x="3275076" y="495973"/>
                        <a:pt x="3099149" y="544741"/>
                        <a:pt x="2928557" y="544741"/>
                      </a:cubicBezTo>
                      <a:cubicBezTo>
                        <a:pt x="2804065" y="544741"/>
                        <a:pt x="2682240" y="496068"/>
                        <a:pt x="2592896" y="409391"/>
                      </a:cubicBezTo>
                      <a:cubicBezTo>
                        <a:pt x="2465642" y="290233"/>
                        <a:pt x="2276189" y="133261"/>
                        <a:pt x="2119408" y="284614"/>
                      </a:cubicBezTo>
                      <a:cubicBezTo>
                        <a:pt x="2096548" y="305283"/>
                        <a:pt x="2076260" y="330429"/>
                        <a:pt x="2059591" y="360718"/>
                      </a:cubicBezTo>
                      <a:cubicBezTo>
                        <a:pt x="1989201" y="487972"/>
                        <a:pt x="1940433" y="625990"/>
                        <a:pt x="1828610" y="716763"/>
                      </a:cubicBezTo>
                      <a:cubicBezTo>
                        <a:pt x="1796606" y="741052"/>
                        <a:pt x="1763840" y="763912"/>
                        <a:pt x="1730502" y="786009"/>
                      </a:cubicBezTo>
                      <a:cubicBezTo>
                        <a:pt x="1663827" y="830205"/>
                        <a:pt x="1594961" y="871449"/>
                        <a:pt x="1523714" y="910216"/>
                      </a:cubicBezTo>
                      <a:cubicBezTo>
                        <a:pt x="1507427" y="921074"/>
                        <a:pt x="1485805" y="929170"/>
                        <a:pt x="1466755" y="936790"/>
                      </a:cubicBezTo>
                      <a:cubicBezTo>
                        <a:pt x="1428655" y="950887"/>
                        <a:pt x="1390841" y="964413"/>
                        <a:pt x="1352931" y="977748"/>
                      </a:cubicBezTo>
                      <a:cubicBezTo>
                        <a:pt x="1315022" y="991083"/>
                        <a:pt x="1276922" y="1004323"/>
                        <a:pt x="1238726" y="1017467"/>
                      </a:cubicBezTo>
                      <a:cubicBezTo>
                        <a:pt x="1064800" y="1058806"/>
                        <a:pt x="885825" y="1155961"/>
                        <a:pt x="800291" y="1310456"/>
                      </a:cubicBezTo>
                      <a:cubicBezTo>
                        <a:pt x="771906" y="1362081"/>
                        <a:pt x="753999" y="1419994"/>
                        <a:pt x="750189" y="1484573"/>
                      </a:cubicBezTo>
                      <a:cubicBezTo>
                        <a:pt x="747236" y="1702219"/>
                        <a:pt x="722757" y="1946440"/>
                        <a:pt x="641033" y="2157800"/>
                      </a:cubicBezTo>
                      <a:cubicBezTo>
                        <a:pt x="613791" y="2228285"/>
                        <a:pt x="580263" y="2295055"/>
                        <a:pt x="539020" y="2356015"/>
                      </a:cubicBezTo>
                      <a:cubicBezTo>
                        <a:pt x="497776" y="2416975"/>
                        <a:pt x="448818" y="2472030"/>
                        <a:pt x="390906" y="2519083"/>
                      </a:cubicBezTo>
                      <a:cubicBezTo>
                        <a:pt x="333089" y="2566137"/>
                        <a:pt x="266224" y="2605094"/>
                        <a:pt x="188976" y="2633860"/>
                      </a:cubicBezTo>
                      <a:lnTo>
                        <a:pt x="188976" y="2633860"/>
                      </a:lnTo>
                      <a:close/>
                      <a:moveTo>
                        <a:pt x="177070" y="2642718"/>
                      </a:moveTo>
                      <a:cubicBezTo>
                        <a:pt x="263081" y="2596712"/>
                        <a:pt x="350806" y="2548039"/>
                        <a:pt x="428720" y="2488508"/>
                      </a:cubicBezTo>
                      <a:cubicBezTo>
                        <a:pt x="506730" y="2428977"/>
                        <a:pt x="575120" y="2358587"/>
                        <a:pt x="622459" y="2269243"/>
                      </a:cubicBezTo>
                      <a:cubicBezTo>
                        <a:pt x="652939" y="2211045"/>
                        <a:pt x="673894" y="2151133"/>
                        <a:pt x="688467" y="2090173"/>
                      </a:cubicBezTo>
                      <a:cubicBezTo>
                        <a:pt x="732282" y="1907197"/>
                        <a:pt x="718757" y="1714602"/>
                        <a:pt x="731806" y="1528483"/>
                      </a:cubicBezTo>
                      <a:cubicBezTo>
                        <a:pt x="737330" y="1456284"/>
                        <a:pt x="756666" y="1390942"/>
                        <a:pt x="786575" y="1332554"/>
                      </a:cubicBezTo>
                      <a:cubicBezTo>
                        <a:pt x="877062" y="1158056"/>
                        <a:pt x="1062228" y="1046423"/>
                        <a:pt x="1261015" y="1007752"/>
                      </a:cubicBezTo>
                      <a:cubicBezTo>
                        <a:pt x="1298258" y="995369"/>
                        <a:pt x="1335310" y="982891"/>
                        <a:pt x="1372172" y="970032"/>
                      </a:cubicBezTo>
                      <a:cubicBezTo>
                        <a:pt x="1409033" y="957269"/>
                        <a:pt x="1445990" y="944125"/>
                        <a:pt x="1483424" y="929266"/>
                      </a:cubicBezTo>
                      <a:cubicBezTo>
                        <a:pt x="1519238" y="914407"/>
                        <a:pt x="1553718" y="897357"/>
                        <a:pt x="1587532" y="878974"/>
                      </a:cubicBezTo>
                      <a:cubicBezTo>
                        <a:pt x="1620679" y="861638"/>
                        <a:pt x="1652588" y="842969"/>
                        <a:pt x="1683544" y="823062"/>
                      </a:cubicBezTo>
                      <a:cubicBezTo>
                        <a:pt x="1714500" y="803155"/>
                        <a:pt x="1744409" y="782200"/>
                        <a:pt x="1773746" y="760197"/>
                      </a:cubicBezTo>
                      <a:cubicBezTo>
                        <a:pt x="1927193" y="658660"/>
                        <a:pt x="1973199" y="479971"/>
                        <a:pt x="2081498" y="328429"/>
                      </a:cubicBezTo>
                      <a:cubicBezTo>
                        <a:pt x="2104549" y="295948"/>
                        <a:pt x="2131886" y="270231"/>
                        <a:pt x="2162175" y="250895"/>
                      </a:cubicBezTo>
                      <a:cubicBezTo>
                        <a:pt x="2246567" y="190316"/>
                        <a:pt x="2357628" y="212033"/>
                        <a:pt x="2433352" y="279661"/>
                      </a:cubicBezTo>
                      <a:cubicBezTo>
                        <a:pt x="2579561" y="415011"/>
                        <a:pt x="2739200" y="550361"/>
                        <a:pt x="2944940" y="550361"/>
                      </a:cubicBezTo>
                      <a:cubicBezTo>
                        <a:pt x="3099245" y="547694"/>
                        <a:pt x="3253550" y="512452"/>
                        <a:pt x="3404045" y="556552"/>
                      </a:cubicBezTo>
                      <a:cubicBezTo>
                        <a:pt x="3444050" y="570459"/>
                        <a:pt x="3483102" y="585889"/>
                        <a:pt x="3521202" y="603034"/>
                      </a:cubicBezTo>
                      <a:cubicBezTo>
                        <a:pt x="3559302" y="620179"/>
                        <a:pt x="3596545" y="639039"/>
                        <a:pt x="3632740" y="660184"/>
                      </a:cubicBezTo>
                      <a:cubicBezTo>
                        <a:pt x="3805714" y="766959"/>
                        <a:pt x="3995166" y="848208"/>
                        <a:pt x="4114324" y="1029564"/>
                      </a:cubicBezTo>
                      <a:cubicBezTo>
                        <a:pt x="4177951" y="1127005"/>
                        <a:pt x="4198239" y="1231208"/>
                        <a:pt x="4205859" y="1337602"/>
                      </a:cubicBezTo>
                      <a:cubicBezTo>
                        <a:pt x="4208431" y="1373035"/>
                        <a:pt x="4209574" y="1408754"/>
                        <a:pt x="4210431" y="1444473"/>
                      </a:cubicBezTo>
                      <a:cubicBezTo>
                        <a:pt x="4203669" y="1652118"/>
                        <a:pt x="4268629" y="1865954"/>
                        <a:pt x="4214813" y="2071789"/>
                      </a:cubicBezTo>
                      <a:cubicBezTo>
                        <a:pt x="4200620" y="2117890"/>
                        <a:pt x="4179666" y="2162086"/>
                        <a:pt x="4153662" y="2203711"/>
                      </a:cubicBezTo>
                      <a:cubicBezTo>
                        <a:pt x="3972783" y="2468410"/>
                        <a:pt x="3673316" y="2571566"/>
                        <a:pt x="3384709" y="2691010"/>
                      </a:cubicBezTo>
                      <a:cubicBezTo>
                        <a:pt x="3348609" y="2705964"/>
                        <a:pt x="3312604" y="2721108"/>
                        <a:pt x="3276124" y="2736634"/>
                      </a:cubicBezTo>
                      <a:cubicBezTo>
                        <a:pt x="3242596" y="2750827"/>
                        <a:pt x="3207734" y="2763114"/>
                        <a:pt x="3172111" y="2774353"/>
                      </a:cubicBezTo>
                      <a:cubicBezTo>
                        <a:pt x="3110103" y="2794451"/>
                        <a:pt x="3045143" y="2807977"/>
                        <a:pt x="2980182" y="2818835"/>
                      </a:cubicBezTo>
                      <a:cubicBezTo>
                        <a:pt x="2852928" y="2837790"/>
                        <a:pt x="2690527" y="2843219"/>
                        <a:pt x="2639092" y="2975807"/>
                      </a:cubicBezTo>
                      <a:cubicBezTo>
                        <a:pt x="2574131" y="3149067"/>
                        <a:pt x="2620137" y="3333090"/>
                        <a:pt x="2604421" y="3512541"/>
                      </a:cubicBezTo>
                      <a:cubicBezTo>
                        <a:pt x="2603373" y="3544926"/>
                        <a:pt x="2601659" y="3577120"/>
                        <a:pt x="2598516" y="3609220"/>
                      </a:cubicBezTo>
                      <a:cubicBezTo>
                        <a:pt x="2593086" y="3652558"/>
                        <a:pt x="2579561" y="3690468"/>
                        <a:pt x="2562606" y="3730473"/>
                      </a:cubicBezTo>
                      <a:cubicBezTo>
                        <a:pt x="2543651" y="3766382"/>
                        <a:pt x="2521458" y="3799720"/>
                        <a:pt x="2496884" y="3831819"/>
                      </a:cubicBezTo>
                      <a:cubicBezTo>
                        <a:pt x="2459927" y="3882778"/>
                        <a:pt x="2419445" y="3931165"/>
                        <a:pt x="2376011" y="3976599"/>
                      </a:cubicBezTo>
                      <a:cubicBezTo>
                        <a:pt x="2332577" y="4022033"/>
                        <a:pt x="2286095" y="4064420"/>
                        <a:pt x="2237042" y="4103377"/>
                      </a:cubicBezTo>
                      <a:cubicBezTo>
                        <a:pt x="2213420" y="4122617"/>
                        <a:pt x="2189417" y="4141286"/>
                        <a:pt x="2165033" y="4159288"/>
                      </a:cubicBezTo>
                      <a:cubicBezTo>
                        <a:pt x="2140649" y="4177291"/>
                        <a:pt x="2115884" y="4194817"/>
                        <a:pt x="2090928" y="4211771"/>
                      </a:cubicBezTo>
                      <a:cubicBezTo>
                        <a:pt x="2056257" y="4234917"/>
                        <a:pt x="2019776" y="4256729"/>
                        <a:pt x="1982438" y="4277970"/>
                      </a:cubicBezTo>
                      <a:cubicBezTo>
                        <a:pt x="1944815" y="4299306"/>
                        <a:pt x="1906143" y="4320166"/>
                        <a:pt x="1865471" y="4341311"/>
                      </a:cubicBezTo>
                      <a:cubicBezTo>
                        <a:pt x="1773174" y="4390746"/>
                        <a:pt x="1675638" y="4433037"/>
                        <a:pt x="1584198" y="4485329"/>
                      </a:cubicBezTo>
                      <a:cubicBezTo>
                        <a:pt x="1553718" y="4502760"/>
                        <a:pt x="1523905" y="4521239"/>
                        <a:pt x="1495235" y="4541527"/>
                      </a:cubicBezTo>
                      <a:cubicBezTo>
                        <a:pt x="1464659" y="4562672"/>
                        <a:pt x="1433798" y="4586675"/>
                        <a:pt x="1403795" y="4612964"/>
                      </a:cubicBezTo>
                      <a:cubicBezTo>
                        <a:pt x="1258634" y="4740599"/>
                        <a:pt x="1128713" y="4916526"/>
                        <a:pt x="1137952" y="5115694"/>
                      </a:cubicBezTo>
                      <a:cubicBezTo>
                        <a:pt x="1140905" y="5152365"/>
                        <a:pt x="1149763" y="5188655"/>
                        <a:pt x="1165479" y="5224184"/>
                      </a:cubicBezTo>
                      <a:cubicBezTo>
                        <a:pt x="1181195" y="5259712"/>
                        <a:pt x="1203770" y="5294478"/>
                        <a:pt x="1234250" y="5328006"/>
                      </a:cubicBezTo>
                      <a:cubicBezTo>
                        <a:pt x="1312736" y="5417350"/>
                        <a:pt x="1423702" y="5468786"/>
                        <a:pt x="1522762" y="5532698"/>
                      </a:cubicBezTo>
                      <a:cubicBezTo>
                        <a:pt x="1547717" y="5547272"/>
                        <a:pt x="1573149" y="5560606"/>
                        <a:pt x="1599152" y="5572418"/>
                      </a:cubicBezTo>
                      <a:cubicBezTo>
                        <a:pt x="1702975" y="5619947"/>
                        <a:pt x="1816703" y="5644617"/>
                        <a:pt x="1931765" y="5637950"/>
                      </a:cubicBezTo>
                      <a:cubicBezTo>
                        <a:pt x="1998536" y="5637664"/>
                        <a:pt x="2065782" y="5634235"/>
                        <a:pt x="2132933" y="5629758"/>
                      </a:cubicBezTo>
                      <a:cubicBezTo>
                        <a:pt x="2166557" y="5627472"/>
                        <a:pt x="2200180" y="5624900"/>
                        <a:pt x="2233708" y="5622233"/>
                      </a:cubicBezTo>
                      <a:cubicBezTo>
                        <a:pt x="2444210" y="5598706"/>
                        <a:pt x="2641854" y="5522888"/>
                        <a:pt x="2855691" y="5474215"/>
                      </a:cubicBezTo>
                      <a:cubicBezTo>
                        <a:pt x="2988374" y="5441734"/>
                        <a:pt x="3115533" y="5504028"/>
                        <a:pt x="3244882" y="5529936"/>
                      </a:cubicBezTo>
                      <a:cubicBezTo>
                        <a:pt x="3287935" y="5540032"/>
                        <a:pt x="3330797" y="5550510"/>
                        <a:pt x="3373469" y="5560702"/>
                      </a:cubicBezTo>
                      <a:cubicBezTo>
                        <a:pt x="3629692" y="5621947"/>
                        <a:pt x="3881342" y="5673478"/>
                        <a:pt x="4132326" y="5581085"/>
                      </a:cubicBezTo>
                      <a:cubicBezTo>
                        <a:pt x="4165854" y="5570798"/>
                        <a:pt x="4199478" y="5560225"/>
                        <a:pt x="4233101" y="5549081"/>
                      </a:cubicBezTo>
                      <a:cubicBezTo>
                        <a:pt x="4266724" y="5537937"/>
                        <a:pt x="4300252" y="5526316"/>
                        <a:pt x="4333494" y="5514125"/>
                      </a:cubicBezTo>
                      <a:cubicBezTo>
                        <a:pt x="4399979" y="5489645"/>
                        <a:pt x="4465416" y="5462499"/>
                        <a:pt x="4527995" y="5431543"/>
                      </a:cubicBezTo>
                      <a:cubicBezTo>
                        <a:pt x="4735258" y="5348675"/>
                        <a:pt x="4822698" y="5185322"/>
                        <a:pt x="4851845" y="4997488"/>
                      </a:cubicBezTo>
                      <a:cubicBezTo>
                        <a:pt x="4861560" y="4934814"/>
                        <a:pt x="4864799" y="4869473"/>
                        <a:pt x="4863846" y="4803464"/>
                      </a:cubicBezTo>
                      <a:cubicBezTo>
                        <a:pt x="4862608" y="4731455"/>
                        <a:pt x="4855845" y="4660208"/>
                        <a:pt x="4847082" y="4589057"/>
                      </a:cubicBezTo>
                      <a:cubicBezTo>
                        <a:pt x="4842701" y="4553528"/>
                        <a:pt x="4837843" y="4517905"/>
                        <a:pt x="4832509" y="4482281"/>
                      </a:cubicBezTo>
                      <a:cubicBezTo>
                        <a:pt x="4726020" y="4199198"/>
                        <a:pt x="4866799" y="3912305"/>
                        <a:pt x="5100733" y="3742855"/>
                      </a:cubicBezTo>
                      <a:cubicBezTo>
                        <a:pt x="5123212" y="3721900"/>
                        <a:pt x="5145977" y="3701326"/>
                        <a:pt x="5169027" y="3681324"/>
                      </a:cubicBezTo>
                      <a:cubicBezTo>
                        <a:pt x="5192078" y="3661226"/>
                        <a:pt x="5215414" y="3641700"/>
                        <a:pt x="5238846" y="3622459"/>
                      </a:cubicBezTo>
                      <a:cubicBezTo>
                        <a:pt x="5262277" y="3603219"/>
                        <a:pt x="5285709" y="3584359"/>
                        <a:pt x="5308950" y="3565881"/>
                      </a:cubicBezTo>
                      <a:cubicBezTo>
                        <a:pt x="5332191" y="3547402"/>
                        <a:pt x="5355146" y="3529210"/>
                        <a:pt x="5377624" y="3511398"/>
                      </a:cubicBezTo>
                      <a:cubicBezTo>
                        <a:pt x="5494782" y="3422434"/>
                        <a:pt x="5548884" y="3276321"/>
                        <a:pt x="5513737" y="3130112"/>
                      </a:cubicBezTo>
                      <a:cubicBezTo>
                        <a:pt x="5478590" y="2978570"/>
                        <a:pt x="5413534" y="2845886"/>
                        <a:pt x="5432489" y="2688914"/>
                      </a:cubicBezTo>
                      <a:cubicBezTo>
                        <a:pt x="5451443" y="2515654"/>
                        <a:pt x="5478495" y="2328869"/>
                        <a:pt x="5392960" y="2173135"/>
                      </a:cubicBezTo>
                      <a:cubicBezTo>
                        <a:pt x="5377624" y="2145227"/>
                        <a:pt x="5359908" y="2117795"/>
                        <a:pt x="5340477" y="2090649"/>
                      </a:cubicBezTo>
                      <a:cubicBezTo>
                        <a:pt x="5224082" y="1930915"/>
                        <a:pt x="5053584" y="1863287"/>
                        <a:pt x="4907375" y="1741462"/>
                      </a:cubicBezTo>
                      <a:cubicBezTo>
                        <a:pt x="4872228" y="1711649"/>
                        <a:pt x="4842415" y="1676502"/>
                        <a:pt x="4817269" y="1639069"/>
                      </a:cubicBezTo>
                      <a:cubicBezTo>
                        <a:pt x="4795457" y="1608398"/>
                        <a:pt x="4775740" y="1576489"/>
                        <a:pt x="4757262" y="1543723"/>
                      </a:cubicBezTo>
                      <a:cubicBezTo>
                        <a:pt x="4701826" y="1445330"/>
                        <a:pt x="4658011" y="1338364"/>
                        <a:pt x="4631246" y="1219016"/>
                      </a:cubicBezTo>
                      <a:cubicBezTo>
                        <a:pt x="4623150" y="1183869"/>
                        <a:pt x="4606862" y="1154056"/>
                        <a:pt x="4591145" y="1120813"/>
                      </a:cubicBezTo>
                      <a:cubicBezTo>
                        <a:pt x="4574286" y="1085285"/>
                        <a:pt x="4556189" y="1050519"/>
                        <a:pt x="4536567" y="1015943"/>
                      </a:cubicBezTo>
                      <a:cubicBezTo>
                        <a:pt x="4393121" y="756101"/>
                        <a:pt x="4138612" y="617989"/>
                        <a:pt x="3916204" y="447110"/>
                      </a:cubicBezTo>
                      <a:cubicBezTo>
                        <a:pt x="3891725" y="428251"/>
                        <a:pt x="3866674" y="410153"/>
                        <a:pt x="3841242" y="392913"/>
                      </a:cubicBezTo>
                      <a:cubicBezTo>
                        <a:pt x="3790283" y="358337"/>
                        <a:pt x="3737515" y="326809"/>
                        <a:pt x="3683032" y="297949"/>
                      </a:cubicBezTo>
                      <a:cubicBezTo>
                        <a:pt x="3646551" y="278803"/>
                        <a:pt x="3609308" y="260801"/>
                        <a:pt x="3571304" y="244037"/>
                      </a:cubicBezTo>
                      <a:cubicBezTo>
                        <a:pt x="3475482" y="193078"/>
                        <a:pt x="3364516" y="184982"/>
                        <a:pt x="3258884" y="195745"/>
                      </a:cubicBezTo>
                      <a:cubicBezTo>
                        <a:pt x="3069431" y="217367"/>
                        <a:pt x="2869121" y="309474"/>
                        <a:pt x="2687765" y="198412"/>
                      </a:cubicBezTo>
                      <a:cubicBezTo>
                        <a:pt x="2555177" y="119926"/>
                        <a:pt x="2436114" y="-20758"/>
                        <a:pt x="2273713" y="2578"/>
                      </a:cubicBezTo>
                      <a:cubicBezTo>
                        <a:pt x="2235327" y="8960"/>
                        <a:pt x="2197989" y="22104"/>
                        <a:pt x="2162366" y="38869"/>
                      </a:cubicBezTo>
                      <a:cubicBezTo>
                        <a:pt x="2019776" y="106020"/>
                        <a:pt x="1903667" y="231750"/>
                        <a:pt x="1797272" y="352717"/>
                      </a:cubicBezTo>
                      <a:cubicBezTo>
                        <a:pt x="1772888" y="379768"/>
                        <a:pt x="1743170" y="401390"/>
                        <a:pt x="1715357" y="422345"/>
                      </a:cubicBezTo>
                      <a:cubicBezTo>
                        <a:pt x="1670018" y="455492"/>
                        <a:pt x="1626775" y="482638"/>
                        <a:pt x="1578388" y="502450"/>
                      </a:cubicBezTo>
                      <a:cubicBezTo>
                        <a:pt x="1542193" y="519500"/>
                        <a:pt x="1506284" y="535978"/>
                        <a:pt x="1470279" y="552361"/>
                      </a:cubicBezTo>
                      <a:cubicBezTo>
                        <a:pt x="1362361" y="601415"/>
                        <a:pt x="1253871" y="649421"/>
                        <a:pt x="1144238" y="696284"/>
                      </a:cubicBezTo>
                      <a:cubicBezTo>
                        <a:pt x="1071086" y="727526"/>
                        <a:pt x="997458" y="758292"/>
                        <a:pt x="922973" y="788486"/>
                      </a:cubicBezTo>
                      <a:cubicBezTo>
                        <a:pt x="734187" y="855542"/>
                        <a:pt x="621506" y="1026040"/>
                        <a:pt x="589502" y="1215682"/>
                      </a:cubicBezTo>
                      <a:cubicBezTo>
                        <a:pt x="578834" y="1278833"/>
                        <a:pt x="577120" y="1344175"/>
                        <a:pt x="584645" y="1408468"/>
                      </a:cubicBezTo>
                      <a:cubicBezTo>
                        <a:pt x="611696" y="1638592"/>
                        <a:pt x="655034" y="1868621"/>
                        <a:pt x="617125" y="2106841"/>
                      </a:cubicBezTo>
                      <a:cubicBezTo>
                        <a:pt x="563023" y="2442502"/>
                        <a:pt x="246316" y="2588711"/>
                        <a:pt x="0" y="2759208"/>
                      </a:cubicBezTo>
                      <a:cubicBezTo>
                        <a:pt x="62198" y="2723966"/>
                        <a:pt x="113633" y="2675198"/>
                        <a:pt x="177070" y="2642718"/>
                      </a:cubicBezTo>
                      <a:lnTo>
                        <a:pt x="177070" y="26427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5A7258F-5AB5-46FC-A1EE-CA108C696B98}"/>
                    </a:ext>
                  </a:extLst>
                </p:cNvPr>
                <p:cNvSpPr/>
                <p:nvPr/>
              </p:nvSpPr>
              <p:spPr>
                <a:xfrm>
                  <a:off x="4148261" y="184843"/>
                  <a:ext cx="4940042" cy="5639621"/>
                </a:xfrm>
                <a:custGeom>
                  <a:avLst/>
                  <a:gdLst>
                    <a:gd name="connsiteX0" fmla="*/ 44509 w 4940042"/>
                    <a:gd name="connsiteY0" fmla="*/ 1978063 h 5639621"/>
                    <a:gd name="connsiteX1" fmla="*/ 22982 w 4940042"/>
                    <a:gd name="connsiteY1" fmla="*/ 1622209 h 5639621"/>
                    <a:gd name="connsiteX2" fmla="*/ 7647 w 4940042"/>
                    <a:gd name="connsiteY2" fmla="*/ 1450093 h 5639621"/>
                    <a:gd name="connsiteX3" fmla="*/ 122 w 4940042"/>
                    <a:gd name="connsiteY3" fmla="*/ 1281119 h 5639621"/>
                    <a:gd name="connsiteX4" fmla="*/ 389885 w 4940042"/>
                    <a:gd name="connsiteY4" fmla="*/ 764102 h 5639621"/>
                    <a:gd name="connsiteX5" fmla="*/ 584672 w 4940042"/>
                    <a:gd name="connsiteY5" fmla="*/ 683902 h 5639621"/>
                    <a:gd name="connsiteX6" fmla="*/ 875756 w 4940042"/>
                    <a:gd name="connsiteY6" fmla="*/ 565506 h 5639621"/>
                    <a:gd name="connsiteX7" fmla="*/ 972339 w 4940042"/>
                    <a:gd name="connsiteY7" fmla="*/ 523310 h 5639621"/>
                    <a:gd name="connsiteX8" fmla="*/ 1057112 w 4940042"/>
                    <a:gd name="connsiteY8" fmla="*/ 482162 h 5639621"/>
                    <a:gd name="connsiteX9" fmla="*/ 1134264 w 4940042"/>
                    <a:gd name="connsiteY9" fmla="*/ 431013 h 5639621"/>
                    <a:gd name="connsiteX10" fmla="*/ 1502405 w 4940042"/>
                    <a:gd name="connsiteY10" fmla="*/ 73730 h 5639621"/>
                    <a:gd name="connsiteX11" fmla="*/ 1585368 w 4940042"/>
                    <a:gd name="connsiteY11" fmla="*/ 32296 h 5639621"/>
                    <a:gd name="connsiteX12" fmla="*/ 1669760 w 4940042"/>
                    <a:gd name="connsiteY12" fmla="*/ 6960 h 5639621"/>
                    <a:gd name="connsiteX13" fmla="*/ 1894931 w 4940042"/>
                    <a:gd name="connsiteY13" fmla="*/ 52013 h 5639621"/>
                    <a:gd name="connsiteX14" fmla="*/ 2374038 w 4940042"/>
                    <a:gd name="connsiteY14" fmla="*/ 246895 h 5639621"/>
                    <a:gd name="connsiteX15" fmla="*/ 2899913 w 4940042"/>
                    <a:gd name="connsiteY15" fmla="*/ 215748 h 5639621"/>
                    <a:gd name="connsiteX16" fmla="*/ 3026501 w 4940042"/>
                    <a:gd name="connsiteY16" fmla="*/ 264992 h 5639621"/>
                    <a:gd name="connsiteX17" fmla="*/ 3287390 w 4940042"/>
                    <a:gd name="connsiteY17" fmla="*/ 415297 h 5639621"/>
                    <a:gd name="connsiteX18" fmla="*/ 3369305 w 4940042"/>
                    <a:gd name="connsiteY18" fmla="*/ 476447 h 5639621"/>
                    <a:gd name="connsiteX19" fmla="*/ 3914231 w 4940042"/>
                    <a:gd name="connsiteY19" fmla="*/ 953364 h 5639621"/>
                    <a:gd name="connsiteX20" fmla="*/ 3957284 w 4940042"/>
                    <a:gd name="connsiteY20" fmla="*/ 1026992 h 5639621"/>
                    <a:gd name="connsiteX21" fmla="*/ 3995479 w 4940042"/>
                    <a:gd name="connsiteY21" fmla="*/ 1101573 h 5639621"/>
                    <a:gd name="connsiteX22" fmla="*/ 4168262 w 4940042"/>
                    <a:gd name="connsiteY22" fmla="*/ 1534008 h 5639621"/>
                    <a:gd name="connsiteX23" fmla="*/ 4220079 w 4940042"/>
                    <a:gd name="connsiteY23" fmla="*/ 1616685 h 5639621"/>
                    <a:gd name="connsiteX24" fmla="*/ 4320186 w 4940042"/>
                    <a:gd name="connsiteY24" fmla="*/ 1730413 h 5639621"/>
                    <a:gd name="connsiteX25" fmla="*/ 4709949 w 4940042"/>
                    <a:gd name="connsiteY25" fmla="*/ 2036261 h 5639621"/>
                    <a:gd name="connsiteX26" fmla="*/ 4777005 w 4940042"/>
                    <a:gd name="connsiteY26" fmla="*/ 2121986 h 5639621"/>
                    <a:gd name="connsiteX27" fmla="*/ 4829012 w 4940042"/>
                    <a:gd name="connsiteY27" fmla="*/ 2213902 h 5639621"/>
                    <a:gd name="connsiteX28" fmla="*/ 4845300 w 4940042"/>
                    <a:gd name="connsiteY28" fmla="*/ 2729205 h 5639621"/>
                    <a:gd name="connsiteX29" fmla="*/ 4869684 w 4940042"/>
                    <a:gd name="connsiteY29" fmla="*/ 2918657 h 5639621"/>
                    <a:gd name="connsiteX30" fmla="*/ 4813010 w 4940042"/>
                    <a:gd name="connsiteY30" fmla="*/ 3489872 h 5639621"/>
                    <a:gd name="connsiteX31" fmla="*/ 4710425 w 4940042"/>
                    <a:gd name="connsiteY31" fmla="*/ 3588932 h 5639621"/>
                    <a:gd name="connsiteX32" fmla="*/ 4598411 w 4940042"/>
                    <a:gd name="connsiteY32" fmla="*/ 3680276 h 5639621"/>
                    <a:gd name="connsiteX33" fmla="*/ 4481064 w 4940042"/>
                    <a:gd name="connsiteY33" fmla="*/ 3770859 h 5639621"/>
                    <a:gd name="connsiteX34" fmla="*/ 4227127 w 4940042"/>
                    <a:gd name="connsiteY34" fmla="*/ 4476566 h 5639621"/>
                    <a:gd name="connsiteX35" fmla="*/ 4235224 w 4940042"/>
                    <a:gd name="connsiteY35" fmla="*/ 4575341 h 5639621"/>
                    <a:gd name="connsiteX36" fmla="*/ 4247035 w 4940042"/>
                    <a:gd name="connsiteY36" fmla="*/ 4673162 h 5639621"/>
                    <a:gd name="connsiteX37" fmla="*/ 4276943 w 4940042"/>
                    <a:gd name="connsiteY37" fmla="*/ 4862234 h 5639621"/>
                    <a:gd name="connsiteX38" fmla="*/ 4268466 w 4940042"/>
                    <a:gd name="connsiteY38" fmla="*/ 5053877 h 5639621"/>
                    <a:gd name="connsiteX39" fmla="*/ 3882894 w 4940042"/>
                    <a:gd name="connsiteY39" fmla="*/ 5456975 h 5639621"/>
                    <a:gd name="connsiteX40" fmla="*/ 3638672 w 4940042"/>
                    <a:gd name="connsiteY40" fmla="*/ 5553177 h 5639621"/>
                    <a:gd name="connsiteX41" fmla="*/ 3554757 w 4940042"/>
                    <a:gd name="connsiteY41" fmla="*/ 5579371 h 5639621"/>
                    <a:gd name="connsiteX42" fmla="*/ 3468556 w 4940042"/>
                    <a:gd name="connsiteY42" fmla="*/ 5602231 h 5639621"/>
                    <a:gd name="connsiteX43" fmla="*/ 2860194 w 4940042"/>
                    <a:gd name="connsiteY43" fmla="*/ 5577752 h 5639621"/>
                    <a:gd name="connsiteX44" fmla="*/ 2738560 w 4940042"/>
                    <a:gd name="connsiteY44" fmla="*/ 5547939 h 5639621"/>
                    <a:gd name="connsiteX45" fmla="*/ 2284598 w 4940042"/>
                    <a:gd name="connsiteY45" fmla="*/ 5468595 h 5639621"/>
                    <a:gd name="connsiteX46" fmla="*/ 1676237 w 4940042"/>
                    <a:gd name="connsiteY46" fmla="*/ 5621281 h 5639621"/>
                    <a:gd name="connsiteX47" fmla="*/ 1559365 w 4940042"/>
                    <a:gd name="connsiteY47" fmla="*/ 5628806 h 5639621"/>
                    <a:gd name="connsiteX48" fmla="*/ 1442017 w 4940042"/>
                    <a:gd name="connsiteY48" fmla="*/ 5634520 h 5639621"/>
                    <a:gd name="connsiteX49" fmla="*/ 1254184 w 4940042"/>
                    <a:gd name="connsiteY49" fmla="*/ 5634044 h 5639621"/>
                    <a:gd name="connsiteX50" fmla="*/ 1036823 w 4940042"/>
                    <a:gd name="connsiteY50" fmla="*/ 5587753 h 5639621"/>
                    <a:gd name="connsiteX51" fmla="*/ 1077400 w 4940042"/>
                    <a:gd name="connsiteY51" fmla="*/ 5566131 h 5639621"/>
                    <a:gd name="connsiteX52" fmla="*/ 1154171 w 4940042"/>
                    <a:gd name="connsiteY52" fmla="*/ 5460118 h 5639621"/>
                    <a:gd name="connsiteX53" fmla="*/ 1221037 w 4940042"/>
                    <a:gd name="connsiteY53" fmla="*/ 5357248 h 5639621"/>
                    <a:gd name="connsiteX54" fmla="*/ 1264280 w 4940042"/>
                    <a:gd name="connsiteY54" fmla="*/ 5135696 h 5639621"/>
                    <a:gd name="connsiteX55" fmla="*/ 1583558 w 4940042"/>
                    <a:gd name="connsiteY55" fmla="*/ 4767269 h 5639621"/>
                    <a:gd name="connsiteX56" fmla="*/ 1692905 w 4940042"/>
                    <a:gd name="connsiteY56" fmla="*/ 4711643 h 5639621"/>
                    <a:gd name="connsiteX57" fmla="*/ 2146677 w 4940042"/>
                    <a:gd name="connsiteY57" fmla="*/ 4532002 h 5639621"/>
                    <a:gd name="connsiteX58" fmla="*/ 2203445 w 4940042"/>
                    <a:gd name="connsiteY58" fmla="*/ 4497426 h 5639621"/>
                    <a:gd name="connsiteX59" fmla="*/ 2272692 w 4940042"/>
                    <a:gd name="connsiteY59" fmla="*/ 4443419 h 5639621"/>
                    <a:gd name="connsiteX60" fmla="*/ 2474146 w 4940042"/>
                    <a:gd name="connsiteY60" fmla="*/ 4229202 h 5639621"/>
                    <a:gd name="connsiteX61" fmla="*/ 2525581 w 4940042"/>
                    <a:gd name="connsiteY61" fmla="*/ 4146525 h 5639621"/>
                    <a:gd name="connsiteX62" fmla="*/ 2482433 w 4940042"/>
                    <a:gd name="connsiteY62" fmla="*/ 3454629 h 5639621"/>
                    <a:gd name="connsiteX63" fmla="*/ 2972399 w 4940042"/>
                    <a:gd name="connsiteY63" fmla="*/ 3004287 h 5639621"/>
                    <a:gd name="connsiteX64" fmla="*/ 3080127 w 4940042"/>
                    <a:gd name="connsiteY64" fmla="*/ 2934278 h 5639621"/>
                    <a:gd name="connsiteX65" fmla="*/ 3559139 w 4940042"/>
                    <a:gd name="connsiteY65" fmla="*/ 2602808 h 5639621"/>
                    <a:gd name="connsiteX66" fmla="*/ 3637529 w 4940042"/>
                    <a:gd name="connsiteY66" fmla="*/ 2524037 h 5639621"/>
                    <a:gd name="connsiteX67" fmla="*/ 3802312 w 4940042"/>
                    <a:gd name="connsiteY67" fmla="*/ 2060169 h 5639621"/>
                    <a:gd name="connsiteX68" fmla="*/ 3790596 w 4940042"/>
                    <a:gd name="connsiteY68" fmla="*/ 1971205 h 5639621"/>
                    <a:gd name="connsiteX69" fmla="*/ 3776309 w 4940042"/>
                    <a:gd name="connsiteY69" fmla="*/ 1881861 h 5639621"/>
                    <a:gd name="connsiteX70" fmla="*/ 3681916 w 4940042"/>
                    <a:gd name="connsiteY70" fmla="*/ 1372654 h 5639621"/>
                    <a:gd name="connsiteX71" fmla="*/ 3662295 w 4940042"/>
                    <a:gd name="connsiteY71" fmla="*/ 1278738 h 5639621"/>
                    <a:gd name="connsiteX72" fmla="*/ 3597620 w 4940042"/>
                    <a:gd name="connsiteY72" fmla="*/ 1096906 h 5639621"/>
                    <a:gd name="connsiteX73" fmla="*/ 3084508 w 4940042"/>
                    <a:gd name="connsiteY73" fmla="*/ 626180 h 5639621"/>
                    <a:gd name="connsiteX74" fmla="*/ 3011642 w 4940042"/>
                    <a:gd name="connsiteY74" fmla="*/ 571888 h 5639621"/>
                    <a:gd name="connsiteX75" fmla="*/ 2935442 w 4940042"/>
                    <a:gd name="connsiteY75" fmla="*/ 522643 h 5639621"/>
                    <a:gd name="connsiteX76" fmla="*/ 2855908 w 4940042"/>
                    <a:gd name="connsiteY76" fmla="*/ 478257 h 5639621"/>
                    <a:gd name="connsiteX77" fmla="*/ 2598733 w 4940042"/>
                    <a:gd name="connsiteY77" fmla="*/ 444538 h 5639621"/>
                    <a:gd name="connsiteX78" fmla="*/ 1881405 w 4940042"/>
                    <a:gd name="connsiteY78" fmla="*/ 184696 h 5639621"/>
                    <a:gd name="connsiteX79" fmla="*/ 1605656 w 4940042"/>
                    <a:gd name="connsiteY79" fmla="*/ 129356 h 5639621"/>
                    <a:gd name="connsiteX80" fmla="*/ 1516979 w 4940042"/>
                    <a:gd name="connsiteY80" fmla="*/ 183268 h 5639621"/>
                    <a:gd name="connsiteX81" fmla="*/ 1220942 w 4940042"/>
                    <a:gd name="connsiteY81" fmla="*/ 509404 h 5639621"/>
                    <a:gd name="connsiteX82" fmla="*/ 1154076 w 4940042"/>
                    <a:gd name="connsiteY82" fmla="*/ 568649 h 5639621"/>
                    <a:gd name="connsiteX83" fmla="*/ 1058540 w 4940042"/>
                    <a:gd name="connsiteY83" fmla="*/ 626180 h 5639621"/>
                    <a:gd name="connsiteX84" fmla="*/ 953289 w 4940042"/>
                    <a:gd name="connsiteY84" fmla="*/ 669519 h 5639621"/>
                    <a:gd name="connsiteX85" fmla="*/ 824892 w 4940042"/>
                    <a:gd name="connsiteY85" fmla="*/ 714477 h 5639621"/>
                    <a:gd name="connsiteX86" fmla="*/ 695638 w 4940042"/>
                    <a:gd name="connsiteY86" fmla="*/ 756958 h 5639621"/>
                    <a:gd name="connsiteX87" fmla="*/ 484754 w 4940042"/>
                    <a:gd name="connsiteY87" fmla="*/ 820681 h 5639621"/>
                    <a:gd name="connsiteX88" fmla="*/ 24602 w 4940042"/>
                    <a:gd name="connsiteY88" fmla="*/ 1313314 h 5639621"/>
                    <a:gd name="connsiteX89" fmla="*/ 33174 w 4940042"/>
                    <a:gd name="connsiteY89" fmla="*/ 1638783 h 5639621"/>
                    <a:gd name="connsiteX90" fmla="*/ 44509 w 4940042"/>
                    <a:gd name="connsiteY90" fmla="*/ 1978063 h 5639621"/>
                    <a:gd name="connsiteX91" fmla="*/ 44509 w 4940042"/>
                    <a:gd name="connsiteY91" fmla="*/ 1978063 h 5639621"/>
                    <a:gd name="connsiteX92" fmla="*/ 42413 w 4940042"/>
                    <a:gd name="connsiteY92" fmla="*/ 2024260 h 5639621"/>
                    <a:gd name="connsiteX93" fmla="*/ 35365 w 4940042"/>
                    <a:gd name="connsiteY93" fmla="*/ 1670501 h 5639621"/>
                    <a:gd name="connsiteX94" fmla="*/ 28126 w 4940042"/>
                    <a:gd name="connsiteY94" fmla="*/ 1498384 h 5639621"/>
                    <a:gd name="connsiteX95" fmla="*/ 27173 w 4940042"/>
                    <a:gd name="connsiteY95" fmla="*/ 1329887 h 5639621"/>
                    <a:gd name="connsiteX96" fmla="*/ 328830 w 4940042"/>
                    <a:gd name="connsiteY96" fmla="*/ 878783 h 5639621"/>
                    <a:gd name="connsiteX97" fmla="*/ 517139 w 4940042"/>
                    <a:gd name="connsiteY97" fmla="*/ 810203 h 5639621"/>
                    <a:gd name="connsiteX98" fmla="*/ 742120 w 4940042"/>
                    <a:gd name="connsiteY98" fmla="*/ 737051 h 5639621"/>
                    <a:gd name="connsiteX99" fmla="*/ 852991 w 4940042"/>
                    <a:gd name="connsiteY99" fmla="*/ 699046 h 5639621"/>
                    <a:gd name="connsiteX100" fmla="*/ 942145 w 4940042"/>
                    <a:gd name="connsiteY100" fmla="*/ 668757 h 5639621"/>
                    <a:gd name="connsiteX101" fmla="*/ 1024155 w 4940042"/>
                    <a:gd name="connsiteY101" fmla="*/ 636372 h 5639621"/>
                    <a:gd name="connsiteX102" fmla="*/ 1102832 w 4940042"/>
                    <a:gd name="connsiteY102" fmla="*/ 597986 h 5639621"/>
                    <a:gd name="connsiteX103" fmla="*/ 1245230 w 4940042"/>
                    <a:gd name="connsiteY103" fmla="*/ 477304 h 5639621"/>
                    <a:gd name="connsiteX104" fmla="*/ 1538600 w 4940042"/>
                    <a:gd name="connsiteY104" fmla="*/ 162598 h 5639621"/>
                    <a:gd name="connsiteX105" fmla="*/ 1629564 w 4940042"/>
                    <a:gd name="connsiteY105" fmla="*/ 116021 h 5639621"/>
                    <a:gd name="connsiteX106" fmla="*/ 2054665 w 4940042"/>
                    <a:gd name="connsiteY106" fmla="*/ 344621 h 5639621"/>
                    <a:gd name="connsiteX107" fmla="*/ 2298314 w 4940042"/>
                    <a:gd name="connsiteY107" fmla="*/ 447491 h 5639621"/>
                    <a:gd name="connsiteX108" fmla="*/ 2863814 w 4940042"/>
                    <a:gd name="connsiteY108" fmla="*/ 466065 h 5639621"/>
                    <a:gd name="connsiteX109" fmla="*/ 2953635 w 4940042"/>
                    <a:gd name="connsiteY109" fmla="*/ 517881 h 5639621"/>
                    <a:gd name="connsiteX110" fmla="*/ 3038979 w 4940042"/>
                    <a:gd name="connsiteY110" fmla="*/ 576174 h 5639621"/>
                    <a:gd name="connsiteX111" fmla="*/ 3120227 w 4940042"/>
                    <a:gd name="connsiteY111" fmla="*/ 641039 h 5639621"/>
                    <a:gd name="connsiteX112" fmla="*/ 3643626 w 4940042"/>
                    <a:gd name="connsiteY112" fmla="*/ 1240543 h 5639621"/>
                    <a:gd name="connsiteX113" fmla="*/ 3661247 w 4940042"/>
                    <a:gd name="connsiteY113" fmla="*/ 1322648 h 5639621"/>
                    <a:gd name="connsiteX114" fmla="*/ 3677249 w 4940042"/>
                    <a:gd name="connsiteY114" fmla="*/ 1403992 h 5639621"/>
                    <a:gd name="connsiteX115" fmla="*/ 3781643 w 4940042"/>
                    <a:gd name="connsiteY115" fmla="*/ 1857667 h 5639621"/>
                    <a:gd name="connsiteX116" fmla="*/ 3800693 w 4940042"/>
                    <a:gd name="connsiteY116" fmla="*/ 1967110 h 5639621"/>
                    <a:gd name="connsiteX117" fmla="*/ 3722873 w 4940042"/>
                    <a:gd name="connsiteY117" fmla="*/ 2387829 h 5639621"/>
                    <a:gd name="connsiteX118" fmla="*/ 3659723 w 4940042"/>
                    <a:gd name="connsiteY118" fmla="*/ 2479364 h 5639621"/>
                    <a:gd name="connsiteX119" fmla="*/ 3223382 w 4940042"/>
                    <a:gd name="connsiteY119" fmla="*/ 2846363 h 5639621"/>
                    <a:gd name="connsiteX120" fmla="*/ 3112893 w 4940042"/>
                    <a:gd name="connsiteY120" fmla="*/ 2922563 h 5639621"/>
                    <a:gd name="connsiteX121" fmla="*/ 2660931 w 4940042"/>
                    <a:gd name="connsiteY121" fmla="*/ 3148876 h 5639621"/>
                    <a:gd name="connsiteX122" fmla="*/ 2493101 w 4940042"/>
                    <a:gd name="connsiteY122" fmla="*/ 3438532 h 5639621"/>
                    <a:gd name="connsiteX123" fmla="*/ 2496149 w 4940042"/>
                    <a:gd name="connsiteY123" fmla="*/ 4171766 h 5639621"/>
                    <a:gd name="connsiteX124" fmla="*/ 2422616 w 4940042"/>
                    <a:gd name="connsiteY124" fmla="*/ 4283590 h 5639621"/>
                    <a:gd name="connsiteX125" fmla="*/ 2326318 w 4940042"/>
                    <a:gd name="connsiteY125" fmla="*/ 4382935 h 5639621"/>
                    <a:gd name="connsiteX126" fmla="*/ 2243070 w 4940042"/>
                    <a:gd name="connsiteY126" fmla="*/ 4452468 h 5639621"/>
                    <a:gd name="connsiteX127" fmla="*/ 2141247 w 4940042"/>
                    <a:gd name="connsiteY127" fmla="*/ 4521143 h 5639621"/>
                    <a:gd name="connsiteX128" fmla="*/ 1976084 w 4940042"/>
                    <a:gd name="connsiteY128" fmla="*/ 4594200 h 5639621"/>
                    <a:gd name="connsiteX129" fmla="*/ 1662140 w 4940042"/>
                    <a:gd name="connsiteY129" fmla="*/ 4692879 h 5639621"/>
                    <a:gd name="connsiteX130" fmla="*/ 1559174 w 4940042"/>
                    <a:gd name="connsiteY130" fmla="*/ 4733360 h 5639621"/>
                    <a:gd name="connsiteX131" fmla="*/ 1272281 w 4940042"/>
                    <a:gd name="connsiteY131" fmla="*/ 4997488 h 5639621"/>
                    <a:gd name="connsiteX132" fmla="*/ 1154933 w 4940042"/>
                    <a:gd name="connsiteY132" fmla="*/ 5400491 h 5639621"/>
                    <a:gd name="connsiteX133" fmla="*/ 1090544 w 4940042"/>
                    <a:gd name="connsiteY133" fmla="*/ 5493455 h 5639621"/>
                    <a:gd name="connsiteX134" fmla="*/ 1023203 w 4940042"/>
                    <a:gd name="connsiteY134" fmla="*/ 5582133 h 5639621"/>
                    <a:gd name="connsiteX135" fmla="*/ 1191795 w 4940042"/>
                    <a:gd name="connsiteY135" fmla="*/ 5624805 h 5639621"/>
                    <a:gd name="connsiteX136" fmla="*/ 1364293 w 4940042"/>
                    <a:gd name="connsiteY136" fmla="*/ 5638997 h 5639621"/>
                    <a:gd name="connsiteX137" fmla="*/ 1572986 w 4940042"/>
                    <a:gd name="connsiteY137" fmla="*/ 5627472 h 5639621"/>
                    <a:gd name="connsiteX138" fmla="*/ 1727100 w 4940042"/>
                    <a:gd name="connsiteY138" fmla="*/ 5613851 h 5639621"/>
                    <a:gd name="connsiteX139" fmla="*/ 2233163 w 4940042"/>
                    <a:gd name="connsiteY139" fmla="*/ 5479358 h 5639621"/>
                    <a:gd name="connsiteX140" fmla="*/ 2606258 w 4940042"/>
                    <a:gd name="connsiteY140" fmla="*/ 5508981 h 5639621"/>
                    <a:gd name="connsiteX141" fmla="*/ 2713986 w 4940042"/>
                    <a:gd name="connsiteY141" fmla="*/ 5534794 h 5639621"/>
                    <a:gd name="connsiteX142" fmla="*/ 3456745 w 4940042"/>
                    <a:gd name="connsiteY142" fmla="*/ 5607470 h 5639621"/>
                    <a:gd name="connsiteX143" fmla="*/ 3547804 w 4940042"/>
                    <a:gd name="connsiteY143" fmla="*/ 5584229 h 5639621"/>
                    <a:gd name="connsiteX144" fmla="*/ 3808027 w 4940042"/>
                    <a:gd name="connsiteY144" fmla="*/ 5492027 h 5639621"/>
                    <a:gd name="connsiteX145" fmla="*/ 3972714 w 4940042"/>
                    <a:gd name="connsiteY145" fmla="*/ 5411254 h 5639621"/>
                    <a:gd name="connsiteX146" fmla="*/ 4269704 w 4940042"/>
                    <a:gd name="connsiteY146" fmla="*/ 4950054 h 5639621"/>
                    <a:gd name="connsiteX147" fmla="*/ 4277133 w 4940042"/>
                    <a:gd name="connsiteY147" fmla="*/ 4754887 h 5639621"/>
                    <a:gd name="connsiteX148" fmla="*/ 4268847 w 4940042"/>
                    <a:gd name="connsiteY148" fmla="*/ 4634777 h 5639621"/>
                    <a:gd name="connsiteX149" fmla="*/ 4256750 w 4940042"/>
                    <a:gd name="connsiteY149" fmla="*/ 4533812 h 5639621"/>
                    <a:gd name="connsiteX150" fmla="*/ 4230937 w 4940042"/>
                    <a:gd name="connsiteY150" fmla="*/ 4085279 h 5639621"/>
                    <a:gd name="connsiteX151" fmla="*/ 4548120 w 4940042"/>
                    <a:gd name="connsiteY151" fmla="*/ 3731330 h 5639621"/>
                    <a:gd name="connsiteX152" fmla="*/ 4623177 w 4940042"/>
                    <a:gd name="connsiteY152" fmla="*/ 3666751 h 5639621"/>
                    <a:gd name="connsiteX153" fmla="*/ 4696519 w 4940042"/>
                    <a:gd name="connsiteY153" fmla="*/ 3601028 h 5639621"/>
                    <a:gd name="connsiteX154" fmla="*/ 4766909 w 4940042"/>
                    <a:gd name="connsiteY154" fmla="*/ 3532734 h 5639621"/>
                    <a:gd name="connsiteX155" fmla="*/ 4832822 w 4940042"/>
                    <a:gd name="connsiteY155" fmla="*/ 3460630 h 5639621"/>
                    <a:gd name="connsiteX156" fmla="*/ 4918452 w 4940042"/>
                    <a:gd name="connsiteY156" fmla="*/ 3059437 h 5639621"/>
                    <a:gd name="connsiteX157" fmla="*/ 4845395 w 4940042"/>
                    <a:gd name="connsiteY157" fmla="*/ 2788736 h 5639621"/>
                    <a:gd name="connsiteX158" fmla="*/ 4808533 w 4940042"/>
                    <a:gd name="connsiteY158" fmla="*/ 2172850 h 5639621"/>
                    <a:gd name="connsiteX159" fmla="*/ 4756051 w 4940042"/>
                    <a:gd name="connsiteY159" fmla="*/ 2090363 h 5639621"/>
                    <a:gd name="connsiteX160" fmla="*/ 4322949 w 4940042"/>
                    <a:gd name="connsiteY160" fmla="*/ 1741177 h 5639621"/>
                    <a:gd name="connsiteX161" fmla="*/ 4232842 w 4940042"/>
                    <a:gd name="connsiteY161" fmla="*/ 1638783 h 5639621"/>
                    <a:gd name="connsiteX162" fmla="*/ 4172834 w 4940042"/>
                    <a:gd name="connsiteY162" fmla="*/ 1543438 h 5639621"/>
                    <a:gd name="connsiteX163" fmla="*/ 4046819 w 4940042"/>
                    <a:gd name="connsiteY163" fmla="*/ 1218730 h 5639621"/>
                    <a:gd name="connsiteX164" fmla="*/ 4006719 w 4940042"/>
                    <a:gd name="connsiteY164" fmla="*/ 1120528 h 5639621"/>
                    <a:gd name="connsiteX165" fmla="*/ 3952140 w 4940042"/>
                    <a:gd name="connsiteY165" fmla="*/ 1015657 h 5639621"/>
                    <a:gd name="connsiteX166" fmla="*/ 3331777 w 4940042"/>
                    <a:gd name="connsiteY166" fmla="*/ 446824 h 5639621"/>
                    <a:gd name="connsiteX167" fmla="*/ 3256815 w 4940042"/>
                    <a:gd name="connsiteY167" fmla="*/ 392627 h 5639621"/>
                    <a:gd name="connsiteX168" fmla="*/ 3098605 w 4940042"/>
                    <a:gd name="connsiteY168" fmla="*/ 297663 h 5639621"/>
                    <a:gd name="connsiteX169" fmla="*/ 2986877 w 4940042"/>
                    <a:gd name="connsiteY169" fmla="*/ 243751 h 5639621"/>
                    <a:gd name="connsiteX170" fmla="*/ 2674457 w 4940042"/>
                    <a:gd name="connsiteY170" fmla="*/ 195460 h 5639621"/>
                    <a:gd name="connsiteX171" fmla="*/ 2103338 w 4940042"/>
                    <a:gd name="connsiteY171" fmla="*/ 198127 h 5639621"/>
                    <a:gd name="connsiteX172" fmla="*/ 1689191 w 4940042"/>
                    <a:gd name="connsiteY172" fmla="*/ 2578 h 5639621"/>
                    <a:gd name="connsiteX173" fmla="*/ 1577843 w 4940042"/>
                    <a:gd name="connsiteY173" fmla="*/ 38869 h 5639621"/>
                    <a:gd name="connsiteX174" fmla="*/ 1212750 w 4940042"/>
                    <a:gd name="connsiteY174" fmla="*/ 352717 h 5639621"/>
                    <a:gd name="connsiteX175" fmla="*/ 1130835 w 4940042"/>
                    <a:gd name="connsiteY175" fmla="*/ 422345 h 5639621"/>
                    <a:gd name="connsiteX176" fmla="*/ 993866 w 4940042"/>
                    <a:gd name="connsiteY176" fmla="*/ 502450 h 5639621"/>
                    <a:gd name="connsiteX177" fmla="*/ 885757 w 4940042"/>
                    <a:gd name="connsiteY177" fmla="*/ 552361 h 5639621"/>
                    <a:gd name="connsiteX178" fmla="*/ 559716 w 4940042"/>
                    <a:gd name="connsiteY178" fmla="*/ 696284 h 5639621"/>
                    <a:gd name="connsiteX179" fmla="*/ 338450 w 4940042"/>
                    <a:gd name="connsiteY179" fmla="*/ 788486 h 5639621"/>
                    <a:gd name="connsiteX180" fmla="*/ 2789 w 4940042"/>
                    <a:gd name="connsiteY180" fmla="*/ 1262164 h 5639621"/>
                    <a:gd name="connsiteX181" fmla="*/ 6790 w 4940042"/>
                    <a:gd name="connsiteY181" fmla="*/ 1446949 h 5639621"/>
                    <a:gd name="connsiteX182" fmla="*/ 22125 w 4940042"/>
                    <a:gd name="connsiteY182" fmla="*/ 1634687 h 5639621"/>
                    <a:gd name="connsiteX183" fmla="*/ 42413 w 4940042"/>
                    <a:gd name="connsiteY183" fmla="*/ 2024260 h 5639621"/>
                    <a:gd name="connsiteX184" fmla="*/ 42413 w 4940042"/>
                    <a:gd name="connsiteY184" fmla="*/ 2024260 h 5639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4940042" h="5639621">
                      <a:moveTo>
                        <a:pt x="44509" y="1978063"/>
                      </a:moveTo>
                      <a:cubicBezTo>
                        <a:pt x="46128" y="1857763"/>
                        <a:pt x="35270" y="1738605"/>
                        <a:pt x="22982" y="1622209"/>
                      </a:cubicBezTo>
                      <a:cubicBezTo>
                        <a:pt x="17648" y="1564393"/>
                        <a:pt x="12314" y="1507243"/>
                        <a:pt x="7647" y="1450093"/>
                      </a:cubicBezTo>
                      <a:cubicBezTo>
                        <a:pt x="3837" y="1393609"/>
                        <a:pt x="789" y="1337317"/>
                        <a:pt x="122" y="1281119"/>
                      </a:cubicBezTo>
                      <a:cubicBezTo>
                        <a:pt x="-5307" y="1042899"/>
                        <a:pt x="170620" y="839921"/>
                        <a:pt x="389885" y="764102"/>
                      </a:cubicBezTo>
                      <a:cubicBezTo>
                        <a:pt x="454846" y="736384"/>
                        <a:pt x="519806" y="710000"/>
                        <a:pt x="584672" y="683902"/>
                      </a:cubicBezTo>
                      <a:cubicBezTo>
                        <a:pt x="682017" y="644849"/>
                        <a:pt x="779077" y="606463"/>
                        <a:pt x="875756" y="565506"/>
                      </a:cubicBezTo>
                      <a:cubicBezTo>
                        <a:pt x="907950" y="551790"/>
                        <a:pt x="940145" y="537883"/>
                        <a:pt x="972339" y="523310"/>
                      </a:cubicBezTo>
                      <a:cubicBezTo>
                        <a:pt x="1002057" y="511594"/>
                        <a:pt x="1030156" y="497688"/>
                        <a:pt x="1057112" y="482162"/>
                      </a:cubicBezTo>
                      <a:cubicBezTo>
                        <a:pt x="1082829" y="466255"/>
                        <a:pt x="1109880" y="449968"/>
                        <a:pt x="1134264" y="431013"/>
                      </a:cubicBezTo>
                      <a:cubicBezTo>
                        <a:pt x="1272281" y="317284"/>
                        <a:pt x="1350863" y="165742"/>
                        <a:pt x="1502405" y="73730"/>
                      </a:cubicBezTo>
                      <a:cubicBezTo>
                        <a:pt x="1529742" y="57061"/>
                        <a:pt x="1557460" y="43441"/>
                        <a:pt x="1585368" y="32296"/>
                      </a:cubicBezTo>
                      <a:cubicBezTo>
                        <a:pt x="1613277" y="21152"/>
                        <a:pt x="1641470" y="12675"/>
                        <a:pt x="1669760" y="6960"/>
                      </a:cubicBezTo>
                      <a:cubicBezTo>
                        <a:pt x="1748722" y="-10185"/>
                        <a:pt x="1824541" y="6007"/>
                        <a:pt x="1894931" y="52013"/>
                      </a:cubicBezTo>
                      <a:cubicBezTo>
                        <a:pt x="2046473" y="149454"/>
                        <a:pt x="2184586" y="268612"/>
                        <a:pt x="2374038" y="246895"/>
                      </a:cubicBezTo>
                      <a:cubicBezTo>
                        <a:pt x="2549965" y="230607"/>
                        <a:pt x="2725892" y="160312"/>
                        <a:pt x="2899913" y="215748"/>
                      </a:cubicBezTo>
                      <a:cubicBezTo>
                        <a:pt x="2943729" y="228797"/>
                        <a:pt x="2985448" y="246228"/>
                        <a:pt x="3026501" y="264992"/>
                      </a:cubicBezTo>
                      <a:cubicBezTo>
                        <a:pt x="3117274" y="307378"/>
                        <a:pt x="3204713" y="356813"/>
                        <a:pt x="3287390" y="415297"/>
                      </a:cubicBezTo>
                      <a:cubicBezTo>
                        <a:pt x="3314918" y="434728"/>
                        <a:pt x="3342064" y="455206"/>
                        <a:pt x="3369305" y="476447"/>
                      </a:cubicBezTo>
                      <a:cubicBezTo>
                        <a:pt x="3565044" y="620370"/>
                        <a:pt x="3773451" y="736861"/>
                        <a:pt x="3914231" y="953364"/>
                      </a:cubicBezTo>
                      <a:cubicBezTo>
                        <a:pt x="3929566" y="977748"/>
                        <a:pt x="3943758" y="1002322"/>
                        <a:pt x="3957284" y="1026992"/>
                      </a:cubicBezTo>
                      <a:cubicBezTo>
                        <a:pt x="3970619" y="1051757"/>
                        <a:pt x="3983287" y="1076617"/>
                        <a:pt x="3995479" y="1101573"/>
                      </a:cubicBezTo>
                      <a:cubicBezTo>
                        <a:pt x="4058535" y="1244257"/>
                        <a:pt x="4091586" y="1393990"/>
                        <a:pt x="4168262" y="1534008"/>
                      </a:cubicBezTo>
                      <a:cubicBezTo>
                        <a:pt x="4183598" y="1562011"/>
                        <a:pt x="4200648" y="1589634"/>
                        <a:pt x="4220079" y="1616685"/>
                      </a:cubicBezTo>
                      <a:cubicBezTo>
                        <a:pt x="4249797" y="1657261"/>
                        <a:pt x="4282277" y="1695171"/>
                        <a:pt x="4320186" y="1730413"/>
                      </a:cubicBezTo>
                      <a:cubicBezTo>
                        <a:pt x="4447440" y="1841380"/>
                        <a:pt x="4596316" y="1909102"/>
                        <a:pt x="4709949" y="2036261"/>
                      </a:cubicBezTo>
                      <a:cubicBezTo>
                        <a:pt x="4734333" y="2063788"/>
                        <a:pt x="4756527" y="2092459"/>
                        <a:pt x="4777005" y="2121986"/>
                      </a:cubicBezTo>
                      <a:cubicBezTo>
                        <a:pt x="4796722" y="2151609"/>
                        <a:pt x="4814534" y="2182184"/>
                        <a:pt x="4829012" y="2213902"/>
                      </a:cubicBezTo>
                      <a:cubicBezTo>
                        <a:pt x="4896734" y="2377256"/>
                        <a:pt x="4856063" y="2558612"/>
                        <a:pt x="4845300" y="2729205"/>
                      </a:cubicBezTo>
                      <a:cubicBezTo>
                        <a:pt x="4842632" y="2794165"/>
                        <a:pt x="4845300" y="2859126"/>
                        <a:pt x="4869684" y="2918657"/>
                      </a:cubicBezTo>
                      <a:cubicBezTo>
                        <a:pt x="4948170" y="3105442"/>
                        <a:pt x="4975221" y="3340900"/>
                        <a:pt x="4813010" y="3489872"/>
                      </a:cubicBezTo>
                      <a:cubicBezTo>
                        <a:pt x="4781006" y="3525019"/>
                        <a:pt x="4746526" y="3557594"/>
                        <a:pt x="4710425" y="3588932"/>
                      </a:cubicBezTo>
                      <a:cubicBezTo>
                        <a:pt x="4674326" y="3620269"/>
                        <a:pt x="4636702" y="3650273"/>
                        <a:pt x="4598411" y="3680276"/>
                      </a:cubicBezTo>
                      <a:cubicBezTo>
                        <a:pt x="4560121" y="3710185"/>
                        <a:pt x="4520974" y="3740093"/>
                        <a:pt x="4481064" y="3770859"/>
                      </a:cubicBezTo>
                      <a:cubicBezTo>
                        <a:pt x="4239033" y="3917639"/>
                        <a:pt x="4176740" y="4218058"/>
                        <a:pt x="4227127" y="4476566"/>
                      </a:cubicBezTo>
                      <a:cubicBezTo>
                        <a:pt x="4229127" y="4509523"/>
                        <a:pt x="4231890" y="4542479"/>
                        <a:pt x="4235224" y="4575341"/>
                      </a:cubicBezTo>
                      <a:cubicBezTo>
                        <a:pt x="4238557" y="4608202"/>
                        <a:pt x="4242653" y="4640873"/>
                        <a:pt x="4247035" y="4673162"/>
                      </a:cubicBezTo>
                      <a:cubicBezTo>
                        <a:pt x="4255893" y="4737837"/>
                        <a:pt x="4266561" y="4801369"/>
                        <a:pt x="4276943" y="4862234"/>
                      </a:cubicBezTo>
                      <a:cubicBezTo>
                        <a:pt x="4288468" y="4928527"/>
                        <a:pt x="4284563" y="4993012"/>
                        <a:pt x="4268466" y="5053877"/>
                      </a:cubicBezTo>
                      <a:cubicBezTo>
                        <a:pt x="4220269" y="5236471"/>
                        <a:pt x="4062726" y="5386490"/>
                        <a:pt x="3882894" y="5456975"/>
                      </a:cubicBezTo>
                      <a:cubicBezTo>
                        <a:pt x="3804312" y="5494027"/>
                        <a:pt x="3722207" y="5525650"/>
                        <a:pt x="3638672" y="5553177"/>
                      </a:cubicBezTo>
                      <a:cubicBezTo>
                        <a:pt x="3610860" y="5562321"/>
                        <a:pt x="3582856" y="5571084"/>
                        <a:pt x="3554757" y="5579371"/>
                      </a:cubicBezTo>
                      <a:cubicBezTo>
                        <a:pt x="3526182" y="5587467"/>
                        <a:pt x="3497607" y="5595087"/>
                        <a:pt x="3468556" y="5602231"/>
                      </a:cubicBezTo>
                      <a:cubicBezTo>
                        <a:pt x="3263197" y="5654047"/>
                        <a:pt x="3062505" y="5624805"/>
                        <a:pt x="2860194" y="5577752"/>
                      </a:cubicBezTo>
                      <a:cubicBezTo>
                        <a:pt x="2819713" y="5568322"/>
                        <a:pt x="2779232" y="5558225"/>
                        <a:pt x="2738560" y="5547939"/>
                      </a:cubicBezTo>
                      <a:cubicBezTo>
                        <a:pt x="2587779" y="5517268"/>
                        <a:pt x="2441570" y="5441544"/>
                        <a:pt x="2284598" y="5468595"/>
                      </a:cubicBezTo>
                      <a:cubicBezTo>
                        <a:pt x="2073429" y="5503838"/>
                        <a:pt x="1886739" y="5609375"/>
                        <a:pt x="1676237" y="5621281"/>
                      </a:cubicBezTo>
                      <a:cubicBezTo>
                        <a:pt x="1637470" y="5624043"/>
                        <a:pt x="1598417" y="5626615"/>
                        <a:pt x="1559365" y="5628806"/>
                      </a:cubicBezTo>
                      <a:cubicBezTo>
                        <a:pt x="1520312" y="5631092"/>
                        <a:pt x="1481165" y="5632997"/>
                        <a:pt x="1442017" y="5634520"/>
                      </a:cubicBezTo>
                      <a:cubicBezTo>
                        <a:pt x="1379342" y="5636806"/>
                        <a:pt x="1316573" y="5637378"/>
                        <a:pt x="1254184" y="5634044"/>
                      </a:cubicBezTo>
                      <a:cubicBezTo>
                        <a:pt x="1180270" y="5630996"/>
                        <a:pt x="1107213" y="5609375"/>
                        <a:pt x="1036823" y="5587753"/>
                      </a:cubicBezTo>
                      <a:cubicBezTo>
                        <a:pt x="1053016" y="5582324"/>
                        <a:pt x="1069304" y="5576894"/>
                        <a:pt x="1077400" y="5566131"/>
                      </a:cubicBezTo>
                      <a:cubicBezTo>
                        <a:pt x="1103498" y="5530603"/>
                        <a:pt x="1129025" y="5495265"/>
                        <a:pt x="1154171" y="5460118"/>
                      </a:cubicBezTo>
                      <a:cubicBezTo>
                        <a:pt x="1178079" y="5427828"/>
                        <a:pt x="1202177" y="5393443"/>
                        <a:pt x="1221037" y="5357248"/>
                      </a:cubicBezTo>
                      <a:cubicBezTo>
                        <a:pt x="1264280" y="5290001"/>
                        <a:pt x="1250660" y="5211420"/>
                        <a:pt x="1264280" y="5135696"/>
                      </a:cubicBezTo>
                      <a:cubicBezTo>
                        <a:pt x="1299428" y="4959770"/>
                        <a:pt x="1440207" y="4846041"/>
                        <a:pt x="1583558" y="4767269"/>
                      </a:cubicBezTo>
                      <a:cubicBezTo>
                        <a:pt x="1618706" y="4747267"/>
                        <a:pt x="1655377" y="4728884"/>
                        <a:pt x="1692905" y="4711643"/>
                      </a:cubicBezTo>
                      <a:cubicBezTo>
                        <a:pt x="1843115" y="4642873"/>
                        <a:pt x="2008088" y="4592581"/>
                        <a:pt x="2146677" y="4532002"/>
                      </a:cubicBezTo>
                      <a:cubicBezTo>
                        <a:pt x="2165631" y="4523906"/>
                        <a:pt x="2187253" y="4513047"/>
                        <a:pt x="2203445" y="4497426"/>
                      </a:cubicBezTo>
                      <a:cubicBezTo>
                        <a:pt x="2227639" y="4480186"/>
                        <a:pt x="2250404" y="4461993"/>
                        <a:pt x="2272692" y="4443419"/>
                      </a:cubicBezTo>
                      <a:cubicBezTo>
                        <a:pt x="2347749" y="4379411"/>
                        <a:pt x="2417758" y="4308831"/>
                        <a:pt x="2474146" y="4229202"/>
                      </a:cubicBezTo>
                      <a:cubicBezTo>
                        <a:pt x="2492910" y="4202627"/>
                        <a:pt x="2510151" y="4175100"/>
                        <a:pt x="2525581" y="4146525"/>
                      </a:cubicBezTo>
                      <a:cubicBezTo>
                        <a:pt x="2650263" y="3928307"/>
                        <a:pt x="2531105" y="3687420"/>
                        <a:pt x="2482433" y="3454629"/>
                      </a:cubicBezTo>
                      <a:cubicBezTo>
                        <a:pt x="2417472" y="3148781"/>
                        <a:pt x="2782851" y="3110872"/>
                        <a:pt x="2972399" y="3004287"/>
                      </a:cubicBezTo>
                      <a:cubicBezTo>
                        <a:pt x="3007927" y="2980856"/>
                        <a:pt x="3043646" y="2957519"/>
                        <a:pt x="3080127" y="2934278"/>
                      </a:cubicBezTo>
                      <a:cubicBezTo>
                        <a:pt x="3242147" y="2829313"/>
                        <a:pt x="3419979" y="2728633"/>
                        <a:pt x="3559139" y="2602808"/>
                      </a:cubicBezTo>
                      <a:cubicBezTo>
                        <a:pt x="3586952" y="2577662"/>
                        <a:pt x="3613241" y="2551468"/>
                        <a:pt x="3637529" y="2524037"/>
                      </a:cubicBezTo>
                      <a:cubicBezTo>
                        <a:pt x="3751925" y="2398878"/>
                        <a:pt x="3824981" y="2231048"/>
                        <a:pt x="3802312" y="2060169"/>
                      </a:cubicBezTo>
                      <a:cubicBezTo>
                        <a:pt x="3799454" y="2030641"/>
                        <a:pt x="3795263" y="2000923"/>
                        <a:pt x="3790596" y="1971205"/>
                      </a:cubicBezTo>
                      <a:cubicBezTo>
                        <a:pt x="3786120" y="1941487"/>
                        <a:pt x="3780976" y="1911674"/>
                        <a:pt x="3776309" y="1881861"/>
                      </a:cubicBezTo>
                      <a:cubicBezTo>
                        <a:pt x="3743829" y="1705934"/>
                        <a:pt x="3705919" y="1543533"/>
                        <a:pt x="3681916" y="1372654"/>
                      </a:cubicBezTo>
                      <a:cubicBezTo>
                        <a:pt x="3676201" y="1341127"/>
                        <a:pt x="3669819" y="1309789"/>
                        <a:pt x="3662295" y="1278738"/>
                      </a:cubicBezTo>
                      <a:cubicBezTo>
                        <a:pt x="3647245" y="1216635"/>
                        <a:pt x="3627433" y="1155580"/>
                        <a:pt x="3597620" y="1096906"/>
                      </a:cubicBezTo>
                      <a:cubicBezTo>
                        <a:pt x="3489320" y="880307"/>
                        <a:pt x="3261959" y="774770"/>
                        <a:pt x="3084508" y="626180"/>
                      </a:cubicBezTo>
                      <a:cubicBezTo>
                        <a:pt x="3060886" y="607225"/>
                        <a:pt x="3036597" y="589128"/>
                        <a:pt x="3011642" y="571888"/>
                      </a:cubicBezTo>
                      <a:cubicBezTo>
                        <a:pt x="2986781" y="554647"/>
                        <a:pt x="2961350" y="538264"/>
                        <a:pt x="2935442" y="522643"/>
                      </a:cubicBezTo>
                      <a:cubicBezTo>
                        <a:pt x="2909534" y="507022"/>
                        <a:pt x="2883054" y="492163"/>
                        <a:pt x="2855908" y="478257"/>
                      </a:cubicBezTo>
                      <a:cubicBezTo>
                        <a:pt x="2774660" y="441776"/>
                        <a:pt x="2688078" y="425584"/>
                        <a:pt x="2598733" y="444538"/>
                      </a:cubicBezTo>
                      <a:cubicBezTo>
                        <a:pt x="2314507" y="501403"/>
                        <a:pt x="2062761" y="414725"/>
                        <a:pt x="1881405" y="184696"/>
                      </a:cubicBezTo>
                      <a:cubicBezTo>
                        <a:pt x="1819112" y="103448"/>
                        <a:pt x="1697382" y="73730"/>
                        <a:pt x="1605656" y="129356"/>
                      </a:cubicBezTo>
                      <a:cubicBezTo>
                        <a:pt x="1574795" y="144025"/>
                        <a:pt x="1545268" y="162313"/>
                        <a:pt x="1516979" y="183268"/>
                      </a:cubicBezTo>
                      <a:cubicBezTo>
                        <a:pt x="1403631" y="267183"/>
                        <a:pt x="1308857" y="394437"/>
                        <a:pt x="1220942" y="509404"/>
                      </a:cubicBezTo>
                      <a:cubicBezTo>
                        <a:pt x="1201987" y="533788"/>
                        <a:pt x="1177603" y="552742"/>
                        <a:pt x="1154076" y="568649"/>
                      </a:cubicBezTo>
                      <a:cubicBezTo>
                        <a:pt x="1123787" y="590176"/>
                        <a:pt x="1091973" y="609321"/>
                        <a:pt x="1058540" y="626180"/>
                      </a:cubicBezTo>
                      <a:cubicBezTo>
                        <a:pt x="1025108" y="643039"/>
                        <a:pt x="990246" y="657708"/>
                        <a:pt x="953289" y="669519"/>
                      </a:cubicBezTo>
                      <a:cubicBezTo>
                        <a:pt x="910331" y="685045"/>
                        <a:pt x="867659" y="699999"/>
                        <a:pt x="824892" y="714477"/>
                      </a:cubicBezTo>
                      <a:cubicBezTo>
                        <a:pt x="782125" y="728955"/>
                        <a:pt x="738977" y="743147"/>
                        <a:pt x="695638" y="756958"/>
                      </a:cubicBezTo>
                      <a:cubicBezTo>
                        <a:pt x="626201" y="779152"/>
                        <a:pt x="556001" y="800392"/>
                        <a:pt x="484754" y="820681"/>
                      </a:cubicBezTo>
                      <a:cubicBezTo>
                        <a:pt x="249296" y="872116"/>
                        <a:pt x="32698" y="1058901"/>
                        <a:pt x="24602" y="1313314"/>
                      </a:cubicBezTo>
                      <a:cubicBezTo>
                        <a:pt x="21935" y="1420279"/>
                        <a:pt x="27173" y="1528293"/>
                        <a:pt x="33174" y="1638783"/>
                      </a:cubicBezTo>
                      <a:cubicBezTo>
                        <a:pt x="37937" y="1752226"/>
                        <a:pt x="48795" y="1863192"/>
                        <a:pt x="44509" y="1978063"/>
                      </a:cubicBezTo>
                      <a:lnTo>
                        <a:pt x="44509" y="1978063"/>
                      </a:lnTo>
                      <a:close/>
                      <a:moveTo>
                        <a:pt x="42413" y="2024260"/>
                      </a:moveTo>
                      <a:cubicBezTo>
                        <a:pt x="46128" y="1906435"/>
                        <a:pt x="40699" y="1790040"/>
                        <a:pt x="35365" y="1670501"/>
                      </a:cubicBezTo>
                      <a:cubicBezTo>
                        <a:pt x="32793" y="1612780"/>
                        <a:pt x="30507" y="1555820"/>
                        <a:pt x="28126" y="1498384"/>
                      </a:cubicBezTo>
                      <a:cubicBezTo>
                        <a:pt x="27173" y="1442282"/>
                        <a:pt x="26507" y="1386085"/>
                        <a:pt x="27173" y="1329887"/>
                      </a:cubicBezTo>
                      <a:cubicBezTo>
                        <a:pt x="27173" y="1132243"/>
                        <a:pt x="148998" y="953650"/>
                        <a:pt x="328830" y="878783"/>
                      </a:cubicBezTo>
                      <a:cubicBezTo>
                        <a:pt x="389123" y="850970"/>
                        <a:pt x="453512" y="829158"/>
                        <a:pt x="517139" y="810203"/>
                      </a:cubicBezTo>
                      <a:cubicBezTo>
                        <a:pt x="592958" y="786391"/>
                        <a:pt x="667825" y="762007"/>
                        <a:pt x="742120" y="737051"/>
                      </a:cubicBezTo>
                      <a:cubicBezTo>
                        <a:pt x="779267" y="724573"/>
                        <a:pt x="816224" y="711905"/>
                        <a:pt x="852991" y="699046"/>
                      </a:cubicBezTo>
                      <a:cubicBezTo>
                        <a:pt x="882614" y="689712"/>
                        <a:pt x="912332" y="679615"/>
                        <a:pt x="942145" y="668757"/>
                      </a:cubicBezTo>
                      <a:cubicBezTo>
                        <a:pt x="969863" y="658756"/>
                        <a:pt x="997295" y="648088"/>
                        <a:pt x="1024155" y="636372"/>
                      </a:cubicBezTo>
                      <a:cubicBezTo>
                        <a:pt x="1051016" y="624656"/>
                        <a:pt x="1077305" y="611988"/>
                        <a:pt x="1102832" y="597986"/>
                      </a:cubicBezTo>
                      <a:cubicBezTo>
                        <a:pt x="1158648" y="569316"/>
                        <a:pt x="1210083" y="534169"/>
                        <a:pt x="1245230" y="477304"/>
                      </a:cubicBezTo>
                      <a:cubicBezTo>
                        <a:pt x="1323716" y="356813"/>
                        <a:pt x="1421824" y="237084"/>
                        <a:pt x="1538600" y="162598"/>
                      </a:cubicBezTo>
                      <a:cubicBezTo>
                        <a:pt x="1567747" y="144025"/>
                        <a:pt x="1598132" y="128213"/>
                        <a:pt x="1629564" y="116021"/>
                      </a:cubicBezTo>
                      <a:cubicBezTo>
                        <a:pt x="1813682" y="41440"/>
                        <a:pt x="1930078" y="239084"/>
                        <a:pt x="2054665" y="344621"/>
                      </a:cubicBezTo>
                      <a:cubicBezTo>
                        <a:pt x="2125055" y="404152"/>
                        <a:pt x="2208970" y="444824"/>
                        <a:pt x="2298314" y="447491"/>
                      </a:cubicBezTo>
                      <a:cubicBezTo>
                        <a:pt x="2487767" y="458350"/>
                        <a:pt x="2685411" y="382531"/>
                        <a:pt x="2863814" y="466065"/>
                      </a:cubicBezTo>
                      <a:cubicBezTo>
                        <a:pt x="2894675" y="482257"/>
                        <a:pt x="2924488" y="499593"/>
                        <a:pt x="2953635" y="517881"/>
                      </a:cubicBezTo>
                      <a:cubicBezTo>
                        <a:pt x="2982781" y="536264"/>
                        <a:pt x="3011261" y="555600"/>
                        <a:pt x="3038979" y="576174"/>
                      </a:cubicBezTo>
                      <a:cubicBezTo>
                        <a:pt x="3066696" y="596748"/>
                        <a:pt x="3093747" y="618370"/>
                        <a:pt x="3120227" y="641039"/>
                      </a:cubicBezTo>
                      <a:cubicBezTo>
                        <a:pt x="3326919" y="810203"/>
                        <a:pt x="3581332" y="950983"/>
                        <a:pt x="3643626" y="1240543"/>
                      </a:cubicBezTo>
                      <a:cubicBezTo>
                        <a:pt x="3649912" y="1268070"/>
                        <a:pt x="3655722" y="1295407"/>
                        <a:pt x="3661247" y="1322648"/>
                      </a:cubicBezTo>
                      <a:cubicBezTo>
                        <a:pt x="3666771" y="1349890"/>
                        <a:pt x="3672010" y="1376941"/>
                        <a:pt x="3677249" y="1403992"/>
                      </a:cubicBezTo>
                      <a:cubicBezTo>
                        <a:pt x="3703157" y="1557249"/>
                        <a:pt x="3746495" y="1700695"/>
                        <a:pt x="3781643" y="1857667"/>
                      </a:cubicBezTo>
                      <a:cubicBezTo>
                        <a:pt x="3789072" y="1894243"/>
                        <a:pt x="3795740" y="1930724"/>
                        <a:pt x="3800693" y="1967110"/>
                      </a:cubicBezTo>
                      <a:cubicBezTo>
                        <a:pt x="3827648" y="2112080"/>
                        <a:pt x="3803264" y="2263623"/>
                        <a:pt x="3722873" y="2387829"/>
                      </a:cubicBezTo>
                      <a:cubicBezTo>
                        <a:pt x="3703823" y="2419928"/>
                        <a:pt x="3682773" y="2450313"/>
                        <a:pt x="3659723" y="2479364"/>
                      </a:cubicBezTo>
                      <a:cubicBezTo>
                        <a:pt x="3545994" y="2624430"/>
                        <a:pt x="3385117" y="2735682"/>
                        <a:pt x="3223382" y="2846363"/>
                      </a:cubicBezTo>
                      <a:cubicBezTo>
                        <a:pt x="3186426" y="2871604"/>
                        <a:pt x="3149373" y="2896940"/>
                        <a:pt x="3112893" y="2922563"/>
                      </a:cubicBezTo>
                      <a:cubicBezTo>
                        <a:pt x="2980400" y="3032481"/>
                        <a:pt x="2826095" y="3097441"/>
                        <a:pt x="2660931" y="3148876"/>
                      </a:cubicBezTo>
                      <a:cubicBezTo>
                        <a:pt x="2531010" y="3186786"/>
                        <a:pt x="2466050" y="3305848"/>
                        <a:pt x="2493101" y="3438532"/>
                      </a:cubicBezTo>
                      <a:cubicBezTo>
                        <a:pt x="2547203" y="3687515"/>
                        <a:pt x="2633880" y="3944690"/>
                        <a:pt x="2496149" y="4171766"/>
                      </a:cubicBezTo>
                      <a:cubicBezTo>
                        <a:pt x="2474908" y="4210819"/>
                        <a:pt x="2450714" y="4248252"/>
                        <a:pt x="2422616" y="4283590"/>
                      </a:cubicBezTo>
                      <a:cubicBezTo>
                        <a:pt x="2394517" y="4318927"/>
                        <a:pt x="2362704" y="4352170"/>
                        <a:pt x="2326318" y="4382935"/>
                      </a:cubicBezTo>
                      <a:cubicBezTo>
                        <a:pt x="2299648" y="4407129"/>
                        <a:pt x="2271835" y="4430275"/>
                        <a:pt x="2243070" y="4452468"/>
                      </a:cubicBezTo>
                      <a:cubicBezTo>
                        <a:pt x="2208875" y="4475138"/>
                        <a:pt x="2179157" y="4502189"/>
                        <a:pt x="2141247" y="4521143"/>
                      </a:cubicBezTo>
                      <a:cubicBezTo>
                        <a:pt x="2087145" y="4548194"/>
                        <a:pt x="2032948" y="4572578"/>
                        <a:pt x="1976084" y="4594200"/>
                      </a:cubicBezTo>
                      <a:cubicBezTo>
                        <a:pt x="1878643" y="4629728"/>
                        <a:pt x="1767486" y="4656494"/>
                        <a:pt x="1662140" y="4692879"/>
                      </a:cubicBezTo>
                      <a:cubicBezTo>
                        <a:pt x="1626992" y="4705071"/>
                        <a:pt x="1592417" y="4718311"/>
                        <a:pt x="1559174" y="4733360"/>
                      </a:cubicBezTo>
                      <a:cubicBezTo>
                        <a:pt x="1440017" y="4789082"/>
                        <a:pt x="1312858" y="4864805"/>
                        <a:pt x="1272281" y="4997488"/>
                      </a:cubicBezTo>
                      <a:cubicBezTo>
                        <a:pt x="1231705" y="5132839"/>
                        <a:pt x="1223609" y="5276285"/>
                        <a:pt x="1154933" y="5400491"/>
                      </a:cubicBezTo>
                      <a:cubicBezTo>
                        <a:pt x="1134169" y="5433257"/>
                        <a:pt x="1112547" y="5463737"/>
                        <a:pt x="1090544" y="5493455"/>
                      </a:cubicBezTo>
                      <a:cubicBezTo>
                        <a:pt x="1068542" y="5523269"/>
                        <a:pt x="1046253" y="5552320"/>
                        <a:pt x="1023203" y="5582133"/>
                      </a:cubicBezTo>
                      <a:cubicBezTo>
                        <a:pt x="1080067" y="5598421"/>
                        <a:pt x="1134169" y="5614614"/>
                        <a:pt x="1191795" y="5624805"/>
                      </a:cubicBezTo>
                      <a:cubicBezTo>
                        <a:pt x="1248564" y="5635569"/>
                        <a:pt x="1306095" y="5641664"/>
                        <a:pt x="1364293" y="5638997"/>
                      </a:cubicBezTo>
                      <a:cubicBezTo>
                        <a:pt x="1434016" y="5636997"/>
                        <a:pt x="1503548" y="5632616"/>
                        <a:pt x="1572986" y="5627472"/>
                      </a:cubicBezTo>
                      <a:cubicBezTo>
                        <a:pt x="1625087" y="5623662"/>
                        <a:pt x="1676903" y="5619185"/>
                        <a:pt x="1727100" y="5613851"/>
                      </a:cubicBezTo>
                      <a:cubicBezTo>
                        <a:pt x="1897502" y="5579466"/>
                        <a:pt x="2062666" y="5530794"/>
                        <a:pt x="2233163" y="5479358"/>
                      </a:cubicBezTo>
                      <a:cubicBezTo>
                        <a:pt x="2357655" y="5441449"/>
                        <a:pt x="2484909" y="5484788"/>
                        <a:pt x="2606258" y="5508981"/>
                      </a:cubicBezTo>
                      <a:cubicBezTo>
                        <a:pt x="2642453" y="5517172"/>
                        <a:pt x="2678267" y="5525936"/>
                        <a:pt x="2713986" y="5534794"/>
                      </a:cubicBezTo>
                      <a:cubicBezTo>
                        <a:pt x="2963445" y="5597087"/>
                        <a:pt x="3208047" y="5668239"/>
                        <a:pt x="3456745" y="5607470"/>
                      </a:cubicBezTo>
                      <a:cubicBezTo>
                        <a:pt x="3487511" y="5600421"/>
                        <a:pt x="3517705" y="5592515"/>
                        <a:pt x="3547804" y="5584229"/>
                      </a:cubicBezTo>
                      <a:cubicBezTo>
                        <a:pt x="3636196" y="5558320"/>
                        <a:pt x="3723540" y="5528126"/>
                        <a:pt x="3808027" y="5492027"/>
                      </a:cubicBezTo>
                      <a:cubicBezTo>
                        <a:pt x="3864415" y="5467928"/>
                        <a:pt x="3919470" y="5441258"/>
                        <a:pt x="3972714" y="5411254"/>
                      </a:cubicBezTo>
                      <a:cubicBezTo>
                        <a:pt x="4170834" y="5309909"/>
                        <a:pt x="4246844" y="5140173"/>
                        <a:pt x="4269704" y="4950054"/>
                      </a:cubicBezTo>
                      <a:cubicBezTo>
                        <a:pt x="4277229" y="4886713"/>
                        <a:pt x="4278848" y="4820990"/>
                        <a:pt x="4277133" y="4754887"/>
                      </a:cubicBezTo>
                      <a:cubicBezTo>
                        <a:pt x="4279705" y="4713263"/>
                        <a:pt x="4274276" y="4675353"/>
                        <a:pt x="4268847" y="4634777"/>
                      </a:cubicBezTo>
                      <a:cubicBezTo>
                        <a:pt x="4265132" y="4601630"/>
                        <a:pt x="4260846" y="4567911"/>
                        <a:pt x="4256750" y="4533812"/>
                      </a:cubicBezTo>
                      <a:cubicBezTo>
                        <a:pt x="4244463" y="4385793"/>
                        <a:pt x="4190361" y="4236917"/>
                        <a:pt x="4230937" y="4085279"/>
                      </a:cubicBezTo>
                      <a:cubicBezTo>
                        <a:pt x="4276943" y="3922878"/>
                        <a:pt x="4423152" y="3830866"/>
                        <a:pt x="4548120" y="3731330"/>
                      </a:cubicBezTo>
                      <a:cubicBezTo>
                        <a:pt x="4573266" y="3709899"/>
                        <a:pt x="4598411" y="3688373"/>
                        <a:pt x="4623177" y="3666751"/>
                      </a:cubicBezTo>
                      <a:cubicBezTo>
                        <a:pt x="4648037" y="3645129"/>
                        <a:pt x="4672516" y="3623222"/>
                        <a:pt x="4696519" y="3601028"/>
                      </a:cubicBezTo>
                      <a:cubicBezTo>
                        <a:pt x="4720522" y="3578740"/>
                        <a:pt x="4744049" y="3556070"/>
                        <a:pt x="4766909" y="3532734"/>
                      </a:cubicBezTo>
                      <a:cubicBezTo>
                        <a:pt x="4789674" y="3509398"/>
                        <a:pt x="4811772" y="3485490"/>
                        <a:pt x="4832822" y="3460630"/>
                      </a:cubicBezTo>
                      <a:cubicBezTo>
                        <a:pt x="4937406" y="3354521"/>
                        <a:pt x="4964458" y="3200216"/>
                        <a:pt x="4918452" y="3059437"/>
                      </a:cubicBezTo>
                      <a:cubicBezTo>
                        <a:pt x="4885971" y="2970092"/>
                        <a:pt x="4848062" y="2883510"/>
                        <a:pt x="4845395" y="2788736"/>
                      </a:cubicBezTo>
                      <a:cubicBezTo>
                        <a:pt x="4842728" y="2582996"/>
                        <a:pt x="4913118" y="2361064"/>
                        <a:pt x="4808533" y="2172850"/>
                      </a:cubicBezTo>
                      <a:cubicBezTo>
                        <a:pt x="4793198" y="2144941"/>
                        <a:pt x="4775481" y="2117510"/>
                        <a:pt x="4756051" y="2090363"/>
                      </a:cubicBezTo>
                      <a:cubicBezTo>
                        <a:pt x="4639655" y="1930629"/>
                        <a:pt x="4469158" y="1863001"/>
                        <a:pt x="4322949" y="1741177"/>
                      </a:cubicBezTo>
                      <a:cubicBezTo>
                        <a:pt x="4287801" y="1711363"/>
                        <a:pt x="4257988" y="1676216"/>
                        <a:pt x="4232842" y="1638783"/>
                      </a:cubicBezTo>
                      <a:cubicBezTo>
                        <a:pt x="4211030" y="1608112"/>
                        <a:pt x="4191313" y="1576204"/>
                        <a:pt x="4172834" y="1543438"/>
                      </a:cubicBezTo>
                      <a:cubicBezTo>
                        <a:pt x="4117399" y="1445044"/>
                        <a:pt x="4073584" y="1338079"/>
                        <a:pt x="4046819" y="1218730"/>
                      </a:cubicBezTo>
                      <a:cubicBezTo>
                        <a:pt x="4038722" y="1183583"/>
                        <a:pt x="4022435" y="1153770"/>
                        <a:pt x="4006719" y="1120528"/>
                      </a:cubicBezTo>
                      <a:cubicBezTo>
                        <a:pt x="3989859" y="1084999"/>
                        <a:pt x="3971762" y="1050233"/>
                        <a:pt x="3952140" y="1015657"/>
                      </a:cubicBezTo>
                      <a:cubicBezTo>
                        <a:pt x="3808694" y="755815"/>
                        <a:pt x="3554186" y="617703"/>
                        <a:pt x="3331777" y="446824"/>
                      </a:cubicBezTo>
                      <a:cubicBezTo>
                        <a:pt x="3307298" y="427965"/>
                        <a:pt x="3282247" y="409867"/>
                        <a:pt x="3256815" y="392627"/>
                      </a:cubicBezTo>
                      <a:cubicBezTo>
                        <a:pt x="3205856" y="358051"/>
                        <a:pt x="3153088" y="326524"/>
                        <a:pt x="3098605" y="297663"/>
                      </a:cubicBezTo>
                      <a:cubicBezTo>
                        <a:pt x="3062124" y="278518"/>
                        <a:pt x="3024881" y="260515"/>
                        <a:pt x="2986877" y="243751"/>
                      </a:cubicBezTo>
                      <a:cubicBezTo>
                        <a:pt x="2891055" y="192793"/>
                        <a:pt x="2780089" y="184696"/>
                        <a:pt x="2674457" y="195460"/>
                      </a:cubicBezTo>
                      <a:cubicBezTo>
                        <a:pt x="2485004" y="217081"/>
                        <a:pt x="2284694" y="309188"/>
                        <a:pt x="2103338" y="198127"/>
                      </a:cubicBezTo>
                      <a:cubicBezTo>
                        <a:pt x="1970654" y="119926"/>
                        <a:pt x="1851592" y="-20758"/>
                        <a:pt x="1689191" y="2578"/>
                      </a:cubicBezTo>
                      <a:cubicBezTo>
                        <a:pt x="1650805" y="8960"/>
                        <a:pt x="1613467" y="22105"/>
                        <a:pt x="1577843" y="38869"/>
                      </a:cubicBezTo>
                      <a:cubicBezTo>
                        <a:pt x="1435254" y="106020"/>
                        <a:pt x="1319144" y="231750"/>
                        <a:pt x="1212750" y="352717"/>
                      </a:cubicBezTo>
                      <a:cubicBezTo>
                        <a:pt x="1188366" y="379768"/>
                        <a:pt x="1158648" y="401390"/>
                        <a:pt x="1130835" y="422345"/>
                      </a:cubicBezTo>
                      <a:cubicBezTo>
                        <a:pt x="1085496" y="455492"/>
                        <a:pt x="1042253" y="482638"/>
                        <a:pt x="993866" y="502450"/>
                      </a:cubicBezTo>
                      <a:cubicBezTo>
                        <a:pt x="957671" y="519500"/>
                        <a:pt x="921761" y="535978"/>
                        <a:pt x="885757" y="552361"/>
                      </a:cubicBezTo>
                      <a:cubicBezTo>
                        <a:pt x="777839" y="601415"/>
                        <a:pt x="669349" y="649421"/>
                        <a:pt x="559716" y="696284"/>
                      </a:cubicBezTo>
                      <a:cubicBezTo>
                        <a:pt x="486564" y="727526"/>
                        <a:pt x="412936" y="758292"/>
                        <a:pt x="338450" y="788486"/>
                      </a:cubicBezTo>
                      <a:cubicBezTo>
                        <a:pt x="140807" y="858876"/>
                        <a:pt x="8219" y="1053757"/>
                        <a:pt x="2789" y="1262164"/>
                      </a:cubicBezTo>
                      <a:cubicBezTo>
                        <a:pt x="1456" y="1323696"/>
                        <a:pt x="3456" y="1385323"/>
                        <a:pt x="6790" y="1446949"/>
                      </a:cubicBezTo>
                      <a:cubicBezTo>
                        <a:pt x="11076" y="1509338"/>
                        <a:pt x="16410" y="1571632"/>
                        <a:pt x="22125" y="1634687"/>
                      </a:cubicBezTo>
                      <a:cubicBezTo>
                        <a:pt x="35270" y="1765751"/>
                        <a:pt x="46128" y="1895672"/>
                        <a:pt x="42413" y="2024260"/>
                      </a:cubicBezTo>
                      <a:lnTo>
                        <a:pt x="42413" y="20242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D99E217-C6C4-465B-9D4A-8D84EB0F6862}"/>
                    </a:ext>
                  </a:extLst>
                </p:cNvPr>
                <p:cNvSpPr/>
                <p:nvPr/>
              </p:nvSpPr>
              <p:spPr>
                <a:xfrm>
                  <a:off x="4559864" y="187183"/>
                  <a:ext cx="4527664" cy="5634562"/>
                </a:xfrm>
                <a:custGeom>
                  <a:avLst/>
                  <a:gdLst>
                    <a:gd name="connsiteX0" fmla="*/ 209836 w 4527664"/>
                    <a:gd name="connsiteY0" fmla="*/ 664608 h 5634562"/>
                    <a:gd name="connsiteX1" fmla="*/ 483680 w 4527664"/>
                    <a:gd name="connsiteY1" fmla="*/ 554880 h 5634562"/>
                    <a:gd name="connsiteX2" fmla="*/ 573881 w 4527664"/>
                    <a:gd name="connsiteY2" fmla="*/ 514970 h 5634562"/>
                    <a:gd name="connsiteX3" fmla="*/ 661130 w 4527664"/>
                    <a:gd name="connsiteY3" fmla="*/ 468202 h 5634562"/>
                    <a:gd name="connsiteX4" fmla="*/ 974408 w 4527664"/>
                    <a:gd name="connsiteY4" fmla="*/ 161021 h 5634562"/>
                    <a:gd name="connsiteX5" fmla="*/ 1149763 w 4527664"/>
                    <a:gd name="connsiteY5" fmla="*/ 38720 h 5634562"/>
                    <a:gd name="connsiteX6" fmla="*/ 1245203 w 4527664"/>
                    <a:gd name="connsiteY6" fmla="*/ 8049 h 5634562"/>
                    <a:gd name="connsiteX7" fmla="*/ 1713357 w 4527664"/>
                    <a:gd name="connsiteY7" fmla="*/ 198930 h 5634562"/>
                    <a:gd name="connsiteX8" fmla="*/ 2243899 w 4527664"/>
                    <a:gd name="connsiteY8" fmla="*/ 196264 h 5634562"/>
                    <a:gd name="connsiteX9" fmla="*/ 2544985 w 4527664"/>
                    <a:gd name="connsiteY9" fmla="*/ 229791 h 5634562"/>
                    <a:gd name="connsiteX10" fmla="*/ 2654427 w 4527664"/>
                    <a:gd name="connsiteY10" fmla="*/ 280465 h 5634562"/>
                    <a:gd name="connsiteX11" fmla="*/ 2809970 w 4527664"/>
                    <a:gd name="connsiteY11" fmla="*/ 369428 h 5634562"/>
                    <a:gd name="connsiteX12" fmla="*/ 2884551 w 4527664"/>
                    <a:gd name="connsiteY12" fmla="*/ 420006 h 5634562"/>
                    <a:gd name="connsiteX13" fmla="*/ 3502533 w 4527664"/>
                    <a:gd name="connsiteY13" fmla="*/ 951501 h 5634562"/>
                    <a:gd name="connsiteX14" fmla="*/ 3546539 w 4527664"/>
                    <a:gd name="connsiteY14" fmla="*/ 1025129 h 5634562"/>
                    <a:gd name="connsiteX15" fmla="*/ 3585020 w 4527664"/>
                    <a:gd name="connsiteY15" fmla="*/ 1099710 h 5634562"/>
                    <a:gd name="connsiteX16" fmla="*/ 3756755 w 4527664"/>
                    <a:gd name="connsiteY16" fmla="*/ 1532145 h 5634562"/>
                    <a:gd name="connsiteX17" fmla="*/ 3808381 w 4527664"/>
                    <a:gd name="connsiteY17" fmla="*/ 1614822 h 5634562"/>
                    <a:gd name="connsiteX18" fmla="*/ 3908489 w 4527664"/>
                    <a:gd name="connsiteY18" fmla="*/ 1728550 h 5634562"/>
                    <a:gd name="connsiteX19" fmla="*/ 4298252 w 4527664"/>
                    <a:gd name="connsiteY19" fmla="*/ 2034398 h 5634562"/>
                    <a:gd name="connsiteX20" fmla="*/ 4365308 w 4527664"/>
                    <a:gd name="connsiteY20" fmla="*/ 2120123 h 5634562"/>
                    <a:gd name="connsiteX21" fmla="*/ 4417314 w 4527664"/>
                    <a:gd name="connsiteY21" fmla="*/ 2212039 h 5634562"/>
                    <a:gd name="connsiteX22" fmla="*/ 4433602 w 4527664"/>
                    <a:gd name="connsiteY22" fmla="*/ 2727342 h 5634562"/>
                    <a:gd name="connsiteX23" fmla="*/ 4457986 w 4527664"/>
                    <a:gd name="connsiteY23" fmla="*/ 2916794 h 5634562"/>
                    <a:gd name="connsiteX24" fmla="*/ 4406837 w 4527664"/>
                    <a:gd name="connsiteY24" fmla="*/ 3484389 h 5634562"/>
                    <a:gd name="connsiteX25" fmla="*/ 4305110 w 4527664"/>
                    <a:gd name="connsiteY25" fmla="*/ 3582782 h 5634562"/>
                    <a:gd name="connsiteX26" fmla="*/ 4193476 w 4527664"/>
                    <a:gd name="connsiteY26" fmla="*/ 3673270 h 5634562"/>
                    <a:gd name="connsiteX27" fmla="*/ 4077748 w 4527664"/>
                    <a:gd name="connsiteY27" fmla="*/ 3763567 h 5634562"/>
                    <a:gd name="connsiteX28" fmla="*/ 3815715 w 4527664"/>
                    <a:gd name="connsiteY28" fmla="*/ 4457082 h 5634562"/>
                    <a:gd name="connsiteX29" fmla="*/ 3822383 w 4527664"/>
                    <a:gd name="connsiteY29" fmla="*/ 4554618 h 5634562"/>
                    <a:gd name="connsiteX30" fmla="*/ 3832955 w 4527664"/>
                    <a:gd name="connsiteY30" fmla="*/ 4651297 h 5634562"/>
                    <a:gd name="connsiteX31" fmla="*/ 3862387 w 4527664"/>
                    <a:gd name="connsiteY31" fmla="*/ 4838654 h 5634562"/>
                    <a:gd name="connsiteX32" fmla="*/ 3864292 w 4527664"/>
                    <a:gd name="connsiteY32" fmla="*/ 5009627 h 5634562"/>
                    <a:gd name="connsiteX33" fmla="*/ 3592925 w 4527664"/>
                    <a:gd name="connsiteY33" fmla="*/ 5403391 h 5634562"/>
                    <a:gd name="connsiteX34" fmla="*/ 3384709 w 4527664"/>
                    <a:gd name="connsiteY34" fmla="*/ 5496640 h 5634562"/>
                    <a:gd name="connsiteX35" fmla="*/ 3276124 w 4527664"/>
                    <a:gd name="connsiteY35" fmla="*/ 5535407 h 5634562"/>
                    <a:gd name="connsiteX36" fmla="*/ 3167253 w 4527664"/>
                    <a:gd name="connsiteY36" fmla="*/ 5570555 h 5634562"/>
                    <a:gd name="connsiteX37" fmla="*/ 2560415 w 4527664"/>
                    <a:gd name="connsiteY37" fmla="*/ 5602082 h 5634562"/>
                    <a:gd name="connsiteX38" fmla="*/ 2348389 w 4527664"/>
                    <a:gd name="connsiteY38" fmla="*/ 5547314 h 5634562"/>
                    <a:gd name="connsiteX39" fmla="*/ 2245614 w 4527664"/>
                    <a:gd name="connsiteY39" fmla="*/ 5518834 h 5634562"/>
                    <a:gd name="connsiteX40" fmla="*/ 1715929 w 4527664"/>
                    <a:gd name="connsiteY40" fmla="*/ 5504642 h 5634562"/>
                    <a:gd name="connsiteX41" fmla="*/ 1275207 w 4527664"/>
                    <a:gd name="connsiteY41" fmla="*/ 5615417 h 5634562"/>
                    <a:gd name="connsiteX42" fmla="*/ 1160240 w 4527664"/>
                    <a:gd name="connsiteY42" fmla="*/ 5624657 h 5634562"/>
                    <a:gd name="connsiteX43" fmla="*/ 1044607 w 4527664"/>
                    <a:gd name="connsiteY43" fmla="*/ 5634562 h 5634562"/>
                    <a:gd name="connsiteX44" fmla="*/ 1123474 w 4527664"/>
                    <a:gd name="connsiteY44" fmla="*/ 5587033 h 5634562"/>
                    <a:gd name="connsiteX45" fmla="*/ 1195006 w 4527664"/>
                    <a:gd name="connsiteY45" fmla="*/ 5538169 h 5634562"/>
                    <a:gd name="connsiteX46" fmla="*/ 1245203 w 4527664"/>
                    <a:gd name="connsiteY46" fmla="*/ 5473971 h 5634562"/>
                    <a:gd name="connsiteX47" fmla="*/ 1274731 w 4527664"/>
                    <a:gd name="connsiteY47" fmla="*/ 5409963 h 5634562"/>
                    <a:gd name="connsiteX48" fmla="*/ 1377601 w 4527664"/>
                    <a:gd name="connsiteY48" fmla="*/ 5074302 h 5634562"/>
                    <a:gd name="connsiteX49" fmla="*/ 1826895 w 4527664"/>
                    <a:gd name="connsiteY49" fmla="*/ 4935523 h 5634562"/>
                    <a:gd name="connsiteX50" fmla="*/ 1940052 w 4527664"/>
                    <a:gd name="connsiteY50" fmla="*/ 4934761 h 5634562"/>
                    <a:gd name="connsiteX51" fmla="*/ 2157127 w 4527664"/>
                    <a:gd name="connsiteY51" fmla="*/ 4928093 h 5634562"/>
                    <a:gd name="connsiteX52" fmla="*/ 2374011 w 4527664"/>
                    <a:gd name="connsiteY52" fmla="*/ 4878468 h 5634562"/>
                    <a:gd name="connsiteX53" fmla="*/ 2493264 w 4527664"/>
                    <a:gd name="connsiteY53" fmla="*/ 4823128 h 5634562"/>
                    <a:gd name="connsiteX54" fmla="*/ 2587942 w 4527664"/>
                    <a:gd name="connsiteY54" fmla="*/ 4751595 h 5634562"/>
                    <a:gd name="connsiteX55" fmla="*/ 2755964 w 4527664"/>
                    <a:gd name="connsiteY55" fmla="*/ 4455749 h 5634562"/>
                    <a:gd name="connsiteX56" fmla="*/ 2773108 w 4527664"/>
                    <a:gd name="connsiteY56" fmla="*/ 4370214 h 5634562"/>
                    <a:gd name="connsiteX57" fmla="*/ 2777014 w 4527664"/>
                    <a:gd name="connsiteY57" fmla="*/ 4189144 h 5634562"/>
                    <a:gd name="connsiteX58" fmla="*/ 2763012 w 4527664"/>
                    <a:gd name="connsiteY58" fmla="*/ 4072081 h 5634562"/>
                    <a:gd name="connsiteX59" fmla="*/ 2754535 w 4527664"/>
                    <a:gd name="connsiteY59" fmla="*/ 3953876 h 5634562"/>
                    <a:gd name="connsiteX60" fmla="*/ 2896743 w 4527664"/>
                    <a:gd name="connsiteY60" fmla="*/ 3286269 h 5634562"/>
                    <a:gd name="connsiteX61" fmla="*/ 2965704 w 4527664"/>
                    <a:gd name="connsiteY61" fmla="*/ 3192733 h 5634562"/>
                    <a:gd name="connsiteX62" fmla="*/ 3051334 w 4527664"/>
                    <a:gd name="connsiteY62" fmla="*/ 3107389 h 5634562"/>
                    <a:gd name="connsiteX63" fmla="*/ 3137345 w 4527664"/>
                    <a:gd name="connsiteY63" fmla="*/ 3017664 h 5634562"/>
                    <a:gd name="connsiteX64" fmla="*/ 3347657 w 4527664"/>
                    <a:gd name="connsiteY64" fmla="*/ 2794683 h 5634562"/>
                    <a:gd name="connsiteX65" fmla="*/ 3410712 w 4527664"/>
                    <a:gd name="connsiteY65" fmla="*/ 2715912 h 5634562"/>
                    <a:gd name="connsiteX66" fmla="*/ 3583591 w 4527664"/>
                    <a:gd name="connsiteY66" fmla="*/ 2145364 h 5634562"/>
                    <a:gd name="connsiteX67" fmla="*/ 3455956 w 4527664"/>
                    <a:gd name="connsiteY67" fmla="*/ 1818562 h 5634562"/>
                    <a:gd name="connsiteX68" fmla="*/ 3422523 w 4527664"/>
                    <a:gd name="connsiteY68" fmla="*/ 1712929 h 5634562"/>
                    <a:gd name="connsiteX69" fmla="*/ 3331845 w 4527664"/>
                    <a:gd name="connsiteY69" fmla="*/ 1387460 h 5634562"/>
                    <a:gd name="connsiteX70" fmla="*/ 3297746 w 4527664"/>
                    <a:gd name="connsiteY70" fmla="*/ 1275541 h 5634562"/>
                    <a:gd name="connsiteX71" fmla="*/ 3249358 w 4527664"/>
                    <a:gd name="connsiteY71" fmla="*/ 1155812 h 5634562"/>
                    <a:gd name="connsiteX72" fmla="*/ 3099054 w 4527664"/>
                    <a:gd name="connsiteY72" fmla="*/ 940833 h 5634562"/>
                    <a:gd name="connsiteX73" fmla="*/ 2776823 w 4527664"/>
                    <a:gd name="connsiteY73" fmla="*/ 638795 h 5634562"/>
                    <a:gd name="connsiteX74" fmla="*/ 2688908 w 4527664"/>
                    <a:gd name="connsiteY74" fmla="*/ 539164 h 5634562"/>
                    <a:gd name="connsiteX75" fmla="*/ 2591372 w 4527664"/>
                    <a:gd name="connsiteY75" fmla="*/ 451248 h 5634562"/>
                    <a:gd name="connsiteX76" fmla="*/ 2482787 w 4527664"/>
                    <a:gd name="connsiteY76" fmla="*/ 375619 h 5634562"/>
                    <a:gd name="connsiteX77" fmla="*/ 1997392 w 4527664"/>
                    <a:gd name="connsiteY77" fmla="*/ 350759 h 5634562"/>
                    <a:gd name="connsiteX78" fmla="*/ 1466850 w 4527664"/>
                    <a:gd name="connsiteY78" fmla="*/ 85488 h 5634562"/>
                    <a:gd name="connsiteX79" fmla="*/ 1253776 w 4527664"/>
                    <a:gd name="connsiteY79" fmla="*/ 29671 h 5634562"/>
                    <a:gd name="connsiteX80" fmla="*/ 1155573 w 4527664"/>
                    <a:gd name="connsiteY80" fmla="*/ 61104 h 5634562"/>
                    <a:gd name="connsiteX81" fmla="*/ 776573 w 4527664"/>
                    <a:gd name="connsiteY81" fmla="*/ 407623 h 5634562"/>
                    <a:gd name="connsiteX82" fmla="*/ 671227 w 4527664"/>
                    <a:gd name="connsiteY82" fmla="*/ 481347 h 5634562"/>
                    <a:gd name="connsiteX83" fmla="*/ 588835 w 4527664"/>
                    <a:gd name="connsiteY83" fmla="*/ 522876 h 5634562"/>
                    <a:gd name="connsiteX84" fmla="*/ 503015 w 4527664"/>
                    <a:gd name="connsiteY84" fmla="*/ 559261 h 5634562"/>
                    <a:gd name="connsiteX85" fmla="*/ 390430 w 4527664"/>
                    <a:gd name="connsiteY85" fmla="*/ 604981 h 5634562"/>
                    <a:gd name="connsiteX86" fmla="*/ 48387 w 4527664"/>
                    <a:gd name="connsiteY86" fmla="*/ 732521 h 5634562"/>
                    <a:gd name="connsiteX87" fmla="*/ 209836 w 4527664"/>
                    <a:gd name="connsiteY87" fmla="*/ 664608 h 5634562"/>
                    <a:gd name="connsiteX88" fmla="*/ 209836 w 4527664"/>
                    <a:gd name="connsiteY88" fmla="*/ 664608 h 5634562"/>
                    <a:gd name="connsiteX89" fmla="*/ 209836 w 4527664"/>
                    <a:gd name="connsiteY89" fmla="*/ 664608 h 5634562"/>
                    <a:gd name="connsiteX90" fmla="*/ 0 w 4527664"/>
                    <a:gd name="connsiteY90" fmla="*/ 753762 h 5634562"/>
                    <a:gd name="connsiteX91" fmla="*/ 205740 w 4527664"/>
                    <a:gd name="connsiteY91" fmla="*/ 669847 h 5634562"/>
                    <a:gd name="connsiteX92" fmla="*/ 456819 w 4527664"/>
                    <a:gd name="connsiteY92" fmla="*/ 582598 h 5634562"/>
                    <a:gd name="connsiteX93" fmla="*/ 539877 w 4527664"/>
                    <a:gd name="connsiteY93" fmla="*/ 551927 h 5634562"/>
                    <a:gd name="connsiteX94" fmla="*/ 641318 w 4527664"/>
                    <a:gd name="connsiteY94" fmla="*/ 508684 h 5634562"/>
                    <a:gd name="connsiteX95" fmla="*/ 1006983 w 4527664"/>
                    <a:gd name="connsiteY95" fmla="*/ 163688 h 5634562"/>
                    <a:gd name="connsiteX96" fmla="*/ 1163479 w 4527664"/>
                    <a:gd name="connsiteY96" fmla="*/ 61104 h 5634562"/>
                    <a:gd name="connsiteX97" fmla="*/ 1250633 w 4527664"/>
                    <a:gd name="connsiteY97" fmla="*/ 35577 h 5634562"/>
                    <a:gd name="connsiteX98" fmla="*/ 1477994 w 4527664"/>
                    <a:gd name="connsiteY98" fmla="*/ 101394 h 5634562"/>
                    <a:gd name="connsiteX99" fmla="*/ 2216944 w 4527664"/>
                    <a:gd name="connsiteY99" fmla="*/ 339615 h 5634562"/>
                    <a:gd name="connsiteX100" fmla="*/ 2550605 w 4527664"/>
                    <a:gd name="connsiteY100" fmla="*/ 431912 h 5634562"/>
                    <a:gd name="connsiteX101" fmla="*/ 2640521 w 4527664"/>
                    <a:gd name="connsiteY101" fmla="*/ 503635 h 5634562"/>
                    <a:gd name="connsiteX102" fmla="*/ 2723864 w 4527664"/>
                    <a:gd name="connsiteY102" fmla="*/ 585741 h 5634562"/>
                    <a:gd name="connsiteX103" fmla="*/ 3196781 w 4527664"/>
                    <a:gd name="connsiteY103" fmla="*/ 1073230 h 5634562"/>
                    <a:gd name="connsiteX104" fmla="*/ 3287363 w 4527664"/>
                    <a:gd name="connsiteY104" fmla="*/ 1266493 h 5634562"/>
                    <a:gd name="connsiteX105" fmla="*/ 3323177 w 4527664"/>
                    <a:gd name="connsiteY105" fmla="*/ 1365838 h 5634562"/>
                    <a:gd name="connsiteX106" fmla="*/ 3428143 w 4527664"/>
                    <a:gd name="connsiteY106" fmla="*/ 1725121 h 5634562"/>
                    <a:gd name="connsiteX107" fmla="*/ 3465195 w 4527664"/>
                    <a:gd name="connsiteY107" fmla="*/ 1844660 h 5634562"/>
                    <a:gd name="connsiteX108" fmla="*/ 3594735 w 4527664"/>
                    <a:gd name="connsiteY108" fmla="*/ 2313004 h 5634562"/>
                    <a:gd name="connsiteX109" fmla="*/ 3375565 w 4527664"/>
                    <a:gd name="connsiteY109" fmla="*/ 2738677 h 5634562"/>
                    <a:gd name="connsiteX110" fmla="*/ 3298222 w 4527664"/>
                    <a:gd name="connsiteY110" fmla="*/ 2828593 h 5634562"/>
                    <a:gd name="connsiteX111" fmla="*/ 3133249 w 4527664"/>
                    <a:gd name="connsiteY111" fmla="*/ 3003757 h 5634562"/>
                    <a:gd name="connsiteX112" fmla="*/ 3052477 w 4527664"/>
                    <a:gd name="connsiteY112" fmla="*/ 3091768 h 5634562"/>
                    <a:gd name="connsiteX113" fmla="*/ 2977134 w 4527664"/>
                    <a:gd name="connsiteY113" fmla="*/ 3178922 h 5634562"/>
                    <a:gd name="connsiteX114" fmla="*/ 2904554 w 4527664"/>
                    <a:gd name="connsiteY114" fmla="*/ 3269600 h 5634562"/>
                    <a:gd name="connsiteX115" fmla="*/ 2735008 w 4527664"/>
                    <a:gd name="connsiteY115" fmla="*/ 3865770 h 5634562"/>
                    <a:gd name="connsiteX116" fmla="*/ 2747200 w 4527664"/>
                    <a:gd name="connsiteY116" fmla="*/ 3954733 h 5634562"/>
                    <a:gd name="connsiteX117" fmla="*/ 2780062 w 4527664"/>
                    <a:gd name="connsiteY117" fmla="*/ 4221338 h 5634562"/>
                    <a:gd name="connsiteX118" fmla="*/ 2769965 w 4527664"/>
                    <a:gd name="connsiteY118" fmla="*/ 4380310 h 5634562"/>
                    <a:gd name="connsiteX119" fmla="*/ 2734628 w 4527664"/>
                    <a:gd name="connsiteY119" fmla="*/ 4502231 h 5634562"/>
                    <a:gd name="connsiteX120" fmla="*/ 2572131 w 4527664"/>
                    <a:gd name="connsiteY120" fmla="*/ 4709875 h 5634562"/>
                    <a:gd name="connsiteX121" fmla="*/ 2429447 w 4527664"/>
                    <a:gd name="connsiteY121" fmla="*/ 4812555 h 5634562"/>
                    <a:gd name="connsiteX122" fmla="*/ 2349817 w 4527664"/>
                    <a:gd name="connsiteY122" fmla="*/ 4856370 h 5634562"/>
                    <a:gd name="connsiteX123" fmla="*/ 2270950 w 4527664"/>
                    <a:gd name="connsiteY123" fmla="*/ 4889898 h 5634562"/>
                    <a:gd name="connsiteX124" fmla="*/ 1952054 w 4527664"/>
                    <a:gd name="connsiteY124" fmla="*/ 4934570 h 5634562"/>
                    <a:gd name="connsiteX125" fmla="*/ 1844421 w 4527664"/>
                    <a:gd name="connsiteY125" fmla="*/ 4939237 h 5634562"/>
                    <a:gd name="connsiteX126" fmla="*/ 1350740 w 4527664"/>
                    <a:gd name="connsiteY126" fmla="*/ 5082112 h 5634562"/>
                    <a:gd name="connsiteX127" fmla="*/ 1242441 w 4527664"/>
                    <a:gd name="connsiteY127" fmla="*/ 5436728 h 5634562"/>
                    <a:gd name="connsiteX128" fmla="*/ 1213294 w 4527664"/>
                    <a:gd name="connsiteY128" fmla="*/ 5492069 h 5634562"/>
                    <a:gd name="connsiteX129" fmla="*/ 1139571 w 4527664"/>
                    <a:gd name="connsiteY129" fmla="*/ 5572078 h 5634562"/>
                    <a:gd name="connsiteX130" fmla="*/ 1028605 w 4527664"/>
                    <a:gd name="connsiteY130" fmla="*/ 5634372 h 5634562"/>
                    <a:gd name="connsiteX131" fmla="*/ 1123950 w 4527664"/>
                    <a:gd name="connsiteY131" fmla="*/ 5628467 h 5634562"/>
                    <a:gd name="connsiteX132" fmla="*/ 1219105 w 4527664"/>
                    <a:gd name="connsiteY132" fmla="*/ 5621418 h 5634562"/>
                    <a:gd name="connsiteX133" fmla="*/ 1442847 w 4527664"/>
                    <a:gd name="connsiteY133" fmla="*/ 5585699 h 5634562"/>
                    <a:gd name="connsiteX134" fmla="*/ 2284095 w 4527664"/>
                    <a:gd name="connsiteY134" fmla="*/ 5529026 h 5634562"/>
                    <a:gd name="connsiteX135" fmla="*/ 2396299 w 4527664"/>
                    <a:gd name="connsiteY135" fmla="*/ 5555791 h 5634562"/>
                    <a:gd name="connsiteX136" fmla="*/ 3065336 w 4527664"/>
                    <a:gd name="connsiteY136" fmla="*/ 5595415 h 5634562"/>
                    <a:gd name="connsiteX137" fmla="*/ 3173254 w 4527664"/>
                    <a:gd name="connsiteY137" fmla="*/ 5566173 h 5634562"/>
                    <a:gd name="connsiteX138" fmla="*/ 3278600 w 4527664"/>
                    <a:gd name="connsiteY138" fmla="*/ 5532455 h 5634562"/>
                    <a:gd name="connsiteX139" fmla="*/ 3483197 w 4527664"/>
                    <a:gd name="connsiteY139" fmla="*/ 5451016 h 5634562"/>
                    <a:gd name="connsiteX140" fmla="*/ 3843814 w 4527664"/>
                    <a:gd name="connsiteY140" fmla="*/ 5013342 h 5634562"/>
                    <a:gd name="connsiteX141" fmla="*/ 3865626 w 4527664"/>
                    <a:gd name="connsiteY141" fmla="*/ 4811793 h 5634562"/>
                    <a:gd name="connsiteX142" fmla="*/ 3853720 w 4527664"/>
                    <a:gd name="connsiteY142" fmla="*/ 4569382 h 5634562"/>
                    <a:gd name="connsiteX143" fmla="*/ 3839146 w 4527664"/>
                    <a:gd name="connsiteY143" fmla="*/ 4448319 h 5634562"/>
                    <a:gd name="connsiteX144" fmla="*/ 3876389 w 4527664"/>
                    <a:gd name="connsiteY144" fmla="*/ 3967116 h 5634562"/>
                    <a:gd name="connsiteX145" fmla="*/ 4147185 w 4527664"/>
                    <a:gd name="connsiteY145" fmla="*/ 3718990 h 5634562"/>
                    <a:gd name="connsiteX146" fmla="*/ 4224814 w 4527664"/>
                    <a:gd name="connsiteY146" fmla="*/ 3654315 h 5634562"/>
                    <a:gd name="connsiteX147" fmla="*/ 4300347 w 4527664"/>
                    <a:gd name="connsiteY147" fmla="*/ 3588021 h 5634562"/>
                    <a:gd name="connsiteX148" fmla="*/ 4371880 w 4527664"/>
                    <a:gd name="connsiteY148" fmla="*/ 3518583 h 5634562"/>
                    <a:gd name="connsiteX149" fmla="*/ 4437698 w 4527664"/>
                    <a:gd name="connsiteY149" fmla="*/ 3444384 h 5634562"/>
                    <a:gd name="connsiteX150" fmla="*/ 4523327 w 4527664"/>
                    <a:gd name="connsiteY150" fmla="*/ 3136060 h 5634562"/>
                    <a:gd name="connsiteX151" fmla="*/ 4436745 w 4527664"/>
                    <a:gd name="connsiteY151" fmla="*/ 2786873 h 5634562"/>
                    <a:gd name="connsiteX152" fmla="*/ 4397216 w 4527664"/>
                    <a:gd name="connsiteY152" fmla="*/ 2170987 h 5634562"/>
                    <a:gd name="connsiteX153" fmla="*/ 4344734 w 4527664"/>
                    <a:gd name="connsiteY153" fmla="*/ 2088500 h 5634562"/>
                    <a:gd name="connsiteX154" fmla="*/ 3911632 w 4527664"/>
                    <a:gd name="connsiteY154" fmla="*/ 1739314 h 5634562"/>
                    <a:gd name="connsiteX155" fmla="*/ 3821525 w 4527664"/>
                    <a:gd name="connsiteY155" fmla="*/ 1636920 h 5634562"/>
                    <a:gd name="connsiteX156" fmla="*/ 3761518 w 4527664"/>
                    <a:gd name="connsiteY156" fmla="*/ 1541575 h 5634562"/>
                    <a:gd name="connsiteX157" fmla="*/ 3635502 w 4527664"/>
                    <a:gd name="connsiteY157" fmla="*/ 1216867 h 5634562"/>
                    <a:gd name="connsiteX158" fmla="*/ 3595402 w 4527664"/>
                    <a:gd name="connsiteY158" fmla="*/ 1118665 h 5634562"/>
                    <a:gd name="connsiteX159" fmla="*/ 3540824 w 4527664"/>
                    <a:gd name="connsiteY159" fmla="*/ 1013794 h 5634562"/>
                    <a:gd name="connsiteX160" fmla="*/ 2920556 w 4527664"/>
                    <a:gd name="connsiteY160" fmla="*/ 444961 h 5634562"/>
                    <a:gd name="connsiteX161" fmla="*/ 2845784 w 4527664"/>
                    <a:gd name="connsiteY161" fmla="*/ 390764 h 5634562"/>
                    <a:gd name="connsiteX162" fmla="*/ 2688050 w 4527664"/>
                    <a:gd name="connsiteY162" fmla="*/ 295800 h 5634562"/>
                    <a:gd name="connsiteX163" fmla="*/ 2576703 w 4527664"/>
                    <a:gd name="connsiteY163" fmla="*/ 241888 h 5634562"/>
                    <a:gd name="connsiteX164" fmla="*/ 2238851 w 4527664"/>
                    <a:gd name="connsiteY164" fmla="*/ 196359 h 5634562"/>
                    <a:gd name="connsiteX165" fmla="*/ 1784128 w 4527664"/>
                    <a:gd name="connsiteY165" fmla="*/ 231506 h 5634562"/>
                    <a:gd name="connsiteX166" fmla="*/ 1478280 w 4527664"/>
                    <a:gd name="connsiteY166" fmla="*/ 44721 h 5634562"/>
                    <a:gd name="connsiteX167" fmla="*/ 1267682 w 4527664"/>
                    <a:gd name="connsiteY167" fmla="*/ 4049 h 5634562"/>
                    <a:gd name="connsiteX168" fmla="*/ 1175004 w 4527664"/>
                    <a:gd name="connsiteY168" fmla="*/ 29481 h 5634562"/>
                    <a:gd name="connsiteX169" fmla="*/ 1001839 w 4527664"/>
                    <a:gd name="connsiteY169" fmla="*/ 139495 h 5634562"/>
                    <a:gd name="connsiteX170" fmla="*/ 700183 w 4527664"/>
                    <a:gd name="connsiteY170" fmla="*/ 440484 h 5634562"/>
                    <a:gd name="connsiteX171" fmla="*/ 598932 w 4527664"/>
                    <a:gd name="connsiteY171" fmla="*/ 500397 h 5634562"/>
                    <a:gd name="connsiteX172" fmla="*/ 471202 w 4527664"/>
                    <a:gd name="connsiteY172" fmla="*/ 560214 h 5634562"/>
                    <a:gd name="connsiteX173" fmla="*/ 209836 w 4527664"/>
                    <a:gd name="connsiteY173" fmla="*/ 664608 h 5634562"/>
                    <a:gd name="connsiteX174" fmla="*/ 209836 w 4527664"/>
                    <a:gd name="connsiteY174" fmla="*/ 664608 h 5634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</a:cxnLst>
                  <a:rect l="l" t="t" r="r" b="b"/>
                  <a:pathLst>
                    <a:path w="4527664" h="5634562">
                      <a:moveTo>
                        <a:pt x="209836" y="664608"/>
                      </a:moveTo>
                      <a:cubicBezTo>
                        <a:pt x="302514" y="629365"/>
                        <a:pt x="393478" y="593456"/>
                        <a:pt x="483680" y="554880"/>
                      </a:cubicBezTo>
                      <a:cubicBezTo>
                        <a:pt x="513779" y="542021"/>
                        <a:pt x="543687" y="528877"/>
                        <a:pt x="573881" y="514970"/>
                      </a:cubicBezTo>
                      <a:cubicBezTo>
                        <a:pt x="603694" y="500397"/>
                        <a:pt x="632746" y="484966"/>
                        <a:pt x="661130" y="468202"/>
                      </a:cubicBezTo>
                      <a:cubicBezTo>
                        <a:pt x="790384" y="393812"/>
                        <a:pt x="871538" y="266653"/>
                        <a:pt x="974408" y="161021"/>
                      </a:cubicBezTo>
                      <a:cubicBezTo>
                        <a:pt x="1028509" y="104633"/>
                        <a:pt x="1087469" y="65295"/>
                        <a:pt x="1149763" y="38720"/>
                      </a:cubicBezTo>
                      <a:cubicBezTo>
                        <a:pt x="1180910" y="25480"/>
                        <a:pt x="1212818" y="15384"/>
                        <a:pt x="1245203" y="8049"/>
                      </a:cubicBezTo>
                      <a:cubicBezTo>
                        <a:pt x="1429131" y="-31194"/>
                        <a:pt x="1564481" y="115015"/>
                        <a:pt x="1713357" y="198930"/>
                      </a:cubicBezTo>
                      <a:cubicBezTo>
                        <a:pt x="1883855" y="296371"/>
                        <a:pt x="2065211" y="220552"/>
                        <a:pt x="2243899" y="196264"/>
                      </a:cubicBezTo>
                      <a:cubicBezTo>
                        <a:pt x="2346770" y="182738"/>
                        <a:pt x="2449640" y="190834"/>
                        <a:pt x="2544985" y="229791"/>
                      </a:cubicBezTo>
                      <a:cubicBezTo>
                        <a:pt x="2582228" y="245603"/>
                        <a:pt x="2618613" y="262462"/>
                        <a:pt x="2654427" y="280465"/>
                      </a:cubicBezTo>
                      <a:cubicBezTo>
                        <a:pt x="2707672" y="307516"/>
                        <a:pt x="2759583" y="337043"/>
                        <a:pt x="2809970" y="369428"/>
                      </a:cubicBezTo>
                      <a:cubicBezTo>
                        <a:pt x="2835212" y="385621"/>
                        <a:pt x="2860072" y="402480"/>
                        <a:pt x="2884551" y="420006"/>
                      </a:cubicBezTo>
                      <a:cubicBezTo>
                        <a:pt x="3101912" y="586122"/>
                        <a:pt x="3342894" y="710614"/>
                        <a:pt x="3502533" y="951501"/>
                      </a:cubicBezTo>
                      <a:cubicBezTo>
                        <a:pt x="3518345" y="975885"/>
                        <a:pt x="3532823" y="1000459"/>
                        <a:pt x="3546539" y="1025129"/>
                      </a:cubicBezTo>
                      <a:cubicBezTo>
                        <a:pt x="3560064" y="1049894"/>
                        <a:pt x="3572828" y="1074754"/>
                        <a:pt x="3585020" y="1099710"/>
                      </a:cubicBezTo>
                      <a:cubicBezTo>
                        <a:pt x="3649408" y="1242394"/>
                        <a:pt x="3680746" y="1392127"/>
                        <a:pt x="3756755" y="1532145"/>
                      </a:cubicBezTo>
                      <a:cubicBezTo>
                        <a:pt x="3771995" y="1560148"/>
                        <a:pt x="3788950" y="1587771"/>
                        <a:pt x="3808381" y="1614822"/>
                      </a:cubicBezTo>
                      <a:cubicBezTo>
                        <a:pt x="3838099" y="1655398"/>
                        <a:pt x="3870579" y="1693308"/>
                        <a:pt x="3908489" y="1728550"/>
                      </a:cubicBezTo>
                      <a:cubicBezTo>
                        <a:pt x="4035742" y="1839517"/>
                        <a:pt x="4184618" y="1907239"/>
                        <a:pt x="4298252" y="2034398"/>
                      </a:cubicBezTo>
                      <a:cubicBezTo>
                        <a:pt x="4322636" y="2061925"/>
                        <a:pt x="4344829" y="2090596"/>
                        <a:pt x="4365308" y="2120123"/>
                      </a:cubicBezTo>
                      <a:cubicBezTo>
                        <a:pt x="4385025" y="2149746"/>
                        <a:pt x="4402836" y="2180321"/>
                        <a:pt x="4417314" y="2212039"/>
                      </a:cubicBezTo>
                      <a:cubicBezTo>
                        <a:pt x="4485037" y="2375393"/>
                        <a:pt x="4444365" y="2556749"/>
                        <a:pt x="4433602" y="2727342"/>
                      </a:cubicBezTo>
                      <a:cubicBezTo>
                        <a:pt x="4430935" y="2792302"/>
                        <a:pt x="4433602" y="2857263"/>
                        <a:pt x="4457986" y="2916794"/>
                      </a:cubicBezTo>
                      <a:cubicBezTo>
                        <a:pt x="4533805" y="3100817"/>
                        <a:pt x="4566285" y="3336370"/>
                        <a:pt x="4406837" y="3484389"/>
                      </a:cubicBezTo>
                      <a:cubicBezTo>
                        <a:pt x="4375404" y="3519441"/>
                        <a:pt x="4341114" y="3551731"/>
                        <a:pt x="4305110" y="3582782"/>
                      </a:cubicBezTo>
                      <a:cubicBezTo>
                        <a:pt x="4269200" y="3613833"/>
                        <a:pt x="4231577" y="3643552"/>
                        <a:pt x="4193476" y="3673270"/>
                      </a:cubicBezTo>
                      <a:cubicBezTo>
                        <a:pt x="4155376" y="3702988"/>
                        <a:pt x="4116610" y="3732610"/>
                        <a:pt x="4077748" y="3763567"/>
                      </a:cubicBezTo>
                      <a:cubicBezTo>
                        <a:pt x="3843433" y="3907489"/>
                        <a:pt x="3767709" y="4197145"/>
                        <a:pt x="3815715" y="4457082"/>
                      </a:cubicBezTo>
                      <a:cubicBezTo>
                        <a:pt x="3817430" y="4489657"/>
                        <a:pt x="3819525" y="4522233"/>
                        <a:pt x="3822383" y="4554618"/>
                      </a:cubicBezTo>
                      <a:cubicBezTo>
                        <a:pt x="3825240" y="4587003"/>
                        <a:pt x="3828764" y="4619293"/>
                        <a:pt x="3832955" y="4651297"/>
                      </a:cubicBezTo>
                      <a:cubicBezTo>
                        <a:pt x="3841242" y="4715305"/>
                        <a:pt x="3851625" y="4778170"/>
                        <a:pt x="3862387" y="4838654"/>
                      </a:cubicBezTo>
                      <a:cubicBezTo>
                        <a:pt x="3871151" y="4896185"/>
                        <a:pt x="3871722" y="4953811"/>
                        <a:pt x="3864292" y="5009627"/>
                      </a:cubicBezTo>
                      <a:cubicBezTo>
                        <a:pt x="3842004" y="5176982"/>
                        <a:pt x="3748373" y="5327000"/>
                        <a:pt x="3592925" y="5403391"/>
                      </a:cubicBezTo>
                      <a:cubicBezTo>
                        <a:pt x="3526917" y="5438824"/>
                        <a:pt x="3456527" y="5469304"/>
                        <a:pt x="3384709" y="5496640"/>
                      </a:cubicBezTo>
                      <a:cubicBezTo>
                        <a:pt x="3348799" y="5510261"/>
                        <a:pt x="3312509" y="5523120"/>
                        <a:pt x="3276124" y="5535407"/>
                      </a:cubicBezTo>
                      <a:cubicBezTo>
                        <a:pt x="3239738" y="5547694"/>
                        <a:pt x="3203353" y="5559315"/>
                        <a:pt x="3167253" y="5570555"/>
                      </a:cubicBezTo>
                      <a:cubicBezTo>
                        <a:pt x="2971800" y="5648088"/>
                        <a:pt x="2771489" y="5645326"/>
                        <a:pt x="2560415" y="5602082"/>
                      </a:cubicBezTo>
                      <a:cubicBezTo>
                        <a:pt x="2487358" y="5587699"/>
                        <a:pt x="2417255" y="5567220"/>
                        <a:pt x="2348389" y="5547314"/>
                      </a:cubicBezTo>
                      <a:cubicBezTo>
                        <a:pt x="2313908" y="5537408"/>
                        <a:pt x="2279809" y="5527597"/>
                        <a:pt x="2245614" y="5518834"/>
                      </a:cubicBezTo>
                      <a:cubicBezTo>
                        <a:pt x="2073212" y="5469494"/>
                        <a:pt x="1897285" y="5464065"/>
                        <a:pt x="1715929" y="5504642"/>
                      </a:cubicBezTo>
                      <a:cubicBezTo>
                        <a:pt x="1564386" y="5539789"/>
                        <a:pt x="1426273" y="5602082"/>
                        <a:pt x="1275207" y="5615417"/>
                      </a:cubicBezTo>
                      <a:cubicBezTo>
                        <a:pt x="1237202" y="5618465"/>
                        <a:pt x="1198721" y="5621513"/>
                        <a:pt x="1160240" y="5624657"/>
                      </a:cubicBezTo>
                      <a:cubicBezTo>
                        <a:pt x="1121759" y="5627800"/>
                        <a:pt x="1083183" y="5631133"/>
                        <a:pt x="1044607" y="5634562"/>
                      </a:cubicBezTo>
                      <a:cubicBezTo>
                        <a:pt x="1071467" y="5619418"/>
                        <a:pt x="1097661" y="5603606"/>
                        <a:pt x="1123474" y="5587033"/>
                      </a:cubicBezTo>
                      <a:cubicBezTo>
                        <a:pt x="1151382" y="5573793"/>
                        <a:pt x="1174909" y="5557219"/>
                        <a:pt x="1195006" y="5538169"/>
                      </a:cubicBezTo>
                      <a:cubicBezTo>
                        <a:pt x="1215104" y="5519119"/>
                        <a:pt x="1231678" y="5497498"/>
                        <a:pt x="1245203" y="5473971"/>
                      </a:cubicBezTo>
                      <a:cubicBezTo>
                        <a:pt x="1255776" y="5453207"/>
                        <a:pt x="1266635" y="5431585"/>
                        <a:pt x="1274731" y="5409963"/>
                      </a:cubicBezTo>
                      <a:cubicBezTo>
                        <a:pt x="1309878" y="5296235"/>
                        <a:pt x="1291019" y="5166314"/>
                        <a:pt x="1377601" y="5074302"/>
                      </a:cubicBezTo>
                      <a:cubicBezTo>
                        <a:pt x="1491329" y="4949811"/>
                        <a:pt x="1669923" y="4941619"/>
                        <a:pt x="1826895" y="4935523"/>
                      </a:cubicBezTo>
                      <a:cubicBezTo>
                        <a:pt x="1864519" y="4934475"/>
                        <a:pt x="1902428" y="4934570"/>
                        <a:pt x="1940052" y="4934761"/>
                      </a:cubicBezTo>
                      <a:cubicBezTo>
                        <a:pt x="2015299" y="4935046"/>
                        <a:pt x="2089404" y="4935523"/>
                        <a:pt x="2157127" y="4928093"/>
                      </a:cubicBezTo>
                      <a:cubicBezTo>
                        <a:pt x="2232946" y="4919997"/>
                        <a:pt x="2303336" y="4901042"/>
                        <a:pt x="2374011" y="4878468"/>
                      </a:cubicBezTo>
                      <a:cubicBezTo>
                        <a:pt x="2418874" y="4863228"/>
                        <a:pt x="2458117" y="4844464"/>
                        <a:pt x="2493264" y="4823128"/>
                      </a:cubicBezTo>
                      <a:cubicBezTo>
                        <a:pt x="2528411" y="4801792"/>
                        <a:pt x="2559844" y="4777789"/>
                        <a:pt x="2587942" y="4751595"/>
                      </a:cubicBezTo>
                      <a:cubicBezTo>
                        <a:pt x="2674334" y="4672538"/>
                        <a:pt x="2727103" y="4568048"/>
                        <a:pt x="2755964" y="4455749"/>
                      </a:cubicBezTo>
                      <a:cubicBezTo>
                        <a:pt x="2763203" y="4427650"/>
                        <a:pt x="2768822" y="4399075"/>
                        <a:pt x="2773108" y="4370214"/>
                      </a:cubicBezTo>
                      <a:cubicBezTo>
                        <a:pt x="2782443" y="4310873"/>
                        <a:pt x="2785110" y="4248675"/>
                        <a:pt x="2777014" y="4189144"/>
                      </a:cubicBezTo>
                      <a:cubicBezTo>
                        <a:pt x="2771585" y="4150472"/>
                        <a:pt x="2766822" y="4111324"/>
                        <a:pt x="2763012" y="4072081"/>
                      </a:cubicBezTo>
                      <a:cubicBezTo>
                        <a:pt x="2759202" y="4032838"/>
                        <a:pt x="2756249" y="3993310"/>
                        <a:pt x="2754535" y="3953876"/>
                      </a:cubicBezTo>
                      <a:cubicBezTo>
                        <a:pt x="2736437" y="3723562"/>
                        <a:pt x="2768917" y="3482579"/>
                        <a:pt x="2896743" y="3286269"/>
                      </a:cubicBezTo>
                      <a:cubicBezTo>
                        <a:pt x="2917127" y="3253884"/>
                        <a:pt x="2940082" y="3222642"/>
                        <a:pt x="2965704" y="3192733"/>
                      </a:cubicBezTo>
                      <a:cubicBezTo>
                        <a:pt x="2991422" y="3162825"/>
                        <a:pt x="3019901" y="3134345"/>
                        <a:pt x="3051334" y="3107389"/>
                      </a:cubicBezTo>
                      <a:cubicBezTo>
                        <a:pt x="3079528" y="3077005"/>
                        <a:pt x="3108389" y="3047191"/>
                        <a:pt x="3137345" y="3017664"/>
                      </a:cubicBezTo>
                      <a:cubicBezTo>
                        <a:pt x="3209735" y="2943845"/>
                        <a:pt x="3282696" y="2871646"/>
                        <a:pt x="3347657" y="2794683"/>
                      </a:cubicBezTo>
                      <a:cubicBezTo>
                        <a:pt x="3369564" y="2769062"/>
                        <a:pt x="3390519" y="2742868"/>
                        <a:pt x="3410712" y="2715912"/>
                      </a:cubicBezTo>
                      <a:cubicBezTo>
                        <a:pt x="3524060" y="2554082"/>
                        <a:pt x="3664839" y="2351104"/>
                        <a:pt x="3583591" y="2145364"/>
                      </a:cubicBezTo>
                      <a:cubicBezTo>
                        <a:pt x="3540252" y="2037065"/>
                        <a:pt x="3486150" y="1931528"/>
                        <a:pt x="3455956" y="1818562"/>
                      </a:cubicBezTo>
                      <a:cubicBezTo>
                        <a:pt x="3444812" y="1783224"/>
                        <a:pt x="3433572" y="1748172"/>
                        <a:pt x="3422523" y="1712929"/>
                      </a:cubicBezTo>
                      <a:cubicBezTo>
                        <a:pt x="3389376" y="1607392"/>
                        <a:pt x="3357563" y="1501093"/>
                        <a:pt x="3331845" y="1387460"/>
                      </a:cubicBezTo>
                      <a:cubicBezTo>
                        <a:pt x="3323749" y="1349551"/>
                        <a:pt x="3315557" y="1311641"/>
                        <a:pt x="3297746" y="1275541"/>
                      </a:cubicBezTo>
                      <a:cubicBezTo>
                        <a:pt x="3283363" y="1234774"/>
                        <a:pt x="3267647" y="1194769"/>
                        <a:pt x="3249358" y="1155812"/>
                      </a:cubicBezTo>
                      <a:cubicBezTo>
                        <a:pt x="3212783" y="1077993"/>
                        <a:pt x="3165824" y="1004936"/>
                        <a:pt x="3099054" y="940833"/>
                      </a:cubicBezTo>
                      <a:cubicBezTo>
                        <a:pt x="2990755" y="835296"/>
                        <a:pt x="2871692" y="751381"/>
                        <a:pt x="2776823" y="638795"/>
                      </a:cubicBezTo>
                      <a:cubicBezTo>
                        <a:pt x="2748439" y="604029"/>
                        <a:pt x="2719483" y="570596"/>
                        <a:pt x="2688908" y="539164"/>
                      </a:cubicBezTo>
                      <a:cubicBezTo>
                        <a:pt x="2658332" y="507731"/>
                        <a:pt x="2625662" y="478489"/>
                        <a:pt x="2591372" y="451248"/>
                      </a:cubicBezTo>
                      <a:cubicBezTo>
                        <a:pt x="2557082" y="424006"/>
                        <a:pt x="2520887" y="398860"/>
                        <a:pt x="2482787" y="375619"/>
                      </a:cubicBezTo>
                      <a:cubicBezTo>
                        <a:pt x="2333054" y="291228"/>
                        <a:pt x="2159794" y="329137"/>
                        <a:pt x="1997392" y="350759"/>
                      </a:cubicBezTo>
                      <a:cubicBezTo>
                        <a:pt x="1772698" y="377810"/>
                        <a:pt x="1626584" y="212742"/>
                        <a:pt x="1466850" y="85488"/>
                      </a:cubicBezTo>
                      <a:cubicBezTo>
                        <a:pt x="1404556" y="36720"/>
                        <a:pt x="1328833" y="17765"/>
                        <a:pt x="1253776" y="29671"/>
                      </a:cubicBezTo>
                      <a:cubicBezTo>
                        <a:pt x="1221296" y="35672"/>
                        <a:pt x="1188339" y="46245"/>
                        <a:pt x="1155573" y="61104"/>
                      </a:cubicBezTo>
                      <a:cubicBezTo>
                        <a:pt x="993172" y="136923"/>
                        <a:pt x="903827" y="285799"/>
                        <a:pt x="776573" y="407623"/>
                      </a:cubicBezTo>
                      <a:cubicBezTo>
                        <a:pt x="744093" y="437436"/>
                        <a:pt x="708946" y="461725"/>
                        <a:pt x="671227" y="481347"/>
                      </a:cubicBezTo>
                      <a:cubicBezTo>
                        <a:pt x="644366" y="496301"/>
                        <a:pt x="616934" y="510017"/>
                        <a:pt x="588835" y="522876"/>
                      </a:cubicBezTo>
                      <a:cubicBezTo>
                        <a:pt x="560832" y="535735"/>
                        <a:pt x="532162" y="547736"/>
                        <a:pt x="503015" y="559261"/>
                      </a:cubicBezTo>
                      <a:cubicBezTo>
                        <a:pt x="465582" y="574692"/>
                        <a:pt x="428054" y="590027"/>
                        <a:pt x="390430" y="604981"/>
                      </a:cubicBezTo>
                      <a:cubicBezTo>
                        <a:pt x="277559" y="649939"/>
                        <a:pt x="163639" y="692707"/>
                        <a:pt x="48387" y="732521"/>
                      </a:cubicBezTo>
                      <a:cubicBezTo>
                        <a:pt x="102775" y="707756"/>
                        <a:pt x="156972" y="688801"/>
                        <a:pt x="209836" y="664608"/>
                      </a:cubicBezTo>
                      <a:lnTo>
                        <a:pt x="209836" y="664608"/>
                      </a:lnTo>
                      <a:close/>
                      <a:moveTo>
                        <a:pt x="209836" y="664608"/>
                      </a:moveTo>
                      <a:cubicBezTo>
                        <a:pt x="140684" y="696897"/>
                        <a:pt x="67627" y="718615"/>
                        <a:pt x="0" y="753762"/>
                      </a:cubicBezTo>
                      <a:cubicBezTo>
                        <a:pt x="67627" y="721282"/>
                        <a:pt x="135350" y="694231"/>
                        <a:pt x="205740" y="669847"/>
                      </a:cubicBezTo>
                      <a:cubicBezTo>
                        <a:pt x="289655" y="640033"/>
                        <a:pt x="373571" y="612316"/>
                        <a:pt x="456819" y="582598"/>
                      </a:cubicBezTo>
                      <a:cubicBezTo>
                        <a:pt x="484537" y="572692"/>
                        <a:pt x="512255" y="562500"/>
                        <a:pt x="539877" y="551927"/>
                      </a:cubicBezTo>
                      <a:cubicBezTo>
                        <a:pt x="575786" y="540497"/>
                        <a:pt x="609409" y="525733"/>
                        <a:pt x="641318" y="508684"/>
                      </a:cubicBezTo>
                      <a:cubicBezTo>
                        <a:pt x="795909" y="431626"/>
                        <a:pt x="882491" y="280084"/>
                        <a:pt x="1006983" y="163688"/>
                      </a:cubicBezTo>
                      <a:cubicBezTo>
                        <a:pt x="1053846" y="117682"/>
                        <a:pt x="1106805" y="83964"/>
                        <a:pt x="1163479" y="61104"/>
                      </a:cubicBezTo>
                      <a:cubicBezTo>
                        <a:pt x="1191768" y="49674"/>
                        <a:pt x="1221010" y="40911"/>
                        <a:pt x="1250633" y="35577"/>
                      </a:cubicBezTo>
                      <a:cubicBezTo>
                        <a:pt x="1331881" y="17479"/>
                        <a:pt x="1421130" y="41863"/>
                        <a:pt x="1477994" y="101394"/>
                      </a:cubicBezTo>
                      <a:cubicBezTo>
                        <a:pt x="1675638" y="315231"/>
                        <a:pt x="1927384" y="396479"/>
                        <a:pt x="2216944" y="339615"/>
                      </a:cubicBezTo>
                      <a:cubicBezTo>
                        <a:pt x="2338769" y="315231"/>
                        <a:pt x="2455164" y="355903"/>
                        <a:pt x="2550605" y="431912"/>
                      </a:cubicBezTo>
                      <a:cubicBezTo>
                        <a:pt x="2581561" y="454201"/>
                        <a:pt x="2611565" y="478108"/>
                        <a:pt x="2640521" y="503635"/>
                      </a:cubicBezTo>
                      <a:cubicBezTo>
                        <a:pt x="2669477" y="529162"/>
                        <a:pt x="2697290" y="556499"/>
                        <a:pt x="2723864" y="585741"/>
                      </a:cubicBezTo>
                      <a:cubicBezTo>
                        <a:pt x="2880074" y="751095"/>
                        <a:pt x="3080385" y="870157"/>
                        <a:pt x="3196781" y="1073230"/>
                      </a:cubicBezTo>
                      <a:cubicBezTo>
                        <a:pt x="3232880" y="1136381"/>
                        <a:pt x="3261741" y="1201056"/>
                        <a:pt x="3287363" y="1266493"/>
                      </a:cubicBezTo>
                      <a:cubicBezTo>
                        <a:pt x="3300127" y="1299163"/>
                        <a:pt x="3312128" y="1332120"/>
                        <a:pt x="3323177" y="1365838"/>
                      </a:cubicBezTo>
                      <a:cubicBezTo>
                        <a:pt x="3351943" y="1486520"/>
                        <a:pt x="3390424" y="1605773"/>
                        <a:pt x="3428143" y="1725121"/>
                      </a:cubicBezTo>
                      <a:cubicBezTo>
                        <a:pt x="3440716" y="1764936"/>
                        <a:pt x="3453194" y="1804750"/>
                        <a:pt x="3465195" y="1844660"/>
                      </a:cubicBezTo>
                      <a:cubicBezTo>
                        <a:pt x="3505391" y="2001727"/>
                        <a:pt x="3608261" y="2147936"/>
                        <a:pt x="3594735" y="2313004"/>
                      </a:cubicBezTo>
                      <a:cubicBezTo>
                        <a:pt x="3581210" y="2475406"/>
                        <a:pt x="3475673" y="2613423"/>
                        <a:pt x="3375565" y="2738677"/>
                      </a:cubicBezTo>
                      <a:cubicBezTo>
                        <a:pt x="3350800" y="2769157"/>
                        <a:pt x="3324892" y="2799065"/>
                        <a:pt x="3298222" y="2828593"/>
                      </a:cubicBezTo>
                      <a:cubicBezTo>
                        <a:pt x="3244882" y="2887743"/>
                        <a:pt x="3188303" y="2945464"/>
                        <a:pt x="3133249" y="3003757"/>
                      </a:cubicBezTo>
                      <a:cubicBezTo>
                        <a:pt x="3105722" y="3032904"/>
                        <a:pt x="3078575" y="3062146"/>
                        <a:pt x="3052477" y="3091768"/>
                      </a:cubicBezTo>
                      <a:cubicBezTo>
                        <a:pt x="3027331" y="3120343"/>
                        <a:pt x="3001994" y="3149299"/>
                        <a:pt x="2977134" y="3178922"/>
                      </a:cubicBezTo>
                      <a:cubicBezTo>
                        <a:pt x="2952274" y="3208545"/>
                        <a:pt x="2927795" y="3238739"/>
                        <a:pt x="2904554" y="3269600"/>
                      </a:cubicBezTo>
                      <a:cubicBezTo>
                        <a:pt x="2763774" y="3433716"/>
                        <a:pt x="2687955" y="3650219"/>
                        <a:pt x="2735008" y="3865770"/>
                      </a:cubicBezTo>
                      <a:cubicBezTo>
                        <a:pt x="2738628" y="3895488"/>
                        <a:pt x="2742819" y="3925111"/>
                        <a:pt x="2747200" y="3954733"/>
                      </a:cubicBezTo>
                      <a:cubicBezTo>
                        <a:pt x="2759678" y="4043411"/>
                        <a:pt x="2774633" y="4131994"/>
                        <a:pt x="2780062" y="4221338"/>
                      </a:cubicBezTo>
                      <a:cubicBezTo>
                        <a:pt x="2782729" y="4275440"/>
                        <a:pt x="2780062" y="4329638"/>
                        <a:pt x="2769965" y="4380310"/>
                      </a:cubicBezTo>
                      <a:cubicBezTo>
                        <a:pt x="2762250" y="4422601"/>
                        <a:pt x="2750820" y="4463368"/>
                        <a:pt x="2734628" y="4502231"/>
                      </a:cubicBezTo>
                      <a:cubicBezTo>
                        <a:pt x="2702338" y="4580050"/>
                        <a:pt x="2651093" y="4650725"/>
                        <a:pt x="2572131" y="4709875"/>
                      </a:cubicBezTo>
                      <a:cubicBezTo>
                        <a:pt x="2528316" y="4747975"/>
                        <a:pt x="2480120" y="4781694"/>
                        <a:pt x="2429447" y="4812555"/>
                      </a:cubicBezTo>
                      <a:cubicBezTo>
                        <a:pt x="2404110" y="4827985"/>
                        <a:pt x="2377916" y="4842654"/>
                        <a:pt x="2349817" y="4856370"/>
                      </a:cubicBezTo>
                      <a:cubicBezTo>
                        <a:pt x="2322576" y="4868276"/>
                        <a:pt x="2298192" y="4881802"/>
                        <a:pt x="2270950" y="4889898"/>
                      </a:cubicBezTo>
                      <a:cubicBezTo>
                        <a:pt x="2165509" y="4919711"/>
                        <a:pt x="2059305" y="4929236"/>
                        <a:pt x="1952054" y="4934570"/>
                      </a:cubicBezTo>
                      <a:cubicBezTo>
                        <a:pt x="1916335" y="4936380"/>
                        <a:pt x="1880425" y="4937714"/>
                        <a:pt x="1844421" y="4939237"/>
                      </a:cubicBezTo>
                      <a:cubicBezTo>
                        <a:pt x="1672876" y="4952192"/>
                        <a:pt x="1469898" y="4925140"/>
                        <a:pt x="1350740" y="5082112"/>
                      </a:cubicBezTo>
                      <a:cubicBezTo>
                        <a:pt x="1272254" y="5187649"/>
                        <a:pt x="1285780" y="5320333"/>
                        <a:pt x="1242441" y="5436728"/>
                      </a:cubicBezTo>
                      <a:cubicBezTo>
                        <a:pt x="1237012" y="5455683"/>
                        <a:pt x="1226153" y="5474638"/>
                        <a:pt x="1213294" y="5492069"/>
                      </a:cubicBezTo>
                      <a:cubicBezTo>
                        <a:pt x="1193006" y="5521311"/>
                        <a:pt x="1167956" y="5547694"/>
                        <a:pt x="1139571" y="5572078"/>
                      </a:cubicBezTo>
                      <a:cubicBezTo>
                        <a:pt x="1107091" y="5601892"/>
                        <a:pt x="1071943" y="5626180"/>
                        <a:pt x="1028605" y="5634372"/>
                      </a:cubicBezTo>
                      <a:cubicBezTo>
                        <a:pt x="1060418" y="5632658"/>
                        <a:pt x="1092137" y="5630657"/>
                        <a:pt x="1123950" y="5628467"/>
                      </a:cubicBezTo>
                      <a:cubicBezTo>
                        <a:pt x="1155668" y="5626276"/>
                        <a:pt x="1187387" y="5623894"/>
                        <a:pt x="1219105" y="5621418"/>
                      </a:cubicBezTo>
                      <a:cubicBezTo>
                        <a:pt x="1293971" y="5615417"/>
                        <a:pt x="1369790" y="5610083"/>
                        <a:pt x="1442847" y="5585699"/>
                      </a:cubicBezTo>
                      <a:cubicBezTo>
                        <a:pt x="1718977" y="5490926"/>
                        <a:pt x="2003203" y="5423298"/>
                        <a:pt x="2284095" y="5529026"/>
                      </a:cubicBezTo>
                      <a:cubicBezTo>
                        <a:pt x="2321624" y="5537693"/>
                        <a:pt x="2359057" y="5546837"/>
                        <a:pt x="2396299" y="5555791"/>
                      </a:cubicBezTo>
                      <a:cubicBezTo>
                        <a:pt x="2619756" y="5609702"/>
                        <a:pt x="2839212" y="5659232"/>
                        <a:pt x="3065336" y="5595415"/>
                      </a:cubicBezTo>
                      <a:cubicBezTo>
                        <a:pt x="3101626" y="5586270"/>
                        <a:pt x="3137440" y="5576555"/>
                        <a:pt x="3173254" y="5566173"/>
                      </a:cubicBezTo>
                      <a:cubicBezTo>
                        <a:pt x="3208496" y="5555600"/>
                        <a:pt x="3243739" y="5544361"/>
                        <a:pt x="3278600" y="5532455"/>
                      </a:cubicBezTo>
                      <a:cubicBezTo>
                        <a:pt x="3348419" y="5508642"/>
                        <a:pt x="3417094" y="5481877"/>
                        <a:pt x="3483197" y="5451016"/>
                      </a:cubicBezTo>
                      <a:cubicBezTo>
                        <a:pt x="3702749" y="5373578"/>
                        <a:pt x="3803809" y="5207652"/>
                        <a:pt x="3843814" y="5013342"/>
                      </a:cubicBezTo>
                      <a:cubicBezTo>
                        <a:pt x="3857149" y="4948572"/>
                        <a:pt x="3863721" y="4880659"/>
                        <a:pt x="3865626" y="4811793"/>
                      </a:cubicBezTo>
                      <a:cubicBezTo>
                        <a:pt x="3868293" y="4730449"/>
                        <a:pt x="3862197" y="4649868"/>
                        <a:pt x="3853720" y="4569382"/>
                      </a:cubicBezTo>
                      <a:cubicBezTo>
                        <a:pt x="3849529" y="4529091"/>
                        <a:pt x="3844671" y="4488800"/>
                        <a:pt x="3839146" y="4448319"/>
                      </a:cubicBezTo>
                      <a:cubicBezTo>
                        <a:pt x="3808762" y="4289156"/>
                        <a:pt x="3762661" y="4113229"/>
                        <a:pt x="3876389" y="3967116"/>
                      </a:cubicBezTo>
                      <a:cubicBezTo>
                        <a:pt x="3954875" y="3864246"/>
                        <a:pt x="4044220" y="3785760"/>
                        <a:pt x="4147185" y="3718990"/>
                      </a:cubicBezTo>
                      <a:cubicBezTo>
                        <a:pt x="4173188" y="3697558"/>
                        <a:pt x="4199192" y="3676032"/>
                        <a:pt x="4224814" y="3654315"/>
                      </a:cubicBezTo>
                      <a:cubicBezTo>
                        <a:pt x="4250436" y="3632598"/>
                        <a:pt x="4275677" y="3610595"/>
                        <a:pt x="4300347" y="3588021"/>
                      </a:cubicBezTo>
                      <a:cubicBezTo>
                        <a:pt x="4324921" y="3565447"/>
                        <a:pt x="4348925" y="3542491"/>
                        <a:pt x="4371880" y="3518583"/>
                      </a:cubicBezTo>
                      <a:cubicBezTo>
                        <a:pt x="4394835" y="3494771"/>
                        <a:pt x="4416933" y="3470101"/>
                        <a:pt x="4437698" y="3444384"/>
                      </a:cubicBezTo>
                      <a:cubicBezTo>
                        <a:pt x="4509802" y="3360754"/>
                        <a:pt x="4539615" y="3247026"/>
                        <a:pt x="4523327" y="3136060"/>
                      </a:cubicBezTo>
                      <a:cubicBezTo>
                        <a:pt x="4504373" y="3014235"/>
                        <a:pt x="4436745" y="2908698"/>
                        <a:pt x="4436745" y="2786873"/>
                      </a:cubicBezTo>
                      <a:cubicBezTo>
                        <a:pt x="4431316" y="2581133"/>
                        <a:pt x="4501706" y="2359201"/>
                        <a:pt x="4397216" y="2170987"/>
                      </a:cubicBezTo>
                      <a:cubicBezTo>
                        <a:pt x="4381881" y="2143078"/>
                        <a:pt x="4364165" y="2115646"/>
                        <a:pt x="4344734" y="2088500"/>
                      </a:cubicBezTo>
                      <a:cubicBezTo>
                        <a:pt x="4228338" y="1928766"/>
                        <a:pt x="4057841" y="1861138"/>
                        <a:pt x="3911632" y="1739314"/>
                      </a:cubicBezTo>
                      <a:cubicBezTo>
                        <a:pt x="3876485" y="1709500"/>
                        <a:pt x="3846671" y="1674353"/>
                        <a:pt x="3821525" y="1636920"/>
                      </a:cubicBezTo>
                      <a:cubicBezTo>
                        <a:pt x="3799713" y="1606249"/>
                        <a:pt x="3779996" y="1574341"/>
                        <a:pt x="3761518" y="1541575"/>
                      </a:cubicBezTo>
                      <a:cubicBezTo>
                        <a:pt x="3706082" y="1443181"/>
                        <a:pt x="3662267" y="1336216"/>
                        <a:pt x="3635502" y="1216867"/>
                      </a:cubicBezTo>
                      <a:cubicBezTo>
                        <a:pt x="3627406" y="1181720"/>
                        <a:pt x="3611118" y="1151907"/>
                        <a:pt x="3595402" y="1118665"/>
                      </a:cubicBezTo>
                      <a:cubicBezTo>
                        <a:pt x="3578542" y="1083136"/>
                        <a:pt x="3560445" y="1048370"/>
                        <a:pt x="3540824" y="1013794"/>
                      </a:cubicBezTo>
                      <a:cubicBezTo>
                        <a:pt x="3397377" y="753952"/>
                        <a:pt x="3142869" y="615840"/>
                        <a:pt x="2920556" y="444961"/>
                      </a:cubicBezTo>
                      <a:cubicBezTo>
                        <a:pt x="2896076" y="426102"/>
                        <a:pt x="2871121" y="408004"/>
                        <a:pt x="2845784" y="390764"/>
                      </a:cubicBezTo>
                      <a:cubicBezTo>
                        <a:pt x="2795016" y="356188"/>
                        <a:pt x="2742343" y="324660"/>
                        <a:pt x="2688050" y="295800"/>
                      </a:cubicBezTo>
                      <a:cubicBezTo>
                        <a:pt x="2651665" y="276655"/>
                        <a:pt x="2614613" y="258652"/>
                        <a:pt x="2576703" y="241888"/>
                      </a:cubicBezTo>
                      <a:cubicBezTo>
                        <a:pt x="2471738" y="190929"/>
                        <a:pt x="2355342" y="180071"/>
                        <a:pt x="2238851" y="196359"/>
                      </a:cubicBezTo>
                      <a:cubicBezTo>
                        <a:pt x="2087308" y="217980"/>
                        <a:pt x="1938433" y="277607"/>
                        <a:pt x="1784128" y="231506"/>
                      </a:cubicBezTo>
                      <a:cubicBezTo>
                        <a:pt x="1664970" y="193597"/>
                        <a:pt x="1586484" y="101585"/>
                        <a:pt x="1478280" y="44721"/>
                      </a:cubicBezTo>
                      <a:cubicBezTo>
                        <a:pt x="1413320" y="12240"/>
                        <a:pt x="1340263" y="-9381"/>
                        <a:pt x="1267682" y="4049"/>
                      </a:cubicBezTo>
                      <a:cubicBezTo>
                        <a:pt x="1236535" y="9097"/>
                        <a:pt x="1205484" y="17765"/>
                        <a:pt x="1175004" y="29481"/>
                      </a:cubicBezTo>
                      <a:cubicBezTo>
                        <a:pt x="1114139" y="52817"/>
                        <a:pt x="1056037" y="88155"/>
                        <a:pt x="1001839" y="139495"/>
                      </a:cubicBezTo>
                      <a:cubicBezTo>
                        <a:pt x="896302" y="236935"/>
                        <a:pt x="817817" y="356093"/>
                        <a:pt x="700183" y="440484"/>
                      </a:cubicBezTo>
                      <a:cubicBezTo>
                        <a:pt x="667702" y="462487"/>
                        <a:pt x="633889" y="482395"/>
                        <a:pt x="598932" y="500397"/>
                      </a:cubicBezTo>
                      <a:cubicBezTo>
                        <a:pt x="556260" y="521447"/>
                        <a:pt x="513874" y="541259"/>
                        <a:pt x="471202" y="560214"/>
                      </a:cubicBezTo>
                      <a:cubicBezTo>
                        <a:pt x="385477" y="598028"/>
                        <a:pt x="298799" y="633366"/>
                        <a:pt x="209836" y="664608"/>
                      </a:cubicBezTo>
                      <a:lnTo>
                        <a:pt x="209836" y="664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C2CCEF9-757F-4C1B-ACC0-A150A0B3EC6A}"/>
                    </a:ext>
                  </a:extLst>
                </p:cNvPr>
                <p:cNvSpPr/>
                <p:nvPr/>
              </p:nvSpPr>
              <p:spPr>
                <a:xfrm>
                  <a:off x="5924034" y="189963"/>
                  <a:ext cx="3159182" cy="5626356"/>
                </a:xfrm>
                <a:custGeom>
                  <a:avLst/>
                  <a:gdLst>
                    <a:gd name="connsiteX0" fmla="*/ 451771 w 3159182"/>
                    <a:gd name="connsiteY0" fmla="*/ 242061 h 5626356"/>
                    <a:gd name="connsiteX1" fmla="*/ 533305 w 3159182"/>
                    <a:gd name="connsiteY1" fmla="*/ 247490 h 5626356"/>
                    <a:gd name="connsiteX2" fmla="*/ 1198912 w 3159182"/>
                    <a:gd name="connsiteY2" fmla="*/ 236727 h 5626356"/>
                    <a:gd name="connsiteX3" fmla="*/ 1303115 w 3159182"/>
                    <a:gd name="connsiteY3" fmla="*/ 286257 h 5626356"/>
                    <a:gd name="connsiteX4" fmla="*/ 1452181 w 3159182"/>
                    <a:gd name="connsiteY4" fmla="*/ 371982 h 5626356"/>
                    <a:gd name="connsiteX5" fmla="*/ 1523619 w 3159182"/>
                    <a:gd name="connsiteY5" fmla="*/ 420083 h 5626356"/>
                    <a:gd name="connsiteX6" fmla="*/ 2138458 w 3159182"/>
                    <a:gd name="connsiteY6" fmla="*/ 948435 h 5626356"/>
                    <a:gd name="connsiteX7" fmla="*/ 2182463 w 3159182"/>
                    <a:gd name="connsiteY7" fmla="*/ 1022063 h 5626356"/>
                    <a:gd name="connsiteX8" fmla="*/ 2220944 w 3159182"/>
                    <a:gd name="connsiteY8" fmla="*/ 1096644 h 5626356"/>
                    <a:gd name="connsiteX9" fmla="*/ 2392680 w 3159182"/>
                    <a:gd name="connsiteY9" fmla="*/ 1529079 h 5626356"/>
                    <a:gd name="connsiteX10" fmla="*/ 2444306 w 3159182"/>
                    <a:gd name="connsiteY10" fmla="*/ 1611756 h 5626356"/>
                    <a:gd name="connsiteX11" fmla="*/ 2544413 w 3159182"/>
                    <a:gd name="connsiteY11" fmla="*/ 1725484 h 5626356"/>
                    <a:gd name="connsiteX12" fmla="*/ 2934176 w 3159182"/>
                    <a:gd name="connsiteY12" fmla="*/ 2031332 h 5626356"/>
                    <a:gd name="connsiteX13" fmla="*/ 3001232 w 3159182"/>
                    <a:gd name="connsiteY13" fmla="*/ 2117057 h 5626356"/>
                    <a:gd name="connsiteX14" fmla="*/ 3053239 w 3159182"/>
                    <a:gd name="connsiteY14" fmla="*/ 2208973 h 5626356"/>
                    <a:gd name="connsiteX15" fmla="*/ 3069527 w 3159182"/>
                    <a:gd name="connsiteY15" fmla="*/ 2724276 h 5626356"/>
                    <a:gd name="connsiteX16" fmla="*/ 3093911 w 3159182"/>
                    <a:gd name="connsiteY16" fmla="*/ 2913728 h 5626356"/>
                    <a:gd name="connsiteX17" fmla="*/ 3037237 w 3159182"/>
                    <a:gd name="connsiteY17" fmla="*/ 3484942 h 5626356"/>
                    <a:gd name="connsiteX18" fmla="*/ 2934652 w 3159182"/>
                    <a:gd name="connsiteY18" fmla="*/ 3584002 h 5626356"/>
                    <a:gd name="connsiteX19" fmla="*/ 2822638 w 3159182"/>
                    <a:gd name="connsiteY19" fmla="*/ 3675347 h 5626356"/>
                    <a:gd name="connsiteX20" fmla="*/ 2705291 w 3159182"/>
                    <a:gd name="connsiteY20" fmla="*/ 3765930 h 5626356"/>
                    <a:gd name="connsiteX21" fmla="*/ 2451354 w 3159182"/>
                    <a:gd name="connsiteY21" fmla="*/ 4471637 h 5626356"/>
                    <a:gd name="connsiteX22" fmla="*/ 2459451 w 3159182"/>
                    <a:gd name="connsiteY22" fmla="*/ 4570411 h 5626356"/>
                    <a:gd name="connsiteX23" fmla="*/ 2471261 w 3159182"/>
                    <a:gd name="connsiteY23" fmla="*/ 4668233 h 5626356"/>
                    <a:gd name="connsiteX24" fmla="*/ 2501170 w 3159182"/>
                    <a:gd name="connsiteY24" fmla="*/ 4857304 h 5626356"/>
                    <a:gd name="connsiteX25" fmla="*/ 2493169 w 3159182"/>
                    <a:gd name="connsiteY25" fmla="*/ 5048566 h 5626356"/>
                    <a:gd name="connsiteX26" fmla="*/ 2107787 w 3159182"/>
                    <a:gd name="connsiteY26" fmla="*/ 5452045 h 5626356"/>
                    <a:gd name="connsiteX27" fmla="*/ 1864328 w 3159182"/>
                    <a:gd name="connsiteY27" fmla="*/ 5548248 h 5626356"/>
                    <a:gd name="connsiteX28" fmla="*/ 1780794 w 3159182"/>
                    <a:gd name="connsiteY28" fmla="*/ 5574442 h 5626356"/>
                    <a:gd name="connsiteX29" fmla="*/ 1695069 w 3159182"/>
                    <a:gd name="connsiteY29" fmla="*/ 5597301 h 5626356"/>
                    <a:gd name="connsiteX30" fmla="*/ 1084136 w 3159182"/>
                    <a:gd name="connsiteY30" fmla="*/ 5572632 h 5626356"/>
                    <a:gd name="connsiteX31" fmla="*/ 961930 w 3159182"/>
                    <a:gd name="connsiteY31" fmla="*/ 5542723 h 5626356"/>
                    <a:gd name="connsiteX32" fmla="*/ 503682 w 3159182"/>
                    <a:gd name="connsiteY32" fmla="*/ 5469190 h 5626356"/>
                    <a:gd name="connsiteX33" fmla="*/ 149066 w 3159182"/>
                    <a:gd name="connsiteY33" fmla="*/ 5563964 h 5626356"/>
                    <a:gd name="connsiteX34" fmla="*/ 224885 w 3159182"/>
                    <a:gd name="connsiteY34" fmla="*/ 5490907 h 5626356"/>
                    <a:gd name="connsiteX35" fmla="*/ 1021366 w 3159182"/>
                    <a:gd name="connsiteY35" fmla="*/ 5211254 h 5626356"/>
                    <a:gd name="connsiteX36" fmla="*/ 1138428 w 3159182"/>
                    <a:gd name="connsiteY36" fmla="*/ 5208872 h 5626356"/>
                    <a:gd name="connsiteX37" fmla="*/ 1472470 w 3159182"/>
                    <a:gd name="connsiteY37" fmla="*/ 5118099 h 5626356"/>
                    <a:gd name="connsiteX38" fmla="*/ 1586103 w 3159182"/>
                    <a:gd name="connsiteY38" fmla="*/ 5050090 h 5626356"/>
                    <a:gd name="connsiteX39" fmla="*/ 1736503 w 3159182"/>
                    <a:gd name="connsiteY39" fmla="*/ 4931885 h 5626356"/>
                    <a:gd name="connsiteX40" fmla="*/ 1832610 w 3159182"/>
                    <a:gd name="connsiteY40" fmla="*/ 4709572 h 5626356"/>
                    <a:gd name="connsiteX41" fmla="*/ 1843849 w 3159182"/>
                    <a:gd name="connsiteY41" fmla="*/ 4601558 h 5626356"/>
                    <a:gd name="connsiteX42" fmla="*/ 1840611 w 3159182"/>
                    <a:gd name="connsiteY42" fmla="*/ 4492116 h 5626356"/>
                    <a:gd name="connsiteX43" fmla="*/ 1827276 w 3159182"/>
                    <a:gd name="connsiteY43" fmla="*/ 4418964 h 5626356"/>
                    <a:gd name="connsiteX44" fmla="*/ 1802892 w 3159182"/>
                    <a:gd name="connsiteY44" fmla="*/ 4321523 h 5626356"/>
                    <a:gd name="connsiteX45" fmla="*/ 1689164 w 3159182"/>
                    <a:gd name="connsiteY45" fmla="*/ 3763930 h 5626356"/>
                    <a:gd name="connsiteX46" fmla="*/ 1981486 w 3159182"/>
                    <a:gd name="connsiteY46" fmla="*/ 3379596 h 5626356"/>
                    <a:gd name="connsiteX47" fmla="*/ 2052638 w 3159182"/>
                    <a:gd name="connsiteY47" fmla="*/ 3295681 h 5626356"/>
                    <a:gd name="connsiteX48" fmla="*/ 2126361 w 3159182"/>
                    <a:gd name="connsiteY48" fmla="*/ 3194525 h 5626356"/>
                    <a:gd name="connsiteX49" fmla="*/ 2262092 w 3159182"/>
                    <a:gd name="connsiteY49" fmla="*/ 2988404 h 5626356"/>
                    <a:gd name="connsiteX50" fmla="*/ 2302192 w 3159182"/>
                    <a:gd name="connsiteY50" fmla="*/ 2917252 h 5626356"/>
                    <a:gd name="connsiteX51" fmla="*/ 2519458 w 3159182"/>
                    <a:gd name="connsiteY51" fmla="*/ 2245168 h 5626356"/>
                    <a:gd name="connsiteX52" fmla="*/ 2471452 w 3159182"/>
                    <a:gd name="connsiteY52" fmla="*/ 2147918 h 5626356"/>
                    <a:gd name="connsiteX53" fmla="*/ 2189416 w 3159182"/>
                    <a:gd name="connsiteY53" fmla="*/ 1817305 h 5626356"/>
                    <a:gd name="connsiteX54" fmla="*/ 2142744 w 3159182"/>
                    <a:gd name="connsiteY54" fmla="*/ 1717102 h 5626356"/>
                    <a:gd name="connsiteX55" fmla="*/ 2019490 w 3159182"/>
                    <a:gd name="connsiteY55" fmla="*/ 1406111 h 5626356"/>
                    <a:gd name="connsiteX56" fmla="*/ 1968722 w 3159182"/>
                    <a:gd name="connsiteY56" fmla="*/ 1291239 h 5626356"/>
                    <a:gd name="connsiteX57" fmla="*/ 1920335 w 3159182"/>
                    <a:gd name="connsiteY57" fmla="*/ 1202371 h 5626356"/>
                    <a:gd name="connsiteX58" fmla="*/ 1754219 w 3159182"/>
                    <a:gd name="connsiteY58" fmla="*/ 943196 h 5626356"/>
                    <a:gd name="connsiteX59" fmla="*/ 1683830 w 3159182"/>
                    <a:gd name="connsiteY59" fmla="*/ 837659 h 5626356"/>
                    <a:gd name="connsiteX60" fmla="*/ 1406462 w 3159182"/>
                    <a:gd name="connsiteY60" fmla="*/ 499521 h 5626356"/>
                    <a:gd name="connsiteX61" fmla="*/ 1341882 w 3159182"/>
                    <a:gd name="connsiteY61" fmla="*/ 432370 h 5626356"/>
                    <a:gd name="connsiteX62" fmla="*/ 1198531 w 3159182"/>
                    <a:gd name="connsiteY62" fmla="*/ 316260 h 5626356"/>
                    <a:gd name="connsiteX63" fmla="*/ 1089184 w 3159182"/>
                    <a:gd name="connsiteY63" fmla="*/ 256824 h 5626356"/>
                    <a:gd name="connsiteX64" fmla="*/ 863632 w 3159182"/>
                    <a:gd name="connsiteY64" fmla="*/ 231297 h 5626356"/>
                    <a:gd name="connsiteX65" fmla="*/ 135446 w 3159182"/>
                    <a:gd name="connsiteY65" fmla="*/ 60800 h 5626356"/>
                    <a:gd name="connsiteX66" fmla="*/ 54292 w 3159182"/>
                    <a:gd name="connsiteY66" fmla="*/ 17461 h 5626356"/>
                    <a:gd name="connsiteX67" fmla="*/ 132779 w 3159182"/>
                    <a:gd name="connsiteY67" fmla="*/ 58038 h 5626356"/>
                    <a:gd name="connsiteX68" fmla="*/ 451771 w 3159182"/>
                    <a:gd name="connsiteY68" fmla="*/ 242061 h 5626356"/>
                    <a:gd name="connsiteX69" fmla="*/ 451771 w 3159182"/>
                    <a:gd name="connsiteY69" fmla="*/ 242061 h 5626356"/>
                    <a:gd name="connsiteX70" fmla="*/ 46101 w 3159182"/>
                    <a:gd name="connsiteY70" fmla="*/ 11937 h 5626356"/>
                    <a:gd name="connsiteX71" fmla="*/ 0 w 3159182"/>
                    <a:gd name="connsiteY71" fmla="*/ 1078 h 5626356"/>
                    <a:gd name="connsiteX72" fmla="*/ 327565 w 3159182"/>
                    <a:gd name="connsiteY72" fmla="*/ 201389 h 5626356"/>
                    <a:gd name="connsiteX73" fmla="*/ 568452 w 3159182"/>
                    <a:gd name="connsiteY73" fmla="*/ 269112 h 5626356"/>
                    <a:gd name="connsiteX74" fmla="*/ 1122807 w 3159182"/>
                    <a:gd name="connsiteY74" fmla="*/ 279970 h 5626356"/>
                    <a:gd name="connsiteX75" fmla="*/ 1217866 w 3159182"/>
                    <a:gd name="connsiteY75" fmla="*/ 341502 h 5626356"/>
                    <a:gd name="connsiteX76" fmla="*/ 1345502 w 3159182"/>
                    <a:gd name="connsiteY76" fmla="*/ 450849 h 5626356"/>
                    <a:gd name="connsiteX77" fmla="*/ 1403795 w 3159182"/>
                    <a:gd name="connsiteY77" fmla="*/ 511618 h 5626356"/>
                    <a:gd name="connsiteX78" fmla="*/ 1937004 w 3159182"/>
                    <a:gd name="connsiteY78" fmla="*/ 1254092 h 5626356"/>
                    <a:gd name="connsiteX79" fmla="*/ 1987772 w 3159182"/>
                    <a:gd name="connsiteY79" fmla="*/ 1359153 h 5626356"/>
                    <a:gd name="connsiteX80" fmla="*/ 2106549 w 3159182"/>
                    <a:gd name="connsiteY80" fmla="*/ 1657380 h 5626356"/>
                    <a:gd name="connsiteX81" fmla="*/ 2149316 w 3159182"/>
                    <a:gd name="connsiteY81" fmla="*/ 1755393 h 5626356"/>
                    <a:gd name="connsiteX82" fmla="*/ 2444210 w 3159182"/>
                    <a:gd name="connsiteY82" fmla="*/ 2136869 h 5626356"/>
                    <a:gd name="connsiteX83" fmla="*/ 2497931 w 3159182"/>
                    <a:gd name="connsiteY83" fmla="*/ 2238786 h 5626356"/>
                    <a:gd name="connsiteX84" fmla="*/ 2267236 w 3159182"/>
                    <a:gd name="connsiteY84" fmla="*/ 2965925 h 5626356"/>
                    <a:gd name="connsiteX85" fmla="*/ 2213515 w 3159182"/>
                    <a:gd name="connsiteY85" fmla="*/ 3064985 h 5626356"/>
                    <a:gd name="connsiteX86" fmla="*/ 2154746 w 3159182"/>
                    <a:gd name="connsiteY86" fmla="*/ 3162331 h 5626356"/>
                    <a:gd name="connsiteX87" fmla="*/ 2092166 w 3159182"/>
                    <a:gd name="connsiteY87" fmla="*/ 3258723 h 5626356"/>
                    <a:gd name="connsiteX88" fmla="*/ 1981390 w 3159182"/>
                    <a:gd name="connsiteY88" fmla="*/ 3392836 h 5626356"/>
                    <a:gd name="connsiteX89" fmla="*/ 1702594 w 3159182"/>
                    <a:gd name="connsiteY89" fmla="*/ 3928807 h 5626356"/>
                    <a:gd name="connsiteX90" fmla="*/ 1844135 w 3159182"/>
                    <a:gd name="connsiteY90" fmla="*/ 4454111 h 5626356"/>
                    <a:gd name="connsiteX91" fmla="*/ 1856899 w 3159182"/>
                    <a:gd name="connsiteY91" fmla="*/ 4583842 h 5626356"/>
                    <a:gd name="connsiteX92" fmla="*/ 1810607 w 3159182"/>
                    <a:gd name="connsiteY92" fmla="*/ 4794249 h 5626356"/>
                    <a:gd name="connsiteX93" fmla="*/ 1622203 w 3159182"/>
                    <a:gd name="connsiteY93" fmla="*/ 5032088 h 5626356"/>
                    <a:gd name="connsiteX94" fmla="*/ 1549527 w 3159182"/>
                    <a:gd name="connsiteY94" fmla="*/ 5085143 h 5626356"/>
                    <a:gd name="connsiteX95" fmla="*/ 1473137 w 3159182"/>
                    <a:gd name="connsiteY95" fmla="*/ 5132768 h 5626356"/>
                    <a:gd name="connsiteX96" fmla="*/ 1180243 w 3159182"/>
                    <a:gd name="connsiteY96" fmla="*/ 5203634 h 5626356"/>
                    <a:gd name="connsiteX97" fmla="*/ 1077563 w 3159182"/>
                    <a:gd name="connsiteY97" fmla="*/ 5205348 h 5626356"/>
                    <a:gd name="connsiteX98" fmla="*/ 974788 w 3159182"/>
                    <a:gd name="connsiteY98" fmla="*/ 5200395 h 5626356"/>
                    <a:gd name="connsiteX99" fmla="*/ 469011 w 3159182"/>
                    <a:gd name="connsiteY99" fmla="*/ 5179726 h 5626356"/>
                    <a:gd name="connsiteX100" fmla="*/ 373571 w 3159182"/>
                    <a:gd name="connsiteY100" fmla="*/ 5211730 h 5626356"/>
                    <a:gd name="connsiteX101" fmla="*/ 281178 w 3159182"/>
                    <a:gd name="connsiteY101" fmla="*/ 5323077 h 5626356"/>
                    <a:gd name="connsiteX102" fmla="*/ 227362 w 3159182"/>
                    <a:gd name="connsiteY102" fmla="*/ 5468905 h 5626356"/>
                    <a:gd name="connsiteX103" fmla="*/ 135350 w 3159182"/>
                    <a:gd name="connsiteY103" fmla="*/ 5566345 h 5626356"/>
                    <a:gd name="connsiteX104" fmla="*/ 868489 w 3159182"/>
                    <a:gd name="connsiteY104" fmla="*/ 5513577 h 5626356"/>
                    <a:gd name="connsiteX105" fmla="*/ 986409 w 3159182"/>
                    <a:gd name="connsiteY105" fmla="*/ 5542152 h 5626356"/>
                    <a:gd name="connsiteX106" fmla="*/ 1687354 w 3159182"/>
                    <a:gd name="connsiteY106" fmla="*/ 5598349 h 5626356"/>
                    <a:gd name="connsiteX107" fmla="*/ 1787842 w 3159182"/>
                    <a:gd name="connsiteY107" fmla="*/ 5572727 h 5626356"/>
                    <a:gd name="connsiteX108" fmla="*/ 2075498 w 3159182"/>
                    <a:gd name="connsiteY108" fmla="*/ 5471286 h 5626356"/>
                    <a:gd name="connsiteX109" fmla="*/ 2251710 w 3159182"/>
                    <a:gd name="connsiteY109" fmla="*/ 5376227 h 5626356"/>
                    <a:gd name="connsiteX110" fmla="*/ 2438876 w 3159182"/>
                    <a:gd name="connsiteY110" fmla="*/ 5156580 h 5626356"/>
                    <a:gd name="connsiteX111" fmla="*/ 2503932 w 3159182"/>
                    <a:gd name="connsiteY111" fmla="*/ 4873497 h 5626356"/>
                    <a:gd name="connsiteX112" fmla="*/ 2501265 w 3159182"/>
                    <a:gd name="connsiteY112" fmla="*/ 4746243 h 5626356"/>
                    <a:gd name="connsiteX113" fmla="*/ 2490883 w 3159182"/>
                    <a:gd name="connsiteY113" fmla="*/ 4636610 h 5626356"/>
                    <a:gd name="connsiteX114" fmla="*/ 2477262 w 3159182"/>
                    <a:gd name="connsiteY114" fmla="*/ 4524120 h 5626356"/>
                    <a:gd name="connsiteX115" fmla="*/ 2455260 w 3159182"/>
                    <a:gd name="connsiteY115" fmla="*/ 4080255 h 5626356"/>
                    <a:gd name="connsiteX116" fmla="*/ 2741010 w 3159182"/>
                    <a:gd name="connsiteY116" fmla="*/ 3744403 h 5626356"/>
                    <a:gd name="connsiteX117" fmla="*/ 2824829 w 3159182"/>
                    <a:gd name="connsiteY117" fmla="*/ 3673823 h 5626356"/>
                    <a:gd name="connsiteX118" fmla="*/ 2906649 w 3159182"/>
                    <a:gd name="connsiteY118" fmla="*/ 3606481 h 5626356"/>
                    <a:gd name="connsiteX119" fmla="*/ 2981516 w 3159182"/>
                    <a:gd name="connsiteY119" fmla="*/ 3536568 h 5626356"/>
                    <a:gd name="connsiteX120" fmla="*/ 3051620 w 3159182"/>
                    <a:gd name="connsiteY120" fmla="*/ 3462463 h 5626356"/>
                    <a:gd name="connsiteX121" fmla="*/ 3080575 w 3159182"/>
                    <a:gd name="connsiteY121" fmla="*/ 2862198 h 5626356"/>
                    <a:gd name="connsiteX122" fmla="*/ 3069717 w 3159182"/>
                    <a:gd name="connsiteY122" fmla="*/ 2783712 h 5626356"/>
                    <a:gd name="connsiteX123" fmla="*/ 3032855 w 3159182"/>
                    <a:gd name="connsiteY123" fmla="*/ 2167825 h 5626356"/>
                    <a:gd name="connsiteX124" fmla="*/ 2980373 w 3159182"/>
                    <a:gd name="connsiteY124" fmla="*/ 2085339 h 5626356"/>
                    <a:gd name="connsiteX125" fmla="*/ 2547271 w 3159182"/>
                    <a:gd name="connsiteY125" fmla="*/ 1736152 h 5626356"/>
                    <a:gd name="connsiteX126" fmla="*/ 2457164 w 3159182"/>
                    <a:gd name="connsiteY126" fmla="*/ 1633758 h 5626356"/>
                    <a:gd name="connsiteX127" fmla="*/ 2397157 w 3159182"/>
                    <a:gd name="connsiteY127" fmla="*/ 1538413 h 5626356"/>
                    <a:gd name="connsiteX128" fmla="*/ 2271141 w 3159182"/>
                    <a:gd name="connsiteY128" fmla="*/ 1213706 h 5626356"/>
                    <a:gd name="connsiteX129" fmla="*/ 2231041 w 3159182"/>
                    <a:gd name="connsiteY129" fmla="*/ 1115503 h 5626356"/>
                    <a:gd name="connsiteX130" fmla="*/ 2176463 w 3159182"/>
                    <a:gd name="connsiteY130" fmla="*/ 1010633 h 5626356"/>
                    <a:gd name="connsiteX131" fmla="*/ 1544098 w 3159182"/>
                    <a:gd name="connsiteY131" fmla="*/ 431703 h 5626356"/>
                    <a:gd name="connsiteX132" fmla="*/ 1456182 w 3159182"/>
                    <a:gd name="connsiteY132" fmla="*/ 369886 h 5626356"/>
                    <a:gd name="connsiteX133" fmla="*/ 1270064 w 3159182"/>
                    <a:gd name="connsiteY133" fmla="*/ 265873 h 5626356"/>
                    <a:gd name="connsiteX134" fmla="*/ 1136332 w 3159182"/>
                    <a:gd name="connsiteY134" fmla="*/ 211962 h 5626356"/>
                    <a:gd name="connsiteX135" fmla="*/ 931355 w 3159182"/>
                    <a:gd name="connsiteY135" fmla="*/ 190530 h 5626356"/>
                    <a:gd name="connsiteX136" fmla="*/ 346710 w 3159182"/>
                    <a:gd name="connsiteY136" fmla="*/ 195960 h 5626356"/>
                    <a:gd name="connsiteX137" fmla="*/ 46101 w 3159182"/>
                    <a:gd name="connsiteY137" fmla="*/ 11937 h 5626356"/>
                    <a:gd name="connsiteX138" fmla="*/ 46101 w 3159182"/>
                    <a:gd name="connsiteY138" fmla="*/ 11937 h 5626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3159182" h="5626356">
                      <a:moveTo>
                        <a:pt x="451771" y="242061"/>
                      </a:moveTo>
                      <a:cubicBezTo>
                        <a:pt x="479203" y="242061"/>
                        <a:pt x="506254" y="247490"/>
                        <a:pt x="533305" y="247490"/>
                      </a:cubicBezTo>
                      <a:cubicBezTo>
                        <a:pt x="755237" y="239394"/>
                        <a:pt x="985361" y="125665"/>
                        <a:pt x="1198912" y="236727"/>
                      </a:cubicBezTo>
                      <a:cubicBezTo>
                        <a:pt x="1234249" y="252252"/>
                        <a:pt x="1269016" y="268731"/>
                        <a:pt x="1303115" y="286257"/>
                      </a:cubicBezTo>
                      <a:cubicBezTo>
                        <a:pt x="1354074" y="312546"/>
                        <a:pt x="1403890" y="341121"/>
                        <a:pt x="1452181" y="371982"/>
                      </a:cubicBezTo>
                      <a:cubicBezTo>
                        <a:pt x="1476375" y="387412"/>
                        <a:pt x="1500188" y="403509"/>
                        <a:pt x="1523619" y="420083"/>
                      </a:cubicBezTo>
                      <a:cubicBezTo>
                        <a:pt x="1737836" y="585723"/>
                        <a:pt x="1981390" y="707547"/>
                        <a:pt x="2138458" y="948435"/>
                      </a:cubicBezTo>
                      <a:cubicBezTo>
                        <a:pt x="2154269" y="972819"/>
                        <a:pt x="2168747" y="997393"/>
                        <a:pt x="2182463" y="1022063"/>
                      </a:cubicBezTo>
                      <a:cubicBezTo>
                        <a:pt x="2195989" y="1046828"/>
                        <a:pt x="2208752" y="1071688"/>
                        <a:pt x="2220944" y="1096644"/>
                      </a:cubicBezTo>
                      <a:cubicBezTo>
                        <a:pt x="2285333" y="1239328"/>
                        <a:pt x="2316671" y="1389061"/>
                        <a:pt x="2392680" y="1529079"/>
                      </a:cubicBezTo>
                      <a:cubicBezTo>
                        <a:pt x="2407920" y="1557082"/>
                        <a:pt x="2424875" y="1584705"/>
                        <a:pt x="2444306" y="1611756"/>
                      </a:cubicBezTo>
                      <a:cubicBezTo>
                        <a:pt x="2474024" y="1652332"/>
                        <a:pt x="2506504" y="1690242"/>
                        <a:pt x="2544413" y="1725484"/>
                      </a:cubicBezTo>
                      <a:cubicBezTo>
                        <a:pt x="2671667" y="1836450"/>
                        <a:pt x="2820543" y="1904173"/>
                        <a:pt x="2934176" y="2031332"/>
                      </a:cubicBezTo>
                      <a:cubicBezTo>
                        <a:pt x="2958560" y="2058859"/>
                        <a:pt x="2980754" y="2087529"/>
                        <a:pt x="3001232" y="2117057"/>
                      </a:cubicBezTo>
                      <a:cubicBezTo>
                        <a:pt x="3020949" y="2146680"/>
                        <a:pt x="3038761" y="2177255"/>
                        <a:pt x="3053239" y="2208973"/>
                      </a:cubicBezTo>
                      <a:cubicBezTo>
                        <a:pt x="3120961" y="2372327"/>
                        <a:pt x="3080290" y="2553683"/>
                        <a:pt x="3069527" y="2724276"/>
                      </a:cubicBezTo>
                      <a:cubicBezTo>
                        <a:pt x="3066859" y="2789236"/>
                        <a:pt x="3069527" y="2854197"/>
                        <a:pt x="3093911" y="2913728"/>
                      </a:cubicBezTo>
                      <a:cubicBezTo>
                        <a:pt x="3172397" y="3100513"/>
                        <a:pt x="3199448" y="3335971"/>
                        <a:pt x="3037237" y="3484942"/>
                      </a:cubicBezTo>
                      <a:cubicBezTo>
                        <a:pt x="3005233" y="3520089"/>
                        <a:pt x="2970753" y="3552665"/>
                        <a:pt x="2934652" y="3584002"/>
                      </a:cubicBezTo>
                      <a:cubicBezTo>
                        <a:pt x="2898553" y="3615339"/>
                        <a:pt x="2860929" y="3645343"/>
                        <a:pt x="2822638" y="3675347"/>
                      </a:cubicBezTo>
                      <a:cubicBezTo>
                        <a:pt x="2784348" y="3705256"/>
                        <a:pt x="2745201" y="3735164"/>
                        <a:pt x="2705291" y="3765930"/>
                      </a:cubicBezTo>
                      <a:cubicBezTo>
                        <a:pt x="2463260" y="3912710"/>
                        <a:pt x="2400967" y="4213129"/>
                        <a:pt x="2451354" y="4471637"/>
                      </a:cubicBezTo>
                      <a:cubicBezTo>
                        <a:pt x="2453354" y="4504594"/>
                        <a:pt x="2456116" y="4537550"/>
                        <a:pt x="2459451" y="4570411"/>
                      </a:cubicBezTo>
                      <a:cubicBezTo>
                        <a:pt x="2462784" y="4603273"/>
                        <a:pt x="2466880" y="4635943"/>
                        <a:pt x="2471261" y="4668233"/>
                      </a:cubicBezTo>
                      <a:cubicBezTo>
                        <a:pt x="2480120" y="4732908"/>
                        <a:pt x="2490788" y="4796440"/>
                        <a:pt x="2501170" y="4857304"/>
                      </a:cubicBezTo>
                      <a:cubicBezTo>
                        <a:pt x="2512695" y="4923598"/>
                        <a:pt x="2508980" y="4987892"/>
                        <a:pt x="2493169" y="5048566"/>
                      </a:cubicBezTo>
                      <a:cubicBezTo>
                        <a:pt x="2445639" y="5230494"/>
                        <a:pt x="2289143" y="5379560"/>
                        <a:pt x="2107787" y="5452045"/>
                      </a:cubicBezTo>
                      <a:cubicBezTo>
                        <a:pt x="2029397" y="5489098"/>
                        <a:pt x="1947481" y="5520721"/>
                        <a:pt x="1864328" y="5548248"/>
                      </a:cubicBezTo>
                      <a:cubicBezTo>
                        <a:pt x="1836611" y="5557392"/>
                        <a:pt x="1808702" y="5566155"/>
                        <a:pt x="1780794" y="5574442"/>
                      </a:cubicBezTo>
                      <a:cubicBezTo>
                        <a:pt x="1752409" y="5582538"/>
                        <a:pt x="1723930" y="5590158"/>
                        <a:pt x="1695069" y="5597301"/>
                      </a:cubicBezTo>
                      <a:cubicBezTo>
                        <a:pt x="1488472" y="5652546"/>
                        <a:pt x="1287208" y="5620352"/>
                        <a:pt x="1084136" y="5572632"/>
                      </a:cubicBezTo>
                      <a:cubicBezTo>
                        <a:pt x="1043464" y="5563107"/>
                        <a:pt x="1002792" y="5552915"/>
                        <a:pt x="961930" y="5542723"/>
                      </a:cubicBezTo>
                      <a:cubicBezTo>
                        <a:pt x="809530" y="5512434"/>
                        <a:pt x="663321" y="5442139"/>
                        <a:pt x="503682" y="5469190"/>
                      </a:cubicBezTo>
                      <a:cubicBezTo>
                        <a:pt x="381857" y="5488145"/>
                        <a:pt x="270891" y="5539580"/>
                        <a:pt x="149066" y="5563964"/>
                      </a:cubicBezTo>
                      <a:cubicBezTo>
                        <a:pt x="181546" y="5547677"/>
                        <a:pt x="219456" y="5526055"/>
                        <a:pt x="224885" y="5490907"/>
                      </a:cubicBezTo>
                      <a:cubicBezTo>
                        <a:pt x="303371" y="5087619"/>
                        <a:pt x="733806" y="5182297"/>
                        <a:pt x="1021366" y="5211254"/>
                      </a:cubicBezTo>
                      <a:cubicBezTo>
                        <a:pt x="1060514" y="5211825"/>
                        <a:pt x="1099566" y="5211254"/>
                        <a:pt x="1138428" y="5208872"/>
                      </a:cubicBezTo>
                      <a:cubicBezTo>
                        <a:pt x="1254823" y="5201538"/>
                        <a:pt x="1368457" y="5177345"/>
                        <a:pt x="1472470" y="5118099"/>
                      </a:cubicBezTo>
                      <a:cubicBezTo>
                        <a:pt x="1510951" y="5096287"/>
                        <a:pt x="1549051" y="5073998"/>
                        <a:pt x="1586103" y="5050090"/>
                      </a:cubicBezTo>
                      <a:cubicBezTo>
                        <a:pt x="1649730" y="5017515"/>
                        <a:pt x="1698974" y="4977510"/>
                        <a:pt x="1736503" y="4931885"/>
                      </a:cubicBezTo>
                      <a:cubicBezTo>
                        <a:pt x="1788986" y="4862543"/>
                        <a:pt x="1818323" y="4787867"/>
                        <a:pt x="1832610" y="4709572"/>
                      </a:cubicBezTo>
                      <a:cubicBezTo>
                        <a:pt x="1839468" y="4673948"/>
                        <a:pt x="1842802" y="4637848"/>
                        <a:pt x="1843849" y="4601558"/>
                      </a:cubicBezTo>
                      <a:cubicBezTo>
                        <a:pt x="1844897" y="4565268"/>
                        <a:pt x="1843564" y="4528692"/>
                        <a:pt x="1840611" y="4492116"/>
                      </a:cubicBezTo>
                      <a:cubicBezTo>
                        <a:pt x="1838039" y="4467732"/>
                        <a:pt x="1832705" y="4443348"/>
                        <a:pt x="1827276" y="4418964"/>
                      </a:cubicBezTo>
                      <a:cubicBezTo>
                        <a:pt x="1821847" y="4386484"/>
                        <a:pt x="1811083" y="4354003"/>
                        <a:pt x="1802892" y="4321523"/>
                      </a:cubicBezTo>
                      <a:cubicBezTo>
                        <a:pt x="1748790" y="4137405"/>
                        <a:pt x="1645920" y="3964240"/>
                        <a:pt x="1689164" y="3763930"/>
                      </a:cubicBezTo>
                      <a:cubicBezTo>
                        <a:pt x="1724311" y="3593432"/>
                        <a:pt x="1867853" y="3498658"/>
                        <a:pt x="1981486" y="3379596"/>
                      </a:cubicBezTo>
                      <a:cubicBezTo>
                        <a:pt x="2005870" y="3352545"/>
                        <a:pt x="2032921" y="3328161"/>
                        <a:pt x="2052638" y="3295681"/>
                      </a:cubicBezTo>
                      <a:cubicBezTo>
                        <a:pt x="2077688" y="3262057"/>
                        <a:pt x="2102263" y="3228339"/>
                        <a:pt x="2126361" y="3194525"/>
                      </a:cubicBezTo>
                      <a:cubicBezTo>
                        <a:pt x="2174558" y="3126897"/>
                        <a:pt x="2220849" y="3058698"/>
                        <a:pt x="2262092" y="2988404"/>
                      </a:cubicBezTo>
                      <a:cubicBezTo>
                        <a:pt x="2275999" y="2964972"/>
                        <a:pt x="2289334" y="2941255"/>
                        <a:pt x="2302192" y="2917252"/>
                      </a:cubicBezTo>
                      <a:cubicBezTo>
                        <a:pt x="2387632" y="2700178"/>
                        <a:pt x="2577084" y="2491771"/>
                        <a:pt x="2519458" y="2245168"/>
                      </a:cubicBezTo>
                      <a:cubicBezTo>
                        <a:pt x="2509457" y="2212593"/>
                        <a:pt x="2493836" y="2180113"/>
                        <a:pt x="2471452" y="2147918"/>
                      </a:cubicBezTo>
                      <a:cubicBezTo>
                        <a:pt x="2384870" y="2026093"/>
                        <a:pt x="2252186" y="1953036"/>
                        <a:pt x="2189416" y="1817305"/>
                      </a:cubicBezTo>
                      <a:cubicBezTo>
                        <a:pt x="2173510" y="1784063"/>
                        <a:pt x="2157984" y="1750725"/>
                        <a:pt x="2142744" y="1717102"/>
                      </a:cubicBezTo>
                      <a:cubicBezTo>
                        <a:pt x="2097405" y="1616423"/>
                        <a:pt x="2055019" y="1513743"/>
                        <a:pt x="2019490" y="1406111"/>
                      </a:cubicBezTo>
                      <a:cubicBezTo>
                        <a:pt x="2008632" y="1365534"/>
                        <a:pt x="1989677" y="1327625"/>
                        <a:pt x="1968722" y="1291239"/>
                      </a:cubicBezTo>
                      <a:cubicBezTo>
                        <a:pt x="1953006" y="1261236"/>
                        <a:pt x="1937004" y="1231708"/>
                        <a:pt x="1920335" y="1202371"/>
                      </a:cubicBezTo>
                      <a:cubicBezTo>
                        <a:pt x="1870615" y="1114360"/>
                        <a:pt x="1816417" y="1028445"/>
                        <a:pt x="1754219" y="943196"/>
                      </a:cubicBezTo>
                      <a:cubicBezTo>
                        <a:pt x="1727168" y="908049"/>
                        <a:pt x="1708214" y="875568"/>
                        <a:pt x="1683830" y="837659"/>
                      </a:cubicBezTo>
                      <a:cubicBezTo>
                        <a:pt x="1597152" y="710405"/>
                        <a:pt x="1499806" y="612964"/>
                        <a:pt x="1406462" y="499521"/>
                      </a:cubicBezTo>
                      <a:cubicBezTo>
                        <a:pt x="1385792" y="476090"/>
                        <a:pt x="1364266" y="453706"/>
                        <a:pt x="1341882" y="432370"/>
                      </a:cubicBezTo>
                      <a:cubicBezTo>
                        <a:pt x="1297114" y="389698"/>
                        <a:pt x="1249108" y="351122"/>
                        <a:pt x="1198531" y="316260"/>
                      </a:cubicBezTo>
                      <a:cubicBezTo>
                        <a:pt x="1163860" y="293019"/>
                        <a:pt x="1128046" y="272064"/>
                        <a:pt x="1089184" y="256824"/>
                      </a:cubicBezTo>
                      <a:cubicBezTo>
                        <a:pt x="1017937" y="228630"/>
                        <a:pt x="939355" y="217772"/>
                        <a:pt x="863632" y="231297"/>
                      </a:cubicBezTo>
                      <a:cubicBezTo>
                        <a:pt x="598361" y="280065"/>
                        <a:pt x="335756" y="261111"/>
                        <a:pt x="135446" y="60800"/>
                      </a:cubicBezTo>
                      <a:cubicBezTo>
                        <a:pt x="113824" y="39178"/>
                        <a:pt x="84011" y="28320"/>
                        <a:pt x="54292" y="17461"/>
                      </a:cubicBezTo>
                      <a:cubicBezTo>
                        <a:pt x="84106" y="25557"/>
                        <a:pt x="105728" y="44512"/>
                        <a:pt x="132779" y="58038"/>
                      </a:cubicBezTo>
                      <a:cubicBezTo>
                        <a:pt x="240887" y="122903"/>
                        <a:pt x="330232" y="215010"/>
                        <a:pt x="451771" y="242061"/>
                      </a:cubicBezTo>
                      <a:lnTo>
                        <a:pt x="451771" y="242061"/>
                      </a:lnTo>
                      <a:close/>
                      <a:moveTo>
                        <a:pt x="46101" y="11937"/>
                      </a:moveTo>
                      <a:cubicBezTo>
                        <a:pt x="29813" y="11937"/>
                        <a:pt x="16288" y="-4256"/>
                        <a:pt x="0" y="1078"/>
                      </a:cubicBezTo>
                      <a:cubicBezTo>
                        <a:pt x="129921" y="30891"/>
                        <a:pt x="216503" y="128332"/>
                        <a:pt x="327565" y="201389"/>
                      </a:cubicBezTo>
                      <a:cubicBezTo>
                        <a:pt x="400621" y="250157"/>
                        <a:pt x="481870" y="274446"/>
                        <a:pt x="568452" y="269112"/>
                      </a:cubicBezTo>
                      <a:cubicBezTo>
                        <a:pt x="752570" y="258253"/>
                        <a:pt x="950119" y="185196"/>
                        <a:pt x="1122807" y="279970"/>
                      </a:cubicBezTo>
                      <a:cubicBezTo>
                        <a:pt x="1156145" y="297877"/>
                        <a:pt x="1187482" y="319023"/>
                        <a:pt x="1217866" y="341502"/>
                      </a:cubicBezTo>
                      <a:cubicBezTo>
                        <a:pt x="1262729" y="375125"/>
                        <a:pt x="1305401" y="411606"/>
                        <a:pt x="1345502" y="450849"/>
                      </a:cubicBezTo>
                      <a:cubicBezTo>
                        <a:pt x="1365599" y="470470"/>
                        <a:pt x="1385030" y="490758"/>
                        <a:pt x="1403795" y="511618"/>
                      </a:cubicBezTo>
                      <a:cubicBezTo>
                        <a:pt x="1621155" y="731169"/>
                        <a:pt x="1794605" y="981296"/>
                        <a:pt x="1937004" y="1254092"/>
                      </a:cubicBezTo>
                      <a:cubicBezTo>
                        <a:pt x="1954816" y="1288191"/>
                        <a:pt x="1971961" y="1322862"/>
                        <a:pt x="1987772" y="1359153"/>
                      </a:cubicBezTo>
                      <a:cubicBezTo>
                        <a:pt x="2025015" y="1459927"/>
                        <a:pt x="2064639" y="1559082"/>
                        <a:pt x="2106549" y="1657380"/>
                      </a:cubicBezTo>
                      <a:cubicBezTo>
                        <a:pt x="2120551" y="1690146"/>
                        <a:pt x="2134838" y="1722817"/>
                        <a:pt x="2149316" y="1755393"/>
                      </a:cubicBezTo>
                      <a:cubicBezTo>
                        <a:pt x="2203323" y="1914841"/>
                        <a:pt x="2344102" y="2004186"/>
                        <a:pt x="2444210" y="2136869"/>
                      </a:cubicBezTo>
                      <a:cubicBezTo>
                        <a:pt x="2469261" y="2170397"/>
                        <a:pt x="2486692" y="2204401"/>
                        <a:pt x="2497931" y="2238786"/>
                      </a:cubicBezTo>
                      <a:cubicBezTo>
                        <a:pt x="2566035" y="2505010"/>
                        <a:pt x="2346770" y="2727038"/>
                        <a:pt x="2267236" y="2965925"/>
                      </a:cubicBezTo>
                      <a:cubicBezTo>
                        <a:pt x="2250281" y="2999358"/>
                        <a:pt x="2232374" y="3032314"/>
                        <a:pt x="2213515" y="3064985"/>
                      </a:cubicBezTo>
                      <a:cubicBezTo>
                        <a:pt x="2194655" y="3097656"/>
                        <a:pt x="2175034" y="3130136"/>
                        <a:pt x="2154746" y="3162331"/>
                      </a:cubicBezTo>
                      <a:cubicBezTo>
                        <a:pt x="2134457" y="3194620"/>
                        <a:pt x="2113598" y="3226720"/>
                        <a:pt x="2092166" y="3258723"/>
                      </a:cubicBezTo>
                      <a:cubicBezTo>
                        <a:pt x="2062544" y="3308920"/>
                        <a:pt x="2024729" y="3352259"/>
                        <a:pt x="1981390" y="3392836"/>
                      </a:cubicBezTo>
                      <a:cubicBezTo>
                        <a:pt x="1832515" y="3539044"/>
                        <a:pt x="1662017" y="3696016"/>
                        <a:pt x="1702594" y="3928807"/>
                      </a:cubicBezTo>
                      <a:cubicBezTo>
                        <a:pt x="1735074" y="4112830"/>
                        <a:pt x="1808131" y="4275232"/>
                        <a:pt x="1844135" y="4454111"/>
                      </a:cubicBezTo>
                      <a:cubicBezTo>
                        <a:pt x="1851470" y="4497545"/>
                        <a:pt x="1855565" y="4540884"/>
                        <a:pt x="1856899" y="4583842"/>
                      </a:cubicBezTo>
                      <a:cubicBezTo>
                        <a:pt x="1859566" y="4656898"/>
                        <a:pt x="1840611" y="4727288"/>
                        <a:pt x="1810607" y="4794249"/>
                      </a:cubicBezTo>
                      <a:cubicBezTo>
                        <a:pt x="1770221" y="4887975"/>
                        <a:pt x="1705737" y="4970366"/>
                        <a:pt x="1622203" y="5032088"/>
                      </a:cubicBezTo>
                      <a:cubicBezTo>
                        <a:pt x="1598676" y="5050662"/>
                        <a:pt x="1574387" y="5068379"/>
                        <a:pt x="1549527" y="5085143"/>
                      </a:cubicBezTo>
                      <a:cubicBezTo>
                        <a:pt x="1524572" y="5101906"/>
                        <a:pt x="1499045" y="5117813"/>
                        <a:pt x="1473137" y="5132768"/>
                      </a:cubicBezTo>
                      <a:cubicBezTo>
                        <a:pt x="1383221" y="5184678"/>
                        <a:pt x="1280350" y="5195442"/>
                        <a:pt x="1180243" y="5203634"/>
                      </a:cubicBezTo>
                      <a:cubicBezTo>
                        <a:pt x="1145953" y="5205920"/>
                        <a:pt x="1111758" y="5206205"/>
                        <a:pt x="1077563" y="5205348"/>
                      </a:cubicBezTo>
                      <a:cubicBezTo>
                        <a:pt x="1043369" y="5204586"/>
                        <a:pt x="1009174" y="5202681"/>
                        <a:pt x="974788" y="5200395"/>
                      </a:cubicBezTo>
                      <a:cubicBezTo>
                        <a:pt x="807625" y="5198490"/>
                        <a:pt x="631222" y="5145626"/>
                        <a:pt x="469011" y="5179726"/>
                      </a:cubicBezTo>
                      <a:cubicBezTo>
                        <a:pt x="436531" y="5186584"/>
                        <a:pt x="404717" y="5196871"/>
                        <a:pt x="373571" y="5211730"/>
                      </a:cubicBezTo>
                      <a:cubicBezTo>
                        <a:pt x="324803" y="5233352"/>
                        <a:pt x="299847" y="5275357"/>
                        <a:pt x="281178" y="5323077"/>
                      </a:cubicBezTo>
                      <a:cubicBezTo>
                        <a:pt x="262604" y="5370797"/>
                        <a:pt x="250412" y="5424232"/>
                        <a:pt x="227362" y="5468905"/>
                      </a:cubicBezTo>
                      <a:cubicBezTo>
                        <a:pt x="208407" y="5509481"/>
                        <a:pt x="175927" y="5541961"/>
                        <a:pt x="135350" y="5566345"/>
                      </a:cubicBezTo>
                      <a:cubicBezTo>
                        <a:pt x="373571" y="5485097"/>
                        <a:pt x="622554" y="5420137"/>
                        <a:pt x="868489" y="5513577"/>
                      </a:cubicBezTo>
                      <a:cubicBezTo>
                        <a:pt x="908113" y="5522816"/>
                        <a:pt x="947356" y="5532532"/>
                        <a:pt x="986409" y="5542152"/>
                      </a:cubicBezTo>
                      <a:cubicBezTo>
                        <a:pt x="1220533" y="5599873"/>
                        <a:pt x="1449133" y="5655594"/>
                        <a:pt x="1687354" y="5598349"/>
                      </a:cubicBezTo>
                      <a:cubicBezTo>
                        <a:pt x="1721263" y="5590444"/>
                        <a:pt x="1754600" y="5581871"/>
                        <a:pt x="1787842" y="5572727"/>
                      </a:cubicBezTo>
                      <a:cubicBezTo>
                        <a:pt x="1885855" y="5544629"/>
                        <a:pt x="1982724" y="5512053"/>
                        <a:pt x="2075498" y="5471286"/>
                      </a:cubicBezTo>
                      <a:cubicBezTo>
                        <a:pt x="2137315" y="5444045"/>
                        <a:pt x="2197227" y="5413184"/>
                        <a:pt x="2251710" y="5376227"/>
                      </a:cubicBezTo>
                      <a:cubicBezTo>
                        <a:pt x="2334482" y="5321076"/>
                        <a:pt x="2396871" y="5244115"/>
                        <a:pt x="2438876" y="5156580"/>
                      </a:cubicBezTo>
                      <a:cubicBezTo>
                        <a:pt x="2480882" y="5069045"/>
                        <a:pt x="2502503" y="4970937"/>
                        <a:pt x="2503932" y="4873497"/>
                      </a:cubicBezTo>
                      <a:cubicBezTo>
                        <a:pt x="2506694" y="4830158"/>
                        <a:pt x="2503932" y="4789582"/>
                        <a:pt x="2501265" y="4746243"/>
                      </a:cubicBezTo>
                      <a:cubicBezTo>
                        <a:pt x="2498884" y="4710334"/>
                        <a:pt x="2495169" y="4673758"/>
                        <a:pt x="2490883" y="4636610"/>
                      </a:cubicBezTo>
                      <a:cubicBezTo>
                        <a:pt x="2486597" y="4599558"/>
                        <a:pt x="2481834" y="4561934"/>
                        <a:pt x="2477262" y="4524120"/>
                      </a:cubicBezTo>
                      <a:cubicBezTo>
                        <a:pt x="2468785" y="4375339"/>
                        <a:pt x="2406492" y="4226464"/>
                        <a:pt x="2455260" y="4080255"/>
                      </a:cubicBezTo>
                      <a:cubicBezTo>
                        <a:pt x="2506694" y="3936808"/>
                        <a:pt x="2631186" y="3839367"/>
                        <a:pt x="2741010" y="3744403"/>
                      </a:cubicBezTo>
                      <a:cubicBezTo>
                        <a:pt x="2768918" y="3720210"/>
                        <a:pt x="2796921" y="3696778"/>
                        <a:pt x="2824829" y="3673823"/>
                      </a:cubicBezTo>
                      <a:cubicBezTo>
                        <a:pt x="2852452" y="3650868"/>
                        <a:pt x="2879979" y="3628484"/>
                        <a:pt x="2906649" y="3606481"/>
                      </a:cubicBezTo>
                      <a:cubicBezTo>
                        <a:pt x="2932176" y="3583621"/>
                        <a:pt x="2957227" y="3560380"/>
                        <a:pt x="2981516" y="3536568"/>
                      </a:cubicBezTo>
                      <a:cubicBezTo>
                        <a:pt x="3005804" y="3512660"/>
                        <a:pt x="3029236" y="3488086"/>
                        <a:pt x="3051620" y="3462463"/>
                      </a:cubicBezTo>
                      <a:cubicBezTo>
                        <a:pt x="3229451" y="3300729"/>
                        <a:pt x="3148298" y="3059841"/>
                        <a:pt x="3080575" y="2862198"/>
                      </a:cubicBezTo>
                      <a:cubicBezTo>
                        <a:pt x="3072479" y="2837814"/>
                        <a:pt x="3072479" y="2810763"/>
                        <a:pt x="3069717" y="2783712"/>
                      </a:cubicBezTo>
                      <a:cubicBezTo>
                        <a:pt x="3067050" y="2577972"/>
                        <a:pt x="3137440" y="2356039"/>
                        <a:pt x="3032855" y="2167825"/>
                      </a:cubicBezTo>
                      <a:cubicBezTo>
                        <a:pt x="3017520" y="2139917"/>
                        <a:pt x="2999804" y="2112485"/>
                        <a:pt x="2980373" y="2085339"/>
                      </a:cubicBezTo>
                      <a:cubicBezTo>
                        <a:pt x="2863977" y="1925604"/>
                        <a:pt x="2693479" y="1857977"/>
                        <a:pt x="2547271" y="1736152"/>
                      </a:cubicBezTo>
                      <a:cubicBezTo>
                        <a:pt x="2512124" y="1706339"/>
                        <a:pt x="2482310" y="1671192"/>
                        <a:pt x="2457164" y="1633758"/>
                      </a:cubicBezTo>
                      <a:cubicBezTo>
                        <a:pt x="2435352" y="1603088"/>
                        <a:pt x="2415635" y="1571179"/>
                        <a:pt x="2397157" y="1538413"/>
                      </a:cubicBezTo>
                      <a:cubicBezTo>
                        <a:pt x="2341721" y="1440020"/>
                        <a:pt x="2297906" y="1333054"/>
                        <a:pt x="2271141" y="1213706"/>
                      </a:cubicBezTo>
                      <a:cubicBezTo>
                        <a:pt x="2263045" y="1178559"/>
                        <a:pt x="2246757" y="1148745"/>
                        <a:pt x="2231041" y="1115503"/>
                      </a:cubicBezTo>
                      <a:cubicBezTo>
                        <a:pt x="2214182" y="1079975"/>
                        <a:pt x="2196084" y="1045209"/>
                        <a:pt x="2176463" y="1010633"/>
                      </a:cubicBezTo>
                      <a:cubicBezTo>
                        <a:pt x="2027587" y="748029"/>
                        <a:pt x="1770412" y="607344"/>
                        <a:pt x="1544098" y="431703"/>
                      </a:cubicBezTo>
                      <a:cubicBezTo>
                        <a:pt x="1515428" y="409891"/>
                        <a:pt x="1486090" y="389317"/>
                        <a:pt x="1456182" y="369886"/>
                      </a:cubicBezTo>
                      <a:cubicBezTo>
                        <a:pt x="1396365" y="330929"/>
                        <a:pt x="1334167" y="296544"/>
                        <a:pt x="1270064" y="265873"/>
                      </a:cubicBezTo>
                      <a:cubicBezTo>
                        <a:pt x="1226725" y="245490"/>
                        <a:pt x="1182529" y="226725"/>
                        <a:pt x="1136332" y="211962"/>
                      </a:cubicBezTo>
                      <a:cubicBezTo>
                        <a:pt x="1069372" y="190530"/>
                        <a:pt x="1001744" y="185101"/>
                        <a:pt x="931355" y="190530"/>
                      </a:cubicBezTo>
                      <a:cubicBezTo>
                        <a:pt x="736473" y="209485"/>
                        <a:pt x="536162" y="293400"/>
                        <a:pt x="346710" y="195960"/>
                      </a:cubicBezTo>
                      <a:cubicBezTo>
                        <a:pt x="238220" y="141858"/>
                        <a:pt x="156972" y="55275"/>
                        <a:pt x="46101" y="11937"/>
                      </a:cubicBezTo>
                      <a:lnTo>
                        <a:pt x="46101" y="1193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47E663C-7669-4E24-83A8-90EFCB359105}"/>
                    </a:ext>
                  </a:extLst>
                </p:cNvPr>
                <p:cNvSpPr/>
                <p:nvPr/>
              </p:nvSpPr>
              <p:spPr>
                <a:xfrm>
                  <a:off x="6443813" y="375255"/>
                  <a:ext cx="2643289" cy="5445637"/>
                </a:xfrm>
                <a:custGeom>
                  <a:avLst/>
                  <a:gdLst>
                    <a:gd name="connsiteX0" fmla="*/ 623030 w 2643289"/>
                    <a:gd name="connsiteY0" fmla="*/ 27146 h 5445637"/>
                    <a:gd name="connsiteX1" fmla="*/ 729234 w 2643289"/>
                    <a:gd name="connsiteY1" fmla="*/ 75343 h 5445637"/>
                    <a:gd name="connsiteX2" fmla="*/ 954691 w 2643289"/>
                    <a:gd name="connsiteY2" fmla="*/ 202597 h 5445637"/>
                    <a:gd name="connsiteX3" fmla="*/ 1025938 w 2643289"/>
                    <a:gd name="connsiteY3" fmla="*/ 252603 h 5445637"/>
                    <a:gd name="connsiteX4" fmla="*/ 1537430 w 2643289"/>
                    <a:gd name="connsiteY4" fmla="*/ 654939 h 5445637"/>
                    <a:gd name="connsiteX5" fmla="*/ 1680210 w 2643289"/>
                    <a:gd name="connsiteY5" fmla="*/ 871157 h 5445637"/>
                    <a:gd name="connsiteX6" fmla="*/ 1717072 w 2643289"/>
                    <a:gd name="connsiteY6" fmla="*/ 949166 h 5445637"/>
                    <a:gd name="connsiteX7" fmla="*/ 1856041 w 2643289"/>
                    <a:gd name="connsiteY7" fmla="*/ 1300734 h 5445637"/>
                    <a:gd name="connsiteX8" fmla="*/ 1920050 w 2643289"/>
                    <a:gd name="connsiteY8" fmla="*/ 1407605 h 5445637"/>
                    <a:gd name="connsiteX9" fmla="*/ 2048923 w 2643289"/>
                    <a:gd name="connsiteY9" fmla="*/ 1553528 h 5445637"/>
                    <a:gd name="connsiteX10" fmla="*/ 2464879 w 2643289"/>
                    <a:gd name="connsiteY10" fmla="*/ 1924622 h 5445637"/>
                    <a:gd name="connsiteX11" fmla="*/ 2534888 w 2643289"/>
                    <a:gd name="connsiteY11" fmla="*/ 2037017 h 5445637"/>
                    <a:gd name="connsiteX12" fmla="*/ 2571369 w 2643289"/>
                    <a:gd name="connsiteY12" fmla="*/ 2308765 h 5445637"/>
                    <a:gd name="connsiteX13" fmla="*/ 2625471 w 2643289"/>
                    <a:gd name="connsiteY13" fmla="*/ 2917793 h 5445637"/>
                    <a:gd name="connsiteX14" fmla="*/ 2552033 w 2643289"/>
                    <a:gd name="connsiteY14" fmla="*/ 3270695 h 5445637"/>
                    <a:gd name="connsiteX15" fmla="*/ 2491931 w 2643289"/>
                    <a:gd name="connsiteY15" fmla="*/ 3331559 h 5445637"/>
                    <a:gd name="connsiteX16" fmla="*/ 2327624 w 2643289"/>
                    <a:gd name="connsiteY16" fmla="*/ 3461576 h 5445637"/>
                    <a:gd name="connsiteX17" fmla="*/ 2246090 w 2643289"/>
                    <a:gd name="connsiteY17" fmla="*/ 3528822 h 5445637"/>
                    <a:gd name="connsiteX18" fmla="*/ 1943290 w 2643289"/>
                    <a:gd name="connsiteY18" fmla="*/ 4329399 h 5445637"/>
                    <a:gd name="connsiteX19" fmla="*/ 1951958 w 2643289"/>
                    <a:gd name="connsiteY19" fmla="*/ 4418552 h 5445637"/>
                    <a:gd name="connsiteX20" fmla="*/ 1962626 w 2643289"/>
                    <a:gd name="connsiteY20" fmla="*/ 4507421 h 5445637"/>
                    <a:gd name="connsiteX21" fmla="*/ 1983962 w 2643289"/>
                    <a:gd name="connsiteY21" fmla="*/ 4685443 h 5445637"/>
                    <a:gd name="connsiteX22" fmla="*/ 1924336 w 2643289"/>
                    <a:gd name="connsiteY22" fmla="*/ 4995577 h 5445637"/>
                    <a:gd name="connsiteX23" fmla="*/ 1701832 w 2643289"/>
                    <a:gd name="connsiteY23" fmla="*/ 5217605 h 5445637"/>
                    <a:gd name="connsiteX24" fmla="*/ 1473994 w 2643289"/>
                    <a:gd name="connsiteY24" fmla="*/ 5319236 h 5445637"/>
                    <a:gd name="connsiteX25" fmla="*/ 1235869 w 2643289"/>
                    <a:gd name="connsiteY25" fmla="*/ 5397722 h 5445637"/>
                    <a:gd name="connsiteX26" fmla="*/ 1154906 w 2643289"/>
                    <a:gd name="connsiteY26" fmla="*/ 5419154 h 5445637"/>
                    <a:gd name="connsiteX27" fmla="*/ 422910 w 2643289"/>
                    <a:gd name="connsiteY27" fmla="*/ 5345430 h 5445637"/>
                    <a:gd name="connsiteX28" fmla="*/ 318897 w 2643289"/>
                    <a:gd name="connsiteY28" fmla="*/ 5316093 h 5445637"/>
                    <a:gd name="connsiteX29" fmla="*/ 18764 w 2643289"/>
                    <a:gd name="connsiteY29" fmla="*/ 5270182 h 5445637"/>
                    <a:gd name="connsiteX30" fmla="*/ 464439 w 2643289"/>
                    <a:gd name="connsiteY30" fmla="*/ 5302377 h 5445637"/>
                    <a:gd name="connsiteX31" fmla="*/ 578930 w 2643289"/>
                    <a:gd name="connsiteY31" fmla="*/ 5318951 h 5445637"/>
                    <a:gd name="connsiteX32" fmla="*/ 1137094 w 2643289"/>
                    <a:gd name="connsiteY32" fmla="*/ 5261420 h 5445637"/>
                    <a:gd name="connsiteX33" fmla="*/ 1222343 w 2643289"/>
                    <a:gd name="connsiteY33" fmla="*/ 5213318 h 5445637"/>
                    <a:gd name="connsiteX34" fmla="*/ 1387602 w 2643289"/>
                    <a:gd name="connsiteY34" fmla="*/ 5103305 h 5445637"/>
                    <a:gd name="connsiteX35" fmla="*/ 1595056 w 2643289"/>
                    <a:gd name="connsiteY35" fmla="*/ 4852702 h 5445637"/>
                    <a:gd name="connsiteX36" fmla="*/ 1627537 w 2643289"/>
                    <a:gd name="connsiteY36" fmla="*/ 4524756 h 5445637"/>
                    <a:gd name="connsiteX37" fmla="*/ 1601248 w 2643289"/>
                    <a:gd name="connsiteY37" fmla="*/ 4408551 h 5445637"/>
                    <a:gd name="connsiteX38" fmla="*/ 1565339 w 2643289"/>
                    <a:gd name="connsiteY38" fmla="*/ 4283107 h 5445637"/>
                    <a:gd name="connsiteX39" fmla="*/ 1520285 w 2643289"/>
                    <a:gd name="connsiteY39" fmla="*/ 4157091 h 5445637"/>
                    <a:gd name="connsiteX40" fmla="*/ 1420844 w 2643289"/>
                    <a:gd name="connsiteY40" fmla="*/ 3697319 h 5445637"/>
                    <a:gd name="connsiteX41" fmla="*/ 1722977 w 2643289"/>
                    <a:gd name="connsiteY41" fmla="*/ 3345180 h 5445637"/>
                    <a:gd name="connsiteX42" fmla="*/ 1802987 w 2643289"/>
                    <a:gd name="connsiteY42" fmla="*/ 3283744 h 5445637"/>
                    <a:gd name="connsiteX43" fmla="*/ 1878425 w 2643289"/>
                    <a:gd name="connsiteY43" fmla="*/ 3218021 h 5445637"/>
                    <a:gd name="connsiteX44" fmla="*/ 1950911 w 2643289"/>
                    <a:gd name="connsiteY44" fmla="*/ 3139631 h 5445637"/>
                    <a:gd name="connsiteX45" fmla="*/ 2092166 w 2643289"/>
                    <a:gd name="connsiteY45" fmla="*/ 2885218 h 5445637"/>
                    <a:gd name="connsiteX46" fmla="*/ 2219420 w 2643289"/>
                    <a:gd name="connsiteY46" fmla="*/ 2311336 h 5445637"/>
                    <a:gd name="connsiteX47" fmla="*/ 2212944 w 2643289"/>
                    <a:gd name="connsiteY47" fmla="*/ 1985201 h 5445637"/>
                    <a:gd name="connsiteX48" fmla="*/ 2155317 w 2643289"/>
                    <a:gd name="connsiteY48" fmla="*/ 1909382 h 5445637"/>
                    <a:gd name="connsiteX49" fmla="*/ 1829657 w 2643289"/>
                    <a:gd name="connsiteY49" fmla="*/ 1680591 h 5445637"/>
                    <a:gd name="connsiteX50" fmla="*/ 1726787 w 2643289"/>
                    <a:gd name="connsiteY50" fmla="*/ 1558766 h 5445637"/>
                    <a:gd name="connsiteX51" fmla="*/ 1686211 w 2643289"/>
                    <a:gd name="connsiteY51" fmla="*/ 1479518 h 5445637"/>
                    <a:gd name="connsiteX52" fmla="*/ 1525810 w 2643289"/>
                    <a:gd name="connsiteY52" fmla="*/ 1076611 h 5445637"/>
                    <a:gd name="connsiteX53" fmla="*/ 1472374 w 2643289"/>
                    <a:gd name="connsiteY53" fmla="*/ 987743 h 5445637"/>
                    <a:gd name="connsiteX54" fmla="*/ 1250442 w 2643289"/>
                    <a:gd name="connsiteY54" fmla="*/ 782002 h 5445637"/>
                    <a:gd name="connsiteX55" fmla="*/ 1031272 w 2643289"/>
                    <a:gd name="connsiteY55" fmla="*/ 314992 h 5445637"/>
                    <a:gd name="connsiteX56" fmla="*/ 919924 w 2643289"/>
                    <a:gd name="connsiteY56" fmla="*/ 209645 h 5445637"/>
                    <a:gd name="connsiteX57" fmla="*/ 794480 w 2643289"/>
                    <a:gd name="connsiteY57" fmla="*/ 122777 h 5445637"/>
                    <a:gd name="connsiteX58" fmla="*/ 705040 w 2643289"/>
                    <a:gd name="connsiteY58" fmla="*/ 72962 h 5445637"/>
                    <a:gd name="connsiteX59" fmla="*/ 508730 w 2643289"/>
                    <a:gd name="connsiteY59" fmla="*/ 2381 h 5445637"/>
                    <a:gd name="connsiteX60" fmla="*/ 623030 w 2643289"/>
                    <a:gd name="connsiteY60" fmla="*/ 27146 h 5445637"/>
                    <a:gd name="connsiteX61" fmla="*/ 623030 w 2643289"/>
                    <a:gd name="connsiteY61" fmla="*/ 27146 h 5445637"/>
                    <a:gd name="connsiteX62" fmla="*/ 623030 w 2643289"/>
                    <a:gd name="connsiteY62" fmla="*/ 27146 h 5445637"/>
                    <a:gd name="connsiteX63" fmla="*/ 484441 w 2643289"/>
                    <a:gd name="connsiteY63" fmla="*/ 0 h 5445637"/>
                    <a:gd name="connsiteX64" fmla="*/ 702373 w 2643289"/>
                    <a:gd name="connsiteY64" fmla="*/ 68961 h 5445637"/>
                    <a:gd name="connsiteX65" fmla="*/ 799052 w 2643289"/>
                    <a:gd name="connsiteY65" fmla="*/ 124873 h 5445637"/>
                    <a:gd name="connsiteX66" fmla="*/ 932593 w 2643289"/>
                    <a:gd name="connsiteY66" fmla="*/ 224600 h 5445637"/>
                    <a:gd name="connsiteX67" fmla="*/ 992791 w 2643289"/>
                    <a:gd name="connsiteY67" fmla="*/ 282512 h 5445637"/>
                    <a:gd name="connsiteX68" fmla="*/ 1234154 w 2643289"/>
                    <a:gd name="connsiteY68" fmla="*/ 771430 h 5445637"/>
                    <a:gd name="connsiteX69" fmla="*/ 1466945 w 2643289"/>
                    <a:gd name="connsiteY69" fmla="*/ 996125 h 5445637"/>
                    <a:gd name="connsiteX70" fmla="*/ 1522190 w 2643289"/>
                    <a:gd name="connsiteY70" fmla="*/ 1099661 h 5445637"/>
                    <a:gd name="connsiteX71" fmla="*/ 1662874 w 2643289"/>
                    <a:gd name="connsiteY71" fmla="*/ 1454087 h 5445637"/>
                    <a:gd name="connsiteX72" fmla="*/ 1719548 w 2643289"/>
                    <a:gd name="connsiteY72" fmla="*/ 1567053 h 5445637"/>
                    <a:gd name="connsiteX73" fmla="*/ 2157222 w 2643289"/>
                    <a:gd name="connsiteY73" fmla="*/ 1946243 h 5445637"/>
                    <a:gd name="connsiteX74" fmla="*/ 2216372 w 2643289"/>
                    <a:gd name="connsiteY74" fmla="*/ 2043017 h 5445637"/>
                    <a:gd name="connsiteX75" fmla="*/ 2219515 w 2643289"/>
                    <a:gd name="connsiteY75" fmla="*/ 2290096 h 5445637"/>
                    <a:gd name="connsiteX76" fmla="*/ 2076069 w 2643289"/>
                    <a:gd name="connsiteY76" fmla="*/ 2836926 h 5445637"/>
                    <a:gd name="connsiteX77" fmla="*/ 1940337 w 2643289"/>
                    <a:gd name="connsiteY77" fmla="*/ 3096197 h 5445637"/>
                    <a:gd name="connsiteX78" fmla="*/ 1883854 w 2643289"/>
                    <a:gd name="connsiteY78" fmla="*/ 3167158 h 5445637"/>
                    <a:gd name="connsiteX79" fmla="*/ 1808416 w 2643289"/>
                    <a:gd name="connsiteY79" fmla="*/ 3246787 h 5445637"/>
                    <a:gd name="connsiteX80" fmla="*/ 1728502 w 2643289"/>
                    <a:gd name="connsiteY80" fmla="*/ 3320701 h 5445637"/>
                    <a:gd name="connsiteX81" fmla="*/ 1466945 w 2643289"/>
                    <a:gd name="connsiteY81" fmla="*/ 3527203 h 5445637"/>
                    <a:gd name="connsiteX82" fmla="*/ 1479232 w 2643289"/>
                    <a:gd name="connsiteY82" fmla="*/ 4164235 h 5445637"/>
                    <a:gd name="connsiteX83" fmla="*/ 1523238 w 2643289"/>
                    <a:gd name="connsiteY83" fmla="*/ 4284250 h 5445637"/>
                    <a:gd name="connsiteX84" fmla="*/ 1564481 w 2643289"/>
                    <a:gd name="connsiteY84" fmla="*/ 4399121 h 5445637"/>
                    <a:gd name="connsiteX85" fmla="*/ 1588865 w 2643289"/>
                    <a:gd name="connsiteY85" fmla="*/ 4517898 h 5445637"/>
                    <a:gd name="connsiteX86" fmla="*/ 1584293 w 2643289"/>
                    <a:gd name="connsiteY86" fmla="*/ 4733449 h 5445637"/>
                    <a:gd name="connsiteX87" fmla="*/ 1455515 w 2643289"/>
                    <a:gd name="connsiteY87" fmla="*/ 4986528 h 5445637"/>
                    <a:gd name="connsiteX88" fmla="*/ 1271111 w 2643289"/>
                    <a:gd name="connsiteY88" fmla="*/ 5135499 h 5445637"/>
                    <a:gd name="connsiteX89" fmla="*/ 1169098 w 2643289"/>
                    <a:gd name="connsiteY89" fmla="*/ 5198079 h 5445637"/>
                    <a:gd name="connsiteX90" fmla="*/ 1057275 w 2643289"/>
                    <a:gd name="connsiteY90" fmla="*/ 5250847 h 5445637"/>
                    <a:gd name="connsiteX91" fmla="*/ 565785 w 2643289"/>
                    <a:gd name="connsiteY91" fmla="*/ 5292090 h 5445637"/>
                    <a:gd name="connsiteX92" fmla="*/ 475107 w 2643289"/>
                    <a:gd name="connsiteY92" fmla="*/ 5280374 h 5445637"/>
                    <a:gd name="connsiteX93" fmla="*/ 384334 w 2643289"/>
                    <a:gd name="connsiteY93" fmla="*/ 5268945 h 5445637"/>
                    <a:gd name="connsiteX94" fmla="*/ 0 w 2643289"/>
                    <a:gd name="connsiteY94" fmla="*/ 5273136 h 5445637"/>
                    <a:gd name="connsiteX95" fmla="*/ 446056 w 2643289"/>
                    <a:gd name="connsiteY95" fmla="*/ 5350193 h 5445637"/>
                    <a:gd name="connsiteX96" fmla="*/ 574167 w 2643289"/>
                    <a:gd name="connsiteY96" fmla="*/ 5383245 h 5445637"/>
                    <a:gd name="connsiteX97" fmla="*/ 1211771 w 2643289"/>
                    <a:gd name="connsiteY97" fmla="*/ 5403056 h 5445637"/>
                    <a:gd name="connsiteX98" fmla="*/ 1301210 w 2643289"/>
                    <a:gd name="connsiteY98" fmla="*/ 5376577 h 5445637"/>
                    <a:gd name="connsiteX99" fmla="*/ 1560100 w 2643289"/>
                    <a:gd name="connsiteY99" fmla="*/ 5278660 h 5445637"/>
                    <a:gd name="connsiteX100" fmla="*/ 1720786 w 2643289"/>
                    <a:gd name="connsiteY100" fmla="*/ 5192840 h 5445637"/>
                    <a:gd name="connsiteX101" fmla="*/ 1988820 w 2643289"/>
                    <a:gd name="connsiteY101" fmla="*/ 4739831 h 5445637"/>
                    <a:gd name="connsiteX102" fmla="*/ 1978723 w 2643289"/>
                    <a:gd name="connsiteY102" fmla="*/ 4553236 h 5445637"/>
                    <a:gd name="connsiteX103" fmla="*/ 1957768 w 2643289"/>
                    <a:gd name="connsiteY103" fmla="*/ 4434650 h 5445637"/>
                    <a:gd name="connsiteX104" fmla="*/ 1941481 w 2643289"/>
                    <a:gd name="connsiteY104" fmla="*/ 4311968 h 5445637"/>
                    <a:gd name="connsiteX105" fmla="*/ 1935480 w 2643289"/>
                    <a:gd name="connsiteY105" fmla="*/ 3909060 h 5445637"/>
                    <a:gd name="connsiteX106" fmla="*/ 2306955 w 2643289"/>
                    <a:gd name="connsiteY106" fmla="*/ 3491484 h 5445637"/>
                    <a:gd name="connsiteX107" fmla="*/ 2391156 w 2643289"/>
                    <a:gd name="connsiteY107" fmla="*/ 3422999 h 5445637"/>
                    <a:gd name="connsiteX108" fmla="*/ 2471356 w 2643289"/>
                    <a:gd name="connsiteY108" fmla="*/ 3348228 h 5445637"/>
                    <a:gd name="connsiteX109" fmla="*/ 2529173 w 2643289"/>
                    <a:gd name="connsiteY109" fmla="*/ 3284982 h 5445637"/>
                    <a:gd name="connsiteX110" fmla="*/ 2579656 w 2643289"/>
                    <a:gd name="connsiteY110" fmla="*/ 2742438 h 5445637"/>
                    <a:gd name="connsiteX111" fmla="*/ 2552605 w 2643289"/>
                    <a:gd name="connsiteY111" fmla="*/ 2598992 h 5445637"/>
                    <a:gd name="connsiteX112" fmla="*/ 2513076 w 2643289"/>
                    <a:gd name="connsiteY112" fmla="*/ 1983105 h 5445637"/>
                    <a:gd name="connsiteX113" fmla="*/ 2460594 w 2643289"/>
                    <a:gd name="connsiteY113" fmla="*/ 1900619 h 5445637"/>
                    <a:gd name="connsiteX114" fmla="*/ 2027491 w 2643289"/>
                    <a:gd name="connsiteY114" fmla="*/ 1551432 h 5445637"/>
                    <a:gd name="connsiteX115" fmla="*/ 1937385 w 2643289"/>
                    <a:gd name="connsiteY115" fmla="*/ 1449038 h 5445637"/>
                    <a:gd name="connsiteX116" fmla="*/ 1877377 w 2643289"/>
                    <a:gd name="connsiteY116" fmla="*/ 1353693 h 5445637"/>
                    <a:gd name="connsiteX117" fmla="*/ 1751362 w 2643289"/>
                    <a:gd name="connsiteY117" fmla="*/ 1028986 h 5445637"/>
                    <a:gd name="connsiteX118" fmla="*/ 1711261 w 2643289"/>
                    <a:gd name="connsiteY118" fmla="*/ 930783 h 5445637"/>
                    <a:gd name="connsiteX119" fmla="*/ 1656683 w 2643289"/>
                    <a:gd name="connsiteY119" fmla="*/ 825913 h 5445637"/>
                    <a:gd name="connsiteX120" fmla="*/ 1009555 w 2643289"/>
                    <a:gd name="connsiteY120" fmla="*/ 238601 h 5445637"/>
                    <a:gd name="connsiteX121" fmla="*/ 913257 w 2643289"/>
                    <a:gd name="connsiteY121" fmla="*/ 174688 h 5445637"/>
                    <a:gd name="connsiteX122" fmla="*/ 708660 w 2643289"/>
                    <a:gd name="connsiteY122" fmla="*/ 65913 h 5445637"/>
                    <a:gd name="connsiteX123" fmla="*/ 623030 w 2643289"/>
                    <a:gd name="connsiteY123" fmla="*/ 27146 h 5445637"/>
                    <a:gd name="connsiteX124" fmla="*/ 623030 w 2643289"/>
                    <a:gd name="connsiteY124" fmla="*/ 27146 h 544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2643289" h="5445637">
                      <a:moveTo>
                        <a:pt x="623030" y="27146"/>
                      </a:moveTo>
                      <a:cubicBezTo>
                        <a:pt x="659130" y="42386"/>
                        <a:pt x="694468" y="58483"/>
                        <a:pt x="729234" y="75343"/>
                      </a:cubicBezTo>
                      <a:cubicBezTo>
                        <a:pt x="806958" y="113252"/>
                        <a:pt x="882396" y="154781"/>
                        <a:pt x="954691" y="202597"/>
                      </a:cubicBezTo>
                      <a:cubicBezTo>
                        <a:pt x="978789" y="218504"/>
                        <a:pt x="1002506" y="235172"/>
                        <a:pt x="1025938" y="252603"/>
                      </a:cubicBezTo>
                      <a:cubicBezTo>
                        <a:pt x="1196340" y="387001"/>
                        <a:pt x="1388555" y="487108"/>
                        <a:pt x="1537430" y="654939"/>
                      </a:cubicBezTo>
                      <a:cubicBezTo>
                        <a:pt x="1596961" y="722662"/>
                        <a:pt x="1640300" y="795719"/>
                        <a:pt x="1680210" y="871157"/>
                      </a:cubicBezTo>
                      <a:cubicBezTo>
                        <a:pt x="1692973" y="896684"/>
                        <a:pt x="1705356" y="922496"/>
                        <a:pt x="1717072" y="949166"/>
                      </a:cubicBezTo>
                      <a:cubicBezTo>
                        <a:pt x="1747647" y="1075277"/>
                        <a:pt x="1795843" y="1191578"/>
                        <a:pt x="1856041" y="1300734"/>
                      </a:cubicBezTo>
                      <a:cubicBezTo>
                        <a:pt x="1876139" y="1337120"/>
                        <a:pt x="1897570" y="1372743"/>
                        <a:pt x="1920050" y="1407605"/>
                      </a:cubicBezTo>
                      <a:cubicBezTo>
                        <a:pt x="1956911" y="1461516"/>
                        <a:pt x="1989391" y="1518380"/>
                        <a:pt x="2048923" y="1553528"/>
                      </a:cubicBezTo>
                      <a:cubicBezTo>
                        <a:pt x="2214086" y="1657731"/>
                        <a:pt x="2354770" y="1780889"/>
                        <a:pt x="2464879" y="1924622"/>
                      </a:cubicBezTo>
                      <a:cubicBezTo>
                        <a:pt x="2492407" y="1960531"/>
                        <a:pt x="2516600" y="1997964"/>
                        <a:pt x="2534888" y="2037017"/>
                      </a:cubicBezTo>
                      <a:cubicBezTo>
                        <a:pt x="2576798" y="2121980"/>
                        <a:pt x="2587657" y="2216658"/>
                        <a:pt x="2571369" y="2308765"/>
                      </a:cubicBezTo>
                      <a:cubicBezTo>
                        <a:pt x="2536221" y="2522601"/>
                        <a:pt x="2560511" y="2717483"/>
                        <a:pt x="2625471" y="2917793"/>
                      </a:cubicBezTo>
                      <a:cubicBezTo>
                        <a:pt x="2663381" y="3039618"/>
                        <a:pt x="2641663" y="3174968"/>
                        <a:pt x="2552033" y="3270695"/>
                      </a:cubicBezTo>
                      <a:cubicBezTo>
                        <a:pt x="2533840" y="3292031"/>
                        <a:pt x="2513838" y="3312319"/>
                        <a:pt x="2491931" y="3331559"/>
                      </a:cubicBezTo>
                      <a:cubicBezTo>
                        <a:pt x="2438686" y="3374993"/>
                        <a:pt x="2382679" y="3417475"/>
                        <a:pt x="2327624" y="3461576"/>
                      </a:cubicBezTo>
                      <a:cubicBezTo>
                        <a:pt x="2300097" y="3483483"/>
                        <a:pt x="2272856" y="3505867"/>
                        <a:pt x="2246090" y="3528822"/>
                      </a:cubicBezTo>
                      <a:cubicBezTo>
                        <a:pt x="1973103" y="3699986"/>
                        <a:pt x="1875663" y="4024884"/>
                        <a:pt x="1943290" y="4329399"/>
                      </a:cubicBezTo>
                      <a:cubicBezTo>
                        <a:pt x="1945671" y="4359212"/>
                        <a:pt x="1948625" y="4388835"/>
                        <a:pt x="1951958" y="4418552"/>
                      </a:cubicBezTo>
                      <a:cubicBezTo>
                        <a:pt x="1955292" y="4448175"/>
                        <a:pt x="1958911" y="4477798"/>
                        <a:pt x="1962626" y="4507421"/>
                      </a:cubicBezTo>
                      <a:cubicBezTo>
                        <a:pt x="1970056" y="4566666"/>
                        <a:pt x="1977866" y="4625817"/>
                        <a:pt x="1983962" y="4685443"/>
                      </a:cubicBezTo>
                      <a:cubicBezTo>
                        <a:pt x="1994821" y="4793742"/>
                        <a:pt x="1973103" y="4901946"/>
                        <a:pt x="1924336" y="4995577"/>
                      </a:cubicBezTo>
                      <a:cubicBezTo>
                        <a:pt x="1875568" y="5089113"/>
                        <a:pt x="1799558" y="5168075"/>
                        <a:pt x="1701832" y="5217605"/>
                      </a:cubicBezTo>
                      <a:cubicBezTo>
                        <a:pt x="1629727" y="5256562"/>
                        <a:pt x="1552670" y="5289805"/>
                        <a:pt x="1473994" y="5319236"/>
                      </a:cubicBezTo>
                      <a:cubicBezTo>
                        <a:pt x="1395317" y="5348669"/>
                        <a:pt x="1314926" y="5374291"/>
                        <a:pt x="1235869" y="5397722"/>
                      </a:cubicBezTo>
                      <a:cubicBezTo>
                        <a:pt x="1208723" y="5405152"/>
                        <a:pt x="1181957" y="5412486"/>
                        <a:pt x="1154906" y="5419154"/>
                      </a:cubicBezTo>
                      <a:cubicBezTo>
                        <a:pt x="909256" y="5485352"/>
                        <a:pt x="665131" y="5414867"/>
                        <a:pt x="422910" y="5345430"/>
                      </a:cubicBezTo>
                      <a:cubicBezTo>
                        <a:pt x="388334" y="5335524"/>
                        <a:pt x="353663" y="5325618"/>
                        <a:pt x="318897" y="5316093"/>
                      </a:cubicBezTo>
                      <a:cubicBezTo>
                        <a:pt x="221837" y="5291804"/>
                        <a:pt x="118967" y="5275612"/>
                        <a:pt x="18764" y="5270182"/>
                      </a:cubicBezTo>
                      <a:cubicBezTo>
                        <a:pt x="167640" y="5245798"/>
                        <a:pt x="316516" y="5281041"/>
                        <a:pt x="464439" y="5302377"/>
                      </a:cubicBezTo>
                      <a:cubicBezTo>
                        <a:pt x="502539" y="5308282"/>
                        <a:pt x="540734" y="5313998"/>
                        <a:pt x="578930" y="5318951"/>
                      </a:cubicBezTo>
                      <a:cubicBezTo>
                        <a:pt x="770001" y="5343811"/>
                        <a:pt x="960787" y="5349812"/>
                        <a:pt x="1137094" y="5261420"/>
                      </a:cubicBezTo>
                      <a:cubicBezTo>
                        <a:pt x="1165955" y="5246370"/>
                        <a:pt x="1194244" y="5230273"/>
                        <a:pt x="1222343" y="5213318"/>
                      </a:cubicBezTo>
                      <a:cubicBezTo>
                        <a:pt x="1278446" y="5179505"/>
                        <a:pt x="1334357" y="5143024"/>
                        <a:pt x="1387602" y="5103305"/>
                      </a:cubicBezTo>
                      <a:cubicBezTo>
                        <a:pt x="1482757" y="5040535"/>
                        <a:pt x="1553337" y="4953000"/>
                        <a:pt x="1595056" y="4852702"/>
                      </a:cubicBezTo>
                      <a:cubicBezTo>
                        <a:pt x="1636776" y="4752404"/>
                        <a:pt x="1649349" y="4639342"/>
                        <a:pt x="1627537" y="4524756"/>
                      </a:cubicBezTo>
                      <a:cubicBezTo>
                        <a:pt x="1619631" y="4486942"/>
                        <a:pt x="1610677" y="4448175"/>
                        <a:pt x="1601248" y="4408551"/>
                      </a:cubicBezTo>
                      <a:cubicBezTo>
                        <a:pt x="1591913" y="4366736"/>
                        <a:pt x="1579340" y="4324922"/>
                        <a:pt x="1565339" y="4283107"/>
                      </a:cubicBezTo>
                      <a:cubicBezTo>
                        <a:pt x="1551241" y="4241197"/>
                        <a:pt x="1535621" y="4199287"/>
                        <a:pt x="1520285" y="4157091"/>
                      </a:cubicBezTo>
                      <a:cubicBezTo>
                        <a:pt x="1466850" y="4008596"/>
                        <a:pt x="1399223" y="3859721"/>
                        <a:pt x="1420844" y="3697319"/>
                      </a:cubicBezTo>
                      <a:cubicBezTo>
                        <a:pt x="1445228" y="3526822"/>
                        <a:pt x="1596771" y="3434715"/>
                        <a:pt x="1722977" y="3345180"/>
                      </a:cubicBezTo>
                      <a:cubicBezTo>
                        <a:pt x="1749933" y="3325082"/>
                        <a:pt x="1776793" y="3304699"/>
                        <a:pt x="1802987" y="3283744"/>
                      </a:cubicBezTo>
                      <a:cubicBezTo>
                        <a:pt x="1829086" y="3262694"/>
                        <a:pt x="1854518" y="3241072"/>
                        <a:pt x="1878425" y="3218021"/>
                      </a:cubicBezTo>
                      <a:cubicBezTo>
                        <a:pt x="1904524" y="3192494"/>
                        <a:pt x="1928336" y="3166396"/>
                        <a:pt x="1950911" y="3139631"/>
                      </a:cubicBezTo>
                      <a:cubicBezTo>
                        <a:pt x="2016347" y="3063907"/>
                        <a:pt x="2070449" y="2982659"/>
                        <a:pt x="2092166" y="2885218"/>
                      </a:cubicBezTo>
                      <a:cubicBezTo>
                        <a:pt x="2135505" y="2684907"/>
                        <a:pt x="2162556" y="2503551"/>
                        <a:pt x="2219420" y="2311336"/>
                      </a:cubicBezTo>
                      <a:cubicBezTo>
                        <a:pt x="2251900" y="2205800"/>
                        <a:pt x="2268188" y="2086642"/>
                        <a:pt x="2212944" y="1985201"/>
                      </a:cubicBezTo>
                      <a:cubicBezTo>
                        <a:pt x="2197418" y="1956911"/>
                        <a:pt x="2177701" y="1932051"/>
                        <a:pt x="2155317" y="1909382"/>
                      </a:cubicBezTo>
                      <a:cubicBezTo>
                        <a:pt x="2065496" y="1818989"/>
                        <a:pt x="1930718" y="1765459"/>
                        <a:pt x="1829657" y="1680591"/>
                      </a:cubicBezTo>
                      <a:cubicBezTo>
                        <a:pt x="1789081" y="1645349"/>
                        <a:pt x="1753838" y="1604772"/>
                        <a:pt x="1726787" y="1558766"/>
                      </a:cubicBezTo>
                      <a:cubicBezTo>
                        <a:pt x="1711928" y="1532573"/>
                        <a:pt x="1698498" y="1506093"/>
                        <a:pt x="1686211" y="1479518"/>
                      </a:cubicBezTo>
                      <a:cubicBezTo>
                        <a:pt x="1624584" y="1346168"/>
                        <a:pt x="1589532" y="1207770"/>
                        <a:pt x="1525810" y="1076611"/>
                      </a:cubicBezTo>
                      <a:cubicBezTo>
                        <a:pt x="1509141" y="1045559"/>
                        <a:pt x="1491329" y="1016032"/>
                        <a:pt x="1472374" y="987743"/>
                      </a:cubicBezTo>
                      <a:cubicBezTo>
                        <a:pt x="1414843" y="903161"/>
                        <a:pt x="1346454" y="829342"/>
                        <a:pt x="1250442" y="782002"/>
                      </a:cubicBezTo>
                      <a:cubicBezTo>
                        <a:pt x="1301877" y="595217"/>
                        <a:pt x="1147572" y="438245"/>
                        <a:pt x="1031272" y="314992"/>
                      </a:cubicBezTo>
                      <a:cubicBezTo>
                        <a:pt x="996601" y="276416"/>
                        <a:pt x="959548" y="241459"/>
                        <a:pt x="919924" y="209645"/>
                      </a:cubicBezTo>
                      <a:cubicBezTo>
                        <a:pt x="880396" y="177832"/>
                        <a:pt x="838200" y="149162"/>
                        <a:pt x="794480" y="122777"/>
                      </a:cubicBezTo>
                      <a:cubicBezTo>
                        <a:pt x="765334" y="105251"/>
                        <a:pt x="735425" y="88678"/>
                        <a:pt x="705040" y="72962"/>
                      </a:cubicBezTo>
                      <a:cubicBezTo>
                        <a:pt x="644080" y="40291"/>
                        <a:pt x="579025" y="13240"/>
                        <a:pt x="508730" y="2381"/>
                      </a:cubicBezTo>
                      <a:cubicBezTo>
                        <a:pt x="546735" y="5334"/>
                        <a:pt x="584644" y="18859"/>
                        <a:pt x="623030" y="27146"/>
                      </a:cubicBezTo>
                      <a:lnTo>
                        <a:pt x="623030" y="27146"/>
                      </a:lnTo>
                      <a:close/>
                      <a:moveTo>
                        <a:pt x="623030" y="27146"/>
                      </a:moveTo>
                      <a:cubicBezTo>
                        <a:pt x="576453" y="16193"/>
                        <a:pt x="533209" y="0"/>
                        <a:pt x="484441" y="0"/>
                      </a:cubicBezTo>
                      <a:cubicBezTo>
                        <a:pt x="562927" y="5429"/>
                        <a:pt x="633317" y="35147"/>
                        <a:pt x="702373" y="68961"/>
                      </a:cubicBezTo>
                      <a:cubicBezTo>
                        <a:pt x="735425" y="86296"/>
                        <a:pt x="767715" y="104870"/>
                        <a:pt x="799052" y="124873"/>
                      </a:cubicBezTo>
                      <a:cubicBezTo>
                        <a:pt x="846106" y="154781"/>
                        <a:pt x="890873" y="187928"/>
                        <a:pt x="932593" y="224600"/>
                      </a:cubicBezTo>
                      <a:cubicBezTo>
                        <a:pt x="953452" y="242983"/>
                        <a:pt x="973550" y="262319"/>
                        <a:pt x="992791" y="282512"/>
                      </a:cubicBezTo>
                      <a:cubicBezTo>
                        <a:pt x="1104233" y="416814"/>
                        <a:pt x="1347883" y="571119"/>
                        <a:pt x="1234154" y="771430"/>
                      </a:cubicBezTo>
                      <a:cubicBezTo>
                        <a:pt x="1328928" y="822865"/>
                        <a:pt x="1407414" y="901351"/>
                        <a:pt x="1466945" y="996125"/>
                      </a:cubicBezTo>
                      <a:cubicBezTo>
                        <a:pt x="1487233" y="1029938"/>
                        <a:pt x="1505617" y="1064228"/>
                        <a:pt x="1522190" y="1099661"/>
                      </a:cubicBezTo>
                      <a:cubicBezTo>
                        <a:pt x="1562386" y="1222248"/>
                        <a:pt x="1608773" y="1339977"/>
                        <a:pt x="1662874" y="1454087"/>
                      </a:cubicBezTo>
                      <a:cubicBezTo>
                        <a:pt x="1680877" y="1492091"/>
                        <a:pt x="1699736" y="1529810"/>
                        <a:pt x="1719548" y="1567053"/>
                      </a:cubicBezTo>
                      <a:cubicBezTo>
                        <a:pt x="1813465" y="1748695"/>
                        <a:pt x="2032730" y="1794701"/>
                        <a:pt x="2157222" y="1946243"/>
                      </a:cubicBezTo>
                      <a:cubicBezTo>
                        <a:pt x="2182559" y="1977009"/>
                        <a:pt x="2202085" y="2009394"/>
                        <a:pt x="2216372" y="2043017"/>
                      </a:cubicBezTo>
                      <a:cubicBezTo>
                        <a:pt x="2249329" y="2122265"/>
                        <a:pt x="2246566" y="2208848"/>
                        <a:pt x="2219515" y="2290096"/>
                      </a:cubicBezTo>
                      <a:cubicBezTo>
                        <a:pt x="2165413" y="2474214"/>
                        <a:pt x="2116645" y="2644711"/>
                        <a:pt x="2076069" y="2836926"/>
                      </a:cubicBezTo>
                      <a:cubicBezTo>
                        <a:pt x="2051685" y="2934367"/>
                        <a:pt x="2000250" y="3018282"/>
                        <a:pt x="1940337" y="3096197"/>
                      </a:cubicBezTo>
                      <a:cubicBezTo>
                        <a:pt x="1922145" y="3120104"/>
                        <a:pt x="1903286" y="3143631"/>
                        <a:pt x="1883854" y="3167158"/>
                      </a:cubicBezTo>
                      <a:cubicBezTo>
                        <a:pt x="1859470" y="3194876"/>
                        <a:pt x="1834325" y="3221260"/>
                        <a:pt x="1808416" y="3246787"/>
                      </a:cubicBezTo>
                      <a:cubicBezTo>
                        <a:pt x="1782508" y="3272219"/>
                        <a:pt x="1755934" y="3296793"/>
                        <a:pt x="1728502" y="3320701"/>
                      </a:cubicBezTo>
                      <a:cubicBezTo>
                        <a:pt x="1645634" y="3394520"/>
                        <a:pt x="1542764" y="3443288"/>
                        <a:pt x="1466945" y="3527203"/>
                      </a:cubicBezTo>
                      <a:cubicBezTo>
                        <a:pt x="1296448" y="3711226"/>
                        <a:pt x="1407414" y="3965734"/>
                        <a:pt x="1479232" y="4164235"/>
                      </a:cubicBezTo>
                      <a:cubicBezTo>
                        <a:pt x="1493615" y="4204907"/>
                        <a:pt x="1508665" y="4245007"/>
                        <a:pt x="1523238" y="4284250"/>
                      </a:cubicBezTo>
                      <a:cubicBezTo>
                        <a:pt x="1537811" y="4323398"/>
                        <a:pt x="1551908" y="4361784"/>
                        <a:pt x="1564481" y="4399121"/>
                      </a:cubicBezTo>
                      <a:cubicBezTo>
                        <a:pt x="1574006" y="4439031"/>
                        <a:pt x="1582388" y="4478655"/>
                        <a:pt x="1588865" y="4517898"/>
                      </a:cubicBezTo>
                      <a:cubicBezTo>
                        <a:pt x="1602391" y="4590955"/>
                        <a:pt x="1599724" y="4664107"/>
                        <a:pt x="1584293" y="4733449"/>
                      </a:cubicBezTo>
                      <a:cubicBezTo>
                        <a:pt x="1564957" y="4826604"/>
                        <a:pt x="1523524" y="4913281"/>
                        <a:pt x="1455515" y="4986528"/>
                      </a:cubicBezTo>
                      <a:cubicBezTo>
                        <a:pt x="1400556" y="5043011"/>
                        <a:pt x="1337691" y="5091684"/>
                        <a:pt x="1271111" y="5135499"/>
                      </a:cubicBezTo>
                      <a:cubicBezTo>
                        <a:pt x="1237869" y="5157407"/>
                        <a:pt x="1203769" y="5178171"/>
                        <a:pt x="1169098" y="5198079"/>
                      </a:cubicBezTo>
                      <a:cubicBezTo>
                        <a:pt x="1132999" y="5217223"/>
                        <a:pt x="1096423" y="5235417"/>
                        <a:pt x="1057275" y="5250847"/>
                      </a:cubicBezTo>
                      <a:cubicBezTo>
                        <a:pt x="901446" y="5311045"/>
                        <a:pt x="733615" y="5311045"/>
                        <a:pt x="565785" y="5292090"/>
                      </a:cubicBezTo>
                      <a:cubicBezTo>
                        <a:pt x="535591" y="5288471"/>
                        <a:pt x="505301" y="5284375"/>
                        <a:pt x="475107" y="5280374"/>
                      </a:cubicBezTo>
                      <a:cubicBezTo>
                        <a:pt x="444913" y="5276374"/>
                        <a:pt x="414718" y="5272374"/>
                        <a:pt x="384334" y="5268945"/>
                      </a:cubicBezTo>
                      <a:cubicBezTo>
                        <a:pt x="257175" y="5254181"/>
                        <a:pt x="127254" y="5245989"/>
                        <a:pt x="0" y="5273136"/>
                      </a:cubicBezTo>
                      <a:cubicBezTo>
                        <a:pt x="151638" y="5262277"/>
                        <a:pt x="300418" y="5319141"/>
                        <a:pt x="446056" y="5350193"/>
                      </a:cubicBezTo>
                      <a:cubicBezTo>
                        <a:pt x="488918" y="5361337"/>
                        <a:pt x="531590" y="5372576"/>
                        <a:pt x="574167" y="5383245"/>
                      </a:cubicBezTo>
                      <a:cubicBezTo>
                        <a:pt x="787051" y="5436108"/>
                        <a:pt x="997553" y="5472494"/>
                        <a:pt x="1211771" y="5403056"/>
                      </a:cubicBezTo>
                      <a:cubicBezTo>
                        <a:pt x="1241774" y="5394674"/>
                        <a:pt x="1271588" y="5385816"/>
                        <a:pt x="1301210" y="5376577"/>
                      </a:cubicBezTo>
                      <a:cubicBezTo>
                        <a:pt x="1389316" y="5348478"/>
                        <a:pt x="1476280" y="5316570"/>
                        <a:pt x="1560100" y="5278660"/>
                      </a:cubicBezTo>
                      <a:cubicBezTo>
                        <a:pt x="1616011" y="5253324"/>
                        <a:pt x="1670399" y="5225320"/>
                        <a:pt x="1720786" y="5192840"/>
                      </a:cubicBezTo>
                      <a:cubicBezTo>
                        <a:pt x="1885855" y="5094732"/>
                        <a:pt x="1974342" y="4924044"/>
                        <a:pt x="1988820" y="4739831"/>
                      </a:cubicBezTo>
                      <a:cubicBezTo>
                        <a:pt x="1993678" y="4678394"/>
                        <a:pt x="1990249" y="4615434"/>
                        <a:pt x="1978723" y="4553236"/>
                      </a:cubicBezTo>
                      <a:cubicBezTo>
                        <a:pt x="1971294" y="4514660"/>
                        <a:pt x="1964055" y="4475036"/>
                        <a:pt x="1957768" y="4434650"/>
                      </a:cubicBezTo>
                      <a:cubicBezTo>
                        <a:pt x="1951387" y="4394264"/>
                        <a:pt x="1945862" y="4353211"/>
                        <a:pt x="1941481" y="4311968"/>
                      </a:cubicBezTo>
                      <a:cubicBezTo>
                        <a:pt x="1930051" y="4179665"/>
                        <a:pt x="1897570" y="4041648"/>
                        <a:pt x="1935480" y="3909060"/>
                      </a:cubicBezTo>
                      <a:cubicBezTo>
                        <a:pt x="1989582" y="3722275"/>
                        <a:pt x="2151983" y="3597783"/>
                        <a:pt x="2306955" y="3491484"/>
                      </a:cubicBezTo>
                      <a:cubicBezTo>
                        <a:pt x="2335340" y="3469100"/>
                        <a:pt x="2363629" y="3446526"/>
                        <a:pt x="2391156" y="3422999"/>
                      </a:cubicBezTo>
                      <a:cubicBezTo>
                        <a:pt x="2418683" y="3399377"/>
                        <a:pt x="2445639" y="3374708"/>
                        <a:pt x="2471356" y="3348228"/>
                      </a:cubicBezTo>
                      <a:cubicBezTo>
                        <a:pt x="2491550" y="3327654"/>
                        <a:pt x="2510885" y="3306604"/>
                        <a:pt x="2529173" y="3284982"/>
                      </a:cubicBezTo>
                      <a:cubicBezTo>
                        <a:pt x="2677097" y="3140393"/>
                        <a:pt x="2655475" y="2918365"/>
                        <a:pt x="2579656" y="2742438"/>
                      </a:cubicBezTo>
                      <a:cubicBezTo>
                        <a:pt x="2560701" y="2696432"/>
                        <a:pt x="2552605" y="2647665"/>
                        <a:pt x="2552605" y="2598992"/>
                      </a:cubicBezTo>
                      <a:cubicBezTo>
                        <a:pt x="2547175" y="2393252"/>
                        <a:pt x="2617565" y="2171319"/>
                        <a:pt x="2513076" y="1983105"/>
                      </a:cubicBezTo>
                      <a:cubicBezTo>
                        <a:pt x="2497741" y="1955197"/>
                        <a:pt x="2480024" y="1927765"/>
                        <a:pt x="2460594" y="1900619"/>
                      </a:cubicBezTo>
                      <a:cubicBezTo>
                        <a:pt x="2344198" y="1740884"/>
                        <a:pt x="2173700" y="1673257"/>
                        <a:pt x="2027491" y="1551432"/>
                      </a:cubicBezTo>
                      <a:cubicBezTo>
                        <a:pt x="1992344" y="1521619"/>
                        <a:pt x="1962531" y="1486472"/>
                        <a:pt x="1937385" y="1449038"/>
                      </a:cubicBezTo>
                      <a:cubicBezTo>
                        <a:pt x="1915573" y="1418368"/>
                        <a:pt x="1895856" y="1386459"/>
                        <a:pt x="1877377" y="1353693"/>
                      </a:cubicBezTo>
                      <a:cubicBezTo>
                        <a:pt x="1821942" y="1255300"/>
                        <a:pt x="1778127" y="1148334"/>
                        <a:pt x="1751362" y="1028986"/>
                      </a:cubicBezTo>
                      <a:cubicBezTo>
                        <a:pt x="1743265" y="993839"/>
                        <a:pt x="1726978" y="964025"/>
                        <a:pt x="1711261" y="930783"/>
                      </a:cubicBezTo>
                      <a:cubicBezTo>
                        <a:pt x="1694402" y="895255"/>
                        <a:pt x="1676305" y="860489"/>
                        <a:pt x="1656683" y="825913"/>
                      </a:cubicBezTo>
                      <a:cubicBezTo>
                        <a:pt x="1507807" y="557975"/>
                        <a:pt x="1239774" y="417195"/>
                        <a:pt x="1009555" y="238601"/>
                      </a:cubicBezTo>
                      <a:cubicBezTo>
                        <a:pt x="978408" y="215932"/>
                        <a:pt x="946213" y="194691"/>
                        <a:pt x="913257" y="174688"/>
                      </a:cubicBezTo>
                      <a:cubicBezTo>
                        <a:pt x="847344" y="134588"/>
                        <a:pt x="778478" y="99155"/>
                        <a:pt x="708660" y="65913"/>
                      </a:cubicBezTo>
                      <a:cubicBezTo>
                        <a:pt x="680180" y="52292"/>
                        <a:pt x="651796" y="39433"/>
                        <a:pt x="623030" y="27146"/>
                      </a:cubicBezTo>
                      <a:lnTo>
                        <a:pt x="623030" y="2714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295DBF67-681B-450E-A282-A76BA26738E0}"/>
                    </a:ext>
                  </a:extLst>
                </p:cNvPr>
                <p:cNvSpPr/>
                <p:nvPr/>
              </p:nvSpPr>
              <p:spPr>
                <a:xfrm>
                  <a:off x="7494040" y="675578"/>
                  <a:ext cx="1588670" cy="5132165"/>
                </a:xfrm>
                <a:custGeom>
                  <a:avLst/>
                  <a:gdLst>
                    <a:gd name="connsiteX0" fmla="*/ 175260 w 1588670"/>
                    <a:gd name="connsiteY0" fmla="*/ 95059 h 5132165"/>
                    <a:gd name="connsiteX1" fmla="*/ 584930 w 1588670"/>
                    <a:gd name="connsiteY1" fmla="*/ 501206 h 5132165"/>
                    <a:gd name="connsiteX2" fmla="*/ 647129 w 1588670"/>
                    <a:gd name="connsiteY2" fmla="*/ 602171 h 5132165"/>
                    <a:gd name="connsiteX3" fmla="*/ 719995 w 1588670"/>
                    <a:gd name="connsiteY3" fmla="*/ 771430 h 5132165"/>
                    <a:gd name="connsiteX4" fmla="*/ 826580 w 1588670"/>
                    <a:gd name="connsiteY4" fmla="*/ 1034987 h 5132165"/>
                    <a:gd name="connsiteX5" fmla="*/ 900303 w 1588670"/>
                    <a:gd name="connsiteY5" fmla="*/ 1153478 h 5132165"/>
                    <a:gd name="connsiteX6" fmla="*/ 1036701 w 1588670"/>
                    <a:gd name="connsiteY6" fmla="*/ 1285684 h 5132165"/>
                    <a:gd name="connsiteX7" fmla="*/ 1348169 w 1588670"/>
                    <a:gd name="connsiteY7" fmla="*/ 1540669 h 5132165"/>
                    <a:gd name="connsiteX8" fmla="*/ 1429607 w 1588670"/>
                    <a:gd name="connsiteY8" fmla="*/ 1642586 h 5132165"/>
                    <a:gd name="connsiteX9" fmla="*/ 1502283 w 1588670"/>
                    <a:gd name="connsiteY9" fmla="*/ 2295335 h 5132165"/>
                    <a:gd name="connsiteX10" fmla="*/ 1518571 w 1588670"/>
                    <a:gd name="connsiteY10" fmla="*/ 2414397 h 5132165"/>
                    <a:gd name="connsiteX11" fmla="*/ 1501235 w 1588670"/>
                    <a:gd name="connsiteY11" fmla="*/ 2969514 h 5132165"/>
                    <a:gd name="connsiteX12" fmla="*/ 1441895 w 1588670"/>
                    <a:gd name="connsiteY12" fmla="*/ 3031141 h 5132165"/>
                    <a:gd name="connsiteX13" fmla="*/ 1308164 w 1588670"/>
                    <a:gd name="connsiteY13" fmla="*/ 3138297 h 5132165"/>
                    <a:gd name="connsiteX14" fmla="*/ 1240536 w 1588670"/>
                    <a:gd name="connsiteY14" fmla="*/ 3191732 h 5132165"/>
                    <a:gd name="connsiteX15" fmla="*/ 1174433 w 1588670"/>
                    <a:gd name="connsiteY15" fmla="*/ 3246977 h 5132165"/>
                    <a:gd name="connsiteX16" fmla="*/ 895160 w 1588670"/>
                    <a:gd name="connsiteY16" fmla="*/ 4044791 h 5132165"/>
                    <a:gd name="connsiteX17" fmla="*/ 904685 w 1588670"/>
                    <a:gd name="connsiteY17" fmla="*/ 4152519 h 5132165"/>
                    <a:gd name="connsiteX18" fmla="*/ 928497 w 1588670"/>
                    <a:gd name="connsiteY18" fmla="*/ 4366070 h 5132165"/>
                    <a:gd name="connsiteX19" fmla="*/ 875919 w 1588670"/>
                    <a:gd name="connsiteY19" fmla="*/ 4676680 h 5132165"/>
                    <a:gd name="connsiteX20" fmla="*/ 661988 w 1588670"/>
                    <a:gd name="connsiteY20" fmla="*/ 4902232 h 5132165"/>
                    <a:gd name="connsiteX21" fmla="*/ 462534 w 1588670"/>
                    <a:gd name="connsiteY21" fmla="*/ 4997196 h 5132165"/>
                    <a:gd name="connsiteX22" fmla="*/ 357569 w 1588670"/>
                    <a:gd name="connsiteY22" fmla="*/ 5036153 h 5132165"/>
                    <a:gd name="connsiteX23" fmla="*/ 252032 w 1588670"/>
                    <a:gd name="connsiteY23" fmla="*/ 5071015 h 5132165"/>
                    <a:gd name="connsiteX24" fmla="*/ 40672 w 1588670"/>
                    <a:gd name="connsiteY24" fmla="*/ 5126546 h 5132165"/>
                    <a:gd name="connsiteX25" fmla="*/ 207169 w 1588670"/>
                    <a:gd name="connsiteY25" fmla="*/ 5080445 h 5132165"/>
                    <a:gd name="connsiteX26" fmla="*/ 285941 w 1588670"/>
                    <a:gd name="connsiteY26" fmla="*/ 5048346 h 5132165"/>
                    <a:gd name="connsiteX27" fmla="*/ 362903 w 1588670"/>
                    <a:gd name="connsiteY27" fmla="*/ 5011960 h 5132165"/>
                    <a:gd name="connsiteX28" fmla="*/ 509302 w 1588670"/>
                    <a:gd name="connsiteY28" fmla="*/ 4925854 h 5132165"/>
                    <a:gd name="connsiteX29" fmla="*/ 784193 w 1588670"/>
                    <a:gd name="connsiteY29" fmla="*/ 4485799 h 5132165"/>
                    <a:gd name="connsiteX30" fmla="*/ 782289 w 1588670"/>
                    <a:gd name="connsiteY30" fmla="*/ 4303586 h 5132165"/>
                    <a:gd name="connsiteX31" fmla="*/ 746665 w 1588670"/>
                    <a:gd name="connsiteY31" fmla="*/ 4131374 h 5132165"/>
                    <a:gd name="connsiteX32" fmla="*/ 723900 w 1588670"/>
                    <a:gd name="connsiteY32" fmla="*/ 4042219 h 5132165"/>
                    <a:gd name="connsiteX33" fmla="*/ 620078 w 1588670"/>
                    <a:gd name="connsiteY33" fmla="*/ 3752183 h 5132165"/>
                    <a:gd name="connsiteX34" fmla="*/ 594455 w 1588670"/>
                    <a:gd name="connsiteY34" fmla="*/ 3653123 h 5132165"/>
                    <a:gd name="connsiteX35" fmla="*/ 774763 w 1588670"/>
                    <a:gd name="connsiteY35" fmla="*/ 3229928 h 5132165"/>
                    <a:gd name="connsiteX36" fmla="*/ 851059 w 1588670"/>
                    <a:gd name="connsiteY36" fmla="*/ 3173825 h 5132165"/>
                    <a:gd name="connsiteX37" fmla="*/ 1004030 w 1588670"/>
                    <a:gd name="connsiteY37" fmla="*/ 3063811 h 5132165"/>
                    <a:gd name="connsiteX38" fmla="*/ 1080135 w 1588670"/>
                    <a:gd name="connsiteY38" fmla="*/ 2997136 h 5132165"/>
                    <a:gd name="connsiteX39" fmla="*/ 1183196 w 1588670"/>
                    <a:gd name="connsiteY39" fmla="*/ 2890076 h 5132165"/>
                    <a:gd name="connsiteX40" fmla="*/ 1291114 w 1588670"/>
                    <a:gd name="connsiteY40" fmla="*/ 2568511 h 5132165"/>
                    <a:gd name="connsiteX41" fmla="*/ 1339882 w 1588670"/>
                    <a:gd name="connsiteY41" fmla="*/ 1929670 h 5132165"/>
                    <a:gd name="connsiteX42" fmla="*/ 1319213 w 1588670"/>
                    <a:gd name="connsiteY42" fmla="*/ 1706118 h 5132165"/>
                    <a:gd name="connsiteX43" fmla="*/ 1261110 w 1588670"/>
                    <a:gd name="connsiteY43" fmla="*/ 1618393 h 5132165"/>
                    <a:gd name="connsiteX44" fmla="*/ 1180148 w 1588670"/>
                    <a:gd name="connsiteY44" fmla="*/ 1542574 h 5132165"/>
                    <a:gd name="connsiteX45" fmla="*/ 747427 w 1588670"/>
                    <a:gd name="connsiteY45" fmla="*/ 1181862 h 5132165"/>
                    <a:gd name="connsiteX46" fmla="*/ 694468 w 1588670"/>
                    <a:gd name="connsiteY46" fmla="*/ 1064514 h 5132165"/>
                    <a:gd name="connsiteX47" fmla="*/ 590169 w 1588670"/>
                    <a:gd name="connsiteY47" fmla="*/ 689610 h 5132165"/>
                    <a:gd name="connsiteX48" fmla="*/ 538639 w 1588670"/>
                    <a:gd name="connsiteY48" fmla="*/ 573119 h 5132165"/>
                    <a:gd name="connsiteX49" fmla="*/ 51435 w 1588670"/>
                    <a:gd name="connsiteY49" fmla="*/ 10477 h 5132165"/>
                    <a:gd name="connsiteX50" fmla="*/ 175260 w 1588670"/>
                    <a:gd name="connsiteY50" fmla="*/ 95059 h 5132165"/>
                    <a:gd name="connsiteX51" fmla="*/ 175260 w 1588670"/>
                    <a:gd name="connsiteY51" fmla="*/ 95059 h 5132165"/>
                    <a:gd name="connsiteX52" fmla="*/ 175260 w 1588670"/>
                    <a:gd name="connsiteY52" fmla="*/ 95059 h 5132165"/>
                    <a:gd name="connsiteX53" fmla="*/ 32480 w 1588670"/>
                    <a:gd name="connsiteY53" fmla="*/ 0 h 5132165"/>
                    <a:gd name="connsiteX54" fmla="*/ 531019 w 1588670"/>
                    <a:gd name="connsiteY54" fmla="*/ 600742 h 5132165"/>
                    <a:gd name="connsiteX55" fmla="*/ 577787 w 1588670"/>
                    <a:gd name="connsiteY55" fmla="*/ 707517 h 5132165"/>
                    <a:gd name="connsiteX56" fmla="*/ 611791 w 1588670"/>
                    <a:gd name="connsiteY56" fmla="*/ 809339 h 5132165"/>
                    <a:gd name="connsiteX57" fmla="*/ 690753 w 1588670"/>
                    <a:gd name="connsiteY57" fmla="*/ 1067562 h 5132165"/>
                    <a:gd name="connsiteX58" fmla="*/ 747522 w 1588670"/>
                    <a:gd name="connsiteY58" fmla="*/ 1185386 h 5132165"/>
                    <a:gd name="connsiteX59" fmla="*/ 1131570 w 1588670"/>
                    <a:gd name="connsiteY59" fmla="*/ 1513142 h 5132165"/>
                    <a:gd name="connsiteX60" fmla="*/ 1228344 w 1588670"/>
                    <a:gd name="connsiteY60" fmla="*/ 1591818 h 5132165"/>
                    <a:gd name="connsiteX61" fmla="*/ 1299591 w 1588670"/>
                    <a:gd name="connsiteY61" fmla="*/ 1683925 h 5132165"/>
                    <a:gd name="connsiteX62" fmla="*/ 1342739 w 1588670"/>
                    <a:gd name="connsiteY62" fmla="*/ 1921764 h 5132165"/>
                    <a:gd name="connsiteX63" fmla="*/ 1266920 w 1588670"/>
                    <a:gd name="connsiteY63" fmla="*/ 2365724 h 5132165"/>
                    <a:gd name="connsiteX64" fmla="*/ 1114044 w 1588670"/>
                    <a:gd name="connsiteY64" fmla="*/ 2962275 h 5132165"/>
                    <a:gd name="connsiteX65" fmla="*/ 1052418 w 1588670"/>
                    <a:gd name="connsiteY65" fmla="*/ 3021235 h 5132165"/>
                    <a:gd name="connsiteX66" fmla="*/ 833723 w 1588670"/>
                    <a:gd name="connsiteY66" fmla="*/ 3182303 h 5132165"/>
                    <a:gd name="connsiteX67" fmla="*/ 755237 w 1588670"/>
                    <a:gd name="connsiteY67" fmla="*/ 3234690 h 5132165"/>
                    <a:gd name="connsiteX68" fmla="*/ 605600 w 1588670"/>
                    <a:gd name="connsiteY68" fmla="*/ 3746944 h 5132165"/>
                    <a:gd name="connsiteX69" fmla="*/ 643128 w 1588670"/>
                    <a:gd name="connsiteY69" fmla="*/ 3859149 h 5132165"/>
                    <a:gd name="connsiteX70" fmla="*/ 733139 w 1588670"/>
                    <a:gd name="connsiteY70" fmla="*/ 4069747 h 5132165"/>
                    <a:gd name="connsiteX71" fmla="*/ 764000 w 1588670"/>
                    <a:gd name="connsiteY71" fmla="*/ 4210622 h 5132165"/>
                    <a:gd name="connsiteX72" fmla="*/ 778574 w 1588670"/>
                    <a:gd name="connsiteY72" fmla="*/ 4355592 h 5132165"/>
                    <a:gd name="connsiteX73" fmla="*/ 767620 w 1588670"/>
                    <a:gd name="connsiteY73" fmla="*/ 4535519 h 5132165"/>
                    <a:gd name="connsiteX74" fmla="*/ 599694 w 1588670"/>
                    <a:gd name="connsiteY74" fmla="*/ 4841939 h 5132165"/>
                    <a:gd name="connsiteX75" fmla="*/ 421577 w 1588670"/>
                    <a:gd name="connsiteY75" fmla="*/ 4973479 h 5132165"/>
                    <a:gd name="connsiteX76" fmla="*/ 324041 w 1588670"/>
                    <a:gd name="connsiteY76" fmla="*/ 5026724 h 5132165"/>
                    <a:gd name="connsiteX77" fmla="*/ 222790 w 1588670"/>
                    <a:gd name="connsiteY77" fmla="*/ 5072253 h 5132165"/>
                    <a:gd name="connsiteX78" fmla="*/ 0 w 1588670"/>
                    <a:gd name="connsiteY78" fmla="*/ 5132166 h 5132165"/>
                    <a:gd name="connsiteX79" fmla="*/ 240221 w 1588670"/>
                    <a:gd name="connsiteY79" fmla="*/ 5075492 h 5132165"/>
                    <a:gd name="connsiteX80" fmla="*/ 352711 w 1588670"/>
                    <a:gd name="connsiteY80" fmla="*/ 5036153 h 5132165"/>
                    <a:gd name="connsiteX81" fmla="*/ 463201 w 1588670"/>
                    <a:gd name="connsiteY81" fmla="*/ 4991386 h 5132165"/>
                    <a:gd name="connsiteX82" fmla="*/ 673132 w 1588670"/>
                    <a:gd name="connsiteY82" fmla="*/ 4880991 h 5132165"/>
                    <a:gd name="connsiteX83" fmla="*/ 885730 w 1588670"/>
                    <a:gd name="connsiteY83" fmla="*/ 4657154 h 5132165"/>
                    <a:gd name="connsiteX84" fmla="*/ 939356 w 1588670"/>
                    <a:gd name="connsiteY84" fmla="*/ 4352544 h 5132165"/>
                    <a:gd name="connsiteX85" fmla="*/ 912876 w 1588670"/>
                    <a:gd name="connsiteY85" fmla="*/ 4171760 h 5132165"/>
                    <a:gd name="connsiteX86" fmla="*/ 899731 w 1588670"/>
                    <a:gd name="connsiteY86" fmla="*/ 4078129 h 5132165"/>
                    <a:gd name="connsiteX87" fmla="*/ 888873 w 1588670"/>
                    <a:gd name="connsiteY87" fmla="*/ 3983546 h 5132165"/>
                    <a:gd name="connsiteX88" fmla="*/ 877062 w 1588670"/>
                    <a:gd name="connsiteY88" fmla="*/ 3621786 h 5132165"/>
                    <a:gd name="connsiteX89" fmla="*/ 1227677 w 1588670"/>
                    <a:gd name="connsiteY89" fmla="*/ 3213926 h 5132165"/>
                    <a:gd name="connsiteX90" fmla="*/ 1342263 w 1588670"/>
                    <a:gd name="connsiteY90" fmla="*/ 3122962 h 5132165"/>
                    <a:gd name="connsiteX91" fmla="*/ 1448181 w 1588670"/>
                    <a:gd name="connsiteY91" fmla="*/ 3024759 h 5132165"/>
                    <a:gd name="connsiteX92" fmla="*/ 1513142 w 1588670"/>
                    <a:gd name="connsiteY92" fmla="*/ 2376678 h 5132165"/>
                    <a:gd name="connsiteX93" fmla="*/ 1510474 w 1588670"/>
                    <a:gd name="connsiteY93" fmla="*/ 2119503 h 5132165"/>
                    <a:gd name="connsiteX94" fmla="*/ 1469232 w 1588670"/>
                    <a:gd name="connsiteY94" fmla="*/ 1691735 h 5132165"/>
                    <a:gd name="connsiteX95" fmla="*/ 1418463 w 1588670"/>
                    <a:gd name="connsiteY95" fmla="*/ 1610582 h 5132165"/>
                    <a:gd name="connsiteX96" fmla="*/ 993458 w 1588670"/>
                    <a:gd name="connsiteY96" fmla="*/ 1264063 h 5132165"/>
                    <a:gd name="connsiteX97" fmla="*/ 856679 w 1588670"/>
                    <a:gd name="connsiteY97" fmla="*/ 1117283 h 5132165"/>
                    <a:gd name="connsiteX98" fmla="*/ 809054 w 1588670"/>
                    <a:gd name="connsiteY98" fmla="*/ 1027176 h 5132165"/>
                    <a:gd name="connsiteX99" fmla="*/ 667322 w 1588670"/>
                    <a:gd name="connsiteY99" fmla="*/ 643985 h 5132165"/>
                    <a:gd name="connsiteX100" fmla="*/ 624459 w 1588670"/>
                    <a:gd name="connsiteY100" fmla="*/ 560642 h 5132165"/>
                    <a:gd name="connsiteX101" fmla="*/ 576453 w 1588670"/>
                    <a:gd name="connsiteY101" fmla="*/ 479108 h 5132165"/>
                    <a:gd name="connsiteX102" fmla="*/ 175260 w 1588670"/>
                    <a:gd name="connsiteY102" fmla="*/ 95059 h 5132165"/>
                    <a:gd name="connsiteX103" fmla="*/ 175260 w 1588670"/>
                    <a:gd name="connsiteY103" fmla="*/ 95059 h 513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1588670" h="5132165">
                      <a:moveTo>
                        <a:pt x="175260" y="95059"/>
                      </a:moveTo>
                      <a:cubicBezTo>
                        <a:pt x="356711" y="187928"/>
                        <a:pt x="478727" y="335947"/>
                        <a:pt x="584930" y="501206"/>
                      </a:cubicBezTo>
                      <a:cubicBezTo>
                        <a:pt x="606171" y="534257"/>
                        <a:pt x="626840" y="568071"/>
                        <a:pt x="647129" y="602171"/>
                      </a:cubicBezTo>
                      <a:cubicBezTo>
                        <a:pt x="676656" y="655034"/>
                        <a:pt x="703707" y="711899"/>
                        <a:pt x="719995" y="771430"/>
                      </a:cubicBezTo>
                      <a:cubicBezTo>
                        <a:pt x="745046" y="866204"/>
                        <a:pt x="781717" y="953262"/>
                        <a:pt x="826580" y="1034987"/>
                      </a:cubicBezTo>
                      <a:cubicBezTo>
                        <a:pt x="848964" y="1075849"/>
                        <a:pt x="873442" y="1115282"/>
                        <a:pt x="900303" y="1153478"/>
                      </a:cubicBezTo>
                      <a:cubicBezTo>
                        <a:pt x="936593" y="1207199"/>
                        <a:pt x="982599" y="1253204"/>
                        <a:pt x="1036701" y="1285684"/>
                      </a:cubicBezTo>
                      <a:cubicBezTo>
                        <a:pt x="1157478" y="1356741"/>
                        <a:pt x="1261205" y="1442657"/>
                        <a:pt x="1348169" y="1540669"/>
                      </a:cubicBezTo>
                      <a:cubicBezTo>
                        <a:pt x="1377124" y="1573340"/>
                        <a:pt x="1404271" y="1607344"/>
                        <a:pt x="1429607" y="1642586"/>
                      </a:cubicBezTo>
                      <a:cubicBezTo>
                        <a:pt x="1583436" y="1829753"/>
                        <a:pt x="1499521" y="2078736"/>
                        <a:pt x="1502283" y="2295335"/>
                      </a:cubicBezTo>
                      <a:cubicBezTo>
                        <a:pt x="1502283" y="2335911"/>
                        <a:pt x="1507712" y="2376583"/>
                        <a:pt x="1518571" y="2414397"/>
                      </a:cubicBezTo>
                      <a:cubicBezTo>
                        <a:pt x="1578102" y="2593086"/>
                        <a:pt x="1648492" y="2812352"/>
                        <a:pt x="1501235" y="2969514"/>
                      </a:cubicBezTo>
                      <a:cubicBezTo>
                        <a:pt x="1483233" y="2991041"/>
                        <a:pt x="1463421" y="3011615"/>
                        <a:pt x="1441895" y="3031141"/>
                      </a:cubicBezTo>
                      <a:cubicBezTo>
                        <a:pt x="1398746" y="3067812"/>
                        <a:pt x="1353407" y="3102864"/>
                        <a:pt x="1308164" y="3138297"/>
                      </a:cubicBezTo>
                      <a:cubicBezTo>
                        <a:pt x="1285494" y="3155918"/>
                        <a:pt x="1262824" y="3173730"/>
                        <a:pt x="1240536" y="3191732"/>
                      </a:cubicBezTo>
                      <a:cubicBezTo>
                        <a:pt x="1218152" y="3209735"/>
                        <a:pt x="1196055" y="3228118"/>
                        <a:pt x="1174433" y="3246977"/>
                      </a:cubicBezTo>
                      <a:cubicBezTo>
                        <a:pt x="904113" y="3415951"/>
                        <a:pt x="839153" y="3751612"/>
                        <a:pt x="895160" y="4044791"/>
                      </a:cubicBezTo>
                      <a:cubicBezTo>
                        <a:pt x="897732" y="4080701"/>
                        <a:pt x="900970" y="4116705"/>
                        <a:pt x="904685" y="4152519"/>
                      </a:cubicBezTo>
                      <a:cubicBezTo>
                        <a:pt x="912114" y="4224243"/>
                        <a:pt x="921067" y="4295680"/>
                        <a:pt x="928497" y="4366070"/>
                      </a:cubicBezTo>
                      <a:cubicBezTo>
                        <a:pt x="939356" y="4473035"/>
                        <a:pt x="921067" y="4581906"/>
                        <a:pt x="875919" y="4676680"/>
                      </a:cubicBezTo>
                      <a:cubicBezTo>
                        <a:pt x="830771" y="4771454"/>
                        <a:pt x="758762" y="4852035"/>
                        <a:pt x="661988" y="4902232"/>
                      </a:cubicBezTo>
                      <a:cubicBezTo>
                        <a:pt x="599789" y="4938713"/>
                        <a:pt x="531971" y="4969669"/>
                        <a:pt x="462534" y="4997196"/>
                      </a:cubicBezTo>
                      <a:cubicBezTo>
                        <a:pt x="427863" y="5011007"/>
                        <a:pt x="392716" y="5023962"/>
                        <a:pt x="357569" y="5036153"/>
                      </a:cubicBezTo>
                      <a:cubicBezTo>
                        <a:pt x="322421" y="5048440"/>
                        <a:pt x="287084" y="5059966"/>
                        <a:pt x="252032" y="5071015"/>
                      </a:cubicBezTo>
                      <a:cubicBezTo>
                        <a:pt x="184213" y="5094066"/>
                        <a:pt x="113824" y="5113020"/>
                        <a:pt x="40672" y="5126546"/>
                      </a:cubicBezTo>
                      <a:cubicBezTo>
                        <a:pt x="100203" y="5121116"/>
                        <a:pt x="154400" y="5096732"/>
                        <a:pt x="207169" y="5080445"/>
                      </a:cubicBezTo>
                      <a:cubicBezTo>
                        <a:pt x="233648" y="5070444"/>
                        <a:pt x="259937" y="5059775"/>
                        <a:pt x="285941" y="5048346"/>
                      </a:cubicBezTo>
                      <a:cubicBezTo>
                        <a:pt x="311944" y="5036916"/>
                        <a:pt x="337566" y="5024819"/>
                        <a:pt x="362903" y="5011960"/>
                      </a:cubicBezTo>
                      <a:cubicBezTo>
                        <a:pt x="413480" y="4986243"/>
                        <a:pt x="462534" y="4957572"/>
                        <a:pt x="509302" y="4925854"/>
                      </a:cubicBezTo>
                      <a:cubicBezTo>
                        <a:pt x="667417" y="4830699"/>
                        <a:pt x="761714" y="4665345"/>
                        <a:pt x="784193" y="4485799"/>
                      </a:cubicBezTo>
                      <a:cubicBezTo>
                        <a:pt x="791623" y="4425982"/>
                        <a:pt x="791147" y="4364546"/>
                        <a:pt x="782289" y="4303586"/>
                      </a:cubicBezTo>
                      <a:cubicBezTo>
                        <a:pt x="773716" y="4247674"/>
                        <a:pt x="760857" y="4189952"/>
                        <a:pt x="746665" y="4131374"/>
                      </a:cubicBezTo>
                      <a:cubicBezTo>
                        <a:pt x="739521" y="4101941"/>
                        <a:pt x="732092" y="4072223"/>
                        <a:pt x="723900" y="4042219"/>
                      </a:cubicBezTo>
                      <a:cubicBezTo>
                        <a:pt x="697611" y="3945541"/>
                        <a:pt x="651320" y="3849815"/>
                        <a:pt x="620078" y="3752183"/>
                      </a:cubicBezTo>
                      <a:cubicBezTo>
                        <a:pt x="609600" y="3719513"/>
                        <a:pt x="600742" y="3686556"/>
                        <a:pt x="594455" y="3653123"/>
                      </a:cubicBezTo>
                      <a:cubicBezTo>
                        <a:pt x="552260" y="3488817"/>
                        <a:pt x="638842" y="3323749"/>
                        <a:pt x="774763" y="3229928"/>
                      </a:cubicBezTo>
                      <a:cubicBezTo>
                        <a:pt x="799338" y="3210497"/>
                        <a:pt x="825056" y="3192018"/>
                        <a:pt x="851059" y="3173825"/>
                      </a:cubicBezTo>
                      <a:cubicBezTo>
                        <a:pt x="903066" y="3137535"/>
                        <a:pt x="956215" y="3102578"/>
                        <a:pt x="1004030" y="3063811"/>
                      </a:cubicBezTo>
                      <a:cubicBezTo>
                        <a:pt x="1030796" y="3041999"/>
                        <a:pt x="1055751" y="3019806"/>
                        <a:pt x="1080135" y="2997136"/>
                      </a:cubicBezTo>
                      <a:cubicBezTo>
                        <a:pt x="1116044" y="2963037"/>
                        <a:pt x="1150716" y="2927794"/>
                        <a:pt x="1183196" y="2890076"/>
                      </a:cubicBezTo>
                      <a:cubicBezTo>
                        <a:pt x="1261301" y="2804065"/>
                        <a:pt x="1315498" y="2690336"/>
                        <a:pt x="1291114" y="2568511"/>
                      </a:cubicBezTo>
                      <a:cubicBezTo>
                        <a:pt x="1242441" y="2343817"/>
                        <a:pt x="1283017" y="2143506"/>
                        <a:pt x="1339882" y="1929670"/>
                      </a:cubicBezTo>
                      <a:cubicBezTo>
                        <a:pt x="1358837" y="1853851"/>
                        <a:pt x="1356170" y="1772698"/>
                        <a:pt x="1319213" y="1706118"/>
                      </a:cubicBezTo>
                      <a:cubicBezTo>
                        <a:pt x="1303306" y="1675162"/>
                        <a:pt x="1284161" y="1645825"/>
                        <a:pt x="1261110" y="1618393"/>
                      </a:cubicBezTo>
                      <a:cubicBezTo>
                        <a:pt x="1238060" y="1590961"/>
                        <a:pt x="1211294" y="1565529"/>
                        <a:pt x="1180148" y="1542574"/>
                      </a:cubicBezTo>
                      <a:cubicBezTo>
                        <a:pt x="1023176" y="1428845"/>
                        <a:pt x="833723" y="1361218"/>
                        <a:pt x="747427" y="1181862"/>
                      </a:cubicBezTo>
                      <a:cubicBezTo>
                        <a:pt x="728186" y="1143476"/>
                        <a:pt x="710565" y="1104329"/>
                        <a:pt x="694468" y="1064514"/>
                      </a:cubicBezTo>
                      <a:cubicBezTo>
                        <a:pt x="646081" y="945071"/>
                        <a:pt x="611505" y="819626"/>
                        <a:pt x="590169" y="689610"/>
                      </a:cubicBezTo>
                      <a:cubicBezTo>
                        <a:pt x="575501" y="648748"/>
                        <a:pt x="558070" y="610172"/>
                        <a:pt x="538639" y="573119"/>
                      </a:cubicBezTo>
                      <a:cubicBezTo>
                        <a:pt x="421862" y="350520"/>
                        <a:pt x="250317" y="166878"/>
                        <a:pt x="51435" y="10477"/>
                      </a:cubicBezTo>
                      <a:cubicBezTo>
                        <a:pt x="92012" y="37909"/>
                        <a:pt x="132588" y="67723"/>
                        <a:pt x="175260" y="95059"/>
                      </a:cubicBezTo>
                      <a:lnTo>
                        <a:pt x="175260" y="95059"/>
                      </a:lnTo>
                      <a:close/>
                      <a:moveTo>
                        <a:pt x="175260" y="95059"/>
                      </a:moveTo>
                      <a:cubicBezTo>
                        <a:pt x="127254" y="64960"/>
                        <a:pt x="83915" y="27146"/>
                        <a:pt x="32480" y="0"/>
                      </a:cubicBezTo>
                      <a:cubicBezTo>
                        <a:pt x="278797" y="128873"/>
                        <a:pt x="413671" y="358521"/>
                        <a:pt x="531019" y="600742"/>
                      </a:cubicBezTo>
                      <a:cubicBezTo>
                        <a:pt x="547211" y="635699"/>
                        <a:pt x="563023" y="671036"/>
                        <a:pt x="577787" y="707517"/>
                      </a:cubicBezTo>
                      <a:cubicBezTo>
                        <a:pt x="592836" y="738950"/>
                        <a:pt x="603695" y="774192"/>
                        <a:pt x="611791" y="809339"/>
                      </a:cubicBezTo>
                      <a:cubicBezTo>
                        <a:pt x="629412" y="901351"/>
                        <a:pt x="656463" y="986790"/>
                        <a:pt x="690753" y="1067562"/>
                      </a:cubicBezTo>
                      <a:cubicBezTo>
                        <a:pt x="707898" y="1107948"/>
                        <a:pt x="726853" y="1147096"/>
                        <a:pt x="747522" y="1185386"/>
                      </a:cubicBezTo>
                      <a:cubicBezTo>
                        <a:pt x="828389" y="1342644"/>
                        <a:pt x="985361" y="1418368"/>
                        <a:pt x="1131570" y="1513142"/>
                      </a:cubicBezTo>
                      <a:cubicBezTo>
                        <a:pt x="1168432" y="1536859"/>
                        <a:pt x="1200531" y="1563243"/>
                        <a:pt x="1228344" y="1591818"/>
                      </a:cubicBezTo>
                      <a:cubicBezTo>
                        <a:pt x="1256157" y="1620488"/>
                        <a:pt x="1279684" y="1651349"/>
                        <a:pt x="1299591" y="1683925"/>
                      </a:cubicBezTo>
                      <a:cubicBezTo>
                        <a:pt x="1345501" y="1754029"/>
                        <a:pt x="1356265" y="1837849"/>
                        <a:pt x="1342739" y="1921764"/>
                      </a:cubicBezTo>
                      <a:cubicBezTo>
                        <a:pt x="1318355" y="2073402"/>
                        <a:pt x="1239869" y="2211419"/>
                        <a:pt x="1266920" y="2365724"/>
                      </a:cubicBezTo>
                      <a:cubicBezTo>
                        <a:pt x="1304830" y="2584990"/>
                        <a:pt x="1293971" y="2815019"/>
                        <a:pt x="1114044" y="2962275"/>
                      </a:cubicBezTo>
                      <a:cubicBezTo>
                        <a:pt x="1094042" y="2982278"/>
                        <a:pt x="1073563" y="3001899"/>
                        <a:pt x="1052418" y="3021235"/>
                      </a:cubicBezTo>
                      <a:cubicBezTo>
                        <a:pt x="985838" y="3083909"/>
                        <a:pt x="911352" y="3131534"/>
                        <a:pt x="833723" y="3182303"/>
                      </a:cubicBezTo>
                      <a:cubicBezTo>
                        <a:pt x="807816" y="3199257"/>
                        <a:pt x="781622" y="3216498"/>
                        <a:pt x="755237" y="3234690"/>
                      </a:cubicBezTo>
                      <a:cubicBezTo>
                        <a:pt x="573881" y="3334893"/>
                        <a:pt x="535972" y="3564922"/>
                        <a:pt x="605600" y="3746944"/>
                      </a:cubicBezTo>
                      <a:cubicBezTo>
                        <a:pt x="616268" y="3784664"/>
                        <a:pt x="629126" y="3822192"/>
                        <a:pt x="643128" y="3859149"/>
                      </a:cubicBezTo>
                      <a:cubicBezTo>
                        <a:pt x="671227" y="3932968"/>
                        <a:pt x="704088" y="4004501"/>
                        <a:pt x="733139" y="4069747"/>
                      </a:cubicBezTo>
                      <a:cubicBezTo>
                        <a:pt x="745141" y="4116419"/>
                        <a:pt x="755904" y="4163187"/>
                        <a:pt x="764000" y="4210622"/>
                      </a:cubicBezTo>
                      <a:cubicBezTo>
                        <a:pt x="772097" y="4258056"/>
                        <a:pt x="777526" y="4306158"/>
                        <a:pt x="778574" y="4355592"/>
                      </a:cubicBezTo>
                      <a:cubicBezTo>
                        <a:pt x="780955" y="4416552"/>
                        <a:pt x="778002" y="4477226"/>
                        <a:pt x="767620" y="4535519"/>
                      </a:cubicBezTo>
                      <a:cubicBezTo>
                        <a:pt x="746855" y="4652201"/>
                        <a:pt x="696468" y="4759643"/>
                        <a:pt x="599694" y="4841939"/>
                      </a:cubicBezTo>
                      <a:cubicBezTo>
                        <a:pt x="545973" y="4892135"/>
                        <a:pt x="485204" y="4935379"/>
                        <a:pt x="421577" y="4973479"/>
                      </a:cubicBezTo>
                      <a:cubicBezTo>
                        <a:pt x="389763" y="4992529"/>
                        <a:pt x="357283" y="5010246"/>
                        <a:pt x="324041" y="5026724"/>
                      </a:cubicBezTo>
                      <a:cubicBezTo>
                        <a:pt x="290894" y="5043202"/>
                        <a:pt x="257080" y="5058347"/>
                        <a:pt x="222790" y="5072253"/>
                      </a:cubicBezTo>
                      <a:cubicBezTo>
                        <a:pt x="151543" y="5099685"/>
                        <a:pt x="75819" y="5124069"/>
                        <a:pt x="0" y="5132166"/>
                      </a:cubicBezTo>
                      <a:cubicBezTo>
                        <a:pt x="81248" y="5124069"/>
                        <a:pt x="162401" y="5099685"/>
                        <a:pt x="240221" y="5075492"/>
                      </a:cubicBezTo>
                      <a:cubicBezTo>
                        <a:pt x="278035" y="5063205"/>
                        <a:pt x="315563" y="5050155"/>
                        <a:pt x="352711" y="5036153"/>
                      </a:cubicBezTo>
                      <a:cubicBezTo>
                        <a:pt x="389858" y="5022152"/>
                        <a:pt x="426720" y="5007293"/>
                        <a:pt x="463201" y="4991386"/>
                      </a:cubicBezTo>
                      <a:cubicBezTo>
                        <a:pt x="536067" y="4959573"/>
                        <a:pt x="607409" y="4923663"/>
                        <a:pt x="673132" y="4880991"/>
                      </a:cubicBezTo>
                      <a:cubicBezTo>
                        <a:pt x="766953" y="4827937"/>
                        <a:pt x="839533" y="4749260"/>
                        <a:pt x="885730" y="4657154"/>
                      </a:cubicBezTo>
                      <a:cubicBezTo>
                        <a:pt x="931831" y="4565047"/>
                        <a:pt x="951452" y="4459510"/>
                        <a:pt x="939356" y="4352544"/>
                      </a:cubicBezTo>
                      <a:cubicBezTo>
                        <a:pt x="931641" y="4294346"/>
                        <a:pt x="922020" y="4233672"/>
                        <a:pt x="912876" y="4171760"/>
                      </a:cubicBezTo>
                      <a:cubicBezTo>
                        <a:pt x="908304" y="4140803"/>
                        <a:pt x="903827" y="4109561"/>
                        <a:pt x="899731" y="4078129"/>
                      </a:cubicBezTo>
                      <a:cubicBezTo>
                        <a:pt x="895636" y="4046696"/>
                        <a:pt x="892016" y="4015169"/>
                        <a:pt x="888873" y="3983546"/>
                      </a:cubicBezTo>
                      <a:cubicBezTo>
                        <a:pt x="874395" y="3865340"/>
                        <a:pt x="858107" y="3746278"/>
                        <a:pt x="877062" y="3621786"/>
                      </a:cubicBezTo>
                      <a:cubicBezTo>
                        <a:pt x="909542" y="3421475"/>
                        <a:pt x="1082802" y="3318605"/>
                        <a:pt x="1227677" y="3213926"/>
                      </a:cubicBezTo>
                      <a:cubicBezTo>
                        <a:pt x="1266730" y="3184017"/>
                        <a:pt x="1305211" y="3154109"/>
                        <a:pt x="1342263" y="3122962"/>
                      </a:cubicBezTo>
                      <a:cubicBezTo>
                        <a:pt x="1379316" y="3091815"/>
                        <a:pt x="1414939" y="3059430"/>
                        <a:pt x="1448181" y="3024759"/>
                      </a:cubicBezTo>
                      <a:cubicBezTo>
                        <a:pt x="1653921" y="2858453"/>
                        <a:pt x="1588961" y="2593181"/>
                        <a:pt x="1513142" y="2376678"/>
                      </a:cubicBezTo>
                      <a:cubicBezTo>
                        <a:pt x="1486090" y="2292763"/>
                        <a:pt x="1505045" y="2206181"/>
                        <a:pt x="1510474" y="2119503"/>
                      </a:cubicBezTo>
                      <a:cubicBezTo>
                        <a:pt x="1524000" y="1976057"/>
                        <a:pt x="1540288" y="1824419"/>
                        <a:pt x="1469232" y="1691735"/>
                      </a:cubicBezTo>
                      <a:cubicBezTo>
                        <a:pt x="1454563" y="1664208"/>
                        <a:pt x="1437418" y="1637157"/>
                        <a:pt x="1418463" y="1610582"/>
                      </a:cubicBezTo>
                      <a:cubicBezTo>
                        <a:pt x="1307497" y="1450848"/>
                        <a:pt x="1145096" y="1377791"/>
                        <a:pt x="993458" y="1264063"/>
                      </a:cubicBezTo>
                      <a:cubicBezTo>
                        <a:pt x="939356" y="1220724"/>
                        <a:pt x="893255" y="1174718"/>
                        <a:pt x="856679" y="1117283"/>
                      </a:cubicBezTo>
                      <a:cubicBezTo>
                        <a:pt x="838867" y="1088041"/>
                        <a:pt x="823246" y="1057942"/>
                        <a:pt x="809054" y="1027176"/>
                      </a:cubicBezTo>
                      <a:cubicBezTo>
                        <a:pt x="752666" y="904018"/>
                        <a:pt x="720471" y="770477"/>
                        <a:pt x="667322" y="643985"/>
                      </a:cubicBezTo>
                      <a:cubicBezTo>
                        <a:pt x="653701" y="615791"/>
                        <a:pt x="639318" y="588169"/>
                        <a:pt x="624459" y="560642"/>
                      </a:cubicBezTo>
                      <a:cubicBezTo>
                        <a:pt x="609029" y="533400"/>
                        <a:pt x="593217" y="506254"/>
                        <a:pt x="576453" y="479108"/>
                      </a:cubicBezTo>
                      <a:cubicBezTo>
                        <a:pt x="473678" y="314039"/>
                        <a:pt x="332899" y="194977"/>
                        <a:pt x="175260" y="95059"/>
                      </a:cubicBezTo>
                      <a:lnTo>
                        <a:pt x="175260" y="950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D10DFA22-7DFE-40CE-BDF8-883204C98F23}"/>
                    </a:ext>
                  </a:extLst>
                </p:cNvPr>
                <p:cNvSpPr/>
                <p:nvPr/>
              </p:nvSpPr>
              <p:spPr>
                <a:xfrm>
                  <a:off x="8030012" y="1089725"/>
                  <a:ext cx="1050791" cy="4271581"/>
                </a:xfrm>
                <a:custGeom>
                  <a:avLst/>
                  <a:gdLst>
                    <a:gd name="connsiteX0" fmla="*/ 86773 w 1050791"/>
                    <a:gd name="connsiteY0" fmla="*/ 140684 h 4271581"/>
                    <a:gd name="connsiteX1" fmla="*/ 276129 w 1050791"/>
                    <a:gd name="connsiteY1" fmla="*/ 590931 h 4271581"/>
                    <a:gd name="connsiteX2" fmla="*/ 335947 w 1050791"/>
                    <a:gd name="connsiteY2" fmla="*/ 696659 h 4271581"/>
                    <a:gd name="connsiteX3" fmla="*/ 814673 w 1050791"/>
                    <a:gd name="connsiteY3" fmla="*/ 1117949 h 4271581"/>
                    <a:gd name="connsiteX4" fmla="*/ 886873 w 1050791"/>
                    <a:gd name="connsiteY4" fmla="*/ 1202627 h 4271581"/>
                    <a:gd name="connsiteX5" fmla="*/ 942403 w 1050791"/>
                    <a:gd name="connsiteY5" fmla="*/ 1295876 h 4271581"/>
                    <a:gd name="connsiteX6" fmla="*/ 963454 w 1050791"/>
                    <a:gd name="connsiteY6" fmla="*/ 1824419 h 4271581"/>
                    <a:gd name="connsiteX7" fmla="*/ 987838 w 1050791"/>
                    <a:gd name="connsiteY7" fmla="*/ 2013871 h 4271581"/>
                    <a:gd name="connsiteX8" fmla="*/ 946976 w 1050791"/>
                    <a:gd name="connsiteY8" fmla="*/ 2564797 h 4271581"/>
                    <a:gd name="connsiteX9" fmla="*/ 892588 w 1050791"/>
                    <a:gd name="connsiteY9" fmla="*/ 2624328 h 4271581"/>
                    <a:gd name="connsiteX10" fmla="*/ 772573 w 1050791"/>
                    <a:gd name="connsiteY10" fmla="*/ 2732342 h 4271581"/>
                    <a:gd name="connsiteX11" fmla="*/ 691515 w 1050791"/>
                    <a:gd name="connsiteY11" fmla="*/ 2794349 h 4271581"/>
                    <a:gd name="connsiteX12" fmla="*/ 611600 w 1050791"/>
                    <a:gd name="connsiteY12" fmla="*/ 2861405 h 4271581"/>
                    <a:gd name="connsiteX13" fmla="*/ 351377 w 1050791"/>
                    <a:gd name="connsiteY13" fmla="*/ 3639788 h 4271581"/>
                    <a:gd name="connsiteX14" fmla="*/ 370427 w 1050791"/>
                    <a:gd name="connsiteY14" fmla="*/ 3762470 h 4271581"/>
                    <a:gd name="connsiteX15" fmla="*/ 395002 w 1050791"/>
                    <a:gd name="connsiteY15" fmla="*/ 3881628 h 4271581"/>
                    <a:gd name="connsiteX16" fmla="*/ 401764 w 1050791"/>
                    <a:gd name="connsiteY16" fmla="*/ 4067080 h 4271581"/>
                    <a:gd name="connsiteX17" fmla="*/ 351663 w 1050791"/>
                    <a:gd name="connsiteY17" fmla="*/ 4244341 h 4271581"/>
                    <a:gd name="connsiteX18" fmla="*/ 387858 w 1050791"/>
                    <a:gd name="connsiteY18" fmla="*/ 4055173 h 4271581"/>
                    <a:gd name="connsiteX19" fmla="*/ 373284 w 1050791"/>
                    <a:gd name="connsiteY19" fmla="*/ 3859911 h 4271581"/>
                    <a:gd name="connsiteX20" fmla="*/ 334994 w 1050791"/>
                    <a:gd name="connsiteY20" fmla="*/ 3681889 h 4271581"/>
                    <a:gd name="connsiteX21" fmla="*/ 318420 w 1050791"/>
                    <a:gd name="connsiteY21" fmla="*/ 3590163 h 4271581"/>
                    <a:gd name="connsiteX22" fmla="*/ 281369 w 1050791"/>
                    <a:gd name="connsiteY22" fmla="*/ 3145251 h 4271581"/>
                    <a:gd name="connsiteX23" fmla="*/ 580453 w 1050791"/>
                    <a:gd name="connsiteY23" fmla="*/ 2801112 h 4271581"/>
                    <a:gd name="connsiteX24" fmla="*/ 662178 w 1050791"/>
                    <a:gd name="connsiteY24" fmla="*/ 2738057 h 4271581"/>
                    <a:gd name="connsiteX25" fmla="*/ 738187 w 1050791"/>
                    <a:gd name="connsiteY25" fmla="*/ 2670524 h 4271581"/>
                    <a:gd name="connsiteX26" fmla="*/ 826865 w 1050791"/>
                    <a:gd name="connsiteY26" fmla="*/ 2580608 h 4271581"/>
                    <a:gd name="connsiteX27" fmla="*/ 952595 w 1050791"/>
                    <a:gd name="connsiteY27" fmla="*/ 2241042 h 4271581"/>
                    <a:gd name="connsiteX28" fmla="*/ 920115 w 1050791"/>
                    <a:gd name="connsiteY28" fmla="*/ 1518285 h 4271581"/>
                    <a:gd name="connsiteX29" fmla="*/ 873633 w 1050791"/>
                    <a:gd name="connsiteY29" fmla="*/ 1255586 h 4271581"/>
                    <a:gd name="connsiteX30" fmla="*/ 814292 w 1050791"/>
                    <a:gd name="connsiteY30" fmla="*/ 1166241 h 4271581"/>
                    <a:gd name="connsiteX31" fmla="*/ 649510 w 1050791"/>
                    <a:gd name="connsiteY31" fmla="*/ 1014794 h 4271581"/>
                    <a:gd name="connsiteX32" fmla="*/ 300037 w 1050791"/>
                    <a:gd name="connsiteY32" fmla="*/ 697706 h 4271581"/>
                    <a:gd name="connsiteX33" fmla="*/ 254317 w 1050791"/>
                    <a:gd name="connsiteY33" fmla="*/ 600647 h 4271581"/>
                    <a:gd name="connsiteX34" fmla="*/ 98679 w 1050791"/>
                    <a:gd name="connsiteY34" fmla="*/ 170879 h 4271581"/>
                    <a:gd name="connsiteX35" fmla="*/ 57436 w 1050791"/>
                    <a:gd name="connsiteY35" fmla="*/ 94107 h 4271581"/>
                    <a:gd name="connsiteX36" fmla="*/ 13430 w 1050791"/>
                    <a:gd name="connsiteY36" fmla="*/ 18669 h 4271581"/>
                    <a:gd name="connsiteX37" fmla="*/ 86773 w 1050791"/>
                    <a:gd name="connsiteY37" fmla="*/ 140684 h 4271581"/>
                    <a:gd name="connsiteX38" fmla="*/ 86773 w 1050791"/>
                    <a:gd name="connsiteY38" fmla="*/ 140684 h 4271581"/>
                    <a:gd name="connsiteX39" fmla="*/ 86773 w 1050791"/>
                    <a:gd name="connsiteY39" fmla="*/ 140684 h 4271581"/>
                    <a:gd name="connsiteX40" fmla="*/ 0 w 1050791"/>
                    <a:gd name="connsiteY40" fmla="*/ 0 h 4271581"/>
                    <a:gd name="connsiteX41" fmla="*/ 50387 w 1050791"/>
                    <a:gd name="connsiteY41" fmla="*/ 85915 h 4271581"/>
                    <a:gd name="connsiteX42" fmla="*/ 95631 w 1050791"/>
                    <a:gd name="connsiteY42" fmla="*/ 174498 h 4271581"/>
                    <a:gd name="connsiteX43" fmla="*/ 251745 w 1050791"/>
                    <a:gd name="connsiteY43" fmla="*/ 622554 h 4271581"/>
                    <a:gd name="connsiteX44" fmla="*/ 311182 w 1050791"/>
                    <a:gd name="connsiteY44" fmla="*/ 739807 h 4271581"/>
                    <a:gd name="connsiteX45" fmla="*/ 736283 w 1050791"/>
                    <a:gd name="connsiteY45" fmla="*/ 1090803 h 4271581"/>
                    <a:gd name="connsiteX46" fmla="*/ 827342 w 1050791"/>
                    <a:gd name="connsiteY46" fmla="*/ 1191768 h 4271581"/>
                    <a:gd name="connsiteX47" fmla="*/ 891064 w 1050791"/>
                    <a:gd name="connsiteY47" fmla="*/ 1306068 h 4271581"/>
                    <a:gd name="connsiteX48" fmla="*/ 917638 w 1050791"/>
                    <a:gd name="connsiteY48" fmla="*/ 1491520 h 4271581"/>
                    <a:gd name="connsiteX49" fmla="*/ 882491 w 1050791"/>
                    <a:gd name="connsiteY49" fmla="*/ 1932718 h 4271581"/>
                    <a:gd name="connsiteX50" fmla="*/ 828579 w 1050791"/>
                    <a:gd name="connsiteY50" fmla="*/ 2582799 h 4271581"/>
                    <a:gd name="connsiteX51" fmla="*/ 757999 w 1050791"/>
                    <a:gd name="connsiteY51" fmla="*/ 2650046 h 4271581"/>
                    <a:gd name="connsiteX52" fmla="*/ 649605 w 1050791"/>
                    <a:gd name="connsiteY52" fmla="*/ 2730056 h 4271581"/>
                    <a:gd name="connsiteX53" fmla="*/ 543401 w 1050791"/>
                    <a:gd name="connsiteY53" fmla="*/ 2821019 h 4271581"/>
                    <a:gd name="connsiteX54" fmla="*/ 315278 w 1050791"/>
                    <a:gd name="connsiteY54" fmla="*/ 3550634 h 4271581"/>
                    <a:gd name="connsiteX55" fmla="*/ 348520 w 1050791"/>
                    <a:gd name="connsiteY55" fmla="*/ 3707130 h 4271581"/>
                    <a:gd name="connsiteX56" fmla="*/ 376333 w 1050791"/>
                    <a:gd name="connsiteY56" fmla="*/ 3865531 h 4271581"/>
                    <a:gd name="connsiteX57" fmla="*/ 384429 w 1050791"/>
                    <a:gd name="connsiteY57" fmla="*/ 3957542 h 4271581"/>
                    <a:gd name="connsiteX58" fmla="*/ 335661 w 1050791"/>
                    <a:gd name="connsiteY58" fmla="*/ 4271582 h 4271581"/>
                    <a:gd name="connsiteX59" fmla="*/ 395192 w 1050791"/>
                    <a:gd name="connsiteY59" fmla="*/ 4100703 h 4271581"/>
                    <a:gd name="connsiteX60" fmla="*/ 397859 w 1050791"/>
                    <a:gd name="connsiteY60" fmla="*/ 3919633 h 4271581"/>
                    <a:gd name="connsiteX61" fmla="*/ 374904 w 1050791"/>
                    <a:gd name="connsiteY61" fmla="*/ 3751802 h 4271581"/>
                    <a:gd name="connsiteX62" fmla="*/ 362617 w 1050791"/>
                    <a:gd name="connsiteY62" fmla="*/ 3668078 h 4271581"/>
                    <a:gd name="connsiteX63" fmla="*/ 352139 w 1050791"/>
                    <a:gd name="connsiteY63" fmla="*/ 3584258 h 4271581"/>
                    <a:gd name="connsiteX64" fmla="*/ 667703 w 1050791"/>
                    <a:gd name="connsiteY64" fmla="*/ 2811113 h 4271581"/>
                    <a:gd name="connsiteX65" fmla="*/ 750760 w 1050791"/>
                    <a:gd name="connsiteY65" fmla="*/ 2743676 h 4271581"/>
                    <a:gd name="connsiteX66" fmla="*/ 833914 w 1050791"/>
                    <a:gd name="connsiteY66" fmla="*/ 2677001 h 4271581"/>
                    <a:gd name="connsiteX67" fmla="*/ 914210 w 1050791"/>
                    <a:gd name="connsiteY67" fmla="*/ 2609183 h 4271581"/>
                    <a:gd name="connsiteX68" fmla="*/ 996124 w 1050791"/>
                    <a:gd name="connsiteY68" fmla="*/ 2041112 h 4271581"/>
                    <a:gd name="connsiteX69" fmla="*/ 988028 w 1050791"/>
                    <a:gd name="connsiteY69" fmla="*/ 1540383 h 4271581"/>
                    <a:gd name="connsiteX70" fmla="*/ 928783 w 1050791"/>
                    <a:gd name="connsiteY70" fmla="*/ 1273302 h 4271581"/>
                    <a:gd name="connsiteX71" fmla="*/ 877062 w 1050791"/>
                    <a:gd name="connsiteY71" fmla="*/ 1191197 h 4271581"/>
                    <a:gd name="connsiteX72" fmla="*/ 454818 w 1050791"/>
                    <a:gd name="connsiteY72" fmla="*/ 839343 h 4271581"/>
                    <a:gd name="connsiteX73" fmla="*/ 331184 w 1050791"/>
                    <a:gd name="connsiteY73" fmla="*/ 691324 h 4271581"/>
                    <a:gd name="connsiteX74" fmla="*/ 270034 w 1050791"/>
                    <a:gd name="connsiteY74" fmla="*/ 587311 h 4271581"/>
                    <a:gd name="connsiteX75" fmla="*/ 132683 w 1050791"/>
                    <a:gd name="connsiteY75" fmla="*/ 243840 h 4271581"/>
                    <a:gd name="connsiteX76" fmla="*/ 86773 w 1050791"/>
                    <a:gd name="connsiteY76" fmla="*/ 140684 h 4271581"/>
                    <a:gd name="connsiteX77" fmla="*/ 86773 w 1050791"/>
                    <a:gd name="connsiteY77" fmla="*/ 140684 h 4271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050791" h="4271581">
                      <a:moveTo>
                        <a:pt x="86773" y="140684"/>
                      </a:moveTo>
                      <a:cubicBezTo>
                        <a:pt x="138684" y="296609"/>
                        <a:pt x="200120" y="447865"/>
                        <a:pt x="276129" y="590931"/>
                      </a:cubicBezTo>
                      <a:cubicBezTo>
                        <a:pt x="295179" y="626745"/>
                        <a:pt x="315087" y="661987"/>
                        <a:pt x="335947" y="696659"/>
                      </a:cubicBezTo>
                      <a:cubicBezTo>
                        <a:pt x="443865" y="887825"/>
                        <a:pt x="660368" y="966311"/>
                        <a:pt x="814673" y="1117949"/>
                      </a:cubicBezTo>
                      <a:cubicBezTo>
                        <a:pt x="841248" y="1144524"/>
                        <a:pt x="865156" y="1172909"/>
                        <a:pt x="886873" y="1202627"/>
                      </a:cubicBezTo>
                      <a:cubicBezTo>
                        <a:pt x="908018" y="1232345"/>
                        <a:pt x="926877" y="1263491"/>
                        <a:pt x="942403" y="1295876"/>
                      </a:cubicBezTo>
                      <a:cubicBezTo>
                        <a:pt x="1014889" y="1461707"/>
                        <a:pt x="974312" y="1648492"/>
                        <a:pt x="963454" y="1824419"/>
                      </a:cubicBezTo>
                      <a:cubicBezTo>
                        <a:pt x="960786" y="1889379"/>
                        <a:pt x="963454" y="1954339"/>
                        <a:pt x="987838" y="2013871"/>
                      </a:cubicBezTo>
                      <a:cubicBezTo>
                        <a:pt x="1063657" y="2192560"/>
                        <a:pt x="1093375" y="2414492"/>
                        <a:pt x="946976" y="2564797"/>
                      </a:cubicBezTo>
                      <a:cubicBezTo>
                        <a:pt x="929735" y="2585561"/>
                        <a:pt x="911542" y="2605278"/>
                        <a:pt x="892588" y="2624328"/>
                      </a:cubicBezTo>
                      <a:cubicBezTo>
                        <a:pt x="854773" y="2662428"/>
                        <a:pt x="814197" y="2697766"/>
                        <a:pt x="772573" y="2732342"/>
                      </a:cubicBezTo>
                      <a:cubicBezTo>
                        <a:pt x="745331" y="2752154"/>
                        <a:pt x="718185" y="2772823"/>
                        <a:pt x="691515" y="2794349"/>
                      </a:cubicBezTo>
                      <a:cubicBezTo>
                        <a:pt x="664464" y="2815876"/>
                        <a:pt x="637985" y="2838260"/>
                        <a:pt x="611600" y="2861405"/>
                      </a:cubicBezTo>
                      <a:cubicBezTo>
                        <a:pt x="348996" y="3034379"/>
                        <a:pt x="275939" y="3348419"/>
                        <a:pt x="351377" y="3639788"/>
                      </a:cubicBezTo>
                      <a:cubicBezTo>
                        <a:pt x="356426" y="3681032"/>
                        <a:pt x="362998" y="3721989"/>
                        <a:pt x="370427" y="3762470"/>
                      </a:cubicBezTo>
                      <a:cubicBezTo>
                        <a:pt x="377857" y="3802856"/>
                        <a:pt x="386239" y="3842766"/>
                        <a:pt x="395002" y="3881628"/>
                      </a:cubicBezTo>
                      <a:cubicBezTo>
                        <a:pt x="408527" y="3943922"/>
                        <a:pt x="409861" y="4006120"/>
                        <a:pt x="401764" y="4067080"/>
                      </a:cubicBezTo>
                      <a:cubicBezTo>
                        <a:pt x="393668" y="4127945"/>
                        <a:pt x="376047" y="4187571"/>
                        <a:pt x="351663" y="4244341"/>
                      </a:cubicBezTo>
                      <a:cubicBezTo>
                        <a:pt x="376047" y="4183476"/>
                        <a:pt x="386144" y="4119849"/>
                        <a:pt x="387858" y="4055173"/>
                      </a:cubicBezTo>
                      <a:cubicBezTo>
                        <a:pt x="389572" y="3990594"/>
                        <a:pt x="382809" y="3924872"/>
                        <a:pt x="373284" y="3859911"/>
                      </a:cubicBezTo>
                      <a:cubicBezTo>
                        <a:pt x="360235" y="3802189"/>
                        <a:pt x="346710" y="3742468"/>
                        <a:pt x="334994" y="3681889"/>
                      </a:cubicBezTo>
                      <a:cubicBezTo>
                        <a:pt x="329089" y="3651504"/>
                        <a:pt x="323660" y="3620929"/>
                        <a:pt x="318420" y="3590163"/>
                      </a:cubicBezTo>
                      <a:cubicBezTo>
                        <a:pt x="294894" y="3443002"/>
                        <a:pt x="248888" y="3299555"/>
                        <a:pt x="281369" y="3145251"/>
                      </a:cubicBezTo>
                      <a:cubicBezTo>
                        <a:pt x="319278" y="2982849"/>
                        <a:pt x="457295" y="2888076"/>
                        <a:pt x="580453" y="2801112"/>
                      </a:cubicBezTo>
                      <a:cubicBezTo>
                        <a:pt x="608361" y="2780252"/>
                        <a:pt x="635603" y="2759583"/>
                        <a:pt x="662178" y="2738057"/>
                      </a:cubicBezTo>
                      <a:cubicBezTo>
                        <a:pt x="688372" y="2716626"/>
                        <a:pt x="713994" y="2694432"/>
                        <a:pt x="738187" y="2670524"/>
                      </a:cubicBezTo>
                      <a:cubicBezTo>
                        <a:pt x="769048" y="2641664"/>
                        <a:pt x="798671" y="2611851"/>
                        <a:pt x="826865" y="2580608"/>
                      </a:cubicBezTo>
                      <a:cubicBezTo>
                        <a:pt x="917448" y="2490121"/>
                        <a:pt x="987838" y="2368296"/>
                        <a:pt x="952595" y="2241042"/>
                      </a:cubicBezTo>
                      <a:cubicBezTo>
                        <a:pt x="884968" y="1997393"/>
                        <a:pt x="866013" y="1770031"/>
                        <a:pt x="920115" y="1518285"/>
                      </a:cubicBezTo>
                      <a:cubicBezTo>
                        <a:pt x="939070" y="1426274"/>
                        <a:pt x="917448" y="1336929"/>
                        <a:pt x="873633" y="1255586"/>
                      </a:cubicBezTo>
                      <a:cubicBezTo>
                        <a:pt x="856393" y="1224534"/>
                        <a:pt x="836485" y="1194721"/>
                        <a:pt x="814292" y="1166241"/>
                      </a:cubicBezTo>
                      <a:cubicBezTo>
                        <a:pt x="769810" y="1109377"/>
                        <a:pt x="715804" y="1058037"/>
                        <a:pt x="649510" y="1014794"/>
                      </a:cubicBezTo>
                      <a:cubicBezTo>
                        <a:pt x="511492" y="925449"/>
                        <a:pt x="370713" y="844296"/>
                        <a:pt x="300037" y="697706"/>
                      </a:cubicBezTo>
                      <a:cubicBezTo>
                        <a:pt x="283178" y="666464"/>
                        <a:pt x="267843" y="634174"/>
                        <a:pt x="254317" y="600647"/>
                      </a:cubicBezTo>
                      <a:cubicBezTo>
                        <a:pt x="197453" y="457200"/>
                        <a:pt x="173069" y="305562"/>
                        <a:pt x="98679" y="170879"/>
                      </a:cubicBezTo>
                      <a:cubicBezTo>
                        <a:pt x="85249" y="145161"/>
                        <a:pt x="71628" y="119539"/>
                        <a:pt x="57436" y="94107"/>
                      </a:cubicBezTo>
                      <a:cubicBezTo>
                        <a:pt x="43339" y="68675"/>
                        <a:pt x="28765" y="43529"/>
                        <a:pt x="13430" y="18669"/>
                      </a:cubicBezTo>
                      <a:cubicBezTo>
                        <a:pt x="40576" y="56864"/>
                        <a:pt x="64960" y="100203"/>
                        <a:pt x="86773" y="140684"/>
                      </a:cubicBezTo>
                      <a:lnTo>
                        <a:pt x="86773" y="140684"/>
                      </a:lnTo>
                      <a:close/>
                      <a:moveTo>
                        <a:pt x="86773" y="140684"/>
                      </a:moveTo>
                      <a:cubicBezTo>
                        <a:pt x="62293" y="92107"/>
                        <a:pt x="27051" y="46006"/>
                        <a:pt x="0" y="0"/>
                      </a:cubicBezTo>
                      <a:cubicBezTo>
                        <a:pt x="18002" y="28004"/>
                        <a:pt x="34671" y="56674"/>
                        <a:pt x="50387" y="85915"/>
                      </a:cubicBezTo>
                      <a:cubicBezTo>
                        <a:pt x="66104" y="115062"/>
                        <a:pt x="81058" y="144685"/>
                        <a:pt x="95631" y="174498"/>
                      </a:cubicBezTo>
                      <a:cubicBezTo>
                        <a:pt x="165163" y="316706"/>
                        <a:pt x="189547" y="473678"/>
                        <a:pt x="251745" y="622554"/>
                      </a:cubicBezTo>
                      <a:cubicBezTo>
                        <a:pt x="268891" y="663607"/>
                        <a:pt x="288608" y="702659"/>
                        <a:pt x="311182" y="739807"/>
                      </a:cubicBezTo>
                      <a:cubicBezTo>
                        <a:pt x="406051" y="904113"/>
                        <a:pt x="595503" y="966311"/>
                        <a:pt x="736283" y="1090803"/>
                      </a:cubicBezTo>
                      <a:cubicBezTo>
                        <a:pt x="771049" y="1121950"/>
                        <a:pt x="801053" y="1155764"/>
                        <a:pt x="827342" y="1191768"/>
                      </a:cubicBezTo>
                      <a:cubicBezTo>
                        <a:pt x="852869" y="1227773"/>
                        <a:pt x="874490" y="1265873"/>
                        <a:pt x="891064" y="1306068"/>
                      </a:cubicBezTo>
                      <a:cubicBezTo>
                        <a:pt x="914971" y="1364266"/>
                        <a:pt x="923068" y="1426559"/>
                        <a:pt x="917638" y="1491520"/>
                      </a:cubicBezTo>
                      <a:cubicBezTo>
                        <a:pt x="904113" y="1640396"/>
                        <a:pt x="855345" y="1781175"/>
                        <a:pt x="882491" y="1932718"/>
                      </a:cubicBezTo>
                      <a:cubicBezTo>
                        <a:pt x="925830" y="2154651"/>
                        <a:pt x="1034034" y="2414492"/>
                        <a:pt x="828579" y="2582799"/>
                      </a:cubicBezTo>
                      <a:cubicBezTo>
                        <a:pt x="806101" y="2606040"/>
                        <a:pt x="782383" y="2628329"/>
                        <a:pt x="757999" y="2650046"/>
                      </a:cubicBezTo>
                      <a:cubicBezTo>
                        <a:pt x="721138" y="2674715"/>
                        <a:pt x="684752" y="2701481"/>
                        <a:pt x="649605" y="2730056"/>
                      </a:cubicBezTo>
                      <a:cubicBezTo>
                        <a:pt x="613695" y="2758631"/>
                        <a:pt x="578739" y="2789015"/>
                        <a:pt x="543401" y="2821019"/>
                      </a:cubicBezTo>
                      <a:cubicBezTo>
                        <a:pt x="316801" y="2988469"/>
                        <a:pt x="181451" y="3283458"/>
                        <a:pt x="315278" y="3550634"/>
                      </a:cubicBezTo>
                      <a:cubicBezTo>
                        <a:pt x="326041" y="3602927"/>
                        <a:pt x="337661" y="3654838"/>
                        <a:pt x="348520" y="3707130"/>
                      </a:cubicBezTo>
                      <a:cubicBezTo>
                        <a:pt x="359378" y="3759422"/>
                        <a:pt x="369570" y="3812001"/>
                        <a:pt x="376333" y="3865531"/>
                      </a:cubicBezTo>
                      <a:cubicBezTo>
                        <a:pt x="379000" y="3895344"/>
                        <a:pt x="384429" y="3927824"/>
                        <a:pt x="384429" y="3957542"/>
                      </a:cubicBezTo>
                      <a:cubicBezTo>
                        <a:pt x="392525" y="4063079"/>
                        <a:pt x="387096" y="4176808"/>
                        <a:pt x="335661" y="4271582"/>
                      </a:cubicBezTo>
                      <a:cubicBezTo>
                        <a:pt x="366808" y="4218813"/>
                        <a:pt x="385762" y="4160615"/>
                        <a:pt x="395192" y="4100703"/>
                      </a:cubicBezTo>
                      <a:cubicBezTo>
                        <a:pt x="404717" y="4040791"/>
                        <a:pt x="404717" y="3979259"/>
                        <a:pt x="397859" y="3919633"/>
                      </a:cubicBezTo>
                      <a:cubicBezTo>
                        <a:pt x="391763" y="3863435"/>
                        <a:pt x="383286" y="3807619"/>
                        <a:pt x="374904" y="3751802"/>
                      </a:cubicBezTo>
                      <a:cubicBezTo>
                        <a:pt x="370713" y="3723894"/>
                        <a:pt x="366522" y="3695986"/>
                        <a:pt x="362617" y="3668078"/>
                      </a:cubicBezTo>
                      <a:cubicBezTo>
                        <a:pt x="358712" y="3640169"/>
                        <a:pt x="355187" y="3612261"/>
                        <a:pt x="352139" y="3584258"/>
                      </a:cubicBezTo>
                      <a:cubicBezTo>
                        <a:pt x="262604" y="3283458"/>
                        <a:pt x="403288" y="2972181"/>
                        <a:pt x="667703" y="2811113"/>
                      </a:cubicBezTo>
                      <a:cubicBezTo>
                        <a:pt x="695039" y="2788253"/>
                        <a:pt x="722852" y="2765870"/>
                        <a:pt x="750760" y="2743676"/>
                      </a:cubicBezTo>
                      <a:cubicBezTo>
                        <a:pt x="778573" y="2721388"/>
                        <a:pt x="806482" y="2699290"/>
                        <a:pt x="833914" y="2677001"/>
                      </a:cubicBezTo>
                      <a:cubicBezTo>
                        <a:pt x="861345" y="2654713"/>
                        <a:pt x="888301" y="2632234"/>
                        <a:pt x="914210" y="2609183"/>
                      </a:cubicBezTo>
                      <a:cubicBezTo>
                        <a:pt x="1090898" y="2471452"/>
                        <a:pt x="1069181" y="2230564"/>
                        <a:pt x="996124" y="2041112"/>
                      </a:cubicBezTo>
                      <a:cubicBezTo>
                        <a:pt x="931164" y="1878711"/>
                        <a:pt x="982599" y="1708213"/>
                        <a:pt x="988028" y="1540383"/>
                      </a:cubicBezTo>
                      <a:cubicBezTo>
                        <a:pt x="990695" y="1448372"/>
                        <a:pt x="971740" y="1353598"/>
                        <a:pt x="928783" y="1273302"/>
                      </a:cubicBezTo>
                      <a:cubicBezTo>
                        <a:pt x="913543" y="1245584"/>
                        <a:pt x="896017" y="1218343"/>
                        <a:pt x="877062" y="1191197"/>
                      </a:cubicBezTo>
                      <a:cubicBezTo>
                        <a:pt x="763333" y="1034224"/>
                        <a:pt x="598265" y="963835"/>
                        <a:pt x="454818" y="839343"/>
                      </a:cubicBezTo>
                      <a:cubicBezTo>
                        <a:pt x="406146" y="796004"/>
                        <a:pt x="365474" y="747332"/>
                        <a:pt x="331184" y="691324"/>
                      </a:cubicBezTo>
                      <a:cubicBezTo>
                        <a:pt x="309658" y="657415"/>
                        <a:pt x="289274" y="622745"/>
                        <a:pt x="270034" y="587311"/>
                      </a:cubicBezTo>
                      <a:cubicBezTo>
                        <a:pt x="212312" y="480917"/>
                        <a:pt x="165163" y="367284"/>
                        <a:pt x="132683" y="243840"/>
                      </a:cubicBezTo>
                      <a:cubicBezTo>
                        <a:pt x="121825" y="208502"/>
                        <a:pt x="102870" y="176022"/>
                        <a:pt x="86773" y="140684"/>
                      </a:cubicBezTo>
                      <a:lnTo>
                        <a:pt x="86773" y="14068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B1AEB53E-DF66-43DE-A068-8C2E3045FAA1}"/>
                    </a:ext>
                  </a:extLst>
                </p:cNvPr>
                <p:cNvSpPr/>
                <p:nvPr/>
              </p:nvSpPr>
              <p:spPr>
                <a:xfrm>
                  <a:off x="8551600" y="2129284"/>
                  <a:ext cx="533924" cy="1901285"/>
                </a:xfrm>
                <a:custGeom>
                  <a:avLst/>
                  <a:gdLst>
                    <a:gd name="connsiteX0" fmla="*/ 346139 w 533924"/>
                    <a:gd name="connsiteY0" fmla="*/ 133159 h 1901285"/>
                    <a:gd name="connsiteX1" fmla="*/ 398050 w 533924"/>
                    <a:gd name="connsiteY1" fmla="*/ 216122 h 1901285"/>
                    <a:gd name="connsiteX2" fmla="*/ 442056 w 533924"/>
                    <a:gd name="connsiteY2" fmla="*/ 785050 h 1901285"/>
                    <a:gd name="connsiteX3" fmla="*/ 490824 w 533924"/>
                    <a:gd name="connsiteY3" fmla="*/ 1044892 h 1901285"/>
                    <a:gd name="connsiteX4" fmla="*/ 405194 w 533924"/>
                    <a:gd name="connsiteY4" fmla="*/ 1547717 h 1901285"/>
                    <a:gd name="connsiteX5" fmla="*/ 344614 w 533924"/>
                    <a:gd name="connsiteY5" fmla="*/ 1613154 h 1901285"/>
                    <a:gd name="connsiteX6" fmla="*/ 212122 w 533924"/>
                    <a:gd name="connsiteY6" fmla="*/ 1733645 h 1901285"/>
                    <a:gd name="connsiteX7" fmla="*/ 142113 w 533924"/>
                    <a:gd name="connsiteY7" fmla="*/ 1789462 h 1901285"/>
                    <a:gd name="connsiteX8" fmla="*/ 69247 w 533924"/>
                    <a:gd name="connsiteY8" fmla="*/ 1842706 h 1901285"/>
                    <a:gd name="connsiteX9" fmla="*/ 172021 w 533924"/>
                    <a:gd name="connsiteY9" fmla="*/ 1766506 h 1901285"/>
                    <a:gd name="connsiteX10" fmla="*/ 269272 w 533924"/>
                    <a:gd name="connsiteY10" fmla="*/ 1685354 h 1901285"/>
                    <a:gd name="connsiteX11" fmla="*/ 360807 w 533924"/>
                    <a:gd name="connsiteY11" fmla="*/ 1598486 h 1901285"/>
                    <a:gd name="connsiteX12" fmla="*/ 444246 w 533924"/>
                    <a:gd name="connsiteY12" fmla="*/ 1504474 h 1901285"/>
                    <a:gd name="connsiteX13" fmla="*/ 507206 w 533924"/>
                    <a:gd name="connsiteY13" fmla="*/ 1104519 h 1901285"/>
                    <a:gd name="connsiteX14" fmla="*/ 442246 w 533924"/>
                    <a:gd name="connsiteY14" fmla="*/ 852773 h 1901285"/>
                    <a:gd name="connsiteX15" fmla="*/ 412623 w 533924"/>
                    <a:gd name="connsiteY15" fmla="*/ 242888 h 1901285"/>
                    <a:gd name="connsiteX16" fmla="*/ 350997 w 533924"/>
                    <a:gd name="connsiteY16" fmla="*/ 143065 h 1901285"/>
                    <a:gd name="connsiteX17" fmla="*/ 271749 w 533924"/>
                    <a:gd name="connsiteY17" fmla="*/ 54197 h 1901285"/>
                    <a:gd name="connsiteX18" fmla="*/ 346139 w 533924"/>
                    <a:gd name="connsiteY18" fmla="*/ 133159 h 1901285"/>
                    <a:gd name="connsiteX19" fmla="*/ 346139 w 533924"/>
                    <a:gd name="connsiteY19" fmla="*/ 133159 h 1901285"/>
                    <a:gd name="connsiteX20" fmla="*/ 346139 w 533924"/>
                    <a:gd name="connsiteY20" fmla="*/ 133159 h 1901285"/>
                    <a:gd name="connsiteX21" fmla="*/ 212027 w 533924"/>
                    <a:gd name="connsiteY21" fmla="*/ 0 h 1901285"/>
                    <a:gd name="connsiteX22" fmla="*/ 308706 w 533924"/>
                    <a:gd name="connsiteY22" fmla="*/ 93440 h 1901285"/>
                    <a:gd name="connsiteX23" fmla="*/ 387287 w 533924"/>
                    <a:gd name="connsiteY23" fmla="*/ 200882 h 1901285"/>
                    <a:gd name="connsiteX24" fmla="*/ 444818 w 533924"/>
                    <a:gd name="connsiteY24" fmla="*/ 849916 h 1901285"/>
                    <a:gd name="connsiteX25" fmla="*/ 498920 w 533924"/>
                    <a:gd name="connsiteY25" fmla="*/ 1088136 h 1901285"/>
                    <a:gd name="connsiteX26" fmla="*/ 417290 w 533924"/>
                    <a:gd name="connsiteY26" fmla="*/ 1540002 h 1901285"/>
                    <a:gd name="connsiteX27" fmla="*/ 318231 w 533924"/>
                    <a:gd name="connsiteY27" fmla="*/ 1633347 h 1901285"/>
                    <a:gd name="connsiteX28" fmla="*/ 214313 w 533924"/>
                    <a:gd name="connsiteY28" fmla="*/ 1721548 h 1901285"/>
                    <a:gd name="connsiteX29" fmla="*/ 108775 w 533924"/>
                    <a:gd name="connsiteY29" fmla="*/ 1809274 h 1901285"/>
                    <a:gd name="connsiteX30" fmla="*/ 0 w 533924"/>
                    <a:gd name="connsiteY30" fmla="*/ 1901285 h 1901285"/>
                    <a:gd name="connsiteX31" fmla="*/ 96298 w 533924"/>
                    <a:gd name="connsiteY31" fmla="*/ 1822609 h 1901285"/>
                    <a:gd name="connsiteX32" fmla="*/ 188214 w 533924"/>
                    <a:gd name="connsiteY32" fmla="*/ 1745266 h 1901285"/>
                    <a:gd name="connsiteX33" fmla="*/ 370713 w 533924"/>
                    <a:gd name="connsiteY33" fmla="*/ 1591151 h 1901285"/>
                    <a:gd name="connsiteX34" fmla="*/ 431578 w 533924"/>
                    <a:gd name="connsiteY34" fmla="*/ 1529715 h 1901285"/>
                    <a:gd name="connsiteX35" fmla="*/ 447580 w 533924"/>
                    <a:gd name="connsiteY35" fmla="*/ 877062 h 1901285"/>
                    <a:gd name="connsiteX36" fmla="*/ 453009 w 533924"/>
                    <a:gd name="connsiteY36" fmla="*/ 665893 h 1901285"/>
                    <a:gd name="connsiteX37" fmla="*/ 398907 w 533924"/>
                    <a:gd name="connsiteY37" fmla="*/ 215170 h 1901285"/>
                    <a:gd name="connsiteX38" fmla="*/ 346139 w 533924"/>
                    <a:gd name="connsiteY38" fmla="*/ 133159 h 1901285"/>
                    <a:gd name="connsiteX39" fmla="*/ 346139 w 533924"/>
                    <a:gd name="connsiteY39" fmla="*/ 133159 h 190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924" h="1901285">
                      <a:moveTo>
                        <a:pt x="346139" y="133159"/>
                      </a:moveTo>
                      <a:cubicBezTo>
                        <a:pt x="364807" y="160115"/>
                        <a:pt x="382334" y="187833"/>
                        <a:pt x="398050" y="216122"/>
                      </a:cubicBezTo>
                      <a:cubicBezTo>
                        <a:pt x="493490" y="389858"/>
                        <a:pt x="455581" y="595503"/>
                        <a:pt x="442056" y="785050"/>
                      </a:cubicBezTo>
                      <a:cubicBezTo>
                        <a:pt x="436626" y="874395"/>
                        <a:pt x="455581" y="960977"/>
                        <a:pt x="490824" y="1044892"/>
                      </a:cubicBezTo>
                      <a:cubicBezTo>
                        <a:pt x="561213" y="1215390"/>
                        <a:pt x="542258" y="1418463"/>
                        <a:pt x="405194" y="1547717"/>
                      </a:cubicBezTo>
                      <a:cubicBezTo>
                        <a:pt x="385763" y="1570196"/>
                        <a:pt x="365474" y="1592008"/>
                        <a:pt x="344614" y="1613154"/>
                      </a:cubicBezTo>
                      <a:cubicBezTo>
                        <a:pt x="302705" y="1655540"/>
                        <a:pt x="258128" y="1695450"/>
                        <a:pt x="212122" y="1733645"/>
                      </a:cubicBezTo>
                      <a:cubicBezTo>
                        <a:pt x="189166" y="1752695"/>
                        <a:pt x="165735" y="1771269"/>
                        <a:pt x="142113" y="1789462"/>
                      </a:cubicBezTo>
                      <a:cubicBezTo>
                        <a:pt x="118491" y="1807655"/>
                        <a:pt x="94107" y="1825371"/>
                        <a:pt x="69247" y="1842706"/>
                      </a:cubicBezTo>
                      <a:cubicBezTo>
                        <a:pt x="104584" y="1818132"/>
                        <a:pt x="138875" y="1792700"/>
                        <a:pt x="172021" y="1766506"/>
                      </a:cubicBezTo>
                      <a:cubicBezTo>
                        <a:pt x="205169" y="1740313"/>
                        <a:pt x="237649" y="1713357"/>
                        <a:pt x="269272" y="1685354"/>
                      </a:cubicBezTo>
                      <a:cubicBezTo>
                        <a:pt x="300895" y="1657445"/>
                        <a:pt x="331470" y="1628489"/>
                        <a:pt x="360807" y="1598486"/>
                      </a:cubicBezTo>
                      <a:cubicBezTo>
                        <a:pt x="390144" y="1568387"/>
                        <a:pt x="418052" y="1537240"/>
                        <a:pt x="444246" y="1504474"/>
                      </a:cubicBezTo>
                      <a:cubicBezTo>
                        <a:pt x="539687" y="1394174"/>
                        <a:pt x="555974" y="1239869"/>
                        <a:pt x="507206" y="1104519"/>
                      </a:cubicBezTo>
                      <a:cubicBezTo>
                        <a:pt x="477393" y="1023271"/>
                        <a:pt x="450342" y="939451"/>
                        <a:pt x="442246" y="852773"/>
                      </a:cubicBezTo>
                      <a:cubicBezTo>
                        <a:pt x="428720" y="649796"/>
                        <a:pt x="501777" y="435959"/>
                        <a:pt x="412623" y="242888"/>
                      </a:cubicBezTo>
                      <a:cubicBezTo>
                        <a:pt x="394907" y="208026"/>
                        <a:pt x="374238" y="174688"/>
                        <a:pt x="350997" y="143065"/>
                      </a:cubicBezTo>
                      <a:cubicBezTo>
                        <a:pt x="327279" y="111538"/>
                        <a:pt x="300990" y="81724"/>
                        <a:pt x="271749" y="54197"/>
                      </a:cubicBezTo>
                      <a:cubicBezTo>
                        <a:pt x="298609" y="78391"/>
                        <a:pt x="322898" y="105537"/>
                        <a:pt x="346139" y="133159"/>
                      </a:cubicBezTo>
                      <a:lnTo>
                        <a:pt x="346139" y="133159"/>
                      </a:lnTo>
                      <a:close/>
                      <a:moveTo>
                        <a:pt x="346139" y="133159"/>
                      </a:moveTo>
                      <a:cubicBezTo>
                        <a:pt x="306705" y="83915"/>
                        <a:pt x="258033" y="43243"/>
                        <a:pt x="212027" y="0"/>
                      </a:cubicBezTo>
                      <a:cubicBezTo>
                        <a:pt x="247650" y="28384"/>
                        <a:pt x="279654" y="59817"/>
                        <a:pt x="308706" y="93440"/>
                      </a:cubicBezTo>
                      <a:cubicBezTo>
                        <a:pt x="337757" y="127159"/>
                        <a:pt x="363760" y="163163"/>
                        <a:pt x="387287" y="200882"/>
                      </a:cubicBezTo>
                      <a:cubicBezTo>
                        <a:pt x="504349" y="397859"/>
                        <a:pt x="431292" y="633317"/>
                        <a:pt x="444818" y="849916"/>
                      </a:cubicBezTo>
                      <a:cubicBezTo>
                        <a:pt x="447484" y="931164"/>
                        <a:pt x="471869" y="1009650"/>
                        <a:pt x="498920" y="1088136"/>
                      </a:cubicBezTo>
                      <a:cubicBezTo>
                        <a:pt x="553022" y="1242441"/>
                        <a:pt x="542258" y="1423797"/>
                        <a:pt x="417290" y="1540002"/>
                      </a:cubicBezTo>
                      <a:cubicBezTo>
                        <a:pt x="385572" y="1572578"/>
                        <a:pt x="352330" y="1603343"/>
                        <a:pt x="318231" y="1633347"/>
                      </a:cubicBezTo>
                      <a:cubicBezTo>
                        <a:pt x="284131" y="1663351"/>
                        <a:pt x="249269" y="1692402"/>
                        <a:pt x="214313" y="1721548"/>
                      </a:cubicBezTo>
                      <a:cubicBezTo>
                        <a:pt x="179356" y="1750600"/>
                        <a:pt x="144209" y="1779651"/>
                        <a:pt x="108775" y="1809274"/>
                      </a:cubicBezTo>
                      <a:cubicBezTo>
                        <a:pt x="73343" y="1838897"/>
                        <a:pt x="36672" y="1869186"/>
                        <a:pt x="0" y="1901285"/>
                      </a:cubicBezTo>
                      <a:cubicBezTo>
                        <a:pt x="32861" y="1874615"/>
                        <a:pt x="65247" y="1848517"/>
                        <a:pt x="96298" y="1822609"/>
                      </a:cubicBezTo>
                      <a:cubicBezTo>
                        <a:pt x="127349" y="1796701"/>
                        <a:pt x="157734" y="1770888"/>
                        <a:pt x="188214" y="1745266"/>
                      </a:cubicBezTo>
                      <a:cubicBezTo>
                        <a:pt x="248984" y="1693736"/>
                        <a:pt x="310325" y="1642872"/>
                        <a:pt x="370713" y="1591151"/>
                      </a:cubicBezTo>
                      <a:cubicBezTo>
                        <a:pt x="392621" y="1571625"/>
                        <a:pt x="412909" y="1551146"/>
                        <a:pt x="431578" y="1529715"/>
                      </a:cubicBezTo>
                      <a:cubicBezTo>
                        <a:pt x="615410" y="1345311"/>
                        <a:pt x="488156" y="1098995"/>
                        <a:pt x="447580" y="877062"/>
                      </a:cubicBezTo>
                      <a:cubicBezTo>
                        <a:pt x="434054" y="804005"/>
                        <a:pt x="447580" y="736282"/>
                        <a:pt x="453009" y="665893"/>
                      </a:cubicBezTo>
                      <a:cubicBezTo>
                        <a:pt x="463868" y="514350"/>
                        <a:pt x="482822" y="349186"/>
                        <a:pt x="398907" y="215170"/>
                      </a:cubicBezTo>
                      <a:cubicBezTo>
                        <a:pt x="382905" y="186976"/>
                        <a:pt x="365284" y="159639"/>
                        <a:pt x="346139" y="133159"/>
                      </a:cubicBezTo>
                      <a:lnTo>
                        <a:pt x="346139" y="1331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</p:grpSp>
      </p:grpSp>
      <p:grpSp>
        <p:nvGrpSpPr>
          <p:cNvPr id="71" name="Graphic 482">
            <a:extLst>
              <a:ext uri="{FF2B5EF4-FFF2-40B4-BE49-F238E27FC236}">
                <a16:creationId xmlns:a16="http://schemas.microsoft.com/office/drawing/2014/main" id="{578F0A84-8B8C-45B6-9F6B-FEF6B5BFAB9D}"/>
              </a:ext>
            </a:extLst>
          </p:cNvPr>
          <p:cNvGrpSpPr/>
          <p:nvPr/>
        </p:nvGrpSpPr>
        <p:grpSpPr>
          <a:xfrm>
            <a:off x="-1406903" y="-1980353"/>
            <a:ext cx="4905982" cy="6218651"/>
            <a:chOff x="9888576" y="1975364"/>
            <a:chExt cx="3663410" cy="4655550"/>
          </a:xfrm>
          <a:solidFill>
            <a:srgbClr val="F15A24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0AA91D5-3888-4B96-9EF3-55CD1356A371}"/>
                </a:ext>
              </a:extLst>
            </p:cNvPr>
            <p:cNvSpPr/>
            <p:nvPr/>
          </p:nvSpPr>
          <p:spPr>
            <a:xfrm>
              <a:off x="11179023" y="2053945"/>
              <a:ext cx="1161001" cy="1275968"/>
            </a:xfrm>
            <a:custGeom>
              <a:avLst/>
              <a:gdLst>
                <a:gd name="connsiteX0" fmla="*/ 50386 w 1161001"/>
                <a:gd name="connsiteY0" fmla="*/ 110014 h 1275968"/>
                <a:gd name="connsiteX1" fmla="*/ 179831 w 1161001"/>
                <a:gd name="connsiteY1" fmla="*/ 174689 h 1275968"/>
                <a:gd name="connsiteX2" fmla="*/ 432910 w 1161001"/>
                <a:gd name="connsiteY2" fmla="*/ 328708 h 1275968"/>
                <a:gd name="connsiteX3" fmla="*/ 498157 w 1161001"/>
                <a:gd name="connsiteY3" fmla="*/ 674561 h 1275968"/>
                <a:gd name="connsiteX4" fmla="*/ 457294 w 1161001"/>
                <a:gd name="connsiteY4" fmla="*/ 942689 h 1275968"/>
                <a:gd name="connsiteX5" fmla="*/ 480726 w 1161001"/>
                <a:gd name="connsiteY5" fmla="*/ 945642 h 1275968"/>
                <a:gd name="connsiteX6" fmla="*/ 522255 w 1161001"/>
                <a:gd name="connsiteY6" fmla="*/ 952310 h 1275968"/>
                <a:gd name="connsiteX7" fmla="*/ 577024 w 1161001"/>
                <a:gd name="connsiteY7" fmla="*/ 1122236 h 1275968"/>
                <a:gd name="connsiteX8" fmla="*/ 633412 w 1161001"/>
                <a:gd name="connsiteY8" fmla="*/ 1275969 h 1275968"/>
                <a:gd name="connsiteX9" fmla="*/ 724090 w 1161001"/>
                <a:gd name="connsiteY9" fmla="*/ 1143000 h 1275968"/>
                <a:gd name="connsiteX10" fmla="*/ 770667 w 1161001"/>
                <a:gd name="connsiteY10" fmla="*/ 1001649 h 1275968"/>
                <a:gd name="connsiteX11" fmla="*/ 766857 w 1161001"/>
                <a:gd name="connsiteY11" fmla="*/ 671798 h 1275968"/>
                <a:gd name="connsiteX12" fmla="*/ 724090 w 1161001"/>
                <a:gd name="connsiteY12" fmla="*/ 486728 h 1275968"/>
                <a:gd name="connsiteX13" fmla="*/ 846772 w 1161001"/>
                <a:gd name="connsiteY13" fmla="*/ 191738 h 1275968"/>
                <a:gd name="connsiteX14" fmla="*/ 1074038 w 1161001"/>
                <a:gd name="connsiteY14" fmla="*/ 35433 h 1275968"/>
                <a:gd name="connsiteX15" fmla="*/ 1161001 w 1161001"/>
                <a:gd name="connsiteY15" fmla="*/ 29718 h 1275968"/>
                <a:gd name="connsiteX16" fmla="*/ 1148809 w 1161001"/>
                <a:gd name="connsiteY16" fmla="*/ 25622 h 1275968"/>
                <a:gd name="connsiteX17" fmla="*/ 1072800 w 1161001"/>
                <a:gd name="connsiteY17" fmla="*/ 31909 h 1275968"/>
                <a:gd name="connsiteX18" fmla="*/ 844105 w 1161001"/>
                <a:gd name="connsiteY18" fmla="*/ 189167 h 1275968"/>
                <a:gd name="connsiteX19" fmla="*/ 720375 w 1161001"/>
                <a:gd name="connsiteY19" fmla="*/ 487204 h 1275968"/>
                <a:gd name="connsiteX20" fmla="*/ 763333 w 1161001"/>
                <a:gd name="connsiteY20" fmla="*/ 673037 h 1275968"/>
                <a:gd name="connsiteX21" fmla="*/ 767048 w 1161001"/>
                <a:gd name="connsiteY21" fmla="*/ 1000697 h 1275968"/>
                <a:gd name="connsiteX22" fmla="*/ 722090 w 1161001"/>
                <a:gd name="connsiteY22" fmla="*/ 1137476 h 1275968"/>
                <a:gd name="connsiteX23" fmla="*/ 633698 w 1161001"/>
                <a:gd name="connsiteY23" fmla="*/ 1272254 h 1275968"/>
                <a:gd name="connsiteX24" fmla="*/ 580834 w 1161001"/>
                <a:gd name="connsiteY24" fmla="*/ 1121950 h 1275968"/>
                <a:gd name="connsiteX25" fmla="*/ 524541 w 1161001"/>
                <a:gd name="connsiteY25" fmla="*/ 949452 h 1275968"/>
                <a:gd name="connsiteX26" fmla="*/ 480155 w 1161001"/>
                <a:gd name="connsiteY26" fmla="*/ 942023 h 1275968"/>
                <a:gd name="connsiteX27" fmla="*/ 460152 w 1161001"/>
                <a:gd name="connsiteY27" fmla="*/ 940213 h 1275968"/>
                <a:gd name="connsiteX28" fmla="*/ 501967 w 1161001"/>
                <a:gd name="connsiteY28" fmla="*/ 675513 h 1275968"/>
                <a:gd name="connsiteX29" fmla="*/ 435863 w 1161001"/>
                <a:gd name="connsiteY29" fmla="*/ 326231 h 1275968"/>
                <a:gd name="connsiteX30" fmla="*/ 181451 w 1161001"/>
                <a:gd name="connsiteY30" fmla="*/ 171260 h 1275968"/>
                <a:gd name="connsiteX31" fmla="*/ 4000 w 1161001"/>
                <a:gd name="connsiteY31" fmla="*/ 23908 h 1275968"/>
                <a:gd name="connsiteX32" fmla="*/ 6667 w 1161001"/>
                <a:gd name="connsiteY32" fmla="*/ 0 h 1275968"/>
                <a:gd name="connsiteX33" fmla="*/ 2761 w 1161001"/>
                <a:gd name="connsiteY33" fmla="*/ 1143 h 1275968"/>
                <a:gd name="connsiteX34" fmla="*/ 285 w 1161001"/>
                <a:gd name="connsiteY34" fmla="*/ 23622 h 1275968"/>
                <a:gd name="connsiteX35" fmla="*/ 50386 w 1161001"/>
                <a:gd name="connsiteY35" fmla="*/ 110014 h 1275968"/>
                <a:gd name="connsiteX36" fmla="*/ 747521 w 1161001"/>
                <a:gd name="connsiteY36" fmla="*/ 1070705 h 1275968"/>
                <a:gd name="connsiteX37" fmla="*/ 654748 w 1161001"/>
                <a:gd name="connsiteY37" fmla="*/ 1264920 h 1275968"/>
                <a:gd name="connsiteX38" fmla="*/ 747521 w 1161001"/>
                <a:gd name="connsiteY38" fmla="*/ 1070705 h 127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61001" h="1275968">
                  <a:moveTo>
                    <a:pt x="50386" y="110014"/>
                  </a:moveTo>
                  <a:cubicBezTo>
                    <a:pt x="83248" y="133255"/>
                    <a:pt x="130206" y="153353"/>
                    <a:pt x="179831" y="174689"/>
                  </a:cubicBezTo>
                  <a:cubicBezTo>
                    <a:pt x="266699" y="211931"/>
                    <a:pt x="365188" y="254222"/>
                    <a:pt x="432910" y="328708"/>
                  </a:cubicBezTo>
                  <a:cubicBezTo>
                    <a:pt x="511301" y="414909"/>
                    <a:pt x="532637" y="528066"/>
                    <a:pt x="498157" y="674561"/>
                  </a:cubicBezTo>
                  <a:cubicBezTo>
                    <a:pt x="448531" y="885158"/>
                    <a:pt x="445484" y="930116"/>
                    <a:pt x="457294" y="942689"/>
                  </a:cubicBezTo>
                  <a:cubicBezTo>
                    <a:pt x="462724" y="948500"/>
                    <a:pt x="471106" y="947166"/>
                    <a:pt x="480726" y="945642"/>
                  </a:cubicBezTo>
                  <a:cubicBezTo>
                    <a:pt x="492727" y="943642"/>
                    <a:pt x="507586" y="941261"/>
                    <a:pt x="522255" y="952310"/>
                  </a:cubicBezTo>
                  <a:cubicBezTo>
                    <a:pt x="548163" y="971931"/>
                    <a:pt x="566070" y="1027462"/>
                    <a:pt x="577024" y="1122236"/>
                  </a:cubicBezTo>
                  <a:cubicBezTo>
                    <a:pt x="588644" y="1222248"/>
                    <a:pt x="607599" y="1273874"/>
                    <a:pt x="633412" y="1275969"/>
                  </a:cubicBezTo>
                  <a:cubicBezTo>
                    <a:pt x="685799" y="1257205"/>
                    <a:pt x="702468" y="1185005"/>
                    <a:pt x="724090" y="1143000"/>
                  </a:cubicBezTo>
                  <a:cubicBezTo>
                    <a:pt x="750188" y="1075849"/>
                    <a:pt x="769143" y="1007269"/>
                    <a:pt x="770667" y="1001649"/>
                  </a:cubicBezTo>
                  <a:cubicBezTo>
                    <a:pt x="818959" y="828008"/>
                    <a:pt x="796003" y="759047"/>
                    <a:pt x="766857" y="671798"/>
                  </a:cubicBezTo>
                  <a:cubicBezTo>
                    <a:pt x="750760" y="623411"/>
                    <a:pt x="732472" y="568547"/>
                    <a:pt x="724090" y="486728"/>
                  </a:cubicBezTo>
                  <a:cubicBezTo>
                    <a:pt x="711326" y="362426"/>
                    <a:pt x="783716" y="257651"/>
                    <a:pt x="846772" y="191738"/>
                  </a:cubicBezTo>
                  <a:cubicBezTo>
                    <a:pt x="922400" y="112586"/>
                    <a:pt x="1015364" y="56198"/>
                    <a:pt x="1074038" y="35433"/>
                  </a:cubicBezTo>
                  <a:cubicBezTo>
                    <a:pt x="1096232" y="27623"/>
                    <a:pt x="1126045" y="26861"/>
                    <a:pt x="1161001" y="29718"/>
                  </a:cubicBezTo>
                  <a:cubicBezTo>
                    <a:pt x="1157001" y="28289"/>
                    <a:pt x="1152810" y="27051"/>
                    <a:pt x="1148809" y="25622"/>
                  </a:cubicBezTo>
                  <a:cubicBezTo>
                    <a:pt x="1119091" y="24003"/>
                    <a:pt x="1092612" y="24860"/>
                    <a:pt x="1072800" y="31909"/>
                  </a:cubicBezTo>
                  <a:cubicBezTo>
                    <a:pt x="1013745" y="52769"/>
                    <a:pt x="920114" y="109538"/>
                    <a:pt x="844105" y="189167"/>
                  </a:cubicBezTo>
                  <a:cubicBezTo>
                    <a:pt x="780573" y="255651"/>
                    <a:pt x="707516" y="361379"/>
                    <a:pt x="720375" y="487204"/>
                  </a:cubicBezTo>
                  <a:cubicBezTo>
                    <a:pt x="728757" y="569405"/>
                    <a:pt x="747140" y="624459"/>
                    <a:pt x="763333" y="673037"/>
                  </a:cubicBezTo>
                  <a:cubicBezTo>
                    <a:pt x="792194" y="759714"/>
                    <a:pt x="814958" y="828199"/>
                    <a:pt x="767048" y="1000697"/>
                  </a:cubicBezTo>
                  <a:cubicBezTo>
                    <a:pt x="766666" y="1002030"/>
                    <a:pt x="747902" y="1069943"/>
                    <a:pt x="722090" y="1137476"/>
                  </a:cubicBezTo>
                  <a:cubicBezTo>
                    <a:pt x="696944" y="1185101"/>
                    <a:pt x="691419" y="1246156"/>
                    <a:pt x="633698" y="1272254"/>
                  </a:cubicBezTo>
                  <a:cubicBezTo>
                    <a:pt x="609980" y="1270445"/>
                    <a:pt x="592169" y="1219867"/>
                    <a:pt x="580834" y="1121950"/>
                  </a:cubicBezTo>
                  <a:cubicBezTo>
                    <a:pt x="569690" y="1026128"/>
                    <a:pt x="551306" y="969740"/>
                    <a:pt x="524541" y="949452"/>
                  </a:cubicBezTo>
                  <a:cubicBezTo>
                    <a:pt x="508634" y="937451"/>
                    <a:pt x="492823" y="940022"/>
                    <a:pt x="480155" y="942023"/>
                  </a:cubicBezTo>
                  <a:cubicBezTo>
                    <a:pt x="471201" y="943451"/>
                    <a:pt x="464248" y="944594"/>
                    <a:pt x="460152" y="940213"/>
                  </a:cubicBezTo>
                  <a:cubicBezTo>
                    <a:pt x="447769" y="926878"/>
                    <a:pt x="457866" y="862584"/>
                    <a:pt x="501967" y="675513"/>
                  </a:cubicBezTo>
                  <a:cubicBezTo>
                    <a:pt x="536733" y="527685"/>
                    <a:pt x="515111" y="413480"/>
                    <a:pt x="435863" y="326231"/>
                  </a:cubicBezTo>
                  <a:cubicBezTo>
                    <a:pt x="367569" y="251174"/>
                    <a:pt x="268699" y="208693"/>
                    <a:pt x="181451" y="171260"/>
                  </a:cubicBezTo>
                  <a:cubicBezTo>
                    <a:pt x="79438" y="127445"/>
                    <a:pt x="-1144" y="92869"/>
                    <a:pt x="4000" y="23908"/>
                  </a:cubicBezTo>
                  <a:cubicBezTo>
                    <a:pt x="4666" y="15335"/>
                    <a:pt x="5810" y="8192"/>
                    <a:pt x="6667" y="0"/>
                  </a:cubicBezTo>
                  <a:cubicBezTo>
                    <a:pt x="5333" y="381"/>
                    <a:pt x="4000" y="762"/>
                    <a:pt x="2761" y="1143"/>
                  </a:cubicBezTo>
                  <a:cubicBezTo>
                    <a:pt x="1999" y="8763"/>
                    <a:pt x="856" y="15526"/>
                    <a:pt x="285" y="23622"/>
                  </a:cubicBezTo>
                  <a:cubicBezTo>
                    <a:pt x="-2382" y="56483"/>
                    <a:pt x="13620" y="83915"/>
                    <a:pt x="50386" y="110014"/>
                  </a:cubicBezTo>
                  <a:close/>
                  <a:moveTo>
                    <a:pt x="747521" y="1070705"/>
                  </a:moveTo>
                  <a:cubicBezTo>
                    <a:pt x="725423" y="1138523"/>
                    <a:pt x="689323" y="1235297"/>
                    <a:pt x="654748" y="1264920"/>
                  </a:cubicBezTo>
                  <a:cubicBezTo>
                    <a:pt x="689038" y="1235012"/>
                    <a:pt x="725328" y="1138333"/>
                    <a:pt x="747521" y="107070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2D0D288-8F06-4E39-8D4D-81BE258621FE}"/>
                </a:ext>
              </a:extLst>
            </p:cNvPr>
            <p:cNvSpPr/>
            <p:nvPr/>
          </p:nvSpPr>
          <p:spPr>
            <a:xfrm>
              <a:off x="11208455" y="1994700"/>
              <a:ext cx="781335" cy="1229867"/>
            </a:xfrm>
            <a:custGeom>
              <a:avLst/>
              <a:gdLst>
                <a:gd name="connsiteX0" fmla="*/ 68199 w 781335"/>
                <a:gd name="connsiteY0" fmla="*/ 155258 h 1229867"/>
                <a:gd name="connsiteX1" fmla="*/ 222980 w 781335"/>
                <a:gd name="connsiteY1" fmla="*/ 235553 h 1229867"/>
                <a:gd name="connsiteX2" fmla="*/ 497300 w 781335"/>
                <a:gd name="connsiteY2" fmla="*/ 731520 h 1229867"/>
                <a:gd name="connsiteX3" fmla="*/ 475393 w 781335"/>
                <a:gd name="connsiteY3" fmla="*/ 884682 h 1229867"/>
                <a:gd name="connsiteX4" fmla="*/ 469392 w 781335"/>
                <a:gd name="connsiteY4" fmla="*/ 947452 h 1229867"/>
                <a:gd name="connsiteX5" fmla="*/ 475679 w 781335"/>
                <a:gd name="connsiteY5" fmla="*/ 941451 h 1229867"/>
                <a:gd name="connsiteX6" fmla="*/ 496824 w 781335"/>
                <a:gd name="connsiteY6" fmla="*/ 923354 h 1229867"/>
                <a:gd name="connsiteX7" fmla="*/ 542639 w 781335"/>
                <a:gd name="connsiteY7" fmla="*/ 1042797 h 1229867"/>
                <a:gd name="connsiteX8" fmla="*/ 620078 w 781335"/>
                <a:gd name="connsiteY8" fmla="*/ 1229868 h 1229867"/>
                <a:gd name="connsiteX9" fmla="*/ 621316 w 781335"/>
                <a:gd name="connsiteY9" fmla="*/ 1229868 h 1229867"/>
                <a:gd name="connsiteX10" fmla="*/ 706088 w 781335"/>
                <a:gd name="connsiteY10" fmla="*/ 1076135 h 1229867"/>
                <a:gd name="connsiteX11" fmla="*/ 723138 w 781335"/>
                <a:gd name="connsiteY11" fmla="*/ 794099 h 1229867"/>
                <a:gd name="connsiteX12" fmla="*/ 714184 w 781335"/>
                <a:gd name="connsiteY12" fmla="*/ 764953 h 1229867"/>
                <a:gd name="connsiteX13" fmla="*/ 636175 w 781335"/>
                <a:gd name="connsiteY13" fmla="*/ 430625 h 1229867"/>
                <a:gd name="connsiteX14" fmla="*/ 705612 w 781335"/>
                <a:gd name="connsiteY14" fmla="*/ 58388 h 1229867"/>
                <a:gd name="connsiteX15" fmla="*/ 781336 w 781335"/>
                <a:gd name="connsiteY15" fmla="*/ 762 h 1229867"/>
                <a:gd name="connsiteX16" fmla="*/ 774954 w 781335"/>
                <a:gd name="connsiteY16" fmla="*/ 0 h 1229867"/>
                <a:gd name="connsiteX17" fmla="*/ 702755 w 781335"/>
                <a:gd name="connsiteY17" fmla="*/ 55912 h 1229867"/>
                <a:gd name="connsiteX18" fmla="*/ 632365 w 781335"/>
                <a:gd name="connsiteY18" fmla="*/ 431102 h 1229867"/>
                <a:gd name="connsiteX19" fmla="*/ 710565 w 781335"/>
                <a:gd name="connsiteY19" fmla="*/ 766286 h 1229867"/>
                <a:gd name="connsiteX20" fmla="*/ 719423 w 781335"/>
                <a:gd name="connsiteY20" fmla="*/ 795147 h 1229867"/>
                <a:gd name="connsiteX21" fmla="*/ 702469 w 781335"/>
                <a:gd name="connsiteY21" fmla="*/ 1074992 h 1229867"/>
                <a:gd name="connsiteX22" fmla="*/ 620268 w 781335"/>
                <a:gd name="connsiteY22" fmla="*/ 1226058 h 1229867"/>
                <a:gd name="connsiteX23" fmla="*/ 546354 w 781335"/>
                <a:gd name="connsiteY23" fmla="*/ 1042035 h 1229867"/>
                <a:gd name="connsiteX24" fmla="*/ 497491 w 781335"/>
                <a:gd name="connsiteY24" fmla="*/ 919544 h 1229867"/>
                <a:gd name="connsiteX25" fmla="*/ 472440 w 781335"/>
                <a:gd name="connsiteY25" fmla="*/ 939451 h 1229867"/>
                <a:gd name="connsiteX26" fmla="*/ 471488 w 781335"/>
                <a:gd name="connsiteY26" fmla="*/ 941070 h 1229867"/>
                <a:gd name="connsiteX27" fmla="*/ 479108 w 781335"/>
                <a:gd name="connsiteY27" fmla="*/ 885349 h 1229867"/>
                <a:gd name="connsiteX28" fmla="*/ 501015 w 781335"/>
                <a:gd name="connsiteY28" fmla="*/ 732187 h 1229867"/>
                <a:gd name="connsiteX29" fmla="*/ 224504 w 781335"/>
                <a:gd name="connsiteY29" fmla="*/ 232315 h 1229867"/>
                <a:gd name="connsiteX30" fmla="*/ 70199 w 781335"/>
                <a:gd name="connsiteY30" fmla="*/ 152210 h 1229867"/>
                <a:gd name="connsiteX31" fmla="*/ 3715 w 781335"/>
                <a:gd name="connsiteY31" fmla="*/ 51721 h 1229867"/>
                <a:gd name="connsiteX32" fmla="*/ 0 w 781335"/>
                <a:gd name="connsiteY32" fmla="*/ 52769 h 1229867"/>
                <a:gd name="connsiteX33" fmla="*/ 68199 w 781335"/>
                <a:gd name="connsiteY33" fmla="*/ 155258 h 1229867"/>
                <a:gd name="connsiteX34" fmla="*/ 666845 w 781335"/>
                <a:gd name="connsiteY34" fmla="*/ 1176814 h 1229867"/>
                <a:gd name="connsiteX35" fmla="*/ 651701 w 781335"/>
                <a:gd name="connsiteY35" fmla="*/ 1204341 h 1229867"/>
                <a:gd name="connsiteX36" fmla="*/ 666845 w 781335"/>
                <a:gd name="connsiteY36" fmla="*/ 1176814 h 1229867"/>
                <a:gd name="connsiteX37" fmla="*/ 603695 w 781335"/>
                <a:gd name="connsiteY37" fmla="*/ 1219010 h 1229867"/>
                <a:gd name="connsiteX38" fmla="*/ 573881 w 781335"/>
                <a:gd name="connsiteY38" fmla="*/ 1160431 h 1229867"/>
                <a:gd name="connsiteX39" fmla="*/ 603695 w 781335"/>
                <a:gd name="connsiteY39" fmla="*/ 1219010 h 12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1335" h="1229867">
                  <a:moveTo>
                    <a:pt x="68199" y="155258"/>
                  </a:moveTo>
                  <a:cubicBezTo>
                    <a:pt x="118777" y="187928"/>
                    <a:pt x="171736" y="212122"/>
                    <a:pt x="222980" y="235553"/>
                  </a:cubicBezTo>
                  <a:cubicBezTo>
                    <a:pt x="396050" y="314706"/>
                    <a:pt x="545592" y="383096"/>
                    <a:pt x="497300" y="731520"/>
                  </a:cubicBezTo>
                  <a:cubicBezTo>
                    <a:pt x="487394" y="803434"/>
                    <a:pt x="480155" y="852297"/>
                    <a:pt x="475393" y="884682"/>
                  </a:cubicBezTo>
                  <a:cubicBezTo>
                    <a:pt x="466534" y="945166"/>
                    <a:pt x="466439" y="946309"/>
                    <a:pt x="469392" y="947452"/>
                  </a:cubicBezTo>
                  <a:cubicBezTo>
                    <a:pt x="471583" y="948214"/>
                    <a:pt x="472821" y="946118"/>
                    <a:pt x="475679" y="941451"/>
                  </a:cubicBezTo>
                  <a:cubicBezTo>
                    <a:pt x="480250" y="934022"/>
                    <a:pt x="487871" y="921639"/>
                    <a:pt x="496824" y="923354"/>
                  </a:cubicBezTo>
                  <a:cubicBezTo>
                    <a:pt x="512540" y="926211"/>
                    <a:pt x="527876" y="966407"/>
                    <a:pt x="542639" y="1042797"/>
                  </a:cubicBezTo>
                  <a:cubicBezTo>
                    <a:pt x="566547" y="1167003"/>
                    <a:pt x="591884" y="1228154"/>
                    <a:pt x="620078" y="1229868"/>
                  </a:cubicBezTo>
                  <a:cubicBezTo>
                    <a:pt x="620459" y="1229868"/>
                    <a:pt x="620935" y="1229868"/>
                    <a:pt x="621316" y="1229868"/>
                  </a:cubicBezTo>
                  <a:cubicBezTo>
                    <a:pt x="654082" y="1229868"/>
                    <a:pt x="682276" y="1150525"/>
                    <a:pt x="706088" y="1076135"/>
                  </a:cubicBezTo>
                  <a:cubicBezTo>
                    <a:pt x="742664" y="962025"/>
                    <a:pt x="747617" y="880301"/>
                    <a:pt x="723138" y="794099"/>
                  </a:cubicBezTo>
                  <a:cubicBezTo>
                    <a:pt x="721233" y="787241"/>
                    <a:pt x="718090" y="777431"/>
                    <a:pt x="714184" y="764953"/>
                  </a:cubicBezTo>
                  <a:cubicBezTo>
                    <a:pt x="694277" y="701421"/>
                    <a:pt x="652844" y="569119"/>
                    <a:pt x="636175" y="430625"/>
                  </a:cubicBezTo>
                  <a:cubicBezTo>
                    <a:pt x="615601" y="259652"/>
                    <a:pt x="638937" y="134398"/>
                    <a:pt x="705612" y="58388"/>
                  </a:cubicBezTo>
                  <a:cubicBezTo>
                    <a:pt x="728282" y="32576"/>
                    <a:pt x="753999" y="14669"/>
                    <a:pt x="781336" y="762"/>
                  </a:cubicBezTo>
                  <a:cubicBezTo>
                    <a:pt x="779240" y="476"/>
                    <a:pt x="777050" y="286"/>
                    <a:pt x="774954" y="0"/>
                  </a:cubicBezTo>
                  <a:cubicBezTo>
                    <a:pt x="749046" y="13907"/>
                    <a:pt x="724472" y="31242"/>
                    <a:pt x="702755" y="55912"/>
                  </a:cubicBezTo>
                  <a:cubicBezTo>
                    <a:pt x="635318" y="132874"/>
                    <a:pt x="611600" y="259080"/>
                    <a:pt x="632365" y="431102"/>
                  </a:cubicBezTo>
                  <a:cubicBezTo>
                    <a:pt x="649129" y="569976"/>
                    <a:pt x="690563" y="702469"/>
                    <a:pt x="710565" y="766286"/>
                  </a:cubicBezTo>
                  <a:cubicBezTo>
                    <a:pt x="714470" y="778669"/>
                    <a:pt x="717518" y="788480"/>
                    <a:pt x="719423" y="795147"/>
                  </a:cubicBezTo>
                  <a:cubicBezTo>
                    <a:pt x="743617" y="880586"/>
                    <a:pt x="738759" y="961739"/>
                    <a:pt x="702469" y="1074992"/>
                  </a:cubicBezTo>
                  <a:cubicBezTo>
                    <a:pt x="676942" y="1154525"/>
                    <a:pt x="649415" y="1227868"/>
                    <a:pt x="620268" y="1226058"/>
                  </a:cubicBezTo>
                  <a:cubicBezTo>
                    <a:pt x="594455" y="1224534"/>
                    <a:pt x="569595" y="1162622"/>
                    <a:pt x="546354" y="1042035"/>
                  </a:cubicBezTo>
                  <a:cubicBezTo>
                    <a:pt x="531305" y="963930"/>
                    <a:pt x="514921" y="922687"/>
                    <a:pt x="497491" y="919544"/>
                  </a:cubicBezTo>
                  <a:cubicBezTo>
                    <a:pt x="485870" y="917448"/>
                    <a:pt x="477488" y="931164"/>
                    <a:pt x="472440" y="939451"/>
                  </a:cubicBezTo>
                  <a:cubicBezTo>
                    <a:pt x="472154" y="939927"/>
                    <a:pt x="471773" y="940499"/>
                    <a:pt x="471488" y="941070"/>
                  </a:cubicBezTo>
                  <a:cubicBezTo>
                    <a:pt x="472059" y="933736"/>
                    <a:pt x="474631" y="915829"/>
                    <a:pt x="479108" y="885349"/>
                  </a:cubicBezTo>
                  <a:cubicBezTo>
                    <a:pt x="483870" y="852964"/>
                    <a:pt x="491109" y="803910"/>
                    <a:pt x="501015" y="732187"/>
                  </a:cubicBezTo>
                  <a:cubicBezTo>
                    <a:pt x="549688" y="381000"/>
                    <a:pt x="399002" y="312134"/>
                    <a:pt x="224504" y="232315"/>
                  </a:cubicBezTo>
                  <a:cubicBezTo>
                    <a:pt x="173450" y="208883"/>
                    <a:pt x="120587" y="184785"/>
                    <a:pt x="70199" y="152210"/>
                  </a:cubicBezTo>
                  <a:cubicBezTo>
                    <a:pt x="26575" y="124016"/>
                    <a:pt x="5429" y="90869"/>
                    <a:pt x="3715" y="51721"/>
                  </a:cubicBezTo>
                  <a:cubicBezTo>
                    <a:pt x="2476" y="52102"/>
                    <a:pt x="1238" y="52388"/>
                    <a:pt x="0" y="52769"/>
                  </a:cubicBezTo>
                  <a:cubicBezTo>
                    <a:pt x="2191" y="92678"/>
                    <a:pt x="23717" y="126587"/>
                    <a:pt x="68199" y="155258"/>
                  </a:cubicBezTo>
                  <a:close/>
                  <a:moveTo>
                    <a:pt x="666845" y="1176814"/>
                  </a:moveTo>
                  <a:cubicBezTo>
                    <a:pt x="661892" y="1187291"/>
                    <a:pt x="656844" y="1196626"/>
                    <a:pt x="651701" y="1204341"/>
                  </a:cubicBezTo>
                  <a:cubicBezTo>
                    <a:pt x="656939" y="1196721"/>
                    <a:pt x="661892" y="1187387"/>
                    <a:pt x="666845" y="1176814"/>
                  </a:cubicBezTo>
                  <a:close/>
                  <a:moveTo>
                    <a:pt x="603695" y="1219010"/>
                  </a:moveTo>
                  <a:cubicBezTo>
                    <a:pt x="593408" y="1208723"/>
                    <a:pt x="583501" y="1189292"/>
                    <a:pt x="573881" y="1160431"/>
                  </a:cubicBezTo>
                  <a:cubicBezTo>
                    <a:pt x="583501" y="1189006"/>
                    <a:pt x="593503" y="1208627"/>
                    <a:pt x="603695" y="121901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BFCE60C-B879-40F3-89F9-ACE9DA5082A0}"/>
                </a:ext>
              </a:extLst>
            </p:cNvPr>
            <p:cNvSpPr/>
            <p:nvPr/>
          </p:nvSpPr>
          <p:spPr>
            <a:xfrm>
              <a:off x="11276799" y="1975745"/>
              <a:ext cx="637217" cy="1176528"/>
            </a:xfrm>
            <a:custGeom>
              <a:avLst/>
              <a:gdLst>
                <a:gd name="connsiteX0" fmla="*/ 51290 w 637217"/>
                <a:gd name="connsiteY0" fmla="*/ 161354 h 1176528"/>
                <a:gd name="connsiteX1" fmla="*/ 195784 w 637217"/>
                <a:gd name="connsiteY1" fmla="*/ 253841 h 1176528"/>
                <a:gd name="connsiteX2" fmla="*/ 403238 w 637217"/>
                <a:gd name="connsiteY2" fmla="*/ 395192 h 1176528"/>
                <a:gd name="connsiteX3" fmla="*/ 442958 w 637217"/>
                <a:gd name="connsiteY3" fmla="*/ 770287 h 1176528"/>
                <a:gd name="connsiteX4" fmla="*/ 444672 w 637217"/>
                <a:gd name="connsiteY4" fmla="*/ 913067 h 1176528"/>
                <a:gd name="connsiteX5" fmla="*/ 503918 w 637217"/>
                <a:gd name="connsiteY5" fmla="*/ 1071372 h 1176528"/>
                <a:gd name="connsiteX6" fmla="*/ 552781 w 637217"/>
                <a:gd name="connsiteY6" fmla="*/ 1175385 h 1176528"/>
                <a:gd name="connsiteX7" fmla="*/ 559639 w 637217"/>
                <a:gd name="connsiteY7" fmla="*/ 1176528 h 1176528"/>
                <a:gd name="connsiteX8" fmla="*/ 578594 w 637217"/>
                <a:gd name="connsiteY8" fmla="*/ 1168051 h 1176528"/>
                <a:gd name="connsiteX9" fmla="*/ 630791 w 637217"/>
                <a:gd name="connsiteY9" fmla="*/ 1010793 h 1176528"/>
                <a:gd name="connsiteX10" fmla="*/ 622980 w 637217"/>
                <a:gd name="connsiteY10" fmla="*/ 773240 h 1176528"/>
                <a:gd name="connsiteX11" fmla="*/ 551924 w 637217"/>
                <a:gd name="connsiteY11" fmla="*/ 567119 h 1176528"/>
                <a:gd name="connsiteX12" fmla="*/ 452959 w 637217"/>
                <a:gd name="connsiteY12" fmla="*/ 254318 h 1176528"/>
                <a:gd name="connsiteX13" fmla="*/ 485630 w 637217"/>
                <a:gd name="connsiteY13" fmla="*/ 381 h 1176528"/>
                <a:gd name="connsiteX14" fmla="*/ 472295 w 637217"/>
                <a:gd name="connsiteY14" fmla="*/ 0 h 1176528"/>
                <a:gd name="connsiteX15" fmla="*/ 441338 w 637217"/>
                <a:gd name="connsiteY15" fmla="*/ 256223 h 1176528"/>
                <a:gd name="connsiteX16" fmla="*/ 540970 w 637217"/>
                <a:gd name="connsiteY16" fmla="*/ 571405 h 1176528"/>
                <a:gd name="connsiteX17" fmla="*/ 611455 w 637217"/>
                <a:gd name="connsiteY17" fmla="*/ 775907 h 1176528"/>
                <a:gd name="connsiteX18" fmla="*/ 619075 w 637217"/>
                <a:gd name="connsiteY18" fmla="*/ 1009174 h 1176528"/>
                <a:gd name="connsiteX19" fmla="*/ 570593 w 637217"/>
                <a:gd name="connsiteY19" fmla="*/ 1159288 h 1176528"/>
                <a:gd name="connsiteX20" fmla="*/ 556401 w 637217"/>
                <a:gd name="connsiteY20" fmla="*/ 1164146 h 1176528"/>
                <a:gd name="connsiteX21" fmla="*/ 515538 w 637217"/>
                <a:gd name="connsiteY21" fmla="*/ 1068991 h 1176528"/>
                <a:gd name="connsiteX22" fmla="*/ 452673 w 637217"/>
                <a:gd name="connsiteY22" fmla="*/ 904208 h 1176528"/>
                <a:gd name="connsiteX23" fmla="*/ 454674 w 637217"/>
                <a:gd name="connsiteY23" fmla="*/ 771716 h 1176528"/>
                <a:gd name="connsiteX24" fmla="*/ 411906 w 637217"/>
                <a:gd name="connsiteY24" fmla="*/ 387096 h 1176528"/>
                <a:gd name="connsiteX25" fmla="*/ 201975 w 637217"/>
                <a:gd name="connsiteY25" fmla="*/ 243745 h 1176528"/>
                <a:gd name="connsiteX26" fmla="*/ 57957 w 637217"/>
                <a:gd name="connsiteY26" fmla="*/ 151543 h 1176528"/>
                <a:gd name="connsiteX27" fmla="*/ 12904 w 637217"/>
                <a:gd name="connsiteY27" fmla="*/ 50006 h 1176528"/>
                <a:gd name="connsiteX28" fmla="*/ 712 w 637217"/>
                <a:gd name="connsiteY28" fmla="*/ 52864 h 1176528"/>
                <a:gd name="connsiteX29" fmla="*/ 51290 w 637217"/>
                <a:gd name="connsiteY29" fmla="*/ 161354 h 117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7217" h="1176528">
                  <a:moveTo>
                    <a:pt x="51290" y="161354"/>
                  </a:moveTo>
                  <a:cubicBezTo>
                    <a:pt x="90723" y="188309"/>
                    <a:pt x="144158" y="221647"/>
                    <a:pt x="195784" y="253841"/>
                  </a:cubicBezTo>
                  <a:cubicBezTo>
                    <a:pt x="285224" y="309658"/>
                    <a:pt x="377712" y="367379"/>
                    <a:pt x="403238" y="395192"/>
                  </a:cubicBezTo>
                  <a:cubicBezTo>
                    <a:pt x="455150" y="451676"/>
                    <a:pt x="468199" y="574358"/>
                    <a:pt x="442958" y="770287"/>
                  </a:cubicBezTo>
                  <a:cubicBezTo>
                    <a:pt x="427242" y="892683"/>
                    <a:pt x="428480" y="898398"/>
                    <a:pt x="444672" y="913067"/>
                  </a:cubicBezTo>
                  <a:cubicBezTo>
                    <a:pt x="456198" y="923544"/>
                    <a:pt x="477724" y="943070"/>
                    <a:pt x="503918" y="1071372"/>
                  </a:cubicBezTo>
                  <a:cubicBezTo>
                    <a:pt x="516681" y="1134047"/>
                    <a:pt x="533159" y="1169003"/>
                    <a:pt x="552781" y="1175385"/>
                  </a:cubicBezTo>
                  <a:cubicBezTo>
                    <a:pt x="555067" y="1176147"/>
                    <a:pt x="557353" y="1176528"/>
                    <a:pt x="559639" y="1176528"/>
                  </a:cubicBezTo>
                  <a:cubicBezTo>
                    <a:pt x="566116" y="1176528"/>
                    <a:pt x="572498" y="1173671"/>
                    <a:pt x="578594" y="1168051"/>
                  </a:cubicBezTo>
                  <a:cubicBezTo>
                    <a:pt x="600882" y="1147572"/>
                    <a:pt x="620885" y="1087374"/>
                    <a:pt x="630791" y="1010793"/>
                  </a:cubicBezTo>
                  <a:cubicBezTo>
                    <a:pt x="641554" y="927830"/>
                    <a:pt x="638696" y="841248"/>
                    <a:pt x="622980" y="773240"/>
                  </a:cubicBezTo>
                  <a:cubicBezTo>
                    <a:pt x="608788" y="712184"/>
                    <a:pt x="581166" y="641699"/>
                    <a:pt x="551924" y="567119"/>
                  </a:cubicBezTo>
                  <a:cubicBezTo>
                    <a:pt x="511728" y="464630"/>
                    <a:pt x="470199" y="358521"/>
                    <a:pt x="452959" y="254318"/>
                  </a:cubicBezTo>
                  <a:cubicBezTo>
                    <a:pt x="436004" y="152114"/>
                    <a:pt x="447816" y="69247"/>
                    <a:pt x="485630" y="381"/>
                  </a:cubicBezTo>
                  <a:cubicBezTo>
                    <a:pt x="481153" y="286"/>
                    <a:pt x="476771" y="95"/>
                    <a:pt x="472295" y="0"/>
                  </a:cubicBezTo>
                  <a:cubicBezTo>
                    <a:pt x="435528" y="70199"/>
                    <a:pt x="424289" y="153924"/>
                    <a:pt x="441338" y="256223"/>
                  </a:cubicBezTo>
                  <a:cubicBezTo>
                    <a:pt x="458865" y="361664"/>
                    <a:pt x="500584" y="468249"/>
                    <a:pt x="540970" y="571405"/>
                  </a:cubicBezTo>
                  <a:cubicBezTo>
                    <a:pt x="570021" y="645605"/>
                    <a:pt x="597453" y="715709"/>
                    <a:pt x="611455" y="775907"/>
                  </a:cubicBezTo>
                  <a:cubicBezTo>
                    <a:pt x="626886" y="842486"/>
                    <a:pt x="629648" y="927545"/>
                    <a:pt x="619075" y="1009174"/>
                  </a:cubicBezTo>
                  <a:cubicBezTo>
                    <a:pt x="609645" y="1082040"/>
                    <a:pt x="590595" y="1140905"/>
                    <a:pt x="570593" y="1159288"/>
                  </a:cubicBezTo>
                  <a:cubicBezTo>
                    <a:pt x="565449" y="1163955"/>
                    <a:pt x="560877" y="1165574"/>
                    <a:pt x="556401" y="1164146"/>
                  </a:cubicBezTo>
                  <a:cubicBezTo>
                    <a:pt x="549447" y="1161860"/>
                    <a:pt x="531636" y="1148144"/>
                    <a:pt x="515538" y="1068991"/>
                  </a:cubicBezTo>
                  <a:cubicBezTo>
                    <a:pt x="488583" y="936879"/>
                    <a:pt x="466104" y="916400"/>
                    <a:pt x="452673" y="904208"/>
                  </a:cubicBezTo>
                  <a:cubicBezTo>
                    <a:pt x="441243" y="893921"/>
                    <a:pt x="439243" y="892016"/>
                    <a:pt x="454674" y="771716"/>
                  </a:cubicBezTo>
                  <a:cubicBezTo>
                    <a:pt x="480391" y="572072"/>
                    <a:pt x="466389" y="446342"/>
                    <a:pt x="411906" y="387096"/>
                  </a:cubicBezTo>
                  <a:cubicBezTo>
                    <a:pt x="385236" y="358140"/>
                    <a:pt x="292082" y="299942"/>
                    <a:pt x="201975" y="243745"/>
                  </a:cubicBezTo>
                  <a:cubicBezTo>
                    <a:pt x="150445" y="211646"/>
                    <a:pt x="97200" y="178403"/>
                    <a:pt x="57957" y="151543"/>
                  </a:cubicBezTo>
                  <a:cubicBezTo>
                    <a:pt x="18048" y="124206"/>
                    <a:pt x="8141" y="88583"/>
                    <a:pt x="12904" y="50006"/>
                  </a:cubicBezTo>
                  <a:cubicBezTo>
                    <a:pt x="8904" y="50959"/>
                    <a:pt x="4712" y="51816"/>
                    <a:pt x="712" y="52864"/>
                  </a:cubicBezTo>
                  <a:cubicBezTo>
                    <a:pt x="-3669" y="98489"/>
                    <a:pt x="12047" y="134588"/>
                    <a:pt x="51290" y="1613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232D13C-F6B3-4F46-AA58-88425D6F392F}"/>
                </a:ext>
              </a:extLst>
            </p:cNvPr>
            <p:cNvSpPr/>
            <p:nvPr/>
          </p:nvSpPr>
          <p:spPr>
            <a:xfrm>
              <a:off x="11360554" y="1975364"/>
              <a:ext cx="340248" cy="300335"/>
            </a:xfrm>
            <a:custGeom>
              <a:avLst/>
              <a:gdLst>
                <a:gd name="connsiteX0" fmla="*/ 3254 w 340248"/>
                <a:gd name="connsiteY0" fmla="*/ 60960 h 300335"/>
                <a:gd name="connsiteX1" fmla="*/ 148891 w 340248"/>
                <a:gd name="connsiteY1" fmla="*/ 228219 h 300335"/>
                <a:gd name="connsiteX2" fmla="*/ 309387 w 340248"/>
                <a:gd name="connsiteY2" fmla="*/ 293751 h 300335"/>
                <a:gd name="connsiteX3" fmla="*/ 329390 w 340248"/>
                <a:gd name="connsiteY3" fmla="*/ 147638 h 300335"/>
                <a:gd name="connsiteX4" fmla="*/ 340248 w 340248"/>
                <a:gd name="connsiteY4" fmla="*/ 0 h 300335"/>
                <a:gd name="connsiteX5" fmla="*/ 336153 w 340248"/>
                <a:gd name="connsiteY5" fmla="*/ 95 h 300335"/>
                <a:gd name="connsiteX6" fmla="*/ 325580 w 340248"/>
                <a:gd name="connsiteY6" fmla="*/ 148209 h 300335"/>
                <a:gd name="connsiteX7" fmla="*/ 307292 w 340248"/>
                <a:gd name="connsiteY7" fmla="*/ 290417 h 300335"/>
                <a:gd name="connsiteX8" fmla="*/ 151368 w 340248"/>
                <a:gd name="connsiteY8" fmla="*/ 225171 h 300335"/>
                <a:gd name="connsiteX9" fmla="*/ 6588 w 340248"/>
                <a:gd name="connsiteY9" fmla="*/ 59055 h 300335"/>
                <a:gd name="connsiteX10" fmla="*/ 4873 w 340248"/>
                <a:gd name="connsiteY10" fmla="*/ 33719 h 300335"/>
                <a:gd name="connsiteX11" fmla="*/ 968 w 340248"/>
                <a:gd name="connsiteY11" fmla="*/ 34385 h 300335"/>
                <a:gd name="connsiteX12" fmla="*/ 3254 w 340248"/>
                <a:gd name="connsiteY12" fmla="*/ 60960 h 300335"/>
                <a:gd name="connsiteX13" fmla="*/ 332724 w 340248"/>
                <a:gd name="connsiteY13" fmla="*/ 178880 h 300335"/>
                <a:gd name="connsiteX14" fmla="*/ 325866 w 340248"/>
                <a:gd name="connsiteY14" fmla="*/ 271367 h 300335"/>
                <a:gd name="connsiteX15" fmla="*/ 332724 w 340248"/>
                <a:gd name="connsiteY15" fmla="*/ 178880 h 3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0248" h="300335">
                  <a:moveTo>
                    <a:pt x="3254" y="60960"/>
                  </a:moveTo>
                  <a:cubicBezTo>
                    <a:pt x="31924" y="118301"/>
                    <a:pt x="147653" y="227076"/>
                    <a:pt x="148891" y="228219"/>
                  </a:cubicBezTo>
                  <a:cubicBezTo>
                    <a:pt x="224805" y="290703"/>
                    <a:pt x="278812" y="312706"/>
                    <a:pt x="309387" y="293751"/>
                  </a:cubicBezTo>
                  <a:cubicBezTo>
                    <a:pt x="356155" y="264700"/>
                    <a:pt x="330533" y="152305"/>
                    <a:pt x="329390" y="147638"/>
                  </a:cubicBezTo>
                  <a:cubicBezTo>
                    <a:pt x="322056" y="90678"/>
                    <a:pt x="326628" y="42005"/>
                    <a:pt x="340248" y="0"/>
                  </a:cubicBezTo>
                  <a:cubicBezTo>
                    <a:pt x="338915" y="0"/>
                    <a:pt x="337581" y="95"/>
                    <a:pt x="336153" y="95"/>
                  </a:cubicBezTo>
                  <a:cubicBezTo>
                    <a:pt x="322722" y="42291"/>
                    <a:pt x="318246" y="91250"/>
                    <a:pt x="325580" y="148209"/>
                  </a:cubicBezTo>
                  <a:cubicBezTo>
                    <a:pt x="325866" y="149352"/>
                    <a:pt x="351583" y="262985"/>
                    <a:pt x="307292" y="290417"/>
                  </a:cubicBezTo>
                  <a:cubicBezTo>
                    <a:pt x="278336" y="308420"/>
                    <a:pt x="225853" y="286417"/>
                    <a:pt x="151368" y="225171"/>
                  </a:cubicBezTo>
                  <a:cubicBezTo>
                    <a:pt x="150225" y="224123"/>
                    <a:pt x="34877" y="115634"/>
                    <a:pt x="6588" y="59055"/>
                  </a:cubicBezTo>
                  <a:cubicBezTo>
                    <a:pt x="3063" y="52102"/>
                    <a:pt x="3159" y="43339"/>
                    <a:pt x="4873" y="33719"/>
                  </a:cubicBezTo>
                  <a:cubicBezTo>
                    <a:pt x="3540" y="34004"/>
                    <a:pt x="2206" y="34195"/>
                    <a:pt x="968" y="34385"/>
                  </a:cubicBezTo>
                  <a:cubicBezTo>
                    <a:pt x="-651" y="44482"/>
                    <a:pt x="-461" y="53531"/>
                    <a:pt x="3254" y="60960"/>
                  </a:cubicBezTo>
                  <a:close/>
                  <a:moveTo>
                    <a:pt x="332724" y="178880"/>
                  </a:moveTo>
                  <a:cubicBezTo>
                    <a:pt x="336248" y="206121"/>
                    <a:pt x="338153" y="245269"/>
                    <a:pt x="325866" y="271367"/>
                  </a:cubicBezTo>
                  <a:cubicBezTo>
                    <a:pt x="337867" y="245364"/>
                    <a:pt x="336057" y="206121"/>
                    <a:pt x="332724" y="1788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6C8882C-3961-4F5A-B567-490353ED0394}"/>
                </a:ext>
              </a:extLst>
            </p:cNvPr>
            <p:cNvSpPr/>
            <p:nvPr/>
          </p:nvSpPr>
          <p:spPr>
            <a:xfrm>
              <a:off x="9889623" y="2267623"/>
              <a:ext cx="3191426" cy="3687829"/>
            </a:xfrm>
            <a:custGeom>
              <a:avLst/>
              <a:gdLst>
                <a:gd name="connsiteX0" fmla="*/ 238411 w 3191426"/>
                <a:gd name="connsiteY0" fmla="*/ 1494346 h 3687829"/>
                <a:gd name="connsiteX1" fmla="*/ 354521 w 3191426"/>
                <a:gd name="connsiteY1" fmla="*/ 1470724 h 3687829"/>
                <a:gd name="connsiteX2" fmla="*/ 398907 w 3191426"/>
                <a:gd name="connsiteY2" fmla="*/ 1570641 h 3687829"/>
                <a:gd name="connsiteX3" fmla="*/ 497967 w 3191426"/>
                <a:gd name="connsiteY3" fmla="*/ 1548543 h 3687829"/>
                <a:gd name="connsiteX4" fmla="*/ 584359 w 3191426"/>
                <a:gd name="connsiteY4" fmla="*/ 1534161 h 3687829"/>
                <a:gd name="connsiteX5" fmla="*/ 631793 w 3191426"/>
                <a:gd name="connsiteY5" fmla="*/ 1547495 h 3687829"/>
                <a:gd name="connsiteX6" fmla="*/ 631984 w 3191426"/>
                <a:gd name="connsiteY6" fmla="*/ 1644460 h 3687829"/>
                <a:gd name="connsiteX7" fmla="*/ 627983 w 3191426"/>
                <a:gd name="connsiteY7" fmla="*/ 1660938 h 3687829"/>
                <a:gd name="connsiteX8" fmla="*/ 629698 w 3191426"/>
                <a:gd name="connsiteY8" fmla="*/ 1728661 h 3687829"/>
                <a:gd name="connsiteX9" fmla="*/ 648367 w 3191426"/>
                <a:gd name="connsiteY9" fmla="*/ 1819148 h 3687829"/>
                <a:gd name="connsiteX10" fmla="*/ 631984 w 3191426"/>
                <a:gd name="connsiteY10" fmla="*/ 2142332 h 3687829"/>
                <a:gd name="connsiteX11" fmla="*/ 715232 w 3191426"/>
                <a:gd name="connsiteY11" fmla="*/ 2464277 h 3687829"/>
                <a:gd name="connsiteX12" fmla="*/ 876205 w 3191426"/>
                <a:gd name="connsiteY12" fmla="*/ 2436559 h 3687829"/>
                <a:gd name="connsiteX13" fmla="*/ 968216 w 3191426"/>
                <a:gd name="connsiteY13" fmla="*/ 2503425 h 3687829"/>
                <a:gd name="connsiteX14" fmla="*/ 1009840 w 3191426"/>
                <a:gd name="connsiteY14" fmla="*/ 2578386 h 3687829"/>
                <a:gd name="connsiteX15" fmla="*/ 1037177 w 3191426"/>
                <a:gd name="connsiteY15" fmla="*/ 2664111 h 3687829"/>
                <a:gd name="connsiteX16" fmla="*/ 1089946 w 3191426"/>
                <a:gd name="connsiteY16" fmla="*/ 2716880 h 3687829"/>
                <a:gd name="connsiteX17" fmla="*/ 1220343 w 3191426"/>
                <a:gd name="connsiteY17" fmla="*/ 2592007 h 3687829"/>
                <a:gd name="connsiteX18" fmla="*/ 1386745 w 3191426"/>
                <a:gd name="connsiteY18" fmla="*/ 2073275 h 3687829"/>
                <a:gd name="connsiteX19" fmla="*/ 1435513 w 3191426"/>
                <a:gd name="connsiteY19" fmla="*/ 2005743 h 3687829"/>
                <a:gd name="connsiteX20" fmla="*/ 1498378 w 3191426"/>
                <a:gd name="connsiteY20" fmla="*/ 1948022 h 3687829"/>
                <a:gd name="connsiteX21" fmla="*/ 1590294 w 3191426"/>
                <a:gd name="connsiteY21" fmla="*/ 1931924 h 3687829"/>
                <a:gd name="connsiteX22" fmla="*/ 1714500 w 3191426"/>
                <a:gd name="connsiteY22" fmla="*/ 1960023 h 3687829"/>
                <a:gd name="connsiteX23" fmla="*/ 1941862 w 3191426"/>
                <a:gd name="connsiteY23" fmla="*/ 2780697 h 3687829"/>
                <a:gd name="connsiteX24" fmla="*/ 2019586 w 3191426"/>
                <a:gd name="connsiteY24" fmla="*/ 2852801 h 3687829"/>
                <a:gd name="connsiteX25" fmla="*/ 2235994 w 3191426"/>
                <a:gd name="connsiteY25" fmla="*/ 2625249 h 3687829"/>
                <a:gd name="connsiteX26" fmla="*/ 2269331 w 3191426"/>
                <a:gd name="connsiteY26" fmla="*/ 2614105 h 3687829"/>
                <a:gd name="connsiteX27" fmla="*/ 2428685 w 3191426"/>
                <a:gd name="connsiteY27" fmla="*/ 2829180 h 3687829"/>
                <a:gd name="connsiteX28" fmla="*/ 2560606 w 3191426"/>
                <a:gd name="connsiteY28" fmla="*/ 2866613 h 3687829"/>
                <a:gd name="connsiteX29" fmla="*/ 2659571 w 3191426"/>
                <a:gd name="connsiteY29" fmla="*/ 2877185 h 3687829"/>
                <a:gd name="connsiteX30" fmla="*/ 2985326 w 3191426"/>
                <a:gd name="connsiteY30" fmla="*/ 3651949 h 3687829"/>
                <a:gd name="connsiteX31" fmla="*/ 3040856 w 3191426"/>
                <a:gd name="connsiteY31" fmla="*/ 3679667 h 3687829"/>
                <a:gd name="connsiteX32" fmla="*/ 3135249 w 3191426"/>
                <a:gd name="connsiteY32" fmla="*/ 2963673 h 3687829"/>
                <a:gd name="connsiteX33" fmla="*/ 3024283 w 3191426"/>
                <a:gd name="connsiteY33" fmla="*/ 2924810 h 3687829"/>
                <a:gd name="connsiteX34" fmla="*/ 2613565 w 3191426"/>
                <a:gd name="connsiteY34" fmla="*/ 2153667 h 3687829"/>
                <a:gd name="connsiteX35" fmla="*/ 2454307 w 3191426"/>
                <a:gd name="connsiteY35" fmla="*/ 2074323 h 3687829"/>
                <a:gd name="connsiteX36" fmla="*/ 2269427 w 3191426"/>
                <a:gd name="connsiteY36" fmla="*/ 2070132 h 3687829"/>
                <a:gd name="connsiteX37" fmla="*/ 2080736 w 3191426"/>
                <a:gd name="connsiteY37" fmla="*/ 2097850 h 3687829"/>
                <a:gd name="connsiteX38" fmla="*/ 1858709 w 3191426"/>
                <a:gd name="connsiteY38" fmla="*/ 1492917 h 3687829"/>
                <a:gd name="connsiteX39" fmla="*/ 1819847 w 3191426"/>
                <a:gd name="connsiteY39" fmla="*/ 1448531 h 3687829"/>
                <a:gd name="connsiteX40" fmla="*/ 2023777 w 3191426"/>
                <a:gd name="connsiteY40" fmla="*/ 968375 h 3687829"/>
                <a:gd name="connsiteX41" fmla="*/ 2080736 w 3191426"/>
                <a:gd name="connsiteY41" fmla="*/ 824167 h 3687829"/>
                <a:gd name="connsiteX42" fmla="*/ 2092643 w 3191426"/>
                <a:gd name="connsiteY42" fmla="*/ 422021 h 3687829"/>
                <a:gd name="connsiteX43" fmla="*/ 2093500 w 3191426"/>
                <a:gd name="connsiteY43" fmla="*/ 117602 h 3687829"/>
                <a:gd name="connsiteX44" fmla="*/ 2573274 w 3191426"/>
                <a:gd name="connsiteY44" fmla="*/ 39878 h 3687829"/>
                <a:gd name="connsiteX45" fmla="*/ 2873597 w 3191426"/>
                <a:gd name="connsiteY45" fmla="*/ 35116 h 3687829"/>
                <a:gd name="connsiteX46" fmla="*/ 2862453 w 3191426"/>
                <a:gd name="connsiteY46" fmla="*/ 27210 h 3687829"/>
                <a:gd name="connsiteX47" fmla="*/ 2576227 w 3191426"/>
                <a:gd name="connsiteY47" fmla="*/ 28448 h 3687829"/>
                <a:gd name="connsiteX48" fmla="*/ 2271617 w 3191426"/>
                <a:gd name="connsiteY48" fmla="*/ 8541 h 3687829"/>
                <a:gd name="connsiteX49" fmla="*/ 2084261 w 3191426"/>
                <a:gd name="connsiteY49" fmla="*/ 110268 h 3687829"/>
                <a:gd name="connsiteX50" fmla="*/ 2035397 w 3191426"/>
                <a:gd name="connsiteY50" fmla="*/ 251524 h 3687829"/>
                <a:gd name="connsiteX51" fmla="*/ 2082165 w 3191426"/>
                <a:gd name="connsiteY51" fmla="*/ 427355 h 3687829"/>
                <a:gd name="connsiteX52" fmla="*/ 2068830 w 3191426"/>
                <a:gd name="connsiteY52" fmla="*/ 822643 h 3687829"/>
                <a:gd name="connsiteX53" fmla="*/ 2012252 w 3191426"/>
                <a:gd name="connsiteY53" fmla="*/ 965137 h 3687829"/>
                <a:gd name="connsiteX54" fmla="*/ 1808893 w 3191426"/>
                <a:gd name="connsiteY54" fmla="*/ 1453960 h 3687829"/>
                <a:gd name="connsiteX55" fmla="*/ 1853279 w 3191426"/>
                <a:gd name="connsiteY55" fmla="*/ 1503871 h 3687829"/>
                <a:gd name="connsiteX56" fmla="*/ 2158556 w 3191426"/>
                <a:gd name="connsiteY56" fmla="*/ 2119948 h 3687829"/>
                <a:gd name="connsiteX57" fmla="*/ 2449925 w 3191426"/>
                <a:gd name="connsiteY57" fmla="*/ 2085182 h 3687829"/>
                <a:gd name="connsiteX58" fmla="*/ 2608231 w 3191426"/>
                <a:gd name="connsiteY58" fmla="*/ 2163096 h 3687829"/>
                <a:gd name="connsiteX59" fmla="*/ 2974467 w 3191426"/>
                <a:gd name="connsiteY59" fmla="*/ 2869184 h 3687829"/>
                <a:gd name="connsiteX60" fmla="*/ 3135440 w 3191426"/>
                <a:gd name="connsiteY60" fmla="*/ 3024537 h 3687829"/>
                <a:gd name="connsiteX61" fmla="*/ 3029998 w 3191426"/>
                <a:gd name="connsiteY61" fmla="*/ 3668332 h 3687829"/>
                <a:gd name="connsiteX62" fmla="*/ 2963418 w 3191426"/>
                <a:gd name="connsiteY62" fmla="*/ 3596228 h 3687829"/>
                <a:gd name="connsiteX63" fmla="*/ 2658142 w 3191426"/>
                <a:gd name="connsiteY63" fmla="*/ 2865756 h 3687829"/>
                <a:gd name="connsiteX64" fmla="*/ 2543366 w 3191426"/>
                <a:gd name="connsiteY64" fmla="*/ 2853754 h 3687829"/>
                <a:gd name="connsiteX65" fmla="*/ 2434685 w 3191426"/>
                <a:gd name="connsiteY65" fmla="*/ 2818416 h 3687829"/>
                <a:gd name="connsiteX66" fmla="*/ 2292001 w 3191426"/>
                <a:gd name="connsiteY66" fmla="*/ 2608295 h 3687829"/>
                <a:gd name="connsiteX67" fmla="*/ 2192084 w 3191426"/>
                <a:gd name="connsiteY67" fmla="*/ 2630488 h 3687829"/>
                <a:gd name="connsiteX68" fmla="*/ 1997869 w 3191426"/>
                <a:gd name="connsiteY68" fmla="*/ 2813654 h 3687829"/>
                <a:gd name="connsiteX69" fmla="*/ 1718977 w 3191426"/>
                <a:gd name="connsiteY69" fmla="*/ 1949069 h 3687829"/>
                <a:gd name="connsiteX70" fmla="*/ 1591342 w 3191426"/>
                <a:gd name="connsiteY70" fmla="*/ 1919923 h 3687829"/>
                <a:gd name="connsiteX71" fmla="*/ 1490091 w 3191426"/>
                <a:gd name="connsiteY71" fmla="*/ 1938211 h 3687829"/>
                <a:gd name="connsiteX72" fmla="*/ 1403699 w 3191426"/>
                <a:gd name="connsiteY72" fmla="*/ 2024317 h 3687829"/>
                <a:gd name="connsiteX73" fmla="*/ 1374077 w 3191426"/>
                <a:gd name="connsiteY73" fmla="*/ 2080419 h 3687829"/>
                <a:gd name="connsiteX74" fmla="*/ 1204246 w 3191426"/>
                <a:gd name="connsiteY74" fmla="*/ 2602770 h 3687829"/>
                <a:gd name="connsiteX75" fmla="*/ 1099471 w 3191426"/>
                <a:gd name="connsiteY75" fmla="*/ 2693163 h 3687829"/>
                <a:gd name="connsiteX76" fmla="*/ 1054418 w 3191426"/>
                <a:gd name="connsiteY76" fmla="*/ 2663730 h 3687829"/>
                <a:gd name="connsiteX77" fmla="*/ 980218 w 3191426"/>
                <a:gd name="connsiteY77" fmla="*/ 2503901 h 3687829"/>
                <a:gd name="connsiteX78" fmla="*/ 928783 w 3191426"/>
                <a:gd name="connsiteY78" fmla="*/ 2439607 h 3687829"/>
                <a:gd name="connsiteX79" fmla="*/ 865727 w 3191426"/>
                <a:gd name="connsiteY79" fmla="*/ 2413890 h 3687829"/>
                <a:gd name="connsiteX80" fmla="*/ 721424 w 3191426"/>
                <a:gd name="connsiteY80" fmla="*/ 2447227 h 3687829"/>
                <a:gd name="connsiteX81" fmla="*/ 643700 w 3191426"/>
                <a:gd name="connsiteY81" fmla="*/ 2180813 h 3687829"/>
                <a:gd name="connsiteX82" fmla="*/ 660559 w 3191426"/>
                <a:gd name="connsiteY82" fmla="*/ 1816291 h 3687829"/>
                <a:gd name="connsiteX83" fmla="*/ 642176 w 3191426"/>
                <a:gd name="connsiteY83" fmla="*/ 1727899 h 3687829"/>
                <a:gd name="connsiteX84" fmla="*/ 640080 w 3191426"/>
                <a:gd name="connsiteY84" fmla="*/ 1663319 h 3687829"/>
                <a:gd name="connsiteX85" fmla="*/ 644081 w 3191426"/>
                <a:gd name="connsiteY85" fmla="*/ 1647032 h 3687829"/>
                <a:gd name="connsiteX86" fmla="*/ 640652 w 3191426"/>
                <a:gd name="connsiteY86" fmla="*/ 1538828 h 3687829"/>
                <a:gd name="connsiteX87" fmla="*/ 588264 w 3191426"/>
                <a:gd name="connsiteY87" fmla="*/ 1522159 h 3687829"/>
                <a:gd name="connsiteX88" fmla="*/ 495491 w 3191426"/>
                <a:gd name="connsiteY88" fmla="*/ 1536828 h 3687829"/>
                <a:gd name="connsiteX89" fmla="*/ 371761 w 3191426"/>
                <a:gd name="connsiteY89" fmla="*/ 1459294 h 3687829"/>
                <a:gd name="connsiteX90" fmla="*/ 344043 w 3191426"/>
                <a:gd name="connsiteY90" fmla="*/ 1448245 h 3687829"/>
                <a:gd name="connsiteX91" fmla="*/ 66580 w 3191426"/>
                <a:gd name="connsiteY91" fmla="*/ 1431576 h 3687829"/>
                <a:gd name="connsiteX92" fmla="*/ 0 w 3191426"/>
                <a:gd name="connsiteY92" fmla="*/ 1442720 h 3687829"/>
                <a:gd name="connsiteX93" fmla="*/ 138303 w 3191426"/>
                <a:gd name="connsiteY93" fmla="*/ 1463485 h 3687829"/>
                <a:gd name="connsiteX94" fmla="*/ 238411 w 3191426"/>
                <a:gd name="connsiteY94" fmla="*/ 1494346 h 36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91426" h="3687829">
                  <a:moveTo>
                    <a:pt x="238411" y="1494346"/>
                  </a:moveTo>
                  <a:cubicBezTo>
                    <a:pt x="282416" y="1520730"/>
                    <a:pt x="310134" y="1454150"/>
                    <a:pt x="354521" y="1470724"/>
                  </a:cubicBezTo>
                  <a:cubicBezTo>
                    <a:pt x="398907" y="1487393"/>
                    <a:pt x="354521" y="1565021"/>
                    <a:pt x="398907" y="1570641"/>
                  </a:cubicBezTo>
                  <a:cubicBezTo>
                    <a:pt x="432245" y="1576166"/>
                    <a:pt x="465487" y="1559592"/>
                    <a:pt x="497967" y="1548543"/>
                  </a:cubicBezTo>
                  <a:cubicBezTo>
                    <a:pt x="533210" y="1539113"/>
                    <a:pt x="561975" y="1534351"/>
                    <a:pt x="584359" y="1534161"/>
                  </a:cubicBezTo>
                  <a:cubicBezTo>
                    <a:pt x="606743" y="1533970"/>
                    <a:pt x="622554" y="1538447"/>
                    <a:pt x="631793" y="1547495"/>
                  </a:cubicBezTo>
                  <a:cubicBezTo>
                    <a:pt x="651320" y="1566641"/>
                    <a:pt x="641509" y="1606265"/>
                    <a:pt x="631984" y="1644460"/>
                  </a:cubicBezTo>
                  <a:cubicBezTo>
                    <a:pt x="630650" y="1649984"/>
                    <a:pt x="629222" y="1655509"/>
                    <a:pt x="627983" y="1660938"/>
                  </a:cubicBezTo>
                  <a:cubicBezTo>
                    <a:pt x="623983" y="1677988"/>
                    <a:pt x="625412" y="1701515"/>
                    <a:pt x="629698" y="1728661"/>
                  </a:cubicBezTo>
                  <a:cubicBezTo>
                    <a:pt x="633984" y="1755807"/>
                    <a:pt x="641128" y="1786668"/>
                    <a:pt x="648367" y="1819148"/>
                  </a:cubicBezTo>
                  <a:cubicBezTo>
                    <a:pt x="681895" y="1925828"/>
                    <a:pt x="676370" y="2036890"/>
                    <a:pt x="631984" y="2142332"/>
                  </a:cubicBezTo>
                  <a:cubicBezTo>
                    <a:pt x="593122" y="2247774"/>
                    <a:pt x="648653" y="2369884"/>
                    <a:pt x="715232" y="2464277"/>
                  </a:cubicBezTo>
                  <a:cubicBezTo>
                    <a:pt x="759619" y="2525332"/>
                    <a:pt x="820674" y="2442084"/>
                    <a:pt x="876205" y="2436559"/>
                  </a:cubicBezTo>
                  <a:cubicBezTo>
                    <a:pt x="920591" y="2436559"/>
                    <a:pt x="942785" y="2469897"/>
                    <a:pt x="968216" y="2503425"/>
                  </a:cubicBezTo>
                  <a:cubicBezTo>
                    <a:pt x="984218" y="2526761"/>
                    <a:pt x="998220" y="2551621"/>
                    <a:pt x="1009840" y="2578386"/>
                  </a:cubicBezTo>
                  <a:cubicBezTo>
                    <a:pt x="1021461" y="2605056"/>
                    <a:pt x="1030700" y="2633631"/>
                    <a:pt x="1037177" y="2664111"/>
                  </a:cubicBezTo>
                  <a:cubicBezTo>
                    <a:pt x="1045464" y="2694591"/>
                    <a:pt x="1066324" y="2712689"/>
                    <a:pt x="1089946" y="2716880"/>
                  </a:cubicBezTo>
                  <a:cubicBezTo>
                    <a:pt x="1170432" y="2747360"/>
                    <a:pt x="1198150" y="2653062"/>
                    <a:pt x="1220343" y="2592007"/>
                  </a:cubicBezTo>
                  <a:cubicBezTo>
                    <a:pt x="1275874" y="2419985"/>
                    <a:pt x="1292447" y="2236820"/>
                    <a:pt x="1386745" y="2073275"/>
                  </a:cubicBezTo>
                  <a:cubicBezTo>
                    <a:pt x="1401032" y="2049368"/>
                    <a:pt x="1417130" y="2026698"/>
                    <a:pt x="1435513" y="2005743"/>
                  </a:cubicBezTo>
                  <a:cubicBezTo>
                    <a:pt x="1453896" y="1984788"/>
                    <a:pt x="1474756" y="1965357"/>
                    <a:pt x="1498378" y="1948022"/>
                  </a:cubicBezTo>
                  <a:cubicBezTo>
                    <a:pt x="1534287" y="1937258"/>
                    <a:pt x="1564195" y="1932782"/>
                    <a:pt x="1590294" y="1931924"/>
                  </a:cubicBezTo>
                  <a:cubicBezTo>
                    <a:pt x="1642396" y="1930400"/>
                    <a:pt x="1678877" y="1943450"/>
                    <a:pt x="1714500" y="1960023"/>
                  </a:cubicBezTo>
                  <a:cubicBezTo>
                    <a:pt x="1897475" y="2181289"/>
                    <a:pt x="1919669" y="2497614"/>
                    <a:pt x="1941862" y="2780697"/>
                  </a:cubicBezTo>
                  <a:cubicBezTo>
                    <a:pt x="1947386" y="2819559"/>
                    <a:pt x="1969580" y="2886139"/>
                    <a:pt x="2019586" y="2852801"/>
                  </a:cubicBezTo>
                  <a:cubicBezTo>
                    <a:pt x="2108359" y="2786222"/>
                    <a:pt x="2136172" y="2675256"/>
                    <a:pt x="2235994" y="2625249"/>
                  </a:cubicBezTo>
                  <a:cubicBezTo>
                    <a:pt x="2247138" y="2619725"/>
                    <a:pt x="2258187" y="2608581"/>
                    <a:pt x="2269331" y="2614105"/>
                  </a:cubicBezTo>
                  <a:cubicBezTo>
                    <a:pt x="2335911" y="2680685"/>
                    <a:pt x="2352580" y="2780602"/>
                    <a:pt x="2428685" y="2829180"/>
                  </a:cubicBezTo>
                  <a:cubicBezTo>
                    <a:pt x="2485549" y="2856802"/>
                    <a:pt x="2520125" y="2866613"/>
                    <a:pt x="2560606" y="2866613"/>
                  </a:cubicBezTo>
                  <a:cubicBezTo>
                    <a:pt x="2587847" y="2866613"/>
                    <a:pt x="2617756" y="2862136"/>
                    <a:pt x="2659571" y="2877185"/>
                  </a:cubicBezTo>
                  <a:cubicBezTo>
                    <a:pt x="2863215" y="3074734"/>
                    <a:pt x="2852071" y="3396679"/>
                    <a:pt x="2985326" y="3651949"/>
                  </a:cubicBezTo>
                  <a:cubicBezTo>
                    <a:pt x="2996470" y="3674142"/>
                    <a:pt x="3029712" y="3701860"/>
                    <a:pt x="3040856" y="3679667"/>
                  </a:cubicBezTo>
                  <a:cubicBezTo>
                    <a:pt x="3135249" y="3468783"/>
                    <a:pt x="3268409" y="3157983"/>
                    <a:pt x="3135249" y="2963673"/>
                  </a:cubicBezTo>
                  <a:cubicBezTo>
                    <a:pt x="3129725" y="2952624"/>
                    <a:pt x="3052001" y="2969197"/>
                    <a:pt x="3024283" y="2924810"/>
                  </a:cubicBezTo>
                  <a:cubicBezTo>
                    <a:pt x="2852261" y="2669541"/>
                    <a:pt x="2857786" y="2336547"/>
                    <a:pt x="2613565" y="2153667"/>
                  </a:cubicBezTo>
                  <a:cubicBezTo>
                    <a:pt x="2567940" y="2128997"/>
                    <a:pt x="2513933" y="2100803"/>
                    <a:pt x="2454307" y="2074323"/>
                  </a:cubicBezTo>
                  <a:cubicBezTo>
                    <a:pt x="2397157" y="2047939"/>
                    <a:pt x="2330577" y="2047939"/>
                    <a:pt x="2269427" y="2070132"/>
                  </a:cubicBezTo>
                  <a:cubicBezTo>
                    <a:pt x="2208371" y="2097850"/>
                    <a:pt x="2130647" y="2153381"/>
                    <a:pt x="2080736" y="2097850"/>
                  </a:cubicBezTo>
                  <a:cubicBezTo>
                    <a:pt x="1919764" y="1936878"/>
                    <a:pt x="1947577" y="1692752"/>
                    <a:pt x="1858709" y="1492917"/>
                  </a:cubicBezTo>
                  <a:cubicBezTo>
                    <a:pt x="1847660" y="1476248"/>
                    <a:pt x="1819847" y="1459580"/>
                    <a:pt x="1819847" y="1448531"/>
                  </a:cubicBezTo>
                  <a:cubicBezTo>
                    <a:pt x="1814322" y="1265365"/>
                    <a:pt x="1969675" y="1132205"/>
                    <a:pt x="2023777" y="968375"/>
                  </a:cubicBezTo>
                  <a:cubicBezTo>
                    <a:pt x="2044732" y="921227"/>
                    <a:pt x="2064353" y="872744"/>
                    <a:pt x="2080736" y="824167"/>
                  </a:cubicBezTo>
                  <a:cubicBezTo>
                    <a:pt x="2129885" y="678625"/>
                    <a:pt x="2150078" y="532607"/>
                    <a:pt x="2092643" y="422021"/>
                  </a:cubicBezTo>
                  <a:cubicBezTo>
                    <a:pt x="2032159" y="305435"/>
                    <a:pt x="2032445" y="194469"/>
                    <a:pt x="2093500" y="117602"/>
                  </a:cubicBezTo>
                  <a:cubicBezTo>
                    <a:pt x="2176463" y="13113"/>
                    <a:pt x="2355818" y="-15938"/>
                    <a:pt x="2573274" y="39878"/>
                  </a:cubicBezTo>
                  <a:cubicBezTo>
                    <a:pt x="2677001" y="66453"/>
                    <a:pt x="2775395" y="64262"/>
                    <a:pt x="2873597" y="35116"/>
                  </a:cubicBezTo>
                  <a:cubicBezTo>
                    <a:pt x="2869883" y="32544"/>
                    <a:pt x="2866263" y="29782"/>
                    <a:pt x="2862453" y="27210"/>
                  </a:cubicBezTo>
                  <a:cubicBezTo>
                    <a:pt x="2781014" y="50070"/>
                    <a:pt x="2686812" y="56833"/>
                    <a:pt x="2576227" y="28448"/>
                  </a:cubicBezTo>
                  <a:cubicBezTo>
                    <a:pt x="2461641" y="-889"/>
                    <a:pt x="2359152" y="-7556"/>
                    <a:pt x="2271617" y="8541"/>
                  </a:cubicBezTo>
                  <a:cubicBezTo>
                    <a:pt x="2189988" y="23686"/>
                    <a:pt x="2125123" y="58833"/>
                    <a:pt x="2084261" y="110268"/>
                  </a:cubicBezTo>
                  <a:cubicBezTo>
                    <a:pt x="2052638" y="150083"/>
                    <a:pt x="2036159" y="197612"/>
                    <a:pt x="2035397" y="251524"/>
                  </a:cubicBezTo>
                  <a:cubicBezTo>
                    <a:pt x="2034540" y="306769"/>
                    <a:pt x="2050352" y="366014"/>
                    <a:pt x="2082165" y="427355"/>
                  </a:cubicBezTo>
                  <a:cubicBezTo>
                    <a:pt x="2138172" y="535178"/>
                    <a:pt x="2117693" y="679006"/>
                    <a:pt x="2068830" y="822643"/>
                  </a:cubicBezTo>
                  <a:cubicBezTo>
                    <a:pt x="2052542" y="870554"/>
                    <a:pt x="2033111" y="918560"/>
                    <a:pt x="2012252" y="965137"/>
                  </a:cubicBezTo>
                  <a:cubicBezTo>
                    <a:pt x="1953197" y="1132015"/>
                    <a:pt x="1792224" y="1270794"/>
                    <a:pt x="1808893" y="1453960"/>
                  </a:cubicBezTo>
                  <a:cubicBezTo>
                    <a:pt x="1808893" y="1470629"/>
                    <a:pt x="1842230" y="1487298"/>
                    <a:pt x="1853279" y="1503871"/>
                  </a:cubicBezTo>
                  <a:cubicBezTo>
                    <a:pt x="1964245" y="1703705"/>
                    <a:pt x="1903190" y="2119948"/>
                    <a:pt x="2158556" y="2119948"/>
                  </a:cubicBezTo>
                  <a:cubicBezTo>
                    <a:pt x="2247329" y="2125473"/>
                    <a:pt x="2347246" y="2036699"/>
                    <a:pt x="2449925" y="2085182"/>
                  </a:cubicBezTo>
                  <a:cubicBezTo>
                    <a:pt x="2509171" y="2111471"/>
                    <a:pt x="2562892" y="2139474"/>
                    <a:pt x="2608231" y="2163096"/>
                  </a:cubicBezTo>
                  <a:cubicBezTo>
                    <a:pt x="2835688" y="2325307"/>
                    <a:pt x="2869025" y="2624964"/>
                    <a:pt x="2974467" y="2869184"/>
                  </a:cubicBezTo>
                  <a:cubicBezTo>
                    <a:pt x="3007805" y="2952433"/>
                    <a:pt x="3107626" y="2985771"/>
                    <a:pt x="3135440" y="3024537"/>
                  </a:cubicBezTo>
                  <a:cubicBezTo>
                    <a:pt x="3246406" y="3202178"/>
                    <a:pt x="3157633" y="3479642"/>
                    <a:pt x="3029998" y="3668332"/>
                  </a:cubicBezTo>
                  <a:cubicBezTo>
                    <a:pt x="3013329" y="3696050"/>
                    <a:pt x="2980087" y="3629470"/>
                    <a:pt x="2963418" y="3596228"/>
                  </a:cubicBezTo>
                  <a:cubicBezTo>
                    <a:pt x="2852452" y="3357626"/>
                    <a:pt x="2857976" y="3052350"/>
                    <a:pt x="2658142" y="2865756"/>
                  </a:cubicBezTo>
                  <a:cubicBezTo>
                    <a:pt x="2607564" y="2851563"/>
                    <a:pt x="2574989" y="2856421"/>
                    <a:pt x="2543366" y="2853754"/>
                  </a:cubicBezTo>
                  <a:cubicBezTo>
                    <a:pt x="2511743" y="2851087"/>
                    <a:pt x="2480977" y="2840991"/>
                    <a:pt x="2434685" y="2818416"/>
                  </a:cubicBezTo>
                  <a:cubicBezTo>
                    <a:pt x="2364105" y="2769267"/>
                    <a:pt x="2341912" y="2686019"/>
                    <a:pt x="2292001" y="2608295"/>
                  </a:cubicBezTo>
                  <a:cubicBezTo>
                    <a:pt x="2269808" y="2569433"/>
                    <a:pt x="2225421" y="2608295"/>
                    <a:pt x="2192084" y="2630488"/>
                  </a:cubicBezTo>
                  <a:cubicBezTo>
                    <a:pt x="2114360" y="2686019"/>
                    <a:pt x="2025587" y="2874709"/>
                    <a:pt x="1997869" y="2813654"/>
                  </a:cubicBezTo>
                  <a:cubicBezTo>
                    <a:pt x="1859090" y="2552764"/>
                    <a:pt x="1920145" y="2192052"/>
                    <a:pt x="1718977" y="1949069"/>
                  </a:cubicBezTo>
                  <a:cubicBezTo>
                    <a:pt x="1683068" y="1931924"/>
                    <a:pt x="1645539" y="1918399"/>
                    <a:pt x="1591342" y="1919923"/>
                  </a:cubicBezTo>
                  <a:cubicBezTo>
                    <a:pt x="1560957" y="1920780"/>
                    <a:pt x="1527429" y="1926495"/>
                    <a:pt x="1490091" y="1938211"/>
                  </a:cubicBezTo>
                  <a:cubicBezTo>
                    <a:pt x="1452658" y="1956880"/>
                    <a:pt x="1425512" y="1988408"/>
                    <a:pt x="1403699" y="2024317"/>
                  </a:cubicBezTo>
                  <a:cubicBezTo>
                    <a:pt x="1392745" y="2042224"/>
                    <a:pt x="1383125" y="2061369"/>
                    <a:pt x="1374077" y="2080419"/>
                  </a:cubicBezTo>
                  <a:cubicBezTo>
                    <a:pt x="1281875" y="2241963"/>
                    <a:pt x="1276350" y="2430653"/>
                    <a:pt x="1204246" y="2602770"/>
                  </a:cubicBezTo>
                  <a:cubicBezTo>
                    <a:pt x="1182053" y="2647157"/>
                    <a:pt x="1154335" y="2697068"/>
                    <a:pt x="1099471" y="2693163"/>
                  </a:cubicBezTo>
                  <a:cubicBezTo>
                    <a:pt x="1080707" y="2694306"/>
                    <a:pt x="1062704" y="2685924"/>
                    <a:pt x="1054418" y="2663730"/>
                  </a:cubicBezTo>
                  <a:cubicBezTo>
                    <a:pt x="1035939" y="2606390"/>
                    <a:pt x="1011269" y="2552764"/>
                    <a:pt x="980218" y="2503901"/>
                  </a:cubicBezTo>
                  <a:cubicBezTo>
                    <a:pt x="964692" y="2479517"/>
                    <a:pt x="947547" y="2457038"/>
                    <a:pt x="928783" y="2439607"/>
                  </a:cubicBezTo>
                  <a:cubicBezTo>
                    <a:pt x="910114" y="2425034"/>
                    <a:pt x="887921" y="2408365"/>
                    <a:pt x="865727" y="2413890"/>
                  </a:cubicBezTo>
                  <a:cubicBezTo>
                    <a:pt x="815816" y="2425034"/>
                    <a:pt x="754761" y="2474945"/>
                    <a:pt x="721424" y="2447227"/>
                  </a:cubicBezTo>
                  <a:cubicBezTo>
                    <a:pt x="654844" y="2380647"/>
                    <a:pt x="621506" y="2275206"/>
                    <a:pt x="643700" y="2180813"/>
                  </a:cubicBezTo>
                  <a:cubicBezTo>
                    <a:pt x="671417" y="2053178"/>
                    <a:pt x="699230" y="1942211"/>
                    <a:pt x="660559" y="1816291"/>
                  </a:cubicBezTo>
                  <a:cubicBezTo>
                    <a:pt x="653415" y="1784382"/>
                    <a:pt x="646462" y="1754188"/>
                    <a:pt x="642176" y="1727899"/>
                  </a:cubicBezTo>
                  <a:cubicBezTo>
                    <a:pt x="637889" y="1701515"/>
                    <a:pt x="636365" y="1679036"/>
                    <a:pt x="640080" y="1663319"/>
                  </a:cubicBezTo>
                  <a:cubicBezTo>
                    <a:pt x="641318" y="1657986"/>
                    <a:pt x="642652" y="1652556"/>
                    <a:pt x="644081" y="1647032"/>
                  </a:cubicBezTo>
                  <a:cubicBezTo>
                    <a:pt x="654367" y="1605598"/>
                    <a:pt x="664940" y="1562640"/>
                    <a:pt x="640652" y="1538828"/>
                  </a:cubicBezTo>
                  <a:cubicBezTo>
                    <a:pt x="629698" y="1528065"/>
                    <a:pt x="612362" y="1522540"/>
                    <a:pt x="588264" y="1522159"/>
                  </a:cubicBezTo>
                  <a:cubicBezTo>
                    <a:pt x="564166" y="1521778"/>
                    <a:pt x="533400" y="1526731"/>
                    <a:pt x="495491" y="1536828"/>
                  </a:cubicBezTo>
                  <a:cubicBezTo>
                    <a:pt x="416147" y="1581404"/>
                    <a:pt x="382905" y="1542638"/>
                    <a:pt x="371761" y="1459294"/>
                  </a:cubicBezTo>
                  <a:cubicBezTo>
                    <a:pt x="371761" y="1453769"/>
                    <a:pt x="360617" y="1437101"/>
                    <a:pt x="344043" y="1448245"/>
                  </a:cubicBezTo>
                  <a:cubicBezTo>
                    <a:pt x="255270" y="1514825"/>
                    <a:pt x="160877" y="1426052"/>
                    <a:pt x="66580" y="1431576"/>
                  </a:cubicBezTo>
                  <a:cubicBezTo>
                    <a:pt x="44387" y="1437101"/>
                    <a:pt x="16669" y="1414907"/>
                    <a:pt x="0" y="1442720"/>
                  </a:cubicBezTo>
                  <a:cubicBezTo>
                    <a:pt x="49911" y="1437196"/>
                    <a:pt x="94298" y="1453865"/>
                    <a:pt x="138303" y="1463485"/>
                  </a:cubicBezTo>
                  <a:cubicBezTo>
                    <a:pt x="187833" y="1468343"/>
                    <a:pt x="201740" y="1480154"/>
                    <a:pt x="238411" y="149434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4C128C5-13ED-4A2E-A0A8-74CC5FD1F89D}"/>
                </a:ext>
              </a:extLst>
            </p:cNvPr>
            <p:cNvSpPr/>
            <p:nvPr/>
          </p:nvSpPr>
          <p:spPr>
            <a:xfrm>
              <a:off x="11420476" y="1976888"/>
              <a:ext cx="230804" cy="206121"/>
            </a:xfrm>
            <a:custGeom>
              <a:avLst/>
              <a:gdLst>
                <a:gd name="connsiteX0" fmla="*/ 5625 w 230804"/>
                <a:gd name="connsiteY0" fmla="*/ 89630 h 206121"/>
                <a:gd name="connsiteX1" fmla="*/ 74586 w 230804"/>
                <a:gd name="connsiteY1" fmla="*/ 171259 h 206121"/>
                <a:gd name="connsiteX2" fmla="*/ 166311 w 230804"/>
                <a:gd name="connsiteY2" fmla="*/ 206121 h 206121"/>
                <a:gd name="connsiteX3" fmla="*/ 197744 w 230804"/>
                <a:gd name="connsiteY3" fmla="*/ 197644 h 206121"/>
                <a:gd name="connsiteX4" fmla="*/ 225366 w 230804"/>
                <a:gd name="connsiteY4" fmla="*/ 37719 h 206121"/>
                <a:gd name="connsiteX5" fmla="*/ 223176 w 230804"/>
                <a:gd name="connsiteY5" fmla="*/ 0 h 206121"/>
                <a:gd name="connsiteX6" fmla="*/ 219366 w 230804"/>
                <a:gd name="connsiteY6" fmla="*/ 95 h 206121"/>
                <a:gd name="connsiteX7" fmla="*/ 221556 w 230804"/>
                <a:gd name="connsiteY7" fmla="*/ 38291 h 206121"/>
                <a:gd name="connsiteX8" fmla="*/ 195648 w 230804"/>
                <a:gd name="connsiteY8" fmla="*/ 194501 h 206121"/>
                <a:gd name="connsiteX9" fmla="*/ 76586 w 230804"/>
                <a:gd name="connsiteY9" fmla="*/ 168116 h 206121"/>
                <a:gd name="connsiteX10" fmla="*/ 6672 w 230804"/>
                <a:gd name="connsiteY10" fmla="*/ 21431 h 206121"/>
                <a:gd name="connsiteX11" fmla="*/ 2862 w 230804"/>
                <a:gd name="connsiteY11" fmla="*/ 22098 h 206121"/>
                <a:gd name="connsiteX12" fmla="*/ 5625 w 230804"/>
                <a:gd name="connsiteY12" fmla="*/ 89630 h 20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804" h="206121">
                  <a:moveTo>
                    <a:pt x="5625" y="89630"/>
                  </a:moveTo>
                  <a:cubicBezTo>
                    <a:pt x="15531" y="120777"/>
                    <a:pt x="38105" y="147447"/>
                    <a:pt x="74586" y="171259"/>
                  </a:cubicBezTo>
                  <a:cubicBezTo>
                    <a:pt x="98970" y="187166"/>
                    <a:pt x="134688" y="206121"/>
                    <a:pt x="166311" y="206121"/>
                  </a:cubicBezTo>
                  <a:cubicBezTo>
                    <a:pt x="178408" y="206121"/>
                    <a:pt x="188981" y="203264"/>
                    <a:pt x="197744" y="197644"/>
                  </a:cubicBezTo>
                  <a:cubicBezTo>
                    <a:pt x="228700" y="177832"/>
                    <a:pt x="237939" y="124016"/>
                    <a:pt x="225366" y="37719"/>
                  </a:cubicBezTo>
                  <a:cubicBezTo>
                    <a:pt x="223461" y="24670"/>
                    <a:pt x="222795" y="12097"/>
                    <a:pt x="223176" y="0"/>
                  </a:cubicBezTo>
                  <a:cubicBezTo>
                    <a:pt x="221937" y="95"/>
                    <a:pt x="220699" y="0"/>
                    <a:pt x="219366" y="95"/>
                  </a:cubicBezTo>
                  <a:cubicBezTo>
                    <a:pt x="218985" y="12383"/>
                    <a:pt x="219651" y="25051"/>
                    <a:pt x="221556" y="38291"/>
                  </a:cubicBezTo>
                  <a:cubicBezTo>
                    <a:pt x="233939" y="122968"/>
                    <a:pt x="225271" y="175546"/>
                    <a:pt x="195648" y="194501"/>
                  </a:cubicBezTo>
                  <a:cubicBezTo>
                    <a:pt x="161168" y="216599"/>
                    <a:pt x="106304" y="187452"/>
                    <a:pt x="76586" y="168116"/>
                  </a:cubicBezTo>
                  <a:cubicBezTo>
                    <a:pt x="17721" y="129731"/>
                    <a:pt x="-5139" y="82201"/>
                    <a:pt x="6672" y="21431"/>
                  </a:cubicBezTo>
                  <a:cubicBezTo>
                    <a:pt x="5339" y="21622"/>
                    <a:pt x="4101" y="21908"/>
                    <a:pt x="2862" y="22098"/>
                  </a:cubicBezTo>
                  <a:cubicBezTo>
                    <a:pt x="-1614" y="46482"/>
                    <a:pt x="-948" y="68961"/>
                    <a:pt x="5625" y="89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AA067D3-5CA5-446B-9C54-744527D34530}"/>
                </a:ext>
              </a:extLst>
            </p:cNvPr>
            <p:cNvSpPr/>
            <p:nvPr/>
          </p:nvSpPr>
          <p:spPr>
            <a:xfrm>
              <a:off x="9889052" y="3759780"/>
              <a:ext cx="3279933" cy="2223615"/>
            </a:xfrm>
            <a:custGeom>
              <a:avLst/>
              <a:gdLst>
                <a:gd name="connsiteX0" fmla="*/ 256699 w 3279933"/>
                <a:gd name="connsiteY0" fmla="*/ 85437 h 2223615"/>
                <a:gd name="connsiteX1" fmla="*/ 332899 w 3279933"/>
                <a:gd name="connsiteY1" fmla="*/ 34097 h 2223615"/>
                <a:gd name="connsiteX2" fmla="*/ 371761 w 3279933"/>
                <a:gd name="connsiteY2" fmla="*/ 228312 h 2223615"/>
                <a:gd name="connsiteX3" fmla="*/ 483965 w 3279933"/>
                <a:gd name="connsiteY3" fmla="*/ 122203 h 2223615"/>
                <a:gd name="connsiteX4" fmla="*/ 598265 w 3279933"/>
                <a:gd name="connsiteY4" fmla="*/ 69244 h 2223615"/>
                <a:gd name="connsiteX5" fmla="*/ 626840 w 3279933"/>
                <a:gd name="connsiteY5" fmla="*/ 82675 h 2223615"/>
                <a:gd name="connsiteX6" fmla="*/ 616172 w 3279933"/>
                <a:gd name="connsiteY6" fmla="*/ 122870 h 2223615"/>
                <a:gd name="connsiteX7" fmla="*/ 596646 w 3279933"/>
                <a:gd name="connsiteY7" fmla="*/ 238027 h 2223615"/>
                <a:gd name="connsiteX8" fmla="*/ 610457 w 3279933"/>
                <a:gd name="connsiteY8" fmla="*/ 288224 h 2223615"/>
                <a:gd name="connsiteX9" fmla="*/ 627602 w 3279933"/>
                <a:gd name="connsiteY9" fmla="*/ 351089 h 2223615"/>
                <a:gd name="connsiteX10" fmla="*/ 641128 w 3279933"/>
                <a:gd name="connsiteY10" fmla="*/ 411382 h 2223615"/>
                <a:gd name="connsiteX11" fmla="*/ 649224 w 3279933"/>
                <a:gd name="connsiteY11" fmla="*/ 483582 h 2223615"/>
                <a:gd name="connsiteX12" fmla="*/ 721424 w 3279933"/>
                <a:gd name="connsiteY12" fmla="*/ 1066321 h 2223615"/>
                <a:gd name="connsiteX13" fmla="*/ 893445 w 3279933"/>
                <a:gd name="connsiteY13" fmla="*/ 1010791 h 2223615"/>
                <a:gd name="connsiteX14" fmla="*/ 932307 w 3279933"/>
                <a:gd name="connsiteY14" fmla="*/ 1028507 h 2223615"/>
                <a:gd name="connsiteX15" fmla="*/ 970217 w 3279933"/>
                <a:gd name="connsiteY15" fmla="*/ 1082990 h 2223615"/>
                <a:gd name="connsiteX16" fmla="*/ 1050703 w 3279933"/>
                <a:gd name="connsiteY16" fmla="*/ 1262155 h 2223615"/>
                <a:gd name="connsiteX17" fmla="*/ 1084898 w 3279933"/>
                <a:gd name="connsiteY17" fmla="*/ 1317496 h 2223615"/>
                <a:gd name="connsiteX18" fmla="*/ 1154240 w 3279933"/>
                <a:gd name="connsiteY18" fmla="*/ 1393696 h 2223615"/>
                <a:gd name="connsiteX19" fmla="*/ 1382935 w 3279933"/>
                <a:gd name="connsiteY19" fmla="*/ 640554 h 2223615"/>
                <a:gd name="connsiteX20" fmla="*/ 1435513 w 3279933"/>
                <a:gd name="connsiteY20" fmla="*/ 563973 h 2223615"/>
                <a:gd name="connsiteX21" fmla="*/ 1499140 w 3279933"/>
                <a:gd name="connsiteY21" fmla="*/ 495298 h 2223615"/>
                <a:gd name="connsiteX22" fmla="*/ 1624870 w 3279933"/>
                <a:gd name="connsiteY22" fmla="*/ 468723 h 2223615"/>
                <a:gd name="connsiteX23" fmla="*/ 1718977 w 3279933"/>
                <a:gd name="connsiteY23" fmla="*/ 500155 h 2223615"/>
                <a:gd name="connsiteX24" fmla="*/ 1936814 w 3279933"/>
                <a:gd name="connsiteY24" fmla="*/ 1271680 h 2223615"/>
                <a:gd name="connsiteX25" fmla="*/ 1992344 w 3279933"/>
                <a:gd name="connsiteY25" fmla="*/ 1399315 h 2223615"/>
                <a:gd name="connsiteX26" fmla="*/ 2214372 w 3279933"/>
                <a:gd name="connsiteY26" fmla="*/ 1193956 h 2223615"/>
                <a:gd name="connsiteX27" fmla="*/ 2369820 w 3279933"/>
                <a:gd name="connsiteY27" fmla="*/ 1321591 h 2223615"/>
                <a:gd name="connsiteX28" fmla="*/ 2409825 w 3279933"/>
                <a:gd name="connsiteY28" fmla="*/ 1367883 h 2223615"/>
                <a:gd name="connsiteX29" fmla="*/ 2561654 w 3279933"/>
                <a:gd name="connsiteY29" fmla="*/ 1384837 h 2223615"/>
                <a:gd name="connsiteX30" fmla="*/ 2952560 w 3279933"/>
                <a:gd name="connsiteY30" fmla="*/ 2148457 h 2223615"/>
                <a:gd name="connsiteX31" fmla="*/ 3013615 w 3279933"/>
                <a:gd name="connsiteY31" fmla="*/ 2220561 h 2223615"/>
                <a:gd name="connsiteX32" fmla="*/ 3230023 w 3279933"/>
                <a:gd name="connsiteY32" fmla="*/ 1321496 h 2223615"/>
                <a:gd name="connsiteX33" fmla="*/ 3279934 w 3279933"/>
                <a:gd name="connsiteY33" fmla="*/ 1243772 h 2223615"/>
                <a:gd name="connsiteX34" fmla="*/ 3224403 w 3279933"/>
                <a:gd name="connsiteY34" fmla="*/ 1332545 h 2223615"/>
                <a:gd name="connsiteX35" fmla="*/ 3007995 w 3279933"/>
                <a:gd name="connsiteY35" fmla="*/ 2215037 h 2223615"/>
                <a:gd name="connsiteX36" fmla="*/ 2952464 w 3279933"/>
                <a:gd name="connsiteY36" fmla="*/ 2137313 h 2223615"/>
                <a:gd name="connsiteX37" fmla="*/ 2561558 w 3279933"/>
                <a:gd name="connsiteY37" fmla="*/ 1380932 h 2223615"/>
                <a:gd name="connsiteX38" fmla="*/ 2412397 w 3279933"/>
                <a:gd name="connsiteY38" fmla="*/ 1364359 h 2223615"/>
                <a:gd name="connsiteX39" fmla="*/ 2319719 w 3279933"/>
                <a:gd name="connsiteY39" fmla="*/ 1199386 h 2223615"/>
                <a:gd name="connsiteX40" fmla="*/ 2225421 w 3279933"/>
                <a:gd name="connsiteY40" fmla="*/ 1182717 h 2223615"/>
                <a:gd name="connsiteX41" fmla="*/ 1992344 w 3279933"/>
                <a:gd name="connsiteY41" fmla="*/ 1393601 h 2223615"/>
                <a:gd name="connsiteX42" fmla="*/ 1942433 w 3279933"/>
                <a:gd name="connsiteY42" fmla="*/ 1282634 h 2223615"/>
                <a:gd name="connsiteX43" fmla="*/ 1720215 w 3279933"/>
                <a:gd name="connsiteY43" fmla="*/ 498917 h 2223615"/>
                <a:gd name="connsiteX44" fmla="*/ 1625346 w 3279933"/>
                <a:gd name="connsiteY44" fmla="*/ 464818 h 2223615"/>
                <a:gd name="connsiteX45" fmla="*/ 1498378 w 3279933"/>
                <a:gd name="connsiteY45" fmla="*/ 491488 h 2223615"/>
                <a:gd name="connsiteX46" fmla="*/ 1434084 w 3279933"/>
                <a:gd name="connsiteY46" fmla="*/ 561496 h 2223615"/>
                <a:gd name="connsiteX47" fmla="*/ 1381982 w 3279933"/>
                <a:gd name="connsiteY47" fmla="*/ 639601 h 2223615"/>
                <a:gd name="connsiteX48" fmla="*/ 1187672 w 3279933"/>
                <a:gd name="connsiteY48" fmla="*/ 1271490 h 2223615"/>
                <a:gd name="connsiteX49" fmla="*/ 1137761 w 3279933"/>
                <a:gd name="connsiteY49" fmla="*/ 1371407 h 2223615"/>
                <a:gd name="connsiteX50" fmla="*/ 1093375 w 3279933"/>
                <a:gd name="connsiteY50" fmla="*/ 1316162 h 2223615"/>
                <a:gd name="connsiteX51" fmla="*/ 1050798 w 3279933"/>
                <a:gd name="connsiteY51" fmla="*/ 1238438 h 2223615"/>
                <a:gd name="connsiteX52" fmla="*/ 982790 w 3279933"/>
                <a:gd name="connsiteY52" fmla="*/ 1112518 h 2223615"/>
                <a:gd name="connsiteX53" fmla="*/ 946785 w 3279933"/>
                <a:gd name="connsiteY53" fmla="*/ 1053272 h 2223615"/>
                <a:gd name="connsiteX54" fmla="*/ 749237 w 3279933"/>
                <a:gd name="connsiteY54" fmla="*/ 1055082 h 2223615"/>
                <a:gd name="connsiteX55" fmla="*/ 604933 w 3279933"/>
                <a:gd name="connsiteY55" fmla="*/ 661033 h 2223615"/>
                <a:gd name="connsiteX56" fmla="*/ 614172 w 3279933"/>
                <a:gd name="connsiteY56" fmla="*/ 286986 h 2223615"/>
                <a:gd name="connsiteX57" fmla="*/ 614077 w 3279933"/>
                <a:gd name="connsiteY57" fmla="*/ 286605 h 2223615"/>
                <a:gd name="connsiteX58" fmla="*/ 600456 w 3279933"/>
                <a:gd name="connsiteY58" fmla="*/ 236884 h 2223615"/>
                <a:gd name="connsiteX59" fmla="*/ 619697 w 3279933"/>
                <a:gd name="connsiteY59" fmla="*/ 124299 h 2223615"/>
                <a:gd name="connsiteX60" fmla="*/ 630269 w 3279933"/>
                <a:gd name="connsiteY60" fmla="*/ 80674 h 2223615"/>
                <a:gd name="connsiteX61" fmla="*/ 598837 w 3279933"/>
                <a:gd name="connsiteY61" fmla="*/ 65244 h 2223615"/>
                <a:gd name="connsiteX62" fmla="*/ 481775 w 3279933"/>
                <a:gd name="connsiteY62" fmla="*/ 118870 h 2223615"/>
                <a:gd name="connsiteX63" fmla="*/ 377381 w 3279933"/>
                <a:gd name="connsiteY63" fmla="*/ 222502 h 2223615"/>
                <a:gd name="connsiteX64" fmla="*/ 338519 w 3279933"/>
                <a:gd name="connsiteY64" fmla="*/ 17143 h 2223615"/>
                <a:gd name="connsiteX65" fmla="*/ 66580 w 3279933"/>
                <a:gd name="connsiteY65" fmla="*/ 22667 h 2223615"/>
                <a:gd name="connsiteX66" fmla="*/ 0 w 3279933"/>
                <a:gd name="connsiteY66" fmla="*/ 5998 h 2223615"/>
                <a:gd name="connsiteX67" fmla="*/ 148971 w 3279933"/>
                <a:gd name="connsiteY67" fmla="*/ 70483 h 2223615"/>
                <a:gd name="connsiteX68" fmla="*/ 256699 w 3279933"/>
                <a:gd name="connsiteY68" fmla="*/ 85437 h 2223615"/>
                <a:gd name="connsiteX69" fmla="*/ 3255264 w 3279933"/>
                <a:gd name="connsiteY69" fmla="*/ 1262251 h 2223615"/>
                <a:gd name="connsiteX70" fmla="*/ 3234309 w 3279933"/>
                <a:gd name="connsiteY70" fmla="*/ 1297017 h 2223615"/>
                <a:gd name="connsiteX71" fmla="*/ 3255264 w 3279933"/>
                <a:gd name="connsiteY71" fmla="*/ 1262251 h 222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279933" h="2223615">
                  <a:moveTo>
                    <a:pt x="256699" y="85437"/>
                  </a:moveTo>
                  <a:cubicBezTo>
                    <a:pt x="294037" y="78484"/>
                    <a:pt x="305181" y="11904"/>
                    <a:pt x="332899" y="34097"/>
                  </a:cubicBezTo>
                  <a:cubicBezTo>
                    <a:pt x="393954" y="78484"/>
                    <a:pt x="338423" y="167257"/>
                    <a:pt x="371761" y="228312"/>
                  </a:cubicBezTo>
                  <a:cubicBezTo>
                    <a:pt x="416147" y="200594"/>
                    <a:pt x="438341" y="150588"/>
                    <a:pt x="483965" y="122203"/>
                  </a:cubicBezTo>
                  <a:cubicBezTo>
                    <a:pt x="524828" y="93628"/>
                    <a:pt x="567023" y="64006"/>
                    <a:pt x="598265" y="69244"/>
                  </a:cubicBezTo>
                  <a:cubicBezTo>
                    <a:pt x="614458" y="71911"/>
                    <a:pt x="623602" y="76198"/>
                    <a:pt x="626840" y="82675"/>
                  </a:cubicBezTo>
                  <a:cubicBezTo>
                    <a:pt x="631508" y="91628"/>
                    <a:pt x="624745" y="105439"/>
                    <a:pt x="616172" y="122870"/>
                  </a:cubicBezTo>
                  <a:cubicBezTo>
                    <a:pt x="602456" y="150874"/>
                    <a:pt x="583597" y="189355"/>
                    <a:pt x="596646" y="238027"/>
                  </a:cubicBezTo>
                  <a:cubicBezTo>
                    <a:pt x="601123" y="254601"/>
                    <a:pt x="605885" y="271651"/>
                    <a:pt x="610457" y="288224"/>
                  </a:cubicBezTo>
                  <a:cubicBezTo>
                    <a:pt x="616458" y="309751"/>
                    <a:pt x="622364" y="330896"/>
                    <a:pt x="627602" y="351089"/>
                  </a:cubicBezTo>
                  <a:cubicBezTo>
                    <a:pt x="632841" y="372616"/>
                    <a:pt x="637604" y="392713"/>
                    <a:pt x="641128" y="411382"/>
                  </a:cubicBezTo>
                  <a:cubicBezTo>
                    <a:pt x="643699" y="433576"/>
                    <a:pt x="660368" y="461293"/>
                    <a:pt x="649224" y="483582"/>
                  </a:cubicBezTo>
                  <a:cubicBezTo>
                    <a:pt x="543782" y="677797"/>
                    <a:pt x="599313" y="899824"/>
                    <a:pt x="721424" y="1066321"/>
                  </a:cubicBezTo>
                  <a:cubicBezTo>
                    <a:pt x="765810" y="1121852"/>
                    <a:pt x="821341" y="1005266"/>
                    <a:pt x="893445" y="1010791"/>
                  </a:cubicBezTo>
                  <a:cubicBezTo>
                    <a:pt x="910114" y="1010791"/>
                    <a:pt x="921163" y="1021935"/>
                    <a:pt x="932307" y="1028507"/>
                  </a:cubicBezTo>
                  <a:cubicBezTo>
                    <a:pt x="947071" y="1045081"/>
                    <a:pt x="959453" y="1063654"/>
                    <a:pt x="970217" y="1082990"/>
                  </a:cubicBezTo>
                  <a:cubicBezTo>
                    <a:pt x="1002601" y="1140902"/>
                    <a:pt x="1021080" y="1204529"/>
                    <a:pt x="1050703" y="1262155"/>
                  </a:cubicBezTo>
                  <a:cubicBezTo>
                    <a:pt x="1060609" y="1281396"/>
                    <a:pt x="1071658" y="1299970"/>
                    <a:pt x="1084898" y="1317496"/>
                  </a:cubicBezTo>
                  <a:cubicBezTo>
                    <a:pt x="1104329" y="1343785"/>
                    <a:pt x="1120997" y="1377027"/>
                    <a:pt x="1154240" y="1393696"/>
                  </a:cubicBezTo>
                  <a:cubicBezTo>
                    <a:pt x="1248632" y="1143950"/>
                    <a:pt x="1243013" y="872011"/>
                    <a:pt x="1382935" y="640554"/>
                  </a:cubicBezTo>
                  <a:cubicBezTo>
                    <a:pt x="1398937" y="613693"/>
                    <a:pt x="1416272" y="588262"/>
                    <a:pt x="1435513" y="563973"/>
                  </a:cubicBezTo>
                  <a:cubicBezTo>
                    <a:pt x="1454658" y="539779"/>
                    <a:pt x="1475804" y="516824"/>
                    <a:pt x="1499140" y="495298"/>
                  </a:cubicBezTo>
                  <a:cubicBezTo>
                    <a:pt x="1552004" y="477486"/>
                    <a:pt x="1598104" y="466342"/>
                    <a:pt x="1624870" y="468723"/>
                  </a:cubicBezTo>
                  <a:cubicBezTo>
                    <a:pt x="1669637" y="472723"/>
                    <a:pt x="1696022" y="484630"/>
                    <a:pt x="1718977" y="500155"/>
                  </a:cubicBezTo>
                  <a:cubicBezTo>
                    <a:pt x="1875758" y="716659"/>
                    <a:pt x="1914620" y="1005266"/>
                    <a:pt x="1936814" y="1271680"/>
                  </a:cubicBezTo>
                  <a:cubicBezTo>
                    <a:pt x="1936814" y="1321591"/>
                    <a:pt x="1959007" y="1393791"/>
                    <a:pt x="1992344" y="1399315"/>
                  </a:cubicBezTo>
                  <a:cubicBezTo>
                    <a:pt x="2092262" y="1399315"/>
                    <a:pt x="2125599" y="1255012"/>
                    <a:pt x="2214372" y="1193956"/>
                  </a:cubicBezTo>
                  <a:cubicBezTo>
                    <a:pt x="2303145" y="1144045"/>
                    <a:pt x="2353151" y="1249487"/>
                    <a:pt x="2369820" y="1321591"/>
                  </a:cubicBezTo>
                  <a:cubicBezTo>
                    <a:pt x="2375345" y="1338260"/>
                    <a:pt x="2386489" y="1360453"/>
                    <a:pt x="2409825" y="1367883"/>
                  </a:cubicBezTo>
                  <a:cubicBezTo>
                    <a:pt x="2434781" y="1380742"/>
                    <a:pt x="2477739" y="1384456"/>
                    <a:pt x="2561654" y="1384837"/>
                  </a:cubicBezTo>
                  <a:cubicBezTo>
                    <a:pt x="2874835" y="1476944"/>
                    <a:pt x="2824925" y="1898711"/>
                    <a:pt x="2952560" y="2148457"/>
                  </a:cubicBezTo>
                  <a:cubicBezTo>
                    <a:pt x="2969228" y="2181794"/>
                    <a:pt x="3002471" y="2237230"/>
                    <a:pt x="3013615" y="2220561"/>
                  </a:cubicBezTo>
                  <a:cubicBezTo>
                    <a:pt x="3218974" y="1981960"/>
                    <a:pt x="3163443" y="1632297"/>
                    <a:pt x="3230023" y="1321496"/>
                  </a:cubicBezTo>
                  <a:cubicBezTo>
                    <a:pt x="3235547" y="1293778"/>
                    <a:pt x="3257741" y="1265965"/>
                    <a:pt x="3279934" y="1243772"/>
                  </a:cubicBezTo>
                  <a:cubicBezTo>
                    <a:pt x="3241072" y="1260441"/>
                    <a:pt x="3230023" y="1299303"/>
                    <a:pt x="3224403" y="1332545"/>
                  </a:cubicBezTo>
                  <a:cubicBezTo>
                    <a:pt x="3157823" y="1637821"/>
                    <a:pt x="3218879" y="1993009"/>
                    <a:pt x="3007995" y="2215037"/>
                  </a:cubicBezTo>
                  <a:cubicBezTo>
                    <a:pt x="2996946" y="2226181"/>
                    <a:pt x="2969133" y="2170650"/>
                    <a:pt x="2952464" y="2137313"/>
                  </a:cubicBezTo>
                  <a:cubicBezTo>
                    <a:pt x="2824829" y="1893091"/>
                    <a:pt x="2874740" y="1471324"/>
                    <a:pt x="2561558" y="1380932"/>
                  </a:cubicBezTo>
                  <a:cubicBezTo>
                    <a:pt x="2479072" y="1380456"/>
                    <a:pt x="2436876" y="1376837"/>
                    <a:pt x="2412397" y="1364359"/>
                  </a:cubicBezTo>
                  <a:cubicBezTo>
                    <a:pt x="2358581" y="1327021"/>
                    <a:pt x="2364105" y="1249297"/>
                    <a:pt x="2319719" y="1199386"/>
                  </a:cubicBezTo>
                  <a:cubicBezTo>
                    <a:pt x="2292001" y="1177193"/>
                    <a:pt x="2258663" y="1166048"/>
                    <a:pt x="2225421" y="1182717"/>
                  </a:cubicBezTo>
                  <a:cubicBezTo>
                    <a:pt x="2125504" y="1238248"/>
                    <a:pt x="2103311" y="1393601"/>
                    <a:pt x="1992344" y="1393601"/>
                  </a:cubicBezTo>
                  <a:cubicBezTo>
                    <a:pt x="1959007" y="1393601"/>
                    <a:pt x="1947958" y="1327021"/>
                    <a:pt x="1942433" y="1282634"/>
                  </a:cubicBezTo>
                  <a:cubicBezTo>
                    <a:pt x="1909096" y="1016220"/>
                    <a:pt x="1881378" y="716563"/>
                    <a:pt x="1720215" y="498917"/>
                  </a:cubicBezTo>
                  <a:cubicBezTo>
                    <a:pt x="1697355" y="480915"/>
                    <a:pt x="1670685" y="468913"/>
                    <a:pt x="1625346" y="464818"/>
                  </a:cubicBezTo>
                  <a:cubicBezTo>
                    <a:pt x="1598009" y="462436"/>
                    <a:pt x="1551527" y="473581"/>
                    <a:pt x="1498378" y="491488"/>
                  </a:cubicBezTo>
                  <a:cubicBezTo>
                    <a:pt x="1474470" y="513395"/>
                    <a:pt x="1453229" y="536827"/>
                    <a:pt x="1434084" y="561496"/>
                  </a:cubicBezTo>
                  <a:cubicBezTo>
                    <a:pt x="1414748" y="586261"/>
                    <a:pt x="1397603" y="612265"/>
                    <a:pt x="1381982" y="639601"/>
                  </a:cubicBezTo>
                  <a:cubicBezTo>
                    <a:pt x="1276541" y="833054"/>
                    <a:pt x="1254347" y="1054987"/>
                    <a:pt x="1187672" y="1271490"/>
                  </a:cubicBezTo>
                  <a:cubicBezTo>
                    <a:pt x="1176528" y="1310352"/>
                    <a:pt x="1171004" y="1360263"/>
                    <a:pt x="1137761" y="1371407"/>
                  </a:cubicBezTo>
                  <a:cubicBezTo>
                    <a:pt x="1115568" y="1376932"/>
                    <a:pt x="1104424" y="1338070"/>
                    <a:pt x="1093375" y="1316162"/>
                  </a:cubicBezTo>
                  <a:cubicBezTo>
                    <a:pt x="1078611" y="1289969"/>
                    <a:pt x="1064514" y="1264156"/>
                    <a:pt x="1050798" y="1238438"/>
                  </a:cubicBezTo>
                  <a:cubicBezTo>
                    <a:pt x="1027938" y="1195576"/>
                    <a:pt x="1005935" y="1153380"/>
                    <a:pt x="982790" y="1112518"/>
                  </a:cubicBezTo>
                  <a:cubicBezTo>
                    <a:pt x="971169" y="1092134"/>
                    <a:pt x="959263" y="1072132"/>
                    <a:pt x="946785" y="1053272"/>
                  </a:cubicBezTo>
                  <a:cubicBezTo>
                    <a:pt x="893540" y="955165"/>
                    <a:pt x="793623" y="1071751"/>
                    <a:pt x="749237" y="1055082"/>
                  </a:cubicBezTo>
                  <a:cubicBezTo>
                    <a:pt x="616077" y="1016220"/>
                    <a:pt x="588264" y="805336"/>
                    <a:pt x="604933" y="661033"/>
                  </a:cubicBezTo>
                  <a:cubicBezTo>
                    <a:pt x="616077" y="533398"/>
                    <a:pt x="677037" y="416812"/>
                    <a:pt x="614172" y="286986"/>
                  </a:cubicBezTo>
                  <a:lnTo>
                    <a:pt x="614077" y="286605"/>
                  </a:lnTo>
                  <a:cubicBezTo>
                    <a:pt x="609505" y="270222"/>
                    <a:pt x="604838" y="253267"/>
                    <a:pt x="600456" y="236884"/>
                  </a:cubicBezTo>
                  <a:cubicBezTo>
                    <a:pt x="587788" y="189545"/>
                    <a:pt x="606266" y="151826"/>
                    <a:pt x="619697" y="124299"/>
                  </a:cubicBezTo>
                  <a:cubicBezTo>
                    <a:pt x="628650" y="105916"/>
                    <a:pt x="635794" y="91342"/>
                    <a:pt x="630269" y="80674"/>
                  </a:cubicBezTo>
                  <a:cubicBezTo>
                    <a:pt x="626364" y="73054"/>
                    <a:pt x="616363" y="68101"/>
                    <a:pt x="598837" y="65244"/>
                  </a:cubicBezTo>
                  <a:cubicBezTo>
                    <a:pt x="566071" y="59815"/>
                    <a:pt x="523208" y="89818"/>
                    <a:pt x="481775" y="118870"/>
                  </a:cubicBezTo>
                  <a:cubicBezTo>
                    <a:pt x="443960" y="150302"/>
                    <a:pt x="416243" y="189164"/>
                    <a:pt x="377381" y="222502"/>
                  </a:cubicBezTo>
                  <a:cubicBezTo>
                    <a:pt x="344043" y="155922"/>
                    <a:pt x="388525" y="72673"/>
                    <a:pt x="338519" y="17143"/>
                  </a:cubicBezTo>
                  <a:cubicBezTo>
                    <a:pt x="266319" y="100391"/>
                    <a:pt x="160877" y="89247"/>
                    <a:pt x="66580" y="22667"/>
                  </a:cubicBezTo>
                  <a:cubicBezTo>
                    <a:pt x="49911" y="11523"/>
                    <a:pt x="27718" y="-10670"/>
                    <a:pt x="0" y="5998"/>
                  </a:cubicBezTo>
                  <a:cubicBezTo>
                    <a:pt x="61055" y="5998"/>
                    <a:pt x="105442" y="44860"/>
                    <a:pt x="148971" y="70483"/>
                  </a:cubicBezTo>
                  <a:cubicBezTo>
                    <a:pt x="199644" y="98677"/>
                    <a:pt x="242983" y="85342"/>
                    <a:pt x="256699" y="85437"/>
                  </a:cubicBezTo>
                  <a:close/>
                  <a:moveTo>
                    <a:pt x="3255264" y="1262251"/>
                  </a:moveTo>
                  <a:cubicBezTo>
                    <a:pt x="3246596" y="1272538"/>
                    <a:pt x="3239739" y="1284825"/>
                    <a:pt x="3234309" y="1297017"/>
                  </a:cubicBezTo>
                  <a:cubicBezTo>
                    <a:pt x="3239834" y="1284349"/>
                    <a:pt x="3246787" y="1272252"/>
                    <a:pt x="3255264" y="126225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9E4391D-3EFD-4182-AD49-B1BA07DABF21}"/>
                </a:ext>
              </a:extLst>
            </p:cNvPr>
            <p:cNvSpPr/>
            <p:nvPr/>
          </p:nvSpPr>
          <p:spPr>
            <a:xfrm>
              <a:off x="12208103" y="4960499"/>
              <a:ext cx="33813" cy="52958"/>
            </a:xfrm>
            <a:custGeom>
              <a:avLst/>
              <a:gdLst>
                <a:gd name="connsiteX0" fmla="*/ 0 w 33813"/>
                <a:gd name="connsiteY0" fmla="*/ 0 h 52958"/>
                <a:gd name="connsiteX1" fmla="*/ 33814 w 33813"/>
                <a:gd name="connsiteY1" fmla="*/ 52959 h 52958"/>
                <a:gd name="connsiteX2" fmla="*/ 5906 w 33813"/>
                <a:gd name="connsiteY2" fmla="*/ 6191 h 52958"/>
                <a:gd name="connsiteX3" fmla="*/ 0 w 33813"/>
                <a:gd name="connsiteY3" fmla="*/ 0 h 5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13" h="52958">
                  <a:moveTo>
                    <a:pt x="0" y="0"/>
                  </a:moveTo>
                  <a:cubicBezTo>
                    <a:pt x="11144" y="21907"/>
                    <a:pt x="22670" y="38195"/>
                    <a:pt x="33814" y="52959"/>
                  </a:cubicBezTo>
                  <a:cubicBezTo>
                    <a:pt x="26861" y="37814"/>
                    <a:pt x="18002" y="21812"/>
                    <a:pt x="5906" y="6191"/>
                  </a:cubicBezTo>
                  <a:cubicBezTo>
                    <a:pt x="4096" y="3905"/>
                    <a:pt x="1905" y="2191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46B1E49-4661-4C93-9689-93F9FE45CEF7}"/>
                </a:ext>
              </a:extLst>
            </p:cNvPr>
            <p:cNvSpPr/>
            <p:nvPr/>
          </p:nvSpPr>
          <p:spPr>
            <a:xfrm>
              <a:off x="11779019" y="2300282"/>
              <a:ext cx="1417684" cy="2829549"/>
            </a:xfrm>
            <a:custGeom>
              <a:avLst/>
              <a:gdLst>
                <a:gd name="connsiteX0" fmla="*/ 839231 w 1417684"/>
                <a:gd name="connsiteY0" fmla="*/ 54463 h 2829549"/>
                <a:gd name="connsiteX1" fmla="*/ 466042 w 1417684"/>
                <a:gd name="connsiteY1" fmla="*/ 647 h 2829549"/>
                <a:gd name="connsiteX2" fmla="*/ 242395 w 1417684"/>
                <a:gd name="connsiteY2" fmla="*/ 90754 h 2829549"/>
                <a:gd name="connsiteX3" fmla="*/ 206200 w 1417684"/>
                <a:gd name="connsiteY3" fmla="*/ 234391 h 2829549"/>
                <a:gd name="connsiteX4" fmla="*/ 233346 w 1417684"/>
                <a:gd name="connsiteY4" fmla="*/ 407174 h 2829549"/>
                <a:gd name="connsiteX5" fmla="*/ 260397 w 1417684"/>
                <a:gd name="connsiteY5" fmla="*/ 601103 h 2829549"/>
                <a:gd name="connsiteX6" fmla="*/ 229250 w 1417684"/>
                <a:gd name="connsiteY6" fmla="*/ 776363 h 2829549"/>
                <a:gd name="connsiteX7" fmla="*/ 170767 w 1417684"/>
                <a:gd name="connsiteY7" fmla="*/ 926001 h 2829549"/>
                <a:gd name="connsiteX8" fmla="*/ 13509 w 1417684"/>
                <a:gd name="connsiteY8" fmla="*/ 1421396 h 2829549"/>
                <a:gd name="connsiteX9" fmla="*/ 296592 w 1417684"/>
                <a:gd name="connsiteY9" fmla="*/ 2031853 h 2829549"/>
                <a:gd name="connsiteX10" fmla="*/ 473185 w 1417684"/>
                <a:gd name="connsiteY10" fmla="*/ 2000516 h 2829549"/>
                <a:gd name="connsiteX11" fmla="*/ 677211 w 1417684"/>
                <a:gd name="connsiteY11" fmla="*/ 2067382 h 2829549"/>
                <a:gd name="connsiteX12" fmla="*/ 1123553 w 1417684"/>
                <a:gd name="connsiteY12" fmla="*/ 2797759 h 2829549"/>
                <a:gd name="connsiteX13" fmla="*/ 1317767 w 1417684"/>
                <a:gd name="connsiteY13" fmla="*/ 2603544 h 2829549"/>
                <a:gd name="connsiteX14" fmla="*/ 1369774 w 1417684"/>
                <a:gd name="connsiteY14" fmla="*/ 2590399 h 2829549"/>
                <a:gd name="connsiteX15" fmla="*/ 1417684 w 1417684"/>
                <a:gd name="connsiteY15" fmla="*/ 2615546 h 2829549"/>
                <a:gd name="connsiteX16" fmla="*/ 1339960 w 1417684"/>
                <a:gd name="connsiteY16" fmla="*/ 2586971 h 2829549"/>
                <a:gd name="connsiteX17" fmla="*/ 1190132 w 1417684"/>
                <a:gd name="connsiteY17" fmla="*/ 2808998 h 2829549"/>
                <a:gd name="connsiteX18" fmla="*/ 1112408 w 1417684"/>
                <a:gd name="connsiteY18" fmla="*/ 2803474 h 2829549"/>
                <a:gd name="connsiteX19" fmla="*/ 678259 w 1417684"/>
                <a:gd name="connsiteY19" fmla="*/ 2064715 h 2829549"/>
                <a:gd name="connsiteX20" fmla="*/ 474138 w 1417684"/>
                <a:gd name="connsiteY20" fmla="*/ 1997468 h 2829549"/>
                <a:gd name="connsiteX21" fmla="*/ 263159 w 1417684"/>
                <a:gd name="connsiteY21" fmla="*/ 2037568 h 2829549"/>
                <a:gd name="connsiteX22" fmla="*/ 13414 w 1417684"/>
                <a:gd name="connsiteY22" fmla="*/ 1399298 h 2829549"/>
                <a:gd name="connsiteX23" fmla="*/ 173338 w 1417684"/>
                <a:gd name="connsiteY23" fmla="*/ 927430 h 2829549"/>
                <a:gd name="connsiteX24" fmla="*/ 232012 w 1417684"/>
                <a:gd name="connsiteY24" fmla="*/ 777220 h 2829549"/>
                <a:gd name="connsiteX25" fmla="*/ 263254 w 1417684"/>
                <a:gd name="connsiteY25" fmla="*/ 601294 h 2829549"/>
                <a:gd name="connsiteX26" fmla="*/ 236108 w 1417684"/>
                <a:gd name="connsiteY26" fmla="*/ 406603 h 2829549"/>
                <a:gd name="connsiteX27" fmla="*/ 244681 w 1417684"/>
                <a:gd name="connsiteY27" fmla="*/ 92659 h 2829549"/>
                <a:gd name="connsiteX28" fmla="*/ 466137 w 1417684"/>
                <a:gd name="connsiteY28" fmla="*/ 3695 h 2829549"/>
                <a:gd name="connsiteX29" fmla="*/ 838279 w 1417684"/>
                <a:gd name="connsiteY29" fmla="*/ 57416 h 2829549"/>
                <a:gd name="connsiteX30" fmla="*/ 1003442 w 1417684"/>
                <a:gd name="connsiteY30" fmla="*/ 42557 h 2829549"/>
                <a:gd name="connsiteX31" fmla="*/ 1025921 w 1417684"/>
                <a:gd name="connsiteY31" fmla="*/ 32461 h 2829549"/>
                <a:gd name="connsiteX32" fmla="*/ 1022968 w 1417684"/>
                <a:gd name="connsiteY32" fmla="*/ 30365 h 2829549"/>
                <a:gd name="connsiteX33" fmla="*/ 839231 w 1417684"/>
                <a:gd name="connsiteY33" fmla="*/ 54463 h 282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17684" h="2829549">
                  <a:moveTo>
                    <a:pt x="839231" y="54463"/>
                  </a:moveTo>
                  <a:cubicBezTo>
                    <a:pt x="611393" y="-9640"/>
                    <a:pt x="467470" y="552"/>
                    <a:pt x="466042" y="647"/>
                  </a:cubicBezTo>
                  <a:cubicBezTo>
                    <a:pt x="355171" y="8648"/>
                    <a:pt x="282019" y="38080"/>
                    <a:pt x="242395" y="90754"/>
                  </a:cubicBezTo>
                  <a:cubicBezTo>
                    <a:pt x="215725" y="126187"/>
                    <a:pt x="203818" y="173240"/>
                    <a:pt x="206200" y="234391"/>
                  </a:cubicBezTo>
                  <a:cubicBezTo>
                    <a:pt x="208200" y="288778"/>
                    <a:pt x="220963" y="348976"/>
                    <a:pt x="233346" y="407174"/>
                  </a:cubicBezTo>
                  <a:cubicBezTo>
                    <a:pt x="247348" y="473278"/>
                    <a:pt x="261826" y="541667"/>
                    <a:pt x="260397" y="601103"/>
                  </a:cubicBezTo>
                  <a:cubicBezTo>
                    <a:pt x="259063" y="659872"/>
                    <a:pt x="246395" y="720261"/>
                    <a:pt x="229250" y="776363"/>
                  </a:cubicBezTo>
                  <a:cubicBezTo>
                    <a:pt x="212105" y="832465"/>
                    <a:pt x="190388" y="884186"/>
                    <a:pt x="170767" y="926001"/>
                  </a:cubicBezTo>
                  <a:cubicBezTo>
                    <a:pt x="85708" y="1082878"/>
                    <a:pt x="-41927" y="1249375"/>
                    <a:pt x="13509" y="1421396"/>
                  </a:cubicBezTo>
                  <a:cubicBezTo>
                    <a:pt x="74564" y="1626755"/>
                    <a:pt x="52371" y="2026329"/>
                    <a:pt x="296592" y="2031853"/>
                  </a:cubicBezTo>
                  <a:cubicBezTo>
                    <a:pt x="346503" y="2031853"/>
                    <a:pt x="413178" y="1998516"/>
                    <a:pt x="473185" y="2000516"/>
                  </a:cubicBezTo>
                  <a:cubicBezTo>
                    <a:pt x="538241" y="2009089"/>
                    <a:pt x="609964" y="2039092"/>
                    <a:pt x="677211" y="2067382"/>
                  </a:cubicBezTo>
                  <a:cubicBezTo>
                    <a:pt x="957055" y="2209495"/>
                    <a:pt x="940387" y="2575731"/>
                    <a:pt x="1123553" y="2797759"/>
                  </a:cubicBezTo>
                  <a:cubicBezTo>
                    <a:pt x="1212325" y="2908725"/>
                    <a:pt x="1245663" y="2664599"/>
                    <a:pt x="1317767" y="2603544"/>
                  </a:cubicBezTo>
                  <a:cubicBezTo>
                    <a:pt x="1334436" y="2592400"/>
                    <a:pt x="1352438" y="2588304"/>
                    <a:pt x="1369774" y="2590399"/>
                  </a:cubicBezTo>
                  <a:cubicBezTo>
                    <a:pt x="1387109" y="2592495"/>
                    <a:pt x="1403778" y="2600877"/>
                    <a:pt x="1417684" y="2615546"/>
                  </a:cubicBezTo>
                  <a:cubicBezTo>
                    <a:pt x="1401016" y="2586971"/>
                    <a:pt x="1367773" y="2570302"/>
                    <a:pt x="1339960" y="2586971"/>
                  </a:cubicBezTo>
                  <a:cubicBezTo>
                    <a:pt x="1256712" y="2636882"/>
                    <a:pt x="1251188" y="2736799"/>
                    <a:pt x="1190132" y="2808998"/>
                  </a:cubicBezTo>
                  <a:cubicBezTo>
                    <a:pt x="1167939" y="2842336"/>
                    <a:pt x="1129077" y="2831191"/>
                    <a:pt x="1112408" y="2803474"/>
                  </a:cubicBezTo>
                  <a:cubicBezTo>
                    <a:pt x="957055" y="2553728"/>
                    <a:pt x="957055" y="2204065"/>
                    <a:pt x="678259" y="2064715"/>
                  </a:cubicBezTo>
                  <a:cubicBezTo>
                    <a:pt x="611012" y="2036425"/>
                    <a:pt x="539194" y="2006326"/>
                    <a:pt x="474138" y="1997468"/>
                  </a:cubicBezTo>
                  <a:cubicBezTo>
                    <a:pt x="396414" y="1976513"/>
                    <a:pt x="318690" y="2059762"/>
                    <a:pt x="263159" y="2037568"/>
                  </a:cubicBezTo>
                  <a:cubicBezTo>
                    <a:pt x="52276" y="1932127"/>
                    <a:pt x="57800" y="1626850"/>
                    <a:pt x="13414" y="1399298"/>
                  </a:cubicBezTo>
                  <a:cubicBezTo>
                    <a:pt x="-19924" y="1221657"/>
                    <a:pt x="91138" y="1071829"/>
                    <a:pt x="173338" y="927430"/>
                  </a:cubicBezTo>
                  <a:cubicBezTo>
                    <a:pt x="193055" y="885520"/>
                    <a:pt x="214867" y="833513"/>
                    <a:pt x="232012" y="777220"/>
                  </a:cubicBezTo>
                  <a:cubicBezTo>
                    <a:pt x="249253" y="720928"/>
                    <a:pt x="261826" y="660349"/>
                    <a:pt x="263254" y="601294"/>
                  </a:cubicBezTo>
                  <a:cubicBezTo>
                    <a:pt x="264683" y="541477"/>
                    <a:pt x="250110" y="472992"/>
                    <a:pt x="236108" y="406603"/>
                  </a:cubicBezTo>
                  <a:cubicBezTo>
                    <a:pt x="211534" y="290493"/>
                    <a:pt x="186102" y="170478"/>
                    <a:pt x="244681" y="92659"/>
                  </a:cubicBezTo>
                  <a:cubicBezTo>
                    <a:pt x="283733" y="40747"/>
                    <a:pt x="356218" y="11601"/>
                    <a:pt x="466137" y="3695"/>
                  </a:cubicBezTo>
                  <a:cubicBezTo>
                    <a:pt x="467566" y="3600"/>
                    <a:pt x="613679" y="-5735"/>
                    <a:pt x="838279" y="57416"/>
                  </a:cubicBezTo>
                  <a:cubicBezTo>
                    <a:pt x="888380" y="71513"/>
                    <a:pt x="942387" y="66655"/>
                    <a:pt x="1003442" y="42557"/>
                  </a:cubicBezTo>
                  <a:cubicBezTo>
                    <a:pt x="1011062" y="39604"/>
                    <a:pt x="1018492" y="35890"/>
                    <a:pt x="1025921" y="32461"/>
                  </a:cubicBezTo>
                  <a:cubicBezTo>
                    <a:pt x="1024969" y="31794"/>
                    <a:pt x="1023921" y="31032"/>
                    <a:pt x="1022968" y="30365"/>
                  </a:cubicBezTo>
                  <a:cubicBezTo>
                    <a:pt x="963532" y="57130"/>
                    <a:pt x="901525" y="71989"/>
                    <a:pt x="839231" y="544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967743-71DA-46BD-BCBA-0D4632A27B99}"/>
                </a:ext>
              </a:extLst>
            </p:cNvPr>
            <p:cNvSpPr/>
            <p:nvPr/>
          </p:nvSpPr>
          <p:spPr>
            <a:xfrm>
              <a:off x="11473284" y="1978317"/>
              <a:ext cx="153168" cy="156114"/>
            </a:xfrm>
            <a:custGeom>
              <a:avLst/>
              <a:gdLst>
                <a:gd name="connsiteX0" fmla="*/ 16540 w 153168"/>
                <a:gd name="connsiteY0" fmla="*/ 120301 h 156114"/>
                <a:gd name="connsiteX1" fmla="*/ 87596 w 153168"/>
                <a:gd name="connsiteY1" fmla="*/ 156115 h 156114"/>
                <a:gd name="connsiteX2" fmla="*/ 111694 w 153168"/>
                <a:gd name="connsiteY2" fmla="*/ 153924 h 156114"/>
                <a:gd name="connsiteX3" fmla="*/ 143889 w 153168"/>
                <a:gd name="connsiteY3" fmla="*/ 135065 h 156114"/>
                <a:gd name="connsiteX4" fmla="*/ 140269 w 153168"/>
                <a:gd name="connsiteY4" fmla="*/ 12287 h 156114"/>
                <a:gd name="connsiteX5" fmla="*/ 137698 w 153168"/>
                <a:gd name="connsiteY5" fmla="*/ 0 h 156114"/>
                <a:gd name="connsiteX6" fmla="*/ 133888 w 153168"/>
                <a:gd name="connsiteY6" fmla="*/ 286 h 156114"/>
                <a:gd name="connsiteX7" fmla="*/ 136555 w 153168"/>
                <a:gd name="connsiteY7" fmla="*/ 13144 h 156114"/>
                <a:gd name="connsiteX8" fmla="*/ 140746 w 153168"/>
                <a:gd name="connsiteY8" fmla="*/ 132969 h 156114"/>
                <a:gd name="connsiteX9" fmla="*/ 111028 w 153168"/>
                <a:gd name="connsiteY9" fmla="*/ 150209 h 156114"/>
                <a:gd name="connsiteX10" fmla="*/ 19778 w 153168"/>
                <a:gd name="connsiteY10" fmla="*/ 118205 h 156114"/>
                <a:gd name="connsiteX11" fmla="*/ 10444 w 153168"/>
                <a:gd name="connsiteY11" fmla="*/ 12097 h 156114"/>
                <a:gd name="connsiteX12" fmla="*/ 6539 w 153168"/>
                <a:gd name="connsiteY12" fmla="*/ 12573 h 156114"/>
                <a:gd name="connsiteX13" fmla="*/ 16540 w 153168"/>
                <a:gd name="connsiteY13" fmla="*/ 120301 h 15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168" h="156114">
                  <a:moveTo>
                    <a:pt x="16540" y="120301"/>
                  </a:moveTo>
                  <a:cubicBezTo>
                    <a:pt x="27208" y="136684"/>
                    <a:pt x="48258" y="156115"/>
                    <a:pt x="87596" y="156115"/>
                  </a:cubicBezTo>
                  <a:cubicBezTo>
                    <a:pt x="95216" y="156115"/>
                    <a:pt x="103312" y="155353"/>
                    <a:pt x="111694" y="153924"/>
                  </a:cubicBezTo>
                  <a:cubicBezTo>
                    <a:pt x="126458" y="151352"/>
                    <a:pt x="137031" y="145256"/>
                    <a:pt x="143889" y="135065"/>
                  </a:cubicBezTo>
                  <a:cubicBezTo>
                    <a:pt x="161129" y="109538"/>
                    <a:pt x="151033" y="62294"/>
                    <a:pt x="140269" y="12287"/>
                  </a:cubicBezTo>
                  <a:cubicBezTo>
                    <a:pt x="139412" y="8287"/>
                    <a:pt x="138555" y="4096"/>
                    <a:pt x="137698" y="0"/>
                  </a:cubicBezTo>
                  <a:cubicBezTo>
                    <a:pt x="136460" y="95"/>
                    <a:pt x="135126" y="190"/>
                    <a:pt x="133888" y="286"/>
                  </a:cubicBezTo>
                  <a:cubicBezTo>
                    <a:pt x="134840" y="4572"/>
                    <a:pt x="135698" y="8858"/>
                    <a:pt x="136555" y="13144"/>
                  </a:cubicBezTo>
                  <a:cubicBezTo>
                    <a:pt x="147127" y="62294"/>
                    <a:pt x="157129" y="108776"/>
                    <a:pt x="140746" y="132969"/>
                  </a:cubicBezTo>
                  <a:cubicBezTo>
                    <a:pt x="134459" y="142208"/>
                    <a:pt x="124839" y="147828"/>
                    <a:pt x="111028" y="150209"/>
                  </a:cubicBezTo>
                  <a:cubicBezTo>
                    <a:pt x="58735" y="159163"/>
                    <a:pt x="32542" y="137732"/>
                    <a:pt x="19778" y="118205"/>
                  </a:cubicBezTo>
                  <a:cubicBezTo>
                    <a:pt x="1776" y="90678"/>
                    <a:pt x="-891" y="49149"/>
                    <a:pt x="10444" y="12097"/>
                  </a:cubicBezTo>
                  <a:cubicBezTo>
                    <a:pt x="9110" y="12287"/>
                    <a:pt x="7872" y="12383"/>
                    <a:pt x="6539" y="12573"/>
                  </a:cubicBezTo>
                  <a:cubicBezTo>
                    <a:pt x="-4606" y="50292"/>
                    <a:pt x="-1653" y="92297"/>
                    <a:pt x="16540" y="1203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E963912-3C81-4C9D-B57D-56234B05DBEB}"/>
                </a:ext>
              </a:extLst>
            </p:cNvPr>
            <p:cNvSpPr/>
            <p:nvPr/>
          </p:nvSpPr>
          <p:spPr>
            <a:xfrm>
              <a:off x="11883693" y="2322707"/>
              <a:ext cx="1347680" cy="2731342"/>
            </a:xfrm>
            <a:custGeom>
              <a:avLst/>
              <a:gdLst>
                <a:gd name="connsiteX0" fmla="*/ 759322 w 1347680"/>
                <a:gd name="connsiteY0" fmla="*/ 68329 h 2731342"/>
                <a:gd name="connsiteX1" fmla="*/ 467476 w 1347680"/>
                <a:gd name="connsiteY1" fmla="*/ 4797 h 2731342"/>
                <a:gd name="connsiteX2" fmla="*/ 231637 w 1347680"/>
                <a:gd name="connsiteY2" fmla="*/ 66424 h 2731342"/>
                <a:gd name="connsiteX3" fmla="*/ 172201 w 1347680"/>
                <a:gd name="connsiteY3" fmla="*/ 487714 h 2731342"/>
                <a:gd name="connsiteX4" fmla="*/ 137625 w 1347680"/>
                <a:gd name="connsiteY4" fmla="*/ 787371 h 2731342"/>
                <a:gd name="connsiteX5" fmla="*/ 64854 w 1347680"/>
                <a:gd name="connsiteY5" fmla="*/ 1006446 h 2731342"/>
                <a:gd name="connsiteX6" fmla="*/ 80856 w 1347680"/>
                <a:gd name="connsiteY6" fmla="*/ 1865220 h 2731342"/>
                <a:gd name="connsiteX7" fmla="*/ 186298 w 1347680"/>
                <a:gd name="connsiteY7" fmla="*/ 1948468 h 2731342"/>
                <a:gd name="connsiteX8" fmla="*/ 481287 w 1347680"/>
                <a:gd name="connsiteY8" fmla="*/ 1960660 h 2731342"/>
                <a:gd name="connsiteX9" fmla="*/ 630354 w 1347680"/>
                <a:gd name="connsiteY9" fmla="*/ 2027526 h 2731342"/>
                <a:gd name="connsiteX10" fmla="*/ 774562 w 1347680"/>
                <a:gd name="connsiteY10" fmla="*/ 2192689 h 2731342"/>
                <a:gd name="connsiteX11" fmla="*/ 1035452 w 1347680"/>
                <a:gd name="connsiteY11" fmla="*/ 2725518 h 2731342"/>
                <a:gd name="connsiteX12" fmla="*/ 1096507 w 1347680"/>
                <a:gd name="connsiteY12" fmla="*/ 2697800 h 2731342"/>
                <a:gd name="connsiteX13" fmla="*/ 1238620 w 1347680"/>
                <a:gd name="connsiteY13" fmla="*/ 2438434 h 2731342"/>
                <a:gd name="connsiteX14" fmla="*/ 1290817 w 1347680"/>
                <a:gd name="connsiteY14" fmla="*/ 2414717 h 2731342"/>
                <a:gd name="connsiteX15" fmla="*/ 1346348 w 1347680"/>
                <a:gd name="connsiteY15" fmla="*/ 2531303 h 2731342"/>
                <a:gd name="connsiteX16" fmla="*/ 1301961 w 1347680"/>
                <a:gd name="connsiteY16" fmla="*/ 2403859 h 2731342"/>
                <a:gd name="connsiteX17" fmla="*/ 1235382 w 1347680"/>
                <a:gd name="connsiteY17" fmla="*/ 2431386 h 2731342"/>
                <a:gd name="connsiteX18" fmla="*/ 1041167 w 1347680"/>
                <a:gd name="connsiteY18" fmla="*/ 2714469 h 2731342"/>
                <a:gd name="connsiteX19" fmla="*/ 930200 w 1347680"/>
                <a:gd name="connsiteY19" fmla="*/ 2570165 h 2731342"/>
                <a:gd name="connsiteX20" fmla="*/ 631973 w 1347680"/>
                <a:gd name="connsiteY20" fmla="*/ 2024192 h 2731342"/>
                <a:gd name="connsiteX21" fmla="*/ 482811 w 1347680"/>
                <a:gd name="connsiteY21" fmla="*/ 1957136 h 2731342"/>
                <a:gd name="connsiteX22" fmla="*/ 180869 w 1347680"/>
                <a:gd name="connsiteY22" fmla="*/ 1926275 h 2731342"/>
                <a:gd name="connsiteX23" fmla="*/ 68569 w 1347680"/>
                <a:gd name="connsiteY23" fmla="*/ 1007398 h 2731342"/>
                <a:gd name="connsiteX24" fmla="*/ 108288 w 1347680"/>
                <a:gd name="connsiteY24" fmla="*/ 891860 h 2731342"/>
                <a:gd name="connsiteX25" fmla="*/ 175630 w 1347680"/>
                <a:gd name="connsiteY25" fmla="*/ 652211 h 2731342"/>
                <a:gd name="connsiteX26" fmla="*/ 176011 w 1347680"/>
                <a:gd name="connsiteY26" fmla="*/ 486952 h 2731342"/>
                <a:gd name="connsiteX27" fmla="*/ 234495 w 1347680"/>
                <a:gd name="connsiteY27" fmla="*/ 68995 h 2731342"/>
                <a:gd name="connsiteX28" fmla="*/ 467000 w 1347680"/>
                <a:gd name="connsiteY28" fmla="*/ 8511 h 2731342"/>
                <a:gd name="connsiteX29" fmla="*/ 758370 w 1347680"/>
                <a:gd name="connsiteY29" fmla="*/ 71948 h 2731342"/>
                <a:gd name="connsiteX30" fmla="*/ 923342 w 1347680"/>
                <a:gd name="connsiteY30" fmla="*/ 53089 h 2731342"/>
                <a:gd name="connsiteX31" fmla="*/ 953727 w 1347680"/>
                <a:gd name="connsiteY31" fmla="*/ 34515 h 2731342"/>
                <a:gd name="connsiteX32" fmla="*/ 950584 w 1347680"/>
                <a:gd name="connsiteY32" fmla="*/ 32038 h 2731342"/>
                <a:gd name="connsiteX33" fmla="*/ 921628 w 1347680"/>
                <a:gd name="connsiteY33" fmla="*/ 49755 h 2731342"/>
                <a:gd name="connsiteX34" fmla="*/ 759322 w 1347680"/>
                <a:gd name="connsiteY34" fmla="*/ 68329 h 2731342"/>
                <a:gd name="connsiteX35" fmla="*/ 180107 w 1347680"/>
                <a:gd name="connsiteY35" fmla="*/ 1949135 h 2731342"/>
                <a:gd name="connsiteX36" fmla="*/ 120195 w 1347680"/>
                <a:gd name="connsiteY36" fmla="*/ 1921989 h 2731342"/>
                <a:gd name="connsiteX37" fmla="*/ 180107 w 1347680"/>
                <a:gd name="connsiteY37" fmla="*/ 1949135 h 2731342"/>
                <a:gd name="connsiteX38" fmla="*/ 44471 w 1347680"/>
                <a:gd name="connsiteY38" fmla="*/ 1714058 h 2731342"/>
                <a:gd name="connsiteX39" fmla="*/ 19325 w 1347680"/>
                <a:gd name="connsiteY39" fmla="*/ 1515652 h 2731342"/>
                <a:gd name="connsiteX40" fmla="*/ 44471 w 1347680"/>
                <a:gd name="connsiteY40" fmla="*/ 1714058 h 273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47680" h="2731342">
                  <a:moveTo>
                    <a:pt x="759322" y="68329"/>
                  </a:moveTo>
                  <a:cubicBezTo>
                    <a:pt x="709887" y="53279"/>
                    <a:pt x="627210" y="28038"/>
                    <a:pt x="467476" y="4797"/>
                  </a:cubicBezTo>
                  <a:cubicBezTo>
                    <a:pt x="363749" y="-10348"/>
                    <a:pt x="284406" y="10417"/>
                    <a:pt x="231637" y="66424"/>
                  </a:cubicBezTo>
                  <a:cubicBezTo>
                    <a:pt x="117242" y="187772"/>
                    <a:pt x="162009" y="438661"/>
                    <a:pt x="172201" y="487714"/>
                  </a:cubicBezTo>
                  <a:cubicBezTo>
                    <a:pt x="185631" y="552675"/>
                    <a:pt x="189918" y="612778"/>
                    <a:pt x="137625" y="787371"/>
                  </a:cubicBezTo>
                  <a:cubicBezTo>
                    <a:pt x="120290" y="845950"/>
                    <a:pt x="96668" y="917197"/>
                    <a:pt x="64854" y="1006446"/>
                  </a:cubicBezTo>
                  <a:cubicBezTo>
                    <a:pt x="-19061" y="1282480"/>
                    <a:pt x="-7917" y="1587757"/>
                    <a:pt x="80856" y="1865220"/>
                  </a:cubicBezTo>
                  <a:cubicBezTo>
                    <a:pt x="97525" y="1909606"/>
                    <a:pt x="130767" y="1965137"/>
                    <a:pt x="186298" y="1948468"/>
                  </a:cubicBezTo>
                  <a:cubicBezTo>
                    <a:pt x="286215" y="1920751"/>
                    <a:pt x="386133" y="1915131"/>
                    <a:pt x="481287" y="1960660"/>
                  </a:cubicBezTo>
                  <a:cubicBezTo>
                    <a:pt x="528436" y="1980472"/>
                    <a:pt x="578442" y="2001999"/>
                    <a:pt x="630354" y="2027526"/>
                  </a:cubicBezTo>
                  <a:cubicBezTo>
                    <a:pt x="696838" y="2065054"/>
                    <a:pt x="735700" y="2126110"/>
                    <a:pt x="774562" y="2192689"/>
                  </a:cubicBezTo>
                  <a:cubicBezTo>
                    <a:pt x="874479" y="2370331"/>
                    <a:pt x="885528" y="2586739"/>
                    <a:pt x="1035452" y="2725518"/>
                  </a:cubicBezTo>
                  <a:cubicBezTo>
                    <a:pt x="1052121" y="2742187"/>
                    <a:pt x="1079838" y="2719993"/>
                    <a:pt x="1096507" y="2697800"/>
                  </a:cubicBezTo>
                  <a:cubicBezTo>
                    <a:pt x="1152038" y="2614552"/>
                    <a:pt x="1165087" y="2492727"/>
                    <a:pt x="1238620" y="2438434"/>
                  </a:cubicBezTo>
                  <a:cubicBezTo>
                    <a:pt x="1253289" y="2427576"/>
                    <a:pt x="1270434" y="2419384"/>
                    <a:pt x="1290817" y="2414717"/>
                  </a:cubicBezTo>
                  <a:cubicBezTo>
                    <a:pt x="1346348" y="2420242"/>
                    <a:pt x="1340728" y="2492441"/>
                    <a:pt x="1346348" y="2531303"/>
                  </a:cubicBezTo>
                  <a:cubicBezTo>
                    <a:pt x="1351872" y="2481392"/>
                    <a:pt x="1340823" y="2437006"/>
                    <a:pt x="1301961" y="2403859"/>
                  </a:cubicBezTo>
                  <a:cubicBezTo>
                    <a:pt x="1274244" y="2386999"/>
                    <a:pt x="1252050" y="2414717"/>
                    <a:pt x="1235382" y="2431386"/>
                  </a:cubicBezTo>
                  <a:cubicBezTo>
                    <a:pt x="1152133" y="2520159"/>
                    <a:pt x="1157658" y="2692180"/>
                    <a:pt x="1041167" y="2714469"/>
                  </a:cubicBezTo>
                  <a:cubicBezTo>
                    <a:pt x="980112" y="2719993"/>
                    <a:pt x="957918" y="2625696"/>
                    <a:pt x="930200" y="2570165"/>
                  </a:cubicBezTo>
                  <a:cubicBezTo>
                    <a:pt x="846952" y="2381475"/>
                    <a:pt x="808090" y="2148398"/>
                    <a:pt x="631973" y="2024192"/>
                  </a:cubicBezTo>
                  <a:cubicBezTo>
                    <a:pt x="580062" y="1998570"/>
                    <a:pt x="529960" y="1977043"/>
                    <a:pt x="482811" y="1957136"/>
                  </a:cubicBezTo>
                  <a:cubicBezTo>
                    <a:pt x="380703" y="1893033"/>
                    <a:pt x="247449" y="1976281"/>
                    <a:pt x="180869" y="1926275"/>
                  </a:cubicBezTo>
                  <a:cubicBezTo>
                    <a:pt x="-79926" y="1726441"/>
                    <a:pt x="-2297" y="1299149"/>
                    <a:pt x="68569" y="1007398"/>
                  </a:cubicBezTo>
                  <a:cubicBezTo>
                    <a:pt x="83428" y="965107"/>
                    <a:pt x="96668" y="926912"/>
                    <a:pt x="108288" y="891860"/>
                  </a:cubicBezTo>
                  <a:cubicBezTo>
                    <a:pt x="143436" y="787657"/>
                    <a:pt x="164772" y="711457"/>
                    <a:pt x="175630" y="652211"/>
                  </a:cubicBezTo>
                  <a:cubicBezTo>
                    <a:pt x="189156" y="578583"/>
                    <a:pt x="185727" y="534387"/>
                    <a:pt x="176011" y="486952"/>
                  </a:cubicBezTo>
                  <a:cubicBezTo>
                    <a:pt x="165915" y="438184"/>
                    <a:pt x="121433" y="189010"/>
                    <a:pt x="234495" y="68995"/>
                  </a:cubicBezTo>
                  <a:cubicBezTo>
                    <a:pt x="286406" y="13941"/>
                    <a:pt x="364606" y="-6347"/>
                    <a:pt x="467000" y="8511"/>
                  </a:cubicBezTo>
                  <a:cubicBezTo>
                    <a:pt x="626448" y="31753"/>
                    <a:pt x="709030" y="56899"/>
                    <a:pt x="758370" y="71948"/>
                  </a:cubicBezTo>
                  <a:cubicBezTo>
                    <a:pt x="828664" y="93379"/>
                    <a:pt x="841332" y="97284"/>
                    <a:pt x="923342" y="53089"/>
                  </a:cubicBezTo>
                  <a:cubicBezTo>
                    <a:pt x="933534" y="47564"/>
                    <a:pt x="943631" y="40897"/>
                    <a:pt x="953727" y="34515"/>
                  </a:cubicBezTo>
                  <a:cubicBezTo>
                    <a:pt x="952680" y="33658"/>
                    <a:pt x="951632" y="32800"/>
                    <a:pt x="950584" y="32038"/>
                  </a:cubicBezTo>
                  <a:cubicBezTo>
                    <a:pt x="940964" y="38039"/>
                    <a:pt x="931344" y="44516"/>
                    <a:pt x="921628" y="49755"/>
                  </a:cubicBezTo>
                  <a:cubicBezTo>
                    <a:pt x="840761" y="93189"/>
                    <a:pt x="829998" y="89855"/>
                    <a:pt x="759322" y="68329"/>
                  </a:cubicBezTo>
                  <a:close/>
                  <a:moveTo>
                    <a:pt x="180107" y="1949135"/>
                  </a:moveTo>
                  <a:cubicBezTo>
                    <a:pt x="158580" y="1949230"/>
                    <a:pt x="138483" y="1940467"/>
                    <a:pt x="120195" y="1921989"/>
                  </a:cubicBezTo>
                  <a:cubicBezTo>
                    <a:pt x="138483" y="1940277"/>
                    <a:pt x="158676" y="1949040"/>
                    <a:pt x="180107" y="1949135"/>
                  </a:cubicBezTo>
                  <a:close/>
                  <a:moveTo>
                    <a:pt x="44471" y="1714058"/>
                  </a:moveTo>
                  <a:cubicBezTo>
                    <a:pt x="32565" y="1650526"/>
                    <a:pt x="24183" y="1583089"/>
                    <a:pt x="19325" y="1515652"/>
                  </a:cubicBezTo>
                  <a:cubicBezTo>
                    <a:pt x="24373" y="1584613"/>
                    <a:pt x="33041" y="1652241"/>
                    <a:pt x="44471" y="171405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75EA43-DC63-4489-A25A-77D6EC604128}"/>
                </a:ext>
              </a:extLst>
            </p:cNvPr>
            <p:cNvSpPr/>
            <p:nvPr/>
          </p:nvSpPr>
          <p:spPr>
            <a:xfrm>
              <a:off x="11914784" y="2342048"/>
              <a:ext cx="1331829" cy="2612726"/>
            </a:xfrm>
            <a:custGeom>
              <a:avLst/>
              <a:gdLst>
                <a:gd name="connsiteX0" fmla="*/ 732231 w 1331829"/>
                <a:gd name="connsiteY0" fmla="*/ 100327 h 2612726"/>
                <a:gd name="connsiteX1" fmla="*/ 379330 w 1331829"/>
                <a:gd name="connsiteY1" fmla="*/ 505 h 2612726"/>
                <a:gd name="connsiteX2" fmla="*/ 305797 w 1331829"/>
                <a:gd name="connsiteY2" fmla="*/ 12792 h 2612726"/>
                <a:gd name="connsiteX3" fmla="*/ 183401 w 1331829"/>
                <a:gd name="connsiteY3" fmla="*/ 219199 h 2612726"/>
                <a:gd name="connsiteX4" fmla="*/ 179781 w 1331829"/>
                <a:gd name="connsiteY4" fmla="*/ 576958 h 2612726"/>
                <a:gd name="connsiteX5" fmla="*/ 159207 w 1331829"/>
                <a:gd name="connsiteY5" fmla="*/ 825560 h 2612726"/>
                <a:gd name="connsiteX6" fmla="*/ 91198 w 1331829"/>
                <a:gd name="connsiteY6" fmla="*/ 1010917 h 2612726"/>
                <a:gd name="connsiteX7" fmla="*/ 406381 w 1331829"/>
                <a:gd name="connsiteY7" fmla="*/ 1888169 h 2612726"/>
                <a:gd name="connsiteX8" fmla="*/ 522014 w 1331829"/>
                <a:gd name="connsiteY8" fmla="*/ 1952368 h 2612726"/>
                <a:gd name="connsiteX9" fmla="*/ 612026 w 1331829"/>
                <a:gd name="connsiteY9" fmla="*/ 2002565 h 2612726"/>
                <a:gd name="connsiteX10" fmla="*/ 943305 w 1331829"/>
                <a:gd name="connsiteY10" fmla="*/ 2567492 h 2612726"/>
                <a:gd name="connsiteX11" fmla="*/ 1043222 w 1331829"/>
                <a:gd name="connsiteY11" fmla="*/ 2595210 h 2612726"/>
                <a:gd name="connsiteX12" fmla="*/ 1205719 w 1331829"/>
                <a:gd name="connsiteY12" fmla="*/ 2350703 h 2612726"/>
                <a:gd name="connsiteX13" fmla="*/ 1254106 w 1331829"/>
                <a:gd name="connsiteY13" fmla="*/ 2323271 h 2612726"/>
                <a:gd name="connsiteX14" fmla="*/ 1331830 w 1331829"/>
                <a:gd name="connsiteY14" fmla="*/ 2495293 h 2612726"/>
                <a:gd name="connsiteX15" fmla="*/ 1276299 w 1331829"/>
                <a:gd name="connsiteY15" fmla="*/ 2306984 h 2612726"/>
                <a:gd name="connsiteX16" fmla="*/ 1226388 w 1331829"/>
                <a:gd name="connsiteY16" fmla="*/ 2317652 h 2612726"/>
                <a:gd name="connsiteX17" fmla="*/ 1043222 w 1331829"/>
                <a:gd name="connsiteY17" fmla="*/ 2589590 h 2612726"/>
                <a:gd name="connsiteX18" fmla="*/ 926636 w 1331829"/>
                <a:gd name="connsiteY18" fmla="*/ 2528535 h 2612726"/>
                <a:gd name="connsiteX19" fmla="*/ 613550 w 1331829"/>
                <a:gd name="connsiteY19" fmla="*/ 1999231 h 2612726"/>
                <a:gd name="connsiteX20" fmla="*/ 523729 w 1331829"/>
                <a:gd name="connsiteY20" fmla="*/ 1948939 h 2612726"/>
                <a:gd name="connsiteX21" fmla="*/ 408381 w 1331829"/>
                <a:gd name="connsiteY21" fmla="*/ 1884931 h 2612726"/>
                <a:gd name="connsiteX22" fmla="*/ 94628 w 1331829"/>
                <a:gd name="connsiteY22" fmla="*/ 1012441 h 2612726"/>
                <a:gd name="connsiteX23" fmla="*/ 162922 w 1331829"/>
                <a:gd name="connsiteY23" fmla="*/ 826322 h 2612726"/>
                <a:gd name="connsiteX24" fmla="*/ 183496 w 1331829"/>
                <a:gd name="connsiteY24" fmla="*/ 576672 h 2612726"/>
                <a:gd name="connsiteX25" fmla="*/ 308464 w 1331829"/>
                <a:gd name="connsiteY25" fmla="*/ 15459 h 2612726"/>
                <a:gd name="connsiteX26" fmla="*/ 730707 w 1331829"/>
                <a:gd name="connsiteY26" fmla="*/ 103851 h 2612726"/>
                <a:gd name="connsiteX27" fmla="*/ 1052938 w 1331829"/>
                <a:gd name="connsiteY27" fmla="*/ 145952 h 2612726"/>
                <a:gd name="connsiteX28" fmla="*/ 1070845 w 1331829"/>
                <a:gd name="connsiteY28" fmla="*/ 143284 h 2612726"/>
                <a:gd name="connsiteX29" fmla="*/ 1069321 w 1331829"/>
                <a:gd name="connsiteY29" fmla="*/ 141856 h 2612726"/>
                <a:gd name="connsiteX30" fmla="*/ 1052747 w 1331829"/>
                <a:gd name="connsiteY30" fmla="*/ 144046 h 2612726"/>
                <a:gd name="connsiteX31" fmla="*/ 1024934 w 1331829"/>
                <a:gd name="connsiteY31" fmla="*/ 145761 h 2612726"/>
                <a:gd name="connsiteX32" fmla="*/ 1002265 w 1331829"/>
                <a:gd name="connsiteY32" fmla="*/ 147190 h 2612726"/>
                <a:gd name="connsiteX33" fmla="*/ 924255 w 1331829"/>
                <a:gd name="connsiteY33" fmla="*/ 146428 h 2612726"/>
                <a:gd name="connsiteX34" fmla="*/ 1002265 w 1331829"/>
                <a:gd name="connsiteY34" fmla="*/ 147190 h 2612726"/>
                <a:gd name="connsiteX35" fmla="*/ 1024934 w 1331829"/>
                <a:gd name="connsiteY35" fmla="*/ 145761 h 2612726"/>
                <a:gd name="connsiteX36" fmla="*/ 1068749 w 1331829"/>
                <a:gd name="connsiteY36" fmla="*/ 141284 h 2612726"/>
                <a:gd name="connsiteX37" fmla="*/ 1067225 w 1331829"/>
                <a:gd name="connsiteY37" fmla="*/ 139855 h 2612726"/>
                <a:gd name="connsiteX38" fmla="*/ 732231 w 1331829"/>
                <a:gd name="connsiteY38" fmla="*/ 100327 h 2612726"/>
                <a:gd name="connsiteX39" fmla="*/ 174733 w 1331829"/>
                <a:gd name="connsiteY39" fmla="*/ 313972 h 2612726"/>
                <a:gd name="connsiteX40" fmla="*/ 174447 w 1331829"/>
                <a:gd name="connsiteY40" fmla="*/ 321402 h 2612726"/>
                <a:gd name="connsiteX41" fmla="*/ 173399 w 1331829"/>
                <a:gd name="connsiteY41" fmla="*/ 394840 h 2612726"/>
                <a:gd name="connsiteX42" fmla="*/ 174447 w 1331829"/>
                <a:gd name="connsiteY42" fmla="*/ 321402 h 2612726"/>
                <a:gd name="connsiteX43" fmla="*/ 174733 w 1331829"/>
                <a:gd name="connsiteY43" fmla="*/ 313972 h 2612726"/>
                <a:gd name="connsiteX44" fmla="*/ 180353 w 1331829"/>
                <a:gd name="connsiteY44" fmla="*/ 250822 h 2612726"/>
                <a:gd name="connsiteX45" fmla="*/ 180924 w 1331829"/>
                <a:gd name="connsiteY45" fmla="*/ 247202 h 2612726"/>
                <a:gd name="connsiteX46" fmla="*/ 185401 w 1331829"/>
                <a:gd name="connsiteY46" fmla="*/ 219484 h 2612726"/>
                <a:gd name="connsiteX47" fmla="*/ 190449 w 1331829"/>
                <a:gd name="connsiteY47" fmla="*/ 199577 h 2612726"/>
                <a:gd name="connsiteX48" fmla="*/ 193497 w 1331829"/>
                <a:gd name="connsiteY48" fmla="*/ 187385 h 2612726"/>
                <a:gd name="connsiteX49" fmla="*/ 209880 w 1331829"/>
                <a:gd name="connsiteY49" fmla="*/ 140903 h 2612726"/>
                <a:gd name="connsiteX50" fmla="*/ 193497 w 1331829"/>
                <a:gd name="connsiteY50" fmla="*/ 187385 h 2612726"/>
                <a:gd name="connsiteX51" fmla="*/ 190449 w 1331829"/>
                <a:gd name="connsiteY51" fmla="*/ 199577 h 2612726"/>
                <a:gd name="connsiteX52" fmla="*/ 180924 w 1331829"/>
                <a:gd name="connsiteY52" fmla="*/ 247202 h 2612726"/>
                <a:gd name="connsiteX53" fmla="*/ 180353 w 1331829"/>
                <a:gd name="connsiteY53" fmla="*/ 250822 h 2612726"/>
                <a:gd name="connsiteX54" fmla="*/ 174733 w 1331829"/>
                <a:gd name="connsiteY54" fmla="*/ 313972 h 2612726"/>
                <a:gd name="connsiteX55" fmla="*/ 357899 w 1331829"/>
                <a:gd name="connsiteY55" fmla="*/ 2314 h 2612726"/>
                <a:gd name="connsiteX56" fmla="*/ 344945 w 1331829"/>
                <a:gd name="connsiteY56" fmla="*/ 3076 h 2612726"/>
                <a:gd name="connsiteX57" fmla="*/ 335515 w 1331829"/>
                <a:gd name="connsiteY57" fmla="*/ 3934 h 2612726"/>
                <a:gd name="connsiteX58" fmla="*/ 320751 w 1331829"/>
                <a:gd name="connsiteY58" fmla="*/ 7172 h 2612726"/>
                <a:gd name="connsiteX59" fmla="*/ 335515 w 1331829"/>
                <a:gd name="connsiteY59" fmla="*/ 3934 h 2612726"/>
                <a:gd name="connsiteX60" fmla="*/ 344945 w 1331829"/>
                <a:gd name="connsiteY60" fmla="*/ 3076 h 2612726"/>
                <a:gd name="connsiteX61" fmla="*/ 357899 w 1331829"/>
                <a:gd name="connsiteY61" fmla="*/ 2314 h 2612726"/>
                <a:gd name="connsiteX62" fmla="*/ 362661 w 1331829"/>
                <a:gd name="connsiteY62" fmla="*/ 2029 h 2612726"/>
                <a:gd name="connsiteX63" fmla="*/ 379330 w 1331829"/>
                <a:gd name="connsiteY63" fmla="*/ 2505 h 2612726"/>
                <a:gd name="connsiteX64" fmla="*/ 381330 w 1331829"/>
                <a:gd name="connsiteY64" fmla="*/ 2695 h 2612726"/>
                <a:gd name="connsiteX65" fmla="*/ 417239 w 1331829"/>
                <a:gd name="connsiteY65" fmla="*/ 6505 h 2612726"/>
                <a:gd name="connsiteX66" fmla="*/ 381330 w 1331829"/>
                <a:gd name="connsiteY66" fmla="*/ 2695 h 2612726"/>
                <a:gd name="connsiteX67" fmla="*/ 357899 w 1331829"/>
                <a:gd name="connsiteY67" fmla="*/ 2314 h 261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31829" h="2612726">
                  <a:moveTo>
                    <a:pt x="732231" y="100327"/>
                  </a:moveTo>
                  <a:cubicBezTo>
                    <a:pt x="539064" y="23460"/>
                    <a:pt x="433718" y="3648"/>
                    <a:pt x="379330" y="505"/>
                  </a:cubicBezTo>
                  <a:cubicBezTo>
                    <a:pt x="319322" y="-2924"/>
                    <a:pt x="306273" y="12220"/>
                    <a:pt x="305797" y="12792"/>
                  </a:cubicBezTo>
                  <a:cubicBezTo>
                    <a:pt x="235598" y="75562"/>
                    <a:pt x="200165" y="135379"/>
                    <a:pt x="183401" y="219199"/>
                  </a:cubicBezTo>
                  <a:cubicBezTo>
                    <a:pt x="166256" y="304924"/>
                    <a:pt x="169018" y="415223"/>
                    <a:pt x="179781" y="576958"/>
                  </a:cubicBezTo>
                  <a:cubicBezTo>
                    <a:pt x="186449" y="677161"/>
                    <a:pt x="176828" y="756790"/>
                    <a:pt x="159207" y="825560"/>
                  </a:cubicBezTo>
                  <a:cubicBezTo>
                    <a:pt x="141681" y="894331"/>
                    <a:pt x="116249" y="952433"/>
                    <a:pt x="91198" y="1010917"/>
                  </a:cubicBezTo>
                  <a:cubicBezTo>
                    <a:pt x="-89014" y="1340863"/>
                    <a:pt x="-11290" y="1818160"/>
                    <a:pt x="406381" y="1888169"/>
                  </a:cubicBezTo>
                  <a:cubicBezTo>
                    <a:pt x="443719" y="1911601"/>
                    <a:pt x="482486" y="1932842"/>
                    <a:pt x="522014" y="1952368"/>
                  </a:cubicBezTo>
                  <a:cubicBezTo>
                    <a:pt x="551637" y="1967036"/>
                    <a:pt x="581736" y="1982657"/>
                    <a:pt x="612026" y="2002565"/>
                  </a:cubicBezTo>
                  <a:cubicBezTo>
                    <a:pt x="793477" y="2140201"/>
                    <a:pt x="821290" y="2378802"/>
                    <a:pt x="943305" y="2567492"/>
                  </a:cubicBezTo>
                  <a:cubicBezTo>
                    <a:pt x="965498" y="2600830"/>
                    <a:pt x="1009885" y="2634072"/>
                    <a:pt x="1043222" y="2595210"/>
                  </a:cubicBezTo>
                  <a:cubicBezTo>
                    <a:pt x="1112564" y="2521201"/>
                    <a:pt x="1135710" y="2408711"/>
                    <a:pt x="1205719" y="2350703"/>
                  </a:cubicBezTo>
                  <a:cubicBezTo>
                    <a:pt x="1219721" y="2339083"/>
                    <a:pt x="1235627" y="2329748"/>
                    <a:pt x="1254106" y="2323271"/>
                  </a:cubicBezTo>
                  <a:cubicBezTo>
                    <a:pt x="1337354" y="2323271"/>
                    <a:pt x="1315161" y="2439857"/>
                    <a:pt x="1331830" y="2495293"/>
                  </a:cubicBezTo>
                  <a:cubicBezTo>
                    <a:pt x="1331830" y="2428713"/>
                    <a:pt x="1326305" y="2356514"/>
                    <a:pt x="1276299" y="2306984"/>
                  </a:cubicBezTo>
                  <a:cubicBezTo>
                    <a:pt x="1259630" y="2300983"/>
                    <a:pt x="1237437" y="2306507"/>
                    <a:pt x="1226388" y="2317652"/>
                  </a:cubicBezTo>
                  <a:cubicBezTo>
                    <a:pt x="1143140" y="2395376"/>
                    <a:pt x="1120946" y="2506342"/>
                    <a:pt x="1043222" y="2589590"/>
                  </a:cubicBezTo>
                  <a:cubicBezTo>
                    <a:pt x="993311" y="2639501"/>
                    <a:pt x="948925" y="2567397"/>
                    <a:pt x="926636" y="2528535"/>
                  </a:cubicBezTo>
                  <a:cubicBezTo>
                    <a:pt x="821195" y="2345369"/>
                    <a:pt x="782333" y="2128961"/>
                    <a:pt x="613550" y="1999231"/>
                  </a:cubicBezTo>
                  <a:cubicBezTo>
                    <a:pt x="583260" y="1979228"/>
                    <a:pt x="553256" y="1963512"/>
                    <a:pt x="523729" y="1948939"/>
                  </a:cubicBezTo>
                  <a:cubicBezTo>
                    <a:pt x="484295" y="1929508"/>
                    <a:pt x="445624" y="1908267"/>
                    <a:pt x="408381" y="1884931"/>
                  </a:cubicBezTo>
                  <a:cubicBezTo>
                    <a:pt x="-11290" y="1818160"/>
                    <a:pt x="-83395" y="1340863"/>
                    <a:pt x="94628" y="1012441"/>
                  </a:cubicBezTo>
                  <a:cubicBezTo>
                    <a:pt x="119773" y="953767"/>
                    <a:pt x="145301" y="895379"/>
                    <a:pt x="162922" y="826322"/>
                  </a:cubicBezTo>
                  <a:cubicBezTo>
                    <a:pt x="180543" y="757266"/>
                    <a:pt x="190163" y="677351"/>
                    <a:pt x="183496" y="576672"/>
                  </a:cubicBezTo>
                  <a:cubicBezTo>
                    <a:pt x="161684" y="247964"/>
                    <a:pt x="175400" y="134521"/>
                    <a:pt x="308464" y="15459"/>
                  </a:cubicBezTo>
                  <a:cubicBezTo>
                    <a:pt x="308940" y="14887"/>
                    <a:pt x="365138" y="-41501"/>
                    <a:pt x="730707" y="103851"/>
                  </a:cubicBezTo>
                  <a:cubicBezTo>
                    <a:pt x="832529" y="144332"/>
                    <a:pt x="937876" y="158143"/>
                    <a:pt x="1052938" y="145952"/>
                  </a:cubicBezTo>
                  <a:cubicBezTo>
                    <a:pt x="1059034" y="145285"/>
                    <a:pt x="1064844" y="144046"/>
                    <a:pt x="1070845" y="143284"/>
                  </a:cubicBezTo>
                  <a:cubicBezTo>
                    <a:pt x="1070369" y="142808"/>
                    <a:pt x="1069797" y="142332"/>
                    <a:pt x="1069321" y="141856"/>
                  </a:cubicBezTo>
                  <a:cubicBezTo>
                    <a:pt x="1063796" y="142522"/>
                    <a:pt x="1058367" y="143380"/>
                    <a:pt x="1052747" y="144046"/>
                  </a:cubicBezTo>
                  <a:cubicBezTo>
                    <a:pt x="1043318" y="144999"/>
                    <a:pt x="1034174" y="145189"/>
                    <a:pt x="1024934" y="145761"/>
                  </a:cubicBezTo>
                  <a:cubicBezTo>
                    <a:pt x="1017410" y="146237"/>
                    <a:pt x="1009885" y="146904"/>
                    <a:pt x="1002265" y="147190"/>
                  </a:cubicBezTo>
                  <a:cubicBezTo>
                    <a:pt x="975881" y="148237"/>
                    <a:pt x="949782" y="148333"/>
                    <a:pt x="924255" y="146428"/>
                  </a:cubicBezTo>
                  <a:cubicBezTo>
                    <a:pt x="950735" y="148333"/>
                    <a:pt x="976643" y="148142"/>
                    <a:pt x="1002265" y="147190"/>
                  </a:cubicBezTo>
                  <a:cubicBezTo>
                    <a:pt x="1009790" y="146904"/>
                    <a:pt x="1017314" y="146332"/>
                    <a:pt x="1024934" y="145761"/>
                  </a:cubicBezTo>
                  <a:cubicBezTo>
                    <a:pt x="1039698" y="144713"/>
                    <a:pt x="1054271" y="143094"/>
                    <a:pt x="1068749" y="141284"/>
                  </a:cubicBezTo>
                  <a:cubicBezTo>
                    <a:pt x="1068273" y="140808"/>
                    <a:pt x="1067702" y="140332"/>
                    <a:pt x="1067225" y="139855"/>
                  </a:cubicBezTo>
                  <a:cubicBezTo>
                    <a:pt x="963308" y="152524"/>
                    <a:pt x="850912" y="147475"/>
                    <a:pt x="732231" y="100327"/>
                  </a:cubicBezTo>
                  <a:close/>
                  <a:moveTo>
                    <a:pt x="174733" y="313972"/>
                  </a:moveTo>
                  <a:cubicBezTo>
                    <a:pt x="174638" y="316449"/>
                    <a:pt x="174542" y="318926"/>
                    <a:pt x="174447" y="321402"/>
                  </a:cubicBezTo>
                  <a:cubicBezTo>
                    <a:pt x="173494" y="344262"/>
                    <a:pt x="173018" y="368360"/>
                    <a:pt x="173399" y="394840"/>
                  </a:cubicBezTo>
                  <a:cubicBezTo>
                    <a:pt x="173018" y="368455"/>
                    <a:pt x="173494" y="344357"/>
                    <a:pt x="174447" y="321402"/>
                  </a:cubicBezTo>
                  <a:cubicBezTo>
                    <a:pt x="174542" y="318926"/>
                    <a:pt x="174638" y="316354"/>
                    <a:pt x="174733" y="313972"/>
                  </a:cubicBezTo>
                  <a:cubicBezTo>
                    <a:pt x="175876" y="291589"/>
                    <a:pt x="177686" y="270443"/>
                    <a:pt x="180353" y="250822"/>
                  </a:cubicBezTo>
                  <a:cubicBezTo>
                    <a:pt x="180543" y="249584"/>
                    <a:pt x="180734" y="248440"/>
                    <a:pt x="180924" y="247202"/>
                  </a:cubicBezTo>
                  <a:cubicBezTo>
                    <a:pt x="182258" y="237772"/>
                    <a:pt x="183591" y="228343"/>
                    <a:pt x="185401" y="219484"/>
                  </a:cubicBezTo>
                  <a:cubicBezTo>
                    <a:pt x="186830" y="212531"/>
                    <a:pt x="188735" y="206245"/>
                    <a:pt x="190449" y="199577"/>
                  </a:cubicBezTo>
                  <a:cubicBezTo>
                    <a:pt x="191497" y="195577"/>
                    <a:pt x="192449" y="191386"/>
                    <a:pt x="193497" y="187385"/>
                  </a:cubicBezTo>
                  <a:cubicBezTo>
                    <a:pt x="198069" y="171193"/>
                    <a:pt x="203308" y="155572"/>
                    <a:pt x="209880" y="140903"/>
                  </a:cubicBezTo>
                  <a:cubicBezTo>
                    <a:pt x="203403" y="155477"/>
                    <a:pt x="198164" y="171097"/>
                    <a:pt x="193497" y="187385"/>
                  </a:cubicBezTo>
                  <a:cubicBezTo>
                    <a:pt x="192354" y="191290"/>
                    <a:pt x="191497" y="195481"/>
                    <a:pt x="190449" y="199577"/>
                  </a:cubicBezTo>
                  <a:cubicBezTo>
                    <a:pt x="186734" y="214627"/>
                    <a:pt x="183401" y="230248"/>
                    <a:pt x="180924" y="247202"/>
                  </a:cubicBezTo>
                  <a:cubicBezTo>
                    <a:pt x="180734" y="248440"/>
                    <a:pt x="180543" y="249584"/>
                    <a:pt x="180353" y="250822"/>
                  </a:cubicBezTo>
                  <a:cubicBezTo>
                    <a:pt x="177686" y="270443"/>
                    <a:pt x="175876" y="291493"/>
                    <a:pt x="174733" y="313972"/>
                  </a:cubicBezTo>
                  <a:close/>
                  <a:moveTo>
                    <a:pt x="357899" y="2314"/>
                  </a:moveTo>
                  <a:cubicBezTo>
                    <a:pt x="353041" y="2410"/>
                    <a:pt x="348945" y="2695"/>
                    <a:pt x="344945" y="3076"/>
                  </a:cubicBezTo>
                  <a:cubicBezTo>
                    <a:pt x="341801" y="3362"/>
                    <a:pt x="338182" y="3553"/>
                    <a:pt x="335515" y="3934"/>
                  </a:cubicBezTo>
                  <a:cubicBezTo>
                    <a:pt x="329609" y="4886"/>
                    <a:pt x="324561" y="5934"/>
                    <a:pt x="320751" y="7172"/>
                  </a:cubicBezTo>
                  <a:cubicBezTo>
                    <a:pt x="324561" y="5934"/>
                    <a:pt x="329514" y="4886"/>
                    <a:pt x="335515" y="3934"/>
                  </a:cubicBezTo>
                  <a:cubicBezTo>
                    <a:pt x="338182" y="3553"/>
                    <a:pt x="341801" y="3362"/>
                    <a:pt x="344945" y="3076"/>
                  </a:cubicBezTo>
                  <a:cubicBezTo>
                    <a:pt x="348945" y="2695"/>
                    <a:pt x="352946" y="2410"/>
                    <a:pt x="357899" y="2314"/>
                  </a:cubicBezTo>
                  <a:cubicBezTo>
                    <a:pt x="359613" y="2219"/>
                    <a:pt x="360756" y="2029"/>
                    <a:pt x="362661" y="2029"/>
                  </a:cubicBezTo>
                  <a:cubicBezTo>
                    <a:pt x="367709" y="2029"/>
                    <a:pt x="373329" y="2219"/>
                    <a:pt x="379330" y="2505"/>
                  </a:cubicBezTo>
                  <a:cubicBezTo>
                    <a:pt x="379901" y="2505"/>
                    <a:pt x="380759" y="2695"/>
                    <a:pt x="381330" y="2695"/>
                  </a:cubicBezTo>
                  <a:cubicBezTo>
                    <a:pt x="391808" y="3362"/>
                    <a:pt x="403714" y="4600"/>
                    <a:pt x="417239" y="6505"/>
                  </a:cubicBezTo>
                  <a:cubicBezTo>
                    <a:pt x="403238" y="4410"/>
                    <a:pt x="391617" y="3362"/>
                    <a:pt x="381330" y="2695"/>
                  </a:cubicBezTo>
                  <a:cubicBezTo>
                    <a:pt x="372377" y="2124"/>
                    <a:pt x="364852" y="2124"/>
                    <a:pt x="357899" y="23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097DDF4-AE94-4425-99A6-31DEBE9F9159}"/>
                </a:ext>
              </a:extLst>
            </p:cNvPr>
            <p:cNvSpPr/>
            <p:nvPr/>
          </p:nvSpPr>
          <p:spPr>
            <a:xfrm>
              <a:off x="12089232" y="2656021"/>
              <a:ext cx="285" cy="7429"/>
            </a:xfrm>
            <a:custGeom>
              <a:avLst/>
              <a:gdLst>
                <a:gd name="connsiteX0" fmla="*/ 286 w 285"/>
                <a:gd name="connsiteY0" fmla="*/ 0 h 7429"/>
                <a:gd name="connsiteX1" fmla="*/ 0 w 285"/>
                <a:gd name="connsiteY1" fmla="*/ 7430 h 7429"/>
                <a:gd name="connsiteX2" fmla="*/ 286 w 285"/>
                <a:gd name="connsiteY2" fmla="*/ 0 h 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" h="7429">
                  <a:moveTo>
                    <a:pt x="286" y="0"/>
                  </a:moveTo>
                  <a:cubicBezTo>
                    <a:pt x="191" y="2381"/>
                    <a:pt x="95" y="4953"/>
                    <a:pt x="0" y="7430"/>
                  </a:cubicBezTo>
                  <a:cubicBezTo>
                    <a:pt x="95" y="4953"/>
                    <a:pt x="191" y="2477"/>
                    <a:pt x="286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1F9C56-0AF8-477D-89E8-75BD3B637736}"/>
                </a:ext>
              </a:extLst>
            </p:cNvPr>
            <p:cNvSpPr/>
            <p:nvPr/>
          </p:nvSpPr>
          <p:spPr>
            <a:xfrm>
              <a:off x="12095137" y="2589251"/>
              <a:ext cx="571" cy="3619"/>
            </a:xfrm>
            <a:custGeom>
              <a:avLst/>
              <a:gdLst>
                <a:gd name="connsiteX0" fmla="*/ 0 w 571"/>
                <a:gd name="connsiteY0" fmla="*/ 3619 h 3619"/>
                <a:gd name="connsiteX1" fmla="*/ 571 w 571"/>
                <a:gd name="connsiteY1" fmla="*/ 0 h 3619"/>
                <a:gd name="connsiteX2" fmla="*/ 0 w 571"/>
                <a:gd name="connsiteY2" fmla="*/ 3619 h 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" h="3619">
                  <a:moveTo>
                    <a:pt x="0" y="3619"/>
                  </a:moveTo>
                  <a:cubicBezTo>
                    <a:pt x="191" y="2381"/>
                    <a:pt x="381" y="1238"/>
                    <a:pt x="571" y="0"/>
                  </a:cubicBezTo>
                  <a:cubicBezTo>
                    <a:pt x="381" y="1238"/>
                    <a:pt x="191" y="2381"/>
                    <a:pt x="0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A447AE3-D450-4472-B4D5-DF9E00E35FB5}"/>
                </a:ext>
              </a:extLst>
            </p:cNvPr>
            <p:cNvSpPr/>
            <p:nvPr/>
          </p:nvSpPr>
          <p:spPr>
            <a:xfrm>
              <a:off x="12296115" y="2344744"/>
              <a:ext cx="35909" cy="3809"/>
            </a:xfrm>
            <a:custGeom>
              <a:avLst/>
              <a:gdLst>
                <a:gd name="connsiteX0" fmla="*/ 0 w 35909"/>
                <a:gd name="connsiteY0" fmla="*/ 0 h 3809"/>
                <a:gd name="connsiteX1" fmla="*/ 35909 w 35909"/>
                <a:gd name="connsiteY1" fmla="*/ 3810 h 3809"/>
                <a:gd name="connsiteX2" fmla="*/ 0 w 35909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09" h="3809">
                  <a:moveTo>
                    <a:pt x="0" y="0"/>
                  </a:moveTo>
                  <a:cubicBezTo>
                    <a:pt x="10192" y="667"/>
                    <a:pt x="21908" y="1715"/>
                    <a:pt x="35909" y="3810"/>
                  </a:cubicBezTo>
                  <a:cubicBezTo>
                    <a:pt x="22288" y="1905"/>
                    <a:pt x="10478" y="66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494AF7B-4C7C-4D5B-97A8-D4D1237D978B}"/>
                </a:ext>
              </a:extLst>
            </p:cNvPr>
            <p:cNvSpPr/>
            <p:nvPr/>
          </p:nvSpPr>
          <p:spPr>
            <a:xfrm>
              <a:off x="12917145" y="2487809"/>
              <a:ext cx="22669" cy="1428"/>
            </a:xfrm>
            <a:custGeom>
              <a:avLst/>
              <a:gdLst>
                <a:gd name="connsiteX0" fmla="*/ 22669 w 22669"/>
                <a:gd name="connsiteY0" fmla="*/ 0 h 1428"/>
                <a:gd name="connsiteX1" fmla="*/ 0 w 22669"/>
                <a:gd name="connsiteY1" fmla="*/ 1429 h 1428"/>
                <a:gd name="connsiteX2" fmla="*/ 22669 w 22669"/>
                <a:gd name="connsiteY2" fmla="*/ 0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" h="1428">
                  <a:moveTo>
                    <a:pt x="22669" y="0"/>
                  </a:moveTo>
                  <a:cubicBezTo>
                    <a:pt x="15145" y="476"/>
                    <a:pt x="7525" y="1143"/>
                    <a:pt x="0" y="1429"/>
                  </a:cubicBezTo>
                  <a:cubicBezTo>
                    <a:pt x="7620" y="1048"/>
                    <a:pt x="15145" y="476"/>
                    <a:pt x="22669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CA4F8CF-F648-4CF9-AC91-BF3EC425D058}"/>
                </a:ext>
              </a:extLst>
            </p:cNvPr>
            <p:cNvSpPr/>
            <p:nvPr/>
          </p:nvSpPr>
          <p:spPr>
            <a:xfrm>
              <a:off x="12259729" y="2344363"/>
              <a:ext cx="12954" cy="762"/>
            </a:xfrm>
            <a:custGeom>
              <a:avLst/>
              <a:gdLst>
                <a:gd name="connsiteX0" fmla="*/ 0 w 12954"/>
                <a:gd name="connsiteY0" fmla="*/ 762 h 762"/>
                <a:gd name="connsiteX1" fmla="*/ 12954 w 12954"/>
                <a:gd name="connsiteY1" fmla="*/ 0 h 762"/>
                <a:gd name="connsiteX2" fmla="*/ 0 w 12954"/>
                <a:gd name="connsiteY2" fmla="*/ 762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" h="762">
                  <a:moveTo>
                    <a:pt x="0" y="762"/>
                  </a:moveTo>
                  <a:cubicBezTo>
                    <a:pt x="4001" y="381"/>
                    <a:pt x="8096" y="95"/>
                    <a:pt x="12954" y="0"/>
                  </a:cubicBezTo>
                  <a:cubicBezTo>
                    <a:pt x="8001" y="95"/>
                    <a:pt x="4001" y="381"/>
                    <a:pt x="0" y="76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F057D5-87B6-4EA1-921E-E7B32F1F3835}"/>
                </a:ext>
              </a:extLst>
            </p:cNvPr>
            <p:cNvSpPr/>
            <p:nvPr/>
          </p:nvSpPr>
          <p:spPr>
            <a:xfrm>
              <a:off x="12105233" y="2529433"/>
              <a:ext cx="3048" cy="12191"/>
            </a:xfrm>
            <a:custGeom>
              <a:avLst/>
              <a:gdLst>
                <a:gd name="connsiteX0" fmla="*/ 0 w 3048"/>
                <a:gd name="connsiteY0" fmla="*/ 12192 h 12191"/>
                <a:gd name="connsiteX1" fmla="*/ 3048 w 3048"/>
                <a:gd name="connsiteY1" fmla="*/ 0 h 12191"/>
                <a:gd name="connsiteX2" fmla="*/ 0 w 3048"/>
                <a:gd name="connsiteY2" fmla="*/ 12192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" h="12191">
                  <a:moveTo>
                    <a:pt x="0" y="12192"/>
                  </a:moveTo>
                  <a:cubicBezTo>
                    <a:pt x="1048" y="8096"/>
                    <a:pt x="1905" y="4001"/>
                    <a:pt x="3048" y="0"/>
                  </a:cubicBezTo>
                  <a:cubicBezTo>
                    <a:pt x="1905" y="4001"/>
                    <a:pt x="953" y="8192"/>
                    <a:pt x="0" y="121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259F6B-07C2-4CA5-8190-EC8E2B484EBF}"/>
                </a:ext>
              </a:extLst>
            </p:cNvPr>
            <p:cNvSpPr/>
            <p:nvPr/>
          </p:nvSpPr>
          <p:spPr>
            <a:xfrm>
              <a:off x="12235536" y="2345982"/>
              <a:ext cx="14763" cy="3238"/>
            </a:xfrm>
            <a:custGeom>
              <a:avLst/>
              <a:gdLst>
                <a:gd name="connsiteX0" fmla="*/ 14764 w 14763"/>
                <a:gd name="connsiteY0" fmla="*/ 0 h 3238"/>
                <a:gd name="connsiteX1" fmla="*/ 0 w 14763"/>
                <a:gd name="connsiteY1" fmla="*/ 3239 h 3238"/>
                <a:gd name="connsiteX2" fmla="*/ 14764 w 14763"/>
                <a:gd name="connsiteY2" fmla="*/ 0 h 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" h="3238">
                  <a:moveTo>
                    <a:pt x="14764" y="0"/>
                  </a:moveTo>
                  <a:cubicBezTo>
                    <a:pt x="8763" y="952"/>
                    <a:pt x="3810" y="2000"/>
                    <a:pt x="0" y="3239"/>
                  </a:cubicBezTo>
                  <a:cubicBezTo>
                    <a:pt x="3715" y="2000"/>
                    <a:pt x="8858" y="952"/>
                    <a:pt x="14764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6B68500-0CFD-46B3-8F43-B500BAEBE469}"/>
                </a:ext>
              </a:extLst>
            </p:cNvPr>
            <p:cNvSpPr/>
            <p:nvPr/>
          </p:nvSpPr>
          <p:spPr>
            <a:xfrm>
              <a:off x="9888861" y="3814991"/>
              <a:ext cx="3124485" cy="2209293"/>
            </a:xfrm>
            <a:custGeom>
              <a:avLst/>
              <a:gdLst>
                <a:gd name="connsiteX0" fmla="*/ 279940 w 3124485"/>
                <a:gd name="connsiteY0" fmla="*/ 130143 h 2209293"/>
                <a:gd name="connsiteX1" fmla="*/ 338614 w 3124485"/>
                <a:gd name="connsiteY1" fmla="*/ 250825 h 2209293"/>
                <a:gd name="connsiteX2" fmla="*/ 482727 w 3124485"/>
                <a:gd name="connsiteY2" fmla="*/ 145955 h 2209293"/>
                <a:gd name="connsiteX3" fmla="*/ 537782 w 3124485"/>
                <a:gd name="connsiteY3" fmla="*/ 147479 h 2209293"/>
                <a:gd name="connsiteX4" fmla="*/ 562356 w 3124485"/>
                <a:gd name="connsiteY4" fmla="*/ 256540 h 2209293"/>
                <a:gd name="connsiteX5" fmla="*/ 566261 w 3124485"/>
                <a:gd name="connsiteY5" fmla="*/ 322263 h 2209293"/>
                <a:gd name="connsiteX6" fmla="*/ 575215 w 3124485"/>
                <a:gd name="connsiteY6" fmla="*/ 383127 h 2209293"/>
                <a:gd name="connsiteX7" fmla="*/ 543687 w 3124485"/>
                <a:gd name="connsiteY7" fmla="*/ 484949 h 2209293"/>
                <a:gd name="connsiteX8" fmla="*/ 487775 w 3124485"/>
                <a:gd name="connsiteY8" fmla="*/ 561150 h 2209293"/>
                <a:gd name="connsiteX9" fmla="*/ 457962 w 3124485"/>
                <a:gd name="connsiteY9" fmla="*/ 828326 h 2209293"/>
                <a:gd name="connsiteX10" fmla="*/ 503968 w 3124485"/>
                <a:gd name="connsiteY10" fmla="*/ 887000 h 2209293"/>
                <a:gd name="connsiteX11" fmla="*/ 671417 w 3124485"/>
                <a:gd name="connsiteY11" fmla="*/ 1260856 h 2209293"/>
                <a:gd name="connsiteX12" fmla="*/ 726948 w 3124485"/>
                <a:gd name="connsiteY12" fmla="*/ 1327436 h 2209293"/>
                <a:gd name="connsiteX13" fmla="*/ 920591 w 3124485"/>
                <a:gd name="connsiteY13" fmla="*/ 1112457 h 2209293"/>
                <a:gd name="connsiteX14" fmla="*/ 961644 w 3124485"/>
                <a:gd name="connsiteY14" fmla="*/ 1162844 h 2209293"/>
                <a:gd name="connsiteX15" fmla="*/ 1039463 w 3124485"/>
                <a:gd name="connsiteY15" fmla="*/ 1286764 h 2209293"/>
                <a:gd name="connsiteX16" fmla="*/ 1082326 w 3124485"/>
                <a:gd name="connsiteY16" fmla="*/ 1346010 h 2209293"/>
                <a:gd name="connsiteX17" fmla="*/ 1170908 w 3124485"/>
                <a:gd name="connsiteY17" fmla="*/ 1444022 h 2209293"/>
                <a:gd name="connsiteX18" fmla="*/ 1427798 w 3124485"/>
                <a:gd name="connsiteY18" fmla="*/ 553244 h 2209293"/>
                <a:gd name="connsiteX19" fmla="*/ 1484090 w 3124485"/>
                <a:gd name="connsiteY19" fmla="*/ 485140 h 2209293"/>
                <a:gd name="connsiteX20" fmla="*/ 1646015 w 3124485"/>
                <a:gd name="connsiteY20" fmla="*/ 463232 h 2209293"/>
                <a:gd name="connsiteX21" fmla="*/ 1903476 w 3124485"/>
                <a:gd name="connsiteY21" fmla="*/ 1188657 h 2209293"/>
                <a:gd name="connsiteX22" fmla="*/ 2008918 w 3124485"/>
                <a:gd name="connsiteY22" fmla="*/ 1460595 h 2209293"/>
                <a:gd name="connsiteX23" fmla="*/ 2264188 w 3124485"/>
                <a:gd name="connsiteY23" fmla="*/ 1233043 h 2209293"/>
                <a:gd name="connsiteX24" fmla="*/ 2330768 w 3124485"/>
                <a:gd name="connsiteY24" fmla="*/ 1353439 h 2209293"/>
                <a:gd name="connsiteX25" fmla="*/ 2531840 w 3124485"/>
                <a:gd name="connsiteY25" fmla="*/ 1377442 h 2209293"/>
                <a:gd name="connsiteX26" fmla="*/ 2680526 w 3124485"/>
                <a:gd name="connsiteY26" fmla="*/ 1408684 h 2209293"/>
                <a:gd name="connsiteX27" fmla="*/ 2985707 w 3124485"/>
                <a:gd name="connsiteY27" fmla="*/ 2182114 h 2209293"/>
                <a:gd name="connsiteX28" fmla="*/ 3057906 w 3124485"/>
                <a:gd name="connsiteY28" fmla="*/ 2193259 h 2209293"/>
                <a:gd name="connsiteX29" fmla="*/ 3124486 w 3124485"/>
                <a:gd name="connsiteY29" fmla="*/ 2026761 h 2209293"/>
                <a:gd name="connsiteX30" fmla="*/ 3035713 w 3124485"/>
                <a:gd name="connsiteY30" fmla="*/ 2204403 h 2209293"/>
                <a:gd name="connsiteX31" fmla="*/ 2991326 w 3124485"/>
                <a:gd name="connsiteY31" fmla="*/ 2187734 h 2209293"/>
                <a:gd name="connsiteX32" fmla="*/ 2797112 w 3124485"/>
                <a:gd name="connsiteY32" fmla="*/ 1599470 h 2209293"/>
                <a:gd name="connsiteX33" fmla="*/ 2680335 w 3124485"/>
                <a:gd name="connsiteY33" fmla="*/ 1405160 h 2209293"/>
                <a:gd name="connsiteX34" fmla="*/ 2531555 w 3124485"/>
                <a:gd name="connsiteY34" fmla="*/ 1373822 h 2209293"/>
                <a:gd name="connsiteX35" fmla="*/ 2334101 w 3124485"/>
                <a:gd name="connsiteY35" fmla="*/ 1349438 h 2209293"/>
                <a:gd name="connsiteX36" fmla="*/ 2258759 w 3124485"/>
                <a:gd name="connsiteY36" fmla="*/ 1216565 h 2209293"/>
                <a:gd name="connsiteX37" fmla="*/ 2025682 w 3124485"/>
                <a:gd name="connsiteY37" fmla="*/ 1444117 h 2209293"/>
                <a:gd name="connsiteX38" fmla="*/ 1864709 w 3124485"/>
                <a:gd name="connsiteY38" fmla="*/ 916908 h 2209293"/>
                <a:gd name="connsiteX39" fmla="*/ 1647253 w 3124485"/>
                <a:gd name="connsiteY39" fmla="*/ 459803 h 2209293"/>
                <a:gd name="connsiteX40" fmla="*/ 1483043 w 3124485"/>
                <a:gd name="connsiteY40" fmla="*/ 481997 h 2209293"/>
                <a:gd name="connsiteX41" fmla="*/ 1428369 w 3124485"/>
                <a:gd name="connsiteY41" fmla="*/ 546100 h 2209293"/>
                <a:gd name="connsiteX42" fmla="*/ 1215390 w 3124485"/>
                <a:gd name="connsiteY42" fmla="*/ 1344295 h 2209293"/>
                <a:gd name="connsiteX43" fmla="*/ 1176528 w 3124485"/>
                <a:gd name="connsiteY43" fmla="*/ 1438688 h 2209293"/>
                <a:gd name="connsiteX44" fmla="*/ 1086136 w 3124485"/>
                <a:gd name="connsiteY44" fmla="*/ 1337151 h 2209293"/>
                <a:gd name="connsiteX45" fmla="*/ 1041845 w 3124485"/>
                <a:gd name="connsiteY45" fmla="*/ 1279906 h 2209293"/>
                <a:gd name="connsiteX46" fmla="*/ 962406 w 3124485"/>
                <a:gd name="connsiteY46" fmla="*/ 1159129 h 2209293"/>
                <a:gd name="connsiteX47" fmla="*/ 920972 w 3124485"/>
                <a:gd name="connsiteY47" fmla="*/ 1109599 h 2209293"/>
                <a:gd name="connsiteX48" fmla="*/ 743617 w 3124485"/>
                <a:gd name="connsiteY48" fmla="*/ 1322102 h 2209293"/>
                <a:gd name="connsiteX49" fmla="*/ 710279 w 3124485"/>
                <a:gd name="connsiteY49" fmla="*/ 1316577 h 2209293"/>
                <a:gd name="connsiteX50" fmla="*/ 507492 w 3124485"/>
                <a:gd name="connsiteY50" fmla="*/ 886714 h 2209293"/>
                <a:gd name="connsiteX51" fmla="*/ 462439 w 3124485"/>
                <a:gd name="connsiteY51" fmla="*/ 828993 h 2209293"/>
                <a:gd name="connsiteX52" fmla="*/ 490919 w 3124485"/>
                <a:gd name="connsiteY52" fmla="*/ 563626 h 2209293"/>
                <a:gd name="connsiteX53" fmla="*/ 547307 w 3124485"/>
                <a:gd name="connsiteY53" fmla="*/ 486759 h 2209293"/>
                <a:gd name="connsiteX54" fmla="*/ 578930 w 3124485"/>
                <a:gd name="connsiteY54" fmla="*/ 382461 h 2209293"/>
                <a:gd name="connsiteX55" fmla="*/ 569976 w 3124485"/>
                <a:gd name="connsiteY55" fmla="*/ 322072 h 2209293"/>
                <a:gd name="connsiteX56" fmla="*/ 566071 w 3124485"/>
                <a:gd name="connsiteY56" fmla="*/ 256540 h 2209293"/>
                <a:gd name="connsiteX57" fmla="*/ 539877 w 3124485"/>
                <a:gd name="connsiteY57" fmla="*/ 144526 h 2209293"/>
                <a:gd name="connsiteX58" fmla="*/ 481584 w 3124485"/>
                <a:gd name="connsiteY58" fmla="*/ 142431 h 2209293"/>
                <a:gd name="connsiteX59" fmla="*/ 344043 w 3124485"/>
                <a:gd name="connsiteY59" fmla="*/ 239871 h 2209293"/>
                <a:gd name="connsiteX60" fmla="*/ 299657 w 3124485"/>
                <a:gd name="connsiteY60" fmla="*/ 134430 h 2209293"/>
                <a:gd name="connsiteX61" fmla="*/ 27718 w 3124485"/>
                <a:gd name="connsiteY61" fmla="*/ 12319 h 2209293"/>
                <a:gd name="connsiteX62" fmla="*/ 0 w 3124485"/>
                <a:gd name="connsiteY62" fmla="*/ 12319 h 2209293"/>
                <a:gd name="connsiteX63" fmla="*/ 160973 w 3124485"/>
                <a:gd name="connsiteY63" fmla="*/ 112236 h 2209293"/>
                <a:gd name="connsiteX64" fmla="*/ 221266 w 3124485"/>
                <a:gd name="connsiteY64" fmla="*/ 141002 h 2209293"/>
                <a:gd name="connsiteX65" fmla="*/ 279940 w 3124485"/>
                <a:gd name="connsiteY65" fmla="*/ 130143 h 22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124485" h="2209293">
                  <a:moveTo>
                    <a:pt x="279940" y="130143"/>
                  </a:moveTo>
                  <a:cubicBezTo>
                    <a:pt x="344138" y="150908"/>
                    <a:pt x="294227" y="250825"/>
                    <a:pt x="338614" y="250825"/>
                  </a:cubicBezTo>
                  <a:cubicBezTo>
                    <a:pt x="394145" y="250825"/>
                    <a:pt x="421862" y="167577"/>
                    <a:pt x="482727" y="145955"/>
                  </a:cubicBezTo>
                  <a:cubicBezTo>
                    <a:pt x="508730" y="138620"/>
                    <a:pt x="526256" y="139097"/>
                    <a:pt x="537782" y="147479"/>
                  </a:cubicBezTo>
                  <a:cubicBezTo>
                    <a:pt x="558070" y="162147"/>
                    <a:pt x="559880" y="201771"/>
                    <a:pt x="562356" y="256540"/>
                  </a:cubicBezTo>
                  <a:cubicBezTo>
                    <a:pt x="563309" y="276162"/>
                    <a:pt x="564261" y="298355"/>
                    <a:pt x="566261" y="322263"/>
                  </a:cubicBezTo>
                  <a:cubicBezTo>
                    <a:pt x="568547" y="349885"/>
                    <a:pt x="572262" y="368173"/>
                    <a:pt x="575215" y="383127"/>
                  </a:cubicBezTo>
                  <a:cubicBezTo>
                    <a:pt x="582740" y="422847"/>
                    <a:pt x="566071" y="456184"/>
                    <a:pt x="543687" y="484949"/>
                  </a:cubicBezTo>
                  <a:cubicBezTo>
                    <a:pt x="530257" y="503714"/>
                    <a:pt x="512064" y="528288"/>
                    <a:pt x="487775" y="561150"/>
                  </a:cubicBezTo>
                  <a:cubicBezTo>
                    <a:pt x="425196" y="639159"/>
                    <a:pt x="411766" y="748983"/>
                    <a:pt x="457962" y="828326"/>
                  </a:cubicBezTo>
                  <a:cubicBezTo>
                    <a:pt x="469487" y="848138"/>
                    <a:pt x="484823" y="866807"/>
                    <a:pt x="503968" y="887000"/>
                  </a:cubicBezTo>
                  <a:cubicBezTo>
                    <a:pt x="604838" y="988917"/>
                    <a:pt x="615887" y="1133221"/>
                    <a:pt x="671417" y="1260856"/>
                  </a:cubicBezTo>
                  <a:cubicBezTo>
                    <a:pt x="688086" y="1288574"/>
                    <a:pt x="704755" y="1332960"/>
                    <a:pt x="726948" y="1327436"/>
                  </a:cubicBezTo>
                  <a:cubicBezTo>
                    <a:pt x="821341" y="1294098"/>
                    <a:pt x="799148" y="1094359"/>
                    <a:pt x="920591" y="1112457"/>
                  </a:cubicBezTo>
                  <a:cubicBezTo>
                    <a:pt x="935069" y="1123505"/>
                    <a:pt x="948595" y="1142460"/>
                    <a:pt x="961644" y="1162844"/>
                  </a:cubicBezTo>
                  <a:cubicBezTo>
                    <a:pt x="987838" y="1203516"/>
                    <a:pt x="1012412" y="1246092"/>
                    <a:pt x="1039463" y="1286764"/>
                  </a:cubicBezTo>
                  <a:cubicBezTo>
                    <a:pt x="1052989" y="1307147"/>
                    <a:pt x="1067086" y="1326960"/>
                    <a:pt x="1082326" y="1346010"/>
                  </a:cubicBezTo>
                  <a:cubicBezTo>
                    <a:pt x="1120902" y="1371918"/>
                    <a:pt x="1148715" y="1477359"/>
                    <a:pt x="1170908" y="1444022"/>
                  </a:cubicBezTo>
                  <a:cubicBezTo>
                    <a:pt x="1309688" y="1161034"/>
                    <a:pt x="1243013" y="816896"/>
                    <a:pt x="1427798" y="553244"/>
                  </a:cubicBezTo>
                  <a:cubicBezTo>
                    <a:pt x="1444657" y="529431"/>
                    <a:pt x="1463326" y="506667"/>
                    <a:pt x="1484090" y="485140"/>
                  </a:cubicBezTo>
                  <a:cubicBezTo>
                    <a:pt x="1532287" y="461804"/>
                    <a:pt x="1599343" y="447993"/>
                    <a:pt x="1646015" y="463232"/>
                  </a:cubicBezTo>
                  <a:cubicBezTo>
                    <a:pt x="1892427" y="594868"/>
                    <a:pt x="1842516" y="938911"/>
                    <a:pt x="1903476" y="1188657"/>
                  </a:cubicBezTo>
                  <a:cubicBezTo>
                    <a:pt x="1925669" y="1288574"/>
                    <a:pt x="1925669" y="1455071"/>
                    <a:pt x="2008918" y="1460595"/>
                  </a:cubicBezTo>
                  <a:cubicBezTo>
                    <a:pt x="2119884" y="1471740"/>
                    <a:pt x="2142077" y="1188657"/>
                    <a:pt x="2264188" y="1233043"/>
                  </a:cubicBezTo>
                  <a:cubicBezTo>
                    <a:pt x="2297525" y="1244187"/>
                    <a:pt x="2280857" y="1332960"/>
                    <a:pt x="2330768" y="1353439"/>
                  </a:cubicBezTo>
                  <a:cubicBezTo>
                    <a:pt x="2370011" y="1375918"/>
                    <a:pt x="2433542" y="1387443"/>
                    <a:pt x="2531840" y="1377442"/>
                  </a:cubicBezTo>
                  <a:cubicBezTo>
                    <a:pt x="2574036" y="1373156"/>
                    <a:pt x="2625090" y="1369251"/>
                    <a:pt x="2680526" y="1408684"/>
                  </a:cubicBezTo>
                  <a:cubicBezTo>
                    <a:pt x="2869121" y="1621568"/>
                    <a:pt x="2841403" y="1932369"/>
                    <a:pt x="2985707" y="2182114"/>
                  </a:cubicBezTo>
                  <a:cubicBezTo>
                    <a:pt x="3002375" y="2209832"/>
                    <a:pt x="3035618" y="2220976"/>
                    <a:pt x="3057906" y="2193259"/>
                  </a:cubicBezTo>
                  <a:cubicBezTo>
                    <a:pt x="3096768" y="2143347"/>
                    <a:pt x="3113437" y="2087817"/>
                    <a:pt x="3124486" y="2026761"/>
                  </a:cubicBezTo>
                  <a:cubicBezTo>
                    <a:pt x="3096768" y="2087817"/>
                    <a:pt x="3096768" y="2165541"/>
                    <a:pt x="3035713" y="2204403"/>
                  </a:cubicBezTo>
                  <a:cubicBezTo>
                    <a:pt x="3019044" y="2215452"/>
                    <a:pt x="3002375" y="2198878"/>
                    <a:pt x="2991326" y="2187734"/>
                  </a:cubicBezTo>
                  <a:cubicBezTo>
                    <a:pt x="2891409" y="1999044"/>
                    <a:pt x="2863692" y="1793685"/>
                    <a:pt x="2797112" y="1599470"/>
                  </a:cubicBezTo>
                  <a:cubicBezTo>
                    <a:pt x="2769394" y="1527366"/>
                    <a:pt x="2736056" y="1460691"/>
                    <a:pt x="2680335" y="1405160"/>
                  </a:cubicBezTo>
                  <a:cubicBezTo>
                    <a:pt x="2624900" y="1365536"/>
                    <a:pt x="2573846" y="1369536"/>
                    <a:pt x="2531555" y="1373822"/>
                  </a:cubicBezTo>
                  <a:cubicBezTo>
                    <a:pt x="2434590" y="1383633"/>
                    <a:pt x="2372201" y="1372299"/>
                    <a:pt x="2334101" y="1349438"/>
                  </a:cubicBezTo>
                  <a:cubicBezTo>
                    <a:pt x="2275427" y="1322007"/>
                    <a:pt x="2303145" y="1222089"/>
                    <a:pt x="2258759" y="1216565"/>
                  </a:cubicBezTo>
                  <a:cubicBezTo>
                    <a:pt x="2131124" y="1211040"/>
                    <a:pt x="2103311" y="1466310"/>
                    <a:pt x="2025682" y="1444117"/>
                  </a:cubicBezTo>
                  <a:cubicBezTo>
                    <a:pt x="1864709" y="1388586"/>
                    <a:pt x="1914716" y="1099979"/>
                    <a:pt x="1864709" y="916908"/>
                  </a:cubicBezTo>
                  <a:cubicBezTo>
                    <a:pt x="1825847" y="755936"/>
                    <a:pt x="1842516" y="517335"/>
                    <a:pt x="1647253" y="459803"/>
                  </a:cubicBezTo>
                  <a:cubicBezTo>
                    <a:pt x="1599628" y="444278"/>
                    <a:pt x="1531811" y="458184"/>
                    <a:pt x="1483043" y="481997"/>
                  </a:cubicBezTo>
                  <a:cubicBezTo>
                    <a:pt x="1462945" y="502190"/>
                    <a:pt x="1444847" y="523621"/>
                    <a:pt x="1428369" y="546100"/>
                  </a:cubicBezTo>
                  <a:cubicBezTo>
                    <a:pt x="1270826" y="783749"/>
                    <a:pt x="1259777" y="1066737"/>
                    <a:pt x="1215390" y="1344295"/>
                  </a:cubicBezTo>
                  <a:cubicBezTo>
                    <a:pt x="1209866" y="1383157"/>
                    <a:pt x="1204246" y="1433068"/>
                    <a:pt x="1176528" y="1438688"/>
                  </a:cubicBezTo>
                  <a:cubicBezTo>
                    <a:pt x="1126617" y="1449737"/>
                    <a:pt x="1126617" y="1372108"/>
                    <a:pt x="1086136" y="1337151"/>
                  </a:cubicBezTo>
                  <a:cubicBezTo>
                    <a:pt x="1070324" y="1318863"/>
                    <a:pt x="1055751" y="1299623"/>
                    <a:pt x="1041845" y="1279906"/>
                  </a:cubicBezTo>
                  <a:cubicBezTo>
                    <a:pt x="1014032" y="1240472"/>
                    <a:pt x="988981" y="1199039"/>
                    <a:pt x="962406" y="1159129"/>
                  </a:cubicBezTo>
                  <a:cubicBezTo>
                    <a:pt x="949166" y="1139222"/>
                    <a:pt x="935450" y="1120553"/>
                    <a:pt x="920972" y="1109599"/>
                  </a:cubicBezTo>
                  <a:cubicBezTo>
                    <a:pt x="815721" y="1083501"/>
                    <a:pt x="804672" y="1261046"/>
                    <a:pt x="743617" y="1322102"/>
                  </a:cubicBezTo>
                  <a:cubicBezTo>
                    <a:pt x="732568" y="1327626"/>
                    <a:pt x="715899" y="1322102"/>
                    <a:pt x="710279" y="1316577"/>
                  </a:cubicBezTo>
                  <a:cubicBezTo>
                    <a:pt x="604838" y="1183418"/>
                    <a:pt x="627031" y="1005777"/>
                    <a:pt x="507492" y="886714"/>
                  </a:cubicBezTo>
                  <a:cubicBezTo>
                    <a:pt x="488728" y="866426"/>
                    <a:pt x="473774" y="848328"/>
                    <a:pt x="462439" y="828993"/>
                  </a:cubicBezTo>
                  <a:cubicBezTo>
                    <a:pt x="417100" y="751935"/>
                    <a:pt x="429959" y="643827"/>
                    <a:pt x="490919" y="563626"/>
                  </a:cubicBezTo>
                  <a:cubicBezTo>
                    <a:pt x="515398" y="530384"/>
                    <a:pt x="533781" y="505714"/>
                    <a:pt x="547307" y="486759"/>
                  </a:cubicBezTo>
                  <a:cubicBezTo>
                    <a:pt x="571595" y="456279"/>
                    <a:pt x="593789" y="422942"/>
                    <a:pt x="578930" y="382461"/>
                  </a:cubicBezTo>
                  <a:cubicBezTo>
                    <a:pt x="575977" y="367602"/>
                    <a:pt x="572262" y="349504"/>
                    <a:pt x="569976" y="322072"/>
                  </a:cubicBezTo>
                  <a:cubicBezTo>
                    <a:pt x="567976" y="298260"/>
                    <a:pt x="567023" y="276066"/>
                    <a:pt x="566071" y="256540"/>
                  </a:cubicBezTo>
                  <a:cubicBezTo>
                    <a:pt x="563499" y="200628"/>
                    <a:pt x="561689" y="160242"/>
                    <a:pt x="539877" y="144526"/>
                  </a:cubicBezTo>
                  <a:cubicBezTo>
                    <a:pt x="527304" y="135477"/>
                    <a:pt x="508730" y="134715"/>
                    <a:pt x="481584" y="142431"/>
                  </a:cubicBezTo>
                  <a:cubicBezTo>
                    <a:pt x="427292" y="162147"/>
                    <a:pt x="393954" y="239871"/>
                    <a:pt x="344043" y="239871"/>
                  </a:cubicBezTo>
                  <a:cubicBezTo>
                    <a:pt x="299657" y="239871"/>
                    <a:pt x="332899" y="134430"/>
                    <a:pt x="299657" y="134430"/>
                  </a:cubicBezTo>
                  <a:cubicBezTo>
                    <a:pt x="183070" y="139954"/>
                    <a:pt x="127635" y="34512"/>
                    <a:pt x="27718" y="12319"/>
                  </a:cubicBezTo>
                  <a:cubicBezTo>
                    <a:pt x="22193" y="12319"/>
                    <a:pt x="5525" y="-15399"/>
                    <a:pt x="0" y="12319"/>
                  </a:cubicBezTo>
                  <a:cubicBezTo>
                    <a:pt x="72104" y="6794"/>
                    <a:pt x="110966" y="73374"/>
                    <a:pt x="160973" y="112236"/>
                  </a:cubicBezTo>
                  <a:cubicBezTo>
                    <a:pt x="177641" y="123285"/>
                    <a:pt x="194310" y="145574"/>
                    <a:pt x="221266" y="141002"/>
                  </a:cubicBezTo>
                  <a:cubicBezTo>
                    <a:pt x="244412" y="142716"/>
                    <a:pt x="264605" y="134430"/>
                    <a:pt x="279940" y="1301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7C83736-F4D6-4E9D-9E7E-065A207735E2}"/>
                </a:ext>
              </a:extLst>
            </p:cNvPr>
            <p:cNvSpPr/>
            <p:nvPr/>
          </p:nvSpPr>
          <p:spPr>
            <a:xfrm>
              <a:off x="9888576" y="3876840"/>
              <a:ext cx="3102482" cy="2172823"/>
            </a:xfrm>
            <a:custGeom>
              <a:avLst/>
              <a:gdLst>
                <a:gd name="connsiteX0" fmla="*/ 252794 w 3102482"/>
                <a:gd name="connsiteY0" fmla="*/ 204025 h 2172823"/>
                <a:gd name="connsiteX1" fmla="*/ 311182 w 3102482"/>
                <a:gd name="connsiteY1" fmla="*/ 300038 h 2172823"/>
                <a:gd name="connsiteX2" fmla="*/ 457676 w 3102482"/>
                <a:gd name="connsiteY2" fmla="*/ 143256 h 2172823"/>
                <a:gd name="connsiteX3" fmla="*/ 515017 w 3102482"/>
                <a:gd name="connsiteY3" fmla="*/ 139922 h 2172823"/>
                <a:gd name="connsiteX4" fmla="*/ 535496 w 3102482"/>
                <a:gd name="connsiteY4" fmla="*/ 230600 h 2172823"/>
                <a:gd name="connsiteX5" fmla="*/ 539496 w 3102482"/>
                <a:gd name="connsiteY5" fmla="*/ 279654 h 2172823"/>
                <a:gd name="connsiteX6" fmla="*/ 503873 w 3102482"/>
                <a:gd name="connsiteY6" fmla="*/ 394907 h 2172823"/>
                <a:gd name="connsiteX7" fmla="*/ 444818 w 3102482"/>
                <a:gd name="connsiteY7" fmla="*/ 473869 h 2172823"/>
                <a:gd name="connsiteX8" fmla="*/ 383191 w 3102482"/>
                <a:gd name="connsiteY8" fmla="*/ 1204627 h 2172823"/>
                <a:gd name="connsiteX9" fmla="*/ 439103 w 3102482"/>
                <a:gd name="connsiteY9" fmla="*/ 1079659 h 2172823"/>
                <a:gd name="connsiteX10" fmla="*/ 481298 w 3102482"/>
                <a:gd name="connsiteY10" fmla="*/ 1033177 h 2172823"/>
                <a:gd name="connsiteX11" fmla="*/ 705041 w 3102482"/>
                <a:gd name="connsiteY11" fmla="*/ 1454277 h 2172823"/>
                <a:gd name="connsiteX12" fmla="*/ 760571 w 3102482"/>
                <a:gd name="connsiteY12" fmla="*/ 1426559 h 2172823"/>
                <a:gd name="connsiteX13" fmla="*/ 943070 w 3102482"/>
                <a:gd name="connsiteY13" fmla="*/ 1171766 h 2172823"/>
                <a:gd name="connsiteX14" fmla="*/ 988124 w 3102482"/>
                <a:gd name="connsiteY14" fmla="*/ 1232535 h 2172823"/>
                <a:gd name="connsiteX15" fmla="*/ 1065752 w 3102482"/>
                <a:gd name="connsiteY15" fmla="*/ 1359980 h 2172823"/>
                <a:gd name="connsiteX16" fmla="*/ 1121188 w 3102482"/>
                <a:gd name="connsiteY16" fmla="*/ 1404556 h 2172823"/>
                <a:gd name="connsiteX17" fmla="*/ 1182243 w 3102482"/>
                <a:gd name="connsiteY17" fmla="*/ 1432179 h 2172823"/>
                <a:gd name="connsiteX18" fmla="*/ 1482566 w 3102482"/>
                <a:gd name="connsiteY18" fmla="*/ 533781 h 2172823"/>
                <a:gd name="connsiteX19" fmla="*/ 1560195 w 3102482"/>
                <a:gd name="connsiteY19" fmla="*/ 510254 h 2172823"/>
                <a:gd name="connsiteX20" fmla="*/ 1642872 w 3102482"/>
                <a:gd name="connsiteY20" fmla="*/ 509873 h 2172823"/>
                <a:gd name="connsiteX21" fmla="*/ 1859280 w 3102482"/>
                <a:gd name="connsiteY21" fmla="*/ 943832 h 2172823"/>
                <a:gd name="connsiteX22" fmla="*/ 2031302 w 3102482"/>
                <a:gd name="connsiteY22" fmla="*/ 1498854 h 2172823"/>
                <a:gd name="connsiteX23" fmla="*/ 2258854 w 3102482"/>
                <a:gd name="connsiteY23" fmla="*/ 1232440 h 2172823"/>
                <a:gd name="connsiteX24" fmla="*/ 2430304 w 3102482"/>
                <a:gd name="connsiteY24" fmla="*/ 1332452 h 2172823"/>
                <a:gd name="connsiteX25" fmla="*/ 2641378 w 3102482"/>
                <a:gd name="connsiteY25" fmla="*/ 1327690 h 2172823"/>
                <a:gd name="connsiteX26" fmla="*/ 2763965 w 3102482"/>
                <a:gd name="connsiteY26" fmla="*/ 1487710 h 2172823"/>
                <a:gd name="connsiteX27" fmla="*/ 3035903 w 3102482"/>
                <a:gd name="connsiteY27" fmla="*/ 2170367 h 2172823"/>
                <a:gd name="connsiteX28" fmla="*/ 3102483 w 3102482"/>
                <a:gd name="connsiteY28" fmla="*/ 2075974 h 2172823"/>
                <a:gd name="connsiteX29" fmla="*/ 3019235 w 3102482"/>
                <a:gd name="connsiteY29" fmla="*/ 2170367 h 2172823"/>
                <a:gd name="connsiteX30" fmla="*/ 2980372 w 3102482"/>
                <a:gd name="connsiteY30" fmla="*/ 2137029 h 2172823"/>
                <a:gd name="connsiteX31" fmla="*/ 2640997 w 3102482"/>
                <a:gd name="connsiteY31" fmla="*/ 1323880 h 2172823"/>
                <a:gd name="connsiteX32" fmla="*/ 2430304 w 3102482"/>
                <a:gd name="connsiteY32" fmla="*/ 1328642 h 2172823"/>
                <a:gd name="connsiteX33" fmla="*/ 2264378 w 3102482"/>
                <a:gd name="connsiteY33" fmla="*/ 1226820 h 2172823"/>
                <a:gd name="connsiteX34" fmla="*/ 2014633 w 3102482"/>
                <a:gd name="connsiteY34" fmla="*/ 1520952 h 2172823"/>
                <a:gd name="connsiteX35" fmla="*/ 1953578 w 3102482"/>
                <a:gd name="connsiteY35" fmla="*/ 1443228 h 2172823"/>
                <a:gd name="connsiteX36" fmla="*/ 1647825 w 3102482"/>
                <a:gd name="connsiteY36" fmla="*/ 506349 h 2172823"/>
                <a:gd name="connsiteX37" fmla="*/ 1569911 w 3102482"/>
                <a:gd name="connsiteY37" fmla="*/ 506349 h 2172823"/>
                <a:gd name="connsiteX38" fmla="*/ 1481899 w 3102482"/>
                <a:gd name="connsiteY38" fmla="*/ 533305 h 2172823"/>
                <a:gd name="connsiteX39" fmla="*/ 1198721 w 3102482"/>
                <a:gd name="connsiteY39" fmla="*/ 1404366 h 2172823"/>
                <a:gd name="connsiteX40" fmla="*/ 1171004 w 3102482"/>
                <a:gd name="connsiteY40" fmla="*/ 1432084 h 2172823"/>
                <a:gd name="connsiteX41" fmla="*/ 1115473 w 3102482"/>
                <a:gd name="connsiteY41" fmla="*/ 1384078 h 2172823"/>
                <a:gd name="connsiteX42" fmla="*/ 1053751 w 3102482"/>
                <a:gd name="connsiteY42" fmla="*/ 1323785 h 2172823"/>
                <a:gd name="connsiteX43" fmla="*/ 971074 w 3102482"/>
                <a:gd name="connsiteY43" fmla="*/ 1214152 h 2172823"/>
                <a:gd name="connsiteX44" fmla="*/ 930688 w 3102482"/>
                <a:gd name="connsiteY44" fmla="*/ 1160812 h 2172823"/>
                <a:gd name="connsiteX45" fmla="*/ 771430 w 3102482"/>
                <a:gd name="connsiteY45" fmla="*/ 1404271 h 2172823"/>
                <a:gd name="connsiteX46" fmla="*/ 710375 w 3102482"/>
                <a:gd name="connsiteY46" fmla="*/ 1448657 h 2172823"/>
                <a:gd name="connsiteX47" fmla="*/ 492252 w 3102482"/>
                <a:gd name="connsiteY47" fmla="*/ 1026033 h 2172823"/>
                <a:gd name="connsiteX48" fmla="*/ 446723 w 3102482"/>
                <a:gd name="connsiteY48" fmla="*/ 1064323 h 2172823"/>
                <a:gd name="connsiteX49" fmla="*/ 382905 w 3102482"/>
                <a:gd name="connsiteY49" fmla="*/ 1182243 h 2172823"/>
                <a:gd name="connsiteX50" fmla="*/ 447485 w 3102482"/>
                <a:gd name="connsiteY50" fmla="*/ 473774 h 2172823"/>
                <a:gd name="connsiteX51" fmla="*/ 507016 w 3102482"/>
                <a:gd name="connsiteY51" fmla="*/ 396240 h 2172823"/>
                <a:gd name="connsiteX52" fmla="*/ 543020 w 3102482"/>
                <a:gd name="connsiteY52" fmla="*/ 278987 h 2172823"/>
                <a:gd name="connsiteX53" fmla="*/ 539020 w 3102482"/>
                <a:gd name="connsiteY53" fmla="*/ 230124 h 2172823"/>
                <a:gd name="connsiteX54" fmla="*/ 517017 w 3102482"/>
                <a:gd name="connsiteY54" fmla="*/ 136589 h 2172823"/>
                <a:gd name="connsiteX55" fmla="*/ 456533 w 3102482"/>
                <a:gd name="connsiteY55" fmla="*/ 139351 h 2172823"/>
                <a:gd name="connsiteX56" fmla="*/ 305276 w 3102482"/>
                <a:gd name="connsiteY56" fmla="*/ 283083 h 2172823"/>
                <a:gd name="connsiteX57" fmla="*/ 277559 w 3102482"/>
                <a:gd name="connsiteY57" fmla="*/ 205359 h 2172823"/>
                <a:gd name="connsiteX58" fmla="*/ 199835 w 3102482"/>
                <a:gd name="connsiteY58" fmla="*/ 172021 h 2172823"/>
                <a:gd name="connsiteX59" fmla="*/ 0 w 3102482"/>
                <a:gd name="connsiteY59" fmla="*/ 0 h 2172823"/>
                <a:gd name="connsiteX60" fmla="*/ 199073 w 3102482"/>
                <a:gd name="connsiteY60" fmla="*/ 173641 h 2172823"/>
                <a:gd name="connsiteX61" fmla="*/ 252794 w 3102482"/>
                <a:gd name="connsiteY61" fmla="*/ 204025 h 2172823"/>
                <a:gd name="connsiteX62" fmla="*/ 1864519 w 3102482"/>
                <a:gd name="connsiteY62" fmla="*/ 928878 h 2172823"/>
                <a:gd name="connsiteX63" fmla="*/ 1853660 w 3102482"/>
                <a:gd name="connsiteY63" fmla="*/ 901637 h 2172823"/>
                <a:gd name="connsiteX64" fmla="*/ 1864519 w 3102482"/>
                <a:gd name="connsiteY64" fmla="*/ 928878 h 21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102482" h="2172823">
                  <a:moveTo>
                    <a:pt x="252794" y="204025"/>
                  </a:moveTo>
                  <a:cubicBezTo>
                    <a:pt x="305562" y="216789"/>
                    <a:pt x="272320" y="316611"/>
                    <a:pt x="311182" y="300038"/>
                  </a:cubicBezTo>
                  <a:cubicBezTo>
                    <a:pt x="372237" y="277844"/>
                    <a:pt x="394430" y="189071"/>
                    <a:pt x="457676" y="143256"/>
                  </a:cubicBezTo>
                  <a:cubicBezTo>
                    <a:pt x="485680" y="135160"/>
                    <a:pt x="503682" y="131254"/>
                    <a:pt x="515017" y="139922"/>
                  </a:cubicBezTo>
                  <a:cubicBezTo>
                    <a:pt x="527495" y="149543"/>
                    <a:pt x="533019" y="174117"/>
                    <a:pt x="535496" y="230600"/>
                  </a:cubicBezTo>
                  <a:cubicBezTo>
                    <a:pt x="536353" y="250508"/>
                    <a:pt x="538067" y="266033"/>
                    <a:pt x="539496" y="279654"/>
                  </a:cubicBezTo>
                  <a:cubicBezTo>
                    <a:pt x="544354" y="324612"/>
                    <a:pt x="546259" y="341948"/>
                    <a:pt x="503873" y="394907"/>
                  </a:cubicBezTo>
                  <a:cubicBezTo>
                    <a:pt x="489776" y="412528"/>
                    <a:pt x="470630" y="434721"/>
                    <a:pt x="444818" y="473869"/>
                  </a:cubicBezTo>
                  <a:cubicBezTo>
                    <a:pt x="388811" y="710660"/>
                    <a:pt x="355473" y="960406"/>
                    <a:pt x="383191" y="1204627"/>
                  </a:cubicBezTo>
                  <a:cubicBezTo>
                    <a:pt x="402622" y="1168527"/>
                    <a:pt x="416528" y="1118616"/>
                    <a:pt x="439103" y="1079659"/>
                  </a:cubicBezTo>
                  <a:cubicBezTo>
                    <a:pt x="450437" y="1060228"/>
                    <a:pt x="463868" y="1043559"/>
                    <a:pt x="481298" y="1033177"/>
                  </a:cubicBezTo>
                  <a:cubicBezTo>
                    <a:pt x="632936" y="1082421"/>
                    <a:pt x="599599" y="1332262"/>
                    <a:pt x="705041" y="1454277"/>
                  </a:cubicBezTo>
                  <a:cubicBezTo>
                    <a:pt x="727234" y="1476470"/>
                    <a:pt x="749427" y="1443228"/>
                    <a:pt x="760571" y="1426559"/>
                  </a:cubicBezTo>
                  <a:cubicBezTo>
                    <a:pt x="821627" y="1343311"/>
                    <a:pt x="810482" y="1126903"/>
                    <a:pt x="943070" y="1171766"/>
                  </a:cubicBezTo>
                  <a:cubicBezTo>
                    <a:pt x="958977" y="1190720"/>
                    <a:pt x="973931" y="1211389"/>
                    <a:pt x="988124" y="1232535"/>
                  </a:cubicBezTo>
                  <a:cubicBezTo>
                    <a:pt x="1016413" y="1274826"/>
                    <a:pt x="1041749" y="1319308"/>
                    <a:pt x="1065752" y="1359980"/>
                  </a:cubicBezTo>
                  <a:cubicBezTo>
                    <a:pt x="1076897" y="1376648"/>
                    <a:pt x="1099090" y="1399985"/>
                    <a:pt x="1121188" y="1404556"/>
                  </a:cubicBezTo>
                  <a:cubicBezTo>
                    <a:pt x="1137857" y="1421035"/>
                    <a:pt x="1171194" y="1454372"/>
                    <a:pt x="1182243" y="1432179"/>
                  </a:cubicBezTo>
                  <a:cubicBezTo>
                    <a:pt x="1304354" y="1138047"/>
                    <a:pt x="1248823" y="777240"/>
                    <a:pt x="1482566" y="533781"/>
                  </a:cubicBezTo>
                  <a:cubicBezTo>
                    <a:pt x="1506665" y="521113"/>
                    <a:pt x="1533049" y="513683"/>
                    <a:pt x="1560195" y="510254"/>
                  </a:cubicBezTo>
                  <a:cubicBezTo>
                    <a:pt x="1587341" y="506730"/>
                    <a:pt x="1615345" y="507111"/>
                    <a:pt x="1642872" y="509873"/>
                  </a:cubicBezTo>
                  <a:cubicBezTo>
                    <a:pt x="1814894" y="577501"/>
                    <a:pt x="1803749" y="793909"/>
                    <a:pt x="1859280" y="943832"/>
                  </a:cubicBezTo>
                  <a:cubicBezTo>
                    <a:pt x="1925860" y="1121473"/>
                    <a:pt x="1864805" y="1471041"/>
                    <a:pt x="2031302" y="1498854"/>
                  </a:cubicBezTo>
                  <a:cubicBezTo>
                    <a:pt x="2114550" y="1509998"/>
                    <a:pt x="2142268" y="1282446"/>
                    <a:pt x="2258854" y="1232440"/>
                  </a:cubicBezTo>
                  <a:cubicBezTo>
                    <a:pt x="2281047" y="1310164"/>
                    <a:pt x="2358771" y="1343406"/>
                    <a:pt x="2430304" y="1332452"/>
                  </a:cubicBezTo>
                  <a:cubicBezTo>
                    <a:pt x="2480977" y="1333024"/>
                    <a:pt x="2565083" y="1329690"/>
                    <a:pt x="2641378" y="1327690"/>
                  </a:cubicBezTo>
                  <a:cubicBezTo>
                    <a:pt x="2697290" y="1365599"/>
                    <a:pt x="2730627" y="1426655"/>
                    <a:pt x="2763965" y="1487710"/>
                  </a:cubicBezTo>
                  <a:cubicBezTo>
                    <a:pt x="2886075" y="1709738"/>
                    <a:pt x="2836164" y="2009394"/>
                    <a:pt x="3035903" y="2170367"/>
                  </a:cubicBezTo>
                  <a:cubicBezTo>
                    <a:pt x="3052572" y="2187036"/>
                    <a:pt x="3091434" y="2114836"/>
                    <a:pt x="3102483" y="2075974"/>
                  </a:cubicBezTo>
                  <a:cubicBezTo>
                    <a:pt x="3080290" y="2114836"/>
                    <a:pt x="3069146" y="2175891"/>
                    <a:pt x="3019235" y="2170367"/>
                  </a:cubicBezTo>
                  <a:cubicBezTo>
                    <a:pt x="3002566" y="2170367"/>
                    <a:pt x="2991517" y="2153698"/>
                    <a:pt x="2980372" y="2137029"/>
                  </a:cubicBezTo>
                  <a:cubicBezTo>
                    <a:pt x="2847213" y="1870615"/>
                    <a:pt x="2863787" y="1537621"/>
                    <a:pt x="2640997" y="1323880"/>
                  </a:cubicBezTo>
                  <a:cubicBezTo>
                    <a:pt x="2564892" y="1325975"/>
                    <a:pt x="2480882" y="1329309"/>
                    <a:pt x="2430304" y="1328642"/>
                  </a:cubicBezTo>
                  <a:cubicBezTo>
                    <a:pt x="2358771" y="1337881"/>
                    <a:pt x="2281047" y="1304544"/>
                    <a:pt x="2264378" y="1226820"/>
                  </a:cubicBezTo>
                  <a:cubicBezTo>
                    <a:pt x="2131124" y="1271206"/>
                    <a:pt x="2136743" y="1459897"/>
                    <a:pt x="2014633" y="1520952"/>
                  </a:cubicBezTo>
                  <a:cubicBezTo>
                    <a:pt x="1981295" y="1537621"/>
                    <a:pt x="1964722" y="1476566"/>
                    <a:pt x="1953578" y="1443228"/>
                  </a:cubicBezTo>
                  <a:cubicBezTo>
                    <a:pt x="1853660" y="1132427"/>
                    <a:pt x="1914716" y="727234"/>
                    <a:pt x="1647825" y="506349"/>
                  </a:cubicBezTo>
                  <a:cubicBezTo>
                    <a:pt x="1623632" y="503682"/>
                    <a:pt x="1597628" y="502825"/>
                    <a:pt x="1569911" y="506349"/>
                  </a:cubicBezTo>
                  <a:cubicBezTo>
                    <a:pt x="1542193" y="509969"/>
                    <a:pt x="1512761" y="517970"/>
                    <a:pt x="1481899" y="533305"/>
                  </a:cubicBezTo>
                  <a:cubicBezTo>
                    <a:pt x="1248632" y="760571"/>
                    <a:pt x="1287494" y="1110234"/>
                    <a:pt x="1198721" y="1404366"/>
                  </a:cubicBezTo>
                  <a:cubicBezTo>
                    <a:pt x="1193197" y="1421035"/>
                    <a:pt x="1182053" y="1432084"/>
                    <a:pt x="1171004" y="1432084"/>
                  </a:cubicBezTo>
                  <a:cubicBezTo>
                    <a:pt x="1148810" y="1426559"/>
                    <a:pt x="1121093" y="1409891"/>
                    <a:pt x="1115473" y="1384078"/>
                  </a:cubicBezTo>
                  <a:cubicBezTo>
                    <a:pt x="1092327" y="1361980"/>
                    <a:pt x="1072134" y="1343692"/>
                    <a:pt x="1053751" y="1323785"/>
                  </a:cubicBezTo>
                  <a:cubicBezTo>
                    <a:pt x="1023080" y="1290542"/>
                    <a:pt x="997268" y="1251966"/>
                    <a:pt x="971074" y="1214152"/>
                  </a:cubicBezTo>
                  <a:cubicBezTo>
                    <a:pt x="957929" y="1195292"/>
                    <a:pt x="944690" y="1176528"/>
                    <a:pt x="930688" y="1160812"/>
                  </a:cubicBezTo>
                  <a:cubicBezTo>
                    <a:pt x="815816" y="1137856"/>
                    <a:pt x="815816" y="1326642"/>
                    <a:pt x="771430" y="1404271"/>
                  </a:cubicBezTo>
                  <a:cubicBezTo>
                    <a:pt x="754761" y="1426464"/>
                    <a:pt x="738092" y="1487519"/>
                    <a:pt x="710375" y="1448657"/>
                  </a:cubicBezTo>
                  <a:cubicBezTo>
                    <a:pt x="599408" y="1326547"/>
                    <a:pt x="632651" y="1115663"/>
                    <a:pt x="492252" y="1026033"/>
                  </a:cubicBezTo>
                  <a:cubicBezTo>
                    <a:pt x="473869" y="1031367"/>
                    <a:pt x="459296" y="1046321"/>
                    <a:pt x="446723" y="1064323"/>
                  </a:cubicBezTo>
                  <a:cubicBezTo>
                    <a:pt x="421767" y="1100328"/>
                    <a:pt x="405098" y="1148906"/>
                    <a:pt x="382905" y="1182243"/>
                  </a:cubicBezTo>
                  <a:cubicBezTo>
                    <a:pt x="366236" y="943642"/>
                    <a:pt x="377381" y="699421"/>
                    <a:pt x="447485" y="473774"/>
                  </a:cubicBezTo>
                  <a:cubicBezTo>
                    <a:pt x="473393" y="436531"/>
                    <a:pt x="492728" y="414242"/>
                    <a:pt x="507016" y="396240"/>
                  </a:cubicBezTo>
                  <a:cubicBezTo>
                    <a:pt x="549783" y="342233"/>
                    <a:pt x="547878" y="323945"/>
                    <a:pt x="543020" y="278987"/>
                  </a:cubicBezTo>
                  <a:cubicBezTo>
                    <a:pt x="541496" y="265367"/>
                    <a:pt x="539877" y="249936"/>
                    <a:pt x="539020" y="230124"/>
                  </a:cubicBezTo>
                  <a:cubicBezTo>
                    <a:pt x="536448" y="172307"/>
                    <a:pt x="530543" y="146971"/>
                    <a:pt x="517017" y="136589"/>
                  </a:cubicBezTo>
                  <a:cubicBezTo>
                    <a:pt x="504254" y="126778"/>
                    <a:pt x="485585" y="130874"/>
                    <a:pt x="456533" y="139351"/>
                  </a:cubicBezTo>
                  <a:cubicBezTo>
                    <a:pt x="388525" y="172117"/>
                    <a:pt x="383000" y="283083"/>
                    <a:pt x="305276" y="283083"/>
                  </a:cubicBezTo>
                  <a:cubicBezTo>
                    <a:pt x="283083" y="288608"/>
                    <a:pt x="299752" y="227552"/>
                    <a:pt x="277559" y="205359"/>
                  </a:cubicBezTo>
                  <a:cubicBezTo>
                    <a:pt x="255365" y="188690"/>
                    <a:pt x="222028" y="194310"/>
                    <a:pt x="199835" y="172021"/>
                  </a:cubicBezTo>
                  <a:cubicBezTo>
                    <a:pt x="133255" y="116491"/>
                    <a:pt x="99917" y="5525"/>
                    <a:pt x="0" y="0"/>
                  </a:cubicBezTo>
                  <a:cubicBezTo>
                    <a:pt x="94298" y="11144"/>
                    <a:pt x="127635" y="122111"/>
                    <a:pt x="199073" y="173641"/>
                  </a:cubicBezTo>
                  <a:cubicBezTo>
                    <a:pt x="220504" y="191357"/>
                    <a:pt x="238887" y="200120"/>
                    <a:pt x="252794" y="204025"/>
                  </a:cubicBezTo>
                  <a:close/>
                  <a:moveTo>
                    <a:pt x="1864519" y="928878"/>
                  </a:moveTo>
                  <a:cubicBezTo>
                    <a:pt x="1862423" y="925449"/>
                    <a:pt x="1859090" y="918115"/>
                    <a:pt x="1853660" y="901637"/>
                  </a:cubicBezTo>
                  <a:cubicBezTo>
                    <a:pt x="1858042" y="914781"/>
                    <a:pt x="1861661" y="923830"/>
                    <a:pt x="1864519" y="9288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70D977D-F78B-4CF1-983B-506F2EE01DA4}"/>
                </a:ext>
              </a:extLst>
            </p:cNvPr>
            <p:cNvSpPr/>
            <p:nvPr/>
          </p:nvSpPr>
          <p:spPr>
            <a:xfrm>
              <a:off x="10433120" y="4400875"/>
              <a:ext cx="2541841" cy="1668620"/>
            </a:xfrm>
            <a:custGeom>
              <a:avLst/>
              <a:gdLst>
                <a:gd name="connsiteX0" fmla="*/ 192119 w 2541841"/>
                <a:gd name="connsiteY0" fmla="*/ 1081213 h 1668620"/>
                <a:gd name="connsiteX1" fmla="*/ 393859 w 2541841"/>
                <a:gd name="connsiteY1" fmla="*/ 714215 h 1668620"/>
                <a:gd name="connsiteX2" fmla="*/ 435674 w 2541841"/>
                <a:gd name="connsiteY2" fmla="*/ 747838 h 1668620"/>
                <a:gd name="connsiteX3" fmla="*/ 523399 w 2541841"/>
                <a:gd name="connsiteY3" fmla="*/ 881665 h 1668620"/>
                <a:gd name="connsiteX4" fmla="*/ 582454 w 2541841"/>
                <a:gd name="connsiteY4" fmla="*/ 924146 h 1668620"/>
                <a:gd name="connsiteX5" fmla="*/ 637985 w 2541841"/>
                <a:gd name="connsiteY5" fmla="*/ 958055 h 1668620"/>
                <a:gd name="connsiteX6" fmla="*/ 948309 w 2541841"/>
                <a:gd name="connsiteY6" fmla="*/ 17652 h 1668620"/>
                <a:gd name="connsiteX7" fmla="*/ 1019556 w 2541841"/>
                <a:gd name="connsiteY7" fmla="*/ 3745 h 1668620"/>
                <a:gd name="connsiteX8" fmla="*/ 1168241 w 2541841"/>
                <a:gd name="connsiteY8" fmla="*/ 38512 h 1668620"/>
                <a:gd name="connsiteX9" fmla="*/ 1292924 w 2541841"/>
                <a:gd name="connsiteY9" fmla="*/ 391985 h 1668620"/>
                <a:gd name="connsiteX10" fmla="*/ 1448276 w 2541841"/>
                <a:gd name="connsiteY10" fmla="*/ 1057972 h 1668620"/>
                <a:gd name="connsiteX11" fmla="*/ 1481614 w 2541841"/>
                <a:gd name="connsiteY11" fmla="*/ 1030255 h 1668620"/>
                <a:gd name="connsiteX12" fmla="*/ 1681448 w 2541841"/>
                <a:gd name="connsiteY12" fmla="*/ 791653 h 1668620"/>
                <a:gd name="connsiteX13" fmla="*/ 1907191 w 2541841"/>
                <a:gd name="connsiteY13" fmla="*/ 824038 h 1668620"/>
                <a:gd name="connsiteX14" fmla="*/ 2081498 w 2541841"/>
                <a:gd name="connsiteY14" fmla="*/ 814609 h 1668620"/>
                <a:gd name="connsiteX15" fmla="*/ 2364200 w 2541841"/>
                <a:gd name="connsiteY15" fmla="*/ 1430019 h 1668620"/>
                <a:gd name="connsiteX16" fmla="*/ 2486311 w 2541841"/>
                <a:gd name="connsiteY16" fmla="*/ 1663096 h 1668620"/>
                <a:gd name="connsiteX17" fmla="*/ 2541842 w 2541841"/>
                <a:gd name="connsiteY17" fmla="*/ 1618709 h 1668620"/>
                <a:gd name="connsiteX18" fmla="*/ 2486311 w 2541841"/>
                <a:gd name="connsiteY18" fmla="*/ 1668620 h 1668620"/>
                <a:gd name="connsiteX19" fmla="*/ 2441924 w 2541841"/>
                <a:gd name="connsiteY19" fmla="*/ 1635283 h 1668620"/>
                <a:gd name="connsiteX20" fmla="*/ 2132838 w 2541841"/>
                <a:gd name="connsiteY20" fmla="*/ 843851 h 1668620"/>
                <a:gd name="connsiteX21" fmla="*/ 2015585 w 2541841"/>
                <a:gd name="connsiteY21" fmla="*/ 814990 h 1668620"/>
                <a:gd name="connsiteX22" fmla="*/ 1907191 w 2541841"/>
                <a:gd name="connsiteY22" fmla="*/ 820228 h 1668620"/>
                <a:gd name="connsiteX23" fmla="*/ 1687163 w 2541841"/>
                <a:gd name="connsiteY23" fmla="*/ 780604 h 1668620"/>
                <a:gd name="connsiteX24" fmla="*/ 1454086 w 2541841"/>
                <a:gd name="connsiteY24" fmla="*/ 1047019 h 1668620"/>
                <a:gd name="connsiteX25" fmla="*/ 1254252 w 2541841"/>
                <a:gd name="connsiteY25" fmla="*/ 231203 h 1668620"/>
                <a:gd name="connsiteX26" fmla="*/ 1169670 w 2541841"/>
                <a:gd name="connsiteY26" fmla="*/ 35559 h 1668620"/>
                <a:gd name="connsiteX27" fmla="*/ 1019937 w 2541841"/>
                <a:gd name="connsiteY27" fmla="*/ 126 h 1668620"/>
                <a:gd name="connsiteX28" fmla="*/ 948214 w 2541841"/>
                <a:gd name="connsiteY28" fmla="*/ 14128 h 1668620"/>
                <a:gd name="connsiteX29" fmla="*/ 682561 w 2541841"/>
                <a:gd name="connsiteY29" fmla="*/ 869378 h 1668620"/>
                <a:gd name="connsiteX30" fmla="*/ 643700 w 2541841"/>
                <a:gd name="connsiteY30" fmla="*/ 952626 h 1668620"/>
                <a:gd name="connsiteX31" fmla="*/ 543782 w 2541841"/>
                <a:gd name="connsiteY31" fmla="*/ 891571 h 1668620"/>
                <a:gd name="connsiteX32" fmla="*/ 500634 w 2541841"/>
                <a:gd name="connsiteY32" fmla="*/ 840898 h 1668620"/>
                <a:gd name="connsiteX33" fmla="*/ 452437 w 2541841"/>
                <a:gd name="connsiteY33" fmla="*/ 753839 h 1668620"/>
                <a:gd name="connsiteX34" fmla="*/ 377285 w 2541841"/>
                <a:gd name="connsiteY34" fmla="*/ 701928 h 1668620"/>
                <a:gd name="connsiteX35" fmla="*/ 244126 w 2541841"/>
                <a:gd name="connsiteY35" fmla="*/ 997012 h 1668620"/>
                <a:gd name="connsiteX36" fmla="*/ 194215 w 2541841"/>
                <a:gd name="connsiteY36" fmla="*/ 1069117 h 1668620"/>
                <a:gd name="connsiteX37" fmla="*/ 0 w 2541841"/>
                <a:gd name="connsiteY37" fmla="*/ 758316 h 1668620"/>
                <a:gd name="connsiteX38" fmla="*/ 147828 w 2541841"/>
                <a:gd name="connsiteY38" fmla="*/ 1055401 h 1668620"/>
                <a:gd name="connsiteX39" fmla="*/ 192119 w 2541841"/>
                <a:gd name="connsiteY39" fmla="*/ 1081213 h 16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41841" h="1668620">
                  <a:moveTo>
                    <a:pt x="192119" y="1081213"/>
                  </a:moveTo>
                  <a:cubicBezTo>
                    <a:pt x="288322" y="974724"/>
                    <a:pt x="266129" y="797178"/>
                    <a:pt x="393859" y="714215"/>
                  </a:cubicBezTo>
                  <a:cubicBezTo>
                    <a:pt x="410528" y="722216"/>
                    <a:pt x="424053" y="734027"/>
                    <a:pt x="435674" y="747838"/>
                  </a:cubicBezTo>
                  <a:cubicBezTo>
                    <a:pt x="470630" y="789177"/>
                    <a:pt x="488633" y="847946"/>
                    <a:pt x="523399" y="881665"/>
                  </a:cubicBezTo>
                  <a:cubicBezTo>
                    <a:pt x="538829" y="896714"/>
                    <a:pt x="557594" y="908430"/>
                    <a:pt x="582454" y="924146"/>
                  </a:cubicBezTo>
                  <a:cubicBezTo>
                    <a:pt x="593598" y="946911"/>
                    <a:pt x="626935" y="980248"/>
                    <a:pt x="637985" y="958055"/>
                  </a:cubicBezTo>
                  <a:cubicBezTo>
                    <a:pt x="793337" y="663923"/>
                    <a:pt x="676847" y="247681"/>
                    <a:pt x="948309" y="17652"/>
                  </a:cubicBezTo>
                  <a:cubicBezTo>
                    <a:pt x="970788" y="7841"/>
                    <a:pt x="994886" y="4317"/>
                    <a:pt x="1019556" y="3745"/>
                  </a:cubicBezTo>
                  <a:cubicBezTo>
                    <a:pt x="1068896" y="2602"/>
                    <a:pt x="1120997" y="7555"/>
                    <a:pt x="1168241" y="38512"/>
                  </a:cubicBezTo>
                  <a:cubicBezTo>
                    <a:pt x="1226344" y="153288"/>
                    <a:pt x="1265206" y="264350"/>
                    <a:pt x="1292924" y="391985"/>
                  </a:cubicBezTo>
                  <a:cubicBezTo>
                    <a:pt x="1342835" y="625061"/>
                    <a:pt x="1359503" y="847089"/>
                    <a:pt x="1448276" y="1057972"/>
                  </a:cubicBezTo>
                  <a:cubicBezTo>
                    <a:pt x="1448276" y="1063497"/>
                    <a:pt x="1470470" y="1035779"/>
                    <a:pt x="1481614" y="1030255"/>
                  </a:cubicBezTo>
                  <a:cubicBezTo>
                    <a:pt x="1564862" y="952531"/>
                    <a:pt x="1592580" y="780509"/>
                    <a:pt x="1681448" y="791653"/>
                  </a:cubicBezTo>
                  <a:cubicBezTo>
                    <a:pt x="1748028" y="797178"/>
                    <a:pt x="1831277" y="824991"/>
                    <a:pt x="1907191" y="824038"/>
                  </a:cubicBezTo>
                  <a:cubicBezTo>
                    <a:pt x="1943195" y="823181"/>
                    <a:pt x="2005965" y="819943"/>
                    <a:pt x="2081498" y="814609"/>
                  </a:cubicBezTo>
                  <a:cubicBezTo>
                    <a:pt x="2280952" y="941577"/>
                    <a:pt x="2286476" y="1224660"/>
                    <a:pt x="2364200" y="1430019"/>
                  </a:cubicBezTo>
                  <a:cubicBezTo>
                    <a:pt x="2397538" y="1513268"/>
                    <a:pt x="2403062" y="1624234"/>
                    <a:pt x="2486311" y="1663096"/>
                  </a:cubicBezTo>
                  <a:cubicBezTo>
                    <a:pt x="2514029" y="1679764"/>
                    <a:pt x="2536222" y="1646427"/>
                    <a:pt x="2541842" y="1618709"/>
                  </a:cubicBezTo>
                  <a:cubicBezTo>
                    <a:pt x="2525173" y="1635378"/>
                    <a:pt x="2519648" y="1668620"/>
                    <a:pt x="2486311" y="1668620"/>
                  </a:cubicBezTo>
                  <a:cubicBezTo>
                    <a:pt x="2469642" y="1663096"/>
                    <a:pt x="2452973" y="1651952"/>
                    <a:pt x="2441924" y="1635283"/>
                  </a:cubicBezTo>
                  <a:cubicBezTo>
                    <a:pt x="2297621" y="1380013"/>
                    <a:pt x="2330958" y="1058068"/>
                    <a:pt x="2132838" y="843851"/>
                  </a:cubicBezTo>
                  <a:cubicBezTo>
                    <a:pt x="2089690" y="810894"/>
                    <a:pt x="2050256" y="812894"/>
                    <a:pt x="2015585" y="814990"/>
                  </a:cubicBezTo>
                  <a:cubicBezTo>
                    <a:pt x="1969294" y="817847"/>
                    <a:pt x="1931384" y="819657"/>
                    <a:pt x="1907191" y="820228"/>
                  </a:cubicBezTo>
                  <a:cubicBezTo>
                    <a:pt x="1831372" y="830515"/>
                    <a:pt x="1748219" y="791653"/>
                    <a:pt x="1687163" y="780604"/>
                  </a:cubicBezTo>
                  <a:cubicBezTo>
                    <a:pt x="1576197" y="763936"/>
                    <a:pt x="1553909" y="969295"/>
                    <a:pt x="1454086" y="1047019"/>
                  </a:cubicBezTo>
                  <a:cubicBezTo>
                    <a:pt x="1337501" y="791749"/>
                    <a:pt x="1348645" y="497617"/>
                    <a:pt x="1254252" y="231203"/>
                  </a:cubicBezTo>
                  <a:cubicBezTo>
                    <a:pt x="1226534" y="164623"/>
                    <a:pt x="1204341" y="98043"/>
                    <a:pt x="1169670" y="35559"/>
                  </a:cubicBezTo>
                  <a:cubicBezTo>
                    <a:pt x="1122045" y="4031"/>
                    <a:pt x="1069562" y="-922"/>
                    <a:pt x="1019937" y="126"/>
                  </a:cubicBezTo>
                  <a:cubicBezTo>
                    <a:pt x="995077" y="698"/>
                    <a:pt x="970883" y="4222"/>
                    <a:pt x="948214" y="14128"/>
                  </a:cubicBezTo>
                  <a:cubicBezTo>
                    <a:pt x="710375" y="220058"/>
                    <a:pt x="749236" y="575245"/>
                    <a:pt x="682561" y="869378"/>
                  </a:cubicBezTo>
                  <a:cubicBezTo>
                    <a:pt x="671512" y="902715"/>
                    <a:pt x="671512" y="947102"/>
                    <a:pt x="643700" y="952626"/>
                  </a:cubicBezTo>
                  <a:cubicBezTo>
                    <a:pt x="599313" y="963675"/>
                    <a:pt x="577120" y="913764"/>
                    <a:pt x="543782" y="891571"/>
                  </a:cubicBezTo>
                  <a:cubicBezTo>
                    <a:pt x="525780" y="877664"/>
                    <a:pt x="512255" y="859948"/>
                    <a:pt x="500634" y="840898"/>
                  </a:cubicBezTo>
                  <a:cubicBezTo>
                    <a:pt x="483203" y="812323"/>
                    <a:pt x="470059" y="780509"/>
                    <a:pt x="452437" y="753839"/>
                  </a:cubicBezTo>
                  <a:cubicBezTo>
                    <a:pt x="434816" y="727169"/>
                    <a:pt x="412718" y="705547"/>
                    <a:pt x="377285" y="701928"/>
                  </a:cubicBezTo>
                  <a:cubicBezTo>
                    <a:pt x="310706" y="791653"/>
                    <a:pt x="277368" y="897095"/>
                    <a:pt x="244126" y="997012"/>
                  </a:cubicBezTo>
                  <a:cubicBezTo>
                    <a:pt x="232981" y="1030350"/>
                    <a:pt x="205264" y="1074737"/>
                    <a:pt x="194215" y="1069117"/>
                  </a:cubicBezTo>
                  <a:cubicBezTo>
                    <a:pt x="66580" y="1035779"/>
                    <a:pt x="83249" y="852709"/>
                    <a:pt x="0" y="758316"/>
                  </a:cubicBezTo>
                  <a:cubicBezTo>
                    <a:pt x="66580" y="852709"/>
                    <a:pt x="83249" y="963675"/>
                    <a:pt x="147828" y="1055401"/>
                  </a:cubicBezTo>
                  <a:cubicBezTo>
                    <a:pt x="162878" y="1074451"/>
                    <a:pt x="177832" y="1082547"/>
                    <a:pt x="192119" y="10812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D48151F-74D9-4581-8E3E-BAA1C2CC32C8}"/>
                </a:ext>
              </a:extLst>
            </p:cNvPr>
            <p:cNvSpPr/>
            <p:nvPr/>
          </p:nvSpPr>
          <p:spPr>
            <a:xfrm>
              <a:off x="10710297" y="4433333"/>
              <a:ext cx="2214467" cy="1697384"/>
            </a:xfrm>
            <a:custGeom>
              <a:avLst/>
              <a:gdLst>
                <a:gd name="connsiteX0" fmla="*/ 126111 w 2214467"/>
                <a:gd name="connsiteY0" fmla="*/ 835681 h 1697384"/>
                <a:gd name="connsiteX1" fmla="*/ 188500 w 2214467"/>
                <a:gd name="connsiteY1" fmla="*/ 855303 h 1697384"/>
                <a:gd name="connsiteX2" fmla="*/ 228028 w 2214467"/>
                <a:gd name="connsiteY2" fmla="*/ 909500 h 1697384"/>
                <a:gd name="connsiteX3" fmla="*/ 264223 w 2214467"/>
                <a:gd name="connsiteY3" fmla="*/ 968745 h 1697384"/>
                <a:gd name="connsiteX4" fmla="*/ 377380 w 2214467"/>
                <a:gd name="connsiteY4" fmla="*/ 1047803 h 1697384"/>
                <a:gd name="connsiteX5" fmla="*/ 686467 w 2214467"/>
                <a:gd name="connsiteY5" fmla="*/ 20627 h 1697384"/>
                <a:gd name="connsiteX6" fmla="*/ 740759 w 2214467"/>
                <a:gd name="connsiteY6" fmla="*/ 12435 h 1697384"/>
                <a:gd name="connsiteX7" fmla="*/ 794575 w 2214467"/>
                <a:gd name="connsiteY7" fmla="*/ 12912 h 1697384"/>
                <a:gd name="connsiteX8" fmla="*/ 943546 w 2214467"/>
                <a:gd name="connsiteY8" fmla="*/ 148738 h 1697384"/>
                <a:gd name="connsiteX9" fmla="*/ 1187767 w 2214467"/>
                <a:gd name="connsiteY9" fmla="*/ 1108858 h 1697384"/>
                <a:gd name="connsiteX10" fmla="*/ 1359789 w 2214467"/>
                <a:gd name="connsiteY10" fmla="*/ 897975 h 1697384"/>
                <a:gd name="connsiteX11" fmla="*/ 1409700 w 2214467"/>
                <a:gd name="connsiteY11" fmla="*/ 897975 h 1697384"/>
                <a:gd name="connsiteX12" fmla="*/ 1559338 w 2214467"/>
                <a:gd name="connsiteY12" fmla="*/ 835205 h 1697384"/>
                <a:gd name="connsiteX13" fmla="*/ 1697069 w 2214467"/>
                <a:gd name="connsiteY13" fmla="*/ 841777 h 1697384"/>
                <a:gd name="connsiteX14" fmla="*/ 1697165 w 2214467"/>
                <a:gd name="connsiteY14" fmla="*/ 841777 h 1697384"/>
                <a:gd name="connsiteX15" fmla="*/ 1822704 w 2214467"/>
                <a:gd name="connsiteY15" fmla="*/ 839396 h 1697384"/>
                <a:gd name="connsiteX16" fmla="*/ 2109026 w 2214467"/>
                <a:gd name="connsiteY16" fmla="*/ 1514052 h 1697384"/>
                <a:gd name="connsiteX17" fmla="*/ 2214467 w 2214467"/>
                <a:gd name="connsiteY17" fmla="*/ 1697217 h 1697384"/>
                <a:gd name="connsiteX18" fmla="*/ 2136743 w 2214467"/>
                <a:gd name="connsiteY18" fmla="*/ 1591776 h 1697384"/>
                <a:gd name="connsiteX19" fmla="*/ 1799177 w 2214467"/>
                <a:gd name="connsiteY19" fmla="*/ 826537 h 1697384"/>
                <a:gd name="connsiteX20" fmla="*/ 1673828 w 2214467"/>
                <a:gd name="connsiteY20" fmla="*/ 829871 h 1697384"/>
                <a:gd name="connsiteX21" fmla="*/ 1415225 w 2214467"/>
                <a:gd name="connsiteY21" fmla="*/ 864828 h 1697384"/>
                <a:gd name="connsiteX22" fmla="*/ 1393031 w 2214467"/>
                <a:gd name="connsiteY22" fmla="*/ 853779 h 1697384"/>
                <a:gd name="connsiteX23" fmla="*/ 1348645 w 2214467"/>
                <a:gd name="connsiteY23" fmla="*/ 881496 h 1697384"/>
                <a:gd name="connsiteX24" fmla="*/ 1193292 w 2214467"/>
                <a:gd name="connsiteY24" fmla="*/ 1086855 h 1697384"/>
                <a:gd name="connsiteX25" fmla="*/ 949071 w 2214467"/>
                <a:gd name="connsiteY25" fmla="*/ 154453 h 1697384"/>
                <a:gd name="connsiteX26" fmla="*/ 795433 w 2214467"/>
                <a:gd name="connsiteY26" fmla="*/ 1291 h 1697384"/>
                <a:gd name="connsiteX27" fmla="*/ 740759 w 2214467"/>
                <a:gd name="connsiteY27" fmla="*/ 529 h 1697384"/>
                <a:gd name="connsiteX28" fmla="*/ 685514 w 2214467"/>
                <a:gd name="connsiteY28" fmla="*/ 7387 h 1697384"/>
                <a:gd name="connsiteX29" fmla="*/ 377380 w 2214467"/>
                <a:gd name="connsiteY29" fmla="*/ 1003702 h 1697384"/>
                <a:gd name="connsiteX30" fmla="*/ 265366 w 2214467"/>
                <a:gd name="connsiteY30" fmla="*/ 937884 h 1697384"/>
                <a:gd name="connsiteX31" fmla="*/ 234505 w 2214467"/>
                <a:gd name="connsiteY31" fmla="*/ 878163 h 1697384"/>
                <a:gd name="connsiteX32" fmla="*/ 149828 w 2214467"/>
                <a:gd name="connsiteY32" fmla="*/ 787294 h 1697384"/>
                <a:gd name="connsiteX33" fmla="*/ 100013 w 2214467"/>
                <a:gd name="connsiteY33" fmla="*/ 798057 h 1697384"/>
                <a:gd name="connsiteX34" fmla="*/ 0 w 2214467"/>
                <a:gd name="connsiteY34" fmla="*/ 1081426 h 1697384"/>
                <a:gd name="connsiteX35" fmla="*/ 81439 w 2214467"/>
                <a:gd name="connsiteY35" fmla="*/ 871781 h 1697384"/>
                <a:gd name="connsiteX36" fmla="*/ 126111 w 2214467"/>
                <a:gd name="connsiteY36" fmla="*/ 835681 h 16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14467" h="1697384">
                  <a:moveTo>
                    <a:pt x="126111" y="835681"/>
                  </a:moveTo>
                  <a:cubicBezTo>
                    <a:pt x="152876" y="833205"/>
                    <a:pt x="172593" y="841396"/>
                    <a:pt x="188500" y="855303"/>
                  </a:cubicBezTo>
                  <a:cubicBezTo>
                    <a:pt x="204406" y="869304"/>
                    <a:pt x="216503" y="888926"/>
                    <a:pt x="228028" y="909500"/>
                  </a:cubicBezTo>
                  <a:cubicBezTo>
                    <a:pt x="239554" y="930074"/>
                    <a:pt x="250603" y="951410"/>
                    <a:pt x="264223" y="968745"/>
                  </a:cubicBezTo>
                  <a:cubicBezTo>
                    <a:pt x="305276" y="1003321"/>
                    <a:pt x="355187" y="1108763"/>
                    <a:pt x="377380" y="1047803"/>
                  </a:cubicBezTo>
                  <a:cubicBezTo>
                    <a:pt x="510540" y="720333"/>
                    <a:pt x="399574" y="281898"/>
                    <a:pt x="686467" y="20627"/>
                  </a:cubicBezTo>
                  <a:cubicBezTo>
                    <a:pt x="704374" y="16150"/>
                    <a:pt x="722566" y="13578"/>
                    <a:pt x="740759" y="12435"/>
                  </a:cubicBezTo>
                  <a:cubicBezTo>
                    <a:pt x="758952" y="11292"/>
                    <a:pt x="777049" y="11578"/>
                    <a:pt x="794575" y="12912"/>
                  </a:cubicBezTo>
                  <a:cubicBezTo>
                    <a:pt x="871347" y="21103"/>
                    <a:pt x="915733" y="87683"/>
                    <a:pt x="943546" y="148738"/>
                  </a:cubicBezTo>
                  <a:cubicBezTo>
                    <a:pt x="1060133" y="470683"/>
                    <a:pt x="971264" y="859113"/>
                    <a:pt x="1187767" y="1108858"/>
                  </a:cubicBezTo>
                  <a:cubicBezTo>
                    <a:pt x="1221105" y="1147720"/>
                    <a:pt x="1276541" y="964554"/>
                    <a:pt x="1359789" y="897975"/>
                  </a:cubicBezTo>
                  <a:cubicBezTo>
                    <a:pt x="1376458" y="886926"/>
                    <a:pt x="1398651" y="903499"/>
                    <a:pt x="1409700" y="897975"/>
                  </a:cubicBezTo>
                  <a:cubicBezTo>
                    <a:pt x="1459611" y="875781"/>
                    <a:pt x="1498473" y="825775"/>
                    <a:pt x="1559338" y="835205"/>
                  </a:cubicBezTo>
                  <a:cubicBezTo>
                    <a:pt x="1598390" y="838443"/>
                    <a:pt x="1644110" y="841777"/>
                    <a:pt x="1697069" y="841777"/>
                  </a:cubicBezTo>
                  <a:lnTo>
                    <a:pt x="1697165" y="841777"/>
                  </a:lnTo>
                  <a:cubicBezTo>
                    <a:pt x="1737455" y="841777"/>
                    <a:pt x="1779841" y="839872"/>
                    <a:pt x="1822704" y="839396"/>
                  </a:cubicBezTo>
                  <a:cubicBezTo>
                    <a:pt x="2009108" y="1003416"/>
                    <a:pt x="2014728" y="1286404"/>
                    <a:pt x="2109026" y="1514052"/>
                  </a:cubicBezTo>
                  <a:cubicBezTo>
                    <a:pt x="2131219" y="1569582"/>
                    <a:pt x="2142363" y="1702742"/>
                    <a:pt x="2214467" y="1697217"/>
                  </a:cubicBezTo>
                  <a:cubicBezTo>
                    <a:pt x="2164556" y="1680549"/>
                    <a:pt x="2158937" y="1630638"/>
                    <a:pt x="2136743" y="1591776"/>
                  </a:cubicBezTo>
                  <a:cubicBezTo>
                    <a:pt x="2014633" y="1342030"/>
                    <a:pt x="2047970" y="992367"/>
                    <a:pt x="1799177" y="826537"/>
                  </a:cubicBezTo>
                  <a:cubicBezTo>
                    <a:pt x="1757077" y="829299"/>
                    <a:pt x="1714500" y="830633"/>
                    <a:pt x="1673828" y="829871"/>
                  </a:cubicBezTo>
                  <a:cubicBezTo>
                    <a:pt x="1587246" y="825966"/>
                    <a:pt x="1503998" y="842634"/>
                    <a:pt x="1415225" y="864828"/>
                  </a:cubicBezTo>
                  <a:cubicBezTo>
                    <a:pt x="1409700" y="870352"/>
                    <a:pt x="1404175" y="853779"/>
                    <a:pt x="1393031" y="853779"/>
                  </a:cubicBezTo>
                  <a:cubicBezTo>
                    <a:pt x="1376362" y="853779"/>
                    <a:pt x="1359694" y="870447"/>
                    <a:pt x="1348645" y="881496"/>
                  </a:cubicBezTo>
                  <a:cubicBezTo>
                    <a:pt x="1276541" y="953601"/>
                    <a:pt x="1215485" y="1114573"/>
                    <a:pt x="1193292" y="1086855"/>
                  </a:cubicBezTo>
                  <a:cubicBezTo>
                    <a:pt x="982408" y="837110"/>
                    <a:pt x="1060133" y="470778"/>
                    <a:pt x="949071" y="154453"/>
                  </a:cubicBezTo>
                  <a:cubicBezTo>
                    <a:pt x="926878" y="82254"/>
                    <a:pt x="876967" y="10149"/>
                    <a:pt x="795433" y="1291"/>
                  </a:cubicBezTo>
                  <a:cubicBezTo>
                    <a:pt x="777621" y="-42"/>
                    <a:pt x="759238" y="-423"/>
                    <a:pt x="740759" y="529"/>
                  </a:cubicBezTo>
                  <a:cubicBezTo>
                    <a:pt x="722281" y="1482"/>
                    <a:pt x="703707" y="3577"/>
                    <a:pt x="685514" y="7387"/>
                  </a:cubicBezTo>
                  <a:cubicBezTo>
                    <a:pt x="405098" y="259990"/>
                    <a:pt x="510635" y="687282"/>
                    <a:pt x="377380" y="1003702"/>
                  </a:cubicBezTo>
                  <a:cubicBezTo>
                    <a:pt x="349663" y="1059233"/>
                    <a:pt x="294132" y="992653"/>
                    <a:pt x="265366" y="937884"/>
                  </a:cubicBezTo>
                  <a:cubicBezTo>
                    <a:pt x="253555" y="919596"/>
                    <a:pt x="244221" y="898641"/>
                    <a:pt x="234505" y="878163"/>
                  </a:cubicBezTo>
                  <a:cubicBezTo>
                    <a:pt x="215074" y="837205"/>
                    <a:pt x="194215" y="798343"/>
                    <a:pt x="149828" y="787294"/>
                  </a:cubicBezTo>
                  <a:cubicBezTo>
                    <a:pt x="134588" y="784532"/>
                    <a:pt x="117253" y="786818"/>
                    <a:pt x="100013" y="798057"/>
                  </a:cubicBezTo>
                  <a:cubicBezTo>
                    <a:pt x="38862" y="881687"/>
                    <a:pt x="22193" y="987129"/>
                    <a:pt x="0" y="1081426"/>
                  </a:cubicBezTo>
                  <a:cubicBezTo>
                    <a:pt x="27718" y="1009322"/>
                    <a:pt x="44386" y="937122"/>
                    <a:pt x="81439" y="871781"/>
                  </a:cubicBezTo>
                  <a:cubicBezTo>
                    <a:pt x="98203" y="850350"/>
                    <a:pt x="112490" y="839301"/>
                    <a:pt x="126111" y="8356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256A2B2-0BB7-4BC2-8F31-0351D31ED9BF}"/>
                </a:ext>
              </a:extLst>
            </p:cNvPr>
            <p:cNvSpPr/>
            <p:nvPr/>
          </p:nvSpPr>
          <p:spPr>
            <a:xfrm>
              <a:off x="9894481" y="3954850"/>
              <a:ext cx="461101" cy="1019634"/>
            </a:xfrm>
            <a:custGeom>
              <a:avLst/>
              <a:gdLst>
                <a:gd name="connsiteX0" fmla="*/ 390049 w 461101"/>
                <a:gd name="connsiteY0" fmla="*/ 398717 h 1019634"/>
                <a:gd name="connsiteX1" fmla="*/ 460629 w 461101"/>
                <a:gd name="connsiteY1" fmla="*/ 205359 h 1019634"/>
                <a:gd name="connsiteX2" fmla="*/ 405098 w 461101"/>
                <a:gd name="connsiteY2" fmla="*/ 199834 h 1019634"/>
                <a:gd name="connsiteX3" fmla="*/ 277463 w 461101"/>
                <a:gd name="connsiteY3" fmla="*/ 455105 h 1019634"/>
                <a:gd name="connsiteX4" fmla="*/ 0 w 461101"/>
                <a:gd name="connsiteY4" fmla="*/ 0 h 1019634"/>
                <a:gd name="connsiteX5" fmla="*/ 277463 w 461101"/>
                <a:gd name="connsiteY5" fmla="*/ 488442 h 1019634"/>
                <a:gd name="connsiteX6" fmla="*/ 299657 w 461101"/>
                <a:gd name="connsiteY6" fmla="*/ 477298 h 1019634"/>
                <a:gd name="connsiteX7" fmla="*/ 449485 w 461101"/>
                <a:gd name="connsiteY7" fmla="*/ 199834 h 1019634"/>
                <a:gd name="connsiteX8" fmla="*/ 316230 w 461101"/>
                <a:gd name="connsiteY8" fmla="*/ 899160 h 1019634"/>
                <a:gd name="connsiteX9" fmla="*/ 266319 w 461101"/>
                <a:gd name="connsiteY9" fmla="*/ 1004602 h 1019634"/>
                <a:gd name="connsiteX10" fmla="*/ 160877 w 461101"/>
                <a:gd name="connsiteY10" fmla="*/ 860298 h 1019634"/>
                <a:gd name="connsiteX11" fmla="*/ 266319 w 461101"/>
                <a:gd name="connsiteY11" fmla="*/ 1015746 h 1019634"/>
                <a:gd name="connsiteX12" fmla="*/ 373380 w 461101"/>
                <a:gd name="connsiteY12" fmla="*/ 483013 h 1019634"/>
                <a:gd name="connsiteX13" fmla="*/ 390049 w 461101"/>
                <a:gd name="connsiteY13" fmla="*/ 398717 h 101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1101" h="1019634">
                  <a:moveTo>
                    <a:pt x="390049" y="398717"/>
                  </a:moveTo>
                  <a:cubicBezTo>
                    <a:pt x="399574" y="327470"/>
                    <a:pt x="455105" y="271939"/>
                    <a:pt x="460629" y="205359"/>
                  </a:cubicBezTo>
                  <a:cubicBezTo>
                    <a:pt x="466154" y="172021"/>
                    <a:pt x="421767" y="188690"/>
                    <a:pt x="405098" y="199834"/>
                  </a:cubicBezTo>
                  <a:cubicBezTo>
                    <a:pt x="332994" y="271939"/>
                    <a:pt x="360712" y="388525"/>
                    <a:pt x="277463" y="455105"/>
                  </a:cubicBezTo>
                  <a:cubicBezTo>
                    <a:pt x="194215" y="299657"/>
                    <a:pt x="133160" y="116586"/>
                    <a:pt x="0" y="0"/>
                  </a:cubicBezTo>
                  <a:cubicBezTo>
                    <a:pt x="133160" y="138779"/>
                    <a:pt x="183166" y="321945"/>
                    <a:pt x="277463" y="488442"/>
                  </a:cubicBezTo>
                  <a:cubicBezTo>
                    <a:pt x="282988" y="493967"/>
                    <a:pt x="294132" y="477298"/>
                    <a:pt x="299657" y="477298"/>
                  </a:cubicBezTo>
                  <a:cubicBezTo>
                    <a:pt x="360712" y="388525"/>
                    <a:pt x="338519" y="227552"/>
                    <a:pt x="449485" y="199834"/>
                  </a:cubicBezTo>
                  <a:cubicBezTo>
                    <a:pt x="360712" y="421862"/>
                    <a:pt x="355092" y="654939"/>
                    <a:pt x="316230" y="899160"/>
                  </a:cubicBezTo>
                  <a:cubicBezTo>
                    <a:pt x="310706" y="938022"/>
                    <a:pt x="310706" y="1015746"/>
                    <a:pt x="266319" y="1004602"/>
                  </a:cubicBezTo>
                  <a:cubicBezTo>
                    <a:pt x="210788" y="987933"/>
                    <a:pt x="199739" y="910304"/>
                    <a:pt x="160877" y="860298"/>
                  </a:cubicBezTo>
                  <a:cubicBezTo>
                    <a:pt x="199739" y="915829"/>
                    <a:pt x="244126" y="1043464"/>
                    <a:pt x="266319" y="1015746"/>
                  </a:cubicBezTo>
                  <a:cubicBezTo>
                    <a:pt x="393954" y="888111"/>
                    <a:pt x="338423" y="666083"/>
                    <a:pt x="373380" y="483013"/>
                  </a:cubicBezTo>
                  <a:cubicBezTo>
                    <a:pt x="378905" y="448056"/>
                    <a:pt x="384429" y="419576"/>
                    <a:pt x="390049" y="39871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BA095C9-9CE1-4F3C-8C07-34F779D6AEF4}"/>
                </a:ext>
              </a:extLst>
            </p:cNvPr>
            <p:cNvSpPr/>
            <p:nvPr/>
          </p:nvSpPr>
          <p:spPr>
            <a:xfrm>
              <a:off x="9894481" y="3993617"/>
              <a:ext cx="366331" cy="866388"/>
            </a:xfrm>
            <a:custGeom>
              <a:avLst/>
              <a:gdLst>
                <a:gd name="connsiteX0" fmla="*/ 325850 w 366331"/>
                <a:gd name="connsiteY0" fmla="*/ 679418 h 866388"/>
                <a:gd name="connsiteX1" fmla="*/ 366332 w 366331"/>
                <a:gd name="connsiteY1" fmla="*/ 344138 h 866388"/>
                <a:gd name="connsiteX2" fmla="*/ 288608 w 366331"/>
                <a:gd name="connsiteY2" fmla="*/ 588359 h 866388"/>
                <a:gd name="connsiteX3" fmla="*/ 266414 w 366331"/>
                <a:gd name="connsiteY3" fmla="*/ 577215 h 866388"/>
                <a:gd name="connsiteX4" fmla="*/ 0 w 366331"/>
                <a:gd name="connsiteY4" fmla="*/ 0 h 866388"/>
                <a:gd name="connsiteX5" fmla="*/ 283083 w 366331"/>
                <a:gd name="connsiteY5" fmla="*/ 593884 h 866388"/>
                <a:gd name="connsiteX6" fmla="*/ 360807 w 366331"/>
                <a:gd name="connsiteY6" fmla="*/ 355282 h 866388"/>
                <a:gd name="connsiteX7" fmla="*/ 272034 w 366331"/>
                <a:gd name="connsiteY7" fmla="*/ 865918 h 866388"/>
                <a:gd name="connsiteX8" fmla="*/ 111062 w 366331"/>
                <a:gd name="connsiteY8" fmla="*/ 616172 h 866388"/>
                <a:gd name="connsiteX9" fmla="*/ 277559 w 366331"/>
                <a:gd name="connsiteY9" fmla="*/ 865918 h 866388"/>
                <a:gd name="connsiteX10" fmla="*/ 306514 w 366331"/>
                <a:gd name="connsiteY10" fmla="*/ 798766 h 866388"/>
                <a:gd name="connsiteX11" fmla="*/ 325850 w 366331"/>
                <a:gd name="connsiteY11" fmla="*/ 679418 h 86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331" h="866388">
                  <a:moveTo>
                    <a:pt x="325850" y="679418"/>
                  </a:moveTo>
                  <a:cubicBezTo>
                    <a:pt x="332994" y="566166"/>
                    <a:pt x="349663" y="455200"/>
                    <a:pt x="366332" y="344138"/>
                  </a:cubicBezTo>
                  <a:cubicBezTo>
                    <a:pt x="332994" y="421862"/>
                    <a:pt x="338614" y="510635"/>
                    <a:pt x="288608" y="588359"/>
                  </a:cubicBezTo>
                  <a:cubicBezTo>
                    <a:pt x="283083" y="593884"/>
                    <a:pt x="271939" y="582835"/>
                    <a:pt x="266414" y="577215"/>
                  </a:cubicBezTo>
                  <a:cubicBezTo>
                    <a:pt x="210884" y="371856"/>
                    <a:pt x="144304" y="155448"/>
                    <a:pt x="0" y="0"/>
                  </a:cubicBezTo>
                  <a:cubicBezTo>
                    <a:pt x="155353" y="160972"/>
                    <a:pt x="194215" y="394049"/>
                    <a:pt x="283083" y="593884"/>
                  </a:cubicBezTo>
                  <a:cubicBezTo>
                    <a:pt x="338614" y="527304"/>
                    <a:pt x="327470" y="432911"/>
                    <a:pt x="360807" y="355282"/>
                  </a:cubicBezTo>
                  <a:cubicBezTo>
                    <a:pt x="333089" y="521780"/>
                    <a:pt x="349663" y="710470"/>
                    <a:pt x="272034" y="865918"/>
                  </a:cubicBezTo>
                  <a:cubicBezTo>
                    <a:pt x="194310" y="804863"/>
                    <a:pt x="166592" y="693896"/>
                    <a:pt x="111062" y="616172"/>
                  </a:cubicBezTo>
                  <a:cubicBezTo>
                    <a:pt x="166592" y="699421"/>
                    <a:pt x="183166" y="821531"/>
                    <a:pt x="277559" y="865918"/>
                  </a:cubicBezTo>
                  <a:cubicBezTo>
                    <a:pt x="288608" y="871442"/>
                    <a:pt x="299752" y="827056"/>
                    <a:pt x="306514" y="798766"/>
                  </a:cubicBezTo>
                  <a:cubicBezTo>
                    <a:pt x="313563" y="767048"/>
                    <a:pt x="319945" y="726662"/>
                    <a:pt x="325850" y="6794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155A258-B6F6-4C86-B8D3-93123ECD1689}"/>
                </a:ext>
              </a:extLst>
            </p:cNvPr>
            <p:cNvSpPr/>
            <p:nvPr/>
          </p:nvSpPr>
          <p:spPr>
            <a:xfrm>
              <a:off x="10876699" y="4465467"/>
              <a:ext cx="1998154" cy="1664987"/>
            </a:xfrm>
            <a:custGeom>
              <a:avLst/>
              <a:gdLst>
                <a:gd name="connsiteX0" fmla="*/ 34576 w 1998154"/>
                <a:gd name="connsiteY0" fmla="*/ 1188071 h 1664987"/>
                <a:gd name="connsiteX1" fmla="*/ 33433 w 1998154"/>
                <a:gd name="connsiteY1" fmla="*/ 893463 h 1664987"/>
                <a:gd name="connsiteX2" fmla="*/ 72295 w 1998154"/>
                <a:gd name="connsiteY2" fmla="*/ 969091 h 1664987"/>
                <a:gd name="connsiteX3" fmla="*/ 111157 w 1998154"/>
                <a:gd name="connsiteY3" fmla="*/ 1050244 h 1664987"/>
                <a:gd name="connsiteX4" fmla="*/ 155543 w 1998154"/>
                <a:gd name="connsiteY4" fmla="*/ 1093202 h 1664987"/>
                <a:gd name="connsiteX5" fmla="*/ 255461 w 1998154"/>
                <a:gd name="connsiteY5" fmla="*/ 1009954 h 1664987"/>
                <a:gd name="connsiteX6" fmla="*/ 511683 w 1998154"/>
                <a:gd name="connsiteY6" fmla="*/ 9257 h 1664987"/>
                <a:gd name="connsiteX7" fmla="*/ 583597 w 1998154"/>
                <a:gd name="connsiteY7" fmla="*/ 6781 h 1664987"/>
                <a:gd name="connsiteX8" fmla="*/ 683419 w 1998154"/>
                <a:gd name="connsiteY8" fmla="*/ 27450 h 1664987"/>
                <a:gd name="connsiteX9" fmla="*/ 943642 w 1998154"/>
                <a:gd name="connsiteY9" fmla="*/ 1043291 h 1664987"/>
                <a:gd name="connsiteX10" fmla="*/ 1043559 w 1998154"/>
                <a:gd name="connsiteY10" fmla="*/ 1148733 h 1664987"/>
                <a:gd name="connsiteX11" fmla="*/ 1160145 w 1998154"/>
                <a:gd name="connsiteY11" fmla="*/ 1037767 h 1664987"/>
                <a:gd name="connsiteX12" fmla="*/ 1182338 w 1998154"/>
                <a:gd name="connsiteY12" fmla="*/ 1076629 h 1664987"/>
                <a:gd name="connsiteX13" fmla="*/ 1431417 w 1998154"/>
                <a:gd name="connsiteY13" fmla="*/ 861459 h 1664987"/>
                <a:gd name="connsiteX14" fmla="*/ 1565719 w 1998154"/>
                <a:gd name="connsiteY14" fmla="*/ 848029 h 1664987"/>
                <a:gd name="connsiteX15" fmla="*/ 1671257 w 1998154"/>
                <a:gd name="connsiteY15" fmla="*/ 862316 h 1664987"/>
                <a:gd name="connsiteX16" fmla="*/ 1998155 w 1998154"/>
                <a:gd name="connsiteY16" fmla="*/ 1664988 h 1664987"/>
                <a:gd name="connsiteX17" fmla="*/ 1942624 w 1998154"/>
                <a:gd name="connsiteY17" fmla="*/ 1520684 h 1664987"/>
                <a:gd name="connsiteX18" fmla="*/ 1674685 w 1998154"/>
                <a:gd name="connsiteY18" fmla="*/ 858125 h 1664987"/>
                <a:gd name="connsiteX19" fmla="*/ 1567434 w 1998154"/>
                <a:gd name="connsiteY19" fmla="*/ 844028 h 1664987"/>
                <a:gd name="connsiteX20" fmla="*/ 1431036 w 1998154"/>
                <a:gd name="connsiteY20" fmla="*/ 857744 h 1664987"/>
                <a:gd name="connsiteX21" fmla="*/ 1187863 w 1998154"/>
                <a:gd name="connsiteY21" fmla="*/ 1060055 h 1664987"/>
                <a:gd name="connsiteX22" fmla="*/ 1165670 w 1998154"/>
                <a:gd name="connsiteY22" fmla="*/ 1021193 h 1664987"/>
                <a:gd name="connsiteX23" fmla="*/ 1054703 w 1998154"/>
                <a:gd name="connsiteY23" fmla="*/ 1137779 h 1664987"/>
                <a:gd name="connsiteX24" fmla="*/ 976979 w 1998154"/>
                <a:gd name="connsiteY24" fmla="*/ 1104442 h 1664987"/>
                <a:gd name="connsiteX25" fmla="*/ 771620 w 1998154"/>
                <a:gd name="connsiteY25" fmla="*/ 155371 h 1664987"/>
                <a:gd name="connsiteX26" fmla="*/ 683800 w 1998154"/>
                <a:gd name="connsiteY26" fmla="*/ 23545 h 1664987"/>
                <a:gd name="connsiteX27" fmla="*/ 584073 w 1998154"/>
                <a:gd name="connsiteY27" fmla="*/ 3066 h 1664987"/>
                <a:gd name="connsiteX28" fmla="*/ 511016 w 1998154"/>
                <a:gd name="connsiteY28" fmla="*/ 5924 h 1664987"/>
                <a:gd name="connsiteX29" fmla="*/ 260985 w 1998154"/>
                <a:gd name="connsiteY29" fmla="*/ 921276 h 1664987"/>
                <a:gd name="connsiteX30" fmla="*/ 183261 w 1998154"/>
                <a:gd name="connsiteY30" fmla="*/ 1093298 h 1664987"/>
                <a:gd name="connsiteX31" fmla="*/ 105537 w 1998154"/>
                <a:gd name="connsiteY31" fmla="*/ 1032718 h 1664987"/>
                <a:gd name="connsiteX32" fmla="*/ 68771 w 1998154"/>
                <a:gd name="connsiteY32" fmla="*/ 952423 h 1664987"/>
                <a:gd name="connsiteX33" fmla="*/ 27813 w 1998154"/>
                <a:gd name="connsiteY33" fmla="*/ 876794 h 1664987"/>
                <a:gd name="connsiteX34" fmla="*/ 50006 w 1998154"/>
                <a:gd name="connsiteY34" fmla="*/ 1404003 h 1664987"/>
                <a:gd name="connsiteX35" fmla="*/ 38862 w 1998154"/>
                <a:gd name="connsiteY35" fmla="*/ 1542782 h 1664987"/>
                <a:gd name="connsiteX36" fmla="*/ 0 w 1998154"/>
                <a:gd name="connsiteY36" fmla="*/ 1470678 h 1664987"/>
                <a:gd name="connsiteX37" fmla="*/ 44387 w 1998154"/>
                <a:gd name="connsiteY37" fmla="*/ 1548402 h 1664987"/>
                <a:gd name="connsiteX38" fmla="*/ 45910 w 1998154"/>
                <a:gd name="connsiteY38" fmla="*/ 1323421 h 1664987"/>
                <a:gd name="connsiteX39" fmla="*/ 34576 w 1998154"/>
                <a:gd name="connsiteY39" fmla="*/ 1188071 h 166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98154" h="1664987">
                  <a:moveTo>
                    <a:pt x="34576" y="1188071"/>
                  </a:moveTo>
                  <a:cubicBezTo>
                    <a:pt x="38957" y="1087773"/>
                    <a:pt x="95" y="987856"/>
                    <a:pt x="33433" y="893463"/>
                  </a:cubicBezTo>
                  <a:cubicBezTo>
                    <a:pt x="50102" y="915656"/>
                    <a:pt x="61151" y="942041"/>
                    <a:pt x="72295" y="969091"/>
                  </a:cubicBezTo>
                  <a:cubicBezTo>
                    <a:pt x="83439" y="996142"/>
                    <a:pt x="94488" y="1023860"/>
                    <a:pt x="111157" y="1050244"/>
                  </a:cubicBezTo>
                  <a:cubicBezTo>
                    <a:pt x="122206" y="1065484"/>
                    <a:pt x="133350" y="1098822"/>
                    <a:pt x="155543" y="1093202"/>
                  </a:cubicBezTo>
                  <a:cubicBezTo>
                    <a:pt x="199930" y="1087678"/>
                    <a:pt x="238792" y="1065484"/>
                    <a:pt x="255461" y="1009954"/>
                  </a:cubicBezTo>
                  <a:cubicBezTo>
                    <a:pt x="327565" y="671435"/>
                    <a:pt x="266605" y="266242"/>
                    <a:pt x="511683" y="9257"/>
                  </a:cubicBezTo>
                  <a:cubicBezTo>
                    <a:pt x="533972" y="2209"/>
                    <a:pt x="558070" y="2399"/>
                    <a:pt x="583597" y="6781"/>
                  </a:cubicBezTo>
                  <a:cubicBezTo>
                    <a:pt x="584549" y="6876"/>
                    <a:pt x="631888" y="10591"/>
                    <a:pt x="683419" y="27450"/>
                  </a:cubicBezTo>
                  <a:cubicBezTo>
                    <a:pt x="893731" y="316248"/>
                    <a:pt x="827151" y="710297"/>
                    <a:pt x="943642" y="1043291"/>
                  </a:cubicBezTo>
                  <a:cubicBezTo>
                    <a:pt x="960311" y="1087678"/>
                    <a:pt x="988028" y="1170926"/>
                    <a:pt x="1043559" y="1148733"/>
                  </a:cubicBezTo>
                  <a:cubicBezTo>
                    <a:pt x="1087946" y="1132064"/>
                    <a:pt x="1143476" y="1093202"/>
                    <a:pt x="1160145" y="1037767"/>
                  </a:cubicBezTo>
                  <a:cubicBezTo>
                    <a:pt x="1182338" y="1043291"/>
                    <a:pt x="1165670" y="1093298"/>
                    <a:pt x="1182338" y="1076629"/>
                  </a:cubicBezTo>
                  <a:cubicBezTo>
                    <a:pt x="1248918" y="982331"/>
                    <a:pt x="1309973" y="876794"/>
                    <a:pt x="1431417" y="861459"/>
                  </a:cubicBezTo>
                  <a:cubicBezTo>
                    <a:pt x="1474375" y="858030"/>
                    <a:pt x="1519618" y="853458"/>
                    <a:pt x="1565719" y="848029"/>
                  </a:cubicBezTo>
                  <a:cubicBezTo>
                    <a:pt x="1600295" y="843933"/>
                    <a:pt x="1635443" y="845266"/>
                    <a:pt x="1671257" y="862316"/>
                  </a:cubicBezTo>
                  <a:cubicBezTo>
                    <a:pt x="1887188" y="1065580"/>
                    <a:pt x="1870519" y="1404098"/>
                    <a:pt x="1998155" y="1664988"/>
                  </a:cubicBezTo>
                  <a:cubicBezTo>
                    <a:pt x="1975961" y="1615077"/>
                    <a:pt x="1964817" y="1570691"/>
                    <a:pt x="1942624" y="1520684"/>
                  </a:cubicBezTo>
                  <a:cubicBezTo>
                    <a:pt x="1859375" y="1298657"/>
                    <a:pt x="1853851" y="1026718"/>
                    <a:pt x="1674685" y="858125"/>
                  </a:cubicBezTo>
                  <a:cubicBezTo>
                    <a:pt x="1638300" y="839742"/>
                    <a:pt x="1602581" y="839837"/>
                    <a:pt x="1567434" y="844028"/>
                  </a:cubicBezTo>
                  <a:cubicBezTo>
                    <a:pt x="1520571" y="849553"/>
                    <a:pt x="1474660" y="854220"/>
                    <a:pt x="1431036" y="857744"/>
                  </a:cubicBezTo>
                  <a:cubicBezTo>
                    <a:pt x="1315498" y="865841"/>
                    <a:pt x="1254443" y="971282"/>
                    <a:pt x="1187863" y="1060055"/>
                  </a:cubicBezTo>
                  <a:cubicBezTo>
                    <a:pt x="1171194" y="1076724"/>
                    <a:pt x="1182338" y="1032337"/>
                    <a:pt x="1165670" y="1021193"/>
                  </a:cubicBezTo>
                  <a:cubicBezTo>
                    <a:pt x="1154525" y="1082249"/>
                    <a:pt x="1093565" y="1098917"/>
                    <a:pt x="1054703" y="1137779"/>
                  </a:cubicBezTo>
                  <a:cubicBezTo>
                    <a:pt x="1021366" y="1159973"/>
                    <a:pt x="982599" y="1132255"/>
                    <a:pt x="976979" y="1104442"/>
                  </a:cubicBezTo>
                  <a:cubicBezTo>
                    <a:pt x="854869" y="799166"/>
                    <a:pt x="866013" y="471791"/>
                    <a:pt x="771620" y="155371"/>
                  </a:cubicBezTo>
                  <a:cubicBezTo>
                    <a:pt x="754952" y="105460"/>
                    <a:pt x="727234" y="55453"/>
                    <a:pt x="683800" y="23545"/>
                  </a:cubicBezTo>
                  <a:cubicBezTo>
                    <a:pt x="632079" y="6781"/>
                    <a:pt x="584359" y="3066"/>
                    <a:pt x="584073" y="3066"/>
                  </a:cubicBezTo>
                  <a:cubicBezTo>
                    <a:pt x="558165" y="-1411"/>
                    <a:pt x="533686" y="-1411"/>
                    <a:pt x="511016" y="5924"/>
                  </a:cubicBezTo>
                  <a:cubicBezTo>
                    <a:pt x="288798" y="238619"/>
                    <a:pt x="333184" y="610475"/>
                    <a:pt x="260985" y="921276"/>
                  </a:cubicBezTo>
                  <a:cubicBezTo>
                    <a:pt x="244316" y="982331"/>
                    <a:pt x="255461" y="1082249"/>
                    <a:pt x="183261" y="1093298"/>
                  </a:cubicBezTo>
                  <a:cubicBezTo>
                    <a:pt x="155543" y="1093298"/>
                    <a:pt x="122206" y="1065580"/>
                    <a:pt x="105537" y="1032718"/>
                  </a:cubicBezTo>
                  <a:cubicBezTo>
                    <a:pt x="88868" y="1007287"/>
                    <a:pt x="79153" y="979474"/>
                    <a:pt x="68771" y="952423"/>
                  </a:cubicBezTo>
                  <a:cubicBezTo>
                    <a:pt x="58388" y="925372"/>
                    <a:pt x="47244" y="898987"/>
                    <a:pt x="27813" y="876794"/>
                  </a:cubicBezTo>
                  <a:cubicBezTo>
                    <a:pt x="-5524" y="1054435"/>
                    <a:pt x="50006" y="1226457"/>
                    <a:pt x="50006" y="1404003"/>
                  </a:cubicBezTo>
                  <a:cubicBezTo>
                    <a:pt x="50006" y="1448390"/>
                    <a:pt x="61151" y="1498300"/>
                    <a:pt x="38862" y="1542782"/>
                  </a:cubicBezTo>
                  <a:cubicBezTo>
                    <a:pt x="27718" y="1520589"/>
                    <a:pt x="11144" y="1498396"/>
                    <a:pt x="0" y="1470678"/>
                  </a:cubicBezTo>
                  <a:cubicBezTo>
                    <a:pt x="11144" y="1498396"/>
                    <a:pt x="38862" y="1565071"/>
                    <a:pt x="44387" y="1548402"/>
                  </a:cubicBezTo>
                  <a:cubicBezTo>
                    <a:pt x="77724" y="1487347"/>
                    <a:pt x="55531" y="1398574"/>
                    <a:pt x="45910" y="1323421"/>
                  </a:cubicBezTo>
                  <a:cubicBezTo>
                    <a:pt x="42386" y="1279702"/>
                    <a:pt x="38291" y="1233601"/>
                    <a:pt x="34576" y="11880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291B16E-EF73-489B-9702-4928F5190CB2}"/>
                </a:ext>
              </a:extLst>
            </p:cNvPr>
            <p:cNvSpPr/>
            <p:nvPr/>
          </p:nvSpPr>
          <p:spPr>
            <a:xfrm>
              <a:off x="9905530" y="4054767"/>
              <a:ext cx="294375" cy="697367"/>
            </a:xfrm>
            <a:custGeom>
              <a:avLst/>
              <a:gdLst>
                <a:gd name="connsiteX0" fmla="*/ 294227 w 294375"/>
                <a:gd name="connsiteY0" fmla="*/ 632460 h 697367"/>
                <a:gd name="connsiteX1" fmla="*/ 266414 w 294375"/>
                <a:gd name="connsiteY1" fmla="*/ 643795 h 697367"/>
                <a:gd name="connsiteX2" fmla="*/ 177641 w 294375"/>
                <a:gd name="connsiteY2" fmla="*/ 477298 h 697367"/>
                <a:gd name="connsiteX3" fmla="*/ 0 w 294375"/>
                <a:gd name="connsiteY3" fmla="*/ 0 h 697367"/>
                <a:gd name="connsiteX4" fmla="*/ 183166 w 294375"/>
                <a:gd name="connsiteY4" fmla="*/ 510635 h 697367"/>
                <a:gd name="connsiteX5" fmla="*/ 266414 w 294375"/>
                <a:gd name="connsiteY5" fmla="*/ 660464 h 697367"/>
                <a:gd name="connsiteX6" fmla="*/ 288608 w 294375"/>
                <a:gd name="connsiteY6" fmla="*/ 643795 h 697367"/>
                <a:gd name="connsiteX7" fmla="*/ 249745 w 294375"/>
                <a:gd name="connsiteY7" fmla="*/ 693706 h 697367"/>
                <a:gd name="connsiteX8" fmla="*/ 61055 w 294375"/>
                <a:gd name="connsiteY8" fmla="*/ 388429 h 697367"/>
                <a:gd name="connsiteX9" fmla="*/ 223361 w 294375"/>
                <a:gd name="connsiteY9" fmla="*/ 664845 h 697367"/>
                <a:gd name="connsiteX10" fmla="*/ 294227 w 294375"/>
                <a:gd name="connsiteY10" fmla="*/ 632460 h 69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375" h="697367">
                  <a:moveTo>
                    <a:pt x="294227" y="632460"/>
                  </a:moveTo>
                  <a:cubicBezTo>
                    <a:pt x="288608" y="643795"/>
                    <a:pt x="271939" y="649319"/>
                    <a:pt x="266414" y="643795"/>
                  </a:cubicBezTo>
                  <a:cubicBezTo>
                    <a:pt x="210883" y="610457"/>
                    <a:pt x="183166" y="538353"/>
                    <a:pt x="177641" y="477298"/>
                  </a:cubicBezTo>
                  <a:cubicBezTo>
                    <a:pt x="155448" y="305276"/>
                    <a:pt x="94393" y="144304"/>
                    <a:pt x="0" y="0"/>
                  </a:cubicBezTo>
                  <a:cubicBezTo>
                    <a:pt x="99917" y="149828"/>
                    <a:pt x="144304" y="321945"/>
                    <a:pt x="183166" y="510635"/>
                  </a:cubicBezTo>
                  <a:cubicBezTo>
                    <a:pt x="194310" y="566166"/>
                    <a:pt x="216503" y="621601"/>
                    <a:pt x="266414" y="660464"/>
                  </a:cubicBezTo>
                  <a:cubicBezTo>
                    <a:pt x="271939" y="660464"/>
                    <a:pt x="283083" y="649319"/>
                    <a:pt x="288608" y="643795"/>
                  </a:cubicBezTo>
                  <a:cubicBezTo>
                    <a:pt x="288608" y="665988"/>
                    <a:pt x="266414" y="710375"/>
                    <a:pt x="249745" y="693706"/>
                  </a:cubicBezTo>
                  <a:cubicBezTo>
                    <a:pt x="144304" y="621601"/>
                    <a:pt x="127635" y="488347"/>
                    <a:pt x="61055" y="388429"/>
                  </a:cubicBezTo>
                  <a:cubicBezTo>
                    <a:pt x="116586" y="482727"/>
                    <a:pt x="138779" y="588264"/>
                    <a:pt x="223361" y="664845"/>
                  </a:cubicBezTo>
                  <a:cubicBezTo>
                    <a:pt x="287846" y="683990"/>
                    <a:pt x="295656" y="641033"/>
                    <a:pt x="294227" y="63246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E6586EA-0864-406F-8CE6-3E6451B9EFF4}"/>
                </a:ext>
              </a:extLst>
            </p:cNvPr>
            <p:cNvSpPr/>
            <p:nvPr/>
          </p:nvSpPr>
          <p:spPr>
            <a:xfrm>
              <a:off x="9911150" y="4132396"/>
              <a:ext cx="123951" cy="382082"/>
            </a:xfrm>
            <a:custGeom>
              <a:avLst/>
              <a:gdLst>
                <a:gd name="connsiteX0" fmla="*/ 123825 w 123951"/>
                <a:gd name="connsiteY0" fmla="*/ 379952 h 382082"/>
                <a:gd name="connsiteX1" fmla="*/ 66580 w 123951"/>
                <a:gd name="connsiteY1" fmla="*/ 160973 h 382082"/>
                <a:gd name="connsiteX2" fmla="*/ 0 w 123951"/>
                <a:gd name="connsiteY2" fmla="*/ 0 h 382082"/>
                <a:gd name="connsiteX3" fmla="*/ 33338 w 123951"/>
                <a:gd name="connsiteY3" fmla="*/ 61055 h 382082"/>
                <a:gd name="connsiteX4" fmla="*/ 5620 w 123951"/>
                <a:gd name="connsiteY4" fmla="*/ 5525 h 382082"/>
                <a:gd name="connsiteX5" fmla="*/ 116586 w 123951"/>
                <a:gd name="connsiteY5" fmla="*/ 366236 h 382082"/>
                <a:gd name="connsiteX6" fmla="*/ 38862 w 123951"/>
                <a:gd name="connsiteY6" fmla="*/ 233077 h 382082"/>
                <a:gd name="connsiteX7" fmla="*/ 108585 w 123951"/>
                <a:gd name="connsiteY7" fmla="*/ 357664 h 382082"/>
                <a:gd name="connsiteX8" fmla="*/ 123825 w 123951"/>
                <a:gd name="connsiteY8" fmla="*/ 379952 h 38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951" h="382082">
                  <a:moveTo>
                    <a:pt x="123825" y="379952"/>
                  </a:moveTo>
                  <a:cubicBezTo>
                    <a:pt x="88773" y="305276"/>
                    <a:pt x="83249" y="238601"/>
                    <a:pt x="66580" y="160973"/>
                  </a:cubicBezTo>
                  <a:cubicBezTo>
                    <a:pt x="55435" y="99917"/>
                    <a:pt x="27718" y="50006"/>
                    <a:pt x="0" y="0"/>
                  </a:cubicBezTo>
                  <a:cubicBezTo>
                    <a:pt x="11144" y="16669"/>
                    <a:pt x="16669" y="44387"/>
                    <a:pt x="33338" y="61055"/>
                  </a:cubicBezTo>
                  <a:cubicBezTo>
                    <a:pt x="22193" y="44387"/>
                    <a:pt x="11144" y="27718"/>
                    <a:pt x="5620" y="5525"/>
                  </a:cubicBezTo>
                  <a:cubicBezTo>
                    <a:pt x="72200" y="116491"/>
                    <a:pt x="66675" y="249746"/>
                    <a:pt x="116586" y="366236"/>
                  </a:cubicBezTo>
                  <a:cubicBezTo>
                    <a:pt x="88868" y="321850"/>
                    <a:pt x="66675" y="277463"/>
                    <a:pt x="38862" y="233077"/>
                  </a:cubicBezTo>
                  <a:cubicBezTo>
                    <a:pt x="66580" y="271939"/>
                    <a:pt x="83249" y="316325"/>
                    <a:pt x="108585" y="357664"/>
                  </a:cubicBezTo>
                  <a:cubicBezTo>
                    <a:pt x="121349" y="381286"/>
                    <a:pt x="124682" y="385382"/>
                    <a:pt x="123825" y="37995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3E15529-6D6E-4129-B301-AFFE6559EB0D}"/>
                </a:ext>
              </a:extLst>
            </p:cNvPr>
            <p:cNvSpPr/>
            <p:nvPr/>
          </p:nvSpPr>
          <p:spPr>
            <a:xfrm>
              <a:off x="9922294" y="4193451"/>
              <a:ext cx="14199" cy="59245"/>
            </a:xfrm>
            <a:custGeom>
              <a:avLst/>
              <a:gdLst>
                <a:gd name="connsiteX0" fmla="*/ 9525 w 14199"/>
                <a:gd name="connsiteY0" fmla="*/ 26384 h 59245"/>
                <a:gd name="connsiteX1" fmla="*/ 0 w 14199"/>
                <a:gd name="connsiteY1" fmla="*/ 0 h 59245"/>
                <a:gd name="connsiteX2" fmla="*/ 10287 w 14199"/>
                <a:gd name="connsiteY2" fmla="*/ 59246 h 59245"/>
                <a:gd name="connsiteX3" fmla="*/ 9525 w 14199"/>
                <a:gd name="connsiteY3" fmla="*/ 26384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9" h="59245">
                  <a:moveTo>
                    <a:pt x="9525" y="26384"/>
                  </a:moveTo>
                  <a:cubicBezTo>
                    <a:pt x="5524" y="16669"/>
                    <a:pt x="5524" y="11144"/>
                    <a:pt x="0" y="0"/>
                  </a:cubicBezTo>
                  <a:cubicBezTo>
                    <a:pt x="5524" y="22193"/>
                    <a:pt x="5524" y="38862"/>
                    <a:pt x="10287" y="59246"/>
                  </a:cubicBezTo>
                  <a:cubicBezTo>
                    <a:pt x="15716" y="56579"/>
                    <a:pt x="15526" y="45339"/>
                    <a:pt x="9525" y="2638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5079EC9-918B-44D2-81E8-9E2E187F26CB}"/>
                </a:ext>
              </a:extLst>
            </p:cNvPr>
            <p:cNvSpPr/>
            <p:nvPr/>
          </p:nvSpPr>
          <p:spPr>
            <a:xfrm>
              <a:off x="11038910" y="6505168"/>
              <a:ext cx="2412" cy="49625"/>
            </a:xfrm>
            <a:custGeom>
              <a:avLst/>
              <a:gdLst>
                <a:gd name="connsiteX0" fmla="*/ 0 w 2412"/>
                <a:gd name="connsiteY0" fmla="*/ 49625 h 49625"/>
                <a:gd name="connsiteX1" fmla="*/ 2381 w 2412"/>
                <a:gd name="connsiteY1" fmla="*/ 0 h 49625"/>
                <a:gd name="connsiteX2" fmla="*/ 0 w 2412"/>
                <a:gd name="connsiteY2" fmla="*/ 49625 h 4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" h="49625">
                  <a:moveTo>
                    <a:pt x="0" y="49625"/>
                  </a:moveTo>
                  <a:cubicBezTo>
                    <a:pt x="1810" y="37433"/>
                    <a:pt x="2572" y="20764"/>
                    <a:pt x="2381" y="0"/>
                  </a:cubicBezTo>
                  <a:cubicBezTo>
                    <a:pt x="2572" y="19907"/>
                    <a:pt x="1905" y="36862"/>
                    <a:pt x="0" y="4962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81DEE94-6CE7-46CA-A7F4-26DF8370AB84}"/>
                </a:ext>
              </a:extLst>
            </p:cNvPr>
            <p:cNvSpPr/>
            <p:nvPr/>
          </p:nvSpPr>
          <p:spPr>
            <a:xfrm>
              <a:off x="10933091" y="4499237"/>
              <a:ext cx="1880898" cy="2085941"/>
            </a:xfrm>
            <a:custGeom>
              <a:avLst/>
              <a:gdLst>
                <a:gd name="connsiteX0" fmla="*/ 53432 w 1880898"/>
                <a:gd name="connsiteY0" fmla="*/ 1525395 h 2085941"/>
                <a:gd name="connsiteX1" fmla="*/ 40668 w 1880898"/>
                <a:gd name="connsiteY1" fmla="*/ 1447386 h 2085941"/>
                <a:gd name="connsiteX2" fmla="*/ 25619 w 1880898"/>
                <a:gd name="connsiteY2" fmla="*/ 1369948 h 2085941"/>
                <a:gd name="connsiteX3" fmla="*/ 568 w 1880898"/>
                <a:gd name="connsiteY3" fmla="*/ 1137157 h 2085941"/>
                <a:gd name="connsiteX4" fmla="*/ 10379 w 1880898"/>
                <a:gd name="connsiteY4" fmla="*/ 1059433 h 2085941"/>
                <a:gd name="connsiteX5" fmla="*/ 160207 w 1880898"/>
                <a:gd name="connsiteY5" fmla="*/ 1092770 h 2085941"/>
                <a:gd name="connsiteX6" fmla="*/ 365566 w 1880898"/>
                <a:gd name="connsiteY6" fmla="*/ 165892 h 2085941"/>
                <a:gd name="connsiteX7" fmla="*/ 502726 w 1880898"/>
                <a:gd name="connsiteY7" fmla="*/ 4920 h 2085941"/>
                <a:gd name="connsiteX8" fmla="*/ 581498 w 1880898"/>
                <a:gd name="connsiteY8" fmla="*/ 11206 h 2085941"/>
                <a:gd name="connsiteX9" fmla="*/ 693131 w 1880898"/>
                <a:gd name="connsiteY9" fmla="*/ 126935 h 2085941"/>
                <a:gd name="connsiteX10" fmla="*/ 965069 w 1880898"/>
                <a:gd name="connsiteY10" fmla="*/ 1214690 h 2085941"/>
                <a:gd name="connsiteX11" fmla="*/ 1081655 w 1880898"/>
                <a:gd name="connsiteY11" fmla="*/ 1236883 h 2085941"/>
                <a:gd name="connsiteX12" fmla="*/ 1396743 w 1880898"/>
                <a:gd name="connsiteY12" fmla="*/ 859027 h 2085941"/>
                <a:gd name="connsiteX13" fmla="*/ 1540570 w 1880898"/>
                <a:gd name="connsiteY13" fmla="*/ 841405 h 2085941"/>
                <a:gd name="connsiteX14" fmla="*/ 1880898 w 1880898"/>
                <a:gd name="connsiteY14" fmla="*/ 1503202 h 2085941"/>
                <a:gd name="connsiteX15" fmla="*/ 1544285 w 1880898"/>
                <a:gd name="connsiteY15" fmla="*/ 837119 h 2085941"/>
                <a:gd name="connsiteX16" fmla="*/ 1398267 w 1880898"/>
                <a:gd name="connsiteY16" fmla="*/ 855026 h 2085941"/>
                <a:gd name="connsiteX17" fmla="*/ 1087275 w 1880898"/>
                <a:gd name="connsiteY17" fmla="*/ 1220119 h 2085941"/>
                <a:gd name="connsiteX18" fmla="*/ 965165 w 1880898"/>
                <a:gd name="connsiteY18" fmla="*/ 1208975 h 2085941"/>
                <a:gd name="connsiteX19" fmla="*/ 693226 w 1880898"/>
                <a:gd name="connsiteY19" fmla="*/ 121220 h 2085941"/>
                <a:gd name="connsiteX20" fmla="*/ 582450 w 1880898"/>
                <a:gd name="connsiteY20" fmla="*/ 7301 h 2085941"/>
                <a:gd name="connsiteX21" fmla="*/ 502631 w 1880898"/>
                <a:gd name="connsiteY21" fmla="*/ 919 h 2085941"/>
                <a:gd name="connsiteX22" fmla="*/ 288032 w 1880898"/>
                <a:gd name="connsiteY22" fmla="*/ 398778 h 2085941"/>
                <a:gd name="connsiteX23" fmla="*/ 165922 w 1880898"/>
                <a:gd name="connsiteY23" fmla="*/ 1081435 h 2085941"/>
                <a:gd name="connsiteX24" fmla="*/ 4949 w 1880898"/>
                <a:gd name="connsiteY24" fmla="*/ 1048098 h 2085941"/>
                <a:gd name="connsiteX25" fmla="*/ 1616 w 1880898"/>
                <a:gd name="connsiteY25" fmla="*/ 1129346 h 2085941"/>
                <a:gd name="connsiteX26" fmla="*/ 22952 w 1880898"/>
                <a:gd name="connsiteY26" fmla="*/ 1370519 h 2085941"/>
                <a:gd name="connsiteX27" fmla="*/ 36953 w 1880898"/>
                <a:gd name="connsiteY27" fmla="*/ 1450434 h 2085941"/>
                <a:gd name="connsiteX28" fmla="*/ 99437 w 1880898"/>
                <a:gd name="connsiteY28" fmla="*/ 2085942 h 2085941"/>
                <a:gd name="connsiteX29" fmla="*/ 69338 w 1880898"/>
                <a:gd name="connsiteY29" fmla="*/ 1612359 h 2085941"/>
                <a:gd name="connsiteX30" fmla="*/ 53432 w 1880898"/>
                <a:gd name="connsiteY30" fmla="*/ 1525395 h 2085941"/>
                <a:gd name="connsiteX31" fmla="*/ 105819 w 1880898"/>
                <a:gd name="connsiteY31" fmla="*/ 2055557 h 2085941"/>
                <a:gd name="connsiteX32" fmla="*/ 104771 w 1880898"/>
                <a:gd name="connsiteY32" fmla="*/ 1936495 h 2085941"/>
                <a:gd name="connsiteX33" fmla="*/ 108296 w 1880898"/>
                <a:gd name="connsiteY33" fmla="*/ 2005932 h 2085941"/>
                <a:gd name="connsiteX34" fmla="*/ 105819 w 1880898"/>
                <a:gd name="connsiteY34" fmla="*/ 2055557 h 208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80898" h="2085941">
                  <a:moveTo>
                    <a:pt x="53432" y="1525395"/>
                  </a:moveTo>
                  <a:cubicBezTo>
                    <a:pt x="49907" y="1499297"/>
                    <a:pt x="45526" y="1473294"/>
                    <a:pt x="40668" y="1447386"/>
                  </a:cubicBezTo>
                  <a:cubicBezTo>
                    <a:pt x="35810" y="1421573"/>
                    <a:pt x="30667" y="1395856"/>
                    <a:pt x="25619" y="1369948"/>
                  </a:cubicBezTo>
                  <a:cubicBezTo>
                    <a:pt x="10474" y="1292509"/>
                    <a:pt x="-2956" y="1214881"/>
                    <a:pt x="568" y="1137157"/>
                  </a:cubicBezTo>
                  <a:cubicBezTo>
                    <a:pt x="1806" y="1111249"/>
                    <a:pt x="4854" y="1085341"/>
                    <a:pt x="10379" y="1059433"/>
                  </a:cubicBezTo>
                  <a:cubicBezTo>
                    <a:pt x="49241" y="1098295"/>
                    <a:pt x="143633" y="1137157"/>
                    <a:pt x="160207" y="1092770"/>
                  </a:cubicBezTo>
                  <a:cubicBezTo>
                    <a:pt x="282317" y="798638"/>
                    <a:pt x="226787" y="465644"/>
                    <a:pt x="365566" y="165892"/>
                  </a:cubicBezTo>
                  <a:cubicBezTo>
                    <a:pt x="393284" y="99313"/>
                    <a:pt x="415477" y="10540"/>
                    <a:pt x="502726" y="4920"/>
                  </a:cubicBezTo>
                  <a:cubicBezTo>
                    <a:pt x="525967" y="2634"/>
                    <a:pt x="551970" y="4825"/>
                    <a:pt x="581498" y="11206"/>
                  </a:cubicBezTo>
                  <a:cubicBezTo>
                    <a:pt x="631980" y="32638"/>
                    <a:pt x="676462" y="71500"/>
                    <a:pt x="693131" y="126935"/>
                  </a:cubicBezTo>
                  <a:cubicBezTo>
                    <a:pt x="820766" y="487647"/>
                    <a:pt x="743042" y="898365"/>
                    <a:pt x="965069" y="1214690"/>
                  </a:cubicBezTo>
                  <a:cubicBezTo>
                    <a:pt x="981738" y="1236883"/>
                    <a:pt x="1042793" y="1170303"/>
                    <a:pt x="1081655" y="1236883"/>
                  </a:cubicBezTo>
                  <a:cubicBezTo>
                    <a:pt x="1164904" y="1098104"/>
                    <a:pt x="1192622" y="859503"/>
                    <a:pt x="1396743" y="859027"/>
                  </a:cubicBezTo>
                  <a:cubicBezTo>
                    <a:pt x="1440081" y="854074"/>
                    <a:pt x="1489135" y="848168"/>
                    <a:pt x="1540570" y="841405"/>
                  </a:cubicBezTo>
                  <a:cubicBezTo>
                    <a:pt x="1808794" y="914938"/>
                    <a:pt x="1786601" y="1286699"/>
                    <a:pt x="1880898" y="1503202"/>
                  </a:cubicBezTo>
                  <a:cubicBezTo>
                    <a:pt x="1786505" y="1286794"/>
                    <a:pt x="1814318" y="914938"/>
                    <a:pt x="1544285" y="837119"/>
                  </a:cubicBezTo>
                  <a:cubicBezTo>
                    <a:pt x="1492088" y="843977"/>
                    <a:pt x="1442272" y="849978"/>
                    <a:pt x="1398267" y="855026"/>
                  </a:cubicBezTo>
                  <a:cubicBezTo>
                    <a:pt x="1203861" y="859408"/>
                    <a:pt x="1159475" y="1081435"/>
                    <a:pt x="1087275" y="1220119"/>
                  </a:cubicBezTo>
                  <a:cubicBezTo>
                    <a:pt x="1048413" y="1153540"/>
                    <a:pt x="976309" y="1220119"/>
                    <a:pt x="965165" y="1208975"/>
                  </a:cubicBezTo>
                  <a:cubicBezTo>
                    <a:pt x="743137" y="881506"/>
                    <a:pt x="820861" y="481932"/>
                    <a:pt x="693226" y="121220"/>
                  </a:cubicBezTo>
                  <a:cubicBezTo>
                    <a:pt x="671033" y="71309"/>
                    <a:pt x="637695" y="26827"/>
                    <a:pt x="582450" y="7301"/>
                  </a:cubicBezTo>
                  <a:cubicBezTo>
                    <a:pt x="552542" y="824"/>
                    <a:pt x="526253" y="-1462"/>
                    <a:pt x="502631" y="919"/>
                  </a:cubicBezTo>
                  <a:cubicBezTo>
                    <a:pt x="349088" y="49116"/>
                    <a:pt x="332419" y="259999"/>
                    <a:pt x="288032" y="398778"/>
                  </a:cubicBezTo>
                  <a:cubicBezTo>
                    <a:pt x="226977" y="626331"/>
                    <a:pt x="265839" y="870552"/>
                    <a:pt x="165922" y="1081435"/>
                  </a:cubicBezTo>
                  <a:cubicBezTo>
                    <a:pt x="138204" y="1148015"/>
                    <a:pt x="54956" y="1075911"/>
                    <a:pt x="4949" y="1048098"/>
                  </a:cubicBezTo>
                  <a:cubicBezTo>
                    <a:pt x="2759" y="1075244"/>
                    <a:pt x="1616" y="1102390"/>
                    <a:pt x="1616" y="1129346"/>
                  </a:cubicBezTo>
                  <a:cubicBezTo>
                    <a:pt x="1425" y="1210309"/>
                    <a:pt x="10093" y="1290509"/>
                    <a:pt x="22952" y="1370519"/>
                  </a:cubicBezTo>
                  <a:cubicBezTo>
                    <a:pt x="27238" y="1397189"/>
                    <a:pt x="31905" y="1423859"/>
                    <a:pt x="36953" y="1450434"/>
                  </a:cubicBezTo>
                  <a:cubicBezTo>
                    <a:pt x="77149" y="1658555"/>
                    <a:pt x="121631" y="1869439"/>
                    <a:pt x="99437" y="2085942"/>
                  </a:cubicBezTo>
                  <a:cubicBezTo>
                    <a:pt x="132775" y="1930589"/>
                    <a:pt x="77244" y="1769617"/>
                    <a:pt x="69338" y="1612359"/>
                  </a:cubicBezTo>
                  <a:cubicBezTo>
                    <a:pt x="64195" y="1584546"/>
                    <a:pt x="58956" y="1555590"/>
                    <a:pt x="53432" y="1525395"/>
                  </a:cubicBezTo>
                  <a:close/>
                  <a:moveTo>
                    <a:pt x="105819" y="2055557"/>
                  </a:moveTo>
                  <a:cubicBezTo>
                    <a:pt x="104771" y="2014123"/>
                    <a:pt x="104771" y="1975261"/>
                    <a:pt x="104771" y="1936495"/>
                  </a:cubicBezTo>
                  <a:cubicBezTo>
                    <a:pt x="104771" y="1958688"/>
                    <a:pt x="99247" y="1986406"/>
                    <a:pt x="108296" y="2005932"/>
                  </a:cubicBezTo>
                  <a:cubicBezTo>
                    <a:pt x="108391" y="2026696"/>
                    <a:pt x="107629" y="2043365"/>
                    <a:pt x="105819" y="20555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7009BF2-BAD0-4060-A769-A2765890A570}"/>
                </a:ext>
              </a:extLst>
            </p:cNvPr>
            <p:cNvSpPr/>
            <p:nvPr/>
          </p:nvSpPr>
          <p:spPr>
            <a:xfrm>
              <a:off x="11553584" y="5429830"/>
              <a:ext cx="682904" cy="1150860"/>
            </a:xfrm>
            <a:custGeom>
              <a:avLst/>
              <a:gdLst>
                <a:gd name="connsiteX0" fmla="*/ 8153 w 682904"/>
                <a:gd name="connsiteY0" fmla="*/ 100931 h 1150860"/>
                <a:gd name="connsiteX1" fmla="*/ 11392 w 682904"/>
                <a:gd name="connsiteY1" fmla="*/ 6824 h 1150860"/>
                <a:gd name="connsiteX2" fmla="*/ 227800 w 682904"/>
                <a:gd name="connsiteY2" fmla="*/ 978088 h 1150860"/>
                <a:gd name="connsiteX3" fmla="*/ 288855 w 682904"/>
                <a:gd name="connsiteY3" fmla="*/ 1139061 h 1150860"/>
                <a:gd name="connsiteX4" fmla="*/ 477545 w 682904"/>
                <a:gd name="connsiteY4" fmla="*/ 567370 h 1150860"/>
                <a:gd name="connsiteX5" fmla="*/ 682904 w 682904"/>
                <a:gd name="connsiteY5" fmla="*/ 134459 h 1150860"/>
                <a:gd name="connsiteX6" fmla="*/ 333242 w 682904"/>
                <a:gd name="connsiteY6" fmla="*/ 1127916 h 1150860"/>
                <a:gd name="connsiteX7" fmla="*/ 272186 w 682904"/>
                <a:gd name="connsiteY7" fmla="*/ 1127916 h 1150860"/>
                <a:gd name="connsiteX8" fmla="*/ 111214 w 682904"/>
                <a:gd name="connsiteY8" fmla="*/ 251045 h 1150860"/>
                <a:gd name="connsiteX9" fmla="*/ 44634 w 682904"/>
                <a:gd name="connsiteY9" fmla="*/ 17968 h 1150860"/>
                <a:gd name="connsiteX10" fmla="*/ 5772 w 682904"/>
                <a:gd name="connsiteY10" fmla="*/ 12443 h 1150860"/>
                <a:gd name="connsiteX11" fmla="*/ 819 w 682904"/>
                <a:gd name="connsiteY11" fmla="*/ 260951 h 1150860"/>
                <a:gd name="connsiteX12" fmla="*/ 8153 w 682904"/>
                <a:gd name="connsiteY12" fmla="*/ 100931 h 115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2904" h="1150860">
                  <a:moveTo>
                    <a:pt x="8153" y="100931"/>
                  </a:moveTo>
                  <a:cubicBezTo>
                    <a:pt x="5867" y="67879"/>
                    <a:pt x="-10801" y="34542"/>
                    <a:pt x="11392" y="6824"/>
                  </a:cubicBezTo>
                  <a:cubicBezTo>
                    <a:pt x="194558" y="278762"/>
                    <a:pt x="144646" y="656143"/>
                    <a:pt x="227800" y="978088"/>
                  </a:cubicBezTo>
                  <a:cubicBezTo>
                    <a:pt x="244468" y="1039143"/>
                    <a:pt x="266662" y="1155729"/>
                    <a:pt x="288855" y="1139061"/>
                  </a:cubicBezTo>
                  <a:cubicBezTo>
                    <a:pt x="444208" y="1011426"/>
                    <a:pt x="410966" y="761680"/>
                    <a:pt x="477545" y="567370"/>
                  </a:cubicBezTo>
                  <a:cubicBezTo>
                    <a:pt x="527456" y="423066"/>
                    <a:pt x="527456" y="206658"/>
                    <a:pt x="682904" y="134459"/>
                  </a:cubicBezTo>
                  <a:cubicBezTo>
                    <a:pt x="405441" y="362011"/>
                    <a:pt x="483070" y="811591"/>
                    <a:pt x="333242" y="1127916"/>
                  </a:cubicBezTo>
                  <a:cubicBezTo>
                    <a:pt x="316573" y="1155634"/>
                    <a:pt x="283330" y="1161254"/>
                    <a:pt x="272186" y="1127916"/>
                  </a:cubicBezTo>
                  <a:cubicBezTo>
                    <a:pt x="177889" y="839309"/>
                    <a:pt x="188938" y="545177"/>
                    <a:pt x="111214" y="251045"/>
                  </a:cubicBezTo>
                  <a:cubicBezTo>
                    <a:pt x="94545" y="173321"/>
                    <a:pt x="89021" y="90072"/>
                    <a:pt x="44634" y="17968"/>
                  </a:cubicBezTo>
                  <a:cubicBezTo>
                    <a:pt x="33490" y="1299"/>
                    <a:pt x="5772" y="-9750"/>
                    <a:pt x="5772" y="12443"/>
                  </a:cubicBezTo>
                  <a:cubicBezTo>
                    <a:pt x="-10897" y="95692"/>
                    <a:pt x="22441" y="178941"/>
                    <a:pt x="819" y="260951"/>
                  </a:cubicBezTo>
                  <a:cubicBezTo>
                    <a:pt x="14535" y="237329"/>
                    <a:pt x="24346" y="192466"/>
                    <a:pt x="8153" y="1009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1D52874-3D63-4FF6-B8A0-404B9520235F}"/>
                </a:ext>
              </a:extLst>
            </p:cNvPr>
            <p:cNvSpPr/>
            <p:nvPr/>
          </p:nvSpPr>
          <p:spPr>
            <a:xfrm>
              <a:off x="11664203" y="5997200"/>
              <a:ext cx="306061" cy="633714"/>
            </a:xfrm>
            <a:custGeom>
              <a:avLst/>
              <a:gdLst>
                <a:gd name="connsiteX0" fmla="*/ 35361 w 306061"/>
                <a:gd name="connsiteY0" fmla="*/ 88773 h 633714"/>
                <a:gd name="connsiteX1" fmla="*/ 189476 w 306061"/>
                <a:gd name="connsiteY1" fmla="*/ 632746 h 633714"/>
                <a:gd name="connsiteX2" fmla="*/ 306062 w 306061"/>
                <a:gd name="connsiteY2" fmla="*/ 321945 h 633714"/>
                <a:gd name="connsiteX3" fmla="*/ 206144 w 306061"/>
                <a:gd name="connsiteY3" fmla="*/ 621601 h 633714"/>
                <a:gd name="connsiteX4" fmla="*/ 150614 w 306061"/>
                <a:gd name="connsiteY4" fmla="*/ 610552 h 633714"/>
                <a:gd name="connsiteX5" fmla="*/ 6310 w 306061"/>
                <a:gd name="connsiteY5" fmla="*/ 0 h 633714"/>
                <a:gd name="connsiteX6" fmla="*/ 785 w 306061"/>
                <a:gd name="connsiteY6" fmla="*/ 33338 h 633714"/>
                <a:gd name="connsiteX7" fmla="*/ 6310 w 306061"/>
                <a:gd name="connsiteY7" fmla="*/ 5620 h 633714"/>
                <a:gd name="connsiteX8" fmla="*/ 2405 w 306061"/>
                <a:gd name="connsiteY8" fmla="*/ 36957 h 633714"/>
                <a:gd name="connsiteX9" fmla="*/ 35361 w 306061"/>
                <a:gd name="connsiteY9" fmla="*/ 88773 h 6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61" h="633714">
                  <a:moveTo>
                    <a:pt x="35361" y="88773"/>
                  </a:moveTo>
                  <a:cubicBezTo>
                    <a:pt x="106227" y="260890"/>
                    <a:pt x="56316" y="499586"/>
                    <a:pt x="189476" y="632746"/>
                  </a:cubicBezTo>
                  <a:cubicBezTo>
                    <a:pt x="267200" y="549497"/>
                    <a:pt x="272724" y="427387"/>
                    <a:pt x="306062" y="321945"/>
                  </a:cubicBezTo>
                  <a:cubicBezTo>
                    <a:pt x="267200" y="421862"/>
                    <a:pt x="261675" y="527304"/>
                    <a:pt x="206144" y="621601"/>
                  </a:cubicBezTo>
                  <a:cubicBezTo>
                    <a:pt x="189476" y="643795"/>
                    <a:pt x="161758" y="632746"/>
                    <a:pt x="150614" y="610552"/>
                  </a:cubicBezTo>
                  <a:cubicBezTo>
                    <a:pt x="84034" y="410718"/>
                    <a:pt x="84034" y="194310"/>
                    <a:pt x="6310" y="0"/>
                  </a:cubicBezTo>
                  <a:cubicBezTo>
                    <a:pt x="-4739" y="11144"/>
                    <a:pt x="6310" y="22193"/>
                    <a:pt x="785" y="33338"/>
                  </a:cubicBezTo>
                  <a:cubicBezTo>
                    <a:pt x="785" y="22288"/>
                    <a:pt x="785" y="16669"/>
                    <a:pt x="6310" y="5620"/>
                  </a:cubicBezTo>
                  <a:cubicBezTo>
                    <a:pt x="6310" y="16764"/>
                    <a:pt x="-4739" y="27813"/>
                    <a:pt x="2405" y="36957"/>
                  </a:cubicBezTo>
                  <a:cubicBezTo>
                    <a:pt x="4595" y="5715"/>
                    <a:pt x="12406" y="-5810"/>
                    <a:pt x="35361" y="8877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761EB26-6F0E-4123-B72B-F865A44E9287}"/>
                </a:ext>
              </a:extLst>
            </p:cNvPr>
            <p:cNvSpPr/>
            <p:nvPr/>
          </p:nvSpPr>
          <p:spPr>
            <a:xfrm>
              <a:off x="12047702" y="4000475"/>
              <a:ext cx="46482" cy="47815"/>
            </a:xfrm>
            <a:custGeom>
              <a:avLst/>
              <a:gdLst>
                <a:gd name="connsiteX0" fmla="*/ 0 w 46482"/>
                <a:gd name="connsiteY0" fmla="*/ 0 h 47815"/>
                <a:gd name="connsiteX1" fmla="*/ 46482 w 46482"/>
                <a:gd name="connsiteY1" fmla="*/ 47815 h 47815"/>
                <a:gd name="connsiteX2" fmla="*/ 0 w 46482"/>
                <a:gd name="connsiteY2" fmla="*/ 0 h 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" h="47815">
                  <a:moveTo>
                    <a:pt x="0" y="0"/>
                  </a:moveTo>
                  <a:cubicBezTo>
                    <a:pt x="12668" y="17050"/>
                    <a:pt x="28004" y="33147"/>
                    <a:pt x="46482" y="47815"/>
                  </a:cubicBezTo>
                  <a:cubicBezTo>
                    <a:pt x="28575" y="33623"/>
                    <a:pt x="13049" y="17812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A405B23-A341-4DB8-BD9C-175EBA353230}"/>
                </a:ext>
              </a:extLst>
            </p:cNvPr>
            <p:cNvSpPr/>
            <p:nvPr/>
          </p:nvSpPr>
          <p:spPr>
            <a:xfrm>
              <a:off x="13201180" y="4585119"/>
              <a:ext cx="9810" cy="8477"/>
            </a:xfrm>
            <a:custGeom>
              <a:avLst/>
              <a:gdLst>
                <a:gd name="connsiteX0" fmla="*/ 0 w 9810"/>
                <a:gd name="connsiteY0" fmla="*/ 0 h 8477"/>
                <a:gd name="connsiteX1" fmla="*/ 9811 w 9810"/>
                <a:gd name="connsiteY1" fmla="*/ 8477 h 8477"/>
                <a:gd name="connsiteX2" fmla="*/ 0 w 9810"/>
                <a:gd name="connsiteY2" fmla="*/ 0 h 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10" h="8477">
                  <a:moveTo>
                    <a:pt x="0" y="0"/>
                  </a:moveTo>
                  <a:cubicBezTo>
                    <a:pt x="3524" y="2286"/>
                    <a:pt x="6477" y="5334"/>
                    <a:pt x="9811" y="8477"/>
                  </a:cubicBezTo>
                  <a:cubicBezTo>
                    <a:pt x="6477" y="5334"/>
                    <a:pt x="3620" y="228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305441B-8CC2-48DE-A17F-0225FA6853AA}"/>
                </a:ext>
              </a:extLst>
            </p:cNvPr>
            <p:cNvSpPr/>
            <p:nvPr/>
          </p:nvSpPr>
          <p:spPr>
            <a:xfrm>
              <a:off x="11990095" y="2388422"/>
              <a:ext cx="1306525" cy="2490654"/>
            </a:xfrm>
            <a:custGeom>
              <a:avLst/>
              <a:gdLst>
                <a:gd name="connsiteX0" fmla="*/ 854183 w 1306525"/>
                <a:gd name="connsiteY0" fmla="*/ 145298 h 2490654"/>
                <a:gd name="connsiteX1" fmla="*/ 605009 w 1306525"/>
                <a:gd name="connsiteY1" fmla="*/ 64811 h 2490654"/>
                <a:gd name="connsiteX2" fmla="*/ 460039 w 1306525"/>
                <a:gd name="connsiteY2" fmla="*/ 16615 h 2490654"/>
                <a:gd name="connsiteX3" fmla="*/ 410033 w 1306525"/>
                <a:gd name="connsiteY3" fmla="*/ 9471 h 2490654"/>
                <a:gd name="connsiteX4" fmla="*/ 280683 w 1306525"/>
                <a:gd name="connsiteY4" fmla="*/ 8042 h 2490654"/>
                <a:gd name="connsiteX5" fmla="*/ 162573 w 1306525"/>
                <a:gd name="connsiteY5" fmla="*/ 146536 h 2490654"/>
                <a:gd name="connsiteX6" fmla="*/ 153239 w 1306525"/>
                <a:gd name="connsiteY6" fmla="*/ 426952 h 2490654"/>
                <a:gd name="connsiteX7" fmla="*/ 162573 w 1306525"/>
                <a:gd name="connsiteY7" fmla="*/ 641931 h 2490654"/>
                <a:gd name="connsiteX8" fmla="*/ 129998 w 1306525"/>
                <a:gd name="connsiteY8" fmla="*/ 774138 h 2490654"/>
                <a:gd name="connsiteX9" fmla="*/ 88469 w 1306525"/>
                <a:gd name="connsiteY9" fmla="*/ 925300 h 2490654"/>
                <a:gd name="connsiteX10" fmla="*/ 294209 w 1306525"/>
                <a:gd name="connsiteY10" fmla="*/ 1776549 h 2490654"/>
                <a:gd name="connsiteX11" fmla="*/ 459372 w 1306525"/>
                <a:gd name="connsiteY11" fmla="*/ 1875609 h 2490654"/>
                <a:gd name="connsiteX12" fmla="*/ 895808 w 1306525"/>
                <a:gd name="connsiteY12" fmla="*/ 2482161 h 2490654"/>
                <a:gd name="connsiteX13" fmla="*/ 962387 w 1306525"/>
                <a:gd name="connsiteY13" fmla="*/ 2476637 h 2490654"/>
                <a:gd name="connsiteX14" fmla="*/ 1160222 w 1306525"/>
                <a:gd name="connsiteY14" fmla="*/ 2214604 h 2490654"/>
                <a:gd name="connsiteX15" fmla="*/ 1221658 w 1306525"/>
                <a:gd name="connsiteY15" fmla="*/ 2213556 h 2490654"/>
                <a:gd name="connsiteX16" fmla="*/ 1252805 w 1306525"/>
                <a:gd name="connsiteY16" fmla="*/ 2264229 h 2490654"/>
                <a:gd name="connsiteX17" fmla="*/ 1306526 w 1306525"/>
                <a:gd name="connsiteY17" fmla="*/ 2443299 h 2490654"/>
                <a:gd name="connsiteX18" fmla="*/ 1269188 w 1306525"/>
                <a:gd name="connsiteY18" fmla="*/ 2292042 h 2490654"/>
                <a:gd name="connsiteX19" fmla="*/ 1236707 w 1306525"/>
                <a:gd name="connsiteY19" fmla="*/ 2232416 h 2490654"/>
                <a:gd name="connsiteX20" fmla="*/ 1174414 w 1306525"/>
                <a:gd name="connsiteY20" fmla="*/ 2206603 h 2490654"/>
                <a:gd name="connsiteX21" fmla="*/ 1123646 w 1306525"/>
                <a:gd name="connsiteY21" fmla="*/ 2236321 h 2490654"/>
                <a:gd name="connsiteX22" fmla="*/ 962387 w 1306525"/>
                <a:gd name="connsiteY22" fmla="*/ 2471017 h 2490654"/>
                <a:gd name="connsiteX23" fmla="*/ 862470 w 1306525"/>
                <a:gd name="connsiteY23" fmla="*/ 2448824 h 2490654"/>
                <a:gd name="connsiteX24" fmla="*/ 461087 w 1306525"/>
                <a:gd name="connsiteY24" fmla="*/ 1872180 h 2490654"/>
                <a:gd name="connsiteX25" fmla="*/ 296876 w 1306525"/>
                <a:gd name="connsiteY25" fmla="*/ 1776263 h 2490654"/>
                <a:gd name="connsiteX26" fmla="*/ 92088 w 1306525"/>
                <a:gd name="connsiteY26" fmla="*/ 926157 h 2490654"/>
                <a:gd name="connsiteX27" fmla="*/ 133617 w 1306525"/>
                <a:gd name="connsiteY27" fmla="*/ 774995 h 2490654"/>
                <a:gd name="connsiteX28" fmla="*/ 166288 w 1306525"/>
                <a:gd name="connsiteY28" fmla="*/ 642598 h 2490654"/>
                <a:gd name="connsiteX29" fmla="*/ 157049 w 1306525"/>
                <a:gd name="connsiteY29" fmla="*/ 426095 h 2490654"/>
                <a:gd name="connsiteX30" fmla="*/ 166288 w 1306525"/>
                <a:gd name="connsiteY30" fmla="*/ 147774 h 2490654"/>
                <a:gd name="connsiteX31" fmla="*/ 282017 w 1306525"/>
                <a:gd name="connsiteY31" fmla="*/ 11567 h 2490654"/>
                <a:gd name="connsiteX32" fmla="*/ 409556 w 1306525"/>
                <a:gd name="connsiteY32" fmla="*/ 13186 h 2490654"/>
                <a:gd name="connsiteX33" fmla="*/ 460134 w 1306525"/>
                <a:gd name="connsiteY33" fmla="*/ 20425 h 2490654"/>
                <a:gd name="connsiteX34" fmla="*/ 603771 w 1306525"/>
                <a:gd name="connsiteY34" fmla="*/ 68336 h 2490654"/>
                <a:gd name="connsiteX35" fmla="*/ 853898 w 1306525"/>
                <a:gd name="connsiteY35" fmla="*/ 149012 h 2490654"/>
                <a:gd name="connsiteX36" fmla="*/ 1033825 w 1306525"/>
                <a:gd name="connsiteY36" fmla="*/ 134153 h 2490654"/>
                <a:gd name="connsiteX37" fmla="*/ 1030586 w 1306525"/>
                <a:gd name="connsiteY37" fmla="*/ 130820 h 2490654"/>
                <a:gd name="connsiteX38" fmla="*/ 854183 w 1306525"/>
                <a:gd name="connsiteY38" fmla="*/ 145298 h 2490654"/>
                <a:gd name="connsiteX39" fmla="*/ 1211085 w 1306525"/>
                <a:gd name="connsiteY39" fmla="*/ 2196983 h 2490654"/>
                <a:gd name="connsiteX40" fmla="*/ 1245470 w 1306525"/>
                <a:gd name="connsiteY40" fmla="*/ 2242607 h 2490654"/>
                <a:gd name="connsiteX41" fmla="*/ 1171366 w 1306525"/>
                <a:gd name="connsiteY41" fmla="*/ 2194506 h 2490654"/>
                <a:gd name="connsiteX42" fmla="*/ 1211085 w 1306525"/>
                <a:gd name="connsiteY42" fmla="*/ 2196983 h 2490654"/>
                <a:gd name="connsiteX43" fmla="*/ 104090 w 1306525"/>
                <a:gd name="connsiteY43" fmla="*/ 1659868 h 2490654"/>
                <a:gd name="connsiteX44" fmla="*/ 57608 w 1306525"/>
                <a:gd name="connsiteY44" fmla="*/ 1612052 h 2490654"/>
                <a:gd name="connsiteX45" fmla="*/ 104090 w 1306525"/>
                <a:gd name="connsiteY45" fmla="*/ 1659868 h 2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525" h="2490654">
                  <a:moveTo>
                    <a:pt x="854183" y="145298"/>
                  </a:moveTo>
                  <a:cubicBezTo>
                    <a:pt x="765696" y="133772"/>
                    <a:pt x="676637" y="95577"/>
                    <a:pt x="605009" y="64811"/>
                  </a:cubicBezTo>
                  <a:cubicBezTo>
                    <a:pt x="546050" y="39570"/>
                    <a:pt x="495186" y="17663"/>
                    <a:pt x="460039" y="16615"/>
                  </a:cubicBezTo>
                  <a:cubicBezTo>
                    <a:pt x="445370" y="16139"/>
                    <a:pt x="428225" y="12900"/>
                    <a:pt x="410033" y="9471"/>
                  </a:cubicBezTo>
                  <a:cubicBezTo>
                    <a:pt x="370028" y="1946"/>
                    <a:pt x="324784" y="-6721"/>
                    <a:pt x="280683" y="8042"/>
                  </a:cubicBezTo>
                  <a:cubicBezTo>
                    <a:pt x="229439" y="25092"/>
                    <a:pt x="190767" y="70431"/>
                    <a:pt x="162573" y="146536"/>
                  </a:cubicBezTo>
                  <a:cubicBezTo>
                    <a:pt x="119234" y="263312"/>
                    <a:pt x="136475" y="346561"/>
                    <a:pt x="153239" y="426952"/>
                  </a:cubicBezTo>
                  <a:cubicBezTo>
                    <a:pt x="166574" y="491531"/>
                    <a:pt x="180480" y="558206"/>
                    <a:pt x="162573" y="641931"/>
                  </a:cubicBezTo>
                  <a:cubicBezTo>
                    <a:pt x="154382" y="680317"/>
                    <a:pt x="142952" y="725656"/>
                    <a:pt x="129998" y="774138"/>
                  </a:cubicBezTo>
                  <a:cubicBezTo>
                    <a:pt x="117044" y="822620"/>
                    <a:pt x="102661" y="874246"/>
                    <a:pt x="88469" y="925300"/>
                  </a:cubicBezTo>
                  <a:cubicBezTo>
                    <a:pt x="-25450" y="1222289"/>
                    <a:pt x="-92030" y="1660725"/>
                    <a:pt x="294209" y="1776549"/>
                  </a:cubicBezTo>
                  <a:cubicBezTo>
                    <a:pt x="354311" y="1813697"/>
                    <a:pt x="408604" y="1847606"/>
                    <a:pt x="459372" y="1875609"/>
                  </a:cubicBezTo>
                  <a:cubicBezTo>
                    <a:pt x="712737" y="1977146"/>
                    <a:pt x="718262" y="2298995"/>
                    <a:pt x="895808" y="2482161"/>
                  </a:cubicBezTo>
                  <a:cubicBezTo>
                    <a:pt x="912477" y="2498830"/>
                    <a:pt x="940194" y="2487686"/>
                    <a:pt x="962387" y="2476637"/>
                  </a:cubicBezTo>
                  <a:cubicBezTo>
                    <a:pt x="1050303" y="2416534"/>
                    <a:pt x="1072592" y="2252323"/>
                    <a:pt x="1160222" y="2214604"/>
                  </a:cubicBezTo>
                  <a:cubicBezTo>
                    <a:pt x="1177748" y="2207079"/>
                    <a:pt x="1197845" y="2204603"/>
                    <a:pt x="1221658" y="2213556"/>
                  </a:cubicBezTo>
                  <a:cubicBezTo>
                    <a:pt x="1234517" y="2229368"/>
                    <a:pt x="1244613" y="2246418"/>
                    <a:pt x="1252805" y="2264229"/>
                  </a:cubicBezTo>
                  <a:cubicBezTo>
                    <a:pt x="1284332" y="2321189"/>
                    <a:pt x="1289857" y="2382244"/>
                    <a:pt x="1306526" y="2443299"/>
                  </a:cubicBezTo>
                  <a:cubicBezTo>
                    <a:pt x="1289857" y="2393388"/>
                    <a:pt x="1289857" y="2337857"/>
                    <a:pt x="1269188" y="2292042"/>
                  </a:cubicBezTo>
                  <a:cubicBezTo>
                    <a:pt x="1261568" y="2268515"/>
                    <a:pt x="1251662" y="2247656"/>
                    <a:pt x="1236707" y="2232416"/>
                  </a:cubicBezTo>
                  <a:cubicBezTo>
                    <a:pt x="1221753" y="2217176"/>
                    <a:pt x="1201846" y="2207460"/>
                    <a:pt x="1174414" y="2206603"/>
                  </a:cubicBezTo>
                  <a:cubicBezTo>
                    <a:pt x="1155269" y="2210794"/>
                    <a:pt x="1138695" y="2221462"/>
                    <a:pt x="1123646" y="2236321"/>
                  </a:cubicBezTo>
                  <a:cubicBezTo>
                    <a:pt x="1063543" y="2295947"/>
                    <a:pt x="1028967" y="2422916"/>
                    <a:pt x="962387" y="2471017"/>
                  </a:cubicBezTo>
                  <a:cubicBezTo>
                    <a:pt x="929050" y="2493210"/>
                    <a:pt x="884663" y="2482161"/>
                    <a:pt x="862470" y="2448824"/>
                  </a:cubicBezTo>
                  <a:cubicBezTo>
                    <a:pt x="729311" y="2243465"/>
                    <a:pt x="690448" y="1982575"/>
                    <a:pt x="461087" y="1872180"/>
                  </a:cubicBezTo>
                  <a:cubicBezTo>
                    <a:pt x="410509" y="1844939"/>
                    <a:pt x="356502" y="1811792"/>
                    <a:pt x="296876" y="1776263"/>
                  </a:cubicBezTo>
                  <a:cubicBezTo>
                    <a:pt x="-86601" y="1655105"/>
                    <a:pt x="-14401" y="1227814"/>
                    <a:pt x="92088" y="926157"/>
                  </a:cubicBezTo>
                  <a:cubicBezTo>
                    <a:pt x="106185" y="875103"/>
                    <a:pt x="120663" y="823478"/>
                    <a:pt x="133617" y="774995"/>
                  </a:cubicBezTo>
                  <a:cubicBezTo>
                    <a:pt x="146571" y="726513"/>
                    <a:pt x="158001" y="681079"/>
                    <a:pt x="166288" y="642598"/>
                  </a:cubicBezTo>
                  <a:cubicBezTo>
                    <a:pt x="184385" y="558111"/>
                    <a:pt x="170479" y="490960"/>
                    <a:pt x="157049" y="426095"/>
                  </a:cubicBezTo>
                  <a:cubicBezTo>
                    <a:pt x="140475" y="346180"/>
                    <a:pt x="123330" y="263598"/>
                    <a:pt x="166288" y="147774"/>
                  </a:cubicBezTo>
                  <a:cubicBezTo>
                    <a:pt x="194101" y="72812"/>
                    <a:pt x="231915" y="28235"/>
                    <a:pt x="282017" y="11567"/>
                  </a:cubicBezTo>
                  <a:cubicBezTo>
                    <a:pt x="325165" y="-2816"/>
                    <a:pt x="370028" y="5661"/>
                    <a:pt x="409556" y="13186"/>
                  </a:cubicBezTo>
                  <a:cubicBezTo>
                    <a:pt x="427844" y="16615"/>
                    <a:pt x="445180" y="19949"/>
                    <a:pt x="460134" y="20425"/>
                  </a:cubicBezTo>
                  <a:cubicBezTo>
                    <a:pt x="494519" y="21473"/>
                    <a:pt x="545097" y="43190"/>
                    <a:pt x="603771" y="68336"/>
                  </a:cubicBezTo>
                  <a:cubicBezTo>
                    <a:pt x="675590" y="99101"/>
                    <a:pt x="764934" y="137487"/>
                    <a:pt x="853898" y="149012"/>
                  </a:cubicBezTo>
                  <a:cubicBezTo>
                    <a:pt x="891045" y="153870"/>
                    <a:pt x="954005" y="146441"/>
                    <a:pt x="1033825" y="134153"/>
                  </a:cubicBezTo>
                  <a:cubicBezTo>
                    <a:pt x="1032777" y="133010"/>
                    <a:pt x="1031729" y="131867"/>
                    <a:pt x="1030586" y="130820"/>
                  </a:cubicBezTo>
                  <a:cubicBezTo>
                    <a:pt x="952196" y="142821"/>
                    <a:pt x="890473" y="149965"/>
                    <a:pt x="854183" y="145298"/>
                  </a:cubicBezTo>
                  <a:close/>
                  <a:moveTo>
                    <a:pt x="1211085" y="2196983"/>
                  </a:moveTo>
                  <a:cubicBezTo>
                    <a:pt x="1229087" y="2207365"/>
                    <a:pt x="1234517" y="2222034"/>
                    <a:pt x="1245470" y="2242607"/>
                  </a:cubicBezTo>
                  <a:cubicBezTo>
                    <a:pt x="1229087" y="2202031"/>
                    <a:pt x="1201084" y="2188220"/>
                    <a:pt x="1171366" y="2194506"/>
                  </a:cubicBezTo>
                  <a:cubicBezTo>
                    <a:pt x="1186034" y="2190791"/>
                    <a:pt x="1198988" y="2191553"/>
                    <a:pt x="1211085" y="2196983"/>
                  </a:cubicBezTo>
                  <a:close/>
                  <a:moveTo>
                    <a:pt x="104090" y="1659868"/>
                  </a:moveTo>
                  <a:cubicBezTo>
                    <a:pt x="85611" y="1645199"/>
                    <a:pt x="70276" y="1629197"/>
                    <a:pt x="57608" y="1612052"/>
                  </a:cubicBezTo>
                  <a:cubicBezTo>
                    <a:pt x="70657" y="1629864"/>
                    <a:pt x="86183" y="1645676"/>
                    <a:pt x="104090" y="16598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096DA7F-2C81-4AC1-A618-8B9F5F74ACFB}"/>
                </a:ext>
              </a:extLst>
            </p:cNvPr>
            <p:cNvSpPr/>
            <p:nvPr/>
          </p:nvSpPr>
          <p:spPr>
            <a:xfrm>
              <a:off x="12070515" y="2461820"/>
              <a:ext cx="1248393" cy="2397618"/>
            </a:xfrm>
            <a:custGeom>
              <a:avLst/>
              <a:gdLst>
                <a:gd name="connsiteX0" fmla="*/ 669083 w 1248393"/>
                <a:gd name="connsiteY0" fmla="*/ 92950 h 2397618"/>
                <a:gd name="connsiteX1" fmla="*/ 659653 w 1248393"/>
                <a:gd name="connsiteY1" fmla="*/ 89616 h 2397618"/>
                <a:gd name="connsiteX2" fmla="*/ 184737 w 1248393"/>
                <a:gd name="connsiteY2" fmla="*/ 28942 h 2397618"/>
                <a:gd name="connsiteX3" fmla="*/ 107680 w 1248393"/>
                <a:gd name="connsiteY3" fmla="*/ 189438 h 2397618"/>
                <a:gd name="connsiteX4" fmla="*/ 138731 w 1248393"/>
                <a:gd name="connsiteY4" fmla="*/ 414514 h 2397618"/>
                <a:gd name="connsiteX5" fmla="*/ 137493 w 1248393"/>
                <a:gd name="connsiteY5" fmla="*/ 593965 h 2397618"/>
                <a:gd name="connsiteX6" fmla="*/ 128063 w 1248393"/>
                <a:gd name="connsiteY6" fmla="*/ 624731 h 2397618"/>
                <a:gd name="connsiteX7" fmla="*/ 97297 w 1248393"/>
                <a:gd name="connsiteY7" fmla="*/ 726648 h 2397618"/>
                <a:gd name="connsiteX8" fmla="*/ 63484 w 1248393"/>
                <a:gd name="connsiteY8" fmla="*/ 849711 h 2397618"/>
                <a:gd name="connsiteX9" fmla="*/ 274748 w 1248393"/>
                <a:gd name="connsiteY9" fmla="*/ 1630094 h 2397618"/>
                <a:gd name="connsiteX10" fmla="*/ 457152 w 1248393"/>
                <a:gd name="connsiteY10" fmla="*/ 1693055 h 2397618"/>
                <a:gd name="connsiteX11" fmla="*/ 748903 w 1248393"/>
                <a:gd name="connsiteY11" fmla="*/ 2070149 h 2397618"/>
                <a:gd name="connsiteX12" fmla="*/ 909875 w 1248393"/>
                <a:gd name="connsiteY12" fmla="*/ 2147874 h 2397618"/>
                <a:gd name="connsiteX13" fmla="*/ 1025318 w 1248393"/>
                <a:gd name="connsiteY13" fmla="*/ 2054243 h 2397618"/>
                <a:gd name="connsiteX14" fmla="*/ 1087231 w 1248393"/>
                <a:gd name="connsiteY14" fmla="*/ 2033383 h 2397618"/>
                <a:gd name="connsiteX15" fmla="*/ 1139713 w 1248393"/>
                <a:gd name="connsiteY15" fmla="*/ 2069102 h 2397618"/>
                <a:gd name="connsiteX16" fmla="*/ 1173527 w 1248393"/>
                <a:gd name="connsiteY16" fmla="*/ 2119489 h 2397618"/>
                <a:gd name="connsiteX17" fmla="*/ 1248394 w 1248393"/>
                <a:gd name="connsiteY17" fmla="*/ 2397619 h 2397618"/>
                <a:gd name="connsiteX18" fmla="*/ 1176575 w 1248393"/>
                <a:gd name="connsiteY18" fmla="*/ 2103773 h 2397618"/>
                <a:gd name="connsiteX19" fmla="*/ 1141619 w 1248393"/>
                <a:gd name="connsiteY19" fmla="*/ 2051195 h 2397618"/>
                <a:gd name="connsiteX20" fmla="*/ 1089136 w 1248393"/>
                <a:gd name="connsiteY20" fmla="*/ 2013762 h 2397618"/>
                <a:gd name="connsiteX21" fmla="*/ 1015317 w 1248393"/>
                <a:gd name="connsiteY21" fmla="*/ 2036907 h 2397618"/>
                <a:gd name="connsiteX22" fmla="*/ 782240 w 1248393"/>
                <a:gd name="connsiteY22" fmla="*/ 2092438 h 2397618"/>
                <a:gd name="connsiteX23" fmla="*/ 460676 w 1248393"/>
                <a:gd name="connsiteY23" fmla="*/ 1682577 h 2397618"/>
                <a:gd name="connsiteX24" fmla="*/ 279511 w 1248393"/>
                <a:gd name="connsiteY24" fmla="*/ 1619331 h 2397618"/>
                <a:gd name="connsiteX25" fmla="*/ 75009 w 1248393"/>
                <a:gd name="connsiteY25" fmla="*/ 852473 h 2397618"/>
                <a:gd name="connsiteX26" fmla="*/ 108727 w 1248393"/>
                <a:gd name="connsiteY26" fmla="*/ 729887 h 2397618"/>
                <a:gd name="connsiteX27" fmla="*/ 139398 w 1248393"/>
                <a:gd name="connsiteY27" fmla="*/ 628350 h 2397618"/>
                <a:gd name="connsiteX28" fmla="*/ 139493 w 1248393"/>
                <a:gd name="connsiteY28" fmla="*/ 627969 h 2397618"/>
                <a:gd name="connsiteX29" fmla="*/ 148828 w 1248393"/>
                <a:gd name="connsiteY29" fmla="*/ 597584 h 2397618"/>
                <a:gd name="connsiteX30" fmla="*/ 149399 w 1248393"/>
                <a:gd name="connsiteY30" fmla="*/ 409561 h 2397618"/>
                <a:gd name="connsiteX31" fmla="*/ 119491 w 1248393"/>
                <a:gd name="connsiteY31" fmla="*/ 190486 h 2397618"/>
                <a:gd name="connsiteX32" fmla="*/ 191214 w 1248393"/>
                <a:gd name="connsiteY32" fmla="*/ 38943 h 2397618"/>
                <a:gd name="connsiteX33" fmla="*/ 655844 w 1248393"/>
                <a:gd name="connsiteY33" fmla="*/ 100951 h 2397618"/>
                <a:gd name="connsiteX34" fmla="*/ 665273 w 1248393"/>
                <a:gd name="connsiteY34" fmla="*/ 104285 h 2397618"/>
                <a:gd name="connsiteX35" fmla="*/ 1011888 w 1248393"/>
                <a:gd name="connsiteY35" fmla="*/ 123239 h 2397618"/>
                <a:gd name="connsiteX36" fmla="*/ 1002649 w 1248393"/>
                <a:gd name="connsiteY36" fmla="*/ 112667 h 2397618"/>
                <a:gd name="connsiteX37" fmla="*/ 669083 w 1248393"/>
                <a:gd name="connsiteY37" fmla="*/ 92950 h 2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48393" h="2397618">
                  <a:moveTo>
                    <a:pt x="669083" y="92950"/>
                  </a:moveTo>
                  <a:lnTo>
                    <a:pt x="659653" y="89616"/>
                  </a:lnTo>
                  <a:cubicBezTo>
                    <a:pt x="477345" y="26275"/>
                    <a:pt x="288750" y="-39257"/>
                    <a:pt x="184737" y="28942"/>
                  </a:cubicBezTo>
                  <a:cubicBezTo>
                    <a:pt x="138826" y="59041"/>
                    <a:pt x="113585" y="111524"/>
                    <a:pt x="107680" y="189438"/>
                  </a:cubicBezTo>
                  <a:cubicBezTo>
                    <a:pt x="97202" y="327170"/>
                    <a:pt x="120157" y="375557"/>
                    <a:pt x="138731" y="414514"/>
                  </a:cubicBezTo>
                  <a:cubicBezTo>
                    <a:pt x="157591" y="454328"/>
                    <a:pt x="171307" y="482999"/>
                    <a:pt x="137493" y="593965"/>
                  </a:cubicBezTo>
                  <a:cubicBezTo>
                    <a:pt x="134540" y="603585"/>
                    <a:pt x="131397" y="613872"/>
                    <a:pt x="128063" y="624731"/>
                  </a:cubicBezTo>
                  <a:cubicBezTo>
                    <a:pt x="119014" y="654258"/>
                    <a:pt x="108346" y="688643"/>
                    <a:pt x="97297" y="726648"/>
                  </a:cubicBezTo>
                  <a:cubicBezTo>
                    <a:pt x="86153" y="764653"/>
                    <a:pt x="74533" y="806087"/>
                    <a:pt x="63484" y="849711"/>
                  </a:cubicBezTo>
                  <a:cubicBezTo>
                    <a:pt x="-334" y="1121078"/>
                    <a:pt x="-105776" y="1576183"/>
                    <a:pt x="274748" y="1630094"/>
                  </a:cubicBezTo>
                  <a:cubicBezTo>
                    <a:pt x="329041" y="1650097"/>
                    <a:pt x="390858" y="1669528"/>
                    <a:pt x="457152" y="1693055"/>
                  </a:cubicBezTo>
                  <a:cubicBezTo>
                    <a:pt x="604694" y="1764873"/>
                    <a:pt x="660130" y="1931370"/>
                    <a:pt x="748903" y="2070149"/>
                  </a:cubicBezTo>
                  <a:cubicBezTo>
                    <a:pt x="787765" y="2125680"/>
                    <a:pt x="837676" y="2197784"/>
                    <a:pt x="909875" y="2147874"/>
                  </a:cubicBezTo>
                  <a:cubicBezTo>
                    <a:pt x="945975" y="2122918"/>
                    <a:pt x="984837" y="2079865"/>
                    <a:pt x="1025318" y="2054243"/>
                  </a:cubicBezTo>
                  <a:cubicBezTo>
                    <a:pt x="1045606" y="2041479"/>
                    <a:pt x="1066276" y="2033002"/>
                    <a:pt x="1087231" y="2033383"/>
                  </a:cubicBezTo>
                  <a:cubicBezTo>
                    <a:pt x="1108567" y="2042337"/>
                    <a:pt x="1125712" y="2054529"/>
                    <a:pt x="1139713" y="2069102"/>
                  </a:cubicBezTo>
                  <a:cubicBezTo>
                    <a:pt x="1153715" y="2083770"/>
                    <a:pt x="1164669" y="2100820"/>
                    <a:pt x="1173527" y="2119489"/>
                  </a:cubicBezTo>
                  <a:cubicBezTo>
                    <a:pt x="1204007" y="2214453"/>
                    <a:pt x="1220676" y="2308846"/>
                    <a:pt x="1248394" y="2397619"/>
                  </a:cubicBezTo>
                  <a:cubicBezTo>
                    <a:pt x="1220676" y="2297702"/>
                    <a:pt x="1215056" y="2197784"/>
                    <a:pt x="1176575" y="2103773"/>
                  </a:cubicBezTo>
                  <a:cubicBezTo>
                    <a:pt x="1167241" y="2084247"/>
                    <a:pt x="1155906" y="2066435"/>
                    <a:pt x="1141619" y="2051195"/>
                  </a:cubicBezTo>
                  <a:cubicBezTo>
                    <a:pt x="1127331" y="2035859"/>
                    <a:pt x="1110186" y="2023096"/>
                    <a:pt x="1089136" y="2013762"/>
                  </a:cubicBezTo>
                  <a:cubicBezTo>
                    <a:pt x="1062466" y="2011856"/>
                    <a:pt x="1034748" y="2020239"/>
                    <a:pt x="1015317" y="2036907"/>
                  </a:cubicBezTo>
                  <a:cubicBezTo>
                    <a:pt x="954262" y="2097963"/>
                    <a:pt x="854345" y="2192355"/>
                    <a:pt x="782240" y="2092438"/>
                  </a:cubicBezTo>
                  <a:cubicBezTo>
                    <a:pt x="671274" y="1948134"/>
                    <a:pt x="621268" y="1770493"/>
                    <a:pt x="460676" y="1682577"/>
                  </a:cubicBezTo>
                  <a:cubicBezTo>
                    <a:pt x="394858" y="1658479"/>
                    <a:pt x="333422" y="1639143"/>
                    <a:pt x="279511" y="1619331"/>
                  </a:cubicBezTo>
                  <a:cubicBezTo>
                    <a:pt x="-89107" y="1554085"/>
                    <a:pt x="5286" y="1115649"/>
                    <a:pt x="75009" y="852473"/>
                  </a:cubicBezTo>
                  <a:cubicBezTo>
                    <a:pt x="86058" y="809039"/>
                    <a:pt x="97678" y="767701"/>
                    <a:pt x="108727" y="729887"/>
                  </a:cubicBezTo>
                  <a:cubicBezTo>
                    <a:pt x="119776" y="692072"/>
                    <a:pt x="130349" y="657782"/>
                    <a:pt x="139398" y="628350"/>
                  </a:cubicBezTo>
                  <a:lnTo>
                    <a:pt x="139493" y="627969"/>
                  </a:lnTo>
                  <a:cubicBezTo>
                    <a:pt x="142827" y="617206"/>
                    <a:pt x="145970" y="607014"/>
                    <a:pt x="148828" y="597584"/>
                  </a:cubicBezTo>
                  <a:cubicBezTo>
                    <a:pt x="183975" y="482237"/>
                    <a:pt x="169497" y="451757"/>
                    <a:pt x="149399" y="409561"/>
                  </a:cubicBezTo>
                  <a:cubicBezTo>
                    <a:pt x="131492" y="371937"/>
                    <a:pt x="109204" y="325074"/>
                    <a:pt x="119491" y="190486"/>
                  </a:cubicBezTo>
                  <a:cubicBezTo>
                    <a:pt x="125110" y="116477"/>
                    <a:pt x="148637" y="66947"/>
                    <a:pt x="191214" y="38943"/>
                  </a:cubicBezTo>
                  <a:cubicBezTo>
                    <a:pt x="290369" y="-26017"/>
                    <a:pt x="476202" y="38467"/>
                    <a:pt x="655844" y="100951"/>
                  </a:cubicBezTo>
                  <a:lnTo>
                    <a:pt x="665273" y="104285"/>
                  </a:lnTo>
                  <a:cubicBezTo>
                    <a:pt x="775668" y="142670"/>
                    <a:pt x="889492" y="140670"/>
                    <a:pt x="1011888" y="123239"/>
                  </a:cubicBezTo>
                  <a:cubicBezTo>
                    <a:pt x="1008745" y="119810"/>
                    <a:pt x="1005792" y="116096"/>
                    <a:pt x="1002649" y="112667"/>
                  </a:cubicBezTo>
                  <a:cubicBezTo>
                    <a:pt x="884634" y="128764"/>
                    <a:pt x="775001" y="129812"/>
                    <a:pt x="669083" y="9295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35C21D2-2018-4101-B7B0-BA9DAC5E3393}"/>
                </a:ext>
              </a:extLst>
            </p:cNvPr>
            <p:cNvSpPr/>
            <p:nvPr/>
          </p:nvSpPr>
          <p:spPr>
            <a:xfrm>
              <a:off x="12158777" y="2531533"/>
              <a:ext cx="1193469" cy="2378293"/>
            </a:xfrm>
            <a:custGeom>
              <a:avLst/>
              <a:gdLst>
                <a:gd name="connsiteX0" fmla="*/ 509765 w 1193469"/>
                <a:gd name="connsiteY0" fmla="*/ 61718 h 2378293"/>
                <a:gd name="connsiteX1" fmla="*/ 257353 w 1193469"/>
                <a:gd name="connsiteY1" fmla="*/ 567 h 2378293"/>
                <a:gd name="connsiteX2" fmla="*/ 131146 w 1193469"/>
                <a:gd name="connsiteY2" fmla="*/ 28095 h 2378293"/>
                <a:gd name="connsiteX3" fmla="*/ 87617 w 1193469"/>
                <a:gd name="connsiteY3" fmla="*/ 182685 h 2378293"/>
                <a:gd name="connsiteX4" fmla="*/ 88760 w 1193469"/>
                <a:gd name="connsiteY4" fmla="*/ 209927 h 2378293"/>
                <a:gd name="connsiteX5" fmla="*/ 112954 w 1193469"/>
                <a:gd name="connsiteY5" fmla="*/ 290508 h 2378293"/>
                <a:gd name="connsiteX6" fmla="*/ 135433 w 1193469"/>
                <a:gd name="connsiteY6" fmla="*/ 463959 h 2378293"/>
                <a:gd name="connsiteX7" fmla="*/ 20751 w 1193469"/>
                <a:gd name="connsiteY7" fmla="*/ 956973 h 2378293"/>
                <a:gd name="connsiteX8" fmla="*/ 16465 w 1193469"/>
                <a:gd name="connsiteY8" fmla="*/ 987262 h 2378293"/>
                <a:gd name="connsiteX9" fmla="*/ 69520 w 1193469"/>
                <a:gd name="connsiteY9" fmla="*/ 1413030 h 2378293"/>
                <a:gd name="connsiteX10" fmla="*/ 197250 w 1193469"/>
                <a:gd name="connsiteY10" fmla="*/ 1493611 h 2378293"/>
                <a:gd name="connsiteX11" fmla="*/ 267639 w 1193469"/>
                <a:gd name="connsiteY11" fmla="*/ 1515614 h 2378293"/>
                <a:gd name="connsiteX12" fmla="*/ 269164 w 1193469"/>
                <a:gd name="connsiteY12" fmla="*/ 1516090 h 2378293"/>
                <a:gd name="connsiteX13" fmla="*/ 382416 w 1193469"/>
                <a:gd name="connsiteY13" fmla="*/ 1554381 h 2378293"/>
                <a:gd name="connsiteX14" fmla="*/ 666261 w 1193469"/>
                <a:gd name="connsiteY14" fmla="*/ 1895280 h 2378293"/>
                <a:gd name="connsiteX15" fmla="*/ 938199 w 1193469"/>
                <a:gd name="connsiteY15" fmla="*/ 1884232 h 2378293"/>
                <a:gd name="connsiteX16" fmla="*/ 1000683 w 1193469"/>
                <a:gd name="connsiteY16" fmla="*/ 1866039 h 2378293"/>
                <a:gd name="connsiteX17" fmla="*/ 1061453 w 1193469"/>
                <a:gd name="connsiteY17" fmla="*/ 1916140 h 2378293"/>
                <a:gd name="connsiteX18" fmla="*/ 1100410 w 1193469"/>
                <a:gd name="connsiteY18" fmla="*/ 1983196 h 2378293"/>
                <a:gd name="connsiteX19" fmla="*/ 1193470 w 1193469"/>
                <a:gd name="connsiteY19" fmla="*/ 2378293 h 2378293"/>
                <a:gd name="connsiteX20" fmla="*/ 1099267 w 1193469"/>
                <a:gd name="connsiteY20" fmla="*/ 1977195 h 2378293"/>
                <a:gd name="connsiteX21" fmla="*/ 1056405 w 1193469"/>
                <a:gd name="connsiteY21" fmla="*/ 1910330 h 2378293"/>
                <a:gd name="connsiteX22" fmla="*/ 988587 w 1193469"/>
                <a:gd name="connsiteY22" fmla="*/ 1862610 h 2378293"/>
                <a:gd name="connsiteX23" fmla="*/ 898004 w 1193469"/>
                <a:gd name="connsiteY23" fmla="*/ 1900995 h 2378293"/>
                <a:gd name="connsiteX24" fmla="*/ 816089 w 1193469"/>
                <a:gd name="connsiteY24" fmla="*/ 1956431 h 2378293"/>
                <a:gd name="connsiteX25" fmla="*/ 655116 w 1193469"/>
                <a:gd name="connsiteY25" fmla="*/ 1873182 h 2378293"/>
                <a:gd name="connsiteX26" fmla="*/ 383178 w 1193469"/>
                <a:gd name="connsiteY26" fmla="*/ 1552000 h 2378293"/>
                <a:gd name="connsiteX27" fmla="*/ 269830 w 1193469"/>
                <a:gd name="connsiteY27" fmla="*/ 1513614 h 2378293"/>
                <a:gd name="connsiteX28" fmla="*/ 268592 w 1193469"/>
                <a:gd name="connsiteY28" fmla="*/ 1513233 h 2378293"/>
                <a:gd name="connsiteX29" fmla="*/ 197916 w 1193469"/>
                <a:gd name="connsiteY29" fmla="*/ 1491230 h 2378293"/>
                <a:gd name="connsiteX30" fmla="*/ 71520 w 1193469"/>
                <a:gd name="connsiteY30" fmla="*/ 1411125 h 2378293"/>
                <a:gd name="connsiteX31" fmla="*/ 18942 w 1193469"/>
                <a:gd name="connsiteY31" fmla="*/ 987929 h 2378293"/>
                <a:gd name="connsiteX32" fmla="*/ 23228 w 1193469"/>
                <a:gd name="connsiteY32" fmla="*/ 957544 h 2378293"/>
                <a:gd name="connsiteX33" fmla="*/ 137814 w 1193469"/>
                <a:gd name="connsiteY33" fmla="*/ 465102 h 2378293"/>
                <a:gd name="connsiteX34" fmla="*/ 115239 w 1193469"/>
                <a:gd name="connsiteY34" fmla="*/ 289651 h 2378293"/>
                <a:gd name="connsiteX35" fmla="*/ 91332 w 1193469"/>
                <a:gd name="connsiteY35" fmla="*/ 210308 h 2378293"/>
                <a:gd name="connsiteX36" fmla="*/ 90093 w 1193469"/>
                <a:gd name="connsiteY36" fmla="*/ 182876 h 2378293"/>
                <a:gd name="connsiteX37" fmla="*/ 132575 w 1193469"/>
                <a:gd name="connsiteY37" fmla="*/ 30571 h 2378293"/>
                <a:gd name="connsiteX38" fmla="*/ 257067 w 1193469"/>
                <a:gd name="connsiteY38" fmla="*/ 3615 h 2378293"/>
                <a:gd name="connsiteX39" fmla="*/ 508717 w 1193469"/>
                <a:gd name="connsiteY39" fmla="*/ 64671 h 2378293"/>
                <a:gd name="connsiteX40" fmla="*/ 831520 w 1193469"/>
                <a:gd name="connsiteY40" fmla="*/ 130488 h 2378293"/>
                <a:gd name="connsiteX41" fmla="*/ 970204 w 1193469"/>
                <a:gd name="connsiteY41" fmla="*/ 107724 h 2378293"/>
                <a:gd name="connsiteX42" fmla="*/ 968584 w 1193469"/>
                <a:gd name="connsiteY42" fmla="*/ 105819 h 2378293"/>
                <a:gd name="connsiteX43" fmla="*/ 509765 w 1193469"/>
                <a:gd name="connsiteY43" fmla="*/ 61718 h 23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93469" h="2378293">
                  <a:moveTo>
                    <a:pt x="509765" y="61718"/>
                  </a:moveTo>
                  <a:cubicBezTo>
                    <a:pt x="407276" y="24666"/>
                    <a:pt x="322408" y="4092"/>
                    <a:pt x="257353" y="567"/>
                  </a:cubicBezTo>
                  <a:cubicBezTo>
                    <a:pt x="201822" y="-2481"/>
                    <a:pt x="159340" y="6759"/>
                    <a:pt x="131146" y="28095"/>
                  </a:cubicBezTo>
                  <a:cubicBezTo>
                    <a:pt x="79711" y="66861"/>
                    <a:pt x="84474" y="136584"/>
                    <a:pt x="87617" y="182685"/>
                  </a:cubicBezTo>
                  <a:cubicBezTo>
                    <a:pt x="88379" y="193353"/>
                    <a:pt x="88951" y="202688"/>
                    <a:pt x="88760" y="209927"/>
                  </a:cubicBezTo>
                  <a:cubicBezTo>
                    <a:pt x="88093" y="236597"/>
                    <a:pt x="100190" y="262791"/>
                    <a:pt x="112954" y="290508"/>
                  </a:cubicBezTo>
                  <a:cubicBezTo>
                    <a:pt x="134385" y="336990"/>
                    <a:pt x="158674" y="389664"/>
                    <a:pt x="135433" y="463959"/>
                  </a:cubicBezTo>
                  <a:cubicBezTo>
                    <a:pt x="98856" y="580545"/>
                    <a:pt x="28086" y="884678"/>
                    <a:pt x="20751" y="956973"/>
                  </a:cubicBezTo>
                  <a:cubicBezTo>
                    <a:pt x="19989" y="964021"/>
                    <a:pt x="18466" y="974213"/>
                    <a:pt x="16465" y="987262"/>
                  </a:cubicBezTo>
                  <a:cubicBezTo>
                    <a:pt x="273" y="1129280"/>
                    <a:pt x="-27445" y="1290252"/>
                    <a:pt x="69520" y="1413030"/>
                  </a:cubicBezTo>
                  <a:cubicBezTo>
                    <a:pt x="101714" y="1449606"/>
                    <a:pt x="144386" y="1476847"/>
                    <a:pt x="197250" y="1493611"/>
                  </a:cubicBezTo>
                  <a:cubicBezTo>
                    <a:pt x="219157" y="1500564"/>
                    <a:pt x="242684" y="1507803"/>
                    <a:pt x="267639" y="1515614"/>
                  </a:cubicBezTo>
                  <a:lnTo>
                    <a:pt x="269164" y="1516090"/>
                  </a:lnTo>
                  <a:cubicBezTo>
                    <a:pt x="304120" y="1526949"/>
                    <a:pt x="342220" y="1538950"/>
                    <a:pt x="382416" y="1554381"/>
                  </a:cubicBezTo>
                  <a:cubicBezTo>
                    <a:pt x="527577" y="1617722"/>
                    <a:pt x="583012" y="1767550"/>
                    <a:pt x="666261" y="1895280"/>
                  </a:cubicBezTo>
                  <a:cubicBezTo>
                    <a:pt x="749509" y="2017391"/>
                    <a:pt x="854951" y="1939667"/>
                    <a:pt x="938199" y="1884232"/>
                  </a:cubicBezTo>
                  <a:cubicBezTo>
                    <a:pt x="954868" y="1873087"/>
                    <a:pt x="977062" y="1856514"/>
                    <a:pt x="1000683" y="1866039"/>
                  </a:cubicBezTo>
                  <a:cubicBezTo>
                    <a:pt x="1025448" y="1879278"/>
                    <a:pt x="1045261" y="1896233"/>
                    <a:pt x="1061453" y="1916140"/>
                  </a:cubicBezTo>
                  <a:cubicBezTo>
                    <a:pt x="1077646" y="1935952"/>
                    <a:pt x="1090219" y="1958622"/>
                    <a:pt x="1100410" y="1983196"/>
                  </a:cubicBezTo>
                  <a:cubicBezTo>
                    <a:pt x="1149083" y="2111879"/>
                    <a:pt x="1149083" y="2250658"/>
                    <a:pt x="1193470" y="2378293"/>
                  </a:cubicBezTo>
                  <a:cubicBezTo>
                    <a:pt x="1149083" y="2250658"/>
                    <a:pt x="1149083" y="2106354"/>
                    <a:pt x="1099267" y="1977195"/>
                  </a:cubicBezTo>
                  <a:cubicBezTo>
                    <a:pt x="1088218" y="1952430"/>
                    <a:pt x="1074312" y="1929761"/>
                    <a:pt x="1056405" y="1910330"/>
                  </a:cubicBezTo>
                  <a:cubicBezTo>
                    <a:pt x="1038403" y="1890899"/>
                    <a:pt x="1016305" y="1874611"/>
                    <a:pt x="988587" y="1862610"/>
                  </a:cubicBezTo>
                  <a:cubicBezTo>
                    <a:pt x="952297" y="1865086"/>
                    <a:pt x="924483" y="1881660"/>
                    <a:pt x="898004" y="1900995"/>
                  </a:cubicBezTo>
                  <a:cubicBezTo>
                    <a:pt x="871620" y="1920331"/>
                    <a:pt x="846664" y="1942525"/>
                    <a:pt x="816089" y="1956431"/>
                  </a:cubicBezTo>
                  <a:cubicBezTo>
                    <a:pt x="743985" y="1989768"/>
                    <a:pt x="693979" y="1923093"/>
                    <a:pt x="655116" y="1873182"/>
                  </a:cubicBezTo>
                  <a:cubicBezTo>
                    <a:pt x="571868" y="1751072"/>
                    <a:pt x="516337" y="1617913"/>
                    <a:pt x="383178" y="1552000"/>
                  </a:cubicBezTo>
                  <a:cubicBezTo>
                    <a:pt x="342982" y="1536474"/>
                    <a:pt x="304882" y="1524472"/>
                    <a:pt x="269830" y="1513614"/>
                  </a:cubicBezTo>
                  <a:lnTo>
                    <a:pt x="268592" y="1513233"/>
                  </a:lnTo>
                  <a:cubicBezTo>
                    <a:pt x="243541" y="1505422"/>
                    <a:pt x="219919" y="1498088"/>
                    <a:pt x="197916" y="1491230"/>
                  </a:cubicBezTo>
                  <a:cubicBezTo>
                    <a:pt x="145529" y="1474656"/>
                    <a:pt x="103333" y="1447415"/>
                    <a:pt x="71520" y="1411125"/>
                  </a:cubicBezTo>
                  <a:cubicBezTo>
                    <a:pt x="-22016" y="1290538"/>
                    <a:pt x="5702" y="1129566"/>
                    <a:pt x="18942" y="987929"/>
                  </a:cubicBezTo>
                  <a:cubicBezTo>
                    <a:pt x="20942" y="974880"/>
                    <a:pt x="22561" y="964688"/>
                    <a:pt x="23228" y="957544"/>
                  </a:cubicBezTo>
                  <a:cubicBezTo>
                    <a:pt x="30658" y="885345"/>
                    <a:pt x="101333" y="581592"/>
                    <a:pt x="137814" y="465102"/>
                  </a:cubicBezTo>
                  <a:cubicBezTo>
                    <a:pt x="161436" y="389854"/>
                    <a:pt x="136861" y="336609"/>
                    <a:pt x="115239" y="289651"/>
                  </a:cubicBezTo>
                  <a:cubicBezTo>
                    <a:pt x="102571" y="262219"/>
                    <a:pt x="90665" y="236311"/>
                    <a:pt x="91332" y="210308"/>
                  </a:cubicBezTo>
                  <a:cubicBezTo>
                    <a:pt x="91522" y="202878"/>
                    <a:pt x="90855" y="193639"/>
                    <a:pt x="90093" y="182876"/>
                  </a:cubicBezTo>
                  <a:cubicBezTo>
                    <a:pt x="86950" y="137346"/>
                    <a:pt x="82283" y="68481"/>
                    <a:pt x="132575" y="30571"/>
                  </a:cubicBezTo>
                  <a:cubicBezTo>
                    <a:pt x="160293" y="9616"/>
                    <a:pt x="202203" y="567"/>
                    <a:pt x="257067" y="3615"/>
                  </a:cubicBezTo>
                  <a:cubicBezTo>
                    <a:pt x="321837" y="7235"/>
                    <a:pt x="406514" y="27714"/>
                    <a:pt x="508717" y="64671"/>
                  </a:cubicBezTo>
                  <a:cubicBezTo>
                    <a:pt x="639877" y="112105"/>
                    <a:pt x="742556" y="132965"/>
                    <a:pt x="831520" y="130488"/>
                  </a:cubicBezTo>
                  <a:cubicBezTo>
                    <a:pt x="882288" y="129060"/>
                    <a:pt x="926293" y="120011"/>
                    <a:pt x="970204" y="107724"/>
                  </a:cubicBezTo>
                  <a:cubicBezTo>
                    <a:pt x="969632" y="107057"/>
                    <a:pt x="969061" y="106485"/>
                    <a:pt x="968584" y="105819"/>
                  </a:cubicBezTo>
                  <a:cubicBezTo>
                    <a:pt x="854094" y="137346"/>
                    <a:pt x="739603" y="144776"/>
                    <a:pt x="509765" y="617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B7A2744-A6F6-4E3A-9F58-1177138CD981}"/>
                </a:ext>
              </a:extLst>
            </p:cNvPr>
            <p:cNvSpPr/>
            <p:nvPr/>
          </p:nvSpPr>
          <p:spPr>
            <a:xfrm>
              <a:off x="12223074" y="2581986"/>
              <a:ext cx="1167939" cy="2404992"/>
            </a:xfrm>
            <a:custGeom>
              <a:avLst/>
              <a:gdLst>
                <a:gd name="connsiteX0" fmla="*/ 321929 w 1167939"/>
                <a:gd name="connsiteY0" fmla="*/ 30981 h 2404992"/>
                <a:gd name="connsiteX1" fmla="*/ 249157 w 1167939"/>
                <a:gd name="connsiteY1" fmla="*/ 7074 h 2404992"/>
                <a:gd name="connsiteX2" fmla="*/ 123237 w 1167939"/>
                <a:gd name="connsiteY2" fmla="*/ 16694 h 2404992"/>
                <a:gd name="connsiteX3" fmla="*/ 78088 w 1167939"/>
                <a:gd name="connsiteY3" fmla="*/ 118135 h 2404992"/>
                <a:gd name="connsiteX4" fmla="*/ 115522 w 1167939"/>
                <a:gd name="connsiteY4" fmla="*/ 281298 h 2404992"/>
                <a:gd name="connsiteX5" fmla="*/ 113998 w 1167939"/>
                <a:gd name="connsiteY5" fmla="*/ 475989 h 2404992"/>
                <a:gd name="connsiteX6" fmla="*/ 15890 w 1167939"/>
                <a:gd name="connsiteY6" fmla="*/ 861371 h 2404992"/>
                <a:gd name="connsiteX7" fmla="*/ 2365 w 1167939"/>
                <a:gd name="connsiteY7" fmla="*/ 985482 h 2404992"/>
                <a:gd name="connsiteX8" fmla="*/ 841 w 1167939"/>
                <a:gd name="connsiteY8" fmla="*/ 1096257 h 2404992"/>
                <a:gd name="connsiteX9" fmla="*/ 44370 w 1167939"/>
                <a:gd name="connsiteY9" fmla="*/ 1295139 h 2404992"/>
                <a:gd name="connsiteX10" fmla="*/ 178291 w 1167939"/>
                <a:gd name="connsiteY10" fmla="*/ 1411630 h 2404992"/>
                <a:gd name="connsiteX11" fmla="*/ 231917 w 1167939"/>
                <a:gd name="connsiteY11" fmla="*/ 1427156 h 2404992"/>
                <a:gd name="connsiteX12" fmla="*/ 234013 w 1167939"/>
                <a:gd name="connsiteY12" fmla="*/ 1427823 h 2404992"/>
                <a:gd name="connsiteX13" fmla="*/ 640635 w 1167939"/>
                <a:gd name="connsiteY13" fmla="*/ 1789011 h 2404992"/>
                <a:gd name="connsiteX14" fmla="*/ 734932 w 1167939"/>
                <a:gd name="connsiteY14" fmla="*/ 1816728 h 2404992"/>
                <a:gd name="connsiteX15" fmla="*/ 858281 w 1167939"/>
                <a:gd name="connsiteY15" fmla="*/ 1752339 h 2404992"/>
                <a:gd name="connsiteX16" fmla="*/ 922289 w 1167939"/>
                <a:gd name="connsiteY16" fmla="*/ 1735861 h 2404992"/>
                <a:gd name="connsiteX17" fmla="*/ 981725 w 1167939"/>
                <a:gd name="connsiteY17" fmla="*/ 1777676 h 2404992"/>
                <a:gd name="connsiteX18" fmla="*/ 1024397 w 1167939"/>
                <a:gd name="connsiteY18" fmla="*/ 1832254 h 2404992"/>
                <a:gd name="connsiteX19" fmla="*/ 1167939 w 1167939"/>
                <a:gd name="connsiteY19" fmla="*/ 2404993 h 2404992"/>
                <a:gd name="connsiteX20" fmla="*/ 1023540 w 1167939"/>
                <a:gd name="connsiteY20" fmla="*/ 1824348 h 2404992"/>
                <a:gd name="connsiteX21" fmla="*/ 979344 w 1167939"/>
                <a:gd name="connsiteY21" fmla="*/ 1773675 h 2404992"/>
                <a:gd name="connsiteX22" fmla="*/ 918384 w 1167939"/>
                <a:gd name="connsiteY22" fmla="*/ 1739290 h 2404992"/>
                <a:gd name="connsiteX23" fmla="*/ 831897 w 1167939"/>
                <a:gd name="connsiteY23" fmla="*/ 1782248 h 2404992"/>
                <a:gd name="connsiteX24" fmla="*/ 407654 w 1167939"/>
                <a:gd name="connsiteY24" fmla="*/ 1511452 h 2404992"/>
                <a:gd name="connsiteX25" fmla="*/ 234870 w 1167939"/>
                <a:gd name="connsiteY25" fmla="*/ 1425156 h 2404992"/>
                <a:gd name="connsiteX26" fmla="*/ 179149 w 1167939"/>
                <a:gd name="connsiteY26" fmla="*/ 1409058 h 2404992"/>
                <a:gd name="connsiteX27" fmla="*/ 46846 w 1167939"/>
                <a:gd name="connsiteY27" fmla="*/ 1293901 h 2404992"/>
                <a:gd name="connsiteX28" fmla="*/ 3317 w 1167939"/>
                <a:gd name="connsiteY28" fmla="*/ 1082637 h 2404992"/>
                <a:gd name="connsiteX29" fmla="*/ 6460 w 1167939"/>
                <a:gd name="connsiteY29" fmla="*/ 968051 h 2404992"/>
                <a:gd name="connsiteX30" fmla="*/ 18652 w 1167939"/>
                <a:gd name="connsiteY30" fmla="*/ 861752 h 2404992"/>
                <a:gd name="connsiteX31" fmla="*/ 116665 w 1167939"/>
                <a:gd name="connsiteY31" fmla="*/ 476942 h 2404992"/>
                <a:gd name="connsiteX32" fmla="*/ 118094 w 1167939"/>
                <a:gd name="connsiteY32" fmla="*/ 280060 h 2404992"/>
                <a:gd name="connsiteX33" fmla="*/ 80946 w 1167939"/>
                <a:gd name="connsiteY33" fmla="*/ 118135 h 2404992"/>
                <a:gd name="connsiteX34" fmla="*/ 124761 w 1167939"/>
                <a:gd name="connsiteY34" fmla="*/ 18885 h 2404992"/>
                <a:gd name="connsiteX35" fmla="*/ 248586 w 1167939"/>
                <a:gd name="connsiteY35" fmla="*/ 9645 h 2404992"/>
                <a:gd name="connsiteX36" fmla="*/ 320976 w 1167939"/>
                <a:gd name="connsiteY36" fmla="*/ 33363 h 2404992"/>
                <a:gd name="connsiteX37" fmla="*/ 722074 w 1167939"/>
                <a:gd name="connsiteY37" fmla="*/ 129279 h 2404992"/>
                <a:gd name="connsiteX38" fmla="*/ 921241 w 1167939"/>
                <a:gd name="connsiteY38" fmla="*/ 98037 h 2404992"/>
                <a:gd name="connsiteX39" fmla="*/ 935243 w 1167939"/>
                <a:gd name="connsiteY39" fmla="*/ 93656 h 2404992"/>
                <a:gd name="connsiteX40" fmla="*/ 933433 w 1167939"/>
                <a:gd name="connsiteY40" fmla="*/ 91370 h 2404992"/>
                <a:gd name="connsiteX41" fmla="*/ 920384 w 1167939"/>
                <a:gd name="connsiteY41" fmla="*/ 95466 h 2404992"/>
                <a:gd name="connsiteX42" fmla="*/ 321929 w 1167939"/>
                <a:gd name="connsiteY42" fmla="*/ 30981 h 240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67939" h="2404992">
                  <a:moveTo>
                    <a:pt x="321929" y="30981"/>
                  </a:moveTo>
                  <a:cubicBezTo>
                    <a:pt x="321643" y="30791"/>
                    <a:pt x="289639" y="16218"/>
                    <a:pt x="249157" y="7074"/>
                  </a:cubicBezTo>
                  <a:cubicBezTo>
                    <a:pt x="211820" y="-1308"/>
                    <a:pt x="159718" y="-6452"/>
                    <a:pt x="123237" y="16694"/>
                  </a:cubicBezTo>
                  <a:cubicBezTo>
                    <a:pt x="93805" y="35363"/>
                    <a:pt x="78565" y="69462"/>
                    <a:pt x="78088" y="118135"/>
                  </a:cubicBezTo>
                  <a:cubicBezTo>
                    <a:pt x="77231" y="203098"/>
                    <a:pt x="97615" y="244627"/>
                    <a:pt x="115522" y="281298"/>
                  </a:cubicBezTo>
                  <a:cubicBezTo>
                    <a:pt x="138477" y="328257"/>
                    <a:pt x="156574" y="365404"/>
                    <a:pt x="113998" y="475989"/>
                  </a:cubicBezTo>
                  <a:cubicBezTo>
                    <a:pt x="83422" y="555428"/>
                    <a:pt x="39322" y="703923"/>
                    <a:pt x="15890" y="861371"/>
                  </a:cubicBezTo>
                  <a:cubicBezTo>
                    <a:pt x="9413" y="904805"/>
                    <a:pt x="4937" y="946239"/>
                    <a:pt x="2365" y="985482"/>
                  </a:cubicBezTo>
                  <a:cubicBezTo>
                    <a:pt x="-112" y="1024725"/>
                    <a:pt x="-683" y="1061682"/>
                    <a:pt x="841" y="1096257"/>
                  </a:cubicBezTo>
                  <a:cubicBezTo>
                    <a:pt x="4270" y="1177410"/>
                    <a:pt x="18938" y="1244466"/>
                    <a:pt x="44370" y="1295139"/>
                  </a:cubicBezTo>
                  <a:cubicBezTo>
                    <a:pt x="74183" y="1355242"/>
                    <a:pt x="119237" y="1394485"/>
                    <a:pt x="178291" y="1411630"/>
                  </a:cubicBezTo>
                  <a:cubicBezTo>
                    <a:pt x="196294" y="1416869"/>
                    <a:pt x="214105" y="1422012"/>
                    <a:pt x="231917" y="1427156"/>
                  </a:cubicBezTo>
                  <a:lnTo>
                    <a:pt x="234013" y="1427823"/>
                  </a:lnTo>
                  <a:cubicBezTo>
                    <a:pt x="429752" y="1461541"/>
                    <a:pt x="513000" y="1655756"/>
                    <a:pt x="640635" y="1789011"/>
                  </a:cubicBezTo>
                  <a:cubicBezTo>
                    <a:pt x="668353" y="1811204"/>
                    <a:pt x="701690" y="1827873"/>
                    <a:pt x="734932" y="1816728"/>
                  </a:cubicBezTo>
                  <a:cubicBezTo>
                    <a:pt x="776557" y="1802822"/>
                    <a:pt x="816752" y="1772342"/>
                    <a:pt x="858281" y="1752339"/>
                  </a:cubicBezTo>
                  <a:cubicBezTo>
                    <a:pt x="879046" y="1742338"/>
                    <a:pt x="900001" y="1735004"/>
                    <a:pt x="922289" y="1735861"/>
                  </a:cubicBezTo>
                  <a:cubicBezTo>
                    <a:pt x="945340" y="1747386"/>
                    <a:pt x="964961" y="1761483"/>
                    <a:pt x="981725" y="1777676"/>
                  </a:cubicBezTo>
                  <a:cubicBezTo>
                    <a:pt x="998489" y="1793964"/>
                    <a:pt x="1012491" y="1812252"/>
                    <a:pt x="1024397" y="1832254"/>
                  </a:cubicBezTo>
                  <a:cubicBezTo>
                    <a:pt x="1112408" y="2010943"/>
                    <a:pt x="1101359" y="2216302"/>
                    <a:pt x="1167939" y="2404993"/>
                  </a:cubicBezTo>
                  <a:cubicBezTo>
                    <a:pt x="1101359" y="2216302"/>
                    <a:pt x="1112408" y="2005419"/>
                    <a:pt x="1023540" y="1824348"/>
                  </a:cubicBezTo>
                  <a:cubicBezTo>
                    <a:pt x="1011157" y="1805203"/>
                    <a:pt x="996680" y="1788058"/>
                    <a:pt x="979344" y="1773675"/>
                  </a:cubicBezTo>
                  <a:cubicBezTo>
                    <a:pt x="962008" y="1759293"/>
                    <a:pt x="941911" y="1747577"/>
                    <a:pt x="918384" y="1739290"/>
                  </a:cubicBezTo>
                  <a:cubicBezTo>
                    <a:pt x="887809" y="1759102"/>
                    <a:pt x="859043" y="1773199"/>
                    <a:pt x="831897" y="1782248"/>
                  </a:cubicBezTo>
                  <a:cubicBezTo>
                    <a:pt x="641969" y="1845303"/>
                    <a:pt x="529097" y="1657089"/>
                    <a:pt x="407654" y="1511452"/>
                  </a:cubicBezTo>
                  <a:cubicBezTo>
                    <a:pt x="368791" y="1455921"/>
                    <a:pt x="296687" y="1444872"/>
                    <a:pt x="234870" y="1425156"/>
                  </a:cubicBezTo>
                  <a:cubicBezTo>
                    <a:pt x="216391" y="1419822"/>
                    <a:pt x="197818" y="1414392"/>
                    <a:pt x="179149" y="1409058"/>
                  </a:cubicBezTo>
                  <a:cubicBezTo>
                    <a:pt x="120856" y="1392104"/>
                    <a:pt x="76374" y="1353337"/>
                    <a:pt x="46846" y="1293901"/>
                  </a:cubicBezTo>
                  <a:cubicBezTo>
                    <a:pt x="17319" y="1234941"/>
                    <a:pt x="5413" y="1159599"/>
                    <a:pt x="3317" y="1082637"/>
                  </a:cubicBezTo>
                  <a:cubicBezTo>
                    <a:pt x="2269" y="1044251"/>
                    <a:pt x="3603" y="1005484"/>
                    <a:pt x="6460" y="968051"/>
                  </a:cubicBezTo>
                  <a:cubicBezTo>
                    <a:pt x="9318" y="930618"/>
                    <a:pt x="13700" y="894613"/>
                    <a:pt x="18652" y="861752"/>
                  </a:cubicBezTo>
                  <a:cubicBezTo>
                    <a:pt x="42084" y="704589"/>
                    <a:pt x="86089" y="556190"/>
                    <a:pt x="116665" y="476942"/>
                  </a:cubicBezTo>
                  <a:cubicBezTo>
                    <a:pt x="159718" y="365309"/>
                    <a:pt x="141335" y="327685"/>
                    <a:pt x="118094" y="280060"/>
                  </a:cubicBezTo>
                  <a:cubicBezTo>
                    <a:pt x="100282" y="243675"/>
                    <a:pt x="80089" y="202431"/>
                    <a:pt x="80946" y="118135"/>
                  </a:cubicBezTo>
                  <a:cubicBezTo>
                    <a:pt x="81422" y="70415"/>
                    <a:pt x="96186" y="37077"/>
                    <a:pt x="124761" y="18885"/>
                  </a:cubicBezTo>
                  <a:cubicBezTo>
                    <a:pt x="160480" y="-3785"/>
                    <a:pt x="211820" y="1359"/>
                    <a:pt x="248586" y="9645"/>
                  </a:cubicBezTo>
                  <a:cubicBezTo>
                    <a:pt x="286972" y="18313"/>
                    <a:pt x="317452" y="31839"/>
                    <a:pt x="320976" y="33363"/>
                  </a:cubicBezTo>
                  <a:cubicBezTo>
                    <a:pt x="523763" y="95370"/>
                    <a:pt x="639968" y="123088"/>
                    <a:pt x="722074" y="129279"/>
                  </a:cubicBezTo>
                  <a:cubicBezTo>
                    <a:pt x="803608" y="135375"/>
                    <a:pt x="850375" y="120516"/>
                    <a:pt x="921241" y="98037"/>
                  </a:cubicBezTo>
                  <a:cubicBezTo>
                    <a:pt x="925718" y="96609"/>
                    <a:pt x="930576" y="95085"/>
                    <a:pt x="935243" y="93656"/>
                  </a:cubicBezTo>
                  <a:cubicBezTo>
                    <a:pt x="934672" y="92894"/>
                    <a:pt x="934005" y="92132"/>
                    <a:pt x="933433" y="91370"/>
                  </a:cubicBezTo>
                  <a:cubicBezTo>
                    <a:pt x="929052" y="92703"/>
                    <a:pt x="924575" y="94132"/>
                    <a:pt x="920384" y="95466"/>
                  </a:cubicBezTo>
                  <a:cubicBezTo>
                    <a:pt x="782272" y="139471"/>
                    <a:pt x="730551" y="155854"/>
                    <a:pt x="321929" y="309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EEEBF93-3312-4BB3-9888-D30A7FE88B5C}"/>
                </a:ext>
              </a:extLst>
            </p:cNvPr>
            <p:cNvSpPr/>
            <p:nvPr/>
          </p:nvSpPr>
          <p:spPr>
            <a:xfrm>
              <a:off x="12260729" y="2638328"/>
              <a:ext cx="1147047" cy="2376653"/>
            </a:xfrm>
            <a:custGeom>
              <a:avLst/>
              <a:gdLst>
                <a:gd name="connsiteX0" fmla="*/ 336756 w 1147047"/>
                <a:gd name="connsiteY0" fmla="*/ 32456 h 2376653"/>
                <a:gd name="connsiteX1" fmla="*/ 260556 w 1147047"/>
                <a:gd name="connsiteY1" fmla="*/ 7120 h 2376653"/>
                <a:gd name="connsiteX2" fmla="*/ 129683 w 1147047"/>
                <a:gd name="connsiteY2" fmla="*/ 19693 h 2376653"/>
                <a:gd name="connsiteX3" fmla="*/ 89964 w 1147047"/>
                <a:gd name="connsiteY3" fmla="*/ 153233 h 2376653"/>
                <a:gd name="connsiteX4" fmla="*/ 134445 w 1147047"/>
                <a:gd name="connsiteY4" fmla="*/ 300585 h 2376653"/>
                <a:gd name="connsiteX5" fmla="*/ 112823 w 1147047"/>
                <a:gd name="connsiteY5" fmla="*/ 460510 h 2376653"/>
                <a:gd name="connsiteX6" fmla="*/ 92345 w 1147047"/>
                <a:gd name="connsiteY6" fmla="*/ 530995 h 2376653"/>
                <a:gd name="connsiteX7" fmla="*/ 16621 w 1147047"/>
                <a:gd name="connsiteY7" fmla="*/ 1132308 h 2376653"/>
                <a:gd name="connsiteX8" fmla="*/ 155495 w 1147047"/>
                <a:gd name="connsiteY8" fmla="*/ 1318998 h 2376653"/>
                <a:gd name="connsiteX9" fmla="*/ 262556 w 1147047"/>
                <a:gd name="connsiteY9" fmla="*/ 1362623 h 2376653"/>
                <a:gd name="connsiteX10" fmla="*/ 619649 w 1147047"/>
                <a:gd name="connsiteY10" fmla="*/ 1643991 h 2376653"/>
                <a:gd name="connsiteX11" fmla="*/ 697373 w 1147047"/>
                <a:gd name="connsiteY11" fmla="*/ 1660660 h 2376653"/>
                <a:gd name="connsiteX12" fmla="*/ 763952 w 1147047"/>
                <a:gd name="connsiteY12" fmla="*/ 1639133 h 2376653"/>
                <a:gd name="connsiteX13" fmla="*/ 830247 w 1147047"/>
                <a:gd name="connsiteY13" fmla="*/ 1613321 h 2376653"/>
                <a:gd name="connsiteX14" fmla="*/ 914066 w 1147047"/>
                <a:gd name="connsiteY14" fmla="*/ 1634752 h 2376653"/>
                <a:gd name="connsiteX15" fmla="*/ 973502 w 1147047"/>
                <a:gd name="connsiteY15" fmla="*/ 1683996 h 2376653"/>
                <a:gd name="connsiteX16" fmla="*/ 1147048 w 1147047"/>
                <a:gd name="connsiteY16" fmla="*/ 2376654 h 2376653"/>
                <a:gd name="connsiteX17" fmla="*/ 972931 w 1147047"/>
                <a:gd name="connsiteY17" fmla="*/ 1670280 h 2376653"/>
                <a:gd name="connsiteX18" fmla="*/ 912161 w 1147047"/>
                <a:gd name="connsiteY18" fmla="*/ 1621322 h 2376653"/>
                <a:gd name="connsiteX19" fmla="*/ 827008 w 1147047"/>
                <a:gd name="connsiteY19" fmla="*/ 1601033 h 2376653"/>
                <a:gd name="connsiteX20" fmla="*/ 753189 w 1147047"/>
                <a:gd name="connsiteY20" fmla="*/ 1624941 h 2376653"/>
                <a:gd name="connsiteX21" fmla="*/ 680799 w 1147047"/>
                <a:gd name="connsiteY21" fmla="*/ 1638467 h 2376653"/>
                <a:gd name="connsiteX22" fmla="*/ 536495 w 1147047"/>
                <a:gd name="connsiteY22" fmla="*/ 1566362 h 2376653"/>
                <a:gd name="connsiteX23" fmla="*/ 267700 w 1147047"/>
                <a:gd name="connsiteY23" fmla="*/ 1352431 h 2376653"/>
                <a:gd name="connsiteX24" fmla="*/ 162925 w 1147047"/>
                <a:gd name="connsiteY24" fmla="*/ 1310045 h 2376653"/>
                <a:gd name="connsiteX25" fmla="*/ 27670 w 1147047"/>
                <a:gd name="connsiteY25" fmla="*/ 1129736 h 2376653"/>
                <a:gd name="connsiteX26" fmla="*/ 103298 w 1147047"/>
                <a:gd name="connsiteY26" fmla="*/ 534233 h 2376653"/>
                <a:gd name="connsiteX27" fmla="*/ 123777 w 1147047"/>
                <a:gd name="connsiteY27" fmla="*/ 463748 h 2376653"/>
                <a:gd name="connsiteX28" fmla="*/ 143399 w 1147047"/>
                <a:gd name="connsiteY28" fmla="*/ 293822 h 2376653"/>
                <a:gd name="connsiteX29" fmla="*/ 101298 w 1147047"/>
                <a:gd name="connsiteY29" fmla="*/ 152281 h 2376653"/>
                <a:gd name="connsiteX30" fmla="*/ 136445 w 1147047"/>
                <a:gd name="connsiteY30" fmla="*/ 29027 h 2376653"/>
                <a:gd name="connsiteX31" fmla="*/ 332375 w 1147047"/>
                <a:gd name="connsiteY31" fmla="*/ 42934 h 2376653"/>
                <a:gd name="connsiteX32" fmla="*/ 332660 w 1147047"/>
                <a:gd name="connsiteY32" fmla="*/ 43029 h 2376653"/>
                <a:gd name="connsiteX33" fmla="*/ 742140 w 1147047"/>
                <a:gd name="connsiteY33" fmla="*/ 127040 h 2376653"/>
                <a:gd name="connsiteX34" fmla="*/ 932545 w 1147047"/>
                <a:gd name="connsiteY34" fmla="*/ 82939 h 2376653"/>
                <a:gd name="connsiteX35" fmla="*/ 925973 w 1147047"/>
                <a:gd name="connsiteY35" fmla="*/ 73604 h 2376653"/>
                <a:gd name="connsiteX36" fmla="*/ 336756 w 1147047"/>
                <a:gd name="connsiteY36" fmla="*/ 32456 h 23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7047" h="2376653">
                  <a:moveTo>
                    <a:pt x="336756" y="32456"/>
                  </a:moveTo>
                  <a:cubicBezTo>
                    <a:pt x="334184" y="31313"/>
                    <a:pt x="301037" y="16264"/>
                    <a:pt x="260556" y="7120"/>
                  </a:cubicBezTo>
                  <a:cubicBezTo>
                    <a:pt x="221218" y="-1738"/>
                    <a:pt x="166640" y="-6787"/>
                    <a:pt x="129683" y="19693"/>
                  </a:cubicBezTo>
                  <a:cubicBezTo>
                    <a:pt x="96250" y="43696"/>
                    <a:pt x="82820" y="88654"/>
                    <a:pt x="89964" y="153233"/>
                  </a:cubicBezTo>
                  <a:cubicBezTo>
                    <a:pt x="101679" y="259437"/>
                    <a:pt x="121396" y="284202"/>
                    <a:pt x="134445" y="300585"/>
                  </a:cubicBezTo>
                  <a:cubicBezTo>
                    <a:pt x="148828" y="318683"/>
                    <a:pt x="152257" y="322969"/>
                    <a:pt x="112823" y="460510"/>
                  </a:cubicBezTo>
                  <a:cubicBezTo>
                    <a:pt x="106061" y="484227"/>
                    <a:pt x="99107" y="507944"/>
                    <a:pt x="92345" y="530995"/>
                  </a:cubicBezTo>
                  <a:cubicBezTo>
                    <a:pt x="27194" y="754261"/>
                    <a:pt x="-29099" y="947142"/>
                    <a:pt x="16621" y="1132308"/>
                  </a:cubicBezTo>
                  <a:cubicBezTo>
                    <a:pt x="39957" y="1226606"/>
                    <a:pt x="90344" y="1282327"/>
                    <a:pt x="155495" y="1318998"/>
                  </a:cubicBezTo>
                  <a:cubicBezTo>
                    <a:pt x="188071" y="1337381"/>
                    <a:pt x="224266" y="1351002"/>
                    <a:pt x="262556" y="1362623"/>
                  </a:cubicBezTo>
                  <a:cubicBezTo>
                    <a:pt x="425339" y="1399865"/>
                    <a:pt x="480869" y="1566362"/>
                    <a:pt x="619649" y="1643991"/>
                  </a:cubicBezTo>
                  <a:cubicBezTo>
                    <a:pt x="641842" y="1655135"/>
                    <a:pt x="669560" y="1666184"/>
                    <a:pt x="697373" y="1660660"/>
                  </a:cubicBezTo>
                  <a:cubicBezTo>
                    <a:pt x="719566" y="1656469"/>
                    <a:pt x="741759" y="1648182"/>
                    <a:pt x="763952" y="1639133"/>
                  </a:cubicBezTo>
                  <a:cubicBezTo>
                    <a:pt x="786050" y="1630085"/>
                    <a:pt x="808244" y="1620369"/>
                    <a:pt x="830247" y="1613321"/>
                  </a:cubicBezTo>
                  <a:cubicBezTo>
                    <a:pt x="862917" y="1615035"/>
                    <a:pt x="890540" y="1622560"/>
                    <a:pt x="914066" y="1634752"/>
                  </a:cubicBezTo>
                  <a:cubicBezTo>
                    <a:pt x="937593" y="1646944"/>
                    <a:pt x="957119" y="1663708"/>
                    <a:pt x="973502" y="1683996"/>
                  </a:cubicBezTo>
                  <a:cubicBezTo>
                    <a:pt x="1085993" y="1893737"/>
                    <a:pt x="1069324" y="2149102"/>
                    <a:pt x="1147048" y="2376654"/>
                  </a:cubicBezTo>
                  <a:cubicBezTo>
                    <a:pt x="1069324" y="2149102"/>
                    <a:pt x="1097137" y="1888212"/>
                    <a:pt x="972931" y="1670280"/>
                  </a:cubicBezTo>
                  <a:cubicBezTo>
                    <a:pt x="956167" y="1649992"/>
                    <a:pt x="936165" y="1633228"/>
                    <a:pt x="912161" y="1621322"/>
                  </a:cubicBezTo>
                  <a:cubicBezTo>
                    <a:pt x="888158" y="1609415"/>
                    <a:pt x="860155" y="1602272"/>
                    <a:pt x="827008" y="1601033"/>
                  </a:cubicBezTo>
                  <a:cubicBezTo>
                    <a:pt x="802433" y="1607987"/>
                    <a:pt x="777668" y="1617321"/>
                    <a:pt x="753189" y="1624941"/>
                  </a:cubicBezTo>
                  <a:cubicBezTo>
                    <a:pt x="728710" y="1632561"/>
                    <a:pt x="704421" y="1638467"/>
                    <a:pt x="680799" y="1638467"/>
                  </a:cubicBezTo>
                  <a:cubicBezTo>
                    <a:pt x="625268" y="1643991"/>
                    <a:pt x="575357" y="1605129"/>
                    <a:pt x="536495" y="1566362"/>
                  </a:cubicBezTo>
                  <a:cubicBezTo>
                    <a:pt x="458772" y="1477589"/>
                    <a:pt x="381143" y="1388721"/>
                    <a:pt x="267700" y="1352431"/>
                  </a:cubicBezTo>
                  <a:cubicBezTo>
                    <a:pt x="230172" y="1341096"/>
                    <a:pt x="194739" y="1327761"/>
                    <a:pt x="162925" y="1310045"/>
                  </a:cubicBezTo>
                  <a:cubicBezTo>
                    <a:pt x="99298" y="1274516"/>
                    <a:pt x="50054" y="1220605"/>
                    <a:pt x="27670" y="1129736"/>
                  </a:cubicBezTo>
                  <a:cubicBezTo>
                    <a:pt x="-17383" y="947523"/>
                    <a:pt x="38528" y="755975"/>
                    <a:pt x="103298" y="534233"/>
                  </a:cubicBezTo>
                  <a:cubicBezTo>
                    <a:pt x="109966" y="511278"/>
                    <a:pt x="116919" y="487561"/>
                    <a:pt x="123777" y="463748"/>
                  </a:cubicBezTo>
                  <a:cubicBezTo>
                    <a:pt x="163592" y="325064"/>
                    <a:pt x="161496" y="316397"/>
                    <a:pt x="143399" y="293822"/>
                  </a:cubicBezTo>
                  <a:cubicBezTo>
                    <a:pt x="131111" y="278487"/>
                    <a:pt x="112633" y="255246"/>
                    <a:pt x="101298" y="152281"/>
                  </a:cubicBezTo>
                  <a:cubicBezTo>
                    <a:pt x="94631" y="91892"/>
                    <a:pt x="106442" y="50459"/>
                    <a:pt x="136445" y="29027"/>
                  </a:cubicBezTo>
                  <a:cubicBezTo>
                    <a:pt x="201215" y="-17359"/>
                    <a:pt x="331136" y="42267"/>
                    <a:pt x="332375" y="42934"/>
                  </a:cubicBezTo>
                  <a:lnTo>
                    <a:pt x="332660" y="43029"/>
                  </a:lnTo>
                  <a:cubicBezTo>
                    <a:pt x="487632" y="103894"/>
                    <a:pt x="625364" y="132183"/>
                    <a:pt x="742140" y="127040"/>
                  </a:cubicBezTo>
                  <a:cubicBezTo>
                    <a:pt x="835581" y="122944"/>
                    <a:pt x="895398" y="98750"/>
                    <a:pt x="932545" y="82939"/>
                  </a:cubicBezTo>
                  <a:cubicBezTo>
                    <a:pt x="930259" y="79891"/>
                    <a:pt x="928259" y="76652"/>
                    <a:pt x="925973" y="73604"/>
                  </a:cubicBezTo>
                  <a:cubicBezTo>
                    <a:pt x="850630" y="105227"/>
                    <a:pt x="682704" y="168283"/>
                    <a:pt x="336756" y="32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EDE2B62-16E8-43C4-855E-BAF0820F63A1}"/>
                </a:ext>
              </a:extLst>
            </p:cNvPr>
            <p:cNvSpPr/>
            <p:nvPr/>
          </p:nvSpPr>
          <p:spPr>
            <a:xfrm>
              <a:off x="12326515" y="2700490"/>
              <a:ext cx="1120029" cy="2347829"/>
            </a:xfrm>
            <a:custGeom>
              <a:avLst/>
              <a:gdLst>
                <a:gd name="connsiteX0" fmla="*/ 282877 w 1120029"/>
                <a:gd name="connsiteY0" fmla="*/ 38493 h 2347829"/>
                <a:gd name="connsiteX1" fmla="*/ 106188 w 1120029"/>
                <a:gd name="connsiteY1" fmla="*/ 14395 h 2347829"/>
                <a:gd name="connsiteX2" fmla="*/ 114094 w 1120029"/>
                <a:gd name="connsiteY2" fmla="*/ 220516 h 2347829"/>
                <a:gd name="connsiteX3" fmla="*/ 120095 w 1120029"/>
                <a:gd name="connsiteY3" fmla="*/ 442067 h 2347829"/>
                <a:gd name="connsiteX4" fmla="*/ 52277 w 1120029"/>
                <a:gd name="connsiteY4" fmla="*/ 626948 h 2347829"/>
                <a:gd name="connsiteX5" fmla="*/ 556 w 1120029"/>
                <a:gd name="connsiteY5" fmla="*/ 902030 h 2347829"/>
                <a:gd name="connsiteX6" fmla="*/ 39799 w 1120029"/>
                <a:gd name="connsiteY6" fmla="*/ 1110246 h 2347829"/>
                <a:gd name="connsiteX7" fmla="*/ 169149 w 1120029"/>
                <a:gd name="connsiteY7" fmla="*/ 1205115 h 2347829"/>
                <a:gd name="connsiteX8" fmla="*/ 520621 w 1120029"/>
                <a:gd name="connsiteY8" fmla="*/ 1437430 h 2347829"/>
                <a:gd name="connsiteX9" fmla="*/ 587201 w 1120029"/>
                <a:gd name="connsiteY9" fmla="*/ 1470767 h 2347829"/>
                <a:gd name="connsiteX10" fmla="*/ 731029 w 1120029"/>
                <a:gd name="connsiteY10" fmla="*/ 1444669 h 2347829"/>
                <a:gd name="connsiteX11" fmla="*/ 801418 w 1120029"/>
                <a:gd name="connsiteY11" fmla="*/ 1431239 h 2347829"/>
                <a:gd name="connsiteX12" fmla="*/ 894192 w 1120029"/>
                <a:gd name="connsiteY12" fmla="*/ 1483245 h 2347829"/>
                <a:gd name="connsiteX13" fmla="*/ 924577 w 1120029"/>
                <a:gd name="connsiteY13" fmla="*/ 1528870 h 2347829"/>
                <a:gd name="connsiteX14" fmla="*/ 959057 w 1120029"/>
                <a:gd name="connsiteY14" fmla="*/ 1604117 h 2347829"/>
                <a:gd name="connsiteX15" fmla="*/ 1120030 w 1120029"/>
                <a:gd name="connsiteY15" fmla="*/ 2347829 h 2347829"/>
                <a:gd name="connsiteX16" fmla="*/ 959057 w 1120029"/>
                <a:gd name="connsiteY16" fmla="*/ 1620786 h 2347829"/>
                <a:gd name="connsiteX17" fmla="*/ 918957 w 1120029"/>
                <a:gd name="connsiteY17" fmla="*/ 1514582 h 2347829"/>
                <a:gd name="connsiteX18" fmla="*/ 879999 w 1120029"/>
                <a:gd name="connsiteY18" fmla="*/ 1463528 h 2347829"/>
                <a:gd name="connsiteX19" fmla="*/ 826660 w 1120029"/>
                <a:gd name="connsiteY19" fmla="*/ 1425143 h 2347829"/>
                <a:gd name="connsiteX20" fmla="*/ 757794 w 1120029"/>
                <a:gd name="connsiteY20" fmla="*/ 1427048 h 2347829"/>
                <a:gd name="connsiteX21" fmla="*/ 565008 w 1120029"/>
                <a:gd name="connsiteY21" fmla="*/ 1454384 h 2347829"/>
                <a:gd name="connsiteX22" fmla="*/ 169911 w 1120029"/>
                <a:gd name="connsiteY22" fmla="*/ 1202353 h 2347829"/>
                <a:gd name="connsiteX23" fmla="*/ 42657 w 1120029"/>
                <a:gd name="connsiteY23" fmla="*/ 1109008 h 2347829"/>
                <a:gd name="connsiteX24" fmla="*/ 3795 w 1120029"/>
                <a:gd name="connsiteY24" fmla="*/ 902506 h 2347829"/>
                <a:gd name="connsiteX25" fmla="*/ 55325 w 1120029"/>
                <a:gd name="connsiteY25" fmla="*/ 628186 h 2347829"/>
                <a:gd name="connsiteX26" fmla="*/ 122953 w 1120029"/>
                <a:gd name="connsiteY26" fmla="*/ 443687 h 2347829"/>
                <a:gd name="connsiteX27" fmla="*/ 117142 w 1120029"/>
                <a:gd name="connsiteY27" fmla="*/ 219944 h 2347829"/>
                <a:gd name="connsiteX28" fmla="*/ 108379 w 1120029"/>
                <a:gd name="connsiteY28" fmla="*/ 17157 h 2347829"/>
                <a:gd name="connsiteX29" fmla="*/ 281639 w 1120029"/>
                <a:gd name="connsiteY29" fmla="*/ 41827 h 2347829"/>
                <a:gd name="connsiteX30" fmla="*/ 611490 w 1120029"/>
                <a:gd name="connsiteY30" fmla="*/ 115646 h 2347829"/>
                <a:gd name="connsiteX31" fmla="*/ 905146 w 1120029"/>
                <a:gd name="connsiteY31" fmla="*/ 74974 h 2347829"/>
                <a:gd name="connsiteX32" fmla="*/ 903240 w 1120029"/>
                <a:gd name="connsiteY32" fmla="*/ 72212 h 2347829"/>
                <a:gd name="connsiteX33" fmla="*/ 282877 w 1120029"/>
                <a:gd name="connsiteY33" fmla="*/ 38493 h 23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20029" h="2347829">
                  <a:moveTo>
                    <a:pt x="282877" y="38493"/>
                  </a:moveTo>
                  <a:cubicBezTo>
                    <a:pt x="192390" y="-2941"/>
                    <a:pt x="134668" y="-10846"/>
                    <a:pt x="106188" y="14395"/>
                  </a:cubicBezTo>
                  <a:cubicBezTo>
                    <a:pt x="75328" y="41732"/>
                    <a:pt x="77804" y="107264"/>
                    <a:pt x="114094" y="220516"/>
                  </a:cubicBezTo>
                  <a:cubicBezTo>
                    <a:pt x="157338" y="355485"/>
                    <a:pt x="153052" y="365391"/>
                    <a:pt x="120095" y="442067"/>
                  </a:cubicBezTo>
                  <a:cubicBezTo>
                    <a:pt x="103426" y="480929"/>
                    <a:pt x="80566" y="534079"/>
                    <a:pt x="52277" y="626948"/>
                  </a:cubicBezTo>
                  <a:cubicBezTo>
                    <a:pt x="21226" y="729246"/>
                    <a:pt x="3890" y="821734"/>
                    <a:pt x="556" y="902030"/>
                  </a:cubicBezTo>
                  <a:cubicBezTo>
                    <a:pt x="-2968" y="988802"/>
                    <a:pt x="10272" y="1058811"/>
                    <a:pt x="39799" y="1110246"/>
                  </a:cubicBezTo>
                  <a:cubicBezTo>
                    <a:pt x="68279" y="1159586"/>
                    <a:pt x="111713" y="1191590"/>
                    <a:pt x="169149" y="1205115"/>
                  </a:cubicBezTo>
                  <a:cubicBezTo>
                    <a:pt x="320787" y="1226546"/>
                    <a:pt x="398511" y="1354181"/>
                    <a:pt x="520621" y="1437430"/>
                  </a:cubicBezTo>
                  <a:cubicBezTo>
                    <a:pt x="542814" y="1454099"/>
                    <a:pt x="565008" y="1465148"/>
                    <a:pt x="587201" y="1470767"/>
                  </a:cubicBezTo>
                  <a:cubicBezTo>
                    <a:pt x="637112" y="1479054"/>
                    <a:pt x="684356" y="1459623"/>
                    <a:pt x="731029" y="1444669"/>
                  </a:cubicBezTo>
                  <a:cubicBezTo>
                    <a:pt x="754460" y="1437144"/>
                    <a:pt x="777701" y="1430762"/>
                    <a:pt x="801418" y="1431239"/>
                  </a:cubicBezTo>
                  <a:cubicBezTo>
                    <a:pt x="841423" y="1434382"/>
                    <a:pt x="871046" y="1455432"/>
                    <a:pt x="894192" y="1483245"/>
                  </a:cubicBezTo>
                  <a:cubicBezTo>
                    <a:pt x="905812" y="1497152"/>
                    <a:pt x="915718" y="1512868"/>
                    <a:pt x="924577" y="1528870"/>
                  </a:cubicBezTo>
                  <a:cubicBezTo>
                    <a:pt x="936864" y="1554111"/>
                    <a:pt x="947913" y="1576304"/>
                    <a:pt x="959057" y="1604117"/>
                  </a:cubicBezTo>
                  <a:cubicBezTo>
                    <a:pt x="1025637" y="1853863"/>
                    <a:pt x="1031161" y="2109133"/>
                    <a:pt x="1120030" y="2347829"/>
                  </a:cubicBezTo>
                  <a:cubicBezTo>
                    <a:pt x="1036781" y="2114753"/>
                    <a:pt x="1025732" y="1865007"/>
                    <a:pt x="959057" y="1620786"/>
                  </a:cubicBezTo>
                  <a:cubicBezTo>
                    <a:pt x="953532" y="1587449"/>
                    <a:pt x="942388" y="1548682"/>
                    <a:pt x="918957" y="1514582"/>
                  </a:cubicBezTo>
                  <a:cubicBezTo>
                    <a:pt x="907908" y="1496104"/>
                    <a:pt x="895144" y="1478768"/>
                    <a:pt x="879999" y="1463528"/>
                  </a:cubicBezTo>
                  <a:cubicBezTo>
                    <a:pt x="864855" y="1448288"/>
                    <a:pt x="847329" y="1435239"/>
                    <a:pt x="826660" y="1425143"/>
                  </a:cubicBezTo>
                  <a:cubicBezTo>
                    <a:pt x="802371" y="1418761"/>
                    <a:pt x="779701" y="1421428"/>
                    <a:pt x="757794" y="1427048"/>
                  </a:cubicBezTo>
                  <a:cubicBezTo>
                    <a:pt x="691976" y="1444002"/>
                    <a:pt x="631587" y="1483531"/>
                    <a:pt x="565008" y="1454384"/>
                  </a:cubicBezTo>
                  <a:cubicBezTo>
                    <a:pt x="420704" y="1387805"/>
                    <a:pt x="342980" y="1221308"/>
                    <a:pt x="169911" y="1202353"/>
                  </a:cubicBezTo>
                  <a:cubicBezTo>
                    <a:pt x="113428" y="1189018"/>
                    <a:pt x="70565" y="1157585"/>
                    <a:pt x="42657" y="1109008"/>
                  </a:cubicBezTo>
                  <a:cubicBezTo>
                    <a:pt x="13415" y="1058144"/>
                    <a:pt x="270" y="988612"/>
                    <a:pt x="3795" y="902506"/>
                  </a:cubicBezTo>
                  <a:cubicBezTo>
                    <a:pt x="7033" y="822496"/>
                    <a:pt x="24369" y="730199"/>
                    <a:pt x="55325" y="628186"/>
                  </a:cubicBezTo>
                  <a:cubicBezTo>
                    <a:pt x="83424" y="535508"/>
                    <a:pt x="106284" y="482453"/>
                    <a:pt x="122953" y="443687"/>
                  </a:cubicBezTo>
                  <a:cubicBezTo>
                    <a:pt x="156385" y="365963"/>
                    <a:pt x="160671" y="356057"/>
                    <a:pt x="117142" y="219944"/>
                  </a:cubicBezTo>
                  <a:cubicBezTo>
                    <a:pt x="81328" y="108026"/>
                    <a:pt x="78566" y="43637"/>
                    <a:pt x="108379" y="17157"/>
                  </a:cubicBezTo>
                  <a:cubicBezTo>
                    <a:pt x="135811" y="-7132"/>
                    <a:pt x="192485" y="965"/>
                    <a:pt x="281639" y="41827"/>
                  </a:cubicBezTo>
                  <a:cubicBezTo>
                    <a:pt x="374508" y="84404"/>
                    <a:pt x="491665" y="110597"/>
                    <a:pt x="611490" y="115646"/>
                  </a:cubicBezTo>
                  <a:cubicBezTo>
                    <a:pt x="724361" y="120408"/>
                    <a:pt x="827612" y="105740"/>
                    <a:pt x="905146" y="74974"/>
                  </a:cubicBezTo>
                  <a:cubicBezTo>
                    <a:pt x="904479" y="74021"/>
                    <a:pt x="903812" y="73164"/>
                    <a:pt x="903240" y="72212"/>
                  </a:cubicBezTo>
                  <a:cubicBezTo>
                    <a:pt x="737505" y="137267"/>
                    <a:pt x="468424" y="123551"/>
                    <a:pt x="282877" y="3849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F5958FB-8B17-4ACA-82C6-CEC3072D55BD}"/>
                </a:ext>
              </a:extLst>
            </p:cNvPr>
            <p:cNvSpPr/>
            <p:nvPr/>
          </p:nvSpPr>
          <p:spPr>
            <a:xfrm>
              <a:off x="12379692" y="2746335"/>
              <a:ext cx="1094569" cy="2290555"/>
            </a:xfrm>
            <a:custGeom>
              <a:avLst/>
              <a:gdLst>
                <a:gd name="connsiteX0" fmla="*/ 210078 w 1094569"/>
                <a:gd name="connsiteY0" fmla="*/ 29415 h 2290555"/>
                <a:gd name="connsiteX1" fmla="*/ 86920 w 1094569"/>
                <a:gd name="connsiteY1" fmla="*/ 7032 h 2290555"/>
                <a:gd name="connsiteX2" fmla="*/ 108637 w 1094569"/>
                <a:gd name="connsiteY2" fmla="*/ 229536 h 2290555"/>
                <a:gd name="connsiteX3" fmla="*/ 125497 w 1094569"/>
                <a:gd name="connsiteY3" fmla="*/ 303545 h 2290555"/>
                <a:gd name="connsiteX4" fmla="*/ 46344 w 1094569"/>
                <a:gd name="connsiteY4" fmla="*/ 772842 h 2290555"/>
                <a:gd name="connsiteX5" fmla="*/ 52 w 1094569"/>
                <a:gd name="connsiteY5" fmla="*/ 914193 h 2290555"/>
                <a:gd name="connsiteX6" fmla="*/ 56155 w 1094569"/>
                <a:gd name="connsiteY6" fmla="*/ 1048305 h 2290555"/>
                <a:gd name="connsiteX7" fmla="*/ 185218 w 1094569"/>
                <a:gd name="connsiteY7" fmla="*/ 1121076 h 2290555"/>
                <a:gd name="connsiteX8" fmla="*/ 676899 w 1094569"/>
                <a:gd name="connsiteY8" fmla="*/ 1343008 h 2290555"/>
                <a:gd name="connsiteX9" fmla="*/ 762909 w 1094569"/>
                <a:gd name="connsiteY9" fmla="*/ 1320434 h 2290555"/>
                <a:gd name="connsiteX10" fmla="*/ 817678 w 1094569"/>
                <a:gd name="connsiteY10" fmla="*/ 1352438 h 2290555"/>
                <a:gd name="connsiteX11" fmla="*/ 860922 w 1094569"/>
                <a:gd name="connsiteY11" fmla="*/ 1397205 h 2290555"/>
                <a:gd name="connsiteX12" fmla="*/ 939122 w 1094569"/>
                <a:gd name="connsiteY12" fmla="*/ 1580181 h 2290555"/>
                <a:gd name="connsiteX13" fmla="*/ 1094570 w 1094569"/>
                <a:gd name="connsiteY13" fmla="*/ 2290555 h 2290555"/>
                <a:gd name="connsiteX14" fmla="*/ 922549 w 1094569"/>
                <a:gd name="connsiteY14" fmla="*/ 1519125 h 2290555"/>
                <a:gd name="connsiteX15" fmla="*/ 878162 w 1094569"/>
                <a:gd name="connsiteY15" fmla="*/ 1419399 h 2290555"/>
                <a:gd name="connsiteX16" fmla="*/ 824155 w 1094569"/>
                <a:gd name="connsiteY16" fmla="*/ 1354438 h 2290555"/>
                <a:gd name="connsiteX17" fmla="*/ 746145 w 1094569"/>
                <a:gd name="connsiteY17" fmla="*/ 1317100 h 2290555"/>
                <a:gd name="connsiteX18" fmla="*/ 679661 w 1094569"/>
                <a:gd name="connsiteY18" fmla="*/ 1321482 h 2290555"/>
                <a:gd name="connsiteX19" fmla="*/ 617272 w 1094569"/>
                <a:gd name="connsiteY19" fmla="*/ 1335960 h 2290555"/>
                <a:gd name="connsiteX20" fmla="*/ 445251 w 1094569"/>
                <a:gd name="connsiteY20" fmla="*/ 1297098 h 2290555"/>
                <a:gd name="connsiteX21" fmla="*/ 185980 w 1094569"/>
                <a:gd name="connsiteY21" fmla="*/ 1117837 h 2290555"/>
                <a:gd name="connsiteX22" fmla="*/ 56155 w 1094569"/>
                <a:gd name="connsiteY22" fmla="*/ 1042875 h 2290555"/>
                <a:gd name="connsiteX23" fmla="*/ 3291 w 1094569"/>
                <a:gd name="connsiteY23" fmla="*/ 914002 h 2290555"/>
                <a:gd name="connsiteX24" fmla="*/ 49392 w 1094569"/>
                <a:gd name="connsiteY24" fmla="*/ 774080 h 2290555"/>
                <a:gd name="connsiteX25" fmla="*/ 128735 w 1094569"/>
                <a:gd name="connsiteY25" fmla="*/ 302783 h 2290555"/>
                <a:gd name="connsiteX26" fmla="*/ 111876 w 1094569"/>
                <a:gd name="connsiteY26" fmla="*/ 228774 h 2290555"/>
                <a:gd name="connsiteX27" fmla="*/ 89111 w 1094569"/>
                <a:gd name="connsiteY27" fmla="*/ 9413 h 2290555"/>
                <a:gd name="connsiteX28" fmla="*/ 209031 w 1094569"/>
                <a:gd name="connsiteY28" fmla="*/ 32273 h 2290555"/>
                <a:gd name="connsiteX29" fmla="*/ 519450 w 1094569"/>
                <a:gd name="connsiteY29" fmla="*/ 116760 h 2290555"/>
                <a:gd name="connsiteX30" fmla="*/ 885877 w 1094569"/>
                <a:gd name="connsiteY30" fmla="*/ 80565 h 2290555"/>
                <a:gd name="connsiteX31" fmla="*/ 884067 w 1094569"/>
                <a:gd name="connsiteY31" fmla="*/ 77802 h 2290555"/>
                <a:gd name="connsiteX32" fmla="*/ 210078 w 1094569"/>
                <a:gd name="connsiteY32" fmla="*/ 29415 h 229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94569" h="2290555">
                  <a:moveTo>
                    <a:pt x="210078" y="29415"/>
                  </a:moveTo>
                  <a:cubicBezTo>
                    <a:pt x="146166" y="3317"/>
                    <a:pt x="105494" y="-8685"/>
                    <a:pt x="86920" y="7032"/>
                  </a:cubicBezTo>
                  <a:cubicBezTo>
                    <a:pt x="62441" y="27891"/>
                    <a:pt x="77872" y="95233"/>
                    <a:pt x="108637" y="229536"/>
                  </a:cubicBezTo>
                  <a:cubicBezTo>
                    <a:pt x="113400" y="250491"/>
                    <a:pt x="119400" y="276589"/>
                    <a:pt x="125497" y="303545"/>
                  </a:cubicBezTo>
                  <a:cubicBezTo>
                    <a:pt x="169407" y="499474"/>
                    <a:pt x="98350" y="657494"/>
                    <a:pt x="46344" y="772842"/>
                  </a:cubicBezTo>
                  <a:cubicBezTo>
                    <a:pt x="19769" y="831897"/>
                    <a:pt x="-1186" y="878474"/>
                    <a:pt x="52" y="914193"/>
                  </a:cubicBezTo>
                  <a:cubicBezTo>
                    <a:pt x="1767" y="964675"/>
                    <a:pt x="21198" y="1011062"/>
                    <a:pt x="56155" y="1048305"/>
                  </a:cubicBezTo>
                  <a:cubicBezTo>
                    <a:pt x="88920" y="1083071"/>
                    <a:pt x="134736" y="1108503"/>
                    <a:pt x="185218" y="1121076"/>
                  </a:cubicBezTo>
                  <a:cubicBezTo>
                    <a:pt x="354382" y="1207277"/>
                    <a:pt x="486018" y="1371012"/>
                    <a:pt x="676899" y="1343008"/>
                  </a:cubicBezTo>
                  <a:cubicBezTo>
                    <a:pt x="704140" y="1339008"/>
                    <a:pt x="732620" y="1331197"/>
                    <a:pt x="762909" y="1320434"/>
                  </a:cubicBezTo>
                  <a:cubicBezTo>
                    <a:pt x="783388" y="1328530"/>
                    <a:pt x="801486" y="1339389"/>
                    <a:pt x="817678" y="1352438"/>
                  </a:cubicBezTo>
                  <a:cubicBezTo>
                    <a:pt x="833871" y="1365487"/>
                    <a:pt x="848158" y="1380632"/>
                    <a:pt x="860922" y="1397205"/>
                  </a:cubicBezTo>
                  <a:cubicBezTo>
                    <a:pt x="900260" y="1452546"/>
                    <a:pt x="922549" y="1513601"/>
                    <a:pt x="939122" y="1580181"/>
                  </a:cubicBezTo>
                  <a:cubicBezTo>
                    <a:pt x="994653" y="1824402"/>
                    <a:pt x="1000177" y="2063003"/>
                    <a:pt x="1094570" y="2290555"/>
                  </a:cubicBezTo>
                  <a:cubicBezTo>
                    <a:pt x="994653" y="2046334"/>
                    <a:pt x="1000177" y="1774396"/>
                    <a:pt x="922549" y="1519125"/>
                  </a:cubicBezTo>
                  <a:cubicBezTo>
                    <a:pt x="911404" y="1485788"/>
                    <a:pt x="900355" y="1447021"/>
                    <a:pt x="878162" y="1419399"/>
                  </a:cubicBezTo>
                  <a:cubicBezTo>
                    <a:pt x="864256" y="1397015"/>
                    <a:pt x="846253" y="1373488"/>
                    <a:pt x="824155" y="1354438"/>
                  </a:cubicBezTo>
                  <a:cubicBezTo>
                    <a:pt x="802057" y="1335484"/>
                    <a:pt x="776054" y="1321005"/>
                    <a:pt x="746145" y="1317100"/>
                  </a:cubicBezTo>
                  <a:cubicBezTo>
                    <a:pt x="723952" y="1315481"/>
                    <a:pt x="701473" y="1317767"/>
                    <a:pt x="679661" y="1321482"/>
                  </a:cubicBezTo>
                  <a:cubicBezTo>
                    <a:pt x="657849" y="1325196"/>
                    <a:pt x="636703" y="1330435"/>
                    <a:pt x="617272" y="1335960"/>
                  </a:cubicBezTo>
                  <a:cubicBezTo>
                    <a:pt x="556217" y="1358153"/>
                    <a:pt x="500686" y="1330435"/>
                    <a:pt x="445251" y="1297098"/>
                  </a:cubicBezTo>
                  <a:cubicBezTo>
                    <a:pt x="356478" y="1230518"/>
                    <a:pt x="289898" y="1147270"/>
                    <a:pt x="185980" y="1117837"/>
                  </a:cubicBezTo>
                  <a:cubicBezTo>
                    <a:pt x="133021" y="1104693"/>
                    <a:pt x="88158" y="1078404"/>
                    <a:pt x="56155" y="1042875"/>
                  </a:cubicBezTo>
                  <a:cubicBezTo>
                    <a:pt x="24150" y="1007347"/>
                    <a:pt x="4910" y="962675"/>
                    <a:pt x="3291" y="914002"/>
                  </a:cubicBezTo>
                  <a:cubicBezTo>
                    <a:pt x="2148" y="879045"/>
                    <a:pt x="22912" y="832754"/>
                    <a:pt x="49392" y="774080"/>
                  </a:cubicBezTo>
                  <a:cubicBezTo>
                    <a:pt x="101493" y="658256"/>
                    <a:pt x="172836" y="499665"/>
                    <a:pt x="128735" y="302783"/>
                  </a:cubicBezTo>
                  <a:cubicBezTo>
                    <a:pt x="122734" y="276018"/>
                    <a:pt x="116924" y="250872"/>
                    <a:pt x="111876" y="228774"/>
                  </a:cubicBezTo>
                  <a:cubicBezTo>
                    <a:pt x="81300" y="95805"/>
                    <a:pt x="66060" y="29034"/>
                    <a:pt x="89111" y="9413"/>
                  </a:cubicBezTo>
                  <a:cubicBezTo>
                    <a:pt x="106447" y="-5351"/>
                    <a:pt x="146261" y="6651"/>
                    <a:pt x="209031" y="32273"/>
                  </a:cubicBezTo>
                  <a:cubicBezTo>
                    <a:pt x="302566" y="70468"/>
                    <a:pt x="396673" y="105615"/>
                    <a:pt x="519450" y="116760"/>
                  </a:cubicBezTo>
                  <a:cubicBezTo>
                    <a:pt x="630893" y="126951"/>
                    <a:pt x="751860" y="114569"/>
                    <a:pt x="885877" y="80565"/>
                  </a:cubicBezTo>
                  <a:cubicBezTo>
                    <a:pt x="885306" y="79612"/>
                    <a:pt x="884639" y="78755"/>
                    <a:pt x="884067" y="77802"/>
                  </a:cubicBezTo>
                  <a:cubicBezTo>
                    <a:pt x="541834" y="164099"/>
                    <a:pt x="352096" y="87423"/>
                    <a:pt x="210078" y="2941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FCFEBCD-34BF-4D8F-99FA-A5117A754C61}"/>
                </a:ext>
              </a:extLst>
            </p:cNvPr>
            <p:cNvSpPr/>
            <p:nvPr/>
          </p:nvSpPr>
          <p:spPr>
            <a:xfrm>
              <a:off x="12424040" y="2776757"/>
              <a:ext cx="1066795" cy="2232510"/>
            </a:xfrm>
            <a:custGeom>
              <a:avLst/>
              <a:gdLst>
                <a:gd name="connsiteX0" fmla="*/ 511107 w 1066795"/>
                <a:gd name="connsiteY0" fmla="*/ 123294 h 2232510"/>
                <a:gd name="connsiteX1" fmla="*/ 156777 w 1066795"/>
                <a:gd name="connsiteY1" fmla="*/ 38617 h 2232510"/>
                <a:gd name="connsiteX2" fmla="*/ 146204 w 1066795"/>
                <a:gd name="connsiteY2" fmla="*/ 31949 h 2232510"/>
                <a:gd name="connsiteX3" fmla="*/ 133250 w 1066795"/>
                <a:gd name="connsiteY3" fmla="*/ 23663 h 2232510"/>
                <a:gd name="connsiteX4" fmla="*/ 70100 w 1066795"/>
                <a:gd name="connsiteY4" fmla="*/ 3374 h 2232510"/>
                <a:gd name="connsiteX5" fmla="*/ 64670 w 1066795"/>
                <a:gd name="connsiteY5" fmla="*/ 100434 h 2232510"/>
                <a:gd name="connsiteX6" fmla="*/ 103818 w 1066795"/>
                <a:gd name="connsiteY6" fmla="*/ 237880 h 2232510"/>
                <a:gd name="connsiteX7" fmla="*/ 126773 w 1066795"/>
                <a:gd name="connsiteY7" fmla="*/ 467718 h 2232510"/>
                <a:gd name="connsiteX8" fmla="*/ 8568 w 1066795"/>
                <a:gd name="connsiteY8" fmla="*/ 831954 h 2232510"/>
                <a:gd name="connsiteX9" fmla="*/ 25142 w 1066795"/>
                <a:gd name="connsiteY9" fmla="*/ 974353 h 2232510"/>
                <a:gd name="connsiteX10" fmla="*/ 150681 w 1066795"/>
                <a:gd name="connsiteY10" fmla="*/ 1050458 h 2232510"/>
                <a:gd name="connsiteX11" fmla="*/ 228786 w 1066795"/>
                <a:gd name="connsiteY11" fmla="*/ 1078176 h 2232510"/>
                <a:gd name="connsiteX12" fmla="*/ 668936 w 1066795"/>
                <a:gd name="connsiteY12" fmla="*/ 1237433 h 2232510"/>
                <a:gd name="connsiteX13" fmla="*/ 741803 w 1066795"/>
                <a:gd name="connsiteY13" fmla="*/ 1237433 h 2232510"/>
                <a:gd name="connsiteX14" fmla="*/ 811811 w 1066795"/>
                <a:gd name="connsiteY14" fmla="*/ 1292298 h 2232510"/>
                <a:gd name="connsiteX15" fmla="*/ 911443 w 1066795"/>
                <a:gd name="connsiteY15" fmla="*/ 1510991 h 2232510"/>
                <a:gd name="connsiteX16" fmla="*/ 1066796 w 1066795"/>
                <a:gd name="connsiteY16" fmla="*/ 2232510 h 2232510"/>
                <a:gd name="connsiteX17" fmla="*/ 883630 w 1066795"/>
                <a:gd name="connsiteY17" fmla="*/ 1405550 h 2232510"/>
                <a:gd name="connsiteX18" fmla="*/ 827337 w 1066795"/>
                <a:gd name="connsiteY18" fmla="*/ 1311633 h 2232510"/>
                <a:gd name="connsiteX19" fmla="*/ 787808 w 1066795"/>
                <a:gd name="connsiteY19" fmla="*/ 1270295 h 2232510"/>
                <a:gd name="connsiteX20" fmla="*/ 743231 w 1066795"/>
                <a:gd name="connsiteY20" fmla="*/ 1234766 h 2232510"/>
                <a:gd name="connsiteX21" fmla="*/ 662364 w 1066795"/>
                <a:gd name="connsiteY21" fmla="*/ 1222479 h 2232510"/>
                <a:gd name="connsiteX22" fmla="*/ 434145 w 1066795"/>
                <a:gd name="connsiteY22" fmla="*/ 1216860 h 2232510"/>
                <a:gd name="connsiteX23" fmla="*/ 150967 w 1066795"/>
                <a:gd name="connsiteY23" fmla="*/ 1047410 h 2232510"/>
                <a:gd name="connsiteX24" fmla="*/ 27618 w 1066795"/>
                <a:gd name="connsiteY24" fmla="*/ 972734 h 2232510"/>
                <a:gd name="connsiteX25" fmla="*/ 11235 w 1066795"/>
                <a:gd name="connsiteY25" fmla="*/ 832907 h 2232510"/>
                <a:gd name="connsiteX26" fmla="*/ 129536 w 1066795"/>
                <a:gd name="connsiteY26" fmla="*/ 468480 h 2232510"/>
                <a:gd name="connsiteX27" fmla="*/ 106485 w 1066795"/>
                <a:gd name="connsiteY27" fmla="*/ 237023 h 2232510"/>
                <a:gd name="connsiteX28" fmla="*/ 67433 w 1066795"/>
                <a:gd name="connsiteY28" fmla="*/ 99958 h 2232510"/>
                <a:gd name="connsiteX29" fmla="*/ 71624 w 1066795"/>
                <a:gd name="connsiteY29" fmla="*/ 5851 h 2232510"/>
                <a:gd name="connsiteX30" fmla="*/ 81720 w 1066795"/>
                <a:gd name="connsiteY30" fmla="*/ 2993 h 2232510"/>
                <a:gd name="connsiteX31" fmla="*/ 131536 w 1066795"/>
                <a:gd name="connsiteY31" fmla="*/ 26139 h 2232510"/>
                <a:gd name="connsiteX32" fmla="*/ 144680 w 1066795"/>
                <a:gd name="connsiteY32" fmla="*/ 34521 h 2232510"/>
                <a:gd name="connsiteX33" fmla="*/ 155062 w 1066795"/>
                <a:gd name="connsiteY33" fmla="*/ 41093 h 2232510"/>
                <a:gd name="connsiteX34" fmla="*/ 510821 w 1066795"/>
                <a:gd name="connsiteY34" fmla="*/ 126247 h 2232510"/>
                <a:gd name="connsiteX35" fmla="*/ 790380 w 1066795"/>
                <a:gd name="connsiteY35" fmla="*/ 114150 h 2232510"/>
                <a:gd name="connsiteX36" fmla="*/ 868104 w 1066795"/>
                <a:gd name="connsiteY36" fmla="*/ 93481 h 2232510"/>
                <a:gd name="connsiteX37" fmla="*/ 867152 w 1066795"/>
                <a:gd name="connsiteY37" fmla="*/ 91862 h 2232510"/>
                <a:gd name="connsiteX38" fmla="*/ 511107 w 1066795"/>
                <a:gd name="connsiteY38" fmla="*/ 123294 h 22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6795" h="2232510">
                  <a:moveTo>
                    <a:pt x="511107" y="123294"/>
                  </a:moveTo>
                  <a:cubicBezTo>
                    <a:pt x="250408" y="100625"/>
                    <a:pt x="187162" y="58810"/>
                    <a:pt x="156777" y="38617"/>
                  </a:cubicBezTo>
                  <a:cubicBezTo>
                    <a:pt x="152777" y="36045"/>
                    <a:pt x="149443" y="33759"/>
                    <a:pt x="146204" y="31949"/>
                  </a:cubicBezTo>
                  <a:cubicBezTo>
                    <a:pt x="142775" y="30044"/>
                    <a:pt x="138394" y="27092"/>
                    <a:pt x="133250" y="23663"/>
                  </a:cubicBezTo>
                  <a:cubicBezTo>
                    <a:pt x="113438" y="10518"/>
                    <a:pt x="86387" y="-7579"/>
                    <a:pt x="70100" y="3374"/>
                  </a:cubicBezTo>
                  <a:cubicBezTo>
                    <a:pt x="55241" y="13376"/>
                    <a:pt x="53431" y="45094"/>
                    <a:pt x="64670" y="100434"/>
                  </a:cubicBezTo>
                  <a:cubicBezTo>
                    <a:pt x="75529" y="154060"/>
                    <a:pt x="90578" y="198542"/>
                    <a:pt x="103818" y="237880"/>
                  </a:cubicBezTo>
                  <a:cubicBezTo>
                    <a:pt x="130297" y="316461"/>
                    <a:pt x="151253" y="378564"/>
                    <a:pt x="126773" y="467718"/>
                  </a:cubicBezTo>
                  <a:cubicBezTo>
                    <a:pt x="90293" y="600592"/>
                    <a:pt x="34952" y="761564"/>
                    <a:pt x="8568" y="831954"/>
                  </a:cubicBezTo>
                  <a:cubicBezTo>
                    <a:pt x="-4767" y="867578"/>
                    <a:pt x="-4862" y="925394"/>
                    <a:pt x="25142" y="974353"/>
                  </a:cubicBezTo>
                  <a:cubicBezTo>
                    <a:pt x="43334" y="1004071"/>
                    <a:pt x="79910" y="1041123"/>
                    <a:pt x="150681" y="1050458"/>
                  </a:cubicBezTo>
                  <a:cubicBezTo>
                    <a:pt x="178875" y="1050458"/>
                    <a:pt x="206593" y="1061602"/>
                    <a:pt x="228786" y="1078176"/>
                  </a:cubicBezTo>
                  <a:cubicBezTo>
                    <a:pt x="364803" y="1199619"/>
                    <a:pt x="505011" y="1244482"/>
                    <a:pt x="668936" y="1237433"/>
                  </a:cubicBezTo>
                  <a:cubicBezTo>
                    <a:pt x="692368" y="1236481"/>
                    <a:pt x="716371" y="1235719"/>
                    <a:pt x="741803" y="1237433"/>
                  </a:cubicBezTo>
                  <a:cubicBezTo>
                    <a:pt x="768377" y="1252102"/>
                    <a:pt x="791333" y="1270581"/>
                    <a:pt x="811811" y="1292298"/>
                  </a:cubicBezTo>
                  <a:cubicBezTo>
                    <a:pt x="867056" y="1355639"/>
                    <a:pt x="894774" y="1427838"/>
                    <a:pt x="911443" y="1510991"/>
                  </a:cubicBezTo>
                  <a:cubicBezTo>
                    <a:pt x="966974" y="1760737"/>
                    <a:pt x="966974" y="2004958"/>
                    <a:pt x="1066796" y="2232510"/>
                  </a:cubicBezTo>
                  <a:cubicBezTo>
                    <a:pt x="955829" y="1966096"/>
                    <a:pt x="966878" y="1683013"/>
                    <a:pt x="883630" y="1405550"/>
                  </a:cubicBezTo>
                  <a:cubicBezTo>
                    <a:pt x="872581" y="1372212"/>
                    <a:pt x="850292" y="1338970"/>
                    <a:pt x="827337" y="1311633"/>
                  </a:cubicBezTo>
                  <a:cubicBezTo>
                    <a:pt x="815050" y="1296965"/>
                    <a:pt x="801905" y="1283153"/>
                    <a:pt x="787808" y="1270295"/>
                  </a:cubicBezTo>
                  <a:cubicBezTo>
                    <a:pt x="773807" y="1257436"/>
                    <a:pt x="758852" y="1245530"/>
                    <a:pt x="743231" y="1234766"/>
                  </a:cubicBezTo>
                  <a:cubicBezTo>
                    <a:pt x="715133" y="1222384"/>
                    <a:pt x="688462" y="1220574"/>
                    <a:pt x="662364" y="1222479"/>
                  </a:cubicBezTo>
                  <a:cubicBezTo>
                    <a:pt x="583973" y="1228290"/>
                    <a:pt x="509011" y="1258484"/>
                    <a:pt x="434145" y="1216860"/>
                  </a:cubicBezTo>
                  <a:cubicBezTo>
                    <a:pt x="334228" y="1155804"/>
                    <a:pt x="262124" y="1072556"/>
                    <a:pt x="150967" y="1047410"/>
                  </a:cubicBezTo>
                  <a:cubicBezTo>
                    <a:pt x="81434" y="1038170"/>
                    <a:pt x="45430" y="1001785"/>
                    <a:pt x="27618" y="972734"/>
                  </a:cubicBezTo>
                  <a:cubicBezTo>
                    <a:pt x="-1909" y="924728"/>
                    <a:pt x="-1814" y="867864"/>
                    <a:pt x="11235" y="832907"/>
                  </a:cubicBezTo>
                  <a:cubicBezTo>
                    <a:pt x="37619" y="762612"/>
                    <a:pt x="93055" y="601449"/>
                    <a:pt x="129536" y="468480"/>
                  </a:cubicBezTo>
                  <a:cubicBezTo>
                    <a:pt x="154205" y="378564"/>
                    <a:pt x="133155" y="316080"/>
                    <a:pt x="106485" y="237023"/>
                  </a:cubicBezTo>
                  <a:cubicBezTo>
                    <a:pt x="93245" y="197780"/>
                    <a:pt x="78291" y="153393"/>
                    <a:pt x="67433" y="99958"/>
                  </a:cubicBezTo>
                  <a:cubicBezTo>
                    <a:pt x="56574" y="46713"/>
                    <a:pt x="58003" y="14995"/>
                    <a:pt x="71624" y="5851"/>
                  </a:cubicBezTo>
                  <a:cubicBezTo>
                    <a:pt x="74386" y="3946"/>
                    <a:pt x="77815" y="2993"/>
                    <a:pt x="81720" y="2993"/>
                  </a:cubicBezTo>
                  <a:cubicBezTo>
                    <a:pt x="96865" y="2993"/>
                    <a:pt x="116867" y="16328"/>
                    <a:pt x="131536" y="26139"/>
                  </a:cubicBezTo>
                  <a:cubicBezTo>
                    <a:pt x="136679" y="29568"/>
                    <a:pt x="141156" y="32521"/>
                    <a:pt x="144680" y="34521"/>
                  </a:cubicBezTo>
                  <a:cubicBezTo>
                    <a:pt x="147728" y="36236"/>
                    <a:pt x="151157" y="38426"/>
                    <a:pt x="155062" y="41093"/>
                  </a:cubicBezTo>
                  <a:cubicBezTo>
                    <a:pt x="185638" y="61382"/>
                    <a:pt x="249360" y="103482"/>
                    <a:pt x="510821" y="126247"/>
                  </a:cubicBezTo>
                  <a:cubicBezTo>
                    <a:pt x="615311" y="135296"/>
                    <a:pt x="704179" y="131486"/>
                    <a:pt x="790380" y="114150"/>
                  </a:cubicBezTo>
                  <a:cubicBezTo>
                    <a:pt x="817336" y="108721"/>
                    <a:pt x="842577" y="100910"/>
                    <a:pt x="868104" y="93481"/>
                  </a:cubicBezTo>
                  <a:cubicBezTo>
                    <a:pt x="867818" y="93005"/>
                    <a:pt x="867533" y="92433"/>
                    <a:pt x="867152" y="91862"/>
                  </a:cubicBezTo>
                  <a:cubicBezTo>
                    <a:pt x="768663" y="120532"/>
                    <a:pt x="664174" y="136534"/>
                    <a:pt x="511107" y="12329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CF77E47-49B4-4928-AEAA-C5B235B221A6}"/>
                </a:ext>
              </a:extLst>
            </p:cNvPr>
            <p:cNvSpPr/>
            <p:nvPr/>
          </p:nvSpPr>
          <p:spPr>
            <a:xfrm>
              <a:off x="13459103" y="3402305"/>
              <a:ext cx="81738" cy="213931"/>
            </a:xfrm>
            <a:custGeom>
              <a:avLst/>
              <a:gdLst>
                <a:gd name="connsiteX0" fmla="*/ 6110 w 81738"/>
                <a:gd name="connsiteY0" fmla="*/ 87821 h 213931"/>
                <a:gd name="connsiteX1" fmla="*/ 30303 w 81738"/>
                <a:gd name="connsiteY1" fmla="*/ 136588 h 213931"/>
                <a:gd name="connsiteX2" fmla="*/ 81738 w 81738"/>
                <a:gd name="connsiteY2" fmla="*/ 213931 h 213931"/>
                <a:gd name="connsiteX3" fmla="*/ 31732 w 81738"/>
                <a:gd name="connsiteY3" fmla="*/ 134207 h 213931"/>
                <a:gd name="connsiteX4" fmla="*/ 8396 w 81738"/>
                <a:gd name="connsiteY4" fmla="*/ 87058 h 213931"/>
                <a:gd name="connsiteX5" fmla="*/ 37257 w 81738"/>
                <a:gd name="connsiteY5" fmla="*/ 8001 h 213931"/>
                <a:gd name="connsiteX6" fmla="*/ 45829 w 81738"/>
                <a:gd name="connsiteY6" fmla="*/ 2476 h 213931"/>
                <a:gd name="connsiteX7" fmla="*/ 45258 w 81738"/>
                <a:gd name="connsiteY7" fmla="*/ 0 h 213931"/>
                <a:gd name="connsiteX8" fmla="*/ 36018 w 81738"/>
                <a:gd name="connsiteY8" fmla="*/ 6001 h 213931"/>
                <a:gd name="connsiteX9" fmla="*/ 6110 w 81738"/>
                <a:gd name="connsiteY9" fmla="*/ 87821 h 21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738" h="213931">
                  <a:moveTo>
                    <a:pt x="6110" y="87821"/>
                  </a:moveTo>
                  <a:cubicBezTo>
                    <a:pt x="9729" y="99060"/>
                    <a:pt x="17825" y="115348"/>
                    <a:pt x="30303" y="136588"/>
                  </a:cubicBezTo>
                  <a:cubicBezTo>
                    <a:pt x="48401" y="164021"/>
                    <a:pt x="65069" y="186214"/>
                    <a:pt x="81738" y="213931"/>
                  </a:cubicBezTo>
                  <a:cubicBezTo>
                    <a:pt x="70594" y="186214"/>
                    <a:pt x="48401" y="164021"/>
                    <a:pt x="31732" y="134207"/>
                  </a:cubicBezTo>
                  <a:cubicBezTo>
                    <a:pt x="19731" y="113633"/>
                    <a:pt x="11920" y="97917"/>
                    <a:pt x="8396" y="87058"/>
                  </a:cubicBezTo>
                  <a:cubicBezTo>
                    <a:pt x="-8178" y="35528"/>
                    <a:pt x="12873" y="22765"/>
                    <a:pt x="37257" y="8001"/>
                  </a:cubicBezTo>
                  <a:cubicBezTo>
                    <a:pt x="40114" y="6287"/>
                    <a:pt x="42971" y="4286"/>
                    <a:pt x="45829" y="2476"/>
                  </a:cubicBezTo>
                  <a:cubicBezTo>
                    <a:pt x="45638" y="1619"/>
                    <a:pt x="45448" y="857"/>
                    <a:pt x="45258" y="0"/>
                  </a:cubicBezTo>
                  <a:cubicBezTo>
                    <a:pt x="42114" y="2000"/>
                    <a:pt x="39066" y="4096"/>
                    <a:pt x="36018" y="6001"/>
                  </a:cubicBezTo>
                  <a:cubicBezTo>
                    <a:pt x="10777" y="21241"/>
                    <a:pt x="-11035" y="34480"/>
                    <a:pt x="6110" y="8782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DC7F9A8-E997-469D-9A57-E6B41D916833}"/>
                </a:ext>
              </a:extLst>
            </p:cNvPr>
            <p:cNvSpPr/>
            <p:nvPr/>
          </p:nvSpPr>
          <p:spPr>
            <a:xfrm>
              <a:off x="12798812" y="3065977"/>
              <a:ext cx="753078" cy="883348"/>
            </a:xfrm>
            <a:custGeom>
              <a:avLst/>
              <a:gdLst>
                <a:gd name="connsiteX0" fmla="*/ 282067 w 753078"/>
                <a:gd name="connsiteY0" fmla="*/ 53721 h 883348"/>
                <a:gd name="connsiteX1" fmla="*/ 103092 w 753078"/>
                <a:gd name="connsiteY1" fmla="*/ 41434 h 883348"/>
                <a:gd name="connsiteX2" fmla="*/ 70040 w 753078"/>
                <a:gd name="connsiteY2" fmla="*/ 39624 h 883348"/>
                <a:gd name="connsiteX3" fmla="*/ 77089 w 753078"/>
                <a:gd name="connsiteY3" fmla="*/ 80867 h 883348"/>
                <a:gd name="connsiteX4" fmla="*/ 70135 w 753078"/>
                <a:gd name="connsiteY4" fmla="*/ 167164 h 883348"/>
                <a:gd name="connsiteX5" fmla="*/ 42608 w 753078"/>
                <a:gd name="connsiteY5" fmla="*/ 483680 h 883348"/>
                <a:gd name="connsiteX6" fmla="*/ 325120 w 753078"/>
                <a:gd name="connsiteY6" fmla="*/ 589217 h 883348"/>
                <a:gd name="connsiteX7" fmla="*/ 381698 w 753078"/>
                <a:gd name="connsiteY7" fmla="*/ 611505 h 883348"/>
                <a:gd name="connsiteX8" fmla="*/ 435419 w 753078"/>
                <a:gd name="connsiteY8" fmla="*/ 641985 h 883348"/>
                <a:gd name="connsiteX9" fmla="*/ 487045 w 753078"/>
                <a:gd name="connsiteY9" fmla="*/ 676180 h 883348"/>
                <a:gd name="connsiteX10" fmla="*/ 730885 w 753078"/>
                <a:gd name="connsiteY10" fmla="*/ 850011 h 883348"/>
                <a:gd name="connsiteX11" fmla="*/ 753078 w 753078"/>
                <a:gd name="connsiteY11" fmla="*/ 883349 h 883348"/>
                <a:gd name="connsiteX12" fmla="*/ 736409 w 753078"/>
                <a:gd name="connsiteY12" fmla="*/ 850011 h 883348"/>
                <a:gd name="connsiteX13" fmla="*/ 484473 w 753078"/>
                <a:gd name="connsiteY13" fmla="*/ 669131 h 883348"/>
                <a:gd name="connsiteX14" fmla="*/ 435229 w 753078"/>
                <a:gd name="connsiteY14" fmla="*/ 636461 h 883348"/>
                <a:gd name="connsiteX15" fmla="*/ 382746 w 753078"/>
                <a:gd name="connsiteY15" fmla="*/ 609410 h 883348"/>
                <a:gd name="connsiteX16" fmla="*/ 323786 w 753078"/>
                <a:gd name="connsiteY16" fmla="*/ 582168 h 883348"/>
                <a:gd name="connsiteX17" fmla="*/ 31559 w 753078"/>
                <a:gd name="connsiteY17" fmla="*/ 461582 h 883348"/>
                <a:gd name="connsiteX18" fmla="*/ 72612 w 753078"/>
                <a:gd name="connsiteY18" fmla="*/ 167259 h 883348"/>
                <a:gd name="connsiteX19" fmla="*/ 79280 w 753078"/>
                <a:gd name="connsiteY19" fmla="*/ 79915 h 883348"/>
                <a:gd name="connsiteX20" fmla="*/ 71850 w 753078"/>
                <a:gd name="connsiteY20" fmla="*/ 41339 h 883348"/>
                <a:gd name="connsiteX21" fmla="*/ 80899 w 753078"/>
                <a:gd name="connsiteY21" fmla="*/ 38195 h 883348"/>
                <a:gd name="connsiteX22" fmla="*/ 102330 w 753078"/>
                <a:gd name="connsiteY22" fmla="*/ 43720 h 883348"/>
                <a:gd name="connsiteX23" fmla="*/ 102616 w 753078"/>
                <a:gd name="connsiteY23" fmla="*/ 43815 h 883348"/>
                <a:gd name="connsiteX24" fmla="*/ 282067 w 753078"/>
                <a:gd name="connsiteY24" fmla="*/ 56102 h 883348"/>
                <a:gd name="connsiteX25" fmla="*/ 282353 w 753078"/>
                <a:gd name="connsiteY25" fmla="*/ 56102 h 883348"/>
                <a:gd name="connsiteX26" fmla="*/ 448564 w 753078"/>
                <a:gd name="connsiteY26" fmla="*/ 43910 h 883348"/>
                <a:gd name="connsiteX27" fmla="*/ 595344 w 753078"/>
                <a:gd name="connsiteY27" fmla="*/ 2286 h 883348"/>
                <a:gd name="connsiteX28" fmla="*/ 594296 w 753078"/>
                <a:gd name="connsiteY28" fmla="*/ 0 h 883348"/>
                <a:gd name="connsiteX29" fmla="*/ 282257 w 753078"/>
                <a:gd name="connsiteY29" fmla="*/ 53721 h 883348"/>
                <a:gd name="connsiteX30" fmla="*/ 282067 w 753078"/>
                <a:gd name="connsiteY30" fmla="*/ 53721 h 8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53078" h="883348">
                  <a:moveTo>
                    <a:pt x="282067" y="53721"/>
                  </a:moveTo>
                  <a:cubicBezTo>
                    <a:pt x="183388" y="53721"/>
                    <a:pt x="106616" y="42005"/>
                    <a:pt x="103092" y="41434"/>
                  </a:cubicBezTo>
                  <a:cubicBezTo>
                    <a:pt x="86804" y="34576"/>
                    <a:pt x="75374" y="33909"/>
                    <a:pt x="70040" y="39624"/>
                  </a:cubicBezTo>
                  <a:cubicBezTo>
                    <a:pt x="64040" y="46196"/>
                    <a:pt x="66421" y="60389"/>
                    <a:pt x="77089" y="80867"/>
                  </a:cubicBezTo>
                  <a:cubicBezTo>
                    <a:pt x="84233" y="94583"/>
                    <a:pt x="79756" y="127254"/>
                    <a:pt x="70135" y="167164"/>
                  </a:cubicBezTo>
                  <a:cubicBezTo>
                    <a:pt x="59277" y="272701"/>
                    <a:pt x="-62833" y="411480"/>
                    <a:pt x="42608" y="483680"/>
                  </a:cubicBezTo>
                  <a:cubicBezTo>
                    <a:pt x="130524" y="539210"/>
                    <a:pt x="229965" y="556165"/>
                    <a:pt x="325120" y="589217"/>
                  </a:cubicBezTo>
                  <a:cubicBezTo>
                    <a:pt x="344170" y="595884"/>
                    <a:pt x="363029" y="603123"/>
                    <a:pt x="381698" y="611505"/>
                  </a:cubicBezTo>
                  <a:cubicBezTo>
                    <a:pt x="400082" y="620744"/>
                    <a:pt x="417893" y="631031"/>
                    <a:pt x="435419" y="641985"/>
                  </a:cubicBezTo>
                  <a:cubicBezTo>
                    <a:pt x="452850" y="652939"/>
                    <a:pt x="469995" y="664464"/>
                    <a:pt x="487045" y="676180"/>
                  </a:cubicBezTo>
                  <a:cubicBezTo>
                    <a:pt x="575437" y="727901"/>
                    <a:pt x="630968" y="816769"/>
                    <a:pt x="730885" y="850011"/>
                  </a:cubicBezTo>
                  <a:cubicBezTo>
                    <a:pt x="742029" y="855536"/>
                    <a:pt x="747554" y="872204"/>
                    <a:pt x="753078" y="883349"/>
                  </a:cubicBezTo>
                  <a:cubicBezTo>
                    <a:pt x="747554" y="872204"/>
                    <a:pt x="742029" y="855631"/>
                    <a:pt x="736409" y="850011"/>
                  </a:cubicBezTo>
                  <a:cubicBezTo>
                    <a:pt x="636492" y="816674"/>
                    <a:pt x="569912" y="727901"/>
                    <a:pt x="484473" y="669131"/>
                  </a:cubicBezTo>
                  <a:cubicBezTo>
                    <a:pt x="468376" y="657701"/>
                    <a:pt x="452088" y="646557"/>
                    <a:pt x="435229" y="636461"/>
                  </a:cubicBezTo>
                  <a:cubicBezTo>
                    <a:pt x="418370" y="626269"/>
                    <a:pt x="401034" y="617125"/>
                    <a:pt x="382746" y="609410"/>
                  </a:cubicBezTo>
                  <a:cubicBezTo>
                    <a:pt x="363982" y="598551"/>
                    <a:pt x="344170" y="589788"/>
                    <a:pt x="323786" y="582168"/>
                  </a:cubicBezTo>
                  <a:cubicBezTo>
                    <a:pt x="221964" y="544068"/>
                    <a:pt x="105473" y="535496"/>
                    <a:pt x="31559" y="461582"/>
                  </a:cubicBezTo>
                  <a:cubicBezTo>
                    <a:pt x="-40545" y="389477"/>
                    <a:pt x="59277" y="267367"/>
                    <a:pt x="72612" y="167259"/>
                  </a:cubicBezTo>
                  <a:cubicBezTo>
                    <a:pt x="82232" y="127159"/>
                    <a:pt x="86614" y="94107"/>
                    <a:pt x="79280" y="79915"/>
                  </a:cubicBezTo>
                  <a:cubicBezTo>
                    <a:pt x="69278" y="60770"/>
                    <a:pt x="66611" y="47054"/>
                    <a:pt x="71850" y="41339"/>
                  </a:cubicBezTo>
                  <a:cubicBezTo>
                    <a:pt x="73755" y="39243"/>
                    <a:pt x="76803" y="38195"/>
                    <a:pt x="80899" y="38195"/>
                  </a:cubicBezTo>
                  <a:cubicBezTo>
                    <a:pt x="86423" y="38195"/>
                    <a:pt x="93567" y="40100"/>
                    <a:pt x="102330" y="43720"/>
                  </a:cubicBezTo>
                  <a:lnTo>
                    <a:pt x="102616" y="43815"/>
                  </a:lnTo>
                  <a:cubicBezTo>
                    <a:pt x="103378" y="43910"/>
                    <a:pt x="180911" y="56102"/>
                    <a:pt x="282067" y="56102"/>
                  </a:cubicBezTo>
                  <a:lnTo>
                    <a:pt x="282353" y="56102"/>
                  </a:lnTo>
                  <a:cubicBezTo>
                    <a:pt x="341789" y="56102"/>
                    <a:pt x="397700" y="52006"/>
                    <a:pt x="448564" y="43910"/>
                  </a:cubicBezTo>
                  <a:cubicBezTo>
                    <a:pt x="504190" y="35052"/>
                    <a:pt x="552577" y="20479"/>
                    <a:pt x="595344" y="2286"/>
                  </a:cubicBezTo>
                  <a:cubicBezTo>
                    <a:pt x="594963" y="1524"/>
                    <a:pt x="594677" y="762"/>
                    <a:pt x="594296" y="0"/>
                  </a:cubicBezTo>
                  <a:cubicBezTo>
                    <a:pt x="492379" y="43148"/>
                    <a:pt x="369983" y="53721"/>
                    <a:pt x="282257" y="53721"/>
                  </a:cubicBezTo>
                  <a:lnTo>
                    <a:pt x="282067" y="53721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63FE29C-6D4A-4933-8AD7-A90AD86A694A}"/>
                </a:ext>
              </a:extLst>
            </p:cNvPr>
            <p:cNvSpPr/>
            <p:nvPr/>
          </p:nvSpPr>
          <p:spPr>
            <a:xfrm>
              <a:off x="13387394" y="3303054"/>
              <a:ext cx="159067" cy="390810"/>
            </a:xfrm>
            <a:custGeom>
              <a:avLst/>
              <a:gdLst>
                <a:gd name="connsiteX0" fmla="*/ 30385 w 159067"/>
                <a:gd name="connsiteY0" fmla="*/ 90202 h 390810"/>
                <a:gd name="connsiteX1" fmla="*/ 0 w 159067"/>
                <a:gd name="connsiteY1" fmla="*/ 127825 h 390810"/>
                <a:gd name="connsiteX2" fmla="*/ 12382 w 159067"/>
                <a:gd name="connsiteY2" fmla="*/ 187738 h 390810"/>
                <a:gd name="connsiteX3" fmla="*/ 39624 w 159067"/>
                <a:gd name="connsiteY3" fmla="*/ 241078 h 390810"/>
                <a:gd name="connsiteX4" fmla="*/ 159067 w 159067"/>
                <a:gd name="connsiteY4" fmla="*/ 390811 h 390810"/>
                <a:gd name="connsiteX5" fmla="*/ 42481 w 159067"/>
                <a:gd name="connsiteY5" fmla="*/ 240887 h 390810"/>
                <a:gd name="connsiteX6" fmla="*/ 14764 w 159067"/>
                <a:gd name="connsiteY6" fmla="*/ 187928 h 390810"/>
                <a:gd name="connsiteX7" fmla="*/ 3715 w 159067"/>
                <a:gd name="connsiteY7" fmla="*/ 128397 h 390810"/>
                <a:gd name="connsiteX8" fmla="*/ 32004 w 159067"/>
                <a:gd name="connsiteY8" fmla="*/ 93631 h 390810"/>
                <a:gd name="connsiteX9" fmla="*/ 90297 w 159067"/>
                <a:gd name="connsiteY9" fmla="*/ 23908 h 390810"/>
                <a:gd name="connsiteX10" fmla="*/ 93440 w 159067"/>
                <a:gd name="connsiteY10" fmla="*/ 6191 h 390810"/>
                <a:gd name="connsiteX11" fmla="*/ 91630 w 159067"/>
                <a:gd name="connsiteY11" fmla="*/ 0 h 390810"/>
                <a:gd name="connsiteX12" fmla="*/ 86487 w 159067"/>
                <a:gd name="connsiteY12" fmla="*/ 23527 h 390810"/>
                <a:gd name="connsiteX13" fmla="*/ 30385 w 159067"/>
                <a:gd name="connsiteY13" fmla="*/ 90202 h 39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067" h="390810">
                  <a:moveTo>
                    <a:pt x="30385" y="90202"/>
                  </a:moveTo>
                  <a:cubicBezTo>
                    <a:pt x="13240" y="97917"/>
                    <a:pt x="2953" y="110585"/>
                    <a:pt x="0" y="127825"/>
                  </a:cubicBezTo>
                  <a:cubicBezTo>
                    <a:pt x="953" y="149161"/>
                    <a:pt x="5429" y="169069"/>
                    <a:pt x="12382" y="187738"/>
                  </a:cubicBezTo>
                  <a:cubicBezTo>
                    <a:pt x="19336" y="206502"/>
                    <a:pt x="28765" y="224123"/>
                    <a:pt x="39624" y="241078"/>
                  </a:cubicBezTo>
                  <a:cubicBezTo>
                    <a:pt x="81343" y="290893"/>
                    <a:pt x="109156" y="346424"/>
                    <a:pt x="159067" y="390811"/>
                  </a:cubicBezTo>
                  <a:cubicBezTo>
                    <a:pt x="120205" y="340900"/>
                    <a:pt x="81343" y="290893"/>
                    <a:pt x="42481" y="240887"/>
                  </a:cubicBezTo>
                  <a:cubicBezTo>
                    <a:pt x="31432" y="224123"/>
                    <a:pt x="21717" y="206597"/>
                    <a:pt x="14764" y="187928"/>
                  </a:cubicBezTo>
                  <a:cubicBezTo>
                    <a:pt x="7810" y="169354"/>
                    <a:pt x="3715" y="149542"/>
                    <a:pt x="3715" y="128397"/>
                  </a:cubicBezTo>
                  <a:cubicBezTo>
                    <a:pt x="6477" y="112490"/>
                    <a:pt x="16002" y="100775"/>
                    <a:pt x="32004" y="93631"/>
                  </a:cubicBezTo>
                  <a:cubicBezTo>
                    <a:pt x="84677" y="69913"/>
                    <a:pt x="87439" y="47530"/>
                    <a:pt x="90297" y="23908"/>
                  </a:cubicBezTo>
                  <a:cubicBezTo>
                    <a:pt x="91059" y="18097"/>
                    <a:pt x="91916" y="12192"/>
                    <a:pt x="93440" y="6191"/>
                  </a:cubicBezTo>
                  <a:cubicBezTo>
                    <a:pt x="92869" y="4096"/>
                    <a:pt x="92202" y="2096"/>
                    <a:pt x="91630" y="0"/>
                  </a:cubicBezTo>
                  <a:cubicBezTo>
                    <a:pt x="89059" y="8001"/>
                    <a:pt x="87439" y="15811"/>
                    <a:pt x="86487" y="23527"/>
                  </a:cubicBezTo>
                  <a:cubicBezTo>
                    <a:pt x="83725" y="46006"/>
                    <a:pt x="81153" y="67342"/>
                    <a:pt x="30385" y="9020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930F083-26DD-4B22-A70A-9D3A19DF69D6}"/>
                </a:ext>
              </a:extLst>
            </p:cNvPr>
            <p:cNvSpPr/>
            <p:nvPr/>
          </p:nvSpPr>
          <p:spPr>
            <a:xfrm>
              <a:off x="12839658" y="3137986"/>
              <a:ext cx="712327" cy="711326"/>
            </a:xfrm>
            <a:custGeom>
              <a:avLst/>
              <a:gdLst>
                <a:gd name="connsiteX0" fmla="*/ 36814 w 712327"/>
                <a:gd name="connsiteY0" fmla="*/ 180594 h 711326"/>
                <a:gd name="connsiteX1" fmla="*/ 244650 w 712327"/>
                <a:gd name="connsiteY1" fmla="*/ 468154 h 711326"/>
                <a:gd name="connsiteX2" fmla="*/ 333137 w 712327"/>
                <a:gd name="connsiteY2" fmla="*/ 494443 h 711326"/>
                <a:gd name="connsiteX3" fmla="*/ 396860 w 712327"/>
                <a:gd name="connsiteY3" fmla="*/ 524827 h 711326"/>
                <a:gd name="connsiteX4" fmla="*/ 459344 w 712327"/>
                <a:gd name="connsiteY4" fmla="*/ 558641 h 711326"/>
                <a:gd name="connsiteX5" fmla="*/ 712328 w 712327"/>
                <a:gd name="connsiteY5" fmla="*/ 711327 h 711326"/>
                <a:gd name="connsiteX6" fmla="*/ 461058 w 712327"/>
                <a:gd name="connsiteY6" fmla="*/ 555117 h 711326"/>
                <a:gd name="connsiteX7" fmla="*/ 398193 w 712327"/>
                <a:gd name="connsiteY7" fmla="*/ 521970 h 711326"/>
                <a:gd name="connsiteX8" fmla="*/ 334566 w 712327"/>
                <a:gd name="connsiteY8" fmla="*/ 490823 h 711326"/>
                <a:gd name="connsiteX9" fmla="*/ 278559 w 712327"/>
                <a:gd name="connsiteY9" fmla="*/ 470344 h 711326"/>
                <a:gd name="connsiteX10" fmla="*/ 24146 w 712327"/>
                <a:gd name="connsiteY10" fmla="*/ 361664 h 711326"/>
                <a:gd name="connsiteX11" fmla="*/ 110443 w 712327"/>
                <a:gd name="connsiteY11" fmla="*/ 55817 h 711326"/>
                <a:gd name="connsiteX12" fmla="*/ 313039 w 712327"/>
                <a:gd name="connsiteY12" fmla="*/ 41434 h 711326"/>
                <a:gd name="connsiteX13" fmla="*/ 584978 w 712327"/>
                <a:gd name="connsiteY13" fmla="*/ 3524 h 711326"/>
                <a:gd name="connsiteX14" fmla="*/ 583549 w 712327"/>
                <a:gd name="connsiteY14" fmla="*/ 0 h 711326"/>
                <a:gd name="connsiteX15" fmla="*/ 307420 w 712327"/>
                <a:gd name="connsiteY15" fmla="*/ 37909 h 711326"/>
                <a:gd name="connsiteX16" fmla="*/ 110157 w 712327"/>
                <a:gd name="connsiteY16" fmla="*/ 52006 h 711326"/>
                <a:gd name="connsiteX17" fmla="*/ 36814 w 712327"/>
                <a:gd name="connsiteY17" fmla="*/ 180594 h 711326"/>
                <a:gd name="connsiteX18" fmla="*/ 527352 w 712327"/>
                <a:gd name="connsiteY18" fmla="*/ 14478 h 711326"/>
                <a:gd name="connsiteX19" fmla="*/ 333518 w 712327"/>
                <a:gd name="connsiteY19" fmla="*/ 37814 h 711326"/>
                <a:gd name="connsiteX20" fmla="*/ 527352 w 712327"/>
                <a:gd name="connsiteY20" fmla="*/ 14478 h 7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2327" h="711326">
                  <a:moveTo>
                    <a:pt x="36814" y="180594"/>
                  </a:moveTo>
                  <a:cubicBezTo>
                    <a:pt x="-75485" y="373189"/>
                    <a:pt x="90821" y="424529"/>
                    <a:pt x="244650" y="468154"/>
                  </a:cubicBezTo>
                  <a:cubicBezTo>
                    <a:pt x="275416" y="476917"/>
                    <a:pt x="305705" y="485299"/>
                    <a:pt x="333137" y="494443"/>
                  </a:cubicBezTo>
                  <a:cubicBezTo>
                    <a:pt x="354664" y="503777"/>
                    <a:pt x="375904" y="513969"/>
                    <a:pt x="396860" y="524827"/>
                  </a:cubicBezTo>
                  <a:cubicBezTo>
                    <a:pt x="417814" y="535591"/>
                    <a:pt x="438579" y="547021"/>
                    <a:pt x="459344" y="558641"/>
                  </a:cubicBezTo>
                  <a:cubicBezTo>
                    <a:pt x="545830" y="600266"/>
                    <a:pt x="612410" y="683514"/>
                    <a:pt x="712328" y="711327"/>
                  </a:cubicBezTo>
                  <a:cubicBezTo>
                    <a:pt x="618030" y="677989"/>
                    <a:pt x="551355" y="600361"/>
                    <a:pt x="461058" y="555117"/>
                  </a:cubicBezTo>
                  <a:cubicBezTo>
                    <a:pt x="440198" y="543782"/>
                    <a:pt x="419243" y="532733"/>
                    <a:pt x="398193" y="521970"/>
                  </a:cubicBezTo>
                  <a:cubicBezTo>
                    <a:pt x="377143" y="511207"/>
                    <a:pt x="355997" y="500825"/>
                    <a:pt x="334566" y="490823"/>
                  </a:cubicBezTo>
                  <a:cubicBezTo>
                    <a:pt x="317040" y="482251"/>
                    <a:pt x="298180" y="475679"/>
                    <a:pt x="278559" y="470344"/>
                  </a:cubicBezTo>
                  <a:cubicBezTo>
                    <a:pt x="180642" y="443389"/>
                    <a:pt x="65770" y="444913"/>
                    <a:pt x="24146" y="361664"/>
                  </a:cubicBezTo>
                  <a:cubicBezTo>
                    <a:pt x="-14716" y="278416"/>
                    <a:pt x="24146" y="117443"/>
                    <a:pt x="110443" y="55817"/>
                  </a:cubicBezTo>
                  <a:cubicBezTo>
                    <a:pt x="118729" y="55340"/>
                    <a:pt x="210074" y="50387"/>
                    <a:pt x="313039" y="41434"/>
                  </a:cubicBezTo>
                  <a:cubicBezTo>
                    <a:pt x="416005" y="32480"/>
                    <a:pt x="530495" y="19717"/>
                    <a:pt x="584978" y="3524"/>
                  </a:cubicBezTo>
                  <a:cubicBezTo>
                    <a:pt x="584502" y="2381"/>
                    <a:pt x="584026" y="1238"/>
                    <a:pt x="583549" y="0"/>
                  </a:cubicBezTo>
                  <a:cubicBezTo>
                    <a:pt x="528971" y="16002"/>
                    <a:pt x="411623" y="28956"/>
                    <a:pt x="307420" y="37909"/>
                  </a:cubicBezTo>
                  <a:cubicBezTo>
                    <a:pt x="203216" y="46863"/>
                    <a:pt x="112157" y="51816"/>
                    <a:pt x="110157" y="52006"/>
                  </a:cubicBezTo>
                  <a:cubicBezTo>
                    <a:pt x="73581" y="54197"/>
                    <a:pt x="56531" y="112395"/>
                    <a:pt x="36814" y="180594"/>
                  </a:cubicBezTo>
                  <a:close/>
                  <a:moveTo>
                    <a:pt x="527352" y="14478"/>
                  </a:moveTo>
                  <a:cubicBezTo>
                    <a:pt x="473345" y="23813"/>
                    <a:pt x="402003" y="31623"/>
                    <a:pt x="333518" y="37814"/>
                  </a:cubicBezTo>
                  <a:cubicBezTo>
                    <a:pt x="402003" y="31528"/>
                    <a:pt x="473345" y="23717"/>
                    <a:pt x="527352" y="144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D71DEF0-D399-468F-8D59-BC38CAF187AD}"/>
                </a:ext>
              </a:extLst>
            </p:cNvPr>
            <p:cNvSpPr/>
            <p:nvPr/>
          </p:nvSpPr>
          <p:spPr>
            <a:xfrm>
              <a:off x="12933590" y="3204278"/>
              <a:ext cx="596298" cy="545212"/>
            </a:xfrm>
            <a:custGeom>
              <a:avLst/>
              <a:gdLst>
                <a:gd name="connsiteX0" fmla="*/ 445898 w 596298"/>
                <a:gd name="connsiteY0" fmla="*/ 6955 h 545212"/>
                <a:gd name="connsiteX1" fmla="*/ 100522 w 596298"/>
                <a:gd name="connsiteY1" fmla="*/ 45150 h 545212"/>
                <a:gd name="connsiteX2" fmla="*/ 40324 w 596298"/>
                <a:gd name="connsiteY2" fmla="*/ 85250 h 545212"/>
                <a:gd name="connsiteX3" fmla="*/ 229110 w 596298"/>
                <a:gd name="connsiteY3" fmla="*/ 355284 h 545212"/>
                <a:gd name="connsiteX4" fmla="*/ 322264 w 596298"/>
                <a:gd name="connsiteY4" fmla="*/ 399289 h 545212"/>
                <a:gd name="connsiteX5" fmla="*/ 388463 w 596298"/>
                <a:gd name="connsiteY5" fmla="*/ 437389 h 545212"/>
                <a:gd name="connsiteX6" fmla="*/ 453995 w 596298"/>
                <a:gd name="connsiteY6" fmla="*/ 479490 h 545212"/>
                <a:gd name="connsiteX7" fmla="*/ 596108 w 596298"/>
                <a:gd name="connsiteY7" fmla="*/ 545117 h 545212"/>
                <a:gd name="connsiteX8" fmla="*/ 432945 w 596298"/>
                <a:gd name="connsiteY8" fmla="*/ 353665 h 545212"/>
                <a:gd name="connsiteX9" fmla="*/ 396178 w 596298"/>
                <a:gd name="connsiteY9" fmla="*/ 304897 h 545212"/>
                <a:gd name="connsiteX10" fmla="*/ 365888 w 596298"/>
                <a:gd name="connsiteY10" fmla="*/ 249937 h 545212"/>
                <a:gd name="connsiteX11" fmla="*/ 356078 w 596298"/>
                <a:gd name="connsiteY11" fmla="*/ 196978 h 545212"/>
                <a:gd name="connsiteX12" fmla="*/ 386653 w 596298"/>
                <a:gd name="connsiteY12" fmla="*/ 165260 h 545212"/>
                <a:gd name="connsiteX13" fmla="*/ 425515 w 596298"/>
                <a:gd name="connsiteY13" fmla="*/ 146686 h 545212"/>
                <a:gd name="connsiteX14" fmla="*/ 440945 w 596298"/>
                <a:gd name="connsiteY14" fmla="*/ 130494 h 545212"/>
                <a:gd name="connsiteX15" fmla="*/ 438469 w 596298"/>
                <a:gd name="connsiteY15" fmla="*/ 107729 h 545212"/>
                <a:gd name="connsiteX16" fmla="*/ 435802 w 596298"/>
                <a:gd name="connsiteY16" fmla="*/ 89251 h 545212"/>
                <a:gd name="connsiteX17" fmla="*/ 464853 w 596298"/>
                <a:gd name="connsiteY17" fmla="*/ 68391 h 545212"/>
                <a:gd name="connsiteX18" fmla="*/ 506573 w 596298"/>
                <a:gd name="connsiteY18" fmla="*/ 41245 h 545212"/>
                <a:gd name="connsiteX19" fmla="*/ 513716 w 596298"/>
                <a:gd name="connsiteY19" fmla="*/ 15622 h 545212"/>
                <a:gd name="connsiteX20" fmla="*/ 490856 w 596298"/>
                <a:gd name="connsiteY20" fmla="*/ 668 h 545212"/>
                <a:gd name="connsiteX21" fmla="*/ 445898 w 596298"/>
                <a:gd name="connsiteY21" fmla="*/ 6955 h 545212"/>
                <a:gd name="connsiteX22" fmla="*/ 511811 w 596298"/>
                <a:gd name="connsiteY22" fmla="*/ 16575 h 545212"/>
                <a:gd name="connsiteX23" fmla="*/ 505049 w 596298"/>
                <a:gd name="connsiteY23" fmla="*/ 40006 h 545212"/>
                <a:gd name="connsiteX24" fmla="*/ 464186 w 596298"/>
                <a:gd name="connsiteY24" fmla="*/ 66486 h 545212"/>
                <a:gd name="connsiteX25" fmla="*/ 433992 w 596298"/>
                <a:gd name="connsiteY25" fmla="*/ 88489 h 545212"/>
                <a:gd name="connsiteX26" fmla="*/ 436659 w 596298"/>
                <a:gd name="connsiteY26" fmla="*/ 108586 h 545212"/>
                <a:gd name="connsiteX27" fmla="*/ 439136 w 596298"/>
                <a:gd name="connsiteY27" fmla="*/ 129637 h 545212"/>
                <a:gd name="connsiteX28" fmla="*/ 424467 w 596298"/>
                <a:gd name="connsiteY28" fmla="*/ 144877 h 545212"/>
                <a:gd name="connsiteX29" fmla="*/ 386081 w 596298"/>
                <a:gd name="connsiteY29" fmla="*/ 163165 h 545212"/>
                <a:gd name="connsiteX30" fmla="*/ 354078 w 596298"/>
                <a:gd name="connsiteY30" fmla="*/ 196502 h 545212"/>
                <a:gd name="connsiteX31" fmla="*/ 363888 w 596298"/>
                <a:gd name="connsiteY31" fmla="*/ 250414 h 545212"/>
                <a:gd name="connsiteX32" fmla="*/ 394749 w 596298"/>
                <a:gd name="connsiteY32" fmla="*/ 303658 h 545212"/>
                <a:gd name="connsiteX33" fmla="*/ 431230 w 596298"/>
                <a:gd name="connsiteY33" fmla="*/ 352617 h 545212"/>
                <a:gd name="connsiteX34" fmla="*/ 596298 w 596298"/>
                <a:gd name="connsiteY34" fmla="*/ 545212 h 545212"/>
                <a:gd name="connsiteX35" fmla="*/ 383319 w 596298"/>
                <a:gd name="connsiteY35" fmla="*/ 432913 h 545212"/>
                <a:gd name="connsiteX36" fmla="*/ 332646 w 596298"/>
                <a:gd name="connsiteY36" fmla="*/ 403576 h 545212"/>
                <a:gd name="connsiteX37" fmla="*/ 281306 w 596298"/>
                <a:gd name="connsiteY37" fmla="*/ 375858 h 545212"/>
                <a:gd name="connsiteX38" fmla="*/ 230824 w 596298"/>
                <a:gd name="connsiteY38" fmla="*/ 353474 h 545212"/>
                <a:gd name="connsiteX39" fmla="*/ 42515 w 596298"/>
                <a:gd name="connsiteY39" fmla="*/ 86203 h 545212"/>
                <a:gd name="connsiteX40" fmla="*/ 100808 w 596298"/>
                <a:gd name="connsiteY40" fmla="*/ 47436 h 545212"/>
                <a:gd name="connsiteX41" fmla="*/ 446756 w 596298"/>
                <a:gd name="connsiteY41" fmla="*/ 9145 h 545212"/>
                <a:gd name="connsiteX42" fmla="*/ 490761 w 596298"/>
                <a:gd name="connsiteY42" fmla="*/ 3145 h 545212"/>
                <a:gd name="connsiteX43" fmla="*/ 511811 w 596298"/>
                <a:gd name="connsiteY43" fmla="*/ 16575 h 5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6298" h="545212">
                  <a:moveTo>
                    <a:pt x="445898" y="6955"/>
                  </a:moveTo>
                  <a:cubicBezTo>
                    <a:pt x="391035" y="26862"/>
                    <a:pt x="186056" y="40292"/>
                    <a:pt x="100522" y="45150"/>
                  </a:cubicBezTo>
                  <a:cubicBezTo>
                    <a:pt x="74709" y="46579"/>
                    <a:pt x="51659" y="61914"/>
                    <a:pt x="40324" y="85250"/>
                  </a:cubicBezTo>
                  <a:cubicBezTo>
                    <a:pt x="-75405" y="256605"/>
                    <a:pt x="79948" y="317660"/>
                    <a:pt x="229110" y="355284"/>
                  </a:cubicBezTo>
                  <a:cubicBezTo>
                    <a:pt x="257970" y="367571"/>
                    <a:pt x="289022" y="381573"/>
                    <a:pt x="322264" y="399289"/>
                  </a:cubicBezTo>
                  <a:cubicBezTo>
                    <a:pt x="344933" y="410815"/>
                    <a:pt x="366746" y="423959"/>
                    <a:pt x="388463" y="437389"/>
                  </a:cubicBezTo>
                  <a:cubicBezTo>
                    <a:pt x="410180" y="451105"/>
                    <a:pt x="431802" y="465202"/>
                    <a:pt x="453995" y="479490"/>
                  </a:cubicBezTo>
                  <a:cubicBezTo>
                    <a:pt x="496190" y="511875"/>
                    <a:pt x="546102" y="534068"/>
                    <a:pt x="596108" y="545117"/>
                  </a:cubicBezTo>
                  <a:cubicBezTo>
                    <a:pt x="551721" y="472918"/>
                    <a:pt x="485141" y="417482"/>
                    <a:pt x="432945" y="353665"/>
                  </a:cubicBezTo>
                  <a:cubicBezTo>
                    <a:pt x="419895" y="338139"/>
                    <a:pt x="407513" y="322042"/>
                    <a:pt x="396178" y="304897"/>
                  </a:cubicBezTo>
                  <a:cubicBezTo>
                    <a:pt x="384843" y="287752"/>
                    <a:pt x="374652" y="269559"/>
                    <a:pt x="365888" y="249937"/>
                  </a:cubicBezTo>
                  <a:cubicBezTo>
                    <a:pt x="356363" y="228697"/>
                    <a:pt x="353030" y="210980"/>
                    <a:pt x="356078" y="196978"/>
                  </a:cubicBezTo>
                  <a:cubicBezTo>
                    <a:pt x="359221" y="182405"/>
                    <a:pt x="369508" y="171737"/>
                    <a:pt x="386653" y="165260"/>
                  </a:cubicBezTo>
                  <a:cubicBezTo>
                    <a:pt x="403703" y="158878"/>
                    <a:pt x="416466" y="152782"/>
                    <a:pt x="425515" y="146686"/>
                  </a:cubicBezTo>
                  <a:cubicBezTo>
                    <a:pt x="433516" y="141352"/>
                    <a:pt x="438564" y="136018"/>
                    <a:pt x="440945" y="130494"/>
                  </a:cubicBezTo>
                  <a:cubicBezTo>
                    <a:pt x="444565" y="122112"/>
                    <a:pt x="441422" y="114873"/>
                    <a:pt x="438469" y="107729"/>
                  </a:cubicBezTo>
                  <a:cubicBezTo>
                    <a:pt x="435802" y="101443"/>
                    <a:pt x="433326" y="95442"/>
                    <a:pt x="435802" y="89251"/>
                  </a:cubicBezTo>
                  <a:cubicBezTo>
                    <a:pt x="438755" y="82012"/>
                    <a:pt x="447994" y="75439"/>
                    <a:pt x="464853" y="68391"/>
                  </a:cubicBezTo>
                  <a:cubicBezTo>
                    <a:pt x="483713" y="60580"/>
                    <a:pt x="498095" y="51151"/>
                    <a:pt x="506573" y="41245"/>
                  </a:cubicBezTo>
                  <a:cubicBezTo>
                    <a:pt x="514097" y="32386"/>
                    <a:pt x="516669" y="23242"/>
                    <a:pt x="513716" y="15622"/>
                  </a:cubicBezTo>
                  <a:cubicBezTo>
                    <a:pt x="510764" y="8002"/>
                    <a:pt x="502382" y="2573"/>
                    <a:pt x="490856" y="668"/>
                  </a:cubicBezTo>
                  <a:cubicBezTo>
                    <a:pt x="478283" y="-1237"/>
                    <a:pt x="462662" y="954"/>
                    <a:pt x="445898" y="6955"/>
                  </a:cubicBezTo>
                  <a:close/>
                  <a:moveTo>
                    <a:pt x="511811" y="16575"/>
                  </a:moveTo>
                  <a:cubicBezTo>
                    <a:pt x="514478" y="23433"/>
                    <a:pt x="512097" y="31720"/>
                    <a:pt x="505049" y="40006"/>
                  </a:cubicBezTo>
                  <a:cubicBezTo>
                    <a:pt x="496857" y="49627"/>
                    <a:pt x="482665" y="58771"/>
                    <a:pt x="464186" y="66486"/>
                  </a:cubicBezTo>
                  <a:cubicBezTo>
                    <a:pt x="446756" y="73725"/>
                    <a:pt x="437136" y="80773"/>
                    <a:pt x="433992" y="88489"/>
                  </a:cubicBezTo>
                  <a:cubicBezTo>
                    <a:pt x="431135" y="95537"/>
                    <a:pt x="433802" y="101919"/>
                    <a:pt x="436659" y="108586"/>
                  </a:cubicBezTo>
                  <a:cubicBezTo>
                    <a:pt x="439421" y="115254"/>
                    <a:pt x="442374" y="122112"/>
                    <a:pt x="439136" y="129637"/>
                  </a:cubicBezTo>
                  <a:cubicBezTo>
                    <a:pt x="436945" y="134780"/>
                    <a:pt x="432087" y="139733"/>
                    <a:pt x="424467" y="144877"/>
                  </a:cubicBezTo>
                  <a:cubicBezTo>
                    <a:pt x="415514" y="150877"/>
                    <a:pt x="402941" y="156783"/>
                    <a:pt x="386081" y="163165"/>
                  </a:cubicBezTo>
                  <a:cubicBezTo>
                    <a:pt x="368174" y="169927"/>
                    <a:pt x="357411" y="181072"/>
                    <a:pt x="354078" y="196502"/>
                  </a:cubicBezTo>
                  <a:cubicBezTo>
                    <a:pt x="350934" y="210790"/>
                    <a:pt x="354268" y="228792"/>
                    <a:pt x="363888" y="250414"/>
                  </a:cubicBezTo>
                  <a:cubicBezTo>
                    <a:pt x="373032" y="268987"/>
                    <a:pt x="383414" y="286704"/>
                    <a:pt x="394749" y="303658"/>
                  </a:cubicBezTo>
                  <a:cubicBezTo>
                    <a:pt x="406084" y="320613"/>
                    <a:pt x="418371" y="336901"/>
                    <a:pt x="431230" y="352617"/>
                  </a:cubicBezTo>
                  <a:cubicBezTo>
                    <a:pt x="485237" y="411958"/>
                    <a:pt x="546292" y="478633"/>
                    <a:pt x="596298" y="545212"/>
                  </a:cubicBezTo>
                  <a:cubicBezTo>
                    <a:pt x="518574" y="523019"/>
                    <a:pt x="457519" y="473013"/>
                    <a:pt x="383319" y="432913"/>
                  </a:cubicBezTo>
                  <a:cubicBezTo>
                    <a:pt x="366460" y="423007"/>
                    <a:pt x="349601" y="413196"/>
                    <a:pt x="332646" y="403576"/>
                  </a:cubicBezTo>
                  <a:cubicBezTo>
                    <a:pt x="315692" y="393955"/>
                    <a:pt x="298642" y="384621"/>
                    <a:pt x="281306" y="375858"/>
                  </a:cubicBezTo>
                  <a:cubicBezTo>
                    <a:pt x="264638" y="368143"/>
                    <a:pt x="247778" y="360713"/>
                    <a:pt x="230824" y="353474"/>
                  </a:cubicBezTo>
                  <a:cubicBezTo>
                    <a:pt x="85663" y="323185"/>
                    <a:pt x="-69690" y="250985"/>
                    <a:pt x="42515" y="86203"/>
                  </a:cubicBezTo>
                  <a:cubicBezTo>
                    <a:pt x="53469" y="63628"/>
                    <a:pt x="75852" y="48769"/>
                    <a:pt x="100808" y="47436"/>
                  </a:cubicBezTo>
                  <a:cubicBezTo>
                    <a:pt x="186437" y="42578"/>
                    <a:pt x="391606" y="29053"/>
                    <a:pt x="446756" y="9145"/>
                  </a:cubicBezTo>
                  <a:cubicBezTo>
                    <a:pt x="463234" y="3145"/>
                    <a:pt x="478474" y="1049"/>
                    <a:pt x="490761" y="3145"/>
                  </a:cubicBezTo>
                  <a:cubicBezTo>
                    <a:pt x="501429" y="4764"/>
                    <a:pt x="509145" y="9717"/>
                    <a:pt x="511811" y="1657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202D6FF-F17F-4C63-A1E3-63CF1F073EC5}"/>
                </a:ext>
              </a:extLst>
            </p:cNvPr>
            <p:cNvSpPr/>
            <p:nvPr/>
          </p:nvSpPr>
          <p:spPr>
            <a:xfrm>
              <a:off x="13318642" y="3251714"/>
              <a:ext cx="227724" cy="486822"/>
            </a:xfrm>
            <a:custGeom>
              <a:avLst/>
              <a:gdLst>
                <a:gd name="connsiteX0" fmla="*/ 96184 w 227724"/>
                <a:gd name="connsiteY0" fmla="*/ 32861 h 486822"/>
                <a:gd name="connsiteX1" fmla="*/ 99327 w 227724"/>
                <a:gd name="connsiteY1" fmla="*/ 56959 h 486822"/>
                <a:gd name="connsiteX2" fmla="*/ 102280 w 227724"/>
                <a:gd name="connsiteY2" fmla="*/ 82486 h 486822"/>
                <a:gd name="connsiteX3" fmla="*/ 84563 w 227724"/>
                <a:gd name="connsiteY3" fmla="*/ 100870 h 486822"/>
                <a:gd name="connsiteX4" fmla="*/ 38272 w 227724"/>
                <a:gd name="connsiteY4" fmla="*/ 122968 h 486822"/>
                <a:gd name="connsiteX5" fmla="*/ 12840 w 227724"/>
                <a:gd name="connsiteY5" fmla="*/ 138779 h 486822"/>
                <a:gd name="connsiteX6" fmla="*/ 1220 w 227724"/>
                <a:gd name="connsiteY6" fmla="*/ 160687 h 486822"/>
                <a:gd name="connsiteX7" fmla="*/ 12554 w 227724"/>
                <a:gd name="connsiteY7" fmla="*/ 219075 h 486822"/>
                <a:gd name="connsiteX8" fmla="*/ 44749 w 227724"/>
                <a:gd name="connsiteY8" fmla="*/ 272034 h 486822"/>
                <a:gd name="connsiteX9" fmla="*/ 83706 w 227724"/>
                <a:gd name="connsiteY9" fmla="*/ 321659 h 486822"/>
                <a:gd name="connsiteX10" fmla="*/ 227724 w 227724"/>
                <a:gd name="connsiteY10" fmla="*/ 486823 h 486822"/>
                <a:gd name="connsiteX11" fmla="*/ 90373 w 227724"/>
                <a:gd name="connsiteY11" fmla="*/ 321373 h 486822"/>
                <a:gd name="connsiteX12" fmla="*/ 49511 w 227724"/>
                <a:gd name="connsiteY12" fmla="*/ 273177 h 486822"/>
                <a:gd name="connsiteX13" fmla="*/ 14554 w 227724"/>
                <a:gd name="connsiteY13" fmla="*/ 218122 h 486822"/>
                <a:gd name="connsiteX14" fmla="*/ 3410 w 227724"/>
                <a:gd name="connsiteY14" fmla="*/ 161163 h 486822"/>
                <a:gd name="connsiteX15" fmla="*/ 39129 w 227724"/>
                <a:gd name="connsiteY15" fmla="*/ 125158 h 486822"/>
                <a:gd name="connsiteX16" fmla="*/ 85897 w 227724"/>
                <a:gd name="connsiteY16" fmla="*/ 102870 h 486822"/>
                <a:gd name="connsiteX17" fmla="*/ 104471 w 227724"/>
                <a:gd name="connsiteY17" fmla="*/ 83439 h 486822"/>
                <a:gd name="connsiteX18" fmla="*/ 101518 w 227724"/>
                <a:gd name="connsiteY18" fmla="*/ 56197 h 486822"/>
                <a:gd name="connsiteX19" fmla="*/ 98374 w 227724"/>
                <a:gd name="connsiteY19" fmla="*/ 33814 h 486822"/>
                <a:gd name="connsiteX20" fmla="*/ 133426 w 227724"/>
                <a:gd name="connsiteY20" fmla="*/ 8668 h 486822"/>
                <a:gd name="connsiteX21" fmla="*/ 145999 w 227724"/>
                <a:gd name="connsiteY21" fmla="*/ 2191 h 486822"/>
                <a:gd name="connsiteX22" fmla="*/ 145238 w 227724"/>
                <a:gd name="connsiteY22" fmla="*/ 0 h 486822"/>
                <a:gd name="connsiteX23" fmla="*/ 132474 w 227724"/>
                <a:gd name="connsiteY23" fmla="*/ 6572 h 486822"/>
                <a:gd name="connsiteX24" fmla="*/ 96184 w 227724"/>
                <a:gd name="connsiteY24" fmla="*/ 32861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724" h="486822">
                  <a:moveTo>
                    <a:pt x="96184" y="32861"/>
                  </a:moveTo>
                  <a:cubicBezTo>
                    <a:pt x="92755" y="41243"/>
                    <a:pt x="95993" y="48863"/>
                    <a:pt x="99327" y="56959"/>
                  </a:cubicBezTo>
                  <a:cubicBezTo>
                    <a:pt x="102756" y="65056"/>
                    <a:pt x="106185" y="73342"/>
                    <a:pt x="102280" y="82486"/>
                  </a:cubicBezTo>
                  <a:cubicBezTo>
                    <a:pt x="99613" y="88678"/>
                    <a:pt x="93803" y="94678"/>
                    <a:pt x="84563" y="100870"/>
                  </a:cubicBezTo>
                  <a:cubicBezTo>
                    <a:pt x="73800" y="108109"/>
                    <a:pt x="58655" y="115252"/>
                    <a:pt x="38272" y="122968"/>
                  </a:cubicBezTo>
                  <a:cubicBezTo>
                    <a:pt x="27604" y="126968"/>
                    <a:pt x="19031" y="132302"/>
                    <a:pt x="12840" y="138779"/>
                  </a:cubicBezTo>
                  <a:cubicBezTo>
                    <a:pt x="6934" y="144971"/>
                    <a:pt x="3029" y="152305"/>
                    <a:pt x="1220" y="160687"/>
                  </a:cubicBezTo>
                  <a:cubicBezTo>
                    <a:pt x="-2210" y="176308"/>
                    <a:pt x="1600" y="195929"/>
                    <a:pt x="12554" y="219075"/>
                  </a:cubicBezTo>
                  <a:cubicBezTo>
                    <a:pt x="21984" y="237458"/>
                    <a:pt x="32842" y="254984"/>
                    <a:pt x="44749" y="272034"/>
                  </a:cubicBezTo>
                  <a:cubicBezTo>
                    <a:pt x="56750" y="289084"/>
                    <a:pt x="69799" y="305562"/>
                    <a:pt x="83706" y="321659"/>
                  </a:cubicBezTo>
                  <a:cubicBezTo>
                    <a:pt x="133331" y="375761"/>
                    <a:pt x="183338" y="425767"/>
                    <a:pt x="227724" y="486823"/>
                  </a:cubicBezTo>
                  <a:cubicBezTo>
                    <a:pt x="194387" y="420243"/>
                    <a:pt x="133331" y="375856"/>
                    <a:pt x="90373" y="321373"/>
                  </a:cubicBezTo>
                  <a:cubicBezTo>
                    <a:pt x="76181" y="305943"/>
                    <a:pt x="62370" y="290131"/>
                    <a:pt x="49511" y="273177"/>
                  </a:cubicBezTo>
                  <a:cubicBezTo>
                    <a:pt x="36653" y="256222"/>
                    <a:pt x="24841" y="238125"/>
                    <a:pt x="14554" y="218122"/>
                  </a:cubicBezTo>
                  <a:cubicBezTo>
                    <a:pt x="3887" y="195453"/>
                    <a:pt x="172" y="176213"/>
                    <a:pt x="3410" y="161163"/>
                  </a:cubicBezTo>
                  <a:cubicBezTo>
                    <a:pt x="7030" y="144780"/>
                    <a:pt x="18936" y="132683"/>
                    <a:pt x="39129" y="125158"/>
                  </a:cubicBezTo>
                  <a:cubicBezTo>
                    <a:pt x="59703" y="117443"/>
                    <a:pt x="74943" y="110109"/>
                    <a:pt x="85897" y="102870"/>
                  </a:cubicBezTo>
                  <a:cubicBezTo>
                    <a:pt x="95517" y="96393"/>
                    <a:pt x="101613" y="90106"/>
                    <a:pt x="104471" y="83439"/>
                  </a:cubicBezTo>
                  <a:cubicBezTo>
                    <a:pt x="108757" y="73438"/>
                    <a:pt x="105042" y="64675"/>
                    <a:pt x="101518" y="56197"/>
                  </a:cubicBezTo>
                  <a:cubicBezTo>
                    <a:pt x="98279" y="48577"/>
                    <a:pt x="95231" y="41338"/>
                    <a:pt x="98374" y="33814"/>
                  </a:cubicBezTo>
                  <a:cubicBezTo>
                    <a:pt x="101994" y="25051"/>
                    <a:pt x="113043" y="17050"/>
                    <a:pt x="133426" y="8668"/>
                  </a:cubicBezTo>
                  <a:cubicBezTo>
                    <a:pt x="138189" y="6667"/>
                    <a:pt x="141713" y="4286"/>
                    <a:pt x="145999" y="2191"/>
                  </a:cubicBezTo>
                  <a:cubicBezTo>
                    <a:pt x="145809" y="1429"/>
                    <a:pt x="145523" y="762"/>
                    <a:pt x="145238" y="0"/>
                  </a:cubicBezTo>
                  <a:cubicBezTo>
                    <a:pt x="140951" y="2191"/>
                    <a:pt x="137332" y="4572"/>
                    <a:pt x="132474" y="6572"/>
                  </a:cubicBezTo>
                  <a:cubicBezTo>
                    <a:pt x="111519" y="15145"/>
                    <a:pt x="100089" y="23527"/>
                    <a:pt x="96184" y="3286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EE1DC4E-B681-4A17-BB96-DC2B2939614C}"/>
                </a:ext>
              </a:extLst>
            </p:cNvPr>
            <p:cNvSpPr/>
            <p:nvPr/>
          </p:nvSpPr>
          <p:spPr>
            <a:xfrm>
              <a:off x="12890809" y="3183610"/>
              <a:ext cx="655652" cy="610266"/>
            </a:xfrm>
            <a:custGeom>
              <a:avLst/>
              <a:gdLst>
                <a:gd name="connsiteX0" fmla="*/ 336850 w 655652"/>
                <a:gd name="connsiteY0" fmla="*/ 33338 h 610266"/>
                <a:gd name="connsiteX1" fmla="*/ 114251 w 655652"/>
                <a:gd name="connsiteY1" fmla="*/ 49340 h 610266"/>
                <a:gd name="connsiteX2" fmla="*/ 79675 w 655652"/>
                <a:gd name="connsiteY2" fmla="*/ 60484 h 610266"/>
                <a:gd name="connsiteX3" fmla="*/ 11857 w 655652"/>
                <a:gd name="connsiteY3" fmla="*/ 304991 h 610266"/>
                <a:gd name="connsiteX4" fmla="*/ 274271 w 655652"/>
                <a:gd name="connsiteY4" fmla="*/ 409575 h 610266"/>
                <a:gd name="connsiteX5" fmla="*/ 329611 w 655652"/>
                <a:gd name="connsiteY5" fmla="*/ 432911 h 610266"/>
                <a:gd name="connsiteX6" fmla="*/ 383332 w 655652"/>
                <a:gd name="connsiteY6" fmla="*/ 462058 h 610266"/>
                <a:gd name="connsiteX7" fmla="*/ 435720 w 655652"/>
                <a:gd name="connsiteY7" fmla="*/ 492919 h 610266"/>
                <a:gd name="connsiteX8" fmla="*/ 655652 w 655652"/>
                <a:gd name="connsiteY8" fmla="*/ 610267 h 610266"/>
                <a:gd name="connsiteX9" fmla="*/ 437148 w 655652"/>
                <a:gd name="connsiteY9" fmla="*/ 488633 h 610266"/>
                <a:gd name="connsiteX10" fmla="*/ 384190 w 655652"/>
                <a:gd name="connsiteY10" fmla="*/ 458534 h 610266"/>
                <a:gd name="connsiteX11" fmla="*/ 330469 w 655652"/>
                <a:gd name="connsiteY11" fmla="*/ 430816 h 610266"/>
                <a:gd name="connsiteX12" fmla="*/ 275128 w 655652"/>
                <a:gd name="connsiteY12" fmla="*/ 407480 h 610266"/>
                <a:gd name="connsiteX13" fmla="*/ 23002 w 655652"/>
                <a:gd name="connsiteY13" fmla="*/ 316135 h 610266"/>
                <a:gd name="connsiteX14" fmla="*/ 78532 w 655652"/>
                <a:gd name="connsiteY14" fmla="*/ 60865 h 610266"/>
                <a:gd name="connsiteX15" fmla="*/ 114537 w 655652"/>
                <a:gd name="connsiteY15" fmla="*/ 51625 h 610266"/>
                <a:gd name="connsiteX16" fmla="*/ 210835 w 655652"/>
                <a:gd name="connsiteY16" fmla="*/ 45625 h 610266"/>
                <a:gd name="connsiteX17" fmla="*/ 337231 w 655652"/>
                <a:gd name="connsiteY17" fmla="*/ 35624 h 610266"/>
                <a:gd name="connsiteX18" fmla="*/ 539257 w 655652"/>
                <a:gd name="connsiteY18" fmla="*/ 5048 h 610266"/>
                <a:gd name="connsiteX19" fmla="*/ 550877 w 655652"/>
                <a:gd name="connsiteY19" fmla="*/ 2096 h 610266"/>
                <a:gd name="connsiteX20" fmla="*/ 550211 w 655652"/>
                <a:gd name="connsiteY20" fmla="*/ 0 h 610266"/>
                <a:gd name="connsiteX21" fmla="*/ 538495 w 655652"/>
                <a:gd name="connsiteY21" fmla="*/ 2953 h 610266"/>
                <a:gd name="connsiteX22" fmla="*/ 336850 w 655652"/>
                <a:gd name="connsiteY22" fmla="*/ 33338 h 6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55652" h="610266">
                  <a:moveTo>
                    <a:pt x="336850" y="33338"/>
                  </a:moveTo>
                  <a:cubicBezTo>
                    <a:pt x="250554" y="41243"/>
                    <a:pt x="160352" y="46768"/>
                    <a:pt x="114251" y="49340"/>
                  </a:cubicBezTo>
                  <a:cubicBezTo>
                    <a:pt x="101964" y="50006"/>
                    <a:pt x="90057" y="53912"/>
                    <a:pt x="79675" y="60484"/>
                  </a:cubicBezTo>
                  <a:cubicBezTo>
                    <a:pt x="22906" y="127445"/>
                    <a:pt x="-21480" y="232886"/>
                    <a:pt x="11857" y="304991"/>
                  </a:cubicBezTo>
                  <a:cubicBezTo>
                    <a:pt x="56244" y="388239"/>
                    <a:pt x="189498" y="366046"/>
                    <a:pt x="274271" y="409575"/>
                  </a:cubicBezTo>
                  <a:cubicBezTo>
                    <a:pt x="291988" y="416528"/>
                    <a:pt x="310466" y="424148"/>
                    <a:pt x="329611" y="432911"/>
                  </a:cubicBezTo>
                  <a:cubicBezTo>
                    <a:pt x="347899" y="442150"/>
                    <a:pt x="365711" y="451961"/>
                    <a:pt x="383332" y="462058"/>
                  </a:cubicBezTo>
                  <a:cubicBezTo>
                    <a:pt x="400954" y="472154"/>
                    <a:pt x="418384" y="482632"/>
                    <a:pt x="435720" y="492919"/>
                  </a:cubicBezTo>
                  <a:cubicBezTo>
                    <a:pt x="505824" y="532543"/>
                    <a:pt x="572404" y="593598"/>
                    <a:pt x="655652" y="610267"/>
                  </a:cubicBezTo>
                  <a:cubicBezTo>
                    <a:pt x="572404" y="588074"/>
                    <a:pt x="511348" y="532543"/>
                    <a:pt x="437148" y="488633"/>
                  </a:cubicBezTo>
                  <a:cubicBezTo>
                    <a:pt x="419527" y="478441"/>
                    <a:pt x="401906" y="468249"/>
                    <a:pt x="384190" y="458534"/>
                  </a:cubicBezTo>
                  <a:cubicBezTo>
                    <a:pt x="366473" y="448723"/>
                    <a:pt x="348566" y="439388"/>
                    <a:pt x="330469" y="430816"/>
                  </a:cubicBezTo>
                  <a:cubicBezTo>
                    <a:pt x="311323" y="422053"/>
                    <a:pt x="292845" y="414528"/>
                    <a:pt x="275128" y="407480"/>
                  </a:cubicBezTo>
                  <a:cubicBezTo>
                    <a:pt x="189498" y="366046"/>
                    <a:pt x="78532" y="382715"/>
                    <a:pt x="23002" y="316135"/>
                  </a:cubicBezTo>
                  <a:cubicBezTo>
                    <a:pt x="-32529" y="249555"/>
                    <a:pt x="23002" y="132969"/>
                    <a:pt x="78532" y="60865"/>
                  </a:cubicBezTo>
                  <a:cubicBezTo>
                    <a:pt x="84057" y="55340"/>
                    <a:pt x="100726" y="55340"/>
                    <a:pt x="114537" y="51625"/>
                  </a:cubicBezTo>
                  <a:cubicBezTo>
                    <a:pt x="137587" y="50387"/>
                    <a:pt x="171687" y="48292"/>
                    <a:pt x="210835" y="45625"/>
                  </a:cubicBezTo>
                  <a:cubicBezTo>
                    <a:pt x="249982" y="42958"/>
                    <a:pt x="294083" y="39624"/>
                    <a:pt x="337231" y="35624"/>
                  </a:cubicBezTo>
                  <a:cubicBezTo>
                    <a:pt x="441816" y="26003"/>
                    <a:pt x="509729" y="15716"/>
                    <a:pt x="539257" y="5048"/>
                  </a:cubicBezTo>
                  <a:cubicBezTo>
                    <a:pt x="543352" y="3620"/>
                    <a:pt x="546972" y="3143"/>
                    <a:pt x="550877" y="2096"/>
                  </a:cubicBezTo>
                  <a:cubicBezTo>
                    <a:pt x="550591" y="1429"/>
                    <a:pt x="550401" y="667"/>
                    <a:pt x="550211" y="0"/>
                  </a:cubicBezTo>
                  <a:cubicBezTo>
                    <a:pt x="546305" y="1048"/>
                    <a:pt x="542590" y="1524"/>
                    <a:pt x="538495" y="2953"/>
                  </a:cubicBezTo>
                  <a:cubicBezTo>
                    <a:pt x="509062" y="13430"/>
                    <a:pt x="441244" y="23717"/>
                    <a:pt x="336850" y="3333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A09E3B-148F-46B3-BDA5-D9304FDC6C59}"/>
                </a:ext>
              </a:extLst>
            </p:cNvPr>
            <p:cNvSpPr/>
            <p:nvPr/>
          </p:nvSpPr>
          <p:spPr>
            <a:xfrm>
              <a:off x="12963580" y="3232782"/>
              <a:ext cx="494013" cy="450128"/>
            </a:xfrm>
            <a:custGeom>
              <a:avLst/>
              <a:gdLst>
                <a:gd name="connsiteX0" fmla="*/ 430006 w 494013"/>
                <a:gd name="connsiteY0" fmla="*/ 168 h 450128"/>
                <a:gd name="connsiteX1" fmla="*/ 404859 w 494013"/>
                <a:gd name="connsiteY1" fmla="*/ 3883 h 450128"/>
                <a:gd name="connsiteX2" fmla="*/ 64246 w 494013"/>
                <a:gd name="connsiteY2" fmla="*/ 43221 h 450128"/>
                <a:gd name="connsiteX3" fmla="*/ 47100 w 494013"/>
                <a:gd name="connsiteY3" fmla="*/ 57413 h 450128"/>
                <a:gd name="connsiteX4" fmla="*/ 11191 w 494013"/>
                <a:gd name="connsiteY4" fmla="*/ 205813 h 450128"/>
                <a:gd name="connsiteX5" fmla="*/ 189785 w 494013"/>
                <a:gd name="connsiteY5" fmla="*/ 286394 h 450128"/>
                <a:gd name="connsiteX6" fmla="*/ 260937 w 494013"/>
                <a:gd name="connsiteY6" fmla="*/ 323732 h 450128"/>
                <a:gd name="connsiteX7" fmla="*/ 317611 w 494013"/>
                <a:gd name="connsiteY7" fmla="*/ 356022 h 450128"/>
                <a:gd name="connsiteX8" fmla="*/ 373237 w 494013"/>
                <a:gd name="connsiteY8" fmla="*/ 391836 h 450128"/>
                <a:gd name="connsiteX9" fmla="*/ 493918 w 494013"/>
                <a:gd name="connsiteY9" fmla="*/ 449939 h 450128"/>
                <a:gd name="connsiteX10" fmla="*/ 413432 w 494013"/>
                <a:gd name="connsiteY10" fmla="*/ 347164 h 450128"/>
                <a:gd name="connsiteX11" fmla="*/ 372189 w 494013"/>
                <a:gd name="connsiteY11" fmla="*/ 298777 h 450128"/>
                <a:gd name="connsiteX12" fmla="*/ 333136 w 494013"/>
                <a:gd name="connsiteY12" fmla="*/ 249152 h 450128"/>
                <a:gd name="connsiteX13" fmla="*/ 307990 w 494013"/>
                <a:gd name="connsiteY13" fmla="*/ 165522 h 450128"/>
                <a:gd name="connsiteX14" fmla="*/ 350948 w 494013"/>
                <a:gd name="connsiteY14" fmla="*/ 122183 h 450128"/>
                <a:gd name="connsiteX15" fmla="*/ 377047 w 494013"/>
                <a:gd name="connsiteY15" fmla="*/ 79987 h 450128"/>
                <a:gd name="connsiteX16" fmla="*/ 378571 w 494013"/>
                <a:gd name="connsiteY16" fmla="*/ 59890 h 450128"/>
                <a:gd name="connsiteX17" fmla="*/ 405526 w 494013"/>
                <a:gd name="connsiteY17" fmla="*/ 39887 h 450128"/>
                <a:gd name="connsiteX18" fmla="*/ 437340 w 494013"/>
                <a:gd name="connsiteY18" fmla="*/ 21790 h 450128"/>
                <a:gd name="connsiteX19" fmla="*/ 443912 w 494013"/>
                <a:gd name="connsiteY19" fmla="*/ 7312 h 450128"/>
                <a:gd name="connsiteX20" fmla="*/ 430006 w 494013"/>
                <a:gd name="connsiteY20" fmla="*/ 168 h 450128"/>
                <a:gd name="connsiteX21" fmla="*/ 435911 w 494013"/>
                <a:gd name="connsiteY21" fmla="*/ 20266 h 450128"/>
                <a:gd name="connsiteX22" fmla="*/ 404764 w 494013"/>
                <a:gd name="connsiteY22" fmla="*/ 37887 h 450128"/>
                <a:gd name="connsiteX23" fmla="*/ 376665 w 494013"/>
                <a:gd name="connsiteY23" fmla="*/ 58937 h 450128"/>
                <a:gd name="connsiteX24" fmla="*/ 374951 w 494013"/>
                <a:gd name="connsiteY24" fmla="*/ 80369 h 450128"/>
                <a:gd name="connsiteX25" fmla="*/ 373808 w 494013"/>
                <a:gd name="connsiteY25" fmla="*/ 100085 h 450128"/>
                <a:gd name="connsiteX26" fmla="*/ 350091 w 494013"/>
                <a:gd name="connsiteY26" fmla="*/ 120374 h 450128"/>
                <a:gd name="connsiteX27" fmla="*/ 305990 w 494013"/>
                <a:gd name="connsiteY27" fmla="*/ 165046 h 450128"/>
                <a:gd name="connsiteX28" fmla="*/ 308181 w 494013"/>
                <a:gd name="connsiteY28" fmla="*/ 204289 h 450128"/>
                <a:gd name="connsiteX29" fmla="*/ 331422 w 494013"/>
                <a:gd name="connsiteY29" fmla="*/ 250390 h 450128"/>
                <a:gd name="connsiteX30" fmla="*/ 369236 w 494013"/>
                <a:gd name="connsiteY30" fmla="*/ 300968 h 450128"/>
                <a:gd name="connsiteX31" fmla="*/ 411241 w 494013"/>
                <a:gd name="connsiteY31" fmla="*/ 347449 h 450128"/>
                <a:gd name="connsiteX32" fmla="*/ 494014 w 494013"/>
                <a:gd name="connsiteY32" fmla="*/ 450129 h 450128"/>
                <a:gd name="connsiteX33" fmla="*/ 375522 w 494013"/>
                <a:gd name="connsiteY33" fmla="*/ 387645 h 450128"/>
                <a:gd name="connsiteX34" fmla="*/ 318849 w 494013"/>
                <a:gd name="connsiteY34" fmla="*/ 353831 h 450128"/>
                <a:gd name="connsiteX35" fmla="*/ 261889 w 494013"/>
                <a:gd name="connsiteY35" fmla="*/ 321923 h 450128"/>
                <a:gd name="connsiteX36" fmla="*/ 190642 w 494013"/>
                <a:gd name="connsiteY36" fmla="*/ 284489 h 450128"/>
                <a:gd name="connsiteX37" fmla="*/ 11191 w 494013"/>
                <a:gd name="connsiteY37" fmla="*/ 194859 h 450128"/>
                <a:gd name="connsiteX38" fmla="*/ 64531 w 494013"/>
                <a:gd name="connsiteY38" fmla="*/ 45507 h 450128"/>
                <a:gd name="connsiteX39" fmla="*/ 64531 w 494013"/>
                <a:gd name="connsiteY39" fmla="*/ 45316 h 450128"/>
                <a:gd name="connsiteX40" fmla="*/ 64626 w 494013"/>
                <a:gd name="connsiteY40" fmla="*/ 45316 h 450128"/>
                <a:gd name="connsiteX41" fmla="*/ 64626 w 494013"/>
                <a:gd name="connsiteY41" fmla="*/ 45507 h 450128"/>
                <a:gd name="connsiteX42" fmla="*/ 221598 w 494013"/>
                <a:gd name="connsiteY42" fmla="*/ 30553 h 450128"/>
                <a:gd name="connsiteX43" fmla="*/ 405622 w 494013"/>
                <a:gd name="connsiteY43" fmla="*/ 6074 h 450128"/>
                <a:gd name="connsiteX44" fmla="*/ 441912 w 494013"/>
                <a:gd name="connsiteY44" fmla="*/ 8360 h 450128"/>
                <a:gd name="connsiteX45" fmla="*/ 435911 w 494013"/>
                <a:gd name="connsiteY45" fmla="*/ 20266 h 4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4013" h="450128">
                  <a:moveTo>
                    <a:pt x="430006" y="168"/>
                  </a:moveTo>
                  <a:cubicBezTo>
                    <a:pt x="422576" y="-499"/>
                    <a:pt x="413622" y="835"/>
                    <a:pt x="404859" y="3883"/>
                  </a:cubicBezTo>
                  <a:cubicBezTo>
                    <a:pt x="369903" y="16170"/>
                    <a:pt x="67293" y="42935"/>
                    <a:pt x="64246" y="43221"/>
                  </a:cubicBezTo>
                  <a:cubicBezTo>
                    <a:pt x="59102" y="43697"/>
                    <a:pt x="53387" y="48460"/>
                    <a:pt x="47100" y="57413"/>
                  </a:cubicBezTo>
                  <a:cubicBezTo>
                    <a:pt x="27765" y="105991"/>
                    <a:pt x="-22146" y="161426"/>
                    <a:pt x="11191" y="205813"/>
                  </a:cubicBezTo>
                  <a:cubicBezTo>
                    <a:pt x="44529" y="261344"/>
                    <a:pt x="133302" y="244675"/>
                    <a:pt x="189785" y="286394"/>
                  </a:cubicBezTo>
                  <a:cubicBezTo>
                    <a:pt x="212169" y="297824"/>
                    <a:pt x="236267" y="310493"/>
                    <a:pt x="260937" y="323732"/>
                  </a:cubicBezTo>
                  <a:cubicBezTo>
                    <a:pt x="280368" y="333067"/>
                    <a:pt x="299132" y="344306"/>
                    <a:pt x="317611" y="356022"/>
                  </a:cubicBezTo>
                  <a:cubicBezTo>
                    <a:pt x="336184" y="367833"/>
                    <a:pt x="354567" y="380120"/>
                    <a:pt x="373237" y="391836"/>
                  </a:cubicBezTo>
                  <a:cubicBezTo>
                    <a:pt x="410670" y="416601"/>
                    <a:pt x="449532" y="438794"/>
                    <a:pt x="493918" y="449939"/>
                  </a:cubicBezTo>
                  <a:cubicBezTo>
                    <a:pt x="471725" y="411077"/>
                    <a:pt x="444007" y="377834"/>
                    <a:pt x="413432" y="347164"/>
                  </a:cubicBezTo>
                  <a:cubicBezTo>
                    <a:pt x="399621" y="331162"/>
                    <a:pt x="385714" y="315065"/>
                    <a:pt x="372189" y="298777"/>
                  </a:cubicBezTo>
                  <a:cubicBezTo>
                    <a:pt x="358663" y="282489"/>
                    <a:pt x="345519" y="266011"/>
                    <a:pt x="333136" y="249152"/>
                  </a:cubicBezTo>
                  <a:cubicBezTo>
                    <a:pt x="309990" y="213719"/>
                    <a:pt x="301989" y="187144"/>
                    <a:pt x="307990" y="165522"/>
                  </a:cubicBezTo>
                  <a:cubicBezTo>
                    <a:pt x="312848" y="148091"/>
                    <a:pt x="326850" y="133899"/>
                    <a:pt x="350948" y="122183"/>
                  </a:cubicBezTo>
                  <a:cubicBezTo>
                    <a:pt x="380571" y="107801"/>
                    <a:pt x="378761" y="93608"/>
                    <a:pt x="377047" y="79987"/>
                  </a:cubicBezTo>
                  <a:cubicBezTo>
                    <a:pt x="376189" y="73320"/>
                    <a:pt x="375332" y="66462"/>
                    <a:pt x="378571" y="59890"/>
                  </a:cubicBezTo>
                  <a:cubicBezTo>
                    <a:pt x="382285" y="52460"/>
                    <a:pt x="391048" y="45888"/>
                    <a:pt x="405526" y="39887"/>
                  </a:cubicBezTo>
                  <a:cubicBezTo>
                    <a:pt x="420099" y="33791"/>
                    <a:pt x="430767" y="27695"/>
                    <a:pt x="437340" y="21790"/>
                  </a:cubicBezTo>
                  <a:cubicBezTo>
                    <a:pt x="444769" y="15122"/>
                    <a:pt x="444960" y="10265"/>
                    <a:pt x="443912" y="7312"/>
                  </a:cubicBezTo>
                  <a:cubicBezTo>
                    <a:pt x="442483" y="3502"/>
                    <a:pt x="437340" y="835"/>
                    <a:pt x="430006" y="168"/>
                  </a:cubicBezTo>
                  <a:close/>
                  <a:moveTo>
                    <a:pt x="435911" y="20266"/>
                  </a:moveTo>
                  <a:cubicBezTo>
                    <a:pt x="429529" y="25981"/>
                    <a:pt x="419052" y="31886"/>
                    <a:pt x="404764" y="37887"/>
                  </a:cubicBezTo>
                  <a:cubicBezTo>
                    <a:pt x="389810" y="44174"/>
                    <a:pt x="380666" y="51032"/>
                    <a:pt x="376665" y="58937"/>
                  </a:cubicBezTo>
                  <a:cubicBezTo>
                    <a:pt x="373046" y="66081"/>
                    <a:pt x="373998" y="73320"/>
                    <a:pt x="374951" y="80369"/>
                  </a:cubicBezTo>
                  <a:cubicBezTo>
                    <a:pt x="375808" y="86845"/>
                    <a:pt x="376665" y="93513"/>
                    <a:pt x="373808" y="100085"/>
                  </a:cubicBezTo>
                  <a:cubicBezTo>
                    <a:pt x="370570" y="107515"/>
                    <a:pt x="362854" y="114182"/>
                    <a:pt x="350091" y="120374"/>
                  </a:cubicBezTo>
                  <a:cubicBezTo>
                    <a:pt x="325421" y="132375"/>
                    <a:pt x="311038" y="146948"/>
                    <a:pt x="305990" y="165046"/>
                  </a:cubicBezTo>
                  <a:cubicBezTo>
                    <a:pt x="302751" y="176666"/>
                    <a:pt x="303514" y="189525"/>
                    <a:pt x="308181" y="204289"/>
                  </a:cubicBezTo>
                  <a:cubicBezTo>
                    <a:pt x="312467" y="217910"/>
                    <a:pt x="320087" y="232959"/>
                    <a:pt x="331422" y="250390"/>
                  </a:cubicBezTo>
                  <a:cubicBezTo>
                    <a:pt x="342947" y="268392"/>
                    <a:pt x="355711" y="284966"/>
                    <a:pt x="369236" y="300968"/>
                  </a:cubicBezTo>
                  <a:cubicBezTo>
                    <a:pt x="382762" y="316874"/>
                    <a:pt x="396954" y="332114"/>
                    <a:pt x="411241" y="347449"/>
                  </a:cubicBezTo>
                  <a:cubicBezTo>
                    <a:pt x="444103" y="377929"/>
                    <a:pt x="471820" y="411267"/>
                    <a:pt x="494014" y="450129"/>
                  </a:cubicBezTo>
                  <a:cubicBezTo>
                    <a:pt x="455151" y="427936"/>
                    <a:pt x="410765" y="416791"/>
                    <a:pt x="375522" y="387645"/>
                  </a:cubicBezTo>
                  <a:cubicBezTo>
                    <a:pt x="356472" y="376501"/>
                    <a:pt x="337708" y="364976"/>
                    <a:pt x="318849" y="353831"/>
                  </a:cubicBezTo>
                  <a:cubicBezTo>
                    <a:pt x="299989" y="342687"/>
                    <a:pt x="281130" y="331829"/>
                    <a:pt x="261889" y="321923"/>
                  </a:cubicBezTo>
                  <a:cubicBezTo>
                    <a:pt x="237220" y="308587"/>
                    <a:pt x="213026" y="295919"/>
                    <a:pt x="190642" y="284489"/>
                  </a:cubicBezTo>
                  <a:cubicBezTo>
                    <a:pt x="133206" y="239245"/>
                    <a:pt x="16716" y="261439"/>
                    <a:pt x="11191" y="194859"/>
                  </a:cubicBezTo>
                  <a:cubicBezTo>
                    <a:pt x="5667" y="144948"/>
                    <a:pt x="16716" y="83893"/>
                    <a:pt x="64531" y="45507"/>
                  </a:cubicBezTo>
                  <a:lnTo>
                    <a:pt x="64531" y="45316"/>
                  </a:lnTo>
                  <a:lnTo>
                    <a:pt x="64626" y="45316"/>
                  </a:lnTo>
                  <a:lnTo>
                    <a:pt x="64626" y="45507"/>
                  </a:lnTo>
                  <a:cubicBezTo>
                    <a:pt x="72628" y="44840"/>
                    <a:pt x="145208" y="38363"/>
                    <a:pt x="221598" y="30553"/>
                  </a:cubicBezTo>
                  <a:cubicBezTo>
                    <a:pt x="295322" y="23028"/>
                    <a:pt x="387143" y="12646"/>
                    <a:pt x="405622" y="6074"/>
                  </a:cubicBezTo>
                  <a:cubicBezTo>
                    <a:pt x="424005" y="-403"/>
                    <a:pt x="439531" y="2073"/>
                    <a:pt x="441912" y="8360"/>
                  </a:cubicBezTo>
                  <a:cubicBezTo>
                    <a:pt x="443436" y="12360"/>
                    <a:pt x="439531" y="17027"/>
                    <a:pt x="435911" y="2026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69822FF-737D-4165-B38A-2F887C1B03A7}"/>
                </a:ext>
              </a:extLst>
            </p:cNvPr>
            <p:cNvSpPr/>
            <p:nvPr/>
          </p:nvSpPr>
          <p:spPr>
            <a:xfrm>
              <a:off x="13001904" y="3261865"/>
              <a:ext cx="383680" cy="360086"/>
            </a:xfrm>
            <a:custGeom>
              <a:avLst/>
              <a:gdLst>
                <a:gd name="connsiteX0" fmla="*/ 331483 w 383680"/>
                <a:gd name="connsiteY0" fmla="*/ 803 h 360086"/>
                <a:gd name="connsiteX1" fmla="*/ 37637 w 383680"/>
                <a:gd name="connsiteY1" fmla="*/ 41094 h 360086"/>
                <a:gd name="connsiteX2" fmla="*/ 24206 w 383680"/>
                <a:gd name="connsiteY2" fmla="*/ 53191 h 360086"/>
                <a:gd name="connsiteX3" fmla="*/ 95739 w 383680"/>
                <a:gd name="connsiteY3" fmla="*/ 202733 h 360086"/>
                <a:gd name="connsiteX4" fmla="*/ 128124 w 383680"/>
                <a:gd name="connsiteY4" fmla="*/ 211877 h 360086"/>
                <a:gd name="connsiteX5" fmla="*/ 193180 w 383680"/>
                <a:gd name="connsiteY5" fmla="*/ 245786 h 360086"/>
                <a:gd name="connsiteX6" fmla="*/ 274905 w 383680"/>
                <a:gd name="connsiteY6" fmla="*/ 300079 h 360086"/>
                <a:gd name="connsiteX7" fmla="*/ 324244 w 383680"/>
                <a:gd name="connsiteY7" fmla="*/ 337893 h 360086"/>
                <a:gd name="connsiteX8" fmla="*/ 383680 w 383680"/>
                <a:gd name="connsiteY8" fmla="*/ 360086 h 360086"/>
                <a:gd name="connsiteX9" fmla="*/ 328149 w 383680"/>
                <a:gd name="connsiteY9" fmla="*/ 292935 h 360086"/>
                <a:gd name="connsiteX10" fmla="*/ 272333 w 383680"/>
                <a:gd name="connsiteY10" fmla="*/ 223307 h 360086"/>
                <a:gd name="connsiteX11" fmla="*/ 238233 w 383680"/>
                <a:gd name="connsiteY11" fmla="*/ 167777 h 360086"/>
                <a:gd name="connsiteX12" fmla="*/ 228708 w 383680"/>
                <a:gd name="connsiteY12" fmla="*/ 120818 h 360086"/>
                <a:gd name="connsiteX13" fmla="*/ 250711 w 383680"/>
                <a:gd name="connsiteY13" fmla="*/ 98816 h 360086"/>
                <a:gd name="connsiteX14" fmla="*/ 280715 w 383680"/>
                <a:gd name="connsiteY14" fmla="*/ 78051 h 360086"/>
                <a:gd name="connsiteX15" fmla="*/ 272714 w 383680"/>
                <a:gd name="connsiteY15" fmla="*/ 49762 h 360086"/>
                <a:gd name="connsiteX16" fmla="*/ 266618 w 383680"/>
                <a:gd name="connsiteY16" fmla="*/ 31664 h 360086"/>
                <a:gd name="connsiteX17" fmla="*/ 289859 w 383680"/>
                <a:gd name="connsiteY17" fmla="*/ 23092 h 360086"/>
                <a:gd name="connsiteX18" fmla="*/ 346723 w 383680"/>
                <a:gd name="connsiteY18" fmla="*/ 6328 h 360086"/>
                <a:gd name="connsiteX19" fmla="*/ 346152 w 383680"/>
                <a:gd name="connsiteY19" fmla="*/ 2613 h 360086"/>
                <a:gd name="connsiteX20" fmla="*/ 331483 w 383680"/>
                <a:gd name="connsiteY20" fmla="*/ 803 h 360086"/>
                <a:gd name="connsiteX21" fmla="*/ 331388 w 383680"/>
                <a:gd name="connsiteY21" fmla="*/ 13091 h 360086"/>
                <a:gd name="connsiteX22" fmla="*/ 289573 w 383680"/>
                <a:gd name="connsiteY22" fmla="*/ 20901 h 360086"/>
                <a:gd name="connsiteX23" fmla="*/ 264522 w 383680"/>
                <a:gd name="connsiteY23" fmla="*/ 30712 h 360086"/>
                <a:gd name="connsiteX24" fmla="*/ 270809 w 383680"/>
                <a:gd name="connsiteY24" fmla="*/ 50905 h 360086"/>
                <a:gd name="connsiteX25" fmla="*/ 278619 w 383680"/>
                <a:gd name="connsiteY25" fmla="*/ 77194 h 360086"/>
                <a:gd name="connsiteX26" fmla="*/ 249949 w 383680"/>
                <a:gd name="connsiteY26" fmla="*/ 96625 h 360086"/>
                <a:gd name="connsiteX27" fmla="*/ 226422 w 383680"/>
                <a:gd name="connsiteY27" fmla="*/ 120152 h 360086"/>
                <a:gd name="connsiteX28" fmla="*/ 236138 w 383680"/>
                <a:gd name="connsiteY28" fmla="*/ 168539 h 360086"/>
                <a:gd name="connsiteX29" fmla="*/ 270428 w 383680"/>
                <a:gd name="connsiteY29" fmla="*/ 224546 h 360086"/>
                <a:gd name="connsiteX30" fmla="*/ 325006 w 383680"/>
                <a:gd name="connsiteY30" fmla="*/ 292364 h 360086"/>
                <a:gd name="connsiteX31" fmla="*/ 378060 w 383680"/>
                <a:gd name="connsiteY31" fmla="*/ 354371 h 360086"/>
                <a:gd name="connsiteX32" fmla="*/ 323673 w 383680"/>
                <a:gd name="connsiteY32" fmla="*/ 334845 h 360086"/>
                <a:gd name="connsiteX33" fmla="*/ 276048 w 383680"/>
                <a:gd name="connsiteY33" fmla="*/ 298174 h 360086"/>
                <a:gd name="connsiteX34" fmla="*/ 194133 w 383680"/>
                <a:gd name="connsiteY34" fmla="*/ 243786 h 360086"/>
                <a:gd name="connsiteX35" fmla="*/ 128791 w 383680"/>
                <a:gd name="connsiteY35" fmla="*/ 209687 h 360086"/>
                <a:gd name="connsiteX36" fmla="*/ 96311 w 383680"/>
                <a:gd name="connsiteY36" fmla="*/ 200543 h 360086"/>
                <a:gd name="connsiteX37" fmla="*/ 25921 w 383680"/>
                <a:gd name="connsiteY37" fmla="*/ 54524 h 360086"/>
                <a:gd name="connsiteX38" fmla="*/ 38208 w 383680"/>
                <a:gd name="connsiteY38" fmla="*/ 43285 h 360086"/>
                <a:gd name="connsiteX39" fmla="*/ 332055 w 383680"/>
                <a:gd name="connsiteY39" fmla="*/ 2994 h 360086"/>
                <a:gd name="connsiteX40" fmla="*/ 344437 w 383680"/>
                <a:gd name="connsiteY40" fmla="*/ 4042 h 360086"/>
                <a:gd name="connsiteX41" fmla="*/ 344628 w 383680"/>
                <a:gd name="connsiteY41" fmla="*/ 5566 h 360086"/>
                <a:gd name="connsiteX42" fmla="*/ 331388 w 383680"/>
                <a:gd name="connsiteY42" fmla="*/ 13091 h 3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83680" h="360086">
                  <a:moveTo>
                    <a:pt x="331483" y="803"/>
                  </a:moveTo>
                  <a:cubicBezTo>
                    <a:pt x="311957" y="5185"/>
                    <a:pt x="40494" y="40713"/>
                    <a:pt x="37637" y="41094"/>
                  </a:cubicBezTo>
                  <a:cubicBezTo>
                    <a:pt x="37351" y="41189"/>
                    <a:pt x="31827" y="42904"/>
                    <a:pt x="24206" y="53191"/>
                  </a:cubicBezTo>
                  <a:cubicBezTo>
                    <a:pt x="-27133" y="121295"/>
                    <a:pt x="6204" y="199019"/>
                    <a:pt x="95739" y="202733"/>
                  </a:cubicBezTo>
                  <a:cubicBezTo>
                    <a:pt x="107264" y="205781"/>
                    <a:pt x="118123" y="208639"/>
                    <a:pt x="128124" y="211877"/>
                  </a:cubicBezTo>
                  <a:cubicBezTo>
                    <a:pt x="143936" y="217021"/>
                    <a:pt x="167177" y="229784"/>
                    <a:pt x="193180" y="245786"/>
                  </a:cubicBezTo>
                  <a:cubicBezTo>
                    <a:pt x="219183" y="261788"/>
                    <a:pt x="247949" y="281029"/>
                    <a:pt x="274905" y="300079"/>
                  </a:cubicBezTo>
                  <a:cubicBezTo>
                    <a:pt x="293193" y="310556"/>
                    <a:pt x="307861" y="325511"/>
                    <a:pt x="324244" y="337893"/>
                  </a:cubicBezTo>
                  <a:cubicBezTo>
                    <a:pt x="340627" y="350276"/>
                    <a:pt x="358629" y="359991"/>
                    <a:pt x="383680" y="360086"/>
                  </a:cubicBezTo>
                  <a:cubicBezTo>
                    <a:pt x="369774" y="335036"/>
                    <a:pt x="348914" y="314176"/>
                    <a:pt x="328149" y="292935"/>
                  </a:cubicBezTo>
                  <a:cubicBezTo>
                    <a:pt x="307289" y="271694"/>
                    <a:pt x="286430" y="249977"/>
                    <a:pt x="272333" y="223307"/>
                  </a:cubicBezTo>
                  <a:cubicBezTo>
                    <a:pt x="257188" y="202638"/>
                    <a:pt x="245758" y="183874"/>
                    <a:pt x="238233" y="167777"/>
                  </a:cubicBezTo>
                  <a:cubicBezTo>
                    <a:pt x="229185" y="148250"/>
                    <a:pt x="225946" y="132439"/>
                    <a:pt x="228708" y="120818"/>
                  </a:cubicBezTo>
                  <a:cubicBezTo>
                    <a:pt x="231089" y="110246"/>
                    <a:pt x="238519" y="102816"/>
                    <a:pt x="250711" y="98816"/>
                  </a:cubicBezTo>
                  <a:cubicBezTo>
                    <a:pt x="267856" y="93196"/>
                    <a:pt x="277667" y="86433"/>
                    <a:pt x="280715" y="78051"/>
                  </a:cubicBezTo>
                  <a:cubicBezTo>
                    <a:pt x="284239" y="68431"/>
                    <a:pt x="278143" y="58525"/>
                    <a:pt x="272714" y="49762"/>
                  </a:cubicBezTo>
                  <a:cubicBezTo>
                    <a:pt x="268428" y="42809"/>
                    <a:pt x="264332" y="36236"/>
                    <a:pt x="266618" y="31664"/>
                  </a:cubicBezTo>
                  <a:cubicBezTo>
                    <a:pt x="268713" y="27378"/>
                    <a:pt x="276333" y="24521"/>
                    <a:pt x="289859" y="23092"/>
                  </a:cubicBezTo>
                  <a:cubicBezTo>
                    <a:pt x="322720" y="19568"/>
                    <a:pt x="343961" y="13281"/>
                    <a:pt x="346723" y="6328"/>
                  </a:cubicBezTo>
                  <a:cubicBezTo>
                    <a:pt x="347199" y="4994"/>
                    <a:pt x="347009" y="3661"/>
                    <a:pt x="346152" y="2613"/>
                  </a:cubicBezTo>
                  <a:cubicBezTo>
                    <a:pt x="343866" y="-54"/>
                    <a:pt x="338055" y="-721"/>
                    <a:pt x="331483" y="803"/>
                  </a:cubicBezTo>
                  <a:close/>
                  <a:moveTo>
                    <a:pt x="331388" y="13091"/>
                  </a:moveTo>
                  <a:cubicBezTo>
                    <a:pt x="321387" y="16424"/>
                    <a:pt x="307385" y="18996"/>
                    <a:pt x="289573" y="20901"/>
                  </a:cubicBezTo>
                  <a:cubicBezTo>
                    <a:pt x="275000" y="22425"/>
                    <a:pt x="267094" y="25568"/>
                    <a:pt x="264522" y="30712"/>
                  </a:cubicBezTo>
                  <a:cubicBezTo>
                    <a:pt x="261760" y="36427"/>
                    <a:pt x="266142" y="43475"/>
                    <a:pt x="270809" y="50905"/>
                  </a:cubicBezTo>
                  <a:cubicBezTo>
                    <a:pt x="275952" y="59192"/>
                    <a:pt x="281763" y="68621"/>
                    <a:pt x="278619" y="77194"/>
                  </a:cubicBezTo>
                  <a:cubicBezTo>
                    <a:pt x="275762" y="84909"/>
                    <a:pt x="266427" y="91196"/>
                    <a:pt x="249949" y="96625"/>
                  </a:cubicBezTo>
                  <a:cubicBezTo>
                    <a:pt x="236995" y="100816"/>
                    <a:pt x="229089" y="108817"/>
                    <a:pt x="226422" y="120152"/>
                  </a:cubicBezTo>
                  <a:cubicBezTo>
                    <a:pt x="223660" y="132344"/>
                    <a:pt x="226899" y="148631"/>
                    <a:pt x="236138" y="168539"/>
                  </a:cubicBezTo>
                  <a:cubicBezTo>
                    <a:pt x="243663" y="184826"/>
                    <a:pt x="255188" y="203686"/>
                    <a:pt x="270428" y="224546"/>
                  </a:cubicBezTo>
                  <a:cubicBezTo>
                    <a:pt x="285382" y="250644"/>
                    <a:pt x="305385" y="271980"/>
                    <a:pt x="325006" y="292364"/>
                  </a:cubicBezTo>
                  <a:cubicBezTo>
                    <a:pt x="344723" y="312747"/>
                    <a:pt x="364154" y="332178"/>
                    <a:pt x="378060" y="354371"/>
                  </a:cubicBezTo>
                  <a:cubicBezTo>
                    <a:pt x="355867" y="357134"/>
                    <a:pt x="339198" y="347418"/>
                    <a:pt x="323673" y="334845"/>
                  </a:cubicBezTo>
                  <a:cubicBezTo>
                    <a:pt x="308147" y="322272"/>
                    <a:pt x="293764" y="306842"/>
                    <a:pt x="276048" y="298174"/>
                  </a:cubicBezTo>
                  <a:cubicBezTo>
                    <a:pt x="248997" y="279124"/>
                    <a:pt x="220231" y="259788"/>
                    <a:pt x="194133" y="243786"/>
                  </a:cubicBezTo>
                  <a:cubicBezTo>
                    <a:pt x="168034" y="227784"/>
                    <a:pt x="144793" y="214925"/>
                    <a:pt x="128791" y="209687"/>
                  </a:cubicBezTo>
                  <a:cubicBezTo>
                    <a:pt x="118790" y="206448"/>
                    <a:pt x="107836" y="203495"/>
                    <a:pt x="96311" y="200543"/>
                  </a:cubicBezTo>
                  <a:cubicBezTo>
                    <a:pt x="17349" y="199019"/>
                    <a:pt x="-32658" y="121295"/>
                    <a:pt x="25921" y="54524"/>
                  </a:cubicBezTo>
                  <a:cubicBezTo>
                    <a:pt x="32589" y="45571"/>
                    <a:pt x="37542" y="43475"/>
                    <a:pt x="38208" y="43285"/>
                  </a:cubicBezTo>
                  <a:cubicBezTo>
                    <a:pt x="44781" y="42428"/>
                    <a:pt x="312433" y="7376"/>
                    <a:pt x="332055" y="2994"/>
                  </a:cubicBezTo>
                  <a:cubicBezTo>
                    <a:pt x="338341" y="1565"/>
                    <a:pt x="343104" y="2518"/>
                    <a:pt x="344437" y="4042"/>
                  </a:cubicBezTo>
                  <a:cubicBezTo>
                    <a:pt x="344818" y="4518"/>
                    <a:pt x="344913" y="4994"/>
                    <a:pt x="344628" y="5566"/>
                  </a:cubicBezTo>
                  <a:cubicBezTo>
                    <a:pt x="344151" y="6518"/>
                    <a:pt x="341961" y="9566"/>
                    <a:pt x="331388" y="130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77EAF83-9551-4B7D-86A0-DACF0D462118}"/>
                </a:ext>
              </a:extLst>
            </p:cNvPr>
            <p:cNvSpPr/>
            <p:nvPr/>
          </p:nvSpPr>
          <p:spPr>
            <a:xfrm>
              <a:off x="13024061" y="3299029"/>
              <a:ext cx="289228" cy="267296"/>
            </a:xfrm>
            <a:custGeom>
              <a:avLst/>
              <a:gdLst>
                <a:gd name="connsiteX0" fmla="*/ 223887 w 289228"/>
                <a:gd name="connsiteY0" fmla="*/ 310 h 267296"/>
                <a:gd name="connsiteX1" fmla="*/ 28149 w 289228"/>
                <a:gd name="connsiteY1" fmla="*/ 27742 h 267296"/>
                <a:gd name="connsiteX2" fmla="*/ 27863 w 289228"/>
                <a:gd name="connsiteY2" fmla="*/ 27838 h 267296"/>
                <a:gd name="connsiteX3" fmla="*/ 6146 w 289228"/>
                <a:gd name="connsiteY3" fmla="*/ 45268 h 267296"/>
                <a:gd name="connsiteX4" fmla="*/ 75774 w 289228"/>
                <a:gd name="connsiteY4" fmla="*/ 148138 h 267296"/>
                <a:gd name="connsiteX5" fmla="*/ 131590 w 289228"/>
                <a:gd name="connsiteY5" fmla="*/ 162711 h 267296"/>
                <a:gd name="connsiteX6" fmla="*/ 203504 w 289228"/>
                <a:gd name="connsiteY6" fmla="*/ 205860 h 267296"/>
                <a:gd name="connsiteX7" fmla="*/ 289229 w 289228"/>
                <a:gd name="connsiteY7" fmla="*/ 267296 h 267296"/>
                <a:gd name="connsiteX8" fmla="*/ 226364 w 289228"/>
                <a:gd name="connsiteY8" fmla="*/ 183095 h 267296"/>
                <a:gd name="connsiteX9" fmla="*/ 191407 w 289228"/>
                <a:gd name="connsiteY9" fmla="*/ 128898 h 267296"/>
                <a:gd name="connsiteX10" fmla="*/ 181310 w 289228"/>
                <a:gd name="connsiteY10" fmla="*/ 81273 h 267296"/>
                <a:gd name="connsiteX11" fmla="*/ 213124 w 289228"/>
                <a:gd name="connsiteY11" fmla="*/ 52317 h 267296"/>
                <a:gd name="connsiteX12" fmla="*/ 224268 w 289228"/>
                <a:gd name="connsiteY12" fmla="*/ 46126 h 267296"/>
                <a:gd name="connsiteX13" fmla="*/ 235317 w 289228"/>
                <a:gd name="connsiteY13" fmla="*/ 15550 h 267296"/>
                <a:gd name="connsiteX14" fmla="*/ 223887 w 289228"/>
                <a:gd name="connsiteY14" fmla="*/ 310 h 267296"/>
                <a:gd name="connsiteX15" fmla="*/ 222935 w 289228"/>
                <a:gd name="connsiteY15" fmla="*/ 44411 h 267296"/>
                <a:gd name="connsiteX16" fmla="*/ 212076 w 289228"/>
                <a:gd name="connsiteY16" fmla="*/ 50412 h 267296"/>
                <a:gd name="connsiteX17" fmla="*/ 179120 w 289228"/>
                <a:gd name="connsiteY17" fmla="*/ 80701 h 267296"/>
                <a:gd name="connsiteX18" fmla="*/ 178358 w 289228"/>
                <a:gd name="connsiteY18" fmla="*/ 101466 h 267296"/>
                <a:gd name="connsiteX19" fmla="*/ 189407 w 289228"/>
                <a:gd name="connsiteY19" fmla="*/ 129946 h 267296"/>
                <a:gd name="connsiteX20" fmla="*/ 245795 w 289228"/>
                <a:gd name="connsiteY20" fmla="*/ 211670 h 267296"/>
                <a:gd name="connsiteX21" fmla="*/ 289133 w 289228"/>
                <a:gd name="connsiteY21" fmla="*/ 261581 h 267296"/>
                <a:gd name="connsiteX22" fmla="*/ 204742 w 289228"/>
                <a:gd name="connsiteY22" fmla="*/ 204050 h 267296"/>
                <a:gd name="connsiteX23" fmla="*/ 132447 w 289228"/>
                <a:gd name="connsiteY23" fmla="*/ 160616 h 267296"/>
                <a:gd name="connsiteX24" fmla="*/ 76059 w 289228"/>
                <a:gd name="connsiteY24" fmla="*/ 145852 h 267296"/>
                <a:gd name="connsiteX25" fmla="*/ 526 w 289228"/>
                <a:gd name="connsiteY25" fmla="*/ 61747 h 267296"/>
                <a:gd name="connsiteX26" fmla="*/ 28530 w 289228"/>
                <a:gd name="connsiteY26" fmla="*/ 29742 h 267296"/>
                <a:gd name="connsiteX27" fmla="*/ 223220 w 289228"/>
                <a:gd name="connsiteY27" fmla="*/ 2310 h 267296"/>
                <a:gd name="connsiteX28" fmla="*/ 233031 w 289228"/>
                <a:gd name="connsiteY28" fmla="*/ 15836 h 267296"/>
                <a:gd name="connsiteX29" fmla="*/ 222935 w 289228"/>
                <a:gd name="connsiteY29" fmla="*/ 44411 h 26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9228" h="267296">
                  <a:moveTo>
                    <a:pt x="223887" y="310"/>
                  </a:moveTo>
                  <a:cubicBezTo>
                    <a:pt x="210171" y="-3404"/>
                    <a:pt x="29958" y="27456"/>
                    <a:pt x="28149" y="27742"/>
                  </a:cubicBezTo>
                  <a:lnTo>
                    <a:pt x="27863" y="27838"/>
                  </a:lnTo>
                  <a:cubicBezTo>
                    <a:pt x="17290" y="34124"/>
                    <a:pt x="11766" y="39744"/>
                    <a:pt x="6146" y="45268"/>
                  </a:cubicBezTo>
                  <a:cubicBezTo>
                    <a:pt x="-16048" y="95275"/>
                    <a:pt x="28339" y="145185"/>
                    <a:pt x="75774" y="148138"/>
                  </a:cubicBezTo>
                  <a:cubicBezTo>
                    <a:pt x="91585" y="150996"/>
                    <a:pt x="110254" y="154520"/>
                    <a:pt x="131590" y="162711"/>
                  </a:cubicBezTo>
                  <a:cubicBezTo>
                    <a:pt x="152926" y="170903"/>
                    <a:pt x="177024" y="183857"/>
                    <a:pt x="203504" y="205860"/>
                  </a:cubicBezTo>
                  <a:cubicBezTo>
                    <a:pt x="233793" y="228434"/>
                    <a:pt x="261511" y="250627"/>
                    <a:pt x="289229" y="267296"/>
                  </a:cubicBezTo>
                  <a:cubicBezTo>
                    <a:pt x="278180" y="233959"/>
                    <a:pt x="239318" y="217385"/>
                    <a:pt x="226364" y="183095"/>
                  </a:cubicBezTo>
                  <a:cubicBezTo>
                    <a:pt x="210743" y="161950"/>
                    <a:pt x="199408" y="143376"/>
                    <a:pt x="191407" y="128898"/>
                  </a:cubicBezTo>
                  <a:cubicBezTo>
                    <a:pt x="180644" y="109372"/>
                    <a:pt x="177405" y="93751"/>
                    <a:pt x="181310" y="81273"/>
                  </a:cubicBezTo>
                  <a:cubicBezTo>
                    <a:pt x="186073" y="65842"/>
                    <a:pt x="201123" y="58318"/>
                    <a:pt x="213124" y="52317"/>
                  </a:cubicBezTo>
                  <a:cubicBezTo>
                    <a:pt x="217506" y="50126"/>
                    <a:pt x="221411" y="48221"/>
                    <a:pt x="224268" y="46126"/>
                  </a:cubicBezTo>
                  <a:cubicBezTo>
                    <a:pt x="234460" y="38791"/>
                    <a:pt x="237127" y="25456"/>
                    <a:pt x="235317" y="15550"/>
                  </a:cubicBezTo>
                  <a:cubicBezTo>
                    <a:pt x="233793" y="7549"/>
                    <a:pt x="229507" y="1834"/>
                    <a:pt x="223887" y="310"/>
                  </a:cubicBezTo>
                  <a:close/>
                  <a:moveTo>
                    <a:pt x="222935" y="44411"/>
                  </a:moveTo>
                  <a:cubicBezTo>
                    <a:pt x="220173" y="46411"/>
                    <a:pt x="216458" y="48221"/>
                    <a:pt x="212076" y="50412"/>
                  </a:cubicBezTo>
                  <a:cubicBezTo>
                    <a:pt x="199694" y="56603"/>
                    <a:pt x="184263" y="64318"/>
                    <a:pt x="179120" y="80701"/>
                  </a:cubicBezTo>
                  <a:cubicBezTo>
                    <a:pt x="177215" y="86893"/>
                    <a:pt x="176929" y="93846"/>
                    <a:pt x="178358" y="101466"/>
                  </a:cubicBezTo>
                  <a:cubicBezTo>
                    <a:pt x="179977" y="109943"/>
                    <a:pt x="183692" y="119563"/>
                    <a:pt x="189407" y="129946"/>
                  </a:cubicBezTo>
                  <a:cubicBezTo>
                    <a:pt x="204266" y="156997"/>
                    <a:pt x="223220" y="184429"/>
                    <a:pt x="245795" y="211670"/>
                  </a:cubicBezTo>
                  <a:cubicBezTo>
                    <a:pt x="261320" y="222814"/>
                    <a:pt x="272465" y="245007"/>
                    <a:pt x="289133" y="261581"/>
                  </a:cubicBezTo>
                  <a:cubicBezTo>
                    <a:pt x="255796" y="250532"/>
                    <a:pt x="228078" y="228243"/>
                    <a:pt x="204742" y="204050"/>
                  </a:cubicBezTo>
                  <a:cubicBezTo>
                    <a:pt x="181025" y="184429"/>
                    <a:pt x="157403" y="170236"/>
                    <a:pt x="132447" y="160616"/>
                  </a:cubicBezTo>
                  <a:cubicBezTo>
                    <a:pt x="111016" y="152329"/>
                    <a:pt x="92442" y="148900"/>
                    <a:pt x="76059" y="145852"/>
                  </a:cubicBezTo>
                  <a:cubicBezTo>
                    <a:pt x="33864" y="144995"/>
                    <a:pt x="-4999" y="111753"/>
                    <a:pt x="526" y="61747"/>
                  </a:cubicBezTo>
                  <a:cubicBezTo>
                    <a:pt x="6050" y="45078"/>
                    <a:pt x="17195" y="39553"/>
                    <a:pt x="28530" y="29742"/>
                  </a:cubicBezTo>
                  <a:cubicBezTo>
                    <a:pt x="79107" y="21075"/>
                    <a:pt x="212362" y="-642"/>
                    <a:pt x="223220" y="2310"/>
                  </a:cubicBezTo>
                  <a:cubicBezTo>
                    <a:pt x="227983" y="3644"/>
                    <a:pt x="231698" y="8692"/>
                    <a:pt x="233031" y="15836"/>
                  </a:cubicBezTo>
                  <a:cubicBezTo>
                    <a:pt x="234841" y="25266"/>
                    <a:pt x="232365" y="37648"/>
                    <a:pt x="222935" y="4441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E8E38E6-B5D8-4582-969E-18FCBE67B67B}"/>
                </a:ext>
              </a:extLst>
            </p:cNvPr>
            <p:cNvSpPr/>
            <p:nvPr/>
          </p:nvSpPr>
          <p:spPr>
            <a:xfrm>
              <a:off x="12484519" y="4198023"/>
              <a:ext cx="418147" cy="583787"/>
            </a:xfrm>
            <a:custGeom>
              <a:avLst/>
              <a:gdLst>
                <a:gd name="connsiteX0" fmla="*/ 264509 w 418147"/>
                <a:gd name="connsiteY0" fmla="*/ 347567 h 583787"/>
                <a:gd name="connsiteX1" fmla="*/ 418147 w 418147"/>
                <a:gd name="connsiteY1" fmla="*/ 583787 h 583787"/>
                <a:gd name="connsiteX2" fmla="*/ 71438 w 418147"/>
                <a:gd name="connsiteY2" fmla="*/ 36481 h 583787"/>
                <a:gd name="connsiteX3" fmla="*/ 12478 w 418147"/>
                <a:gd name="connsiteY3" fmla="*/ 3429 h 583787"/>
                <a:gd name="connsiteX4" fmla="*/ 0 w 418147"/>
                <a:gd name="connsiteY4" fmla="*/ 0 h 583787"/>
                <a:gd name="connsiteX5" fmla="*/ 11525 w 418147"/>
                <a:gd name="connsiteY5" fmla="*/ 5906 h 583787"/>
                <a:gd name="connsiteX6" fmla="*/ 96869 w 418147"/>
                <a:gd name="connsiteY6" fmla="*/ 76771 h 583787"/>
                <a:gd name="connsiteX7" fmla="*/ 171260 w 418147"/>
                <a:gd name="connsiteY7" fmla="*/ 184309 h 583787"/>
                <a:gd name="connsiteX8" fmla="*/ 264509 w 418147"/>
                <a:gd name="connsiteY8" fmla="*/ 347567 h 583787"/>
                <a:gd name="connsiteX9" fmla="*/ 195834 w 418147"/>
                <a:gd name="connsiteY9" fmla="*/ 171736 h 583787"/>
                <a:gd name="connsiteX10" fmla="*/ 412528 w 418147"/>
                <a:gd name="connsiteY10" fmla="*/ 572643 h 583787"/>
                <a:gd name="connsiteX11" fmla="*/ 184976 w 418147"/>
                <a:gd name="connsiteY11" fmla="*/ 200787 h 583787"/>
                <a:gd name="connsiteX12" fmla="*/ 24003 w 418147"/>
                <a:gd name="connsiteY12" fmla="*/ 6572 h 583787"/>
                <a:gd name="connsiteX13" fmla="*/ 92107 w 418147"/>
                <a:gd name="connsiteY13" fmla="*/ 49435 h 583787"/>
                <a:gd name="connsiteX14" fmla="*/ 195834 w 418147"/>
                <a:gd name="connsiteY14" fmla="*/ 171736 h 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8147" h="583787">
                  <a:moveTo>
                    <a:pt x="264509" y="347567"/>
                  </a:moveTo>
                  <a:cubicBezTo>
                    <a:pt x="312706" y="428339"/>
                    <a:pt x="362617" y="506063"/>
                    <a:pt x="418147" y="583787"/>
                  </a:cubicBezTo>
                  <a:cubicBezTo>
                    <a:pt x="301562" y="400621"/>
                    <a:pt x="246126" y="178689"/>
                    <a:pt x="71438" y="36481"/>
                  </a:cubicBezTo>
                  <a:cubicBezTo>
                    <a:pt x="37338" y="14097"/>
                    <a:pt x="14383" y="3905"/>
                    <a:pt x="12478" y="3429"/>
                  </a:cubicBezTo>
                  <a:lnTo>
                    <a:pt x="0" y="0"/>
                  </a:lnTo>
                  <a:lnTo>
                    <a:pt x="11525" y="5906"/>
                  </a:lnTo>
                  <a:cubicBezTo>
                    <a:pt x="12002" y="6191"/>
                    <a:pt x="63437" y="35052"/>
                    <a:pt x="96869" y="76771"/>
                  </a:cubicBezTo>
                  <a:cubicBezTo>
                    <a:pt x="113443" y="97346"/>
                    <a:pt x="140875" y="135255"/>
                    <a:pt x="171260" y="184309"/>
                  </a:cubicBezTo>
                  <a:cubicBezTo>
                    <a:pt x="201644" y="234029"/>
                    <a:pt x="235363" y="296989"/>
                    <a:pt x="264509" y="347567"/>
                  </a:cubicBezTo>
                  <a:close/>
                  <a:moveTo>
                    <a:pt x="195834" y="171736"/>
                  </a:moveTo>
                  <a:cubicBezTo>
                    <a:pt x="279368" y="300704"/>
                    <a:pt x="329279" y="445008"/>
                    <a:pt x="412528" y="572643"/>
                  </a:cubicBezTo>
                  <a:cubicBezTo>
                    <a:pt x="323755" y="456057"/>
                    <a:pt x="262699" y="328422"/>
                    <a:pt x="184976" y="200787"/>
                  </a:cubicBezTo>
                  <a:cubicBezTo>
                    <a:pt x="140589" y="128588"/>
                    <a:pt x="96203" y="50959"/>
                    <a:pt x="24003" y="6572"/>
                  </a:cubicBezTo>
                  <a:cubicBezTo>
                    <a:pt x="46196" y="17621"/>
                    <a:pt x="73914" y="28766"/>
                    <a:pt x="92107" y="49435"/>
                  </a:cubicBezTo>
                  <a:cubicBezTo>
                    <a:pt x="122587" y="72581"/>
                    <a:pt x="158972" y="111347"/>
                    <a:pt x="195834" y="1717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7AB6E61-AF1F-47B8-A01E-7E6C8F2E65AC}"/>
                </a:ext>
              </a:extLst>
            </p:cNvPr>
            <p:cNvSpPr/>
            <p:nvPr/>
          </p:nvSpPr>
          <p:spPr>
            <a:xfrm>
              <a:off x="12384792" y="4149541"/>
              <a:ext cx="612171" cy="633841"/>
            </a:xfrm>
            <a:custGeom>
              <a:avLst/>
              <a:gdLst>
                <a:gd name="connsiteX0" fmla="*/ 391668 w 612171"/>
                <a:gd name="connsiteY0" fmla="*/ 474916 h 633841"/>
                <a:gd name="connsiteX1" fmla="*/ 506730 w 612171"/>
                <a:gd name="connsiteY1" fmla="*/ 626650 h 633841"/>
                <a:gd name="connsiteX2" fmla="*/ 612172 w 612171"/>
                <a:gd name="connsiteY2" fmla="*/ 582263 h 633841"/>
                <a:gd name="connsiteX3" fmla="*/ 490061 w 612171"/>
                <a:gd name="connsiteY3" fmla="*/ 548926 h 633841"/>
                <a:gd name="connsiteX4" fmla="*/ 99631 w 612171"/>
                <a:gd name="connsiteY4" fmla="*/ 30861 h 633841"/>
                <a:gd name="connsiteX5" fmla="*/ 14097 w 612171"/>
                <a:gd name="connsiteY5" fmla="*/ 4191 h 633841"/>
                <a:gd name="connsiteX6" fmla="*/ 0 w 612171"/>
                <a:gd name="connsiteY6" fmla="*/ 0 h 633841"/>
                <a:gd name="connsiteX7" fmla="*/ 12954 w 612171"/>
                <a:gd name="connsiteY7" fmla="*/ 7049 h 633841"/>
                <a:gd name="connsiteX8" fmla="*/ 140018 w 612171"/>
                <a:gd name="connsiteY8" fmla="*/ 92392 h 633841"/>
                <a:gd name="connsiteX9" fmla="*/ 321373 w 612171"/>
                <a:gd name="connsiteY9" fmla="*/ 341757 h 633841"/>
                <a:gd name="connsiteX10" fmla="*/ 391668 w 612171"/>
                <a:gd name="connsiteY10" fmla="*/ 474916 h 633841"/>
                <a:gd name="connsiteX11" fmla="*/ 289370 w 612171"/>
                <a:gd name="connsiteY11" fmla="*/ 198406 h 633841"/>
                <a:gd name="connsiteX12" fmla="*/ 606647 w 612171"/>
                <a:gd name="connsiteY12" fmla="*/ 587883 h 633841"/>
                <a:gd name="connsiteX13" fmla="*/ 440150 w 612171"/>
                <a:gd name="connsiteY13" fmla="*/ 554546 h 633841"/>
                <a:gd name="connsiteX14" fmla="*/ 142018 w 612171"/>
                <a:gd name="connsiteY14" fmla="*/ 90392 h 633841"/>
                <a:gd name="connsiteX15" fmla="*/ 26765 w 612171"/>
                <a:gd name="connsiteY15" fmla="*/ 11239 h 633841"/>
                <a:gd name="connsiteX16" fmla="*/ 128588 w 612171"/>
                <a:gd name="connsiteY16" fmla="*/ 44387 h 633841"/>
                <a:gd name="connsiteX17" fmla="*/ 204788 w 612171"/>
                <a:gd name="connsiteY17" fmla="*/ 94964 h 633841"/>
                <a:gd name="connsiteX18" fmla="*/ 289370 w 612171"/>
                <a:gd name="connsiteY18" fmla="*/ 198406 h 6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2171" h="633841">
                  <a:moveTo>
                    <a:pt x="391668" y="474916"/>
                  </a:moveTo>
                  <a:cubicBezTo>
                    <a:pt x="423481" y="532257"/>
                    <a:pt x="451199" y="587788"/>
                    <a:pt x="506730" y="626650"/>
                  </a:cubicBezTo>
                  <a:cubicBezTo>
                    <a:pt x="545592" y="648843"/>
                    <a:pt x="589979" y="615601"/>
                    <a:pt x="612172" y="582263"/>
                  </a:cubicBezTo>
                  <a:cubicBezTo>
                    <a:pt x="573310" y="571119"/>
                    <a:pt x="523399" y="582263"/>
                    <a:pt x="490061" y="548926"/>
                  </a:cubicBezTo>
                  <a:cubicBezTo>
                    <a:pt x="345757" y="376904"/>
                    <a:pt x="323564" y="110490"/>
                    <a:pt x="99631" y="30861"/>
                  </a:cubicBezTo>
                  <a:cubicBezTo>
                    <a:pt x="48578" y="14478"/>
                    <a:pt x="14764" y="4382"/>
                    <a:pt x="14097" y="4191"/>
                  </a:cubicBezTo>
                  <a:lnTo>
                    <a:pt x="0" y="0"/>
                  </a:lnTo>
                  <a:lnTo>
                    <a:pt x="12954" y="7049"/>
                  </a:lnTo>
                  <a:cubicBezTo>
                    <a:pt x="13716" y="7429"/>
                    <a:pt x="90773" y="49530"/>
                    <a:pt x="140018" y="92392"/>
                  </a:cubicBezTo>
                  <a:cubicBezTo>
                    <a:pt x="223647" y="160496"/>
                    <a:pt x="273653" y="254889"/>
                    <a:pt x="321373" y="341757"/>
                  </a:cubicBezTo>
                  <a:cubicBezTo>
                    <a:pt x="345281" y="386715"/>
                    <a:pt x="369284" y="433864"/>
                    <a:pt x="391668" y="474916"/>
                  </a:cubicBezTo>
                  <a:close/>
                  <a:moveTo>
                    <a:pt x="289370" y="198406"/>
                  </a:moveTo>
                  <a:cubicBezTo>
                    <a:pt x="395764" y="326993"/>
                    <a:pt x="412432" y="582359"/>
                    <a:pt x="606647" y="587883"/>
                  </a:cubicBezTo>
                  <a:cubicBezTo>
                    <a:pt x="556736" y="665607"/>
                    <a:pt x="473488" y="615601"/>
                    <a:pt x="440150" y="554546"/>
                  </a:cubicBezTo>
                  <a:cubicBezTo>
                    <a:pt x="340233" y="393573"/>
                    <a:pt x="279178" y="216027"/>
                    <a:pt x="142018" y="90392"/>
                  </a:cubicBezTo>
                  <a:cubicBezTo>
                    <a:pt x="104489" y="56959"/>
                    <a:pt x="51149" y="25146"/>
                    <a:pt x="26765" y="11239"/>
                  </a:cubicBezTo>
                  <a:cubicBezTo>
                    <a:pt x="45148" y="16859"/>
                    <a:pt x="82010" y="28289"/>
                    <a:pt x="128588" y="44387"/>
                  </a:cubicBezTo>
                  <a:cubicBezTo>
                    <a:pt x="151829" y="53912"/>
                    <a:pt x="177641" y="70199"/>
                    <a:pt x="204788" y="94964"/>
                  </a:cubicBezTo>
                  <a:cubicBezTo>
                    <a:pt x="231934" y="119729"/>
                    <a:pt x="260509" y="152971"/>
                    <a:pt x="289370" y="198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70E9A04-81BF-45E8-911A-EE8C75B79976}"/>
                </a:ext>
              </a:extLst>
            </p:cNvPr>
            <p:cNvSpPr/>
            <p:nvPr/>
          </p:nvSpPr>
          <p:spPr>
            <a:xfrm>
              <a:off x="12284970" y="4101821"/>
              <a:ext cx="806386" cy="688323"/>
            </a:xfrm>
            <a:custGeom>
              <a:avLst/>
              <a:gdLst>
                <a:gd name="connsiteX0" fmla="*/ 519208 w 806386"/>
                <a:gd name="connsiteY0" fmla="*/ 595693 h 688323"/>
                <a:gd name="connsiteX1" fmla="*/ 645414 w 806386"/>
                <a:gd name="connsiteY1" fmla="*/ 685514 h 688323"/>
                <a:gd name="connsiteX2" fmla="*/ 806386 w 806386"/>
                <a:gd name="connsiteY2" fmla="*/ 491300 h 688323"/>
                <a:gd name="connsiteX3" fmla="*/ 528923 w 806386"/>
                <a:gd name="connsiteY3" fmla="*/ 491300 h 688323"/>
                <a:gd name="connsiteX4" fmla="*/ 247459 w 806386"/>
                <a:gd name="connsiteY4" fmla="*/ 84677 h 688323"/>
                <a:gd name="connsiteX5" fmla="*/ 130397 w 806386"/>
                <a:gd name="connsiteY5" fmla="*/ 41529 h 688323"/>
                <a:gd name="connsiteX6" fmla="*/ 15812 w 806386"/>
                <a:gd name="connsiteY6" fmla="*/ 4286 h 688323"/>
                <a:gd name="connsiteX7" fmla="*/ 0 w 806386"/>
                <a:gd name="connsiteY7" fmla="*/ 0 h 688323"/>
                <a:gd name="connsiteX8" fmla="*/ 14478 w 806386"/>
                <a:gd name="connsiteY8" fmla="*/ 7429 h 688323"/>
                <a:gd name="connsiteX9" fmla="*/ 183642 w 806386"/>
                <a:gd name="connsiteY9" fmla="*/ 121634 h 688323"/>
                <a:gd name="connsiteX10" fmla="*/ 330327 w 806386"/>
                <a:gd name="connsiteY10" fmla="*/ 260794 h 688323"/>
                <a:gd name="connsiteX11" fmla="*/ 424720 w 806386"/>
                <a:gd name="connsiteY11" fmla="*/ 417004 h 688323"/>
                <a:gd name="connsiteX12" fmla="*/ 519208 w 806386"/>
                <a:gd name="connsiteY12" fmla="*/ 595693 h 688323"/>
                <a:gd name="connsiteX13" fmla="*/ 382905 w 806386"/>
                <a:gd name="connsiteY13" fmla="*/ 221837 h 688323"/>
                <a:gd name="connsiteX14" fmla="*/ 639794 w 806386"/>
                <a:gd name="connsiteY14" fmla="*/ 596741 h 688323"/>
                <a:gd name="connsiteX15" fmla="*/ 795242 w 806386"/>
                <a:gd name="connsiteY15" fmla="*/ 496824 h 688323"/>
                <a:gd name="connsiteX16" fmla="*/ 634270 w 806386"/>
                <a:gd name="connsiteY16" fmla="*/ 674465 h 688323"/>
                <a:gd name="connsiteX17" fmla="*/ 331756 w 806386"/>
                <a:gd name="connsiteY17" fmla="*/ 258413 h 688323"/>
                <a:gd name="connsiteX18" fmla="*/ 185833 w 806386"/>
                <a:gd name="connsiteY18" fmla="*/ 119063 h 688323"/>
                <a:gd name="connsiteX19" fmla="*/ 29908 w 806386"/>
                <a:gd name="connsiteY19" fmla="*/ 12287 h 688323"/>
                <a:gd name="connsiteX20" fmla="*/ 165068 w 806386"/>
                <a:gd name="connsiteY20" fmla="*/ 56864 h 688323"/>
                <a:gd name="connsiteX21" fmla="*/ 268034 w 806386"/>
                <a:gd name="connsiteY21" fmla="*/ 100584 h 688323"/>
                <a:gd name="connsiteX22" fmla="*/ 382905 w 806386"/>
                <a:gd name="connsiteY22" fmla="*/ 221837 h 68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6386" h="688323">
                  <a:moveTo>
                    <a:pt x="519208" y="595693"/>
                  </a:moveTo>
                  <a:cubicBezTo>
                    <a:pt x="551021" y="641128"/>
                    <a:pt x="584359" y="702183"/>
                    <a:pt x="645414" y="685514"/>
                  </a:cubicBezTo>
                  <a:cubicBezTo>
                    <a:pt x="728662" y="657796"/>
                    <a:pt x="756380" y="557879"/>
                    <a:pt x="806386" y="491300"/>
                  </a:cubicBezTo>
                  <a:cubicBezTo>
                    <a:pt x="711994" y="569024"/>
                    <a:pt x="606552" y="652272"/>
                    <a:pt x="528923" y="491300"/>
                  </a:cubicBezTo>
                  <a:cubicBezTo>
                    <a:pt x="456819" y="346996"/>
                    <a:pt x="401288" y="169354"/>
                    <a:pt x="247459" y="84677"/>
                  </a:cubicBezTo>
                  <a:cubicBezTo>
                    <a:pt x="204502" y="66580"/>
                    <a:pt x="164592" y="52959"/>
                    <a:pt x="130397" y="41529"/>
                  </a:cubicBezTo>
                  <a:cubicBezTo>
                    <a:pt x="62103" y="18669"/>
                    <a:pt x="16764" y="4477"/>
                    <a:pt x="15812" y="4286"/>
                  </a:cubicBezTo>
                  <a:lnTo>
                    <a:pt x="0" y="0"/>
                  </a:lnTo>
                  <a:lnTo>
                    <a:pt x="14478" y="7429"/>
                  </a:lnTo>
                  <a:cubicBezTo>
                    <a:pt x="15526" y="8001"/>
                    <a:pt x="118300" y="65722"/>
                    <a:pt x="183642" y="121634"/>
                  </a:cubicBezTo>
                  <a:cubicBezTo>
                    <a:pt x="216027" y="149352"/>
                    <a:pt x="269843" y="186690"/>
                    <a:pt x="330327" y="260794"/>
                  </a:cubicBezTo>
                  <a:cubicBezTo>
                    <a:pt x="360617" y="298513"/>
                    <a:pt x="392525" y="354140"/>
                    <a:pt x="424720" y="417004"/>
                  </a:cubicBezTo>
                  <a:cubicBezTo>
                    <a:pt x="456914" y="480346"/>
                    <a:pt x="489394" y="546735"/>
                    <a:pt x="519208" y="595693"/>
                  </a:cubicBezTo>
                  <a:close/>
                  <a:moveTo>
                    <a:pt x="382905" y="221837"/>
                  </a:moveTo>
                  <a:cubicBezTo>
                    <a:pt x="467773" y="346996"/>
                    <a:pt x="495491" y="535686"/>
                    <a:pt x="639794" y="596741"/>
                  </a:cubicBezTo>
                  <a:cubicBezTo>
                    <a:pt x="695325" y="618934"/>
                    <a:pt x="739711" y="530161"/>
                    <a:pt x="795242" y="496824"/>
                  </a:cubicBezTo>
                  <a:cubicBezTo>
                    <a:pt x="750856" y="569024"/>
                    <a:pt x="711994" y="691039"/>
                    <a:pt x="634270" y="674465"/>
                  </a:cubicBezTo>
                  <a:cubicBezTo>
                    <a:pt x="451104" y="646748"/>
                    <a:pt x="456628" y="385858"/>
                    <a:pt x="331756" y="258413"/>
                  </a:cubicBezTo>
                  <a:cubicBezTo>
                    <a:pt x="271558" y="184213"/>
                    <a:pt x="218027" y="146685"/>
                    <a:pt x="185833" y="119063"/>
                  </a:cubicBezTo>
                  <a:cubicBezTo>
                    <a:pt x="134684" y="75247"/>
                    <a:pt x="60960" y="30480"/>
                    <a:pt x="29908" y="12287"/>
                  </a:cubicBezTo>
                  <a:cubicBezTo>
                    <a:pt x="52768" y="19621"/>
                    <a:pt x="102108" y="35528"/>
                    <a:pt x="165068" y="56864"/>
                  </a:cubicBezTo>
                  <a:cubicBezTo>
                    <a:pt x="196501" y="67532"/>
                    <a:pt x="231267" y="80010"/>
                    <a:pt x="268034" y="100584"/>
                  </a:cubicBezTo>
                  <a:cubicBezTo>
                    <a:pt x="304705" y="121253"/>
                    <a:pt x="343662" y="160592"/>
                    <a:pt x="382905" y="2218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94B5CC-E6F2-414A-8475-2B5FAA0FDC0B}"/>
                </a:ext>
              </a:extLst>
            </p:cNvPr>
            <p:cNvSpPr/>
            <p:nvPr/>
          </p:nvSpPr>
          <p:spPr>
            <a:xfrm>
              <a:off x="12181148" y="4071531"/>
              <a:ext cx="1004792" cy="767270"/>
            </a:xfrm>
            <a:custGeom>
              <a:avLst/>
              <a:gdLst>
                <a:gd name="connsiteX0" fmla="*/ 231267 w 1004792"/>
                <a:gd name="connsiteY0" fmla="*/ 135160 h 767270"/>
                <a:gd name="connsiteX1" fmla="*/ 310325 w 1004792"/>
                <a:gd name="connsiteY1" fmla="*/ 192024 h 767270"/>
                <a:gd name="connsiteX2" fmla="*/ 649319 w 1004792"/>
                <a:gd name="connsiteY2" fmla="*/ 710279 h 767270"/>
                <a:gd name="connsiteX3" fmla="*/ 804767 w 1004792"/>
                <a:gd name="connsiteY3" fmla="*/ 715804 h 767270"/>
                <a:gd name="connsiteX4" fmla="*/ 963168 w 1004792"/>
                <a:gd name="connsiteY4" fmla="*/ 487299 h 767270"/>
                <a:gd name="connsiteX5" fmla="*/ 1004792 w 1004792"/>
                <a:gd name="connsiteY5" fmla="*/ 449961 h 767270"/>
                <a:gd name="connsiteX6" fmla="*/ 943547 w 1004792"/>
                <a:gd name="connsiteY6" fmla="*/ 449485 h 767270"/>
                <a:gd name="connsiteX7" fmla="*/ 666083 w 1004792"/>
                <a:gd name="connsiteY7" fmla="*/ 549402 h 767270"/>
                <a:gd name="connsiteX8" fmla="*/ 311563 w 1004792"/>
                <a:gd name="connsiteY8" fmla="*/ 86296 h 767270"/>
                <a:gd name="connsiteX9" fmla="*/ 165068 w 1004792"/>
                <a:gd name="connsiteY9" fmla="*/ 34766 h 767270"/>
                <a:gd name="connsiteX10" fmla="*/ 0 w 1004792"/>
                <a:gd name="connsiteY10" fmla="*/ 0 h 767270"/>
                <a:gd name="connsiteX11" fmla="*/ 94869 w 1004792"/>
                <a:gd name="connsiteY11" fmla="*/ 40291 h 767270"/>
                <a:gd name="connsiteX12" fmla="*/ 231267 w 1004792"/>
                <a:gd name="connsiteY12" fmla="*/ 135160 h 767270"/>
                <a:gd name="connsiteX13" fmla="*/ 480631 w 1004792"/>
                <a:gd name="connsiteY13" fmla="*/ 233172 h 767270"/>
                <a:gd name="connsiteX14" fmla="*/ 743617 w 1004792"/>
                <a:gd name="connsiteY14" fmla="*/ 604742 h 767270"/>
                <a:gd name="connsiteX15" fmla="*/ 954500 w 1004792"/>
                <a:gd name="connsiteY15" fmla="*/ 449389 h 767270"/>
                <a:gd name="connsiteX16" fmla="*/ 998982 w 1004792"/>
                <a:gd name="connsiteY16" fmla="*/ 449580 h 767270"/>
                <a:gd name="connsiteX17" fmla="*/ 953929 w 1004792"/>
                <a:gd name="connsiteY17" fmla="*/ 486061 h 767270"/>
                <a:gd name="connsiteX18" fmla="*/ 787908 w 1004792"/>
                <a:gd name="connsiteY18" fmla="*/ 715804 h 767270"/>
                <a:gd name="connsiteX19" fmla="*/ 649129 w 1004792"/>
                <a:gd name="connsiteY19" fmla="*/ 693611 h 767270"/>
                <a:gd name="connsiteX20" fmla="*/ 311372 w 1004792"/>
                <a:gd name="connsiteY20" fmla="*/ 189548 h 767270"/>
                <a:gd name="connsiteX21" fmla="*/ 233553 w 1004792"/>
                <a:gd name="connsiteY21" fmla="*/ 132302 h 767270"/>
                <a:gd name="connsiteX22" fmla="*/ 125063 w 1004792"/>
                <a:gd name="connsiteY22" fmla="*/ 51340 h 767270"/>
                <a:gd name="connsiteX23" fmla="*/ 35147 w 1004792"/>
                <a:gd name="connsiteY23" fmla="*/ 6953 h 767270"/>
                <a:gd name="connsiteX24" fmla="*/ 205169 w 1004792"/>
                <a:gd name="connsiteY24" fmla="*/ 52673 h 767270"/>
                <a:gd name="connsiteX25" fmla="*/ 335280 w 1004792"/>
                <a:gd name="connsiteY25" fmla="*/ 99917 h 767270"/>
                <a:gd name="connsiteX26" fmla="*/ 480631 w 1004792"/>
                <a:gd name="connsiteY26" fmla="*/ 233172 h 7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792" h="767270">
                  <a:moveTo>
                    <a:pt x="231267" y="135160"/>
                  </a:moveTo>
                  <a:cubicBezTo>
                    <a:pt x="251841" y="152971"/>
                    <a:pt x="278892" y="172117"/>
                    <a:pt x="310325" y="192024"/>
                  </a:cubicBezTo>
                  <a:cubicBezTo>
                    <a:pt x="493871" y="310705"/>
                    <a:pt x="543878" y="527113"/>
                    <a:pt x="649319" y="710279"/>
                  </a:cubicBezTo>
                  <a:cubicBezTo>
                    <a:pt x="688181" y="782479"/>
                    <a:pt x="760286" y="788003"/>
                    <a:pt x="804767" y="715804"/>
                  </a:cubicBezTo>
                  <a:cubicBezTo>
                    <a:pt x="855631" y="632555"/>
                    <a:pt x="898779" y="553212"/>
                    <a:pt x="963168" y="487299"/>
                  </a:cubicBezTo>
                  <a:cubicBezTo>
                    <a:pt x="976027" y="474155"/>
                    <a:pt x="989743" y="461486"/>
                    <a:pt x="1004792" y="449961"/>
                  </a:cubicBezTo>
                  <a:cubicBezTo>
                    <a:pt x="987933" y="432816"/>
                    <a:pt x="965740" y="438340"/>
                    <a:pt x="943547" y="449485"/>
                  </a:cubicBezTo>
                  <a:cubicBezTo>
                    <a:pt x="854774" y="510540"/>
                    <a:pt x="771525" y="699230"/>
                    <a:pt x="666083" y="549402"/>
                  </a:cubicBezTo>
                  <a:cubicBezTo>
                    <a:pt x="549497" y="388430"/>
                    <a:pt x="505111" y="160877"/>
                    <a:pt x="311563" y="86296"/>
                  </a:cubicBezTo>
                  <a:cubicBezTo>
                    <a:pt x="257842" y="66866"/>
                    <a:pt x="207836" y="49435"/>
                    <a:pt x="165068" y="34766"/>
                  </a:cubicBezTo>
                  <a:cubicBezTo>
                    <a:pt x="110966" y="22193"/>
                    <a:pt x="55531" y="5525"/>
                    <a:pt x="0" y="0"/>
                  </a:cubicBezTo>
                  <a:cubicBezTo>
                    <a:pt x="33338" y="11049"/>
                    <a:pt x="61055" y="22193"/>
                    <a:pt x="94869" y="40291"/>
                  </a:cubicBezTo>
                  <a:cubicBezTo>
                    <a:pt x="137922" y="63532"/>
                    <a:pt x="190310" y="99536"/>
                    <a:pt x="231267" y="135160"/>
                  </a:cubicBezTo>
                  <a:close/>
                  <a:moveTo>
                    <a:pt x="480631" y="233172"/>
                  </a:moveTo>
                  <a:cubicBezTo>
                    <a:pt x="571595" y="354997"/>
                    <a:pt x="588264" y="554831"/>
                    <a:pt x="743617" y="604742"/>
                  </a:cubicBezTo>
                  <a:cubicBezTo>
                    <a:pt x="838010" y="638080"/>
                    <a:pt x="865727" y="482632"/>
                    <a:pt x="954500" y="449389"/>
                  </a:cubicBezTo>
                  <a:cubicBezTo>
                    <a:pt x="971169" y="443865"/>
                    <a:pt x="982218" y="438245"/>
                    <a:pt x="998982" y="449580"/>
                  </a:cubicBezTo>
                  <a:cubicBezTo>
                    <a:pt x="982218" y="460438"/>
                    <a:pt x="967454" y="472821"/>
                    <a:pt x="953929" y="486061"/>
                  </a:cubicBezTo>
                  <a:cubicBezTo>
                    <a:pt x="886587" y="552355"/>
                    <a:pt x="852678" y="641795"/>
                    <a:pt x="787908" y="715804"/>
                  </a:cubicBezTo>
                  <a:cubicBezTo>
                    <a:pt x="743522" y="765715"/>
                    <a:pt x="682466" y="743522"/>
                    <a:pt x="649129" y="693611"/>
                  </a:cubicBezTo>
                  <a:cubicBezTo>
                    <a:pt x="532543" y="515969"/>
                    <a:pt x="493776" y="305086"/>
                    <a:pt x="311372" y="189548"/>
                  </a:cubicBezTo>
                  <a:cubicBezTo>
                    <a:pt x="280321" y="168592"/>
                    <a:pt x="253651" y="149733"/>
                    <a:pt x="233553" y="132302"/>
                  </a:cubicBezTo>
                  <a:cubicBezTo>
                    <a:pt x="201168" y="104108"/>
                    <a:pt x="161449" y="75533"/>
                    <a:pt x="125063" y="51340"/>
                  </a:cubicBezTo>
                  <a:cubicBezTo>
                    <a:pt x="88297" y="29146"/>
                    <a:pt x="54578" y="14097"/>
                    <a:pt x="35147" y="6953"/>
                  </a:cubicBezTo>
                  <a:cubicBezTo>
                    <a:pt x="63246" y="10096"/>
                    <a:pt x="125825" y="25051"/>
                    <a:pt x="205169" y="52673"/>
                  </a:cubicBezTo>
                  <a:cubicBezTo>
                    <a:pt x="244793" y="66484"/>
                    <a:pt x="288893" y="82105"/>
                    <a:pt x="335280" y="99917"/>
                  </a:cubicBezTo>
                  <a:cubicBezTo>
                    <a:pt x="381857" y="120587"/>
                    <a:pt x="430911" y="160973"/>
                    <a:pt x="480631" y="2331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5306D2-6E8F-4A2E-85DE-603B1B6851CB}"/>
                </a:ext>
              </a:extLst>
            </p:cNvPr>
            <p:cNvSpPr/>
            <p:nvPr/>
          </p:nvSpPr>
          <p:spPr>
            <a:xfrm>
              <a:off x="12716834" y="2375414"/>
              <a:ext cx="242982" cy="90011"/>
            </a:xfrm>
            <a:custGeom>
              <a:avLst/>
              <a:gdLst>
                <a:gd name="connsiteX0" fmla="*/ 4381 w 242982"/>
                <a:gd name="connsiteY0" fmla="*/ 55435 h 90011"/>
                <a:gd name="connsiteX1" fmla="*/ 0 w 242982"/>
                <a:gd name="connsiteY1" fmla="*/ 56864 h 90011"/>
                <a:gd name="connsiteX2" fmla="*/ 4096 w 242982"/>
                <a:gd name="connsiteY2" fmla="*/ 58960 h 90011"/>
                <a:gd name="connsiteX3" fmla="*/ 74009 w 242982"/>
                <a:gd name="connsiteY3" fmla="*/ 85439 h 90011"/>
                <a:gd name="connsiteX4" fmla="*/ 154400 w 242982"/>
                <a:gd name="connsiteY4" fmla="*/ 90011 h 90011"/>
                <a:gd name="connsiteX5" fmla="*/ 242983 w 242982"/>
                <a:gd name="connsiteY5" fmla="*/ 85249 h 90011"/>
                <a:gd name="connsiteX6" fmla="*/ 239458 w 242982"/>
                <a:gd name="connsiteY6" fmla="*/ 81915 h 90011"/>
                <a:gd name="connsiteX7" fmla="*/ 74485 w 242982"/>
                <a:gd name="connsiteY7" fmla="*/ 81724 h 90011"/>
                <a:gd name="connsiteX8" fmla="*/ 9811 w 242982"/>
                <a:gd name="connsiteY8" fmla="*/ 57721 h 90011"/>
                <a:gd name="connsiteX9" fmla="*/ 111633 w 242982"/>
                <a:gd name="connsiteY9" fmla="*/ 18478 h 90011"/>
                <a:gd name="connsiteX10" fmla="*/ 146780 w 242982"/>
                <a:gd name="connsiteY10" fmla="*/ 2667 h 90011"/>
                <a:gd name="connsiteX11" fmla="*/ 143446 w 242982"/>
                <a:gd name="connsiteY11" fmla="*/ 0 h 90011"/>
                <a:gd name="connsiteX12" fmla="*/ 110204 w 242982"/>
                <a:gd name="connsiteY12" fmla="*/ 14954 h 90011"/>
                <a:gd name="connsiteX13" fmla="*/ 4381 w 242982"/>
                <a:gd name="connsiteY13" fmla="*/ 5543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982" h="90011">
                  <a:moveTo>
                    <a:pt x="4381" y="55435"/>
                  </a:moveTo>
                  <a:lnTo>
                    <a:pt x="0" y="56864"/>
                  </a:lnTo>
                  <a:lnTo>
                    <a:pt x="4096" y="58960"/>
                  </a:lnTo>
                  <a:cubicBezTo>
                    <a:pt x="45434" y="80200"/>
                    <a:pt x="73723" y="85344"/>
                    <a:pt x="74009" y="85439"/>
                  </a:cubicBezTo>
                  <a:cubicBezTo>
                    <a:pt x="98774" y="88487"/>
                    <a:pt x="125825" y="90011"/>
                    <a:pt x="154400" y="90011"/>
                  </a:cubicBezTo>
                  <a:cubicBezTo>
                    <a:pt x="182023" y="90011"/>
                    <a:pt x="212026" y="88106"/>
                    <a:pt x="242983" y="85249"/>
                  </a:cubicBezTo>
                  <a:cubicBezTo>
                    <a:pt x="241744" y="84201"/>
                    <a:pt x="240697" y="82963"/>
                    <a:pt x="239458" y="81915"/>
                  </a:cubicBezTo>
                  <a:cubicBezTo>
                    <a:pt x="177927" y="87344"/>
                    <a:pt x="122301" y="87535"/>
                    <a:pt x="74485" y="81724"/>
                  </a:cubicBezTo>
                  <a:cubicBezTo>
                    <a:pt x="74200" y="81724"/>
                    <a:pt x="48577" y="77057"/>
                    <a:pt x="9811" y="57721"/>
                  </a:cubicBezTo>
                  <a:cubicBezTo>
                    <a:pt x="23146" y="53245"/>
                    <a:pt x="60960" y="40195"/>
                    <a:pt x="111633" y="18478"/>
                  </a:cubicBezTo>
                  <a:cubicBezTo>
                    <a:pt x="122206" y="13906"/>
                    <a:pt x="134493" y="8287"/>
                    <a:pt x="146780" y="2667"/>
                  </a:cubicBezTo>
                  <a:cubicBezTo>
                    <a:pt x="145637" y="1810"/>
                    <a:pt x="144494" y="952"/>
                    <a:pt x="143446" y="0"/>
                  </a:cubicBezTo>
                  <a:cubicBezTo>
                    <a:pt x="131921" y="5239"/>
                    <a:pt x="120205" y="10668"/>
                    <a:pt x="110204" y="14954"/>
                  </a:cubicBezTo>
                  <a:cubicBezTo>
                    <a:pt x="48006" y="41529"/>
                    <a:pt x="4858" y="55245"/>
                    <a:pt x="4381" y="5543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51EF5F1-165F-4022-B617-2C6367770FC6}"/>
                </a:ext>
              </a:extLst>
            </p:cNvPr>
            <p:cNvSpPr/>
            <p:nvPr/>
          </p:nvSpPr>
          <p:spPr>
            <a:xfrm>
              <a:off x="12793320" y="2389416"/>
              <a:ext cx="149351" cy="56768"/>
            </a:xfrm>
            <a:custGeom>
              <a:avLst/>
              <a:gdLst>
                <a:gd name="connsiteX0" fmla="*/ 0 w 149351"/>
                <a:gd name="connsiteY0" fmla="*/ 32671 h 56768"/>
                <a:gd name="connsiteX1" fmla="*/ 0 w 149351"/>
                <a:gd name="connsiteY1" fmla="*/ 34004 h 56768"/>
                <a:gd name="connsiteX2" fmla="*/ 1333 w 149351"/>
                <a:gd name="connsiteY2" fmla="*/ 34385 h 56768"/>
                <a:gd name="connsiteX3" fmla="*/ 41815 w 149351"/>
                <a:gd name="connsiteY3" fmla="*/ 48197 h 56768"/>
                <a:gd name="connsiteX4" fmla="*/ 57340 w 149351"/>
                <a:gd name="connsiteY4" fmla="*/ 53245 h 56768"/>
                <a:gd name="connsiteX5" fmla="*/ 125158 w 149351"/>
                <a:gd name="connsiteY5" fmla="*/ 56769 h 56768"/>
                <a:gd name="connsiteX6" fmla="*/ 149352 w 149351"/>
                <a:gd name="connsiteY6" fmla="*/ 55340 h 56768"/>
                <a:gd name="connsiteX7" fmla="*/ 145732 w 149351"/>
                <a:gd name="connsiteY7" fmla="*/ 52197 h 56768"/>
                <a:gd name="connsiteX8" fmla="*/ 57721 w 149351"/>
                <a:gd name="connsiteY8" fmla="*/ 49435 h 56768"/>
                <a:gd name="connsiteX9" fmla="*/ 43053 w 149351"/>
                <a:gd name="connsiteY9" fmla="*/ 44577 h 56768"/>
                <a:gd name="connsiteX10" fmla="*/ 7810 w 149351"/>
                <a:gd name="connsiteY10" fmla="*/ 32480 h 56768"/>
                <a:gd name="connsiteX11" fmla="*/ 8477 w 149351"/>
                <a:gd name="connsiteY11" fmla="*/ 32290 h 56768"/>
                <a:gd name="connsiteX12" fmla="*/ 88392 w 149351"/>
                <a:gd name="connsiteY12" fmla="*/ 2762 h 56768"/>
                <a:gd name="connsiteX13" fmla="*/ 84963 w 149351"/>
                <a:gd name="connsiteY13" fmla="*/ 0 h 56768"/>
                <a:gd name="connsiteX14" fmla="*/ 7239 w 149351"/>
                <a:gd name="connsiteY14" fmla="*/ 28670 h 56768"/>
                <a:gd name="connsiteX15" fmla="*/ 0 w 149351"/>
                <a:gd name="connsiteY15" fmla="*/ 32671 h 5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51" h="56768">
                  <a:moveTo>
                    <a:pt x="0" y="32671"/>
                  </a:moveTo>
                  <a:lnTo>
                    <a:pt x="0" y="34004"/>
                  </a:lnTo>
                  <a:lnTo>
                    <a:pt x="1333" y="34385"/>
                  </a:lnTo>
                  <a:cubicBezTo>
                    <a:pt x="18669" y="40005"/>
                    <a:pt x="32575" y="44958"/>
                    <a:pt x="41815" y="48197"/>
                  </a:cubicBezTo>
                  <a:cubicBezTo>
                    <a:pt x="51054" y="51435"/>
                    <a:pt x="55626" y="53054"/>
                    <a:pt x="57340" y="53245"/>
                  </a:cubicBezTo>
                  <a:cubicBezTo>
                    <a:pt x="78676" y="55626"/>
                    <a:pt x="101536" y="56769"/>
                    <a:pt x="125158" y="56769"/>
                  </a:cubicBezTo>
                  <a:cubicBezTo>
                    <a:pt x="132778" y="56769"/>
                    <a:pt x="141541" y="55531"/>
                    <a:pt x="149352" y="55340"/>
                  </a:cubicBezTo>
                  <a:cubicBezTo>
                    <a:pt x="148209" y="54293"/>
                    <a:pt x="146971" y="53245"/>
                    <a:pt x="145732" y="52197"/>
                  </a:cubicBezTo>
                  <a:cubicBezTo>
                    <a:pt x="114776" y="53054"/>
                    <a:pt x="85058" y="52483"/>
                    <a:pt x="57721" y="49435"/>
                  </a:cubicBezTo>
                  <a:cubicBezTo>
                    <a:pt x="56483" y="49340"/>
                    <a:pt x="50863" y="47339"/>
                    <a:pt x="43053" y="44577"/>
                  </a:cubicBezTo>
                  <a:cubicBezTo>
                    <a:pt x="34861" y="41624"/>
                    <a:pt x="22669" y="37338"/>
                    <a:pt x="7810" y="32480"/>
                  </a:cubicBezTo>
                  <a:lnTo>
                    <a:pt x="8477" y="32290"/>
                  </a:lnTo>
                  <a:cubicBezTo>
                    <a:pt x="21050" y="28004"/>
                    <a:pt x="50197" y="18193"/>
                    <a:pt x="88392" y="2762"/>
                  </a:cubicBezTo>
                  <a:cubicBezTo>
                    <a:pt x="87249" y="1810"/>
                    <a:pt x="86106" y="953"/>
                    <a:pt x="84963" y="0"/>
                  </a:cubicBezTo>
                  <a:cubicBezTo>
                    <a:pt x="47911" y="14954"/>
                    <a:pt x="19526" y="24575"/>
                    <a:pt x="7239" y="28670"/>
                  </a:cubicBezTo>
                  <a:cubicBezTo>
                    <a:pt x="0" y="31147"/>
                    <a:pt x="0" y="31147"/>
                    <a:pt x="0" y="326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051F126-86AF-4877-8E89-4CBE6D9B4161}"/>
                </a:ext>
              </a:extLst>
            </p:cNvPr>
            <p:cNvSpPr/>
            <p:nvPr/>
          </p:nvSpPr>
          <p:spPr>
            <a:xfrm>
              <a:off x="12866662" y="2401227"/>
              <a:ext cx="53340" cy="24003"/>
            </a:xfrm>
            <a:custGeom>
              <a:avLst/>
              <a:gdLst>
                <a:gd name="connsiteX0" fmla="*/ 0 w 53340"/>
                <a:gd name="connsiteY0" fmla="*/ 10287 h 24003"/>
                <a:gd name="connsiteX1" fmla="*/ 95 w 53340"/>
                <a:gd name="connsiteY1" fmla="*/ 11716 h 24003"/>
                <a:gd name="connsiteX2" fmla="*/ 1429 w 53340"/>
                <a:gd name="connsiteY2" fmla="*/ 12097 h 24003"/>
                <a:gd name="connsiteX3" fmla="*/ 11906 w 53340"/>
                <a:gd name="connsiteY3" fmla="*/ 15145 h 24003"/>
                <a:gd name="connsiteX4" fmla="*/ 43720 w 53340"/>
                <a:gd name="connsiteY4" fmla="*/ 23527 h 24003"/>
                <a:gd name="connsiteX5" fmla="*/ 53340 w 53340"/>
                <a:gd name="connsiteY5" fmla="*/ 24003 h 24003"/>
                <a:gd name="connsiteX6" fmla="*/ 48673 w 53340"/>
                <a:gd name="connsiteY6" fmla="*/ 19907 h 24003"/>
                <a:gd name="connsiteX7" fmla="*/ 44101 w 53340"/>
                <a:gd name="connsiteY7" fmla="*/ 19717 h 24003"/>
                <a:gd name="connsiteX8" fmla="*/ 12954 w 53340"/>
                <a:gd name="connsiteY8" fmla="*/ 11430 h 24003"/>
                <a:gd name="connsiteX9" fmla="*/ 7906 w 53340"/>
                <a:gd name="connsiteY9" fmla="*/ 9906 h 24003"/>
                <a:gd name="connsiteX10" fmla="*/ 13716 w 53340"/>
                <a:gd name="connsiteY10" fmla="*/ 8001 h 24003"/>
                <a:gd name="connsiteX11" fmla="*/ 13906 w 53340"/>
                <a:gd name="connsiteY11" fmla="*/ 7906 h 24003"/>
                <a:gd name="connsiteX12" fmla="*/ 29051 w 53340"/>
                <a:gd name="connsiteY12" fmla="*/ 2857 h 24003"/>
                <a:gd name="connsiteX13" fmla="*/ 25718 w 53340"/>
                <a:gd name="connsiteY13" fmla="*/ 0 h 24003"/>
                <a:gd name="connsiteX14" fmla="*/ 12763 w 53340"/>
                <a:gd name="connsiteY14" fmla="*/ 4381 h 24003"/>
                <a:gd name="connsiteX15" fmla="*/ 0 w 53340"/>
                <a:gd name="connsiteY15" fmla="*/ 10287 h 2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40" h="24003">
                  <a:moveTo>
                    <a:pt x="0" y="10287"/>
                  </a:moveTo>
                  <a:lnTo>
                    <a:pt x="95" y="11716"/>
                  </a:lnTo>
                  <a:lnTo>
                    <a:pt x="1429" y="12097"/>
                  </a:lnTo>
                  <a:cubicBezTo>
                    <a:pt x="5144" y="13145"/>
                    <a:pt x="8572" y="14192"/>
                    <a:pt x="11906" y="15145"/>
                  </a:cubicBezTo>
                  <a:cubicBezTo>
                    <a:pt x="27337" y="19717"/>
                    <a:pt x="38386" y="22955"/>
                    <a:pt x="43720" y="23527"/>
                  </a:cubicBezTo>
                  <a:cubicBezTo>
                    <a:pt x="46768" y="23908"/>
                    <a:pt x="50292" y="23717"/>
                    <a:pt x="53340" y="24003"/>
                  </a:cubicBezTo>
                  <a:cubicBezTo>
                    <a:pt x="51816" y="22670"/>
                    <a:pt x="50197" y="21336"/>
                    <a:pt x="48673" y="19907"/>
                  </a:cubicBezTo>
                  <a:cubicBezTo>
                    <a:pt x="47244" y="19812"/>
                    <a:pt x="45529" y="19812"/>
                    <a:pt x="44101" y="19717"/>
                  </a:cubicBezTo>
                  <a:cubicBezTo>
                    <a:pt x="39053" y="19145"/>
                    <a:pt x="28099" y="15907"/>
                    <a:pt x="12954" y="11430"/>
                  </a:cubicBezTo>
                  <a:lnTo>
                    <a:pt x="7906" y="9906"/>
                  </a:lnTo>
                  <a:cubicBezTo>
                    <a:pt x="9525" y="9334"/>
                    <a:pt x="11525" y="8668"/>
                    <a:pt x="13716" y="8001"/>
                  </a:cubicBezTo>
                  <a:lnTo>
                    <a:pt x="13906" y="7906"/>
                  </a:lnTo>
                  <a:cubicBezTo>
                    <a:pt x="17717" y="6668"/>
                    <a:pt x="23717" y="4572"/>
                    <a:pt x="29051" y="2857"/>
                  </a:cubicBezTo>
                  <a:cubicBezTo>
                    <a:pt x="27908" y="1905"/>
                    <a:pt x="26861" y="952"/>
                    <a:pt x="25718" y="0"/>
                  </a:cubicBezTo>
                  <a:cubicBezTo>
                    <a:pt x="21336" y="1429"/>
                    <a:pt x="16002" y="3239"/>
                    <a:pt x="12763" y="4381"/>
                  </a:cubicBezTo>
                  <a:cubicBezTo>
                    <a:pt x="0" y="8572"/>
                    <a:pt x="0" y="8572"/>
                    <a:pt x="0" y="102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C6F6ADE-1728-42B3-9160-8A107454F74C}"/>
                </a:ext>
              </a:extLst>
            </p:cNvPr>
            <p:cNvSpPr/>
            <p:nvPr/>
          </p:nvSpPr>
          <p:spPr>
            <a:xfrm>
              <a:off x="10980127" y="4536944"/>
              <a:ext cx="1750518" cy="1893262"/>
            </a:xfrm>
            <a:custGeom>
              <a:avLst/>
              <a:gdLst>
                <a:gd name="connsiteX0" fmla="*/ 205183 w 1750518"/>
                <a:gd name="connsiteY0" fmla="*/ 1736576 h 1893262"/>
                <a:gd name="connsiteX1" fmla="*/ 135459 w 1750518"/>
                <a:gd name="connsiteY1" fmla="*/ 1754388 h 1893262"/>
                <a:gd name="connsiteX2" fmla="*/ 140984 w 1750518"/>
                <a:gd name="connsiteY2" fmla="*/ 1032869 h 1893262"/>
                <a:gd name="connsiteX3" fmla="*/ 163177 w 1750518"/>
                <a:gd name="connsiteY3" fmla="*/ 999532 h 1893262"/>
                <a:gd name="connsiteX4" fmla="*/ 433497 w 1750518"/>
                <a:gd name="connsiteY4" fmla="*/ 8932 h 1893262"/>
                <a:gd name="connsiteX5" fmla="*/ 520079 w 1750518"/>
                <a:gd name="connsiteY5" fmla="*/ 9313 h 1893262"/>
                <a:gd name="connsiteX6" fmla="*/ 603518 w 1750518"/>
                <a:gd name="connsiteY6" fmla="*/ 67320 h 1893262"/>
                <a:gd name="connsiteX7" fmla="*/ 684862 w 1750518"/>
                <a:gd name="connsiteY7" fmla="*/ 322495 h 1893262"/>
                <a:gd name="connsiteX8" fmla="*/ 868027 w 1750518"/>
                <a:gd name="connsiteY8" fmla="*/ 1349195 h 1893262"/>
                <a:gd name="connsiteX9" fmla="*/ 973469 w 1750518"/>
                <a:gd name="connsiteY9" fmla="*/ 1432443 h 1893262"/>
                <a:gd name="connsiteX10" fmla="*/ 990138 w 1750518"/>
                <a:gd name="connsiteY10" fmla="*/ 1487974 h 1893262"/>
                <a:gd name="connsiteX11" fmla="*/ 1328180 w 1750518"/>
                <a:gd name="connsiteY11" fmla="*/ 876850 h 1893262"/>
                <a:gd name="connsiteX12" fmla="*/ 1474389 w 1750518"/>
                <a:gd name="connsiteY12" fmla="*/ 853990 h 1893262"/>
                <a:gd name="connsiteX13" fmla="*/ 1604881 w 1750518"/>
                <a:gd name="connsiteY13" fmla="*/ 878088 h 1893262"/>
                <a:gd name="connsiteX14" fmla="*/ 1750518 w 1750518"/>
                <a:gd name="connsiteY14" fmla="*/ 1199366 h 1893262"/>
                <a:gd name="connsiteX15" fmla="*/ 1604500 w 1750518"/>
                <a:gd name="connsiteY15" fmla="*/ 873897 h 1893262"/>
                <a:gd name="connsiteX16" fmla="*/ 1473817 w 1750518"/>
                <a:gd name="connsiteY16" fmla="*/ 850275 h 1893262"/>
                <a:gd name="connsiteX17" fmla="*/ 1353326 w 1750518"/>
                <a:gd name="connsiteY17" fmla="*/ 869611 h 1893262"/>
                <a:gd name="connsiteX18" fmla="*/ 1226453 w 1750518"/>
                <a:gd name="connsiteY18" fmla="*/ 912283 h 1893262"/>
                <a:gd name="connsiteX19" fmla="*/ 995758 w 1750518"/>
                <a:gd name="connsiteY19" fmla="*/ 1465781 h 1893262"/>
                <a:gd name="connsiteX20" fmla="*/ 984613 w 1750518"/>
                <a:gd name="connsiteY20" fmla="*/ 1415870 h 1893262"/>
                <a:gd name="connsiteX21" fmla="*/ 901365 w 1750518"/>
                <a:gd name="connsiteY21" fmla="*/ 1399201 h 1893262"/>
                <a:gd name="connsiteX22" fmla="*/ 662763 w 1750518"/>
                <a:gd name="connsiteY22" fmla="*/ 228197 h 1893262"/>
                <a:gd name="connsiteX23" fmla="*/ 605804 w 1750518"/>
                <a:gd name="connsiteY23" fmla="*/ 65796 h 1893262"/>
                <a:gd name="connsiteX24" fmla="*/ 521127 w 1750518"/>
                <a:gd name="connsiteY24" fmla="*/ 5884 h 1893262"/>
                <a:gd name="connsiteX25" fmla="*/ 433497 w 1750518"/>
                <a:gd name="connsiteY25" fmla="*/ 5122 h 1893262"/>
                <a:gd name="connsiteX26" fmla="*/ 146604 w 1750518"/>
                <a:gd name="connsiteY26" fmla="*/ 955336 h 1893262"/>
                <a:gd name="connsiteX27" fmla="*/ 30018 w 1750518"/>
                <a:gd name="connsiteY27" fmla="*/ 1127357 h 1893262"/>
                <a:gd name="connsiteX28" fmla="*/ 107742 w 1750518"/>
                <a:gd name="connsiteY28" fmla="*/ 1704572 h 1893262"/>
                <a:gd name="connsiteX29" fmla="*/ 190990 w 1750518"/>
                <a:gd name="connsiteY29" fmla="*/ 1760103 h 1893262"/>
                <a:gd name="connsiteX30" fmla="*/ 207659 w 1750518"/>
                <a:gd name="connsiteY30" fmla="*/ 1893263 h 1893262"/>
                <a:gd name="connsiteX31" fmla="*/ 215850 w 1750518"/>
                <a:gd name="connsiteY31" fmla="*/ 1764104 h 1893262"/>
                <a:gd name="connsiteX32" fmla="*/ 205183 w 1750518"/>
                <a:gd name="connsiteY32" fmla="*/ 1736576 h 1893262"/>
                <a:gd name="connsiteX33" fmla="*/ 198420 w 1750518"/>
                <a:gd name="connsiteY33" fmla="*/ 1742101 h 1893262"/>
                <a:gd name="connsiteX34" fmla="*/ 206230 w 1750518"/>
                <a:gd name="connsiteY34" fmla="*/ 1746006 h 1893262"/>
                <a:gd name="connsiteX35" fmla="*/ 198420 w 1750518"/>
                <a:gd name="connsiteY35" fmla="*/ 1742101 h 189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50518" h="1893262">
                  <a:moveTo>
                    <a:pt x="205183" y="1736576"/>
                  </a:moveTo>
                  <a:cubicBezTo>
                    <a:pt x="179846" y="1737719"/>
                    <a:pt x="157653" y="1743339"/>
                    <a:pt x="135459" y="1754388"/>
                  </a:cubicBezTo>
                  <a:cubicBezTo>
                    <a:pt x="68880" y="1532360"/>
                    <a:pt x="-130955" y="1193842"/>
                    <a:pt x="140984" y="1032869"/>
                  </a:cubicBezTo>
                  <a:cubicBezTo>
                    <a:pt x="152128" y="1027345"/>
                    <a:pt x="157653" y="1010676"/>
                    <a:pt x="163177" y="999532"/>
                  </a:cubicBezTo>
                  <a:cubicBezTo>
                    <a:pt x="240901" y="661013"/>
                    <a:pt x="168702" y="261440"/>
                    <a:pt x="433497" y="8932"/>
                  </a:cubicBezTo>
                  <a:cubicBezTo>
                    <a:pt x="462738" y="2645"/>
                    <a:pt x="491694" y="1216"/>
                    <a:pt x="520079" y="9313"/>
                  </a:cubicBezTo>
                  <a:cubicBezTo>
                    <a:pt x="548559" y="17409"/>
                    <a:pt x="576467" y="35125"/>
                    <a:pt x="603518" y="67320"/>
                  </a:cubicBezTo>
                  <a:cubicBezTo>
                    <a:pt x="646000" y="144854"/>
                    <a:pt x="668193" y="233722"/>
                    <a:pt x="684862" y="322495"/>
                  </a:cubicBezTo>
                  <a:cubicBezTo>
                    <a:pt x="745917" y="677682"/>
                    <a:pt x="768110" y="1010676"/>
                    <a:pt x="868027" y="1349195"/>
                  </a:cubicBezTo>
                  <a:cubicBezTo>
                    <a:pt x="884696" y="1393581"/>
                    <a:pt x="912414" y="1437968"/>
                    <a:pt x="973469" y="1432443"/>
                  </a:cubicBezTo>
                  <a:cubicBezTo>
                    <a:pt x="990138" y="1432443"/>
                    <a:pt x="990138" y="1465781"/>
                    <a:pt x="990138" y="1487974"/>
                  </a:cubicBezTo>
                  <a:cubicBezTo>
                    <a:pt x="1084435" y="1282615"/>
                    <a:pt x="1067862" y="944096"/>
                    <a:pt x="1328180" y="876850"/>
                  </a:cubicBezTo>
                  <a:cubicBezTo>
                    <a:pt x="1378662" y="870182"/>
                    <a:pt x="1429335" y="861610"/>
                    <a:pt x="1474389" y="853990"/>
                  </a:cubicBezTo>
                  <a:cubicBezTo>
                    <a:pt x="1525728" y="845322"/>
                    <a:pt x="1570496" y="845798"/>
                    <a:pt x="1604881" y="878088"/>
                  </a:cubicBezTo>
                  <a:cubicBezTo>
                    <a:pt x="1683939" y="966290"/>
                    <a:pt x="1711657" y="1088400"/>
                    <a:pt x="1750518" y="1199366"/>
                  </a:cubicBezTo>
                  <a:cubicBezTo>
                    <a:pt x="1711657" y="1088400"/>
                    <a:pt x="1678319" y="966290"/>
                    <a:pt x="1604500" y="873897"/>
                  </a:cubicBezTo>
                  <a:cubicBezTo>
                    <a:pt x="1570020" y="841798"/>
                    <a:pt x="1525252" y="841512"/>
                    <a:pt x="1473817" y="850275"/>
                  </a:cubicBezTo>
                  <a:cubicBezTo>
                    <a:pt x="1436098" y="856657"/>
                    <a:pt x="1394950" y="863610"/>
                    <a:pt x="1353326" y="869611"/>
                  </a:cubicBezTo>
                  <a:cubicBezTo>
                    <a:pt x="1311797" y="876278"/>
                    <a:pt x="1269506" y="883041"/>
                    <a:pt x="1226453" y="912283"/>
                  </a:cubicBezTo>
                  <a:cubicBezTo>
                    <a:pt x="1073481" y="1049538"/>
                    <a:pt x="1073481" y="1282615"/>
                    <a:pt x="995758" y="1465781"/>
                  </a:cubicBezTo>
                  <a:cubicBezTo>
                    <a:pt x="1001282" y="1449112"/>
                    <a:pt x="995758" y="1426919"/>
                    <a:pt x="984613" y="1415870"/>
                  </a:cubicBezTo>
                  <a:cubicBezTo>
                    <a:pt x="956896" y="1399201"/>
                    <a:pt x="912509" y="1432538"/>
                    <a:pt x="901365" y="1399201"/>
                  </a:cubicBezTo>
                  <a:cubicBezTo>
                    <a:pt x="740392" y="1027345"/>
                    <a:pt x="757061" y="627771"/>
                    <a:pt x="662763" y="228197"/>
                  </a:cubicBezTo>
                  <a:cubicBezTo>
                    <a:pt x="651714" y="172666"/>
                    <a:pt x="635046" y="117231"/>
                    <a:pt x="605804" y="65796"/>
                  </a:cubicBezTo>
                  <a:cubicBezTo>
                    <a:pt x="578277" y="32554"/>
                    <a:pt x="549988" y="14266"/>
                    <a:pt x="521127" y="5884"/>
                  </a:cubicBezTo>
                  <a:cubicBezTo>
                    <a:pt x="492266" y="-2498"/>
                    <a:pt x="463024" y="-1165"/>
                    <a:pt x="433497" y="5122"/>
                  </a:cubicBezTo>
                  <a:cubicBezTo>
                    <a:pt x="174321" y="228293"/>
                    <a:pt x="235377" y="638915"/>
                    <a:pt x="146604" y="955336"/>
                  </a:cubicBezTo>
                  <a:cubicBezTo>
                    <a:pt x="124410" y="1027440"/>
                    <a:pt x="63355" y="1066302"/>
                    <a:pt x="30018" y="1127357"/>
                  </a:cubicBezTo>
                  <a:cubicBezTo>
                    <a:pt x="-58755" y="1321572"/>
                    <a:pt x="74404" y="1510262"/>
                    <a:pt x="107742" y="1704572"/>
                  </a:cubicBezTo>
                  <a:cubicBezTo>
                    <a:pt x="113266" y="1754483"/>
                    <a:pt x="157653" y="1748959"/>
                    <a:pt x="190990" y="1760103"/>
                  </a:cubicBezTo>
                  <a:cubicBezTo>
                    <a:pt x="235377" y="1771152"/>
                    <a:pt x="202134" y="1843352"/>
                    <a:pt x="207659" y="1893263"/>
                  </a:cubicBezTo>
                  <a:cubicBezTo>
                    <a:pt x="213183" y="1848876"/>
                    <a:pt x="218803" y="1810014"/>
                    <a:pt x="215850" y="1764104"/>
                  </a:cubicBezTo>
                  <a:cubicBezTo>
                    <a:pt x="214422" y="1747340"/>
                    <a:pt x="210897" y="1738386"/>
                    <a:pt x="205183" y="1736576"/>
                  </a:cubicBezTo>
                  <a:close/>
                  <a:moveTo>
                    <a:pt x="198420" y="1742101"/>
                  </a:moveTo>
                  <a:cubicBezTo>
                    <a:pt x="202039" y="1741148"/>
                    <a:pt x="202039" y="1741148"/>
                    <a:pt x="206230" y="1746006"/>
                  </a:cubicBezTo>
                  <a:cubicBezTo>
                    <a:pt x="204135" y="1743530"/>
                    <a:pt x="201563" y="1742101"/>
                    <a:pt x="198420" y="17421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45273B7-B066-415C-93F3-C3BA76DF303E}"/>
                </a:ext>
              </a:extLst>
            </p:cNvPr>
            <p:cNvSpPr/>
            <p:nvPr/>
          </p:nvSpPr>
          <p:spPr>
            <a:xfrm>
              <a:off x="11114615" y="4658964"/>
              <a:ext cx="1560594" cy="1575629"/>
            </a:xfrm>
            <a:custGeom>
              <a:avLst/>
              <a:gdLst>
                <a:gd name="connsiteX0" fmla="*/ 145274 w 1560594"/>
                <a:gd name="connsiteY0" fmla="*/ 1324901 h 1575629"/>
                <a:gd name="connsiteX1" fmla="*/ 34213 w 1560594"/>
                <a:gd name="connsiteY1" fmla="*/ 1560169 h 1575629"/>
                <a:gd name="connsiteX2" fmla="*/ 12020 w 1560594"/>
                <a:gd name="connsiteY2" fmla="*/ 1549024 h 1575629"/>
                <a:gd name="connsiteX3" fmla="*/ 310438 w 1560594"/>
                <a:gd name="connsiteY3" fmla="*/ 13690 h 1575629"/>
                <a:gd name="connsiteX4" fmla="*/ 393687 w 1560594"/>
                <a:gd name="connsiteY4" fmla="*/ 9689 h 1575629"/>
                <a:gd name="connsiteX5" fmla="*/ 472268 w 1560594"/>
                <a:gd name="connsiteY5" fmla="*/ 89223 h 1575629"/>
                <a:gd name="connsiteX6" fmla="*/ 550373 w 1560594"/>
                <a:gd name="connsiteY6" fmla="*/ 333539 h 1575629"/>
                <a:gd name="connsiteX7" fmla="*/ 772401 w 1560594"/>
                <a:gd name="connsiteY7" fmla="*/ 1437963 h 1575629"/>
                <a:gd name="connsiteX8" fmla="*/ 850125 w 1560594"/>
                <a:gd name="connsiteY8" fmla="*/ 1404626 h 1575629"/>
                <a:gd name="connsiteX9" fmla="*/ 1172832 w 1560594"/>
                <a:gd name="connsiteY9" fmla="*/ 779690 h 1575629"/>
                <a:gd name="connsiteX10" fmla="*/ 1310944 w 1560594"/>
                <a:gd name="connsiteY10" fmla="*/ 758545 h 1575629"/>
                <a:gd name="connsiteX11" fmla="*/ 1429054 w 1560594"/>
                <a:gd name="connsiteY11" fmla="*/ 745686 h 1575629"/>
                <a:gd name="connsiteX12" fmla="*/ 1560594 w 1560594"/>
                <a:gd name="connsiteY12" fmla="*/ 927328 h 1575629"/>
                <a:gd name="connsiteX13" fmla="*/ 1428673 w 1560594"/>
                <a:gd name="connsiteY13" fmla="*/ 741876 h 1575629"/>
                <a:gd name="connsiteX14" fmla="*/ 1310373 w 1560594"/>
                <a:gd name="connsiteY14" fmla="*/ 754830 h 1575629"/>
                <a:gd name="connsiteX15" fmla="*/ 1174546 w 1560594"/>
                <a:gd name="connsiteY15" fmla="*/ 776166 h 1575629"/>
                <a:gd name="connsiteX16" fmla="*/ 855744 w 1560594"/>
                <a:gd name="connsiteY16" fmla="*/ 1387957 h 1575629"/>
                <a:gd name="connsiteX17" fmla="*/ 783640 w 1560594"/>
                <a:gd name="connsiteY17" fmla="*/ 1437868 h 1575629"/>
                <a:gd name="connsiteX18" fmla="*/ 545039 w 1560594"/>
                <a:gd name="connsiteY18" fmla="*/ 289057 h 1575629"/>
                <a:gd name="connsiteX19" fmla="*/ 474459 w 1560594"/>
                <a:gd name="connsiteY19" fmla="*/ 88937 h 1575629"/>
                <a:gd name="connsiteX20" fmla="*/ 394544 w 1560594"/>
                <a:gd name="connsiteY20" fmla="*/ 6165 h 1575629"/>
                <a:gd name="connsiteX21" fmla="*/ 310248 w 1560594"/>
                <a:gd name="connsiteY21" fmla="*/ 9594 h 1575629"/>
                <a:gd name="connsiteX22" fmla="*/ 1066 w 1560594"/>
                <a:gd name="connsiteY22" fmla="*/ 1537785 h 1575629"/>
                <a:gd name="connsiteX23" fmla="*/ 34403 w 1560594"/>
                <a:gd name="connsiteY23" fmla="*/ 1571122 h 1575629"/>
                <a:gd name="connsiteX24" fmla="*/ 145370 w 1560594"/>
                <a:gd name="connsiteY24" fmla="*/ 1354714 h 1575629"/>
                <a:gd name="connsiteX25" fmla="*/ 139845 w 1560594"/>
                <a:gd name="connsiteY25" fmla="*/ 1526736 h 1575629"/>
                <a:gd name="connsiteX26" fmla="*/ 153276 w 1560594"/>
                <a:gd name="connsiteY26" fmla="*/ 1349762 h 1575629"/>
                <a:gd name="connsiteX27" fmla="*/ 145274 w 1560594"/>
                <a:gd name="connsiteY27" fmla="*/ 1324901 h 157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60594" h="1575629">
                  <a:moveTo>
                    <a:pt x="145274" y="1324901"/>
                  </a:moveTo>
                  <a:cubicBezTo>
                    <a:pt x="106413" y="1404816"/>
                    <a:pt x="117461" y="1504733"/>
                    <a:pt x="34213" y="1560169"/>
                  </a:cubicBezTo>
                  <a:cubicBezTo>
                    <a:pt x="28689" y="1560169"/>
                    <a:pt x="6495" y="1554644"/>
                    <a:pt x="12020" y="1549024"/>
                  </a:cubicBezTo>
                  <a:cubicBezTo>
                    <a:pt x="34213" y="1032865"/>
                    <a:pt x="50882" y="466794"/>
                    <a:pt x="310438" y="13690"/>
                  </a:cubicBezTo>
                  <a:cubicBezTo>
                    <a:pt x="338727" y="3784"/>
                    <a:pt x="366540" y="-217"/>
                    <a:pt x="393687" y="9689"/>
                  </a:cubicBezTo>
                  <a:cubicBezTo>
                    <a:pt x="420738" y="19595"/>
                    <a:pt x="447217" y="43312"/>
                    <a:pt x="472268" y="89223"/>
                  </a:cubicBezTo>
                  <a:cubicBezTo>
                    <a:pt x="517035" y="167042"/>
                    <a:pt x="533704" y="244671"/>
                    <a:pt x="550373" y="333539"/>
                  </a:cubicBezTo>
                  <a:cubicBezTo>
                    <a:pt x="622477" y="716444"/>
                    <a:pt x="600284" y="1099445"/>
                    <a:pt x="772401" y="1437963"/>
                  </a:cubicBezTo>
                  <a:cubicBezTo>
                    <a:pt x="777925" y="1454632"/>
                    <a:pt x="838980" y="1426914"/>
                    <a:pt x="850125" y="1404626"/>
                  </a:cubicBezTo>
                  <a:cubicBezTo>
                    <a:pt x="966711" y="1204791"/>
                    <a:pt x="911180" y="855223"/>
                    <a:pt x="1172832" y="779690"/>
                  </a:cubicBezTo>
                  <a:cubicBezTo>
                    <a:pt x="1219314" y="773689"/>
                    <a:pt x="1266558" y="765879"/>
                    <a:pt x="1310944" y="758545"/>
                  </a:cubicBezTo>
                  <a:cubicBezTo>
                    <a:pt x="1354950" y="751306"/>
                    <a:pt x="1396574" y="744448"/>
                    <a:pt x="1429054" y="745686"/>
                  </a:cubicBezTo>
                  <a:cubicBezTo>
                    <a:pt x="1499539" y="777404"/>
                    <a:pt x="1527257" y="860653"/>
                    <a:pt x="1560594" y="927328"/>
                  </a:cubicBezTo>
                  <a:cubicBezTo>
                    <a:pt x="1527257" y="860748"/>
                    <a:pt x="1499539" y="771880"/>
                    <a:pt x="1428673" y="741876"/>
                  </a:cubicBezTo>
                  <a:cubicBezTo>
                    <a:pt x="1396193" y="740733"/>
                    <a:pt x="1354473" y="747591"/>
                    <a:pt x="1310373" y="754830"/>
                  </a:cubicBezTo>
                  <a:cubicBezTo>
                    <a:pt x="1267605" y="761879"/>
                    <a:pt x="1220838" y="769594"/>
                    <a:pt x="1174546" y="776166"/>
                  </a:cubicBezTo>
                  <a:cubicBezTo>
                    <a:pt x="927849" y="866177"/>
                    <a:pt x="961186" y="1193647"/>
                    <a:pt x="855744" y="1387957"/>
                  </a:cubicBezTo>
                  <a:cubicBezTo>
                    <a:pt x="839076" y="1415674"/>
                    <a:pt x="794689" y="1465681"/>
                    <a:pt x="783640" y="1437868"/>
                  </a:cubicBezTo>
                  <a:cubicBezTo>
                    <a:pt x="583806" y="1088205"/>
                    <a:pt x="628192" y="688631"/>
                    <a:pt x="545039" y="289057"/>
                  </a:cubicBezTo>
                  <a:cubicBezTo>
                    <a:pt x="528370" y="216858"/>
                    <a:pt x="506177" y="150278"/>
                    <a:pt x="474459" y="88937"/>
                  </a:cubicBezTo>
                  <a:cubicBezTo>
                    <a:pt x="448932" y="41217"/>
                    <a:pt x="422071" y="16643"/>
                    <a:pt x="394544" y="6165"/>
                  </a:cubicBezTo>
                  <a:cubicBezTo>
                    <a:pt x="367112" y="-4217"/>
                    <a:pt x="338918" y="-407"/>
                    <a:pt x="310248" y="9594"/>
                  </a:cubicBezTo>
                  <a:cubicBezTo>
                    <a:pt x="45453" y="461079"/>
                    <a:pt x="34403" y="1021625"/>
                    <a:pt x="1066" y="1537785"/>
                  </a:cubicBezTo>
                  <a:cubicBezTo>
                    <a:pt x="-4458" y="1554454"/>
                    <a:pt x="12210" y="1587696"/>
                    <a:pt x="34403" y="1571122"/>
                  </a:cubicBezTo>
                  <a:cubicBezTo>
                    <a:pt x="106508" y="1521212"/>
                    <a:pt x="95459" y="1421294"/>
                    <a:pt x="145370" y="1354714"/>
                  </a:cubicBezTo>
                  <a:cubicBezTo>
                    <a:pt x="162039" y="1410245"/>
                    <a:pt x="134321" y="1471301"/>
                    <a:pt x="139845" y="1526736"/>
                  </a:cubicBezTo>
                  <a:cubicBezTo>
                    <a:pt x="145370" y="1465681"/>
                    <a:pt x="156514" y="1410150"/>
                    <a:pt x="153276" y="1349762"/>
                  </a:cubicBezTo>
                  <a:cubicBezTo>
                    <a:pt x="152514" y="1328997"/>
                    <a:pt x="149942" y="1320615"/>
                    <a:pt x="145274" y="13249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C46A28C-D61B-480F-B9F5-507FD098A57B}"/>
                </a:ext>
              </a:extLst>
            </p:cNvPr>
            <p:cNvSpPr/>
            <p:nvPr/>
          </p:nvSpPr>
          <p:spPr>
            <a:xfrm>
              <a:off x="11193215" y="4782469"/>
              <a:ext cx="1426368" cy="1462030"/>
            </a:xfrm>
            <a:custGeom>
              <a:avLst/>
              <a:gdLst>
                <a:gd name="connsiteX0" fmla="*/ 77057 w 1426368"/>
                <a:gd name="connsiteY0" fmla="*/ 1037376 h 1462030"/>
                <a:gd name="connsiteX1" fmla="*/ 0 w 1426368"/>
                <a:gd name="connsiteY1" fmla="*/ 1270262 h 1462030"/>
                <a:gd name="connsiteX2" fmla="*/ 222028 w 1426368"/>
                <a:gd name="connsiteY2" fmla="*/ 38108 h 1462030"/>
                <a:gd name="connsiteX3" fmla="*/ 316325 w 1426368"/>
                <a:gd name="connsiteY3" fmla="*/ 6866 h 1462030"/>
                <a:gd name="connsiteX4" fmla="*/ 377381 w 1426368"/>
                <a:gd name="connsiteY4" fmla="*/ 54777 h 1462030"/>
                <a:gd name="connsiteX5" fmla="*/ 627126 w 1426368"/>
                <a:gd name="connsiteY5" fmla="*/ 1325698 h 1462030"/>
                <a:gd name="connsiteX6" fmla="*/ 688181 w 1426368"/>
                <a:gd name="connsiteY6" fmla="*/ 1458857 h 1462030"/>
                <a:gd name="connsiteX7" fmla="*/ 771430 w 1426368"/>
                <a:gd name="connsiteY7" fmla="*/ 1336747 h 1462030"/>
                <a:gd name="connsiteX8" fmla="*/ 1074420 w 1426368"/>
                <a:gd name="connsiteY8" fmla="*/ 681141 h 1462030"/>
                <a:gd name="connsiteX9" fmla="*/ 1207770 w 1426368"/>
                <a:gd name="connsiteY9" fmla="*/ 661424 h 1462030"/>
                <a:gd name="connsiteX10" fmla="*/ 1310545 w 1426368"/>
                <a:gd name="connsiteY10" fmla="*/ 646089 h 1462030"/>
                <a:gd name="connsiteX11" fmla="*/ 1330071 w 1426368"/>
                <a:gd name="connsiteY11" fmla="*/ 643803 h 1462030"/>
                <a:gd name="connsiteX12" fmla="*/ 1426369 w 1426368"/>
                <a:gd name="connsiteY12" fmla="*/ 698476 h 1462030"/>
                <a:gd name="connsiteX13" fmla="*/ 1329500 w 1426368"/>
                <a:gd name="connsiteY13" fmla="*/ 639993 h 1462030"/>
                <a:gd name="connsiteX14" fmla="*/ 1310069 w 1426368"/>
                <a:gd name="connsiteY14" fmla="*/ 642279 h 1462030"/>
                <a:gd name="connsiteX15" fmla="*/ 1207199 w 1426368"/>
                <a:gd name="connsiteY15" fmla="*/ 657614 h 1462030"/>
                <a:gd name="connsiteX16" fmla="*/ 1079468 w 1426368"/>
                <a:gd name="connsiteY16" fmla="*/ 677998 h 1462030"/>
                <a:gd name="connsiteX17" fmla="*/ 782574 w 1426368"/>
                <a:gd name="connsiteY17" fmla="*/ 1308934 h 1462030"/>
                <a:gd name="connsiteX18" fmla="*/ 699326 w 1426368"/>
                <a:gd name="connsiteY18" fmla="*/ 1453237 h 1462030"/>
                <a:gd name="connsiteX19" fmla="*/ 632746 w 1426368"/>
                <a:gd name="connsiteY19" fmla="*/ 1347796 h 1462030"/>
                <a:gd name="connsiteX20" fmla="*/ 338614 w 1426368"/>
                <a:gd name="connsiteY20" fmla="*/ 21344 h 1462030"/>
                <a:gd name="connsiteX21" fmla="*/ 294608 w 1426368"/>
                <a:gd name="connsiteY21" fmla="*/ 103 h 1462030"/>
                <a:gd name="connsiteX22" fmla="*/ 144304 w 1426368"/>
                <a:gd name="connsiteY22" fmla="*/ 176697 h 1462030"/>
                <a:gd name="connsiteX23" fmla="*/ 0 w 1426368"/>
                <a:gd name="connsiteY23" fmla="*/ 1292265 h 1462030"/>
                <a:gd name="connsiteX24" fmla="*/ 127635 w 1426368"/>
                <a:gd name="connsiteY24" fmla="*/ 881547 h 1462030"/>
                <a:gd name="connsiteX25" fmla="*/ 122111 w 1426368"/>
                <a:gd name="connsiteY25" fmla="*/ 1070237 h 1462030"/>
                <a:gd name="connsiteX26" fmla="*/ 133160 w 1426368"/>
                <a:gd name="connsiteY26" fmla="*/ 876023 h 1462030"/>
                <a:gd name="connsiteX27" fmla="*/ 96869 w 1426368"/>
                <a:gd name="connsiteY27" fmla="*/ 947460 h 1462030"/>
                <a:gd name="connsiteX28" fmla="*/ 77057 w 1426368"/>
                <a:gd name="connsiteY28" fmla="*/ 1037376 h 146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6368" h="1462030">
                  <a:moveTo>
                    <a:pt x="77057" y="1037376"/>
                  </a:moveTo>
                  <a:cubicBezTo>
                    <a:pt x="55531" y="1114814"/>
                    <a:pt x="55531" y="1203682"/>
                    <a:pt x="0" y="1270262"/>
                  </a:cubicBezTo>
                  <a:cubicBezTo>
                    <a:pt x="55531" y="859544"/>
                    <a:pt x="-5524" y="415584"/>
                    <a:pt x="222028" y="38108"/>
                  </a:cubicBezTo>
                  <a:cubicBezTo>
                    <a:pt x="244221" y="4771"/>
                    <a:pt x="283083" y="-754"/>
                    <a:pt x="316325" y="6866"/>
                  </a:cubicBezTo>
                  <a:cubicBezTo>
                    <a:pt x="341376" y="13152"/>
                    <a:pt x="363569" y="29726"/>
                    <a:pt x="377381" y="54777"/>
                  </a:cubicBezTo>
                  <a:cubicBezTo>
                    <a:pt x="560546" y="454351"/>
                    <a:pt x="510635" y="898406"/>
                    <a:pt x="627126" y="1325698"/>
                  </a:cubicBezTo>
                  <a:cubicBezTo>
                    <a:pt x="643795" y="1375609"/>
                    <a:pt x="643795" y="1447808"/>
                    <a:pt x="688181" y="1458857"/>
                  </a:cubicBezTo>
                  <a:cubicBezTo>
                    <a:pt x="738092" y="1481050"/>
                    <a:pt x="754761" y="1381133"/>
                    <a:pt x="771430" y="1336747"/>
                  </a:cubicBezTo>
                  <a:cubicBezTo>
                    <a:pt x="860203" y="1120339"/>
                    <a:pt x="843534" y="792869"/>
                    <a:pt x="1074420" y="681141"/>
                  </a:cubicBezTo>
                  <a:cubicBezTo>
                    <a:pt x="1119188" y="675521"/>
                    <a:pt x="1164908" y="668187"/>
                    <a:pt x="1207770" y="661424"/>
                  </a:cubicBezTo>
                  <a:cubicBezTo>
                    <a:pt x="1245108" y="655423"/>
                    <a:pt x="1280351" y="649804"/>
                    <a:pt x="1310545" y="646089"/>
                  </a:cubicBezTo>
                  <a:cubicBezTo>
                    <a:pt x="1317498" y="645232"/>
                    <a:pt x="1323880" y="644374"/>
                    <a:pt x="1330071" y="643803"/>
                  </a:cubicBezTo>
                  <a:cubicBezTo>
                    <a:pt x="1365314" y="654090"/>
                    <a:pt x="1398556" y="670759"/>
                    <a:pt x="1426369" y="698476"/>
                  </a:cubicBezTo>
                  <a:cubicBezTo>
                    <a:pt x="1404176" y="665139"/>
                    <a:pt x="1370838" y="648470"/>
                    <a:pt x="1329500" y="639993"/>
                  </a:cubicBezTo>
                  <a:cubicBezTo>
                    <a:pt x="1323404" y="640565"/>
                    <a:pt x="1317022" y="641422"/>
                    <a:pt x="1310069" y="642279"/>
                  </a:cubicBezTo>
                  <a:cubicBezTo>
                    <a:pt x="1279874" y="645994"/>
                    <a:pt x="1244632" y="651613"/>
                    <a:pt x="1207199" y="657614"/>
                  </a:cubicBezTo>
                  <a:cubicBezTo>
                    <a:pt x="1166146" y="664186"/>
                    <a:pt x="1122521" y="671140"/>
                    <a:pt x="1079468" y="677998"/>
                  </a:cubicBezTo>
                  <a:cubicBezTo>
                    <a:pt x="849154" y="776105"/>
                    <a:pt x="865727" y="1098050"/>
                    <a:pt x="782574" y="1308934"/>
                  </a:cubicBezTo>
                  <a:cubicBezTo>
                    <a:pt x="760381" y="1358845"/>
                    <a:pt x="754856" y="1431044"/>
                    <a:pt x="699326" y="1453237"/>
                  </a:cubicBezTo>
                  <a:cubicBezTo>
                    <a:pt x="654939" y="1475431"/>
                    <a:pt x="649415" y="1386658"/>
                    <a:pt x="632746" y="1347796"/>
                  </a:cubicBezTo>
                  <a:cubicBezTo>
                    <a:pt x="499586" y="909360"/>
                    <a:pt x="599408" y="420918"/>
                    <a:pt x="338614" y="21344"/>
                  </a:cubicBezTo>
                  <a:cubicBezTo>
                    <a:pt x="330327" y="4675"/>
                    <a:pt x="313658" y="-849"/>
                    <a:pt x="294608" y="103"/>
                  </a:cubicBezTo>
                  <a:cubicBezTo>
                    <a:pt x="205359" y="10200"/>
                    <a:pt x="172117" y="104593"/>
                    <a:pt x="144304" y="176697"/>
                  </a:cubicBezTo>
                  <a:cubicBezTo>
                    <a:pt x="27718" y="543028"/>
                    <a:pt x="27718" y="920409"/>
                    <a:pt x="0" y="1292265"/>
                  </a:cubicBezTo>
                  <a:cubicBezTo>
                    <a:pt x="72104" y="1164630"/>
                    <a:pt x="66580" y="1014802"/>
                    <a:pt x="127635" y="881547"/>
                  </a:cubicBezTo>
                  <a:cubicBezTo>
                    <a:pt x="155353" y="942602"/>
                    <a:pt x="116491" y="1009182"/>
                    <a:pt x="122111" y="1070237"/>
                  </a:cubicBezTo>
                  <a:cubicBezTo>
                    <a:pt x="138779" y="1003657"/>
                    <a:pt x="133160" y="942602"/>
                    <a:pt x="133160" y="876023"/>
                  </a:cubicBezTo>
                  <a:cubicBezTo>
                    <a:pt x="105442" y="892691"/>
                    <a:pt x="105442" y="920409"/>
                    <a:pt x="96869" y="947460"/>
                  </a:cubicBezTo>
                  <a:cubicBezTo>
                    <a:pt x="91059" y="970034"/>
                    <a:pt x="84392" y="999562"/>
                    <a:pt x="77057" y="103737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C0531DD-2F7C-4547-96E0-C2D4083C380C}"/>
                </a:ext>
              </a:extLst>
            </p:cNvPr>
            <p:cNvSpPr/>
            <p:nvPr/>
          </p:nvSpPr>
          <p:spPr>
            <a:xfrm>
              <a:off x="11286494" y="4907731"/>
              <a:ext cx="1264604" cy="1426691"/>
            </a:xfrm>
            <a:custGeom>
              <a:avLst/>
              <a:gdLst>
                <a:gd name="connsiteX0" fmla="*/ 64550 w 1264604"/>
                <a:gd name="connsiteY0" fmla="*/ 569690 h 1426691"/>
                <a:gd name="connsiteX1" fmla="*/ 1019 w 1264604"/>
                <a:gd name="connsiteY1" fmla="*/ 667703 h 1426691"/>
                <a:gd name="connsiteX2" fmla="*/ 188280 w 1264604"/>
                <a:gd name="connsiteY2" fmla="*/ 3334 h 1426691"/>
                <a:gd name="connsiteX3" fmla="*/ 257241 w 1264604"/>
                <a:gd name="connsiteY3" fmla="*/ 15621 h 1426691"/>
                <a:gd name="connsiteX4" fmla="*/ 345157 w 1264604"/>
                <a:gd name="connsiteY4" fmla="*/ 201549 h 1426691"/>
                <a:gd name="connsiteX5" fmla="*/ 578233 w 1264604"/>
                <a:gd name="connsiteY5" fmla="*/ 1417034 h 1426691"/>
                <a:gd name="connsiteX6" fmla="*/ 655958 w 1264604"/>
                <a:gd name="connsiteY6" fmla="*/ 1333786 h 1426691"/>
                <a:gd name="connsiteX7" fmla="*/ 980760 w 1264604"/>
                <a:gd name="connsiteY7" fmla="*/ 579215 h 1426691"/>
                <a:gd name="connsiteX8" fmla="*/ 1100775 w 1264604"/>
                <a:gd name="connsiteY8" fmla="*/ 561022 h 1426691"/>
                <a:gd name="connsiteX9" fmla="*/ 1101061 w 1264604"/>
                <a:gd name="connsiteY9" fmla="*/ 560927 h 1426691"/>
                <a:gd name="connsiteX10" fmla="*/ 1177642 w 1264604"/>
                <a:gd name="connsiteY10" fmla="*/ 549497 h 1426691"/>
                <a:gd name="connsiteX11" fmla="*/ 1195549 w 1264604"/>
                <a:gd name="connsiteY11" fmla="*/ 546830 h 1426691"/>
                <a:gd name="connsiteX12" fmla="*/ 1252413 w 1264604"/>
                <a:gd name="connsiteY12" fmla="*/ 539687 h 1426691"/>
                <a:gd name="connsiteX13" fmla="*/ 1264605 w 1264604"/>
                <a:gd name="connsiteY13" fmla="*/ 537781 h 1426691"/>
                <a:gd name="connsiteX14" fmla="*/ 1194882 w 1264604"/>
                <a:gd name="connsiteY14" fmla="*/ 543115 h 1426691"/>
                <a:gd name="connsiteX15" fmla="*/ 1177070 w 1264604"/>
                <a:gd name="connsiteY15" fmla="*/ 545782 h 1426691"/>
                <a:gd name="connsiteX16" fmla="*/ 1100108 w 1264604"/>
                <a:gd name="connsiteY16" fmla="*/ 557308 h 1426691"/>
                <a:gd name="connsiteX17" fmla="*/ 981617 w 1264604"/>
                <a:gd name="connsiteY17" fmla="*/ 575786 h 1426691"/>
                <a:gd name="connsiteX18" fmla="*/ 622620 w 1264604"/>
                <a:gd name="connsiteY18" fmla="*/ 1400461 h 1426691"/>
                <a:gd name="connsiteX19" fmla="*/ 578233 w 1264604"/>
                <a:gd name="connsiteY19" fmla="*/ 1417130 h 1426691"/>
                <a:gd name="connsiteX20" fmla="*/ 400592 w 1264604"/>
                <a:gd name="connsiteY20" fmla="*/ 484727 h 1426691"/>
                <a:gd name="connsiteX21" fmla="*/ 251336 w 1264604"/>
                <a:gd name="connsiteY21" fmla="*/ 20955 h 1426691"/>
                <a:gd name="connsiteX22" fmla="*/ 186661 w 1264604"/>
                <a:gd name="connsiteY22" fmla="*/ 0 h 1426691"/>
                <a:gd name="connsiteX23" fmla="*/ 1019 w 1264604"/>
                <a:gd name="connsiteY23" fmla="*/ 678942 h 1426691"/>
                <a:gd name="connsiteX24" fmla="*/ 78743 w 1264604"/>
                <a:gd name="connsiteY24" fmla="*/ 617887 h 1426691"/>
                <a:gd name="connsiteX25" fmla="*/ 95411 w 1264604"/>
                <a:gd name="connsiteY25" fmla="*/ 734378 h 1426691"/>
                <a:gd name="connsiteX26" fmla="*/ 91220 w 1264604"/>
                <a:gd name="connsiteY26" fmla="*/ 570071 h 1426691"/>
                <a:gd name="connsiteX27" fmla="*/ 64550 w 1264604"/>
                <a:gd name="connsiteY27" fmla="*/ 569690 h 14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64604" h="1426691">
                  <a:moveTo>
                    <a:pt x="64550" y="569690"/>
                  </a:moveTo>
                  <a:cubicBezTo>
                    <a:pt x="45500" y="601123"/>
                    <a:pt x="39881" y="645509"/>
                    <a:pt x="1019" y="667703"/>
                  </a:cubicBezTo>
                  <a:cubicBezTo>
                    <a:pt x="17687" y="445675"/>
                    <a:pt x="1019" y="151543"/>
                    <a:pt x="188280" y="3334"/>
                  </a:cubicBezTo>
                  <a:cubicBezTo>
                    <a:pt x="216474" y="-1238"/>
                    <a:pt x="238953" y="4000"/>
                    <a:pt x="257241" y="15621"/>
                  </a:cubicBezTo>
                  <a:cubicBezTo>
                    <a:pt x="311915" y="50673"/>
                    <a:pt x="328488" y="143351"/>
                    <a:pt x="345157" y="201549"/>
                  </a:cubicBezTo>
                  <a:cubicBezTo>
                    <a:pt x="461743" y="612267"/>
                    <a:pt x="400687" y="1039558"/>
                    <a:pt x="578233" y="1417034"/>
                  </a:cubicBezTo>
                  <a:cubicBezTo>
                    <a:pt x="600427" y="1455896"/>
                    <a:pt x="639289" y="1367123"/>
                    <a:pt x="655958" y="1333786"/>
                  </a:cubicBezTo>
                  <a:cubicBezTo>
                    <a:pt x="766924" y="1089565"/>
                    <a:pt x="722537" y="712184"/>
                    <a:pt x="980760" y="579215"/>
                  </a:cubicBezTo>
                  <a:cubicBezTo>
                    <a:pt x="1021527" y="573310"/>
                    <a:pt x="1062389" y="566928"/>
                    <a:pt x="1100775" y="561022"/>
                  </a:cubicBezTo>
                  <a:lnTo>
                    <a:pt x="1101061" y="560927"/>
                  </a:lnTo>
                  <a:cubicBezTo>
                    <a:pt x="1128017" y="556736"/>
                    <a:pt x="1153543" y="552831"/>
                    <a:pt x="1177642" y="549497"/>
                  </a:cubicBezTo>
                  <a:cubicBezTo>
                    <a:pt x="1182404" y="548830"/>
                    <a:pt x="1188786" y="547878"/>
                    <a:pt x="1195549" y="546830"/>
                  </a:cubicBezTo>
                  <a:cubicBezTo>
                    <a:pt x="1213646" y="543878"/>
                    <a:pt x="1232887" y="540544"/>
                    <a:pt x="1252413" y="539687"/>
                  </a:cubicBezTo>
                  <a:cubicBezTo>
                    <a:pt x="1256509" y="538829"/>
                    <a:pt x="1260509" y="538163"/>
                    <a:pt x="1264605" y="537781"/>
                  </a:cubicBezTo>
                  <a:cubicBezTo>
                    <a:pt x="1240507" y="535876"/>
                    <a:pt x="1216885" y="539496"/>
                    <a:pt x="1194882" y="543115"/>
                  </a:cubicBezTo>
                  <a:cubicBezTo>
                    <a:pt x="1188310" y="544163"/>
                    <a:pt x="1181928" y="545116"/>
                    <a:pt x="1177070" y="545782"/>
                  </a:cubicBezTo>
                  <a:cubicBezTo>
                    <a:pt x="1152782" y="549212"/>
                    <a:pt x="1127159" y="553117"/>
                    <a:pt x="1100108" y="557308"/>
                  </a:cubicBezTo>
                  <a:cubicBezTo>
                    <a:pt x="1062104" y="563213"/>
                    <a:pt x="1021718" y="569405"/>
                    <a:pt x="981617" y="575786"/>
                  </a:cubicBezTo>
                  <a:cubicBezTo>
                    <a:pt x="694724" y="734473"/>
                    <a:pt x="777973" y="1134047"/>
                    <a:pt x="622620" y="1400461"/>
                  </a:cubicBezTo>
                  <a:cubicBezTo>
                    <a:pt x="611476" y="1417130"/>
                    <a:pt x="583758" y="1433798"/>
                    <a:pt x="578233" y="1417130"/>
                  </a:cubicBezTo>
                  <a:cubicBezTo>
                    <a:pt x="445074" y="1122998"/>
                    <a:pt x="467267" y="806577"/>
                    <a:pt x="400592" y="484727"/>
                  </a:cubicBezTo>
                  <a:cubicBezTo>
                    <a:pt x="371446" y="343853"/>
                    <a:pt x="380590" y="96869"/>
                    <a:pt x="251336" y="20955"/>
                  </a:cubicBezTo>
                  <a:cubicBezTo>
                    <a:pt x="232762" y="10192"/>
                    <a:pt x="211426" y="2857"/>
                    <a:pt x="186661" y="0"/>
                  </a:cubicBezTo>
                  <a:cubicBezTo>
                    <a:pt x="6543" y="157258"/>
                    <a:pt x="-4506" y="456914"/>
                    <a:pt x="1019" y="678942"/>
                  </a:cubicBezTo>
                  <a:cubicBezTo>
                    <a:pt x="23212" y="651224"/>
                    <a:pt x="45405" y="584645"/>
                    <a:pt x="78743" y="617887"/>
                  </a:cubicBezTo>
                  <a:cubicBezTo>
                    <a:pt x="112080" y="640080"/>
                    <a:pt x="106460" y="695611"/>
                    <a:pt x="95411" y="734378"/>
                  </a:cubicBezTo>
                  <a:cubicBezTo>
                    <a:pt x="100936" y="678847"/>
                    <a:pt x="112080" y="623411"/>
                    <a:pt x="91220" y="570071"/>
                  </a:cubicBezTo>
                  <a:cubicBezTo>
                    <a:pt x="85219" y="560165"/>
                    <a:pt x="76552" y="558832"/>
                    <a:pt x="64550" y="56969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7DC2C78-8273-42C0-A172-6BBDA17783E4}"/>
                </a:ext>
              </a:extLst>
            </p:cNvPr>
            <p:cNvSpPr/>
            <p:nvPr/>
          </p:nvSpPr>
          <p:spPr>
            <a:xfrm>
              <a:off x="11389571" y="5027536"/>
              <a:ext cx="1105330" cy="1430388"/>
            </a:xfrm>
            <a:custGeom>
              <a:avLst/>
              <a:gdLst>
                <a:gd name="connsiteX0" fmla="*/ 48913 w 1105330"/>
                <a:gd name="connsiteY0" fmla="*/ 417595 h 1430388"/>
                <a:gd name="connsiteX1" fmla="*/ 106158 w 1105330"/>
                <a:gd name="connsiteY1" fmla="*/ 13926 h 1430388"/>
                <a:gd name="connsiteX2" fmla="*/ 165880 w 1105330"/>
                <a:gd name="connsiteY2" fmla="*/ 39548 h 1430388"/>
                <a:gd name="connsiteX3" fmla="*/ 275418 w 1105330"/>
                <a:gd name="connsiteY3" fmla="*/ 359207 h 1430388"/>
                <a:gd name="connsiteX4" fmla="*/ 475252 w 1105330"/>
                <a:gd name="connsiteY4" fmla="*/ 1430388 h 1430388"/>
                <a:gd name="connsiteX5" fmla="*/ 541832 w 1105330"/>
                <a:gd name="connsiteY5" fmla="*/ 1291609 h 1430388"/>
                <a:gd name="connsiteX6" fmla="*/ 866825 w 1105330"/>
                <a:gd name="connsiteY6" fmla="*/ 486937 h 1430388"/>
                <a:gd name="connsiteX7" fmla="*/ 1018272 w 1105330"/>
                <a:gd name="connsiteY7" fmla="*/ 464744 h 1430388"/>
                <a:gd name="connsiteX8" fmla="*/ 1035703 w 1105330"/>
                <a:gd name="connsiteY8" fmla="*/ 461981 h 1430388"/>
                <a:gd name="connsiteX9" fmla="*/ 1051991 w 1105330"/>
                <a:gd name="connsiteY9" fmla="*/ 459314 h 1430388"/>
                <a:gd name="connsiteX10" fmla="*/ 1059325 w 1105330"/>
                <a:gd name="connsiteY10" fmla="*/ 458076 h 1430388"/>
                <a:gd name="connsiteX11" fmla="*/ 1062849 w 1105330"/>
                <a:gd name="connsiteY11" fmla="*/ 457505 h 1430388"/>
                <a:gd name="connsiteX12" fmla="*/ 1105331 w 1105330"/>
                <a:gd name="connsiteY12" fmla="*/ 438264 h 1430388"/>
                <a:gd name="connsiteX13" fmla="*/ 1057230 w 1105330"/>
                <a:gd name="connsiteY13" fmla="*/ 446456 h 1430388"/>
                <a:gd name="connsiteX14" fmla="*/ 1049991 w 1105330"/>
                <a:gd name="connsiteY14" fmla="*/ 447694 h 1430388"/>
                <a:gd name="connsiteX15" fmla="*/ 1033798 w 1105330"/>
                <a:gd name="connsiteY15" fmla="*/ 450266 h 1430388"/>
                <a:gd name="connsiteX16" fmla="*/ 1016367 w 1105330"/>
                <a:gd name="connsiteY16" fmla="*/ 453028 h 1430388"/>
                <a:gd name="connsiteX17" fmla="*/ 895019 w 1105330"/>
                <a:gd name="connsiteY17" fmla="*/ 471602 h 1430388"/>
                <a:gd name="connsiteX18" fmla="*/ 547356 w 1105330"/>
                <a:gd name="connsiteY18" fmla="*/ 1280465 h 1430388"/>
                <a:gd name="connsiteX19" fmla="*/ 469632 w 1105330"/>
                <a:gd name="connsiteY19" fmla="*/ 1402575 h 1430388"/>
                <a:gd name="connsiteX20" fmla="*/ 408577 w 1105330"/>
                <a:gd name="connsiteY20" fmla="*/ 1252747 h 1430388"/>
                <a:gd name="connsiteX21" fmla="*/ 214362 w 1105330"/>
                <a:gd name="connsiteY21" fmla="*/ 109461 h 1430388"/>
                <a:gd name="connsiteX22" fmla="*/ 175024 w 1105330"/>
                <a:gd name="connsiteY22" fmla="*/ 31737 h 1430388"/>
                <a:gd name="connsiteX23" fmla="*/ 99491 w 1105330"/>
                <a:gd name="connsiteY23" fmla="*/ 3543 h 1430388"/>
                <a:gd name="connsiteX24" fmla="*/ 37769 w 1105330"/>
                <a:gd name="connsiteY24" fmla="*/ 421786 h 1430388"/>
                <a:gd name="connsiteX25" fmla="*/ 54437 w 1105330"/>
                <a:gd name="connsiteY25" fmla="*/ 515131 h 1430388"/>
                <a:gd name="connsiteX26" fmla="*/ 46722 w 1105330"/>
                <a:gd name="connsiteY26" fmla="*/ 589712 h 1430388"/>
                <a:gd name="connsiteX27" fmla="*/ 58438 w 1105330"/>
                <a:gd name="connsiteY27" fmla="*/ 591331 h 1430388"/>
                <a:gd name="connsiteX28" fmla="*/ 66248 w 1105330"/>
                <a:gd name="connsiteY28" fmla="*/ 514274 h 1430388"/>
                <a:gd name="connsiteX29" fmla="*/ 48913 w 1105330"/>
                <a:gd name="connsiteY29" fmla="*/ 417595 h 143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05330" h="1430388">
                  <a:moveTo>
                    <a:pt x="48913" y="417595"/>
                  </a:moveTo>
                  <a:cubicBezTo>
                    <a:pt x="3479" y="287007"/>
                    <a:pt x="-24239" y="109461"/>
                    <a:pt x="106158" y="13926"/>
                  </a:cubicBezTo>
                  <a:cubicBezTo>
                    <a:pt x="129780" y="17831"/>
                    <a:pt x="149402" y="26784"/>
                    <a:pt x="165880" y="39548"/>
                  </a:cubicBezTo>
                  <a:cubicBezTo>
                    <a:pt x="248462" y="103270"/>
                    <a:pt x="252272" y="262052"/>
                    <a:pt x="275418" y="359207"/>
                  </a:cubicBezTo>
                  <a:cubicBezTo>
                    <a:pt x="364190" y="719919"/>
                    <a:pt x="314279" y="1108443"/>
                    <a:pt x="475252" y="1430388"/>
                  </a:cubicBezTo>
                  <a:cubicBezTo>
                    <a:pt x="525163" y="1397051"/>
                    <a:pt x="525163" y="1335995"/>
                    <a:pt x="541832" y="1291609"/>
                  </a:cubicBezTo>
                  <a:cubicBezTo>
                    <a:pt x="652798" y="1030719"/>
                    <a:pt x="613936" y="653339"/>
                    <a:pt x="866825" y="486937"/>
                  </a:cubicBezTo>
                  <a:cubicBezTo>
                    <a:pt x="917498" y="480555"/>
                    <a:pt x="969504" y="472459"/>
                    <a:pt x="1018272" y="464744"/>
                  </a:cubicBezTo>
                  <a:lnTo>
                    <a:pt x="1035703" y="461981"/>
                  </a:lnTo>
                  <a:cubicBezTo>
                    <a:pt x="1040942" y="461124"/>
                    <a:pt x="1046466" y="460267"/>
                    <a:pt x="1051991" y="459314"/>
                  </a:cubicBezTo>
                  <a:lnTo>
                    <a:pt x="1059325" y="458076"/>
                  </a:lnTo>
                  <a:cubicBezTo>
                    <a:pt x="1060468" y="457886"/>
                    <a:pt x="1061706" y="457695"/>
                    <a:pt x="1062849" y="457505"/>
                  </a:cubicBezTo>
                  <a:cubicBezTo>
                    <a:pt x="1077137" y="451218"/>
                    <a:pt x="1091329" y="444836"/>
                    <a:pt x="1105331" y="438264"/>
                  </a:cubicBezTo>
                  <a:cubicBezTo>
                    <a:pt x="1089424" y="440931"/>
                    <a:pt x="1073422" y="443693"/>
                    <a:pt x="1057230" y="446456"/>
                  </a:cubicBezTo>
                  <a:lnTo>
                    <a:pt x="1049991" y="447694"/>
                  </a:lnTo>
                  <a:cubicBezTo>
                    <a:pt x="1044466" y="448646"/>
                    <a:pt x="1039132" y="449504"/>
                    <a:pt x="1033798" y="450266"/>
                  </a:cubicBezTo>
                  <a:lnTo>
                    <a:pt x="1016367" y="453028"/>
                  </a:lnTo>
                  <a:cubicBezTo>
                    <a:pt x="976553" y="459314"/>
                    <a:pt x="935405" y="465791"/>
                    <a:pt x="895019" y="471602"/>
                  </a:cubicBezTo>
                  <a:cubicBezTo>
                    <a:pt x="608411" y="603332"/>
                    <a:pt x="652798" y="1014051"/>
                    <a:pt x="547356" y="1280465"/>
                  </a:cubicBezTo>
                  <a:cubicBezTo>
                    <a:pt x="525163" y="1324851"/>
                    <a:pt x="525163" y="1408100"/>
                    <a:pt x="469632" y="1402575"/>
                  </a:cubicBezTo>
                  <a:cubicBezTo>
                    <a:pt x="419721" y="1391431"/>
                    <a:pt x="425246" y="1308182"/>
                    <a:pt x="408577" y="1252747"/>
                  </a:cubicBezTo>
                  <a:cubicBezTo>
                    <a:pt x="319804" y="864222"/>
                    <a:pt x="341997" y="481317"/>
                    <a:pt x="214362" y="109461"/>
                  </a:cubicBezTo>
                  <a:cubicBezTo>
                    <a:pt x="206075" y="87268"/>
                    <a:pt x="193598" y="55359"/>
                    <a:pt x="175024" y="31737"/>
                  </a:cubicBezTo>
                  <a:cubicBezTo>
                    <a:pt x="156545" y="8115"/>
                    <a:pt x="131971" y="-7315"/>
                    <a:pt x="99491" y="3543"/>
                  </a:cubicBezTo>
                  <a:cubicBezTo>
                    <a:pt x="-29764" y="103937"/>
                    <a:pt x="-13095" y="281578"/>
                    <a:pt x="37769" y="421786"/>
                  </a:cubicBezTo>
                  <a:cubicBezTo>
                    <a:pt x="49389" y="454933"/>
                    <a:pt x="53961" y="486651"/>
                    <a:pt x="54437" y="515131"/>
                  </a:cubicBezTo>
                  <a:cubicBezTo>
                    <a:pt x="54914" y="543611"/>
                    <a:pt x="51389" y="568947"/>
                    <a:pt x="46722" y="589712"/>
                  </a:cubicBezTo>
                  <a:cubicBezTo>
                    <a:pt x="50627" y="590283"/>
                    <a:pt x="54533" y="590760"/>
                    <a:pt x="58438" y="591331"/>
                  </a:cubicBezTo>
                  <a:cubicBezTo>
                    <a:pt x="63200" y="569804"/>
                    <a:pt x="66820" y="543611"/>
                    <a:pt x="66248" y="514274"/>
                  </a:cubicBezTo>
                  <a:cubicBezTo>
                    <a:pt x="65582" y="484651"/>
                    <a:pt x="60819" y="452076"/>
                    <a:pt x="48913" y="41759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F52C097-D441-428E-9A7E-3B81329D650D}"/>
                </a:ext>
              </a:extLst>
            </p:cNvPr>
            <p:cNvSpPr/>
            <p:nvPr/>
          </p:nvSpPr>
          <p:spPr>
            <a:xfrm>
              <a:off x="11451953" y="5171818"/>
              <a:ext cx="945316" cy="1401644"/>
            </a:xfrm>
            <a:custGeom>
              <a:avLst/>
              <a:gdLst>
                <a:gd name="connsiteX0" fmla="*/ 20915 w 945316"/>
                <a:gd name="connsiteY0" fmla="*/ 195208 h 1401644"/>
                <a:gd name="connsiteX1" fmla="*/ 1580 w 945316"/>
                <a:gd name="connsiteY1" fmla="*/ 120913 h 1401644"/>
                <a:gd name="connsiteX2" fmla="*/ 13105 w 945316"/>
                <a:gd name="connsiteY2" fmla="*/ 48428 h 1401644"/>
                <a:gd name="connsiteX3" fmla="*/ 63111 w 945316"/>
                <a:gd name="connsiteY3" fmla="*/ 4042 h 1401644"/>
                <a:gd name="connsiteX4" fmla="*/ 323906 w 945316"/>
                <a:gd name="connsiteY4" fmla="*/ 1141803 h 1401644"/>
                <a:gd name="connsiteX5" fmla="*/ 373817 w 945316"/>
                <a:gd name="connsiteY5" fmla="*/ 1330493 h 1401644"/>
                <a:gd name="connsiteX6" fmla="*/ 440396 w 945316"/>
                <a:gd name="connsiteY6" fmla="*/ 1313824 h 1401644"/>
                <a:gd name="connsiteX7" fmla="*/ 782630 w 945316"/>
                <a:gd name="connsiteY7" fmla="*/ 366944 h 1401644"/>
                <a:gd name="connsiteX8" fmla="*/ 928362 w 945316"/>
                <a:gd name="connsiteY8" fmla="*/ 342941 h 1401644"/>
                <a:gd name="connsiteX9" fmla="*/ 945317 w 945316"/>
                <a:gd name="connsiteY9" fmla="*/ 336274 h 1401644"/>
                <a:gd name="connsiteX10" fmla="*/ 763865 w 945316"/>
                <a:gd name="connsiteY10" fmla="*/ 374088 h 1401644"/>
                <a:gd name="connsiteX11" fmla="*/ 457065 w 945316"/>
                <a:gd name="connsiteY11" fmla="*/ 1275058 h 1401644"/>
                <a:gd name="connsiteX12" fmla="*/ 412679 w 945316"/>
                <a:gd name="connsiteY12" fmla="*/ 1358306 h 1401644"/>
                <a:gd name="connsiteX13" fmla="*/ 329430 w 945316"/>
                <a:gd name="connsiteY13" fmla="*/ 1141898 h 1401644"/>
                <a:gd name="connsiteX14" fmla="*/ 68636 w 945316"/>
                <a:gd name="connsiteY14" fmla="*/ 9661 h 1401644"/>
                <a:gd name="connsiteX15" fmla="*/ 16534 w 945316"/>
                <a:gd name="connsiteY15" fmla="*/ 35379 h 1401644"/>
                <a:gd name="connsiteX16" fmla="*/ 1961 w 945316"/>
                <a:gd name="connsiteY16" fmla="*/ 131772 h 1401644"/>
                <a:gd name="connsiteX17" fmla="*/ 15391 w 945316"/>
                <a:gd name="connsiteY17" fmla="*/ 186826 h 1401644"/>
                <a:gd name="connsiteX18" fmla="*/ 51967 w 945316"/>
                <a:gd name="connsiteY18" fmla="*/ 464670 h 1401644"/>
                <a:gd name="connsiteX19" fmla="*/ 62063 w 945316"/>
                <a:gd name="connsiteY19" fmla="*/ 349609 h 1401644"/>
                <a:gd name="connsiteX20" fmla="*/ 20915 w 945316"/>
                <a:gd name="connsiteY20" fmla="*/ 195208 h 1401644"/>
                <a:gd name="connsiteX21" fmla="*/ 398582 w 945316"/>
                <a:gd name="connsiteY21" fmla="*/ 1401645 h 1401644"/>
                <a:gd name="connsiteX22" fmla="*/ 333145 w 945316"/>
                <a:gd name="connsiteY22" fmla="*/ 1195143 h 1401644"/>
                <a:gd name="connsiteX23" fmla="*/ 398582 w 945316"/>
                <a:gd name="connsiteY23" fmla="*/ 1401645 h 140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5316" h="1401644">
                  <a:moveTo>
                    <a:pt x="20915" y="195208"/>
                  </a:moveTo>
                  <a:cubicBezTo>
                    <a:pt x="11486" y="171777"/>
                    <a:pt x="3961" y="146155"/>
                    <a:pt x="1580" y="120913"/>
                  </a:cubicBezTo>
                  <a:cubicBezTo>
                    <a:pt x="-802" y="95672"/>
                    <a:pt x="1961" y="70717"/>
                    <a:pt x="13105" y="48428"/>
                  </a:cubicBezTo>
                  <a:cubicBezTo>
                    <a:pt x="29774" y="26235"/>
                    <a:pt x="46442" y="-12627"/>
                    <a:pt x="63111" y="4042"/>
                  </a:cubicBezTo>
                  <a:cubicBezTo>
                    <a:pt x="335050" y="298174"/>
                    <a:pt x="229608" y="758802"/>
                    <a:pt x="323906" y="1141803"/>
                  </a:cubicBezTo>
                  <a:cubicBezTo>
                    <a:pt x="340574" y="1208383"/>
                    <a:pt x="346099" y="1269438"/>
                    <a:pt x="373817" y="1330493"/>
                  </a:cubicBezTo>
                  <a:cubicBezTo>
                    <a:pt x="396010" y="1369355"/>
                    <a:pt x="423728" y="1341542"/>
                    <a:pt x="440396" y="1313824"/>
                  </a:cubicBezTo>
                  <a:cubicBezTo>
                    <a:pt x="579176" y="1008548"/>
                    <a:pt x="523645" y="597925"/>
                    <a:pt x="782630" y="366944"/>
                  </a:cubicBezTo>
                  <a:cubicBezTo>
                    <a:pt x="826635" y="359610"/>
                    <a:pt x="874736" y="352276"/>
                    <a:pt x="928362" y="342941"/>
                  </a:cubicBezTo>
                  <a:cubicBezTo>
                    <a:pt x="934077" y="340750"/>
                    <a:pt x="939697" y="338560"/>
                    <a:pt x="945317" y="336274"/>
                  </a:cubicBezTo>
                  <a:cubicBezTo>
                    <a:pt x="879975" y="347894"/>
                    <a:pt x="820349" y="357514"/>
                    <a:pt x="763865" y="374088"/>
                  </a:cubicBezTo>
                  <a:cubicBezTo>
                    <a:pt x="540314" y="614594"/>
                    <a:pt x="568031" y="980926"/>
                    <a:pt x="457065" y="1275058"/>
                  </a:cubicBezTo>
                  <a:cubicBezTo>
                    <a:pt x="445921" y="1308395"/>
                    <a:pt x="445921" y="1363831"/>
                    <a:pt x="412679" y="1358306"/>
                  </a:cubicBezTo>
                  <a:cubicBezTo>
                    <a:pt x="329430" y="1352782"/>
                    <a:pt x="346099" y="1214002"/>
                    <a:pt x="329430" y="1141898"/>
                  </a:cubicBezTo>
                  <a:cubicBezTo>
                    <a:pt x="223988" y="758993"/>
                    <a:pt x="340574" y="303889"/>
                    <a:pt x="68636" y="9661"/>
                  </a:cubicBezTo>
                  <a:cubicBezTo>
                    <a:pt x="49205" y="-9770"/>
                    <a:pt x="29774" y="6899"/>
                    <a:pt x="16534" y="35379"/>
                  </a:cubicBezTo>
                  <a:cubicBezTo>
                    <a:pt x="3294" y="63859"/>
                    <a:pt x="-3659" y="104054"/>
                    <a:pt x="1961" y="131772"/>
                  </a:cubicBezTo>
                  <a:cubicBezTo>
                    <a:pt x="5675" y="150250"/>
                    <a:pt x="10343" y="168538"/>
                    <a:pt x="15391" y="186826"/>
                  </a:cubicBezTo>
                  <a:cubicBezTo>
                    <a:pt x="40442" y="278171"/>
                    <a:pt x="75113" y="367611"/>
                    <a:pt x="51967" y="464670"/>
                  </a:cubicBezTo>
                  <a:cubicBezTo>
                    <a:pt x="68636" y="425809"/>
                    <a:pt x="63111" y="386947"/>
                    <a:pt x="62063" y="349609"/>
                  </a:cubicBezTo>
                  <a:cubicBezTo>
                    <a:pt x="57968" y="304936"/>
                    <a:pt x="46061" y="251215"/>
                    <a:pt x="20915" y="195208"/>
                  </a:cubicBezTo>
                  <a:close/>
                  <a:moveTo>
                    <a:pt x="398582" y="1401645"/>
                  </a:moveTo>
                  <a:cubicBezTo>
                    <a:pt x="373436" y="1365164"/>
                    <a:pt x="351814" y="1290774"/>
                    <a:pt x="333145" y="1195143"/>
                  </a:cubicBezTo>
                  <a:cubicBezTo>
                    <a:pt x="351909" y="1291155"/>
                    <a:pt x="373531" y="1365450"/>
                    <a:pt x="398582" y="140164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76E80A4-FEA8-4938-AFE0-42A940AF3670}"/>
                </a:ext>
              </a:extLst>
            </p:cNvPr>
            <p:cNvSpPr/>
            <p:nvPr/>
          </p:nvSpPr>
          <p:spPr>
            <a:xfrm>
              <a:off x="9893338" y="2077282"/>
              <a:ext cx="3132020" cy="3786759"/>
            </a:xfrm>
            <a:custGeom>
              <a:avLst/>
              <a:gdLst>
                <a:gd name="connsiteX0" fmla="*/ 121253 w 3132020"/>
                <a:gd name="connsiteY0" fmla="*/ 1601343 h 3786759"/>
                <a:gd name="connsiteX1" fmla="*/ 367475 w 3132020"/>
                <a:gd name="connsiteY1" fmla="*/ 1583436 h 3786759"/>
                <a:gd name="connsiteX2" fmla="*/ 406337 w 3132020"/>
                <a:gd name="connsiteY2" fmla="*/ 1611154 h 3786759"/>
                <a:gd name="connsiteX3" fmla="*/ 475012 w 3132020"/>
                <a:gd name="connsiteY3" fmla="*/ 1713929 h 3786759"/>
                <a:gd name="connsiteX4" fmla="*/ 552260 w 3132020"/>
                <a:gd name="connsiteY4" fmla="*/ 1705642 h 3786759"/>
                <a:gd name="connsiteX5" fmla="*/ 649415 w 3132020"/>
                <a:gd name="connsiteY5" fmla="*/ 1707356 h 3786759"/>
                <a:gd name="connsiteX6" fmla="*/ 672179 w 3132020"/>
                <a:gd name="connsiteY6" fmla="*/ 1794986 h 3786759"/>
                <a:gd name="connsiteX7" fmla="*/ 680371 w 3132020"/>
                <a:gd name="connsiteY7" fmla="*/ 1916430 h 3786759"/>
                <a:gd name="connsiteX8" fmla="*/ 705517 w 3132020"/>
                <a:gd name="connsiteY8" fmla="*/ 2002155 h 3786759"/>
                <a:gd name="connsiteX9" fmla="*/ 739235 w 3132020"/>
                <a:gd name="connsiteY9" fmla="*/ 2138363 h 3786759"/>
                <a:gd name="connsiteX10" fmla="*/ 772573 w 3132020"/>
                <a:gd name="connsiteY10" fmla="*/ 2554605 h 3786759"/>
                <a:gd name="connsiteX11" fmla="*/ 953453 w 3132020"/>
                <a:gd name="connsiteY11" fmla="*/ 2638520 h 3786759"/>
                <a:gd name="connsiteX12" fmla="*/ 991076 w 3132020"/>
                <a:gd name="connsiteY12" fmla="*/ 2696432 h 3786759"/>
                <a:gd name="connsiteX13" fmla="*/ 1022318 w 3132020"/>
                <a:gd name="connsiteY13" fmla="*/ 2759964 h 3786759"/>
                <a:gd name="connsiteX14" fmla="*/ 1083374 w 3132020"/>
                <a:gd name="connsiteY14" fmla="*/ 2821019 h 3786759"/>
                <a:gd name="connsiteX15" fmla="*/ 1149953 w 3132020"/>
                <a:gd name="connsiteY15" fmla="*/ 2804350 h 3786759"/>
                <a:gd name="connsiteX16" fmla="*/ 1394079 w 3132020"/>
                <a:gd name="connsiteY16" fmla="*/ 2214753 h 3786759"/>
                <a:gd name="connsiteX17" fmla="*/ 1435513 w 3132020"/>
                <a:gd name="connsiteY17" fmla="*/ 2145316 h 3786759"/>
                <a:gd name="connsiteX18" fmla="*/ 1480566 w 3132020"/>
                <a:gd name="connsiteY18" fmla="*/ 2077879 h 3786759"/>
                <a:gd name="connsiteX19" fmla="*/ 1546670 w 3132020"/>
                <a:gd name="connsiteY19" fmla="*/ 2043875 h 3786759"/>
                <a:gd name="connsiteX20" fmla="*/ 1636109 w 3132020"/>
                <a:gd name="connsiteY20" fmla="*/ 2062067 h 3786759"/>
                <a:gd name="connsiteX21" fmla="*/ 1788890 w 3132020"/>
                <a:gd name="connsiteY21" fmla="*/ 2182082 h 3786759"/>
                <a:gd name="connsiteX22" fmla="*/ 1982534 w 3132020"/>
                <a:gd name="connsiteY22" fmla="*/ 2765489 h 3786759"/>
                <a:gd name="connsiteX23" fmla="*/ 2038064 w 3132020"/>
                <a:gd name="connsiteY23" fmla="*/ 2915317 h 3786759"/>
                <a:gd name="connsiteX24" fmla="*/ 2093595 w 3132020"/>
                <a:gd name="connsiteY24" fmla="*/ 2887599 h 3786759"/>
                <a:gd name="connsiteX25" fmla="*/ 2265617 w 3132020"/>
                <a:gd name="connsiteY25" fmla="*/ 2704433 h 3786759"/>
                <a:gd name="connsiteX26" fmla="*/ 2380012 w 3132020"/>
                <a:gd name="connsiteY26" fmla="*/ 2834640 h 3786759"/>
                <a:gd name="connsiteX27" fmla="*/ 2508980 w 3132020"/>
                <a:gd name="connsiteY27" fmla="*/ 2996279 h 3786759"/>
                <a:gd name="connsiteX28" fmla="*/ 2636615 w 3132020"/>
                <a:gd name="connsiteY28" fmla="*/ 3022949 h 3786759"/>
                <a:gd name="connsiteX29" fmla="*/ 2787205 w 3132020"/>
                <a:gd name="connsiteY29" fmla="*/ 3231737 h 3786759"/>
                <a:gd name="connsiteX30" fmla="*/ 3025902 w 3132020"/>
                <a:gd name="connsiteY30" fmla="*/ 3786759 h 3786759"/>
                <a:gd name="connsiteX31" fmla="*/ 3131344 w 3132020"/>
                <a:gd name="connsiteY31" fmla="*/ 3348323 h 3786759"/>
                <a:gd name="connsiteX32" fmla="*/ 3020378 w 3132020"/>
                <a:gd name="connsiteY32" fmla="*/ 3298412 h 3786759"/>
                <a:gd name="connsiteX33" fmla="*/ 2627567 w 3132020"/>
                <a:gd name="connsiteY33" fmla="*/ 2405729 h 3786759"/>
                <a:gd name="connsiteX34" fmla="*/ 2527554 w 3132020"/>
                <a:gd name="connsiteY34" fmla="*/ 2349246 h 3786759"/>
                <a:gd name="connsiteX35" fmla="*/ 2325815 w 3132020"/>
                <a:gd name="connsiteY35" fmla="*/ 2325338 h 3786759"/>
                <a:gd name="connsiteX36" fmla="*/ 2015871 w 3132020"/>
                <a:gd name="connsiteY36" fmla="*/ 2332673 h 3786759"/>
                <a:gd name="connsiteX37" fmla="*/ 1754981 w 3132020"/>
                <a:gd name="connsiteY37" fmla="*/ 1644491 h 3786759"/>
                <a:gd name="connsiteX38" fmla="*/ 1743837 w 3132020"/>
                <a:gd name="connsiteY38" fmla="*/ 1572387 h 3786759"/>
                <a:gd name="connsiteX39" fmla="*/ 1873663 w 3132020"/>
                <a:gd name="connsiteY39" fmla="*/ 1249966 h 3786759"/>
                <a:gd name="connsiteX40" fmla="*/ 1833372 w 3132020"/>
                <a:gd name="connsiteY40" fmla="*/ 1083469 h 3786759"/>
                <a:gd name="connsiteX41" fmla="*/ 1780127 w 3132020"/>
                <a:gd name="connsiteY41" fmla="*/ 1043083 h 3786759"/>
                <a:gd name="connsiteX42" fmla="*/ 1705070 w 3132020"/>
                <a:gd name="connsiteY42" fmla="*/ 933831 h 3786759"/>
                <a:gd name="connsiteX43" fmla="*/ 1718310 w 3132020"/>
                <a:gd name="connsiteY43" fmla="*/ 707327 h 3786759"/>
                <a:gd name="connsiteX44" fmla="*/ 1715357 w 3132020"/>
                <a:gd name="connsiteY44" fmla="*/ 524066 h 3786759"/>
                <a:gd name="connsiteX45" fmla="*/ 1678115 w 3132020"/>
                <a:gd name="connsiteY45" fmla="*/ 435483 h 3786759"/>
                <a:gd name="connsiteX46" fmla="*/ 1594580 w 3132020"/>
                <a:gd name="connsiteY46" fmla="*/ 279083 h 3786759"/>
                <a:gd name="connsiteX47" fmla="*/ 1375220 w 3132020"/>
                <a:gd name="connsiteY47" fmla="*/ 144971 h 3786759"/>
                <a:gd name="connsiteX48" fmla="*/ 1226058 w 3132020"/>
                <a:gd name="connsiteY48" fmla="*/ 24670 h 3786759"/>
                <a:gd name="connsiteX49" fmla="*/ 1221010 w 3132020"/>
                <a:gd name="connsiteY49" fmla="*/ 0 h 3786759"/>
                <a:gd name="connsiteX50" fmla="*/ 1209770 w 3132020"/>
                <a:gd name="connsiteY50" fmla="*/ 3810 h 3786759"/>
                <a:gd name="connsiteX51" fmla="*/ 1214914 w 3132020"/>
                <a:gd name="connsiteY51" fmla="*/ 28385 h 3786759"/>
                <a:gd name="connsiteX52" fmla="*/ 1371314 w 3132020"/>
                <a:gd name="connsiteY52" fmla="*/ 156020 h 3786759"/>
                <a:gd name="connsiteX53" fmla="*/ 1667161 w 3132020"/>
                <a:gd name="connsiteY53" fmla="*/ 439674 h 3786759"/>
                <a:gd name="connsiteX54" fmla="*/ 1704880 w 3132020"/>
                <a:gd name="connsiteY54" fmla="*/ 529304 h 3786759"/>
                <a:gd name="connsiteX55" fmla="*/ 1707166 w 3132020"/>
                <a:gd name="connsiteY55" fmla="*/ 703802 h 3786759"/>
                <a:gd name="connsiteX56" fmla="*/ 1693640 w 3132020"/>
                <a:gd name="connsiteY56" fmla="*/ 936593 h 3786759"/>
                <a:gd name="connsiteX57" fmla="*/ 1776222 w 3132020"/>
                <a:gd name="connsiteY57" fmla="*/ 1054227 h 3786759"/>
                <a:gd name="connsiteX58" fmla="*/ 1824514 w 3132020"/>
                <a:gd name="connsiteY58" fmla="*/ 1091946 h 3786759"/>
                <a:gd name="connsiteX59" fmla="*/ 1861947 w 3132020"/>
                <a:gd name="connsiteY59" fmla="*/ 1251204 h 3786759"/>
                <a:gd name="connsiteX60" fmla="*/ 1841373 w 3132020"/>
                <a:gd name="connsiteY60" fmla="*/ 1422940 h 3786759"/>
                <a:gd name="connsiteX61" fmla="*/ 1774031 w 3132020"/>
                <a:gd name="connsiteY61" fmla="*/ 1507998 h 3786759"/>
                <a:gd name="connsiteX62" fmla="*/ 1726406 w 3132020"/>
                <a:gd name="connsiteY62" fmla="*/ 1576007 h 3786759"/>
                <a:gd name="connsiteX63" fmla="*/ 1773745 w 3132020"/>
                <a:gd name="connsiteY63" fmla="*/ 1688497 h 3786759"/>
                <a:gd name="connsiteX64" fmla="*/ 1965865 w 3132020"/>
                <a:gd name="connsiteY64" fmla="*/ 2243804 h 3786759"/>
                <a:gd name="connsiteX65" fmla="*/ 2087975 w 3132020"/>
                <a:gd name="connsiteY65" fmla="*/ 2415826 h 3786759"/>
                <a:gd name="connsiteX66" fmla="*/ 2248948 w 3132020"/>
                <a:gd name="connsiteY66" fmla="*/ 2354771 h 3786759"/>
                <a:gd name="connsiteX67" fmla="*/ 2322481 w 3132020"/>
                <a:gd name="connsiteY67" fmla="*/ 2336197 h 3786759"/>
                <a:gd name="connsiteX68" fmla="*/ 2522792 w 3132020"/>
                <a:gd name="connsiteY68" fmla="*/ 2360009 h 3786759"/>
                <a:gd name="connsiteX69" fmla="*/ 2621566 w 3132020"/>
                <a:gd name="connsiteY69" fmla="*/ 2414969 h 3786759"/>
                <a:gd name="connsiteX70" fmla="*/ 3031522 w 3132020"/>
                <a:gd name="connsiteY70" fmla="*/ 3353753 h 3786759"/>
                <a:gd name="connsiteX71" fmla="*/ 3120295 w 3132020"/>
                <a:gd name="connsiteY71" fmla="*/ 3398139 h 3786759"/>
                <a:gd name="connsiteX72" fmla="*/ 3020378 w 3132020"/>
                <a:gd name="connsiteY72" fmla="*/ 3764471 h 3786759"/>
                <a:gd name="connsiteX73" fmla="*/ 2975991 w 3132020"/>
                <a:gd name="connsiteY73" fmla="*/ 3742277 h 3786759"/>
                <a:gd name="connsiteX74" fmla="*/ 2612708 w 3132020"/>
                <a:gd name="connsiteY74" fmla="*/ 3017711 h 3786759"/>
                <a:gd name="connsiteX75" fmla="*/ 2513838 w 3132020"/>
                <a:gd name="connsiteY75" fmla="*/ 2985421 h 3786759"/>
                <a:gd name="connsiteX76" fmla="*/ 2392109 w 3132020"/>
                <a:gd name="connsiteY76" fmla="*/ 2830925 h 3786759"/>
                <a:gd name="connsiteX77" fmla="*/ 2298954 w 3132020"/>
                <a:gd name="connsiteY77" fmla="*/ 2676620 h 3786759"/>
                <a:gd name="connsiteX78" fmla="*/ 2215706 w 3132020"/>
                <a:gd name="connsiteY78" fmla="*/ 2709958 h 3786759"/>
                <a:gd name="connsiteX79" fmla="*/ 2038064 w 3132020"/>
                <a:gd name="connsiteY79" fmla="*/ 2876455 h 3786759"/>
                <a:gd name="connsiteX80" fmla="*/ 2004727 w 3132020"/>
                <a:gd name="connsiteY80" fmla="*/ 2598992 h 3786759"/>
                <a:gd name="connsiteX81" fmla="*/ 1793081 w 3132020"/>
                <a:gd name="connsiteY81" fmla="*/ 2170557 h 3786759"/>
                <a:gd name="connsiteX82" fmla="*/ 1640110 w 3132020"/>
                <a:gd name="connsiteY82" fmla="*/ 2051114 h 3786759"/>
                <a:gd name="connsiteX83" fmla="*/ 1544193 w 3132020"/>
                <a:gd name="connsiteY83" fmla="*/ 2032064 h 3786759"/>
                <a:gd name="connsiteX84" fmla="*/ 1470851 w 3132020"/>
                <a:gd name="connsiteY84" fmla="*/ 2073021 h 3786759"/>
                <a:gd name="connsiteX85" fmla="*/ 1386840 w 3132020"/>
                <a:gd name="connsiteY85" fmla="*/ 2208657 h 3786759"/>
                <a:gd name="connsiteX86" fmla="*/ 1349407 w 3132020"/>
                <a:gd name="connsiteY86" fmla="*/ 2279047 h 3786759"/>
                <a:gd name="connsiteX87" fmla="*/ 1144429 w 3132020"/>
                <a:gd name="connsiteY87" fmla="*/ 2776728 h 3786759"/>
                <a:gd name="connsiteX88" fmla="*/ 1061180 w 3132020"/>
                <a:gd name="connsiteY88" fmla="*/ 2776728 h 3786759"/>
                <a:gd name="connsiteX89" fmla="*/ 1015175 w 3132020"/>
                <a:gd name="connsiteY89" fmla="*/ 2721579 h 3786759"/>
                <a:gd name="connsiteX90" fmla="*/ 980980 w 3132020"/>
                <a:gd name="connsiteY90" fmla="*/ 2673096 h 3786759"/>
                <a:gd name="connsiteX91" fmla="*/ 948119 w 3132020"/>
                <a:gd name="connsiteY91" fmla="*/ 2623662 h 3786759"/>
                <a:gd name="connsiteX92" fmla="*/ 755809 w 3132020"/>
                <a:gd name="connsiteY92" fmla="*/ 2526887 h 3786759"/>
                <a:gd name="connsiteX93" fmla="*/ 739140 w 3132020"/>
                <a:gd name="connsiteY93" fmla="*/ 2476976 h 3786759"/>
                <a:gd name="connsiteX94" fmla="*/ 716566 w 3132020"/>
                <a:gd name="connsiteY94" fmla="*/ 1998155 h 3786759"/>
                <a:gd name="connsiteX95" fmla="*/ 691896 w 3132020"/>
                <a:gd name="connsiteY95" fmla="*/ 1914335 h 3786759"/>
                <a:gd name="connsiteX96" fmla="*/ 683895 w 3132020"/>
                <a:gd name="connsiteY96" fmla="*/ 1795463 h 3786759"/>
                <a:gd name="connsiteX97" fmla="*/ 656939 w 3132020"/>
                <a:gd name="connsiteY97" fmla="*/ 1698308 h 3786759"/>
                <a:gd name="connsiteX98" fmla="*/ 549593 w 3132020"/>
                <a:gd name="connsiteY98" fmla="*/ 1694117 h 3786759"/>
                <a:gd name="connsiteX99" fmla="*/ 477869 w 3132020"/>
                <a:gd name="connsiteY99" fmla="*/ 1702594 h 3786759"/>
                <a:gd name="connsiteX100" fmla="*/ 417290 w 3132020"/>
                <a:gd name="connsiteY100" fmla="*/ 1600010 h 3786759"/>
                <a:gd name="connsiteX101" fmla="*/ 372904 w 3132020"/>
                <a:gd name="connsiteY101" fmla="*/ 1566672 h 3786759"/>
                <a:gd name="connsiteX102" fmla="*/ 256318 w 3132020"/>
                <a:gd name="connsiteY102" fmla="*/ 1611059 h 3786759"/>
                <a:gd name="connsiteX103" fmla="*/ 0 w 3132020"/>
                <a:gd name="connsiteY103" fmla="*/ 1581436 h 3786759"/>
                <a:gd name="connsiteX104" fmla="*/ 121253 w 3132020"/>
                <a:gd name="connsiteY104" fmla="*/ 1601343 h 378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32020" h="3786759">
                  <a:moveTo>
                    <a:pt x="121253" y="1601343"/>
                  </a:moveTo>
                  <a:cubicBezTo>
                    <a:pt x="212122" y="1627823"/>
                    <a:pt x="278702" y="1633347"/>
                    <a:pt x="367475" y="1583436"/>
                  </a:cubicBezTo>
                  <a:cubicBezTo>
                    <a:pt x="378619" y="1577912"/>
                    <a:pt x="395192" y="1600105"/>
                    <a:pt x="406337" y="1611154"/>
                  </a:cubicBezTo>
                  <a:cubicBezTo>
                    <a:pt x="423005" y="1650016"/>
                    <a:pt x="423005" y="1699927"/>
                    <a:pt x="475012" y="1713929"/>
                  </a:cubicBezTo>
                  <a:cubicBezTo>
                    <a:pt x="498348" y="1717739"/>
                    <a:pt x="526161" y="1711452"/>
                    <a:pt x="552260" y="1705642"/>
                  </a:cubicBezTo>
                  <a:cubicBezTo>
                    <a:pt x="589121" y="1697450"/>
                    <a:pt x="627221" y="1688973"/>
                    <a:pt x="649415" y="1707356"/>
                  </a:cubicBezTo>
                  <a:cubicBezTo>
                    <a:pt x="666369" y="1721453"/>
                    <a:pt x="673799" y="1750123"/>
                    <a:pt x="672179" y="1794986"/>
                  </a:cubicBezTo>
                  <a:cubicBezTo>
                    <a:pt x="670369" y="1846136"/>
                    <a:pt x="673894" y="1884331"/>
                    <a:pt x="680371" y="1916430"/>
                  </a:cubicBezTo>
                  <a:cubicBezTo>
                    <a:pt x="686753" y="1948529"/>
                    <a:pt x="696087" y="1974628"/>
                    <a:pt x="705517" y="2002155"/>
                  </a:cubicBezTo>
                  <a:cubicBezTo>
                    <a:pt x="722567" y="2043970"/>
                    <a:pt x="733711" y="2088356"/>
                    <a:pt x="739235" y="2138363"/>
                  </a:cubicBezTo>
                  <a:cubicBezTo>
                    <a:pt x="750380" y="2277142"/>
                    <a:pt x="661511" y="2454688"/>
                    <a:pt x="772573" y="2554605"/>
                  </a:cubicBezTo>
                  <a:cubicBezTo>
                    <a:pt x="816959" y="2593467"/>
                    <a:pt x="916877" y="2565749"/>
                    <a:pt x="953453" y="2638520"/>
                  </a:cubicBezTo>
                  <a:cubicBezTo>
                    <a:pt x="966883" y="2656999"/>
                    <a:pt x="979551" y="2676239"/>
                    <a:pt x="991076" y="2696432"/>
                  </a:cubicBezTo>
                  <a:cubicBezTo>
                    <a:pt x="1002602" y="2716625"/>
                    <a:pt x="1013079" y="2737771"/>
                    <a:pt x="1022318" y="2759964"/>
                  </a:cubicBezTo>
                  <a:cubicBezTo>
                    <a:pt x="1038987" y="2787682"/>
                    <a:pt x="1055656" y="2821019"/>
                    <a:pt x="1083374" y="2821019"/>
                  </a:cubicBezTo>
                  <a:cubicBezTo>
                    <a:pt x="1111091" y="2826544"/>
                    <a:pt x="1138904" y="2821019"/>
                    <a:pt x="1149953" y="2804350"/>
                  </a:cubicBezTo>
                  <a:cubicBezTo>
                    <a:pt x="1244346" y="2610136"/>
                    <a:pt x="1277588" y="2399252"/>
                    <a:pt x="1394079" y="2214753"/>
                  </a:cubicBezTo>
                  <a:cubicBezTo>
                    <a:pt x="1407319" y="2191322"/>
                    <a:pt x="1421130" y="2168176"/>
                    <a:pt x="1435513" y="2145316"/>
                  </a:cubicBezTo>
                  <a:cubicBezTo>
                    <a:pt x="1449895" y="2122456"/>
                    <a:pt x="1464945" y="2099977"/>
                    <a:pt x="1480566" y="2077879"/>
                  </a:cubicBezTo>
                  <a:cubicBezTo>
                    <a:pt x="1494473" y="2057305"/>
                    <a:pt x="1505236" y="2041684"/>
                    <a:pt x="1546670" y="2043875"/>
                  </a:cubicBezTo>
                  <a:cubicBezTo>
                    <a:pt x="1567434" y="2044922"/>
                    <a:pt x="1595819" y="2050447"/>
                    <a:pt x="1636109" y="2062067"/>
                  </a:cubicBezTo>
                  <a:cubicBezTo>
                    <a:pt x="1676400" y="2073688"/>
                    <a:pt x="1728121" y="2096357"/>
                    <a:pt x="1788890" y="2182082"/>
                  </a:cubicBezTo>
                  <a:cubicBezTo>
                    <a:pt x="1877092" y="2360390"/>
                    <a:pt x="2037969" y="2549081"/>
                    <a:pt x="1982534" y="2765489"/>
                  </a:cubicBezTo>
                  <a:cubicBezTo>
                    <a:pt x="1965865" y="2821019"/>
                    <a:pt x="1971389" y="2909792"/>
                    <a:pt x="2038064" y="2915317"/>
                  </a:cubicBezTo>
                  <a:cubicBezTo>
                    <a:pt x="2060258" y="2920841"/>
                    <a:pt x="2076926" y="2904173"/>
                    <a:pt x="2093595" y="2887599"/>
                  </a:cubicBezTo>
                  <a:cubicBezTo>
                    <a:pt x="2149126" y="2821019"/>
                    <a:pt x="2182368" y="2732151"/>
                    <a:pt x="2265617" y="2704433"/>
                  </a:cubicBezTo>
                  <a:cubicBezTo>
                    <a:pt x="2337721" y="2682240"/>
                    <a:pt x="2365534" y="2776633"/>
                    <a:pt x="2380012" y="2834640"/>
                  </a:cubicBezTo>
                  <a:cubicBezTo>
                    <a:pt x="2397157" y="2912174"/>
                    <a:pt x="2440781" y="2966275"/>
                    <a:pt x="2508980" y="2996279"/>
                  </a:cubicBezTo>
                  <a:cubicBezTo>
                    <a:pt x="2545080" y="3012186"/>
                    <a:pt x="2588038" y="3020187"/>
                    <a:pt x="2636615" y="3022949"/>
                  </a:cubicBezTo>
                  <a:cubicBezTo>
                    <a:pt x="2703957" y="3076289"/>
                    <a:pt x="2748344" y="3154013"/>
                    <a:pt x="2787205" y="3231737"/>
                  </a:cubicBezTo>
                  <a:cubicBezTo>
                    <a:pt x="2875979" y="3409379"/>
                    <a:pt x="2864930" y="3664649"/>
                    <a:pt x="3025902" y="3786759"/>
                  </a:cubicBezTo>
                  <a:cubicBezTo>
                    <a:pt x="3109151" y="3664649"/>
                    <a:pt x="3136868" y="3498152"/>
                    <a:pt x="3131344" y="3348323"/>
                  </a:cubicBezTo>
                  <a:cubicBezTo>
                    <a:pt x="3075813" y="3381661"/>
                    <a:pt x="3042571" y="3348323"/>
                    <a:pt x="3020378" y="3298412"/>
                  </a:cubicBezTo>
                  <a:cubicBezTo>
                    <a:pt x="2903792" y="2993136"/>
                    <a:pt x="2859405" y="2643473"/>
                    <a:pt x="2627567" y="2405729"/>
                  </a:cubicBezTo>
                  <a:cubicBezTo>
                    <a:pt x="2601659" y="2385346"/>
                    <a:pt x="2572607" y="2368106"/>
                    <a:pt x="2527554" y="2349246"/>
                  </a:cubicBezTo>
                  <a:cubicBezTo>
                    <a:pt x="2482501" y="2330387"/>
                    <a:pt x="2421255" y="2310194"/>
                    <a:pt x="2325815" y="2325338"/>
                  </a:cubicBezTo>
                  <a:cubicBezTo>
                    <a:pt x="2221230" y="2332673"/>
                    <a:pt x="2087975" y="2465927"/>
                    <a:pt x="2015871" y="2332673"/>
                  </a:cubicBezTo>
                  <a:cubicBezTo>
                    <a:pt x="1904905" y="2110645"/>
                    <a:pt x="1915954" y="1849850"/>
                    <a:pt x="1754981" y="1644491"/>
                  </a:cubicBezTo>
                  <a:cubicBezTo>
                    <a:pt x="1738313" y="1622298"/>
                    <a:pt x="1727264" y="1588961"/>
                    <a:pt x="1743837" y="1572387"/>
                  </a:cubicBezTo>
                  <a:cubicBezTo>
                    <a:pt x="1821561" y="1477994"/>
                    <a:pt x="1904810" y="1378172"/>
                    <a:pt x="1873663" y="1249966"/>
                  </a:cubicBezTo>
                  <a:cubicBezTo>
                    <a:pt x="1863471" y="1159288"/>
                    <a:pt x="1849469" y="1110901"/>
                    <a:pt x="1833372" y="1083469"/>
                  </a:cubicBezTo>
                  <a:cubicBezTo>
                    <a:pt x="1817275" y="1056037"/>
                    <a:pt x="1798987" y="1049655"/>
                    <a:pt x="1780127" y="1043083"/>
                  </a:cubicBezTo>
                  <a:cubicBezTo>
                    <a:pt x="1753838" y="1033844"/>
                    <a:pt x="1726597" y="1024414"/>
                    <a:pt x="1705070" y="933831"/>
                  </a:cubicBezTo>
                  <a:cubicBezTo>
                    <a:pt x="1680401" y="829818"/>
                    <a:pt x="1700594" y="764762"/>
                    <a:pt x="1718310" y="707327"/>
                  </a:cubicBezTo>
                  <a:cubicBezTo>
                    <a:pt x="1736503" y="648653"/>
                    <a:pt x="1752219" y="597884"/>
                    <a:pt x="1715357" y="524066"/>
                  </a:cubicBezTo>
                  <a:cubicBezTo>
                    <a:pt x="1700308" y="494062"/>
                    <a:pt x="1689068" y="464249"/>
                    <a:pt x="1678115" y="435483"/>
                  </a:cubicBezTo>
                  <a:cubicBezTo>
                    <a:pt x="1657160" y="380238"/>
                    <a:pt x="1637443" y="328136"/>
                    <a:pt x="1594580" y="279083"/>
                  </a:cubicBezTo>
                  <a:cubicBezTo>
                    <a:pt x="1546574" y="224028"/>
                    <a:pt x="1476851" y="181451"/>
                    <a:pt x="1375220" y="144971"/>
                  </a:cubicBezTo>
                  <a:cubicBezTo>
                    <a:pt x="1292066" y="115157"/>
                    <a:pt x="1243298" y="75819"/>
                    <a:pt x="1226058" y="24670"/>
                  </a:cubicBezTo>
                  <a:cubicBezTo>
                    <a:pt x="1223296" y="16574"/>
                    <a:pt x="1222248" y="8287"/>
                    <a:pt x="1221010" y="0"/>
                  </a:cubicBezTo>
                  <a:cubicBezTo>
                    <a:pt x="1217295" y="1334"/>
                    <a:pt x="1213485" y="2477"/>
                    <a:pt x="1209770" y="3810"/>
                  </a:cubicBezTo>
                  <a:cubicBezTo>
                    <a:pt x="1211104" y="12002"/>
                    <a:pt x="1212152" y="20288"/>
                    <a:pt x="1214914" y="28385"/>
                  </a:cubicBezTo>
                  <a:cubicBezTo>
                    <a:pt x="1233392" y="83153"/>
                    <a:pt x="1284542" y="124873"/>
                    <a:pt x="1371314" y="156020"/>
                  </a:cubicBezTo>
                  <a:cubicBezTo>
                    <a:pt x="1589246" y="234220"/>
                    <a:pt x="1627061" y="334042"/>
                    <a:pt x="1667161" y="439674"/>
                  </a:cubicBezTo>
                  <a:cubicBezTo>
                    <a:pt x="1678210" y="468725"/>
                    <a:pt x="1689545" y="498824"/>
                    <a:pt x="1704880" y="529304"/>
                  </a:cubicBezTo>
                  <a:cubicBezTo>
                    <a:pt x="1739741" y="598932"/>
                    <a:pt x="1724597" y="647510"/>
                    <a:pt x="1707166" y="703802"/>
                  </a:cubicBezTo>
                  <a:cubicBezTo>
                    <a:pt x="1688878" y="762667"/>
                    <a:pt x="1668209" y="829342"/>
                    <a:pt x="1693640" y="936593"/>
                  </a:cubicBezTo>
                  <a:cubicBezTo>
                    <a:pt x="1716595" y="1033367"/>
                    <a:pt x="1746980" y="1044035"/>
                    <a:pt x="1776222" y="1054227"/>
                  </a:cubicBezTo>
                  <a:cubicBezTo>
                    <a:pt x="1793272" y="1060133"/>
                    <a:pt x="1809750" y="1065943"/>
                    <a:pt x="1824514" y="1091946"/>
                  </a:cubicBezTo>
                  <a:cubicBezTo>
                    <a:pt x="1839278" y="1117949"/>
                    <a:pt x="1852136" y="1164241"/>
                    <a:pt x="1861947" y="1251204"/>
                  </a:cubicBezTo>
                  <a:cubicBezTo>
                    <a:pt x="1870805" y="1329881"/>
                    <a:pt x="1859947" y="1383697"/>
                    <a:pt x="1841373" y="1422940"/>
                  </a:cubicBezTo>
                  <a:cubicBezTo>
                    <a:pt x="1822704" y="1462183"/>
                    <a:pt x="1796320" y="1487043"/>
                    <a:pt x="1774031" y="1507998"/>
                  </a:cubicBezTo>
                  <a:cubicBezTo>
                    <a:pt x="1750695" y="1530001"/>
                    <a:pt x="1730597" y="1548956"/>
                    <a:pt x="1726406" y="1576007"/>
                  </a:cubicBezTo>
                  <a:cubicBezTo>
                    <a:pt x="1722025" y="1605058"/>
                    <a:pt x="1736598" y="1639443"/>
                    <a:pt x="1773745" y="1688497"/>
                  </a:cubicBezTo>
                  <a:cubicBezTo>
                    <a:pt x="1888236" y="1855280"/>
                    <a:pt x="1904905" y="2055114"/>
                    <a:pt x="1965865" y="2243804"/>
                  </a:cubicBezTo>
                  <a:cubicBezTo>
                    <a:pt x="1993583" y="2310384"/>
                    <a:pt x="2004727" y="2399252"/>
                    <a:pt x="2087975" y="2415826"/>
                  </a:cubicBezTo>
                  <a:cubicBezTo>
                    <a:pt x="2149031" y="2426970"/>
                    <a:pt x="2193417" y="2376964"/>
                    <a:pt x="2248948" y="2354771"/>
                  </a:cubicBezTo>
                  <a:cubicBezTo>
                    <a:pt x="2271141" y="2349246"/>
                    <a:pt x="2298859" y="2343722"/>
                    <a:pt x="2322481" y="2336197"/>
                  </a:cubicBezTo>
                  <a:cubicBezTo>
                    <a:pt x="2417540" y="2321624"/>
                    <a:pt x="2478215" y="2341340"/>
                    <a:pt x="2522792" y="2360009"/>
                  </a:cubicBezTo>
                  <a:cubicBezTo>
                    <a:pt x="2567369" y="2378679"/>
                    <a:pt x="2595944" y="2395633"/>
                    <a:pt x="2621566" y="2414969"/>
                  </a:cubicBezTo>
                  <a:cubicBezTo>
                    <a:pt x="2876169" y="2665571"/>
                    <a:pt x="2903887" y="3037427"/>
                    <a:pt x="3031522" y="3353753"/>
                  </a:cubicBezTo>
                  <a:cubicBezTo>
                    <a:pt x="3048191" y="3392615"/>
                    <a:pt x="3081433" y="3409283"/>
                    <a:pt x="3120295" y="3398139"/>
                  </a:cubicBezTo>
                  <a:cubicBezTo>
                    <a:pt x="3136964" y="3520250"/>
                    <a:pt x="3109151" y="3670078"/>
                    <a:pt x="3020378" y="3764471"/>
                  </a:cubicBezTo>
                  <a:cubicBezTo>
                    <a:pt x="3009234" y="3781139"/>
                    <a:pt x="2987040" y="3758946"/>
                    <a:pt x="2975991" y="3742277"/>
                  </a:cubicBezTo>
                  <a:cubicBezTo>
                    <a:pt x="2837212" y="3503676"/>
                    <a:pt x="2853880" y="3176207"/>
                    <a:pt x="2612708" y="3017711"/>
                  </a:cubicBezTo>
                  <a:cubicBezTo>
                    <a:pt x="2577655" y="3006947"/>
                    <a:pt x="2543937" y="2998661"/>
                    <a:pt x="2513838" y="2985421"/>
                  </a:cubicBezTo>
                  <a:cubicBezTo>
                    <a:pt x="2449354" y="2957037"/>
                    <a:pt x="2408301" y="2904649"/>
                    <a:pt x="2392109" y="2830925"/>
                  </a:cubicBezTo>
                  <a:cubicBezTo>
                    <a:pt x="2376678" y="2771013"/>
                    <a:pt x="2360009" y="2704338"/>
                    <a:pt x="2298954" y="2676620"/>
                  </a:cubicBezTo>
                  <a:cubicBezTo>
                    <a:pt x="2265617" y="2665476"/>
                    <a:pt x="2243423" y="2693289"/>
                    <a:pt x="2215706" y="2709958"/>
                  </a:cubicBezTo>
                  <a:cubicBezTo>
                    <a:pt x="2149126" y="2765489"/>
                    <a:pt x="2121408" y="2893124"/>
                    <a:pt x="2038064" y="2876455"/>
                  </a:cubicBezTo>
                  <a:cubicBezTo>
                    <a:pt x="1921478" y="2859786"/>
                    <a:pt x="2043589" y="2693289"/>
                    <a:pt x="2004727" y="2598992"/>
                  </a:cubicBezTo>
                  <a:cubicBezTo>
                    <a:pt x="1943672" y="2454688"/>
                    <a:pt x="1882616" y="2304860"/>
                    <a:pt x="1793081" y="2170557"/>
                  </a:cubicBezTo>
                  <a:cubicBezTo>
                    <a:pt x="1734312" y="2087404"/>
                    <a:pt x="1682115" y="2063115"/>
                    <a:pt x="1640110" y="2051114"/>
                  </a:cubicBezTo>
                  <a:cubicBezTo>
                    <a:pt x="1598105" y="2039017"/>
                    <a:pt x="1566958" y="2032921"/>
                    <a:pt x="1544193" y="2032064"/>
                  </a:cubicBezTo>
                  <a:cubicBezTo>
                    <a:pt x="1498854" y="2030349"/>
                    <a:pt x="1485900" y="2049113"/>
                    <a:pt x="1470851" y="2073021"/>
                  </a:cubicBezTo>
                  <a:cubicBezTo>
                    <a:pt x="1440561" y="2117122"/>
                    <a:pt x="1412653" y="2162366"/>
                    <a:pt x="1386840" y="2208657"/>
                  </a:cubicBezTo>
                  <a:cubicBezTo>
                    <a:pt x="1373886" y="2231803"/>
                    <a:pt x="1361504" y="2255234"/>
                    <a:pt x="1349407" y="2279047"/>
                  </a:cubicBezTo>
                  <a:cubicBezTo>
                    <a:pt x="1266539" y="2438114"/>
                    <a:pt x="1233202" y="2615756"/>
                    <a:pt x="1144429" y="2776728"/>
                  </a:cubicBezTo>
                  <a:cubicBezTo>
                    <a:pt x="1133285" y="2804446"/>
                    <a:pt x="1083374" y="2810066"/>
                    <a:pt x="1061180" y="2776728"/>
                  </a:cubicBezTo>
                  <a:cubicBezTo>
                    <a:pt x="1044512" y="2759107"/>
                    <a:pt x="1029462" y="2740629"/>
                    <a:pt x="1015175" y="2721579"/>
                  </a:cubicBezTo>
                  <a:cubicBezTo>
                    <a:pt x="1003268" y="2705672"/>
                    <a:pt x="992029" y="2689479"/>
                    <a:pt x="980980" y="2673096"/>
                  </a:cubicBezTo>
                  <a:cubicBezTo>
                    <a:pt x="969931" y="2656713"/>
                    <a:pt x="959168" y="2640140"/>
                    <a:pt x="948119" y="2623662"/>
                  </a:cubicBezTo>
                  <a:cubicBezTo>
                    <a:pt x="911257" y="2543556"/>
                    <a:pt x="828008" y="2549176"/>
                    <a:pt x="755809" y="2526887"/>
                  </a:cubicBezTo>
                  <a:cubicBezTo>
                    <a:pt x="744665" y="2521363"/>
                    <a:pt x="739140" y="2493550"/>
                    <a:pt x="739140" y="2476976"/>
                  </a:cubicBezTo>
                  <a:cubicBezTo>
                    <a:pt x="728091" y="2316004"/>
                    <a:pt x="783527" y="2155031"/>
                    <a:pt x="716566" y="1998155"/>
                  </a:cubicBezTo>
                  <a:cubicBezTo>
                    <a:pt x="707231" y="1971294"/>
                    <a:pt x="698183" y="1945767"/>
                    <a:pt x="691896" y="1914335"/>
                  </a:cubicBezTo>
                  <a:cubicBezTo>
                    <a:pt x="685610" y="1882902"/>
                    <a:pt x="682085" y="1845469"/>
                    <a:pt x="683895" y="1795463"/>
                  </a:cubicBezTo>
                  <a:cubicBezTo>
                    <a:pt x="685610" y="1746599"/>
                    <a:pt x="676846" y="1714786"/>
                    <a:pt x="656939" y="1698308"/>
                  </a:cubicBezTo>
                  <a:cubicBezTo>
                    <a:pt x="630269" y="1676114"/>
                    <a:pt x="589312" y="1685258"/>
                    <a:pt x="549593" y="1694117"/>
                  </a:cubicBezTo>
                  <a:cubicBezTo>
                    <a:pt x="522732" y="1700117"/>
                    <a:pt x="497777" y="1705642"/>
                    <a:pt x="477869" y="1702594"/>
                  </a:cubicBezTo>
                  <a:cubicBezTo>
                    <a:pt x="428435" y="1694402"/>
                    <a:pt x="433959" y="1633347"/>
                    <a:pt x="417290" y="1600010"/>
                  </a:cubicBezTo>
                  <a:cubicBezTo>
                    <a:pt x="406146" y="1583341"/>
                    <a:pt x="389573" y="1572292"/>
                    <a:pt x="372904" y="1566672"/>
                  </a:cubicBezTo>
                  <a:cubicBezTo>
                    <a:pt x="322993" y="1561148"/>
                    <a:pt x="295180" y="1616583"/>
                    <a:pt x="256318" y="1611059"/>
                  </a:cubicBezTo>
                  <a:cubicBezTo>
                    <a:pt x="173069" y="1599914"/>
                    <a:pt x="89821" y="1566672"/>
                    <a:pt x="0" y="1581436"/>
                  </a:cubicBezTo>
                  <a:cubicBezTo>
                    <a:pt x="31814" y="1590199"/>
                    <a:pt x="74771" y="1604582"/>
                    <a:pt x="121253" y="16013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060BE81-A19F-49A5-AE44-394F51AA25CC}"/>
                </a:ext>
              </a:extLst>
            </p:cNvPr>
            <p:cNvSpPr/>
            <p:nvPr/>
          </p:nvSpPr>
          <p:spPr>
            <a:xfrm>
              <a:off x="11961055" y="4492149"/>
              <a:ext cx="927092" cy="1271879"/>
            </a:xfrm>
            <a:custGeom>
              <a:avLst/>
              <a:gdLst>
                <a:gd name="connsiteX0" fmla="*/ 233999 w 927092"/>
                <a:gd name="connsiteY0" fmla="*/ 144976 h 1271879"/>
                <a:gd name="connsiteX1" fmla="*/ 354205 w 927092"/>
                <a:gd name="connsiteY1" fmla="*/ 176409 h 1271879"/>
                <a:gd name="connsiteX2" fmla="*/ 400592 w 927092"/>
                <a:gd name="connsiteY2" fmla="*/ 260800 h 1271879"/>
                <a:gd name="connsiteX3" fmla="*/ 409355 w 927092"/>
                <a:gd name="connsiteY3" fmla="*/ 359670 h 1271879"/>
                <a:gd name="connsiteX4" fmla="*/ 443454 w 927092"/>
                <a:gd name="connsiteY4" fmla="*/ 476827 h 1271879"/>
                <a:gd name="connsiteX5" fmla="*/ 503747 w 927092"/>
                <a:gd name="connsiteY5" fmla="*/ 525119 h 1271879"/>
                <a:gd name="connsiteX6" fmla="*/ 575090 w 927092"/>
                <a:gd name="connsiteY6" fmla="*/ 572553 h 1271879"/>
                <a:gd name="connsiteX7" fmla="*/ 874937 w 927092"/>
                <a:gd name="connsiteY7" fmla="*/ 1183106 h 1271879"/>
                <a:gd name="connsiteX8" fmla="*/ 924848 w 927092"/>
                <a:gd name="connsiteY8" fmla="*/ 1260830 h 1271879"/>
                <a:gd name="connsiteX9" fmla="*/ 576804 w 927092"/>
                <a:gd name="connsiteY9" fmla="*/ 91922 h 1271879"/>
                <a:gd name="connsiteX10" fmla="*/ 505748 w 927092"/>
                <a:gd name="connsiteY10" fmla="*/ 68014 h 1271879"/>
                <a:gd name="connsiteX11" fmla="*/ 362873 w 927092"/>
                <a:gd name="connsiteY11" fmla="*/ 14008 h 1271879"/>
                <a:gd name="connsiteX12" fmla="*/ 9114 w 927092"/>
                <a:gd name="connsiteY12" fmla="*/ 189649 h 1271879"/>
                <a:gd name="connsiteX13" fmla="*/ 20258 w 927092"/>
                <a:gd name="connsiteY13" fmla="*/ 267373 h 1271879"/>
                <a:gd name="connsiteX14" fmla="*/ 127700 w 927092"/>
                <a:gd name="connsiteY14" fmla="*/ 206603 h 1271879"/>
                <a:gd name="connsiteX15" fmla="*/ 233999 w 927092"/>
                <a:gd name="connsiteY15" fmla="*/ 144976 h 1271879"/>
                <a:gd name="connsiteX16" fmla="*/ 21211 w 927092"/>
                <a:gd name="connsiteY16" fmla="*/ 171456 h 1271879"/>
                <a:gd name="connsiteX17" fmla="*/ 361444 w 927092"/>
                <a:gd name="connsiteY17" fmla="*/ 17627 h 1271879"/>
                <a:gd name="connsiteX18" fmla="*/ 504795 w 927092"/>
                <a:gd name="connsiteY18" fmla="*/ 71729 h 1271879"/>
                <a:gd name="connsiteX19" fmla="*/ 575852 w 927092"/>
                <a:gd name="connsiteY19" fmla="*/ 95351 h 1271879"/>
                <a:gd name="connsiteX20" fmla="*/ 919323 w 927092"/>
                <a:gd name="connsiteY20" fmla="*/ 1271879 h 1271879"/>
                <a:gd name="connsiteX21" fmla="*/ 885986 w 927092"/>
                <a:gd name="connsiteY21" fmla="*/ 1221968 h 1271879"/>
                <a:gd name="connsiteX22" fmla="*/ 575376 w 927092"/>
                <a:gd name="connsiteY22" fmla="*/ 568934 h 1271879"/>
                <a:gd name="connsiteX23" fmla="*/ 506795 w 927092"/>
                <a:gd name="connsiteY23" fmla="*/ 522928 h 1271879"/>
                <a:gd name="connsiteX24" fmla="*/ 445169 w 927092"/>
                <a:gd name="connsiteY24" fmla="*/ 473494 h 1271879"/>
                <a:gd name="connsiteX25" fmla="*/ 413069 w 927092"/>
                <a:gd name="connsiteY25" fmla="*/ 360527 h 1271879"/>
                <a:gd name="connsiteX26" fmla="*/ 404306 w 927092"/>
                <a:gd name="connsiteY26" fmla="*/ 259848 h 1271879"/>
                <a:gd name="connsiteX27" fmla="*/ 357348 w 927092"/>
                <a:gd name="connsiteY27" fmla="*/ 174028 h 1271879"/>
                <a:gd name="connsiteX28" fmla="*/ 20163 w 927092"/>
                <a:gd name="connsiteY28" fmla="*/ 256324 h 1271879"/>
                <a:gd name="connsiteX29" fmla="*/ 6638 w 927092"/>
                <a:gd name="connsiteY29" fmla="*/ 224319 h 1271879"/>
                <a:gd name="connsiteX30" fmla="*/ 21211 w 927092"/>
                <a:gd name="connsiteY30" fmla="*/ 171456 h 127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27092" h="1271879">
                  <a:moveTo>
                    <a:pt x="233999" y="144976"/>
                  </a:moveTo>
                  <a:cubicBezTo>
                    <a:pt x="292007" y="127260"/>
                    <a:pt x="329154" y="148024"/>
                    <a:pt x="354205" y="176409"/>
                  </a:cubicBezTo>
                  <a:cubicBezTo>
                    <a:pt x="379256" y="204889"/>
                    <a:pt x="392972" y="235369"/>
                    <a:pt x="400592" y="260800"/>
                  </a:cubicBezTo>
                  <a:cubicBezTo>
                    <a:pt x="416975" y="315283"/>
                    <a:pt x="409640" y="357955"/>
                    <a:pt x="409355" y="359670"/>
                  </a:cubicBezTo>
                  <a:cubicBezTo>
                    <a:pt x="388400" y="448633"/>
                    <a:pt x="410307" y="459873"/>
                    <a:pt x="443454" y="476827"/>
                  </a:cubicBezTo>
                  <a:cubicBezTo>
                    <a:pt x="461361" y="485971"/>
                    <a:pt x="483650" y="497401"/>
                    <a:pt x="503747" y="525119"/>
                  </a:cubicBezTo>
                  <a:cubicBezTo>
                    <a:pt x="521369" y="549503"/>
                    <a:pt x="545372" y="563314"/>
                    <a:pt x="575090" y="572553"/>
                  </a:cubicBezTo>
                  <a:cubicBezTo>
                    <a:pt x="752826" y="728002"/>
                    <a:pt x="797213" y="966698"/>
                    <a:pt x="874937" y="1183106"/>
                  </a:cubicBezTo>
                  <a:cubicBezTo>
                    <a:pt x="886081" y="1210824"/>
                    <a:pt x="897130" y="1244161"/>
                    <a:pt x="924848" y="1260830"/>
                  </a:cubicBezTo>
                  <a:cubicBezTo>
                    <a:pt x="947041" y="861257"/>
                    <a:pt x="802737" y="417201"/>
                    <a:pt x="576804" y="91922"/>
                  </a:cubicBezTo>
                  <a:cubicBezTo>
                    <a:pt x="551944" y="80587"/>
                    <a:pt x="528512" y="74206"/>
                    <a:pt x="505748" y="68014"/>
                  </a:cubicBezTo>
                  <a:cubicBezTo>
                    <a:pt x="462028" y="56013"/>
                    <a:pt x="412593" y="36201"/>
                    <a:pt x="362873" y="14008"/>
                  </a:cubicBezTo>
                  <a:cubicBezTo>
                    <a:pt x="219998" y="-37904"/>
                    <a:pt x="70169" y="62014"/>
                    <a:pt x="9114" y="189649"/>
                  </a:cubicBezTo>
                  <a:cubicBezTo>
                    <a:pt x="-2030" y="217366"/>
                    <a:pt x="-7555" y="261848"/>
                    <a:pt x="20258" y="267373"/>
                  </a:cubicBezTo>
                  <a:cubicBezTo>
                    <a:pt x="64645" y="278422"/>
                    <a:pt x="92363" y="228511"/>
                    <a:pt x="127700" y="206603"/>
                  </a:cubicBezTo>
                  <a:cubicBezTo>
                    <a:pt x="158942" y="184124"/>
                    <a:pt x="194947" y="160693"/>
                    <a:pt x="233999" y="144976"/>
                  </a:cubicBezTo>
                  <a:close/>
                  <a:moveTo>
                    <a:pt x="21211" y="171456"/>
                  </a:moveTo>
                  <a:cubicBezTo>
                    <a:pt x="92363" y="67538"/>
                    <a:pt x="225617" y="-32379"/>
                    <a:pt x="361444" y="17627"/>
                  </a:cubicBezTo>
                  <a:cubicBezTo>
                    <a:pt x="411355" y="39725"/>
                    <a:pt x="460980" y="59727"/>
                    <a:pt x="504795" y="71729"/>
                  </a:cubicBezTo>
                  <a:cubicBezTo>
                    <a:pt x="527560" y="78016"/>
                    <a:pt x="550992" y="84207"/>
                    <a:pt x="575852" y="95351"/>
                  </a:cubicBezTo>
                  <a:cubicBezTo>
                    <a:pt x="808262" y="422725"/>
                    <a:pt x="941517" y="872305"/>
                    <a:pt x="919323" y="1271879"/>
                  </a:cubicBezTo>
                  <a:cubicBezTo>
                    <a:pt x="902654" y="1260735"/>
                    <a:pt x="897130" y="1238542"/>
                    <a:pt x="885986" y="1221968"/>
                  </a:cubicBezTo>
                  <a:cubicBezTo>
                    <a:pt x="802737" y="994416"/>
                    <a:pt x="763875" y="733526"/>
                    <a:pt x="575376" y="568934"/>
                  </a:cubicBezTo>
                  <a:cubicBezTo>
                    <a:pt x="546801" y="559695"/>
                    <a:pt x="523750" y="546360"/>
                    <a:pt x="506795" y="522928"/>
                  </a:cubicBezTo>
                  <a:cubicBezTo>
                    <a:pt x="486126" y="494449"/>
                    <a:pt x="463457" y="482828"/>
                    <a:pt x="445169" y="473494"/>
                  </a:cubicBezTo>
                  <a:cubicBezTo>
                    <a:pt x="413641" y="457396"/>
                    <a:pt x="392781" y="446728"/>
                    <a:pt x="413069" y="360527"/>
                  </a:cubicBezTo>
                  <a:cubicBezTo>
                    <a:pt x="413165" y="360051"/>
                    <a:pt x="420975" y="315569"/>
                    <a:pt x="404306" y="259848"/>
                  </a:cubicBezTo>
                  <a:cubicBezTo>
                    <a:pt x="396591" y="234035"/>
                    <a:pt x="382685" y="203079"/>
                    <a:pt x="357348" y="174028"/>
                  </a:cubicBezTo>
                  <a:cubicBezTo>
                    <a:pt x="242191" y="62109"/>
                    <a:pt x="136749" y="239750"/>
                    <a:pt x="20163" y="256324"/>
                  </a:cubicBezTo>
                  <a:cubicBezTo>
                    <a:pt x="3494" y="261848"/>
                    <a:pt x="9019" y="234130"/>
                    <a:pt x="6638" y="224319"/>
                  </a:cubicBezTo>
                  <a:cubicBezTo>
                    <a:pt x="7590" y="207746"/>
                    <a:pt x="12734" y="189172"/>
                    <a:pt x="21211" y="171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E344278-E9B4-4523-B24C-C930892CB8FF}"/>
                </a:ext>
              </a:extLst>
            </p:cNvPr>
            <p:cNvSpPr/>
            <p:nvPr/>
          </p:nvSpPr>
          <p:spPr>
            <a:xfrm>
              <a:off x="12081272" y="4507277"/>
              <a:ext cx="771292" cy="1123592"/>
            </a:xfrm>
            <a:custGeom>
              <a:avLst/>
              <a:gdLst>
                <a:gd name="connsiteX0" fmla="*/ 180171 w 771292"/>
                <a:gd name="connsiteY0" fmla="*/ 107942 h 1123592"/>
                <a:gd name="connsiteX1" fmla="*/ 282279 w 771292"/>
                <a:gd name="connsiteY1" fmla="*/ 179570 h 1123592"/>
                <a:gd name="connsiteX2" fmla="*/ 325046 w 771292"/>
                <a:gd name="connsiteY2" fmla="*/ 320921 h 1123592"/>
                <a:gd name="connsiteX3" fmla="*/ 325046 w 771292"/>
                <a:gd name="connsiteY3" fmla="*/ 325873 h 1123592"/>
                <a:gd name="connsiteX4" fmla="*/ 357812 w 771292"/>
                <a:gd name="connsiteY4" fmla="*/ 426457 h 1123592"/>
                <a:gd name="connsiteX5" fmla="*/ 405056 w 771292"/>
                <a:gd name="connsiteY5" fmla="*/ 466367 h 1123592"/>
                <a:gd name="connsiteX6" fmla="*/ 468398 w 771292"/>
                <a:gd name="connsiteY6" fmla="*/ 517136 h 1123592"/>
                <a:gd name="connsiteX7" fmla="*/ 765768 w 771292"/>
                <a:gd name="connsiteY7" fmla="*/ 1123592 h 1123592"/>
                <a:gd name="connsiteX8" fmla="*/ 412391 w 771292"/>
                <a:gd name="connsiteY8" fmla="*/ 83367 h 1123592"/>
                <a:gd name="connsiteX9" fmla="*/ 293614 w 771292"/>
                <a:gd name="connsiteY9" fmla="*/ 38409 h 1123592"/>
                <a:gd name="connsiteX10" fmla="*/ 60918 w 771292"/>
                <a:gd name="connsiteY10" fmla="*/ 19073 h 1123592"/>
                <a:gd name="connsiteX11" fmla="*/ 11007 w 771292"/>
                <a:gd name="connsiteY11" fmla="*/ 124515 h 1123592"/>
                <a:gd name="connsiteX12" fmla="*/ 41868 w 771292"/>
                <a:gd name="connsiteY12" fmla="*/ 125277 h 1123592"/>
                <a:gd name="connsiteX13" fmla="*/ 180171 w 771292"/>
                <a:gd name="connsiteY13" fmla="*/ 107942 h 1123592"/>
                <a:gd name="connsiteX14" fmla="*/ 23771 w 771292"/>
                <a:gd name="connsiteY14" fmla="*/ 54316 h 1123592"/>
                <a:gd name="connsiteX15" fmla="*/ 292185 w 771292"/>
                <a:gd name="connsiteY15" fmla="*/ 42029 h 1123592"/>
                <a:gd name="connsiteX16" fmla="*/ 411438 w 771292"/>
                <a:gd name="connsiteY16" fmla="*/ 87082 h 1123592"/>
                <a:gd name="connsiteX17" fmla="*/ 771293 w 771292"/>
                <a:gd name="connsiteY17" fmla="*/ 1118068 h 1123592"/>
                <a:gd name="connsiteX18" fmla="*/ 408200 w 771292"/>
                <a:gd name="connsiteY18" fmla="*/ 464177 h 1123592"/>
                <a:gd name="connsiteX19" fmla="*/ 359622 w 771292"/>
                <a:gd name="connsiteY19" fmla="*/ 423124 h 1123592"/>
                <a:gd name="connsiteX20" fmla="*/ 328761 w 771292"/>
                <a:gd name="connsiteY20" fmla="*/ 326064 h 1123592"/>
                <a:gd name="connsiteX21" fmla="*/ 328952 w 771292"/>
                <a:gd name="connsiteY21" fmla="*/ 325207 h 1123592"/>
                <a:gd name="connsiteX22" fmla="*/ 328666 w 771292"/>
                <a:gd name="connsiteY22" fmla="*/ 324921 h 1123592"/>
                <a:gd name="connsiteX23" fmla="*/ 328761 w 771292"/>
                <a:gd name="connsiteY23" fmla="*/ 321016 h 1123592"/>
                <a:gd name="connsiteX24" fmla="*/ 285232 w 771292"/>
                <a:gd name="connsiteY24" fmla="*/ 177284 h 1123592"/>
                <a:gd name="connsiteX25" fmla="*/ 181981 w 771292"/>
                <a:gd name="connsiteY25" fmla="*/ 103941 h 1123592"/>
                <a:gd name="connsiteX26" fmla="*/ 6816 w 771292"/>
                <a:gd name="connsiteY26" fmla="*/ 95083 h 1123592"/>
                <a:gd name="connsiteX27" fmla="*/ 23771 w 771292"/>
                <a:gd name="connsiteY27" fmla="*/ 54316 h 11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1292" h="1123592">
                  <a:moveTo>
                    <a:pt x="180171" y="107942"/>
                  </a:moveTo>
                  <a:cubicBezTo>
                    <a:pt x="223224" y="120419"/>
                    <a:pt x="257419" y="146232"/>
                    <a:pt x="282279" y="179570"/>
                  </a:cubicBezTo>
                  <a:cubicBezTo>
                    <a:pt x="312569" y="220241"/>
                    <a:pt x="326951" y="267771"/>
                    <a:pt x="325046" y="320921"/>
                  </a:cubicBezTo>
                  <a:cubicBezTo>
                    <a:pt x="324951" y="323969"/>
                    <a:pt x="324951" y="325112"/>
                    <a:pt x="325046" y="325873"/>
                  </a:cubicBezTo>
                  <a:cubicBezTo>
                    <a:pt x="311140" y="400740"/>
                    <a:pt x="330762" y="411503"/>
                    <a:pt x="357812" y="426457"/>
                  </a:cubicBezTo>
                  <a:cubicBezTo>
                    <a:pt x="372767" y="434649"/>
                    <a:pt x="389721" y="444079"/>
                    <a:pt x="405056" y="466367"/>
                  </a:cubicBezTo>
                  <a:cubicBezTo>
                    <a:pt x="420392" y="488465"/>
                    <a:pt x="441632" y="502372"/>
                    <a:pt x="468398" y="517136"/>
                  </a:cubicBezTo>
                  <a:cubicBezTo>
                    <a:pt x="643658" y="674107"/>
                    <a:pt x="676995" y="918329"/>
                    <a:pt x="765768" y="1123592"/>
                  </a:cubicBezTo>
                  <a:cubicBezTo>
                    <a:pt x="754624" y="773929"/>
                    <a:pt x="693664" y="324349"/>
                    <a:pt x="412391" y="83367"/>
                  </a:cubicBezTo>
                  <a:cubicBezTo>
                    <a:pt x="375910" y="73366"/>
                    <a:pt x="334762" y="56887"/>
                    <a:pt x="293614" y="38409"/>
                  </a:cubicBezTo>
                  <a:cubicBezTo>
                    <a:pt x="216366" y="7929"/>
                    <a:pt x="138642" y="-19789"/>
                    <a:pt x="60918" y="19073"/>
                  </a:cubicBezTo>
                  <a:cubicBezTo>
                    <a:pt x="27581" y="35742"/>
                    <a:pt x="-22330" y="80129"/>
                    <a:pt x="11007" y="124515"/>
                  </a:cubicBezTo>
                  <a:cubicBezTo>
                    <a:pt x="11007" y="124515"/>
                    <a:pt x="33200" y="135659"/>
                    <a:pt x="41868" y="125277"/>
                  </a:cubicBezTo>
                  <a:cubicBezTo>
                    <a:pt x="71872" y="117467"/>
                    <a:pt x="117973" y="109085"/>
                    <a:pt x="180171" y="107942"/>
                  </a:cubicBezTo>
                  <a:close/>
                  <a:moveTo>
                    <a:pt x="23771" y="54316"/>
                  </a:moveTo>
                  <a:cubicBezTo>
                    <a:pt x="99875" y="-19694"/>
                    <a:pt x="210842" y="-3025"/>
                    <a:pt x="292185" y="42029"/>
                  </a:cubicBezTo>
                  <a:cubicBezTo>
                    <a:pt x="333524" y="60602"/>
                    <a:pt x="374767" y="76985"/>
                    <a:pt x="411438" y="87082"/>
                  </a:cubicBezTo>
                  <a:cubicBezTo>
                    <a:pt x="693664" y="318825"/>
                    <a:pt x="738050" y="768405"/>
                    <a:pt x="771293" y="1118068"/>
                  </a:cubicBezTo>
                  <a:cubicBezTo>
                    <a:pt x="665851" y="890515"/>
                    <a:pt x="621464" y="624101"/>
                    <a:pt x="408200" y="464177"/>
                  </a:cubicBezTo>
                  <a:cubicBezTo>
                    <a:pt x="392293" y="441126"/>
                    <a:pt x="374957" y="431601"/>
                    <a:pt x="359622" y="423124"/>
                  </a:cubicBezTo>
                  <a:cubicBezTo>
                    <a:pt x="332857" y="408360"/>
                    <a:pt x="315236" y="398645"/>
                    <a:pt x="328761" y="326064"/>
                  </a:cubicBezTo>
                  <a:lnTo>
                    <a:pt x="328952" y="325207"/>
                  </a:lnTo>
                  <a:lnTo>
                    <a:pt x="328666" y="324921"/>
                  </a:lnTo>
                  <a:cubicBezTo>
                    <a:pt x="328666" y="324254"/>
                    <a:pt x="328666" y="322540"/>
                    <a:pt x="328761" y="321016"/>
                  </a:cubicBezTo>
                  <a:cubicBezTo>
                    <a:pt x="330666" y="267009"/>
                    <a:pt x="315998" y="218622"/>
                    <a:pt x="285232" y="177284"/>
                  </a:cubicBezTo>
                  <a:cubicBezTo>
                    <a:pt x="260086" y="143470"/>
                    <a:pt x="225510" y="116990"/>
                    <a:pt x="181981" y="103941"/>
                  </a:cubicBezTo>
                  <a:cubicBezTo>
                    <a:pt x="127498" y="91368"/>
                    <a:pt x="38725" y="146804"/>
                    <a:pt x="6816" y="95083"/>
                  </a:cubicBezTo>
                  <a:cubicBezTo>
                    <a:pt x="8245" y="83081"/>
                    <a:pt x="14246" y="68222"/>
                    <a:pt x="23771" y="5431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E2BC5FE-DC60-45C3-986D-9B6D596E86E2}"/>
                </a:ext>
              </a:extLst>
            </p:cNvPr>
            <p:cNvSpPr/>
            <p:nvPr/>
          </p:nvSpPr>
          <p:spPr>
            <a:xfrm>
              <a:off x="12202476" y="4518323"/>
              <a:ext cx="605797" cy="934999"/>
            </a:xfrm>
            <a:custGeom>
              <a:avLst/>
              <a:gdLst>
                <a:gd name="connsiteX0" fmla="*/ 119928 w 605797"/>
                <a:gd name="connsiteY0" fmla="*/ 110325 h 934999"/>
                <a:gd name="connsiteX1" fmla="*/ 200509 w 605797"/>
                <a:gd name="connsiteY1" fmla="*/ 178429 h 934999"/>
                <a:gd name="connsiteX2" fmla="*/ 238705 w 605797"/>
                <a:gd name="connsiteY2" fmla="*/ 287014 h 934999"/>
                <a:gd name="connsiteX3" fmla="*/ 239752 w 605797"/>
                <a:gd name="connsiteY3" fmla="*/ 295777 h 934999"/>
                <a:gd name="connsiteX4" fmla="*/ 271090 w 605797"/>
                <a:gd name="connsiteY4" fmla="*/ 380359 h 934999"/>
                <a:gd name="connsiteX5" fmla="*/ 305475 w 605797"/>
                <a:gd name="connsiteY5" fmla="*/ 411601 h 934999"/>
                <a:gd name="connsiteX6" fmla="*/ 605798 w 605797"/>
                <a:gd name="connsiteY6" fmla="*/ 935000 h 934999"/>
                <a:gd name="connsiteX7" fmla="*/ 318238 w 605797"/>
                <a:gd name="connsiteY7" fmla="*/ 107087 h 934999"/>
                <a:gd name="connsiteX8" fmla="*/ 128119 w 605797"/>
                <a:gd name="connsiteY8" fmla="*/ 22410 h 934999"/>
                <a:gd name="connsiteX9" fmla="*/ 580 w 605797"/>
                <a:gd name="connsiteY9" fmla="*/ 33363 h 934999"/>
                <a:gd name="connsiteX10" fmla="*/ 119928 w 605797"/>
                <a:gd name="connsiteY10" fmla="*/ 110325 h 934999"/>
                <a:gd name="connsiteX11" fmla="*/ 4771 w 605797"/>
                <a:gd name="connsiteY11" fmla="*/ 31554 h 934999"/>
                <a:gd name="connsiteX12" fmla="*/ 126500 w 605797"/>
                <a:gd name="connsiteY12" fmla="*/ 25839 h 934999"/>
                <a:gd name="connsiteX13" fmla="*/ 317191 w 605797"/>
                <a:gd name="connsiteY13" fmla="*/ 110516 h 934999"/>
                <a:gd name="connsiteX14" fmla="*/ 600178 w 605797"/>
                <a:gd name="connsiteY14" fmla="*/ 918331 h 934999"/>
                <a:gd name="connsiteX15" fmla="*/ 308618 w 605797"/>
                <a:gd name="connsiteY15" fmla="*/ 410172 h 934999"/>
                <a:gd name="connsiteX16" fmla="*/ 272994 w 605797"/>
                <a:gd name="connsiteY16" fmla="*/ 377121 h 934999"/>
                <a:gd name="connsiteX17" fmla="*/ 243562 w 605797"/>
                <a:gd name="connsiteY17" fmla="*/ 295587 h 934999"/>
                <a:gd name="connsiteX18" fmla="*/ 243562 w 605797"/>
                <a:gd name="connsiteY18" fmla="*/ 294825 h 934999"/>
                <a:gd name="connsiteX19" fmla="*/ 243181 w 605797"/>
                <a:gd name="connsiteY19" fmla="*/ 294348 h 934999"/>
                <a:gd name="connsiteX20" fmla="*/ 242419 w 605797"/>
                <a:gd name="connsiteY20" fmla="*/ 286824 h 934999"/>
                <a:gd name="connsiteX21" fmla="*/ 203462 w 605797"/>
                <a:gd name="connsiteY21" fmla="*/ 176143 h 934999"/>
                <a:gd name="connsiteX22" fmla="*/ 121738 w 605797"/>
                <a:gd name="connsiteY22" fmla="*/ 106896 h 934999"/>
                <a:gd name="connsiteX23" fmla="*/ 4771 w 605797"/>
                <a:gd name="connsiteY23" fmla="*/ 31554 h 9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797" h="934999">
                  <a:moveTo>
                    <a:pt x="119928" y="110325"/>
                  </a:moveTo>
                  <a:cubicBezTo>
                    <a:pt x="152503" y="127947"/>
                    <a:pt x="178888" y="150330"/>
                    <a:pt x="200509" y="178429"/>
                  </a:cubicBezTo>
                  <a:cubicBezTo>
                    <a:pt x="234799" y="222911"/>
                    <a:pt x="237561" y="267869"/>
                    <a:pt x="238705" y="287014"/>
                  </a:cubicBezTo>
                  <a:cubicBezTo>
                    <a:pt x="238990" y="292062"/>
                    <a:pt x="239181" y="294444"/>
                    <a:pt x="239752" y="295777"/>
                  </a:cubicBezTo>
                  <a:cubicBezTo>
                    <a:pt x="232799" y="356832"/>
                    <a:pt x="249753" y="367215"/>
                    <a:pt x="271090" y="380359"/>
                  </a:cubicBezTo>
                  <a:cubicBezTo>
                    <a:pt x="282139" y="387122"/>
                    <a:pt x="294711" y="394837"/>
                    <a:pt x="305475" y="411601"/>
                  </a:cubicBezTo>
                  <a:cubicBezTo>
                    <a:pt x="461494" y="552000"/>
                    <a:pt x="539218" y="746310"/>
                    <a:pt x="605798" y="935000"/>
                  </a:cubicBezTo>
                  <a:cubicBezTo>
                    <a:pt x="583605" y="651917"/>
                    <a:pt x="533599" y="307874"/>
                    <a:pt x="318238" y="107087"/>
                  </a:cubicBezTo>
                  <a:cubicBezTo>
                    <a:pt x="259755" y="86799"/>
                    <a:pt x="186793" y="50985"/>
                    <a:pt x="128119" y="22410"/>
                  </a:cubicBezTo>
                  <a:cubicBezTo>
                    <a:pt x="89638" y="8122"/>
                    <a:pt x="17439" y="-25120"/>
                    <a:pt x="580" y="33363"/>
                  </a:cubicBezTo>
                  <a:cubicBezTo>
                    <a:pt x="-4659" y="58795"/>
                    <a:pt x="24868" y="84703"/>
                    <a:pt x="119928" y="110325"/>
                  </a:cubicBezTo>
                  <a:close/>
                  <a:moveTo>
                    <a:pt x="4771" y="31554"/>
                  </a:moveTo>
                  <a:cubicBezTo>
                    <a:pt x="28583" y="-19596"/>
                    <a:pt x="89638" y="24791"/>
                    <a:pt x="126500" y="25839"/>
                  </a:cubicBezTo>
                  <a:cubicBezTo>
                    <a:pt x="185269" y="54509"/>
                    <a:pt x="258421" y="90323"/>
                    <a:pt x="317191" y="110516"/>
                  </a:cubicBezTo>
                  <a:cubicBezTo>
                    <a:pt x="522454" y="307779"/>
                    <a:pt x="583510" y="640773"/>
                    <a:pt x="600178" y="918331"/>
                  </a:cubicBezTo>
                  <a:cubicBezTo>
                    <a:pt x="544648" y="724116"/>
                    <a:pt x="450350" y="552000"/>
                    <a:pt x="308618" y="410172"/>
                  </a:cubicBezTo>
                  <a:cubicBezTo>
                    <a:pt x="297378" y="392075"/>
                    <a:pt x="284425" y="384074"/>
                    <a:pt x="272994" y="377121"/>
                  </a:cubicBezTo>
                  <a:cubicBezTo>
                    <a:pt x="252706" y="364643"/>
                    <a:pt x="236704" y="354832"/>
                    <a:pt x="243562" y="295587"/>
                  </a:cubicBezTo>
                  <a:lnTo>
                    <a:pt x="243562" y="294825"/>
                  </a:lnTo>
                  <a:lnTo>
                    <a:pt x="243181" y="294348"/>
                  </a:lnTo>
                  <a:cubicBezTo>
                    <a:pt x="242896" y="293682"/>
                    <a:pt x="242610" y="289681"/>
                    <a:pt x="242419" y="286824"/>
                  </a:cubicBezTo>
                  <a:cubicBezTo>
                    <a:pt x="241181" y="267297"/>
                    <a:pt x="238419" y="221578"/>
                    <a:pt x="203462" y="176143"/>
                  </a:cubicBezTo>
                  <a:cubicBezTo>
                    <a:pt x="181459" y="147568"/>
                    <a:pt x="154789" y="124803"/>
                    <a:pt x="121738" y="106896"/>
                  </a:cubicBezTo>
                  <a:cubicBezTo>
                    <a:pt x="28869" y="80322"/>
                    <a:pt x="-183" y="55271"/>
                    <a:pt x="4771" y="315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80AD0CB-13BC-412C-ADDB-8E0D6A2C88B2}"/>
                </a:ext>
              </a:extLst>
            </p:cNvPr>
            <p:cNvSpPr/>
            <p:nvPr/>
          </p:nvSpPr>
          <p:spPr>
            <a:xfrm>
              <a:off x="12309633" y="4563330"/>
              <a:ext cx="454158" cy="684634"/>
            </a:xfrm>
            <a:custGeom>
              <a:avLst/>
              <a:gdLst>
                <a:gd name="connsiteX0" fmla="*/ 71825 w 454158"/>
                <a:gd name="connsiteY0" fmla="*/ 88941 h 684634"/>
                <a:gd name="connsiteX1" fmla="*/ 132881 w 454158"/>
                <a:gd name="connsiteY1" fmla="*/ 143424 h 684634"/>
                <a:gd name="connsiteX2" fmla="*/ 165647 w 454158"/>
                <a:gd name="connsiteY2" fmla="*/ 220291 h 684634"/>
                <a:gd name="connsiteX3" fmla="*/ 168504 w 454158"/>
                <a:gd name="connsiteY3" fmla="*/ 231720 h 684634"/>
                <a:gd name="connsiteX4" fmla="*/ 197936 w 454158"/>
                <a:gd name="connsiteY4" fmla="*/ 301158 h 684634"/>
                <a:gd name="connsiteX5" fmla="*/ 454159 w 454158"/>
                <a:gd name="connsiteY5" fmla="*/ 684634 h 684634"/>
                <a:gd name="connsiteX6" fmla="*/ 238037 w 454158"/>
                <a:gd name="connsiteY6" fmla="*/ 101895 h 684634"/>
                <a:gd name="connsiteX7" fmla="*/ 106782 w 454158"/>
                <a:gd name="connsiteY7" fmla="*/ 32743 h 684634"/>
                <a:gd name="connsiteX8" fmla="*/ 105925 w 454158"/>
                <a:gd name="connsiteY8" fmla="*/ 32362 h 684634"/>
                <a:gd name="connsiteX9" fmla="*/ 26201 w 454158"/>
                <a:gd name="connsiteY9" fmla="*/ 73 h 684634"/>
                <a:gd name="connsiteX10" fmla="*/ 388 w 454158"/>
                <a:gd name="connsiteY10" fmla="*/ 16741 h 684634"/>
                <a:gd name="connsiteX11" fmla="*/ 71825 w 454158"/>
                <a:gd name="connsiteY11" fmla="*/ 88941 h 684634"/>
                <a:gd name="connsiteX12" fmla="*/ 4293 w 454158"/>
                <a:gd name="connsiteY12" fmla="*/ 17122 h 684634"/>
                <a:gd name="connsiteX13" fmla="*/ 26677 w 454158"/>
                <a:gd name="connsiteY13" fmla="*/ 3692 h 684634"/>
                <a:gd name="connsiteX14" fmla="*/ 105163 w 454158"/>
                <a:gd name="connsiteY14" fmla="*/ 36077 h 684634"/>
                <a:gd name="connsiteX15" fmla="*/ 236989 w 454158"/>
                <a:gd name="connsiteY15" fmla="*/ 105038 h 684634"/>
                <a:gd name="connsiteX16" fmla="*/ 448539 w 454158"/>
                <a:gd name="connsiteY16" fmla="*/ 673490 h 684634"/>
                <a:gd name="connsiteX17" fmla="*/ 200127 w 454158"/>
                <a:gd name="connsiteY17" fmla="*/ 298205 h 684634"/>
                <a:gd name="connsiteX18" fmla="*/ 172219 w 454158"/>
                <a:gd name="connsiteY18" fmla="*/ 231054 h 684634"/>
                <a:gd name="connsiteX19" fmla="*/ 172219 w 454158"/>
                <a:gd name="connsiteY19" fmla="*/ 230387 h 684634"/>
                <a:gd name="connsiteX20" fmla="*/ 171838 w 454158"/>
                <a:gd name="connsiteY20" fmla="*/ 229911 h 684634"/>
                <a:gd name="connsiteX21" fmla="*/ 169361 w 454158"/>
                <a:gd name="connsiteY21" fmla="*/ 219624 h 684634"/>
                <a:gd name="connsiteX22" fmla="*/ 135833 w 454158"/>
                <a:gd name="connsiteY22" fmla="*/ 141042 h 684634"/>
                <a:gd name="connsiteX23" fmla="*/ 73826 w 454158"/>
                <a:gd name="connsiteY23" fmla="*/ 85702 h 684634"/>
                <a:gd name="connsiteX24" fmla="*/ 4293 w 454158"/>
                <a:gd name="connsiteY24" fmla="*/ 17122 h 68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4158" h="684634">
                  <a:moveTo>
                    <a:pt x="71825" y="88941"/>
                  </a:moveTo>
                  <a:cubicBezTo>
                    <a:pt x="94590" y="102942"/>
                    <a:pt x="114593" y="120850"/>
                    <a:pt x="132881" y="143424"/>
                  </a:cubicBezTo>
                  <a:cubicBezTo>
                    <a:pt x="157265" y="173427"/>
                    <a:pt x="162694" y="203908"/>
                    <a:pt x="165647" y="220291"/>
                  </a:cubicBezTo>
                  <a:cubicBezTo>
                    <a:pt x="166694" y="226101"/>
                    <a:pt x="167361" y="229720"/>
                    <a:pt x="168504" y="231720"/>
                  </a:cubicBezTo>
                  <a:cubicBezTo>
                    <a:pt x="168695" y="279155"/>
                    <a:pt x="182887" y="289633"/>
                    <a:pt x="197936" y="301158"/>
                  </a:cubicBezTo>
                  <a:cubicBezTo>
                    <a:pt x="293186" y="423840"/>
                    <a:pt x="393104" y="545950"/>
                    <a:pt x="454159" y="684634"/>
                  </a:cubicBezTo>
                  <a:cubicBezTo>
                    <a:pt x="431966" y="479275"/>
                    <a:pt x="376435" y="257248"/>
                    <a:pt x="238037" y="101895"/>
                  </a:cubicBezTo>
                  <a:cubicBezTo>
                    <a:pt x="197460" y="77416"/>
                    <a:pt x="147168" y="52555"/>
                    <a:pt x="106782" y="32743"/>
                  </a:cubicBezTo>
                  <a:lnTo>
                    <a:pt x="105925" y="32362"/>
                  </a:lnTo>
                  <a:cubicBezTo>
                    <a:pt x="67825" y="13598"/>
                    <a:pt x="37631" y="-1166"/>
                    <a:pt x="26201" y="73"/>
                  </a:cubicBezTo>
                  <a:cubicBezTo>
                    <a:pt x="11627" y="1977"/>
                    <a:pt x="2388" y="8074"/>
                    <a:pt x="388" y="16741"/>
                  </a:cubicBezTo>
                  <a:cubicBezTo>
                    <a:pt x="-3517" y="33982"/>
                    <a:pt x="22200" y="58461"/>
                    <a:pt x="71825" y="88941"/>
                  </a:cubicBezTo>
                  <a:close/>
                  <a:moveTo>
                    <a:pt x="4293" y="17122"/>
                  </a:moveTo>
                  <a:cubicBezTo>
                    <a:pt x="4674" y="7502"/>
                    <a:pt x="15723" y="1977"/>
                    <a:pt x="26677" y="3692"/>
                  </a:cubicBezTo>
                  <a:cubicBezTo>
                    <a:pt x="37154" y="2644"/>
                    <a:pt x="68682" y="18075"/>
                    <a:pt x="105163" y="36077"/>
                  </a:cubicBezTo>
                  <a:cubicBezTo>
                    <a:pt x="145644" y="55984"/>
                    <a:pt x="196031" y="80844"/>
                    <a:pt x="236989" y="105038"/>
                  </a:cubicBezTo>
                  <a:cubicBezTo>
                    <a:pt x="376435" y="262772"/>
                    <a:pt x="426346" y="473751"/>
                    <a:pt x="448539" y="673490"/>
                  </a:cubicBezTo>
                  <a:cubicBezTo>
                    <a:pt x="393008" y="529186"/>
                    <a:pt x="287566" y="418220"/>
                    <a:pt x="200127" y="298205"/>
                  </a:cubicBezTo>
                  <a:cubicBezTo>
                    <a:pt x="185173" y="286489"/>
                    <a:pt x="172314" y="277059"/>
                    <a:pt x="172219" y="231054"/>
                  </a:cubicBezTo>
                  <a:lnTo>
                    <a:pt x="172219" y="230387"/>
                  </a:lnTo>
                  <a:lnTo>
                    <a:pt x="171838" y="229911"/>
                  </a:lnTo>
                  <a:cubicBezTo>
                    <a:pt x="170981" y="228863"/>
                    <a:pt x="170219" y="224386"/>
                    <a:pt x="169361" y="219624"/>
                  </a:cubicBezTo>
                  <a:cubicBezTo>
                    <a:pt x="166313" y="202955"/>
                    <a:pt x="160789" y="171808"/>
                    <a:pt x="135833" y="141042"/>
                  </a:cubicBezTo>
                  <a:cubicBezTo>
                    <a:pt x="117260" y="118087"/>
                    <a:pt x="96876" y="99990"/>
                    <a:pt x="73826" y="85702"/>
                  </a:cubicBezTo>
                  <a:cubicBezTo>
                    <a:pt x="8675" y="46459"/>
                    <a:pt x="2198" y="26171"/>
                    <a:pt x="4293" y="1712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2FAD9BE-CDEC-4292-82E1-29817221023B}"/>
                </a:ext>
              </a:extLst>
            </p:cNvPr>
            <p:cNvSpPr/>
            <p:nvPr/>
          </p:nvSpPr>
          <p:spPr>
            <a:xfrm>
              <a:off x="12407645" y="4624717"/>
              <a:ext cx="306331" cy="445605"/>
            </a:xfrm>
            <a:custGeom>
              <a:avLst/>
              <a:gdLst>
                <a:gd name="connsiteX0" fmla="*/ 32583 w 306331"/>
                <a:gd name="connsiteY0" fmla="*/ 51651 h 445605"/>
                <a:gd name="connsiteX1" fmla="*/ 74493 w 306331"/>
                <a:gd name="connsiteY1" fmla="*/ 92037 h 445605"/>
                <a:gd name="connsiteX2" fmla="*/ 101068 w 306331"/>
                <a:gd name="connsiteY2" fmla="*/ 139186 h 445605"/>
                <a:gd name="connsiteX3" fmla="*/ 306331 w 306331"/>
                <a:gd name="connsiteY3" fmla="*/ 445605 h 445605"/>
                <a:gd name="connsiteX4" fmla="*/ 72969 w 306331"/>
                <a:gd name="connsiteY4" fmla="*/ 19362 h 445605"/>
                <a:gd name="connsiteX5" fmla="*/ 35345 w 306331"/>
                <a:gd name="connsiteY5" fmla="*/ 3169 h 445605"/>
                <a:gd name="connsiteX6" fmla="*/ 1150 w 306331"/>
                <a:gd name="connsiteY6" fmla="*/ 6598 h 445605"/>
                <a:gd name="connsiteX7" fmla="*/ 32583 w 306331"/>
                <a:gd name="connsiteY7" fmla="*/ 51651 h 445605"/>
                <a:gd name="connsiteX8" fmla="*/ 4484 w 306331"/>
                <a:gd name="connsiteY8" fmla="*/ 8408 h 445605"/>
                <a:gd name="connsiteX9" fmla="*/ 16390 w 306331"/>
                <a:gd name="connsiteY9" fmla="*/ 3836 h 445605"/>
                <a:gd name="connsiteX10" fmla="*/ 34202 w 306331"/>
                <a:gd name="connsiteY10" fmla="*/ 6884 h 445605"/>
                <a:gd name="connsiteX11" fmla="*/ 71350 w 306331"/>
                <a:gd name="connsiteY11" fmla="*/ 22981 h 445605"/>
                <a:gd name="connsiteX12" fmla="*/ 300712 w 306331"/>
                <a:gd name="connsiteY12" fmla="*/ 434556 h 445605"/>
                <a:gd name="connsiteX13" fmla="*/ 77255 w 306331"/>
                <a:gd name="connsiteY13" fmla="*/ 89561 h 445605"/>
                <a:gd name="connsiteX14" fmla="*/ 34774 w 306331"/>
                <a:gd name="connsiteY14" fmla="*/ 48603 h 445605"/>
                <a:gd name="connsiteX15" fmla="*/ 4484 w 306331"/>
                <a:gd name="connsiteY15" fmla="*/ 8408 h 44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331" h="445605">
                  <a:moveTo>
                    <a:pt x="32583" y="51651"/>
                  </a:moveTo>
                  <a:cubicBezTo>
                    <a:pt x="45728" y="61748"/>
                    <a:pt x="59063" y="74606"/>
                    <a:pt x="74493" y="92037"/>
                  </a:cubicBezTo>
                  <a:cubicBezTo>
                    <a:pt x="89923" y="109468"/>
                    <a:pt x="96591" y="127184"/>
                    <a:pt x="101068" y="139186"/>
                  </a:cubicBezTo>
                  <a:cubicBezTo>
                    <a:pt x="139834" y="256915"/>
                    <a:pt x="217558" y="356832"/>
                    <a:pt x="306331" y="445605"/>
                  </a:cubicBezTo>
                  <a:cubicBezTo>
                    <a:pt x="278614" y="284633"/>
                    <a:pt x="228607" y="101467"/>
                    <a:pt x="72969" y="19362"/>
                  </a:cubicBezTo>
                  <a:cubicBezTo>
                    <a:pt x="56014" y="11551"/>
                    <a:pt x="42584" y="5360"/>
                    <a:pt x="35345" y="3169"/>
                  </a:cubicBezTo>
                  <a:cubicBezTo>
                    <a:pt x="18010" y="-2070"/>
                    <a:pt x="4961" y="-736"/>
                    <a:pt x="1150" y="6598"/>
                  </a:cubicBezTo>
                  <a:cubicBezTo>
                    <a:pt x="-3803" y="16218"/>
                    <a:pt x="7342" y="32220"/>
                    <a:pt x="32583" y="51651"/>
                  </a:cubicBezTo>
                  <a:close/>
                  <a:moveTo>
                    <a:pt x="4484" y="8408"/>
                  </a:moveTo>
                  <a:cubicBezTo>
                    <a:pt x="6008" y="5455"/>
                    <a:pt x="10199" y="3836"/>
                    <a:pt x="16390" y="3836"/>
                  </a:cubicBezTo>
                  <a:cubicBezTo>
                    <a:pt x="21344" y="3836"/>
                    <a:pt x="27535" y="4883"/>
                    <a:pt x="34202" y="6884"/>
                  </a:cubicBezTo>
                  <a:cubicBezTo>
                    <a:pt x="41155" y="8979"/>
                    <a:pt x="54490" y="15171"/>
                    <a:pt x="71350" y="22981"/>
                  </a:cubicBezTo>
                  <a:cubicBezTo>
                    <a:pt x="222988" y="96038"/>
                    <a:pt x="272994" y="279204"/>
                    <a:pt x="300712" y="434556"/>
                  </a:cubicBezTo>
                  <a:cubicBezTo>
                    <a:pt x="195270" y="345783"/>
                    <a:pt x="134215" y="218148"/>
                    <a:pt x="77255" y="89561"/>
                  </a:cubicBezTo>
                  <a:cubicBezTo>
                    <a:pt x="61634" y="71940"/>
                    <a:pt x="48109" y="58890"/>
                    <a:pt x="34774" y="48603"/>
                  </a:cubicBezTo>
                  <a:cubicBezTo>
                    <a:pt x="12295" y="31268"/>
                    <a:pt x="674" y="15837"/>
                    <a:pt x="4484" y="840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F466177-E03B-45AF-B53A-78F03550DCFE}"/>
                </a:ext>
              </a:extLst>
            </p:cNvPr>
            <p:cNvSpPr/>
            <p:nvPr/>
          </p:nvSpPr>
          <p:spPr>
            <a:xfrm>
              <a:off x="12496505" y="4681893"/>
              <a:ext cx="178514" cy="294131"/>
            </a:xfrm>
            <a:custGeom>
              <a:avLst/>
              <a:gdLst>
                <a:gd name="connsiteX0" fmla="*/ 76311 w 178514"/>
                <a:gd name="connsiteY0" fmla="*/ 147923 h 294131"/>
                <a:gd name="connsiteX1" fmla="*/ 178514 w 178514"/>
                <a:gd name="connsiteY1" fmla="*/ 294132 h 294131"/>
                <a:gd name="connsiteX2" fmla="*/ 873 w 178514"/>
                <a:gd name="connsiteY2" fmla="*/ 0 h 294131"/>
                <a:gd name="connsiteX3" fmla="*/ 25352 w 178514"/>
                <a:gd name="connsiteY3" fmla="*/ 52864 h 294131"/>
                <a:gd name="connsiteX4" fmla="*/ 76311 w 178514"/>
                <a:gd name="connsiteY4" fmla="*/ 147923 h 294131"/>
                <a:gd name="connsiteX5" fmla="*/ 145844 w 178514"/>
                <a:gd name="connsiteY5" fmla="*/ 262985 h 294131"/>
                <a:gd name="connsiteX6" fmla="*/ 167561 w 178514"/>
                <a:gd name="connsiteY6" fmla="*/ 286893 h 294131"/>
                <a:gd name="connsiteX7" fmla="*/ 145844 w 178514"/>
                <a:gd name="connsiteY7" fmla="*/ 262985 h 294131"/>
                <a:gd name="connsiteX8" fmla="*/ 3445 w 178514"/>
                <a:gd name="connsiteY8" fmla="*/ 3619 h 294131"/>
                <a:gd name="connsiteX9" fmla="*/ 172990 w 178514"/>
                <a:gd name="connsiteY9" fmla="*/ 283083 h 294131"/>
                <a:gd name="connsiteX10" fmla="*/ 27924 w 178514"/>
                <a:gd name="connsiteY10" fmla="*/ 50101 h 294131"/>
                <a:gd name="connsiteX11" fmla="*/ 3445 w 178514"/>
                <a:gd name="connsiteY11" fmla="*/ 3619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14" h="294131">
                  <a:moveTo>
                    <a:pt x="76311" y="147923"/>
                  </a:moveTo>
                  <a:cubicBezTo>
                    <a:pt x="100886" y="205264"/>
                    <a:pt x="123079" y="266319"/>
                    <a:pt x="178514" y="294132"/>
                  </a:cubicBezTo>
                  <a:cubicBezTo>
                    <a:pt x="156321" y="188690"/>
                    <a:pt x="111935" y="44386"/>
                    <a:pt x="873" y="0"/>
                  </a:cubicBezTo>
                  <a:cubicBezTo>
                    <a:pt x="-4652" y="22193"/>
                    <a:pt x="17542" y="33338"/>
                    <a:pt x="25352" y="52864"/>
                  </a:cubicBezTo>
                  <a:cubicBezTo>
                    <a:pt x="74215" y="118967"/>
                    <a:pt x="76311" y="147542"/>
                    <a:pt x="76311" y="147923"/>
                  </a:cubicBezTo>
                  <a:close/>
                  <a:moveTo>
                    <a:pt x="145844" y="262985"/>
                  </a:moveTo>
                  <a:cubicBezTo>
                    <a:pt x="154321" y="274130"/>
                    <a:pt x="161941" y="282892"/>
                    <a:pt x="167561" y="286893"/>
                  </a:cubicBezTo>
                  <a:cubicBezTo>
                    <a:pt x="161941" y="282892"/>
                    <a:pt x="154226" y="274130"/>
                    <a:pt x="145844" y="262985"/>
                  </a:cubicBezTo>
                  <a:close/>
                  <a:moveTo>
                    <a:pt x="3445" y="3619"/>
                  </a:moveTo>
                  <a:cubicBezTo>
                    <a:pt x="106410" y="38862"/>
                    <a:pt x="156321" y="177641"/>
                    <a:pt x="172990" y="283083"/>
                  </a:cubicBezTo>
                  <a:cubicBezTo>
                    <a:pt x="89741" y="233172"/>
                    <a:pt x="84217" y="122110"/>
                    <a:pt x="27924" y="50101"/>
                  </a:cubicBezTo>
                  <a:cubicBezTo>
                    <a:pt x="8398" y="24479"/>
                    <a:pt x="-937" y="9525"/>
                    <a:pt x="3445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9C8E87A-5E34-4288-BF2B-A24A4D427C6E}"/>
                </a:ext>
              </a:extLst>
            </p:cNvPr>
            <p:cNvSpPr/>
            <p:nvPr/>
          </p:nvSpPr>
          <p:spPr>
            <a:xfrm>
              <a:off x="10126415" y="2466664"/>
              <a:ext cx="495953" cy="433673"/>
            </a:xfrm>
            <a:custGeom>
              <a:avLst/>
              <a:gdLst>
                <a:gd name="connsiteX0" fmla="*/ 355092 w 495953"/>
                <a:gd name="connsiteY0" fmla="*/ 414719 h 433673"/>
                <a:gd name="connsiteX1" fmla="*/ 391192 w 495953"/>
                <a:gd name="connsiteY1" fmla="*/ 423005 h 433673"/>
                <a:gd name="connsiteX2" fmla="*/ 483680 w 495953"/>
                <a:gd name="connsiteY2" fmla="*/ 419100 h 433673"/>
                <a:gd name="connsiteX3" fmla="*/ 487013 w 495953"/>
                <a:gd name="connsiteY3" fmla="*/ 309182 h 433673"/>
                <a:gd name="connsiteX4" fmla="*/ 471392 w 495953"/>
                <a:gd name="connsiteY4" fmla="*/ 168497 h 433673"/>
                <a:gd name="connsiteX5" fmla="*/ 388620 w 495953"/>
                <a:gd name="connsiteY5" fmla="*/ 25622 h 433673"/>
                <a:gd name="connsiteX6" fmla="*/ 343186 w 495953"/>
                <a:gd name="connsiteY6" fmla="*/ 0 h 433673"/>
                <a:gd name="connsiteX7" fmla="*/ 340423 w 495953"/>
                <a:gd name="connsiteY7" fmla="*/ 2667 h 433673"/>
                <a:gd name="connsiteX8" fmla="*/ 387286 w 495953"/>
                <a:gd name="connsiteY8" fmla="*/ 29147 h 433673"/>
                <a:gd name="connsiteX9" fmla="*/ 467678 w 495953"/>
                <a:gd name="connsiteY9" fmla="*/ 168497 h 433673"/>
                <a:gd name="connsiteX10" fmla="*/ 483298 w 495953"/>
                <a:gd name="connsiteY10" fmla="*/ 309848 h 433673"/>
                <a:gd name="connsiteX11" fmla="*/ 481108 w 495953"/>
                <a:gd name="connsiteY11" fmla="*/ 416338 h 433673"/>
                <a:gd name="connsiteX12" fmla="*/ 392049 w 495953"/>
                <a:gd name="connsiteY12" fmla="*/ 419290 h 433673"/>
                <a:gd name="connsiteX13" fmla="*/ 355949 w 495953"/>
                <a:gd name="connsiteY13" fmla="*/ 411004 h 433673"/>
                <a:gd name="connsiteX14" fmla="*/ 17526 w 495953"/>
                <a:gd name="connsiteY14" fmla="*/ 426815 h 433673"/>
                <a:gd name="connsiteX15" fmla="*/ 1715 w 495953"/>
                <a:gd name="connsiteY15" fmla="*/ 430721 h 433673"/>
                <a:gd name="connsiteX16" fmla="*/ 0 w 495953"/>
                <a:gd name="connsiteY16" fmla="*/ 433673 h 433673"/>
                <a:gd name="connsiteX17" fmla="*/ 18669 w 495953"/>
                <a:gd name="connsiteY17" fmla="*/ 430435 h 433673"/>
                <a:gd name="connsiteX18" fmla="*/ 355092 w 495953"/>
                <a:gd name="connsiteY18" fmla="*/ 414719 h 43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5953" h="433673">
                  <a:moveTo>
                    <a:pt x="355092" y="414719"/>
                  </a:moveTo>
                  <a:cubicBezTo>
                    <a:pt x="366427" y="417290"/>
                    <a:pt x="378428" y="420053"/>
                    <a:pt x="391192" y="423005"/>
                  </a:cubicBezTo>
                  <a:cubicBezTo>
                    <a:pt x="440627" y="434150"/>
                    <a:pt x="469106" y="433007"/>
                    <a:pt x="483680" y="419100"/>
                  </a:cubicBezTo>
                  <a:cubicBezTo>
                    <a:pt x="502730" y="401003"/>
                    <a:pt x="496157" y="362521"/>
                    <a:pt x="487013" y="309182"/>
                  </a:cubicBezTo>
                  <a:cubicBezTo>
                    <a:pt x="480441" y="270605"/>
                    <a:pt x="472154" y="222599"/>
                    <a:pt x="471392" y="168497"/>
                  </a:cubicBezTo>
                  <a:cubicBezTo>
                    <a:pt x="469773" y="56959"/>
                    <a:pt x="428530" y="41053"/>
                    <a:pt x="388620" y="25622"/>
                  </a:cubicBezTo>
                  <a:cubicBezTo>
                    <a:pt x="372809" y="19526"/>
                    <a:pt x="356902" y="12478"/>
                    <a:pt x="343186" y="0"/>
                  </a:cubicBezTo>
                  <a:cubicBezTo>
                    <a:pt x="342233" y="857"/>
                    <a:pt x="341376" y="1715"/>
                    <a:pt x="340423" y="2667"/>
                  </a:cubicBezTo>
                  <a:cubicBezTo>
                    <a:pt x="354616" y="15621"/>
                    <a:pt x="370904" y="22860"/>
                    <a:pt x="387286" y="29147"/>
                  </a:cubicBezTo>
                  <a:cubicBezTo>
                    <a:pt x="427768" y="44768"/>
                    <a:pt x="466058" y="59531"/>
                    <a:pt x="467678" y="168497"/>
                  </a:cubicBezTo>
                  <a:cubicBezTo>
                    <a:pt x="468440" y="222885"/>
                    <a:pt x="476726" y="271082"/>
                    <a:pt x="483298" y="309848"/>
                  </a:cubicBezTo>
                  <a:cubicBezTo>
                    <a:pt x="492252" y="361950"/>
                    <a:pt x="498634" y="399669"/>
                    <a:pt x="481108" y="416338"/>
                  </a:cubicBezTo>
                  <a:cubicBezTo>
                    <a:pt x="467582" y="429196"/>
                    <a:pt x="440055" y="430054"/>
                    <a:pt x="392049" y="419290"/>
                  </a:cubicBezTo>
                  <a:cubicBezTo>
                    <a:pt x="379190" y="416433"/>
                    <a:pt x="367189" y="413671"/>
                    <a:pt x="355949" y="411004"/>
                  </a:cubicBezTo>
                  <a:cubicBezTo>
                    <a:pt x="220599" y="379857"/>
                    <a:pt x="184214" y="371475"/>
                    <a:pt x="17526" y="426815"/>
                  </a:cubicBezTo>
                  <a:cubicBezTo>
                    <a:pt x="12002" y="428625"/>
                    <a:pt x="6858" y="429673"/>
                    <a:pt x="1715" y="430721"/>
                  </a:cubicBezTo>
                  <a:cubicBezTo>
                    <a:pt x="1143" y="431673"/>
                    <a:pt x="571" y="432721"/>
                    <a:pt x="0" y="433673"/>
                  </a:cubicBezTo>
                  <a:cubicBezTo>
                    <a:pt x="6286" y="432625"/>
                    <a:pt x="12192" y="432530"/>
                    <a:pt x="18669" y="430435"/>
                  </a:cubicBezTo>
                  <a:cubicBezTo>
                    <a:pt x="184404" y="375475"/>
                    <a:pt x="220504" y="383762"/>
                    <a:pt x="355092" y="4147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7C0B47F-E26B-4146-BB84-E07F85F8977A}"/>
                </a:ext>
              </a:extLst>
            </p:cNvPr>
            <p:cNvSpPr/>
            <p:nvPr/>
          </p:nvSpPr>
          <p:spPr>
            <a:xfrm>
              <a:off x="10156609" y="2477808"/>
              <a:ext cx="402742" cy="370522"/>
            </a:xfrm>
            <a:custGeom>
              <a:avLst/>
              <a:gdLst>
                <a:gd name="connsiteX0" fmla="*/ 241554 w 402742"/>
                <a:gd name="connsiteY0" fmla="*/ 339947 h 370522"/>
                <a:gd name="connsiteX1" fmla="*/ 330422 w 402742"/>
                <a:gd name="connsiteY1" fmla="*/ 344710 h 370522"/>
                <a:gd name="connsiteX2" fmla="*/ 394811 w 402742"/>
                <a:gd name="connsiteY2" fmla="*/ 325850 h 370522"/>
                <a:gd name="connsiteX3" fmla="*/ 388525 w 402742"/>
                <a:gd name="connsiteY3" fmla="*/ 227266 h 370522"/>
                <a:gd name="connsiteX4" fmla="*/ 364998 w 402742"/>
                <a:gd name="connsiteY4" fmla="*/ 114967 h 370522"/>
                <a:gd name="connsiteX5" fmla="*/ 362331 w 402742"/>
                <a:gd name="connsiteY5" fmla="*/ 98584 h 370522"/>
                <a:gd name="connsiteX6" fmla="*/ 360712 w 402742"/>
                <a:gd name="connsiteY6" fmla="*/ 89630 h 370522"/>
                <a:gd name="connsiteX7" fmla="*/ 301371 w 402742"/>
                <a:gd name="connsiteY7" fmla="*/ 0 h 370522"/>
                <a:gd name="connsiteX8" fmla="*/ 298513 w 402742"/>
                <a:gd name="connsiteY8" fmla="*/ 2762 h 370522"/>
                <a:gd name="connsiteX9" fmla="*/ 356902 w 402742"/>
                <a:gd name="connsiteY9" fmla="*/ 90202 h 370522"/>
                <a:gd name="connsiteX10" fmla="*/ 358521 w 402742"/>
                <a:gd name="connsiteY10" fmla="*/ 99250 h 370522"/>
                <a:gd name="connsiteX11" fmla="*/ 361188 w 402742"/>
                <a:gd name="connsiteY11" fmla="*/ 115348 h 370522"/>
                <a:gd name="connsiteX12" fmla="*/ 384810 w 402742"/>
                <a:gd name="connsiteY12" fmla="*/ 228219 h 370522"/>
                <a:gd name="connsiteX13" fmla="*/ 391668 w 402742"/>
                <a:gd name="connsiteY13" fmla="*/ 323469 h 370522"/>
                <a:gd name="connsiteX14" fmla="*/ 330327 w 402742"/>
                <a:gd name="connsiteY14" fmla="*/ 340804 h 370522"/>
                <a:gd name="connsiteX15" fmla="*/ 241744 w 402742"/>
                <a:gd name="connsiteY15" fmla="*/ 336042 h 370522"/>
                <a:gd name="connsiteX16" fmla="*/ 3048 w 402742"/>
                <a:gd name="connsiteY16" fmla="*/ 365760 h 370522"/>
                <a:gd name="connsiteX17" fmla="*/ 0 w 402742"/>
                <a:gd name="connsiteY17" fmla="*/ 370522 h 370522"/>
                <a:gd name="connsiteX18" fmla="*/ 1905 w 402742"/>
                <a:gd name="connsiteY18" fmla="*/ 370141 h 370522"/>
                <a:gd name="connsiteX19" fmla="*/ 241554 w 402742"/>
                <a:gd name="connsiteY19" fmla="*/ 339947 h 37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2742" h="370522">
                  <a:moveTo>
                    <a:pt x="241554" y="339947"/>
                  </a:moveTo>
                  <a:cubicBezTo>
                    <a:pt x="268700" y="342138"/>
                    <a:pt x="296799" y="344424"/>
                    <a:pt x="330422" y="344710"/>
                  </a:cubicBezTo>
                  <a:cubicBezTo>
                    <a:pt x="364236" y="345091"/>
                    <a:pt x="384620" y="338995"/>
                    <a:pt x="394811" y="325850"/>
                  </a:cubicBezTo>
                  <a:cubicBezTo>
                    <a:pt x="409956" y="306324"/>
                    <a:pt x="400907" y="273177"/>
                    <a:pt x="388525" y="227266"/>
                  </a:cubicBezTo>
                  <a:cubicBezTo>
                    <a:pt x="380143" y="196310"/>
                    <a:pt x="369760" y="157829"/>
                    <a:pt x="364998" y="114967"/>
                  </a:cubicBezTo>
                  <a:cubicBezTo>
                    <a:pt x="364331" y="109156"/>
                    <a:pt x="363283" y="103822"/>
                    <a:pt x="362331" y="98584"/>
                  </a:cubicBezTo>
                  <a:cubicBezTo>
                    <a:pt x="361760" y="95440"/>
                    <a:pt x="361188" y="92583"/>
                    <a:pt x="360712" y="89630"/>
                  </a:cubicBezTo>
                  <a:cubicBezTo>
                    <a:pt x="351758" y="33338"/>
                    <a:pt x="328041" y="14859"/>
                    <a:pt x="301371" y="0"/>
                  </a:cubicBezTo>
                  <a:cubicBezTo>
                    <a:pt x="300419" y="857"/>
                    <a:pt x="299466" y="1810"/>
                    <a:pt x="298513" y="2762"/>
                  </a:cubicBezTo>
                  <a:cubicBezTo>
                    <a:pt x="324707" y="17335"/>
                    <a:pt x="348139" y="35052"/>
                    <a:pt x="356902" y="90202"/>
                  </a:cubicBezTo>
                  <a:cubicBezTo>
                    <a:pt x="357378" y="93154"/>
                    <a:pt x="357950" y="96202"/>
                    <a:pt x="358521" y="99250"/>
                  </a:cubicBezTo>
                  <a:cubicBezTo>
                    <a:pt x="359569" y="104394"/>
                    <a:pt x="360521" y="109728"/>
                    <a:pt x="361188" y="115348"/>
                  </a:cubicBezTo>
                  <a:cubicBezTo>
                    <a:pt x="365950" y="158496"/>
                    <a:pt x="376428" y="197168"/>
                    <a:pt x="384810" y="228219"/>
                  </a:cubicBezTo>
                  <a:cubicBezTo>
                    <a:pt x="396907" y="273082"/>
                    <a:pt x="405670" y="305467"/>
                    <a:pt x="391668" y="323469"/>
                  </a:cubicBezTo>
                  <a:cubicBezTo>
                    <a:pt x="382333" y="335566"/>
                    <a:pt x="362902" y="340995"/>
                    <a:pt x="330327" y="340804"/>
                  </a:cubicBezTo>
                  <a:cubicBezTo>
                    <a:pt x="296799" y="340519"/>
                    <a:pt x="268796" y="338233"/>
                    <a:pt x="241744" y="336042"/>
                  </a:cubicBezTo>
                  <a:cubicBezTo>
                    <a:pt x="168592" y="330137"/>
                    <a:pt x="110585" y="325469"/>
                    <a:pt x="3048" y="365760"/>
                  </a:cubicBezTo>
                  <a:cubicBezTo>
                    <a:pt x="2000" y="367379"/>
                    <a:pt x="953" y="368903"/>
                    <a:pt x="0" y="370522"/>
                  </a:cubicBezTo>
                  <a:cubicBezTo>
                    <a:pt x="667" y="370332"/>
                    <a:pt x="1238" y="370427"/>
                    <a:pt x="1905" y="370141"/>
                  </a:cubicBezTo>
                  <a:cubicBezTo>
                    <a:pt x="110395" y="329279"/>
                    <a:pt x="168307" y="334042"/>
                    <a:pt x="241554" y="33994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1D34E3B-7C20-4260-A7C6-9565B3696F46}"/>
                </a:ext>
              </a:extLst>
            </p:cNvPr>
            <p:cNvSpPr/>
            <p:nvPr/>
          </p:nvSpPr>
          <p:spPr>
            <a:xfrm>
              <a:off x="10192995" y="2505049"/>
              <a:ext cx="304490" cy="286988"/>
            </a:xfrm>
            <a:custGeom>
              <a:avLst/>
              <a:gdLst>
                <a:gd name="connsiteX0" fmla="*/ 145352 w 304490"/>
                <a:gd name="connsiteY0" fmla="*/ 266795 h 286988"/>
                <a:gd name="connsiteX1" fmla="*/ 263938 w 304490"/>
                <a:gd name="connsiteY1" fmla="*/ 250127 h 286988"/>
                <a:gd name="connsiteX2" fmla="*/ 282035 w 304490"/>
                <a:gd name="connsiteY2" fmla="*/ 126302 h 286988"/>
                <a:gd name="connsiteX3" fmla="*/ 252508 w 304490"/>
                <a:gd name="connsiteY3" fmla="*/ 45149 h 286988"/>
                <a:gd name="connsiteX4" fmla="*/ 248793 w 304490"/>
                <a:gd name="connsiteY4" fmla="*/ 34290 h 286988"/>
                <a:gd name="connsiteX5" fmla="*/ 245459 w 304490"/>
                <a:gd name="connsiteY5" fmla="*/ 24575 h 286988"/>
                <a:gd name="connsiteX6" fmla="*/ 236411 w 304490"/>
                <a:gd name="connsiteY6" fmla="*/ 0 h 286988"/>
                <a:gd name="connsiteX7" fmla="*/ 233458 w 304490"/>
                <a:gd name="connsiteY7" fmla="*/ 2858 h 286988"/>
                <a:gd name="connsiteX8" fmla="*/ 241840 w 304490"/>
                <a:gd name="connsiteY8" fmla="*/ 25527 h 286988"/>
                <a:gd name="connsiteX9" fmla="*/ 245364 w 304490"/>
                <a:gd name="connsiteY9" fmla="*/ 35719 h 286988"/>
                <a:gd name="connsiteX10" fmla="*/ 248984 w 304490"/>
                <a:gd name="connsiteY10" fmla="*/ 46196 h 286988"/>
                <a:gd name="connsiteX11" fmla="*/ 278702 w 304490"/>
                <a:gd name="connsiteY11" fmla="*/ 127825 h 286988"/>
                <a:gd name="connsiteX12" fmla="*/ 262604 w 304490"/>
                <a:gd name="connsiteY12" fmla="*/ 246602 h 286988"/>
                <a:gd name="connsiteX13" fmla="*/ 145066 w 304490"/>
                <a:gd name="connsiteY13" fmla="*/ 262985 h 286988"/>
                <a:gd name="connsiteX14" fmla="*/ 3334 w 304490"/>
                <a:gd name="connsiteY14" fmla="*/ 281845 h 286988"/>
                <a:gd name="connsiteX15" fmla="*/ 0 w 304490"/>
                <a:gd name="connsiteY15" fmla="*/ 286988 h 286988"/>
                <a:gd name="connsiteX16" fmla="*/ 145066 w 304490"/>
                <a:gd name="connsiteY16" fmla="*/ 266795 h 286988"/>
                <a:gd name="connsiteX17" fmla="*/ 145352 w 304490"/>
                <a:gd name="connsiteY17" fmla="*/ 266795 h 28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490" h="286988">
                  <a:moveTo>
                    <a:pt x="145352" y="266795"/>
                  </a:moveTo>
                  <a:cubicBezTo>
                    <a:pt x="186309" y="266795"/>
                    <a:pt x="224981" y="266795"/>
                    <a:pt x="263938" y="250127"/>
                  </a:cubicBezTo>
                  <a:cubicBezTo>
                    <a:pt x="323755" y="224504"/>
                    <a:pt x="306229" y="183356"/>
                    <a:pt x="282035" y="126302"/>
                  </a:cubicBezTo>
                  <a:cubicBezTo>
                    <a:pt x="271939" y="102489"/>
                    <a:pt x="260509" y="75533"/>
                    <a:pt x="252508" y="45149"/>
                  </a:cubicBezTo>
                  <a:cubicBezTo>
                    <a:pt x="251460" y="41339"/>
                    <a:pt x="250127" y="37719"/>
                    <a:pt x="248793" y="34290"/>
                  </a:cubicBezTo>
                  <a:cubicBezTo>
                    <a:pt x="247460" y="30956"/>
                    <a:pt x="246221" y="27813"/>
                    <a:pt x="245459" y="24575"/>
                  </a:cubicBezTo>
                  <a:cubicBezTo>
                    <a:pt x="243078" y="15050"/>
                    <a:pt x="239839" y="7239"/>
                    <a:pt x="236411" y="0"/>
                  </a:cubicBezTo>
                  <a:cubicBezTo>
                    <a:pt x="235458" y="953"/>
                    <a:pt x="234410" y="1905"/>
                    <a:pt x="233458" y="2858"/>
                  </a:cubicBezTo>
                  <a:cubicBezTo>
                    <a:pt x="236601" y="9620"/>
                    <a:pt x="239649" y="16764"/>
                    <a:pt x="241840" y="25527"/>
                  </a:cubicBezTo>
                  <a:cubicBezTo>
                    <a:pt x="242697" y="28956"/>
                    <a:pt x="244031" y="32195"/>
                    <a:pt x="245364" y="35719"/>
                  </a:cubicBezTo>
                  <a:cubicBezTo>
                    <a:pt x="246698" y="39053"/>
                    <a:pt x="248031" y="42577"/>
                    <a:pt x="248984" y="46196"/>
                  </a:cubicBezTo>
                  <a:cubicBezTo>
                    <a:pt x="257080" y="76867"/>
                    <a:pt x="268510" y="103918"/>
                    <a:pt x="278702" y="127825"/>
                  </a:cubicBezTo>
                  <a:cubicBezTo>
                    <a:pt x="302895" y="184880"/>
                    <a:pt x="318897" y="222504"/>
                    <a:pt x="262604" y="246602"/>
                  </a:cubicBezTo>
                  <a:cubicBezTo>
                    <a:pt x="224314" y="262985"/>
                    <a:pt x="185833" y="262985"/>
                    <a:pt x="145066" y="262985"/>
                  </a:cubicBezTo>
                  <a:cubicBezTo>
                    <a:pt x="103441" y="262985"/>
                    <a:pt x="56674" y="264033"/>
                    <a:pt x="3334" y="281845"/>
                  </a:cubicBezTo>
                  <a:cubicBezTo>
                    <a:pt x="2191" y="283559"/>
                    <a:pt x="1143" y="285274"/>
                    <a:pt x="0" y="286988"/>
                  </a:cubicBezTo>
                  <a:cubicBezTo>
                    <a:pt x="54673" y="267843"/>
                    <a:pt x="102584" y="266795"/>
                    <a:pt x="145066" y="266795"/>
                  </a:cubicBezTo>
                  <a:lnTo>
                    <a:pt x="145352" y="266795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B2ECDB-68AF-40F2-BFB3-4435A6616EFC}"/>
                </a:ext>
              </a:extLst>
            </p:cNvPr>
            <p:cNvSpPr/>
            <p:nvPr/>
          </p:nvSpPr>
          <p:spPr>
            <a:xfrm>
              <a:off x="10231952" y="2543245"/>
              <a:ext cx="207842" cy="193071"/>
            </a:xfrm>
            <a:custGeom>
              <a:avLst/>
              <a:gdLst>
                <a:gd name="connsiteX0" fmla="*/ 194977 w 207842"/>
                <a:gd name="connsiteY0" fmla="*/ 143923 h 193071"/>
                <a:gd name="connsiteX1" fmla="*/ 167354 w 207842"/>
                <a:gd name="connsiteY1" fmla="*/ 10668 h 193071"/>
                <a:gd name="connsiteX2" fmla="*/ 160401 w 207842"/>
                <a:gd name="connsiteY2" fmla="*/ 0 h 193071"/>
                <a:gd name="connsiteX3" fmla="*/ 157734 w 207842"/>
                <a:gd name="connsiteY3" fmla="*/ 2857 h 193071"/>
                <a:gd name="connsiteX4" fmla="*/ 164306 w 207842"/>
                <a:gd name="connsiteY4" fmla="*/ 12954 h 193071"/>
                <a:gd name="connsiteX5" fmla="*/ 191738 w 207842"/>
                <a:gd name="connsiteY5" fmla="*/ 142113 h 193071"/>
                <a:gd name="connsiteX6" fmla="*/ 71247 w 207842"/>
                <a:gd name="connsiteY6" fmla="*/ 184594 h 193071"/>
                <a:gd name="connsiteX7" fmla="*/ 3143 w 207842"/>
                <a:gd name="connsiteY7" fmla="*/ 188595 h 193071"/>
                <a:gd name="connsiteX8" fmla="*/ 0 w 207842"/>
                <a:gd name="connsiteY8" fmla="*/ 193072 h 193071"/>
                <a:gd name="connsiteX9" fmla="*/ 71247 w 207842"/>
                <a:gd name="connsiteY9" fmla="*/ 188404 h 193071"/>
                <a:gd name="connsiteX10" fmla="*/ 194977 w 207842"/>
                <a:gd name="connsiteY10" fmla="*/ 143923 h 19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42" h="193071">
                  <a:moveTo>
                    <a:pt x="194977" y="143923"/>
                  </a:moveTo>
                  <a:cubicBezTo>
                    <a:pt x="224981" y="91916"/>
                    <a:pt x="196977" y="52483"/>
                    <a:pt x="167354" y="10668"/>
                  </a:cubicBezTo>
                  <a:cubicBezTo>
                    <a:pt x="164973" y="7239"/>
                    <a:pt x="162878" y="3429"/>
                    <a:pt x="160401" y="0"/>
                  </a:cubicBezTo>
                  <a:cubicBezTo>
                    <a:pt x="159449" y="952"/>
                    <a:pt x="158591" y="1905"/>
                    <a:pt x="157734" y="2857"/>
                  </a:cubicBezTo>
                  <a:cubicBezTo>
                    <a:pt x="160020" y="6096"/>
                    <a:pt x="162020" y="9716"/>
                    <a:pt x="164306" y="12954"/>
                  </a:cubicBezTo>
                  <a:cubicBezTo>
                    <a:pt x="194501" y="55531"/>
                    <a:pt x="220504" y="92202"/>
                    <a:pt x="191738" y="142113"/>
                  </a:cubicBezTo>
                  <a:cubicBezTo>
                    <a:pt x="167259" y="184404"/>
                    <a:pt x="122777" y="184499"/>
                    <a:pt x="71247" y="184594"/>
                  </a:cubicBezTo>
                  <a:cubicBezTo>
                    <a:pt x="48768" y="184594"/>
                    <a:pt x="25813" y="185071"/>
                    <a:pt x="3143" y="188595"/>
                  </a:cubicBezTo>
                  <a:cubicBezTo>
                    <a:pt x="2096" y="190024"/>
                    <a:pt x="1048" y="191548"/>
                    <a:pt x="0" y="193072"/>
                  </a:cubicBezTo>
                  <a:cubicBezTo>
                    <a:pt x="23622" y="189071"/>
                    <a:pt x="47625" y="188500"/>
                    <a:pt x="71247" y="188404"/>
                  </a:cubicBezTo>
                  <a:cubicBezTo>
                    <a:pt x="121825" y="188309"/>
                    <a:pt x="169450" y="188214"/>
                    <a:pt x="194977" y="14392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57D4345-E19B-4AF5-9A9E-5F5212550706}"/>
                </a:ext>
              </a:extLst>
            </p:cNvPr>
            <p:cNvSpPr/>
            <p:nvPr/>
          </p:nvSpPr>
          <p:spPr>
            <a:xfrm>
              <a:off x="10262813" y="2549150"/>
              <a:ext cx="137540" cy="146507"/>
            </a:xfrm>
            <a:custGeom>
              <a:avLst/>
              <a:gdLst>
                <a:gd name="connsiteX0" fmla="*/ 118205 w 137540"/>
                <a:gd name="connsiteY0" fmla="*/ 126492 h 146507"/>
                <a:gd name="connsiteX1" fmla="*/ 137541 w 137540"/>
                <a:gd name="connsiteY1" fmla="*/ 69914 h 146507"/>
                <a:gd name="connsiteX2" fmla="*/ 124016 w 137540"/>
                <a:gd name="connsiteY2" fmla="*/ 0 h 146507"/>
                <a:gd name="connsiteX3" fmla="*/ 114967 w 137540"/>
                <a:gd name="connsiteY3" fmla="*/ 9525 h 146507"/>
                <a:gd name="connsiteX4" fmla="*/ 125730 w 137540"/>
                <a:gd name="connsiteY4" fmla="*/ 69914 h 146507"/>
                <a:gd name="connsiteX5" fmla="*/ 110014 w 137540"/>
                <a:gd name="connsiteY5" fmla="*/ 118015 h 146507"/>
                <a:gd name="connsiteX6" fmla="*/ 20098 w 137540"/>
                <a:gd name="connsiteY6" fmla="*/ 134112 h 146507"/>
                <a:gd name="connsiteX7" fmla="*/ 9144 w 137540"/>
                <a:gd name="connsiteY7" fmla="*/ 133826 h 146507"/>
                <a:gd name="connsiteX8" fmla="*/ 0 w 137540"/>
                <a:gd name="connsiteY8" fmla="*/ 145447 h 146507"/>
                <a:gd name="connsiteX9" fmla="*/ 19622 w 137540"/>
                <a:gd name="connsiteY9" fmla="*/ 145923 h 146507"/>
                <a:gd name="connsiteX10" fmla="*/ 118205 w 137540"/>
                <a:gd name="connsiteY10" fmla="*/ 126492 h 1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40" h="146507">
                  <a:moveTo>
                    <a:pt x="118205" y="126492"/>
                  </a:moveTo>
                  <a:cubicBezTo>
                    <a:pt x="131254" y="113919"/>
                    <a:pt x="137541" y="95345"/>
                    <a:pt x="137541" y="69914"/>
                  </a:cubicBezTo>
                  <a:cubicBezTo>
                    <a:pt x="137541" y="40862"/>
                    <a:pt x="132112" y="18478"/>
                    <a:pt x="124016" y="0"/>
                  </a:cubicBezTo>
                  <a:cubicBezTo>
                    <a:pt x="120968" y="3143"/>
                    <a:pt x="117920" y="6286"/>
                    <a:pt x="114967" y="9525"/>
                  </a:cubicBezTo>
                  <a:cubicBezTo>
                    <a:pt x="121444" y="25813"/>
                    <a:pt x="125730" y="45244"/>
                    <a:pt x="125730" y="69914"/>
                  </a:cubicBezTo>
                  <a:cubicBezTo>
                    <a:pt x="125730" y="92012"/>
                    <a:pt x="120587" y="107823"/>
                    <a:pt x="110014" y="118015"/>
                  </a:cubicBezTo>
                  <a:cubicBezTo>
                    <a:pt x="90964" y="136493"/>
                    <a:pt x="54959" y="135255"/>
                    <a:pt x="20098" y="134112"/>
                  </a:cubicBezTo>
                  <a:cubicBezTo>
                    <a:pt x="16478" y="134017"/>
                    <a:pt x="12859" y="133922"/>
                    <a:pt x="9144" y="133826"/>
                  </a:cubicBezTo>
                  <a:cubicBezTo>
                    <a:pt x="6096" y="137732"/>
                    <a:pt x="3048" y="141541"/>
                    <a:pt x="0" y="145447"/>
                  </a:cubicBezTo>
                  <a:cubicBezTo>
                    <a:pt x="6572" y="145542"/>
                    <a:pt x="13145" y="145733"/>
                    <a:pt x="19622" y="145923"/>
                  </a:cubicBezTo>
                  <a:cubicBezTo>
                    <a:pt x="56959" y="147161"/>
                    <a:pt x="95536" y="148495"/>
                    <a:pt x="118205" y="1264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2DB42E-055E-403C-9391-C40EA3D5FC99}"/>
                </a:ext>
              </a:extLst>
            </p:cNvPr>
            <p:cNvSpPr/>
            <p:nvPr/>
          </p:nvSpPr>
          <p:spPr>
            <a:xfrm>
              <a:off x="10305009" y="2584583"/>
              <a:ext cx="62961" cy="60689"/>
            </a:xfrm>
            <a:custGeom>
              <a:avLst/>
              <a:gdLst>
                <a:gd name="connsiteX0" fmla="*/ 40767 w 62961"/>
                <a:gd name="connsiteY0" fmla="*/ 56388 h 60689"/>
                <a:gd name="connsiteX1" fmla="*/ 62770 w 62961"/>
                <a:gd name="connsiteY1" fmla="*/ 32004 h 60689"/>
                <a:gd name="connsiteX2" fmla="*/ 48768 w 62961"/>
                <a:gd name="connsiteY2" fmla="*/ 0 h 60689"/>
                <a:gd name="connsiteX3" fmla="*/ 46101 w 62961"/>
                <a:gd name="connsiteY3" fmla="*/ 3048 h 60689"/>
                <a:gd name="connsiteX4" fmla="*/ 58960 w 62961"/>
                <a:gd name="connsiteY4" fmla="*/ 31432 h 60689"/>
                <a:gd name="connsiteX5" fmla="*/ 39338 w 62961"/>
                <a:gd name="connsiteY5" fmla="*/ 52768 h 60689"/>
                <a:gd name="connsiteX6" fmla="*/ 2953 w 62961"/>
                <a:gd name="connsiteY6" fmla="*/ 52768 h 60689"/>
                <a:gd name="connsiteX7" fmla="*/ 0 w 62961"/>
                <a:gd name="connsiteY7" fmla="*/ 56197 h 60689"/>
                <a:gd name="connsiteX8" fmla="*/ 18478 w 62961"/>
                <a:gd name="connsiteY8" fmla="*/ 60674 h 60689"/>
                <a:gd name="connsiteX9" fmla="*/ 40767 w 62961"/>
                <a:gd name="connsiteY9" fmla="*/ 56388 h 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61" h="60689">
                  <a:moveTo>
                    <a:pt x="40767" y="56388"/>
                  </a:moveTo>
                  <a:cubicBezTo>
                    <a:pt x="53435" y="51149"/>
                    <a:pt x="61436" y="42291"/>
                    <a:pt x="62770" y="32004"/>
                  </a:cubicBezTo>
                  <a:cubicBezTo>
                    <a:pt x="63722" y="24670"/>
                    <a:pt x="61436" y="13716"/>
                    <a:pt x="48768" y="0"/>
                  </a:cubicBezTo>
                  <a:cubicBezTo>
                    <a:pt x="47816" y="1048"/>
                    <a:pt x="47053" y="2000"/>
                    <a:pt x="46101" y="3048"/>
                  </a:cubicBezTo>
                  <a:cubicBezTo>
                    <a:pt x="55340" y="13240"/>
                    <a:pt x="60007" y="22860"/>
                    <a:pt x="58960" y="31432"/>
                  </a:cubicBezTo>
                  <a:cubicBezTo>
                    <a:pt x="57817" y="40291"/>
                    <a:pt x="50673" y="48101"/>
                    <a:pt x="39338" y="52768"/>
                  </a:cubicBezTo>
                  <a:cubicBezTo>
                    <a:pt x="26479" y="58103"/>
                    <a:pt x="12097" y="57531"/>
                    <a:pt x="2953" y="52768"/>
                  </a:cubicBezTo>
                  <a:cubicBezTo>
                    <a:pt x="2000" y="53912"/>
                    <a:pt x="952" y="55055"/>
                    <a:pt x="0" y="56197"/>
                  </a:cubicBezTo>
                  <a:cubicBezTo>
                    <a:pt x="4858" y="58960"/>
                    <a:pt x="11049" y="60674"/>
                    <a:pt x="18478" y="60674"/>
                  </a:cubicBezTo>
                  <a:cubicBezTo>
                    <a:pt x="26003" y="60865"/>
                    <a:pt x="33909" y="59245"/>
                    <a:pt x="40767" y="5638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807AD6-4185-41E3-809F-688F231CA320}"/>
                </a:ext>
              </a:extLst>
            </p:cNvPr>
            <p:cNvSpPr/>
            <p:nvPr/>
          </p:nvSpPr>
          <p:spPr>
            <a:xfrm>
              <a:off x="10100221" y="2347887"/>
              <a:ext cx="1183427" cy="1346072"/>
            </a:xfrm>
            <a:custGeom>
              <a:avLst/>
              <a:gdLst>
                <a:gd name="connsiteX0" fmla="*/ 191262 w 1183427"/>
                <a:gd name="connsiteY0" fmla="*/ 590836 h 1346072"/>
                <a:gd name="connsiteX1" fmla="*/ 309658 w 1183427"/>
                <a:gd name="connsiteY1" fmla="*/ 560832 h 1346072"/>
                <a:gd name="connsiteX2" fmla="*/ 564547 w 1183427"/>
                <a:gd name="connsiteY2" fmla="*/ 710946 h 1346072"/>
                <a:gd name="connsiteX3" fmla="*/ 620078 w 1183427"/>
                <a:gd name="connsiteY3" fmla="*/ 755142 h 1346072"/>
                <a:gd name="connsiteX4" fmla="*/ 710375 w 1183427"/>
                <a:gd name="connsiteY4" fmla="*/ 860870 h 1346072"/>
                <a:gd name="connsiteX5" fmla="*/ 826484 w 1183427"/>
                <a:gd name="connsiteY5" fmla="*/ 1074134 h 1346072"/>
                <a:gd name="connsiteX6" fmla="*/ 1004126 w 1183427"/>
                <a:gd name="connsiteY6" fmla="*/ 1346073 h 1346072"/>
                <a:gd name="connsiteX7" fmla="*/ 1181767 w 1183427"/>
                <a:gd name="connsiteY7" fmla="*/ 1057466 h 1346072"/>
                <a:gd name="connsiteX8" fmla="*/ 1104043 w 1183427"/>
                <a:gd name="connsiteY8" fmla="*/ 724472 h 1346072"/>
                <a:gd name="connsiteX9" fmla="*/ 963359 w 1183427"/>
                <a:gd name="connsiteY9" fmla="*/ 566452 h 1346072"/>
                <a:gd name="connsiteX10" fmla="*/ 837057 w 1183427"/>
                <a:gd name="connsiteY10" fmla="*/ 445865 h 1346072"/>
                <a:gd name="connsiteX11" fmla="*/ 734187 w 1183427"/>
                <a:gd name="connsiteY11" fmla="*/ 323088 h 1346072"/>
                <a:gd name="connsiteX12" fmla="*/ 595217 w 1183427"/>
                <a:gd name="connsiteY12" fmla="*/ 100870 h 1346072"/>
                <a:gd name="connsiteX13" fmla="*/ 510445 w 1183427"/>
                <a:gd name="connsiteY13" fmla="*/ 0 h 1346072"/>
                <a:gd name="connsiteX14" fmla="*/ 507492 w 1183427"/>
                <a:gd name="connsiteY14" fmla="*/ 2381 h 1346072"/>
                <a:gd name="connsiteX15" fmla="*/ 592550 w 1183427"/>
                <a:gd name="connsiteY15" fmla="*/ 103632 h 1346072"/>
                <a:gd name="connsiteX16" fmla="*/ 730568 w 1183427"/>
                <a:gd name="connsiteY16" fmla="*/ 324041 h 1346072"/>
                <a:gd name="connsiteX17" fmla="*/ 836009 w 1183427"/>
                <a:gd name="connsiteY17" fmla="*/ 449580 h 1346072"/>
                <a:gd name="connsiteX18" fmla="*/ 960025 w 1183427"/>
                <a:gd name="connsiteY18" fmla="*/ 568071 h 1346072"/>
                <a:gd name="connsiteX19" fmla="*/ 987647 w 1183427"/>
                <a:gd name="connsiteY19" fmla="*/ 624650 h 1346072"/>
                <a:gd name="connsiteX20" fmla="*/ 1120807 w 1183427"/>
                <a:gd name="connsiteY20" fmla="*/ 757809 h 1346072"/>
                <a:gd name="connsiteX21" fmla="*/ 1176337 w 1183427"/>
                <a:gd name="connsiteY21" fmla="*/ 1051941 h 1346072"/>
                <a:gd name="connsiteX22" fmla="*/ 1020890 w 1183427"/>
                <a:gd name="connsiteY22" fmla="*/ 1340549 h 1346072"/>
                <a:gd name="connsiteX23" fmla="*/ 998696 w 1183427"/>
                <a:gd name="connsiteY23" fmla="*/ 1335024 h 1346072"/>
                <a:gd name="connsiteX24" fmla="*/ 821055 w 1183427"/>
                <a:gd name="connsiteY24" fmla="*/ 1057561 h 1346072"/>
                <a:gd name="connsiteX25" fmla="*/ 713423 w 1183427"/>
                <a:gd name="connsiteY25" fmla="*/ 858679 h 1346072"/>
                <a:gd name="connsiteX26" fmla="*/ 622268 w 1183427"/>
                <a:gd name="connsiteY26" fmla="*/ 752094 h 1346072"/>
                <a:gd name="connsiteX27" fmla="*/ 567023 w 1183427"/>
                <a:gd name="connsiteY27" fmla="*/ 708184 h 1346072"/>
                <a:gd name="connsiteX28" fmla="*/ 309848 w 1183427"/>
                <a:gd name="connsiteY28" fmla="*/ 557213 h 1346072"/>
                <a:gd name="connsiteX29" fmla="*/ 189643 w 1183427"/>
                <a:gd name="connsiteY29" fmla="*/ 587502 h 1346072"/>
                <a:gd name="connsiteX30" fmla="*/ 38576 w 1183427"/>
                <a:gd name="connsiteY30" fmla="*/ 608362 h 1346072"/>
                <a:gd name="connsiteX31" fmla="*/ 1715 w 1183427"/>
                <a:gd name="connsiteY31" fmla="*/ 596075 h 1346072"/>
                <a:gd name="connsiteX32" fmla="*/ 0 w 1183427"/>
                <a:gd name="connsiteY32" fmla="*/ 599504 h 1346072"/>
                <a:gd name="connsiteX33" fmla="*/ 37433 w 1183427"/>
                <a:gd name="connsiteY33" fmla="*/ 612077 h 1346072"/>
                <a:gd name="connsiteX34" fmla="*/ 191262 w 1183427"/>
                <a:gd name="connsiteY34" fmla="*/ 590836 h 13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427" h="1346072">
                  <a:moveTo>
                    <a:pt x="191262" y="590836"/>
                  </a:moveTo>
                  <a:cubicBezTo>
                    <a:pt x="226981" y="574929"/>
                    <a:pt x="263938" y="558451"/>
                    <a:pt x="309658" y="560832"/>
                  </a:cubicBezTo>
                  <a:cubicBezTo>
                    <a:pt x="388620" y="564833"/>
                    <a:pt x="494538" y="652748"/>
                    <a:pt x="564547" y="710946"/>
                  </a:cubicBezTo>
                  <a:cubicBezTo>
                    <a:pt x="586931" y="729520"/>
                    <a:pt x="606266" y="745617"/>
                    <a:pt x="620078" y="755142"/>
                  </a:cubicBezTo>
                  <a:cubicBezTo>
                    <a:pt x="649224" y="775240"/>
                    <a:pt x="680942" y="814673"/>
                    <a:pt x="710375" y="860870"/>
                  </a:cubicBezTo>
                  <a:cubicBezTo>
                    <a:pt x="765429" y="929831"/>
                    <a:pt x="770954" y="1018603"/>
                    <a:pt x="826484" y="1074134"/>
                  </a:cubicBezTo>
                  <a:cubicBezTo>
                    <a:pt x="904208" y="1157383"/>
                    <a:pt x="943070" y="1257300"/>
                    <a:pt x="1004126" y="1346073"/>
                  </a:cubicBezTo>
                  <a:cubicBezTo>
                    <a:pt x="1087374" y="1268349"/>
                    <a:pt x="1198340" y="1168527"/>
                    <a:pt x="1181767" y="1057466"/>
                  </a:cubicBezTo>
                  <a:cubicBezTo>
                    <a:pt x="1159574" y="940880"/>
                    <a:pt x="1159574" y="824389"/>
                    <a:pt x="1104043" y="724472"/>
                  </a:cubicBezTo>
                  <a:cubicBezTo>
                    <a:pt x="1070705" y="663416"/>
                    <a:pt x="987457" y="641223"/>
                    <a:pt x="963359" y="566452"/>
                  </a:cubicBezTo>
                  <a:cubicBezTo>
                    <a:pt x="922782" y="474726"/>
                    <a:pt x="877253" y="459391"/>
                    <a:pt x="837057" y="445865"/>
                  </a:cubicBezTo>
                  <a:cubicBezTo>
                    <a:pt x="794480" y="431578"/>
                    <a:pt x="757714" y="419195"/>
                    <a:pt x="734187" y="323088"/>
                  </a:cubicBezTo>
                  <a:cubicBezTo>
                    <a:pt x="707803" y="215360"/>
                    <a:pt x="650558" y="157163"/>
                    <a:pt x="595217" y="100870"/>
                  </a:cubicBezTo>
                  <a:cubicBezTo>
                    <a:pt x="563880" y="68961"/>
                    <a:pt x="534067" y="38291"/>
                    <a:pt x="510445" y="0"/>
                  </a:cubicBezTo>
                  <a:cubicBezTo>
                    <a:pt x="509397" y="762"/>
                    <a:pt x="508444" y="1619"/>
                    <a:pt x="507492" y="2381"/>
                  </a:cubicBezTo>
                  <a:cubicBezTo>
                    <a:pt x="531305" y="40767"/>
                    <a:pt x="561213" y="71628"/>
                    <a:pt x="592550" y="103632"/>
                  </a:cubicBezTo>
                  <a:cubicBezTo>
                    <a:pt x="647510" y="159544"/>
                    <a:pt x="704374" y="217361"/>
                    <a:pt x="730568" y="324041"/>
                  </a:cubicBezTo>
                  <a:cubicBezTo>
                    <a:pt x="754666" y="422243"/>
                    <a:pt x="792290" y="434912"/>
                    <a:pt x="836009" y="449580"/>
                  </a:cubicBezTo>
                  <a:cubicBezTo>
                    <a:pt x="875443" y="462820"/>
                    <a:pt x="920210" y="477869"/>
                    <a:pt x="960025" y="568071"/>
                  </a:cubicBezTo>
                  <a:cubicBezTo>
                    <a:pt x="965454" y="591407"/>
                    <a:pt x="982123" y="608076"/>
                    <a:pt x="987647" y="624650"/>
                  </a:cubicBezTo>
                  <a:cubicBezTo>
                    <a:pt x="1020985" y="680180"/>
                    <a:pt x="1109758" y="685705"/>
                    <a:pt x="1120807" y="757809"/>
                  </a:cubicBezTo>
                  <a:cubicBezTo>
                    <a:pt x="1131951" y="857726"/>
                    <a:pt x="1154144" y="952024"/>
                    <a:pt x="1176337" y="1051941"/>
                  </a:cubicBezTo>
                  <a:cubicBezTo>
                    <a:pt x="1204055" y="1168527"/>
                    <a:pt x="1081945" y="1240631"/>
                    <a:pt x="1020890" y="1340549"/>
                  </a:cubicBezTo>
                  <a:cubicBezTo>
                    <a:pt x="1015365" y="1340549"/>
                    <a:pt x="1004221" y="1340549"/>
                    <a:pt x="998696" y="1335024"/>
                  </a:cubicBezTo>
                  <a:cubicBezTo>
                    <a:pt x="943165" y="1235107"/>
                    <a:pt x="893255" y="1146334"/>
                    <a:pt x="821055" y="1057561"/>
                  </a:cubicBezTo>
                  <a:cubicBezTo>
                    <a:pt x="771144" y="1002030"/>
                    <a:pt x="748856" y="924401"/>
                    <a:pt x="713423" y="858679"/>
                  </a:cubicBezTo>
                  <a:cubicBezTo>
                    <a:pt x="683800" y="812102"/>
                    <a:pt x="651796" y="772382"/>
                    <a:pt x="622268" y="752094"/>
                  </a:cubicBezTo>
                  <a:cubicBezTo>
                    <a:pt x="608552" y="742664"/>
                    <a:pt x="589312" y="726662"/>
                    <a:pt x="567023" y="708184"/>
                  </a:cubicBezTo>
                  <a:cubicBezTo>
                    <a:pt x="496538" y="649700"/>
                    <a:pt x="390144" y="561308"/>
                    <a:pt x="309848" y="557213"/>
                  </a:cubicBezTo>
                  <a:cubicBezTo>
                    <a:pt x="263271" y="554831"/>
                    <a:pt x="225933" y="571405"/>
                    <a:pt x="189643" y="587502"/>
                  </a:cubicBezTo>
                  <a:cubicBezTo>
                    <a:pt x="143256" y="608171"/>
                    <a:pt x="99441" y="627698"/>
                    <a:pt x="38576" y="608362"/>
                  </a:cubicBezTo>
                  <a:cubicBezTo>
                    <a:pt x="25146" y="604076"/>
                    <a:pt x="12954" y="600075"/>
                    <a:pt x="1715" y="596075"/>
                  </a:cubicBezTo>
                  <a:cubicBezTo>
                    <a:pt x="1143" y="597218"/>
                    <a:pt x="571" y="598361"/>
                    <a:pt x="0" y="599504"/>
                  </a:cubicBezTo>
                  <a:cubicBezTo>
                    <a:pt x="11335" y="603599"/>
                    <a:pt x="23622" y="607695"/>
                    <a:pt x="37433" y="612077"/>
                  </a:cubicBezTo>
                  <a:cubicBezTo>
                    <a:pt x="99727" y="631603"/>
                    <a:pt x="144209" y="611791"/>
                    <a:pt x="191262" y="5908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13D3F64-3370-4E9E-81F0-CEE19E810758}"/>
                </a:ext>
              </a:extLst>
            </p:cNvPr>
            <p:cNvSpPr/>
            <p:nvPr/>
          </p:nvSpPr>
          <p:spPr>
            <a:xfrm>
              <a:off x="10062312" y="2296357"/>
              <a:ext cx="1265545" cy="1454842"/>
            </a:xfrm>
            <a:custGeom>
              <a:avLst/>
              <a:gdLst>
                <a:gd name="connsiteX0" fmla="*/ 195358 w 1265545"/>
                <a:gd name="connsiteY0" fmla="*/ 747713 h 1454842"/>
                <a:gd name="connsiteX1" fmla="*/ 232505 w 1265545"/>
                <a:gd name="connsiteY1" fmla="*/ 739331 h 1454842"/>
                <a:gd name="connsiteX2" fmla="*/ 259651 w 1265545"/>
                <a:gd name="connsiteY2" fmla="*/ 733806 h 1454842"/>
                <a:gd name="connsiteX3" fmla="*/ 360045 w 1265545"/>
                <a:gd name="connsiteY3" fmla="*/ 726567 h 1454842"/>
                <a:gd name="connsiteX4" fmla="*/ 421100 w 1265545"/>
                <a:gd name="connsiteY4" fmla="*/ 750189 h 1454842"/>
                <a:gd name="connsiteX5" fmla="*/ 631222 w 1265545"/>
                <a:gd name="connsiteY5" fmla="*/ 935641 h 1454842"/>
                <a:gd name="connsiteX6" fmla="*/ 670655 w 1265545"/>
                <a:gd name="connsiteY6" fmla="*/ 976598 h 1454842"/>
                <a:gd name="connsiteX7" fmla="*/ 761619 w 1265545"/>
                <a:gd name="connsiteY7" fmla="*/ 1080992 h 1454842"/>
                <a:gd name="connsiteX8" fmla="*/ 897827 w 1265545"/>
                <a:gd name="connsiteY8" fmla="*/ 1292257 h 1454842"/>
                <a:gd name="connsiteX9" fmla="*/ 1069848 w 1265545"/>
                <a:gd name="connsiteY9" fmla="*/ 1453229 h 1454842"/>
                <a:gd name="connsiteX10" fmla="*/ 1264063 w 1265545"/>
                <a:gd name="connsiteY10" fmla="*/ 1197959 h 1454842"/>
                <a:gd name="connsiteX11" fmla="*/ 1229582 w 1265545"/>
                <a:gd name="connsiteY11" fmla="*/ 967359 h 1454842"/>
                <a:gd name="connsiteX12" fmla="*/ 1231297 w 1265545"/>
                <a:gd name="connsiteY12" fmla="*/ 954405 h 1454842"/>
                <a:gd name="connsiteX13" fmla="*/ 1232726 w 1265545"/>
                <a:gd name="connsiteY13" fmla="*/ 944213 h 1454842"/>
                <a:gd name="connsiteX14" fmla="*/ 1223391 w 1265545"/>
                <a:gd name="connsiteY14" fmla="*/ 820769 h 1454842"/>
                <a:gd name="connsiteX15" fmla="*/ 1168337 w 1265545"/>
                <a:gd name="connsiteY15" fmla="*/ 761238 h 1454842"/>
                <a:gd name="connsiteX16" fmla="*/ 1066705 w 1265545"/>
                <a:gd name="connsiteY16" fmla="*/ 630650 h 1454842"/>
                <a:gd name="connsiteX17" fmla="*/ 966311 w 1265545"/>
                <a:gd name="connsiteY17" fmla="*/ 505682 h 1454842"/>
                <a:gd name="connsiteX18" fmla="*/ 876967 w 1265545"/>
                <a:gd name="connsiteY18" fmla="*/ 369475 h 1454842"/>
                <a:gd name="connsiteX19" fmla="*/ 798100 w 1265545"/>
                <a:gd name="connsiteY19" fmla="*/ 211931 h 1454842"/>
                <a:gd name="connsiteX20" fmla="*/ 741712 w 1265545"/>
                <a:gd name="connsiteY20" fmla="*/ 153162 h 1454842"/>
                <a:gd name="connsiteX21" fmla="*/ 623887 w 1265545"/>
                <a:gd name="connsiteY21" fmla="*/ 6668 h 1454842"/>
                <a:gd name="connsiteX22" fmla="*/ 619601 w 1265545"/>
                <a:gd name="connsiteY22" fmla="*/ 0 h 1454842"/>
                <a:gd name="connsiteX23" fmla="*/ 616553 w 1265545"/>
                <a:gd name="connsiteY23" fmla="*/ 2191 h 1454842"/>
                <a:gd name="connsiteX24" fmla="*/ 620554 w 1265545"/>
                <a:gd name="connsiteY24" fmla="*/ 8477 h 1454842"/>
                <a:gd name="connsiteX25" fmla="*/ 739235 w 1265545"/>
                <a:gd name="connsiteY25" fmla="*/ 155829 h 1454842"/>
                <a:gd name="connsiteX26" fmla="*/ 795528 w 1265545"/>
                <a:gd name="connsiteY26" fmla="*/ 214503 h 1454842"/>
                <a:gd name="connsiteX27" fmla="*/ 873538 w 1265545"/>
                <a:gd name="connsiteY27" fmla="*/ 370332 h 1454842"/>
                <a:gd name="connsiteX28" fmla="*/ 964597 w 1265545"/>
                <a:gd name="connsiteY28" fmla="*/ 508921 h 1454842"/>
                <a:gd name="connsiteX29" fmla="*/ 1063466 w 1265545"/>
                <a:gd name="connsiteY29" fmla="*/ 632079 h 1454842"/>
                <a:gd name="connsiteX30" fmla="*/ 1166432 w 1265545"/>
                <a:gd name="connsiteY30" fmla="*/ 764381 h 1454842"/>
                <a:gd name="connsiteX31" fmla="*/ 1220248 w 1265545"/>
                <a:gd name="connsiteY31" fmla="*/ 822389 h 1454842"/>
                <a:gd name="connsiteX32" fmla="*/ 1229201 w 1265545"/>
                <a:gd name="connsiteY32" fmla="*/ 943832 h 1454842"/>
                <a:gd name="connsiteX33" fmla="*/ 1227773 w 1265545"/>
                <a:gd name="connsiteY33" fmla="*/ 953929 h 1454842"/>
                <a:gd name="connsiteX34" fmla="*/ 1226058 w 1265545"/>
                <a:gd name="connsiteY34" fmla="*/ 966978 h 1454842"/>
                <a:gd name="connsiteX35" fmla="*/ 1258729 w 1265545"/>
                <a:gd name="connsiteY35" fmla="*/ 1236726 h 1454842"/>
                <a:gd name="connsiteX36" fmla="*/ 1081088 w 1265545"/>
                <a:gd name="connsiteY36" fmla="*/ 1442085 h 1454842"/>
                <a:gd name="connsiteX37" fmla="*/ 764572 w 1265545"/>
                <a:gd name="connsiteY37" fmla="*/ 1078706 h 1454842"/>
                <a:gd name="connsiteX38" fmla="*/ 673418 w 1265545"/>
                <a:gd name="connsiteY38" fmla="*/ 973836 h 1454842"/>
                <a:gd name="connsiteX39" fmla="*/ 634079 w 1265545"/>
                <a:gd name="connsiteY39" fmla="*/ 932974 h 1454842"/>
                <a:gd name="connsiteX40" fmla="*/ 423100 w 1265545"/>
                <a:gd name="connsiteY40" fmla="*/ 746855 h 1454842"/>
                <a:gd name="connsiteX41" fmla="*/ 360807 w 1265545"/>
                <a:gd name="connsiteY41" fmla="*/ 722852 h 1454842"/>
                <a:gd name="connsiteX42" fmla="*/ 258985 w 1265545"/>
                <a:gd name="connsiteY42" fmla="*/ 730187 h 1454842"/>
                <a:gd name="connsiteX43" fmla="*/ 231934 w 1265545"/>
                <a:gd name="connsiteY43" fmla="*/ 735711 h 1454842"/>
                <a:gd name="connsiteX44" fmla="*/ 194500 w 1265545"/>
                <a:gd name="connsiteY44" fmla="*/ 744188 h 1454842"/>
                <a:gd name="connsiteX45" fmla="*/ 59150 w 1265545"/>
                <a:gd name="connsiteY45" fmla="*/ 743712 h 1454842"/>
                <a:gd name="connsiteX46" fmla="*/ 1619 w 1265545"/>
                <a:gd name="connsiteY46" fmla="*/ 723043 h 1454842"/>
                <a:gd name="connsiteX47" fmla="*/ 0 w 1265545"/>
                <a:gd name="connsiteY47" fmla="*/ 726472 h 1454842"/>
                <a:gd name="connsiteX48" fmla="*/ 58007 w 1265545"/>
                <a:gd name="connsiteY48" fmla="*/ 747236 h 1454842"/>
                <a:gd name="connsiteX49" fmla="*/ 195358 w 1265545"/>
                <a:gd name="connsiteY49" fmla="*/ 747713 h 14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265545" h="1454842">
                  <a:moveTo>
                    <a:pt x="195358" y="747713"/>
                  </a:moveTo>
                  <a:cubicBezTo>
                    <a:pt x="207073" y="744760"/>
                    <a:pt x="219266" y="741712"/>
                    <a:pt x="232505" y="739331"/>
                  </a:cubicBezTo>
                  <a:cubicBezTo>
                    <a:pt x="241745" y="737616"/>
                    <a:pt x="250889" y="735711"/>
                    <a:pt x="259651" y="733806"/>
                  </a:cubicBezTo>
                  <a:cubicBezTo>
                    <a:pt x="292418" y="726758"/>
                    <a:pt x="323374" y="720090"/>
                    <a:pt x="360045" y="726567"/>
                  </a:cubicBezTo>
                  <a:cubicBezTo>
                    <a:pt x="378143" y="729710"/>
                    <a:pt x="398145" y="737426"/>
                    <a:pt x="421100" y="750189"/>
                  </a:cubicBezTo>
                  <a:cubicBezTo>
                    <a:pt x="495395" y="791242"/>
                    <a:pt x="577120" y="878110"/>
                    <a:pt x="631222" y="935641"/>
                  </a:cubicBezTo>
                  <a:cubicBezTo>
                    <a:pt x="646843" y="952310"/>
                    <a:pt x="660368" y="966597"/>
                    <a:pt x="670655" y="976598"/>
                  </a:cubicBezTo>
                  <a:cubicBezTo>
                    <a:pt x="696849" y="1002030"/>
                    <a:pt x="729425" y="1037749"/>
                    <a:pt x="761619" y="1080992"/>
                  </a:cubicBezTo>
                  <a:cubicBezTo>
                    <a:pt x="820198" y="1142429"/>
                    <a:pt x="831247" y="1236821"/>
                    <a:pt x="897827" y="1292257"/>
                  </a:cubicBezTo>
                  <a:cubicBezTo>
                    <a:pt x="964406" y="1353312"/>
                    <a:pt x="1014412" y="1469898"/>
                    <a:pt x="1069848" y="1453229"/>
                  </a:cubicBezTo>
                  <a:cubicBezTo>
                    <a:pt x="1153097" y="1431036"/>
                    <a:pt x="1280732" y="1314450"/>
                    <a:pt x="1264063" y="1197959"/>
                  </a:cubicBezTo>
                  <a:cubicBezTo>
                    <a:pt x="1253014" y="1120235"/>
                    <a:pt x="1208532" y="1048131"/>
                    <a:pt x="1229582" y="967359"/>
                  </a:cubicBezTo>
                  <a:cubicBezTo>
                    <a:pt x="1230059" y="963073"/>
                    <a:pt x="1230725" y="958691"/>
                    <a:pt x="1231297" y="954405"/>
                  </a:cubicBezTo>
                  <a:cubicBezTo>
                    <a:pt x="1231773" y="951071"/>
                    <a:pt x="1232345" y="947642"/>
                    <a:pt x="1232726" y="944213"/>
                  </a:cubicBezTo>
                  <a:cubicBezTo>
                    <a:pt x="1239869" y="885920"/>
                    <a:pt x="1237298" y="852488"/>
                    <a:pt x="1223391" y="820769"/>
                  </a:cubicBezTo>
                  <a:cubicBezTo>
                    <a:pt x="1211009" y="792480"/>
                    <a:pt x="1191292" y="778002"/>
                    <a:pt x="1168337" y="761238"/>
                  </a:cubicBezTo>
                  <a:cubicBezTo>
                    <a:pt x="1135190" y="736949"/>
                    <a:pt x="1097661" y="709422"/>
                    <a:pt x="1066705" y="630650"/>
                  </a:cubicBezTo>
                  <a:cubicBezTo>
                    <a:pt x="1034796" y="549497"/>
                    <a:pt x="998410" y="526256"/>
                    <a:pt x="966311" y="505682"/>
                  </a:cubicBezTo>
                  <a:cubicBezTo>
                    <a:pt x="931355" y="483299"/>
                    <a:pt x="898303" y="462153"/>
                    <a:pt x="876967" y="369475"/>
                  </a:cubicBezTo>
                  <a:cubicBezTo>
                    <a:pt x="862298" y="305848"/>
                    <a:pt x="836485" y="254318"/>
                    <a:pt x="798100" y="211931"/>
                  </a:cubicBezTo>
                  <a:cubicBezTo>
                    <a:pt x="779050" y="190786"/>
                    <a:pt x="760000" y="171641"/>
                    <a:pt x="741712" y="153162"/>
                  </a:cubicBezTo>
                  <a:cubicBezTo>
                    <a:pt x="696944" y="107728"/>
                    <a:pt x="654653" y="64865"/>
                    <a:pt x="623887" y="6668"/>
                  </a:cubicBezTo>
                  <a:cubicBezTo>
                    <a:pt x="622745" y="4477"/>
                    <a:pt x="620935" y="2191"/>
                    <a:pt x="619601" y="0"/>
                  </a:cubicBezTo>
                  <a:cubicBezTo>
                    <a:pt x="618554" y="667"/>
                    <a:pt x="617601" y="1429"/>
                    <a:pt x="616553" y="2191"/>
                  </a:cubicBezTo>
                  <a:cubicBezTo>
                    <a:pt x="617792" y="4286"/>
                    <a:pt x="619506" y="6382"/>
                    <a:pt x="620554" y="8477"/>
                  </a:cubicBezTo>
                  <a:cubicBezTo>
                    <a:pt x="651510" y="67247"/>
                    <a:pt x="694087" y="110204"/>
                    <a:pt x="739235" y="155829"/>
                  </a:cubicBezTo>
                  <a:cubicBezTo>
                    <a:pt x="757619" y="174308"/>
                    <a:pt x="776573" y="193453"/>
                    <a:pt x="795528" y="214503"/>
                  </a:cubicBezTo>
                  <a:cubicBezTo>
                    <a:pt x="833437" y="256413"/>
                    <a:pt x="858964" y="307372"/>
                    <a:pt x="873538" y="370332"/>
                  </a:cubicBezTo>
                  <a:cubicBezTo>
                    <a:pt x="895255" y="464534"/>
                    <a:pt x="928973" y="486061"/>
                    <a:pt x="964597" y="508921"/>
                  </a:cubicBezTo>
                  <a:cubicBezTo>
                    <a:pt x="997744" y="530162"/>
                    <a:pt x="1032034" y="552069"/>
                    <a:pt x="1063466" y="632079"/>
                  </a:cubicBezTo>
                  <a:cubicBezTo>
                    <a:pt x="1094804" y="711899"/>
                    <a:pt x="1134523" y="740950"/>
                    <a:pt x="1166432" y="764381"/>
                  </a:cubicBezTo>
                  <a:cubicBezTo>
                    <a:pt x="1188815" y="780860"/>
                    <a:pt x="1208246" y="795052"/>
                    <a:pt x="1220248" y="822389"/>
                  </a:cubicBezTo>
                  <a:cubicBezTo>
                    <a:pt x="1233773" y="853345"/>
                    <a:pt x="1236250" y="886301"/>
                    <a:pt x="1229201" y="943832"/>
                  </a:cubicBezTo>
                  <a:cubicBezTo>
                    <a:pt x="1228820" y="947166"/>
                    <a:pt x="1228249" y="950595"/>
                    <a:pt x="1227773" y="953929"/>
                  </a:cubicBezTo>
                  <a:cubicBezTo>
                    <a:pt x="1227106" y="958215"/>
                    <a:pt x="1226439" y="962597"/>
                    <a:pt x="1226058" y="966978"/>
                  </a:cubicBezTo>
                  <a:cubicBezTo>
                    <a:pt x="1203198" y="1059180"/>
                    <a:pt x="1280922" y="1147953"/>
                    <a:pt x="1258729" y="1236726"/>
                  </a:cubicBezTo>
                  <a:cubicBezTo>
                    <a:pt x="1236536" y="1331024"/>
                    <a:pt x="1136618" y="1453134"/>
                    <a:pt x="1081088" y="1442085"/>
                  </a:cubicBezTo>
                  <a:cubicBezTo>
                    <a:pt x="931259" y="1408748"/>
                    <a:pt x="848011" y="1225677"/>
                    <a:pt x="764572" y="1078706"/>
                  </a:cubicBezTo>
                  <a:cubicBezTo>
                    <a:pt x="732377" y="1035177"/>
                    <a:pt x="699611" y="999268"/>
                    <a:pt x="673418" y="973836"/>
                  </a:cubicBezTo>
                  <a:cubicBezTo>
                    <a:pt x="663226" y="963930"/>
                    <a:pt x="649700" y="949547"/>
                    <a:pt x="634079" y="932974"/>
                  </a:cubicBezTo>
                  <a:cubicBezTo>
                    <a:pt x="579882" y="875348"/>
                    <a:pt x="497967" y="788289"/>
                    <a:pt x="423100" y="746855"/>
                  </a:cubicBezTo>
                  <a:cubicBezTo>
                    <a:pt x="399764" y="733901"/>
                    <a:pt x="379381" y="726091"/>
                    <a:pt x="360807" y="722852"/>
                  </a:cubicBezTo>
                  <a:cubicBezTo>
                    <a:pt x="323469" y="716375"/>
                    <a:pt x="292132" y="723043"/>
                    <a:pt x="258985" y="730187"/>
                  </a:cubicBezTo>
                  <a:cubicBezTo>
                    <a:pt x="250222" y="732092"/>
                    <a:pt x="241173" y="733997"/>
                    <a:pt x="231934" y="735711"/>
                  </a:cubicBezTo>
                  <a:cubicBezTo>
                    <a:pt x="218503" y="738188"/>
                    <a:pt x="206312" y="741236"/>
                    <a:pt x="194500" y="744188"/>
                  </a:cubicBezTo>
                  <a:cubicBezTo>
                    <a:pt x="154115" y="754285"/>
                    <a:pt x="119253" y="762953"/>
                    <a:pt x="59150" y="743712"/>
                  </a:cubicBezTo>
                  <a:cubicBezTo>
                    <a:pt x="36481" y="736473"/>
                    <a:pt x="17907" y="729901"/>
                    <a:pt x="1619" y="723043"/>
                  </a:cubicBezTo>
                  <a:cubicBezTo>
                    <a:pt x="1048" y="724186"/>
                    <a:pt x="571" y="725329"/>
                    <a:pt x="0" y="726472"/>
                  </a:cubicBezTo>
                  <a:cubicBezTo>
                    <a:pt x="16383" y="733425"/>
                    <a:pt x="35147" y="739997"/>
                    <a:pt x="58007" y="747236"/>
                  </a:cubicBezTo>
                  <a:cubicBezTo>
                    <a:pt x="118967" y="766763"/>
                    <a:pt x="154400" y="757904"/>
                    <a:pt x="195358" y="7477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EAF1A27-7ADE-4B5C-9770-2E6609FDEA7D}"/>
                </a:ext>
              </a:extLst>
            </p:cNvPr>
            <p:cNvSpPr/>
            <p:nvPr/>
          </p:nvSpPr>
          <p:spPr>
            <a:xfrm>
              <a:off x="10028117" y="2257876"/>
              <a:ext cx="1348153" cy="1574768"/>
            </a:xfrm>
            <a:custGeom>
              <a:avLst/>
              <a:gdLst>
                <a:gd name="connsiteX0" fmla="*/ 210217 w 1348153"/>
                <a:gd name="connsiteY0" fmla="*/ 880872 h 1574768"/>
                <a:gd name="connsiteX1" fmla="*/ 266795 w 1348153"/>
                <a:gd name="connsiteY1" fmla="*/ 876110 h 1574768"/>
                <a:gd name="connsiteX2" fmla="*/ 311468 w 1348153"/>
                <a:gd name="connsiteY2" fmla="*/ 873824 h 1574768"/>
                <a:gd name="connsiteX3" fmla="*/ 406813 w 1348153"/>
                <a:gd name="connsiteY3" fmla="*/ 878967 h 1574768"/>
                <a:gd name="connsiteX4" fmla="*/ 470821 w 1348153"/>
                <a:gd name="connsiteY4" fmla="*/ 911447 h 1574768"/>
                <a:gd name="connsiteX5" fmla="*/ 597408 w 1348153"/>
                <a:gd name="connsiteY5" fmla="*/ 1031748 h 1574768"/>
                <a:gd name="connsiteX6" fmla="*/ 698183 w 1348153"/>
                <a:gd name="connsiteY6" fmla="*/ 1159002 h 1574768"/>
                <a:gd name="connsiteX7" fmla="*/ 1131951 w 1348153"/>
                <a:gd name="connsiteY7" fmla="*/ 1574768 h 1574768"/>
                <a:gd name="connsiteX8" fmla="*/ 1277969 w 1348153"/>
                <a:gd name="connsiteY8" fmla="*/ 1449134 h 1574768"/>
                <a:gd name="connsiteX9" fmla="*/ 1347311 w 1348153"/>
                <a:gd name="connsiteY9" fmla="*/ 1366933 h 1574768"/>
                <a:gd name="connsiteX10" fmla="*/ 1341977 w 1348153"/>
                <a:gd name="connsiteY10" fmla="*/ 1317403 h 1574768"/>
                <a:gd name="connsiteX11" fmla="*/ 1333691 w 1348153"/>
                <a:gd name="connsiteY11" fmla="*/ 1293971 h 1574768"/>
                <a:gd name="connsiteX12" fmla="*/ 1318736 w 1348153"/>
                <a:gd name="connsiteY12" fmla="*/ 1259396 h 1574768"/>
                <a:gd name="connsiteX13" fmla="*/ 1315403 w 1348153"/>
                <a:gd name="connsiteY13" fmla="*/ 1087850 h 1574768"/>
                <a:gd name="connsiteX14" fmla="*/ 1315498 w 1348153"/>
                <a:gd name="connsiteY14" fmla="*/ 1087565 h 1574768"/>
                <a:gd name="connsiteX15" fmla="*/ 1322260 w 1348153"/>
                <a:gd name="connsiteY15" fmla="*/ 1063657 h 1574768"/>
                <a:gd name="connsiteX16" fmla="*/ 1326356 w 1348153"/>
                <a:gd name="connsiteY16" fmla="*/ 1050798 h 1574768"/>
                <a:gd name="connsiteX17" fmla="*/ 1330071 w 1348153"/>
                <a:gd name="connsiteY17" fmla="*/ 1039178 h 1574768"/>
                <a:gd name="connsiteX18" fmla="*/ 1331881 w 1348153"/>
                <a:gd name="connsiteY18" fmla="*/ 902970 h 1574768"/>
                <a:gd name="connsiteX19" fmla="*/ 1268921 w 1348153"/>
                <a:gd name="connsiteY19" fmla="*/ 825818 h 1574768"/>
                <a:gd name="connsiteX20" fmla="*/ 1166813 w 1348153"/>
                <a:gd name="connsiteY20" fmla="*/ 681609 h 1574768"/>
                <a:gd name="connsiteX21" fmla="*/ 1091660 w 1348153"/>
                <a:gd name="connsiteY21" fmla="*/ 554165 h 1574768"/>
                <a:gd name="connsiteX22" fmla="*/ 1016603 w 1348153"/>
                <a:gd name="connsiteY22" fmla="*/ 402622 h 1574768"/>
                <a:gd name="connsiteX23" fmla="*/ 938308 w 1348153"/>
                <a:gd name="connsiteY23" fmla="*/ 245364 h 1574768"/>
                <a:gd name="connsiteX24" fmla="*/ 902303 w 1348153"/>
                <a:gd name="connsiteY24" fmla="*/ 209455 h 1574768"/>
                <a:gd name="connsiteX25" fmla="*/ 902113 w 1348153"/>
                <a:gd name="connsiteY25" fmla="*/ 209264 h 1574768"/>
                <a:gd name="connsiteX26" fmla="*/ 757333 w 1348153"/>
                <a:gd name="connsiteY26" fmla="*/ 46291 h 1574768"/>
                <a:gd name="connsiteX27" fmla="*/ 718185 w 1348153"/>
                <a:gd name="connsiteY27" fmla="*/ 5144 h 1574768"/>
                <a:gd name="connsiteX28" fmla="*/ 712375 w 1348153"/>
                <a:gd name="connsiteY28" fmla="*/ 0 h 1574768"/>
                <a:gd name="connsiteX29" fmla="*/ 709041 w 1348153"/>
                <a:gd name="connsiteY29" fmla="*/ 2096 h 1574768"/>
                <a:gd name="connsiteX30" fmla="*/ 715709 w 1348153"/>
                <a:gd name="connsiteY30" fmla="*/ 8001 h 1574768"/>
                <a:gd name="connsiteX31" fmla="*/ 754190 w 1348153"/>
                <a:gd name="connsiteY31" fmla="*/ 48387 h 1574768"/>
                <a:gd name="connsiteX32" fmla="*/ 899446 w 1348153"/>
                <a:gd name="connsiteY32" fmla="*/ 211836 h 1574768"/>
                <a:gd name="connsiteX33" fmla="*/ 899636 w 1348153"/>
                <a:gd name="connsiteY33" fmla="*/ 212027 h 1574768"/>
                <a:gd name="connsiteX34" fmla="*/ 935641 w 1348153"/>
                <a:gd name="connsiteY34" fmla="*/ 247936 h 1574768"/>
                <a:gd name="connsiteX35" fmla="*/ 1012889 w 1348153"/>
                <a:gd name="connsiteY35" fmla="*/ 403384 h 1574768"/>
                <a:gd name="connsiteX36" fmla="*/ 1088803 w 1348153"/>
                <a:gd name="connsiteY36" fmla="*/ 556641 h 1574768"/>
                <a:gd name="connsiteX37" fmla="*/ 1163193 w 1348153"/>
                <a:gd name="connsiteY37" fmla="*/ 682847 h 1574768"/>
                <a:gd name="connsiteX38" fmla="*/ 1266444 w 1348153"/>
                <a:gd name="connsiteY38" fmla="*/ 828675 h 1574768"/>
                <a:gd name="connsiteX39" fmla="*/ 1328357 w 1348153"/>
                <a:gd name="connsiteY39" fmla="*/ 904399 h 1574768"/>
                <a:gd name="connsiteX40" fmla="*/ 1326452 w 1348153"/>
                <a:gd name="connsiteY40" fmla="*/ 1038225 h 1574768"/>
                <a:gd name="connsiteX41" fmla="*/ 1322737 w 1348153"/>
                <a:gd name="connsiteY41" fmla="*/ 1049655 h 1574768"/>
                <a:gd name="connsiteX42" fmla="*/ 1318546 w 1348153"/>
                <a:gd name="connsiteY42" fmla="*/ 1062704 h 1574768"/>
                <a:gd name="connsiteX43" fmla="*/ 1311783 w 1348153"/>
                <a:gd name="connsiteY43" fmla="*/ 1086707 h 1574768"/>
                <a:gd name="connsiteX44" fmla="*/ 1311688 w 1348153"/>
                <a:gd name="connsiteY44" fmla="*/ 1086898 h 1574768"/>
                <a:gd name="connsiteX45" fmla="*/ 1315307 w 1348153"/>
                <a:gd name="connsiteY45" fmla="*/ 1261015 h 1574768"/>
                <a:gd name="connsiteX46" fmla="*/ 1131856 w 1348153"/>
                <a:gd name="connsiteY46" fmla="*/ 1552575 h 1574768"/>
                <a:gd name="connsiteX47" fmla="*/ 701326 w 1348153"/>
                <a:gd name="connsiteY47" fmla="*/ 1156907 h 1574768"/>
                <a:gd name="connsiteX48" fmla="*/ 701135 w 1348153"/>
                <a:gd name="connsiteY48" fmla="*/ 1156716 h 1574768"/>
                <a:gd name="connsiteX49" fmla="*/ 472916 w 1348153"/>
                <a:gd name="connsiteY49" fmla="*/ 908304 h 1574768"/>
                <a:gd name="connsiteX50" fmla="*/ 407861 w 1348153"/>
                <a:gd name="connsiteY50" fmla="*/ 875348 h 1574768"/>
                <a:gd name="connsiteX51" fmla="*/ 311087 w 1348153"/>
                <a:gd name="connsiteY51" fmla="*/ 870014 h 1574768"/>
                <a:gd name="connsiteX52" fmla="*/ 266605 w 1348153"/>
                <a:gd name="connsiteY52" fmla="*/ 872300 h 1574768"/>
                <a:gd name="connsiteX53" fmla="*/ 209550 w 1348153"/>
                <a:gd name="connsiteY53" fmla="*/ 877062 h 1574768"/>
                <a:gd name="connsiteX54" fmla="*/ 75438 w 1348153"/>
                <a:gd name="connsiteY54" fmla="*/ 865823 h 1574768"/>
                <a:gd name="connsiteX55" fmla="*/ 1334 w 1348153"/>
                <a:gd name="connsiteY55" fmla="*/ 837152 h 1574768"/>
                <a:gd name="connsiteX56" fmla="*/ 0 w 1348153"/>
                <a:gd name="connsiteY56" fmla="*/ 840581 h 1574768"/>
                <a:gd name="connsiteX57" fmla="*/ 74295 w 1348153"/>
                <a:gd name="connsiteY57" fmla="*/ 869442 h 1574768"/>
                <a:gd name="connsiteX58" fmla="*/ 210217 w 1348153"/>
                <a:gd name="connsiteY58" fmla="*/ 880872 h 15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48153" h="1574768">
                  <a:moveTo>
                    <a:pt x="210217" y="880872"/>
                  </a:moveTo>
                  <a:cubicBezTo>
                    <a:pt x="227267" y="878586"/>
                    <a:pt x="244888" y="876300"/>
                    <a:pt x="266795" y="876110"/>
                  </a:cubicBezTo>
                  <a:cubicBezTo>
                    <a:pt x="282512" y="876014"/>
                    <a:pt x="297180" y="874871"/>
                    <a:pt x="311468" y="873824"/>
                  </a:cubicBezTo>
                  <a:cubicBezTo>
                    <a:pt x="343091" y="871442"/>
                    <a:pt x="372904" y="869252"/>
                    <a:pt x="406813" y="878967"/>
                  </a:cubicBezTo>
                  <a:cubicBezTo>
                    <a:pt x="425768" y="884396"/>
                    <a:pt x="446723" y="895064"/>
                    <a:pt x="470821" y="911447"/>
                  </a:cubicBezTo>
                  <a:cubicBezTo>
                    <a:pt x="513017" y="940118"/>
                    <a:pt x="557308" y="985361"/>
                    <a:pt x="597408" y="1031748"/>
                  </a:cubicBezTo>
                  <a:cubicBezTo>
                    <a:pt x="637413" y="1078135"/>
                    <a:pt x="673132" y="1125760"/>
                    <a:pt x="698183" y="1159002"/>
                  </a:cubicBezTo>
                  <a:cubicBezTo>
                    <a:pt x="837819" y="1302829"/>
                    <a:pt x="909923" y="1574768"/>
                    <a:pt x="1131951" y="1574768"/>
                  </a:cubicBezTo>
                  <a:cubicBezTo>
                    <a:pt x="1187482" y="1574768"/>
                    <a:pt x="1220724" y="1485995"/>
                    <a:pt x="1277969" y="1449134"/>
                  </a:cubicBezTo>
                  <a:cubicBezTo>
                    <a:pt x="1321689" y="1421416"/>
                    <a:pt x="1343025" y="1397222"/>
                    <a:pt x="1347311" y="1366933"/>
                  </a:cubicBezTo>
                  <a:cubicBezTo>
                    <a:pt x="1349502" y="1351788"/>
                    <a:pt x="1347311" y="1335405"/>
                    <a:pt x="1341977" y="1317403"/>
                  </a:cubicBezTo>
                  <a:cubicBezTo>
                    <a:pt x="1338644" y="1309211"/>
                    <a:pt x="1335881" y="1301306"/>
                    <a:pt x="1333691" y="1293971"/>
                  </a:cubicBezTo>
                  <a:cubicBezTo>
                    <a:pt x="1329404" y="1283018"/>
                    <a:pt x="1324451" y="1271588"/>
                    <a:pt x="1318736" y="1259396"/>
                  </a:cubicBezTo>
                  <a:cubicBezTo>
                    <a:pt x="1286161" y="1190149"/>
                    <a:pt x="1297115" y="1151668"/>
                    <a:pt x="1315403" y="1087850"/>
                  </a:cubicBezTo>
                  <a:lnTo>
                    <a:pt x="1315498" y="1087565"/>
                  </a:lnTo>
                  <a:cubicBezTo>
                    <a:pt x="1317689" y="1079945"/>
                    <a:pt x="1319879" y="1072039"/>
                    <a:pt x="1322260" y="1063657"/>
                  </a:cubicBezTo>
                  <a:cubicBezTo>
                    <a:pt x="1323499" y="1059275"/>
                    <a:pt x="1324928" y="1054989"/>
                    <a:pt x="1326356" y="1050798"/>
                  </a:cubicBezTo>
                  <a:cubicBezTo>
                    <a:pt x="1327690" y="1046988"/>
                    <a:pt x="1329023" y="1043083"/>
                    <a:pt x="1330071" y="1039178"/>
                  </a:cubicBezTo>
                  <a:cubicBezTo>
                    <a:pt x="1345692" y="984599"/>
                    <a:pt x="1350264" y="948499"/>
                    <a:pt x="1331881" y="902970"/>
                  </a:cubicBezTo>
                  <a:cubicBezTo>
                    <a:pt x="1318927" y="870776"/>
                    <a:pt x="1295781" y="849916"/>
                    <a:pt x="1268921" y="825818"/>
                  </a:cubicBezTo>
                  <a:cubicBezTo>
                    <a:pt x="1232916" y="793433"/>
                    <a:pt x="1192149" y="756666"/>
                    <a:pt x="1166813" y="681609"/>
                  </a:cubicBezTo>
                  <a:cubicBezTo>
                    <a:pt x="1143000" y="611315"/>
                    <a:pt x="1116902" y="582263"/>
                    <a:pt x="1091660" y="554165"/>
                  </a:cubicBezTo>
                  <a:cubicBezTo>
                    <a:pt x="1062990" y="522256"/>
                    <a:pt x="1035844" y="492061"/>
                    <a:pt x="1016603" y="402622"/>
                  </a:cubicBezTo>
                  <a:cubicBezTo>
                    <a:pt x="1002221" y="336042"/>
                    <a:pt x="975932" y="283083"/>
                    <a:pt x="938308" y="245364"/>
                  </a:cubicBezTo>
                  <a:cubicBezTo>
                    <a:pt x="925925" y="232886"/>
                    <a:pt x="913924" y="220980"/>
                    <a:pt x="902303" y="209455"/>
                  </a:cubicBezTo>
                  <a:lnTo>
                    <a:pt x="902113" y="209264"/>
                  </a:lnTo>
                  <a:cubicBezTo>
                    <a:pt x="846487" y="154019"/>
                    <a:pt x="798386" y="106299"/>
                    <a:pt x="757333" y="46291"/>
                  </a:cubicBezTo>
                  <a:cubicBezTo>
                    <a:pt x="748094" y="32766"/>
                    <a:pt x="735330" y="19336"/>
                    <a:pt x="718185" y="5144"/>
                  </a:cubicBezTo>
                  <a:cubicBezTo>
                    <a:pt x="716280" y="3524"/>
                    <a:pt x="714280" y="1619"/>
                    <a:pt x="712375" y="0"/>
                  </a:cubicBezTo>
                  <a:cubicBezTo>
                    <a:pt x="711232" y="667"/>
                    <a:pt x="710184" y="1429"/>
                    <a:pt x="709041" y="2096"/>
                  </a:cubicBezTo>
                  <a:cubicBezTo>
                    <a:pt x="711232" y="4001"/>
                    <a:pt x="713518" y="6191"/>
                    <a:pt x="715709" y="8001"/>
                  </a:cubicBezTo>
                  <a:cubicBezTo>
                    <a:pt x="732568" y="21908"/>
                    <a:pt x="745141" y="35147"/>
                    <a:pt x="754190" y="48387"/>
                  </a:cubicBezTo>
                  <a:cubicBezTo>
                    <a:pt x="795433" y="108680"/>
                    <a:pt x="843629" y="156496"/>
                    <a:pt x="899446" y="211836"/>
                  </a:cubicBezTo>
                  <a:lnTo>
                    <a:pt x="899636" y="212027"/>
                  </a:lnTo>
                  <a:cubicBezTo>
                    <a:pt x="911257" y="223552"/>
                    <a:pt x="923163" y="235458"/>
                    <a:pt x="935641" y="247936"/>
                  </a:cubicBezTo>
                  <a:cubicBezTo>
                    <a:pt x="972693" y="285179"/>
                    <a:pt x="998696" y="337471"/>
                    <a:pt x="1012889" y="403384"/>
                  </a:cubicBezTo>
                  <a:cubicBezTo>
                    <a:pt x="1032320" y="493871"/>
                    <a:pt x="1059847" y="524351"/>
                    <a:pt x="1088803" y="556641"/>
                  </a:cubicBezTo>
                  <a:cubicBezTo>
                    <a:pt x="1113854" y="584454"/>
                    <a:pt x="1139666" y="613220"/>
                    <a:pt x="1163193" y="682847"/>
                  </a:cubicBezTo>
                  <a:cubicBezTo>
                    <a:pt x="1188910" y="758952"/>
                    <a:pt x="1230059" y="796004"/>
                    <a:pt x="1266444" y="828675"/>
                  </a:cubicBezTo>
                  <a:cubicBezTo>
                    <a:pt x="1292924" y="852488"/>
                    <a:pt x="1315784" y="873062"/>
                    <a:pt x="1328357" y="904399"/>
                  </a:cubicBezTo>
                  <a:cubicBezTo>
                    <a:pt x="1346359" y="948976"/>
                    <a:pt x="1341787" y="984409"/>
                    <a:pt x="1326452" y="1038225"/>
                  </a:cubicBezTo>
                  <a:cubicBezTo>
                    <a:pt x="1325404" y="1042035"/>
                    <a:pt x="1324070" y="1045940"/>
                    <a:pt x="1322737" y="1049655"/>
                  </a:cubicBezTo>
                  <a:cubicBezTo>
                    <a:pt x="1321308" y="1053846"/>
                    <a:pt x="1319784" y="1058228"/>
                    <a:pt x="1318546" y="1062704"/>
                  </a:cubicBezTo>
                  <a:cubicBezTo>
                    <a:pt x="1316260" y="1071086"/>
                    <a:pt x="1313974" y="1078992"/>
                    <a:pt x="1311783" y="1086707"/>
                  </a:cubicBezTo>
                  <a:lnTo>
                    <a:pt x="1311688" y="1086898"/>
                  </a:lnTo>
                  <a:cubicBezTo>
                    <a:pt x="1293209" y="1151477"/>
                    <a:pt x="1282065" y="1190530"/>
                    <a:pt x="1315307" y="1261015"/>
                  </a:cubicBezTo>
                  <a:cubicBezTo>
                    <a:pt x="1409414" y="1402747"/>
                    <a:pt x="1231773" y="1530382"/>
                    <a:pt x="1131856" y="1552575"/>
                  </a:cubicBezTo>
                  <a:cubicBezTo>
                    <a:pt x="909828" y="1596962"/>
                    <a:pt x="848773" y="1297305"/>
                    <a:pt x="701326" y="1156907"/>
                  </a:cubicBezTo>
                  <a:lnTo>
                    <a:pt x="701135" y="1156716"/>
                  </a:lnTo>
                  <a:cubicBezTo>
                    <a:pt x="651034" y="1090041"/>
                    <a:pt x="557879" y="965930"/>
                    <a:pt x="472916" y="908304"/>
                  </a:cubicBezTo>
                  <a:cubicBezTo>
                    <a:pt x="448532" y="891731"/>
                    <a:pt x="427196" y="880967"/>
                    <a:pt x="407861" y="875348"/>
                  </a:cubicBezTo>
                  <a:cubicBezTo>
                    <a:pt x="373285" y="865442"/>
                    <a:pt x="343186" y="867632"/>
                    <a:pt x="311087" y="870014"/>
                  </a:cubicBezTo>
                  <a:cubicBezTo>
                    <a:pt x="296990" y="871061"/>
                    <a:pt x="282321" y="872204"/>
                    <a:pt x="266605" y="872300"/>
                  </a:cubicBezTo>
                  <a:cubicBezTo>
                    <a:pt x="244507" y="872490"/>
                    <a:pt x="226790" y="874776"/>
                    <a:pt x="209550" y="877062"/>
                  </a:cubicBezTo>
                  <a:cubicBezTo>
                    <a:pt x="172021" y="882015"/>
                    <a:pt x="139637" y="886301"/>
                    <a:pt x="75438" y="865823"/>
                  </a:cubicBezTo>
                  <a:cubicBezTo>
                    <a:pt x="43815" y="855726"/>
                    <a:pt x="20288" y="847154"/>
                    <a:pt x="1334" y="837152"/>
                  </a:cubicBezTo>
                  <a:cubicBezTo>
                    <a:pt x="857" y="838295"/>
                    <a:pt x="476" y="839438"/>
                    <a:pt x="0" y="840581"/>
                  </a:cubicBezTo>
                  <a:cubicBezTo>
                    <a:pt x="19336" y="850678"/>
                    <a:pt x="42863" y="859441"/>
                    <a:pt x="74295" y="869442"/>
                  </a:cubicBezTo>
                  <a:cubicBezTo>
                    <a:pt x="139351" y="890302"/>
                    <a:pt x="172212" y="885920"/>
                    <a:pt x="210217" y="8808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C418B2-AE43-4E93-8F94-8F750335A400}"/>
                </a:ext>
              </a:extLst>
            </p:cNvPr>
            <p:cNvSpPr/>
            <p:nvPr/>
          </p:nvSpPr>
          <p:spPr>
            <a:xfrm>
              <a:off x="9999828" y="2227110"/>
              <a:ext cx="1445844" cy="1732063"/>
            </a:xfrm>
            <a:custGeom>
              <a:avLst/>
              <a:gdLst>
                <a:gd name="connsiteX0" fmla="*/ 223266 w 1445844"/>
                <a:gd name="connsiteY0" fmla="*/ 1003363 h 1732063"/>
                <a:gd name="connsiteX1" fmla="*/ 295085 w 1445844"/>
                <a:gd name="connsiteY1" fmla="*/ 1005173 h 1732063"/>
                <a:gd name="connsiteX2" fmla="*/ 352139 w 1445844"/>
                <a:gd name="connsiteY2" fmla="*/ 1008793 h 1732063"/>
                <a:gd name="connsiteX3" fmla="*/ 447580 w 1445844"/>
                <a:gd name="connsiteY3" fmla="*/ 1023747 h 1732063"/>
                <a:gd name="connsiteX4" fmla="*/ 514445 w 1445844"/>
                <a:gd name="connsiteY4" fmla="*/ 1064990 h 1732063"/>
                <a:gd name="connsiteX5" fmla="*/ 626936 w 1445844"/>
                <a:gd name="connsiteY5" fmla="*/ 1186148 h 1732063"/>
                <a:gd name="connsiteX6" fmla="*/ 690467 w 1445844"/>
                <a:gd name="connsiteY6" fmla="*/ 1276160 h 1732063"/>
                <a:gd name="connsiteX7" fmla="*/ 1021366 w 1445844"/>
                <a:gd name="connsiteY7" fmla="*/ 1716500 h 1732063"/>
                <a:gd name="connsiteX8" fmla="*/ 1293305 w 1445844"/>
                <a:gd name="connsiteY8" fmla="*/ 1594390 h 1732063"/>
                <a:gd name="connsiteX9" fmla="*/ 1343406 w 1445844"/>
                <a:gd name="connsiteY9" fmla="*/ 1563910 h 1732063"/>
                <a:gd name="connsiteX10" fmla="*/ 1413034 w 1445844"/>
                <a:gd name="connsiteY10" fmla="*/ 1509522 h 1732063"/>
                <a:gd name="connsiteX11" fmla="*/ 1410081 w 1445844"/>
                <a:gd name="connsiteY11" fmla="*/ 1435989 h 1732063"/>
                <a:gd name="connsiteX12" fmla="*/ 1393412 w 1445844"/>
                <a:gd name="connsiteY12" fmla="*/ 1391698 h 1732063"/>
                <a:gd name="connsiteX13" fmla="*/ 1380554 w 1445844"/>
                <a:gd name="connsiteY13" fmla="*/ 1363028 h 1732063"/>
                <a:gd name="connsiteX14" fmla="*/ 1388745 w 1445844"/>
                <a:gd name="connsiteY14" fmla="*/ 1193292 h 1732063"/>
                <a:gd name="connsiteX15" fmla="*/ 1408652 w 1445844"/>
                <a:gd name="connsiteY15" fmla="*/ 1152335 h 1732063"/>
                <a:gd name="connsiteX16" fmla="*/ 1415129 w 1445844"/>
                <a:gd name="connsiteY16" fmla="*/ 1138904 h 1732063"/>
                <a:gd name="connsiteX17" fmla="*/ 1421130 w 1445844"/>
                <a:gd name="connsiteY17" fmla="*/ 1126522 h 1732063"/>
                <a:gd name="connsiteX18" fmla="*/ 1434084 w 1445844"/>
                <a:gd name="connsiteY18" fmla="*/ 977455 h 1732063"/>
                <a:gd name="connsiteX19" fmla="*/ 1363599 w 1445844"/>
                <a:gd name="connsiteY19" fmla="*/ 882968 h 1732063"/>
                <a:gd name="connsiteX20" fmla="*/ 1260539 w 1445844"/>
                <a:gd name="connsiteY20" fmla="*/ 724852 h 1732063"/>
                <a:gd name="connsiteX21" fmla="*/ 1209294 w 1445844"/>
                <a:gd name="connsiteY21" fmla="*/ 597218 h 1732063"/>
                <a:gd name="connsiteX22" fmla="*/ 1149763 w 1445844"/>
                <a:gd name="connsiteY22" fmla="*/ 428054 h 1732063"/>
                <a:gd name="connsiteX23" fmla="*/ 1072134 w 1445844"/>
                <a:gd name="connsiteY23" fmla="*/ 270986 h 1732063"/>
                <a:gd name="connsiteX24" fmla="*/ 884682 w 1445844"/>
                <a:gd name="connsiteY24" fmla="*/ 78105 h 1732063"/>
                <a:gd name="connsiteX25" fmla="*/ 841153 w 1445844"/>
                <a:gd name="connsiteY25" fmla="*/ 42386 h 1732063"/>
                <a:gd name="connsiteX26" fmla="*/ 790766 w 1445844"/>
                <a:gd name="connsiteY26" fmla="*/ 0 h 1732063"/>
                <a:gd name="connsiteX27" fmla="*/ 787337 w 1445844"/>
                <a:gd name="connsiteY27" fmla="*/ 1905 h 1732063"/>
                <a:gd name="connsiteX28" fmla="*/ 839057 w 1445844"/>
                <a:gd name="connsiteY28" fmla="*/ 45530 h 1732063"/>
                <a:gd name="connsiteX29" fmla="*/ 881825 w 1445844"/>
                <a:gd name="connsiteY29" fmla="*/ 80582 h 1732063"/>
                <a:gd name="connsiteX30" fmla="*/ 1069562 w 1445844"/>
                <a:gd name="connsiteY30" fmla="*/ 273749 h 1732063"/>
                <a:gd name="connsiteX31" fmla="*/ 1146048 w 1445844"/>
                <a:gd name="connsiteY31" fmla="*/ 428720 h 1732063"/>
                <a:gd name="connsiteX32" fmla="*/ 1205865 w 1445844"/>
                <a:gd name="connsiteY32" fmla="*/ 598932 h 1732063"/>
                <a:gd name="connsiteX33" fmla="*/ 1256824 w 1445844"/>
                <a:gd name="connsiteY33" fmla="*/ 725900 h 1732063"/>
                <a:gd name="connsiteX34" fmla="*/ 1360837 w 1445844"/>
                <a:gd name="connsiteY34" fmla="*/ 885635 h 1732063"/>
                <a:gd name="connsiteX35" fmla="*/ 1430465 w 1445844"/>
                <a:gd name="connsiteY35" fmla="*/ 978789 h 1732063"/>
                <a:gd name="connsiteX36" fmla="*/ 1417606 w 1445844"/>
                <a:gd name="connsiteY36" fmla="*/ 1124998 h 1732063"/>
                <a:gd name="connsiteX37" fmla="*/ 1411605 w 1445844"/>
                <a:gd name="connsiteY37" fmla="*/ 1137190 h 1732063"/>
                <a:gd name="connsiteX38" fmla="*/ 1405033 w 1445844"/>
                <a:gd name="connsiteY38" fmla="*/ 1150715 h 1732063"/>
                <a:gd name="connsiteX39" fmla="*/ 1385221 w 1445844"/>
                <a:gd name="connsiteY39" fmla="*/ 1191482 h 1732063"/>
                <a:gd name="connsiteX40" fmla="*/ 1361694 w 1445844"/>
                <a:gd name="connsiteY40" fmla="*/ 1324547 h 1732063"/>
                <a:gd name="connsiteX41" fmla="*/ 1369981 w 1445844"/>
                <a:gd name="connsiteY41" fmla="*/ 1347978 h 1732063"/>
                <a:gd name="connsiteX42" fmla="*/ 1376934 w 1445844"/>
                <a:gd name="connsiteY42" fmla="*/ 1364551 h 1732063"/>
                <a:gd name="connsiteX43" fmla="*/ 1409319 w 1445844"/>
                <a:gd name="connsiteY43" fmla="*/ 1507903 h 1732063"/>
                <a:gd name="connsiteX44" fmla="*/ 1341882 w 1445844"/>
                <a:gd name="connsiteY44" fmla="*/ 1560386 h 1732063"/>
                <a:gd name="connsiteX45" fmla="*/ 1015556 w 1445844"/>
                <a:gd name="connsiteY45" fmla="*/ 1705261 h 1732063"/>
                <a:gd name="connsiteX46" fmla="*/ 693325 w 1445844"/>
                <a:gd name="connsiteY46" fmla="*/ 1273874 h 1732063"/>
                <a:gd name="connsiteX47" fmla="*/ 629603 w 1445844"/>
                <a:gd name="connsiteY47" fmla="*/ 1183672 h 1732063"/>
                <a:gd name="connsiteX48" fmla="*/ 516636 w 1445844"/>
                <a:gd name="connsiteY48" fmla="*/ 1061942 h 1732063"/>
                <a:gd name="connsiteX49" fmla="*/ 448818 w 1445844"/>
                <a:gd name="connsiteY49" fmla="*/ 1020128 h 1732063"/>
                <a:gd name="connsiteX50" fmla="*/ 352044 w 1445844"/>
                <a:gd name="connsiteY50" fmla="*/ 1004888 h 1732063"/>
                <a:gd name="connsiteX51" fmla="*/ 295370 w 1445844"/>
                <a:gd name="connsiteY51" fmla="*/ 1001268 h 1732063"/>
                <a:gd name="connsiteX52" fmla="*/ 222885 w 1445844"/>
                <a:gd name="connsiteY52" fmla="*/ 999458 h 1732063"/>
                <a:gd name="connsiteX53" fmla="*/ 0 w 1445844"/>
                <a:gd name="connsiteY53" fmla="*/ 944975 h 1732063"/>
                <a:gd name="connsiteX54" fmla="*/ 167069 w 1445844"/>
                <a:gd name="connsiteY54" fmla="*/ 1002983 h 1732063"/>
                <a:gd name="connsiteX55" fmla="*/ 223266 w 1445844"/>
                <a:gd name="connsiteY55" fmla="*/ 1003363 h 173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445844" h="1732063">
                  <a:moveTo>
                    <a:pt x="223266" y="1003363"/>
                  </a:moveTo>
                  <a:cubicBezTo>
                    <a:pt x="243840" y="1002506"/>
                    <a:pt x="265176" y="1001554"/>
                    <a:pt x="295085" y="1005173"/>
                  </a:cubicBezTo>
                  <a:cubicBezTo>
                    <a:pt x="315849" y="1007650"/>
                    <a:pt x="334328" y="1008221"/>
                    <a:pt x="352139" y="1008793"/>
                  </a:cubicBezTo>
                  <a:cubicBezTo>
                    <a:pt x="385477" y="1009841"/>
                    <a:pt x="414242" y="1010698"/>
                    <a:pt x="447580" y="1023747"/>
                  </a:cubicBezTo>
                  <a:cubicBezTo>
                    <a:pt x="467582" y="1031558"/>
                    <a:pt x="489395" y="1045083"/>
                    <a:pt x="514445" y="1064990"/>
                  </a:cubicBezTo>
                  <a:cubicBezTo>
                    <a:pt x="548545" y="1092137"/>
                    <a:pt x="586169" y="1132713"/>
                    <a:pt x="626936" y="1186148"/>
                  </a:cubicBezTo>
                  <a:cubicBezTo>
                    <a:pt x="647319" y="1212914"/>
                    <a:pt x="668465" y="1242917"/>
                    <a:pt x="690467" y="1276160"/>
                  </a:cubicBezTo>
                  <a:cubicBezTo>
                    <a:pt x="788289" y="1433417"/>
                    <a:pt x="860393" y="1616583"/>
                    <a:pt x="1021366" y="1716500"/>
                  </a:cubicBezTo>
                  <a:cubicBezTo>
                    <a:pt x="1121283" y="1772031"/>
                    <a:pt x="1215581" y="1666589"/>
                    <a:pt x="1293305" y="1594390"/>
                  </a:cubicBezTo>
                  <a:cubicBezTo>
                    <a:pt x="1309973" y="1583246"/>
                    <a:pt x="1326642" y="1566672"/>
                    <a:pt x="1343406" y="1563910"/>
                  </a:cubicBezTo>
                  <a:cubicBezTo>
                    <a:pt x="1381506" y="1549527"/>
                    <a:pt x="1403604" y="1532573"/>
                    <a:pt x="1413034" y="1509522"/>
                  </a:cubicBezTo>
                  <a:cubicBezTo>
                    <a:pt x="1421321" y="1489329"/>
                    <a:pt x="1418844" y="1464850"/>
                    <a:pt x="1410081" y="1435989"/>
                  </a:cubicBezTo>
                  <a:cubicBezTo>
                    <a:pt x="1402080" y="1419511"/>
                    <a:pt x="1397032" y="1405128"/>
                    <a:pt x="1393412" y="1391698"/>
                  </a:cubicBezTo>
                  <a:cubicBezTo>
                    <a:pt x="1389317" y="1382268"/>
                    <a:pt x="1385507" y="1373219"/>
                    <a:pt x="1380554" y="1363028"/>
                  </a:cubicBezTo>
                  <a:cubicBezTo>
                    <a:pt x="1342263" y="1283970"/>
                    <a:pt x="1361789" y="1245965"/>
                    <a:pt x="1388745" y="1193292"/>
                  </a:cubicBezTo>
                  <a:cubicBezTo>
                    <a:pt x="1395317" y="1180529"/>
                    <a:pt x="1402080" y="1167289"/>
                    <a:pt x="1408652" y="1152335"/>
                  </a:cubicBezTo>
                  <a:cubicBezTo>
                    <a:pt x="1410653" y="1147763"/>
                    <a:pt x="1412939" y="1143286"/>
                    <a:pt x="1415129" y="1138904"/>
                  </a:cubicBezTo>
                  <a:cubicBezTo>
                    <a:pt x="1417320" y="1134713"/>
                    <a:pt x="1419320" y="1130713"/>
                    <a:pt x="1421130" y="1126522"/>
                  </a:cubicBezTo>
                  <a:cubicBezTo>
                    <a:pt x="1446467" y="1069372"/>
                    <a:pt x="1454944" y="1032510"/>
                    <a:pt x="1434084" y="977455"/>
                  </a:cubicBezTo>
                  <a:cubicBezTo>
                    <a:pt x="1420559" y="941737"/>
                    <a:pt x="1392841" y="913162"/>
                    <a:pt x="1363599" y="882968"/>
                  </a:cubicBezTo>
                  <a:cubicBezTo>
                    <a:pt x="1324642" y="842772"/>
                    <a:pt x="1280541" y="797243"/>
                    <a:pt x="1260539" y="724852"/>
                  </a:cubicBezTo>
                  <a:cubicBezTo>
                    <a:pt x="1244156" y="665512"/>
                    <a:pt x="1226439" y="630841"/>
                    <a:pt x="1209294" y="597218"/>
                  </a:cubicBezTo>
                  <a:cubicBezTo>
                    <a:pt x="1187577" y="554641"/>
                    <a:pt x="1167003" y="514350"/>
                    <a:pt x="1149763" y="428054"/>
                  </a:cubicBezTo>
                  <a:cubicBezTo>
                    <a:pt x="1135952" y="358521"/>
                    <a:pt x="1109758" y="305753"/>
                    <a:pt x="1072134" y="270986"/>
                  </a:cubicBezTo>
                  <a:cubicBezTo>
                    <a:pt x="994982" y="199930"/>
                    <a:pt x="944975" y="146494"/>
                    <a:pt x="884682" y="78105"/>
                  </a:cubicBezTo>
                  <a:cubicBezTo>
                    <a:pt x="874014" y="66008"/>
                    <a:pt x="859727" y="54292"/>
                    <a:pt x="841153" y="42386"/>
                  </a:cubicBezTo>
                  <a:cubicBezTo>
                    <a:pt x="823627" y="31147"/>
                    <a:pt x="806958" y="16193"/>
                    <a:pt x="790766" y="0"/>
                  </a:cubicBezTo>
                  <a:cubicBezTo>
                    <a:pt x="789623" y="667"/>
                    <a:pt x="788480" y="1238"/>
                    <a:pt x="787337" y="1905"/>
                  </a:cubicBezTo>
                  <a:cubicBezTo>
                    <a:pt x="804005" y="18669"/>
                    <a:pt x="821150" y="34004"/>
                    <a:pt x="839057" y="45530"/>
                  </a:cubicBezTo>
                  <a:cubicBezTo>
                    <a:pt x="857441" y="57340"/>
                    <a:pt x="871347" y="68770"/>
                    <a:pt x="881825" y="80582"/>
                  </a:cubicBezTo>
                  <a:cubicBezTo>
                    <a:pt x="942213" y="148971"/>
                    <a:pt x="992315" y="202502"/>
                    <a:pt x="1069562" y="273749"/>
                  </a:cubicBezTo>
                  <a:cubicBezTo>
                    <a:pt x="1106615" y="307943"/>
                    <a:pt x="1132427" y="360045"/>
                    <a:pt x="1146048" y="428720"/>
                  </a:cubicBezTo>
                  <a:cubicBezTo>
                    <a:pt x="1163384" y="515588"/>
                    <a:pt x="1183958" y="556070"/>
                    <a:pt x="1205865" y="598932"/>
                  </a:cubicBezTo>
                  <a:cubicBezTo>
                    <a:pt x="1222915" y="632365"/>
                    <a:pt x="1240536" y="666941"/>
                    <a:pt x="1256824" y="725900"/>
                  </a:cubicBezTo>
                  <a:cubicBezTo>
                    <a:pt x="1277017" y="799243"/>
                    <a:pt x="1321499" y="845153"/>
                    <a:pt x="1360837" y="885635"/>
                  </a:cubicBezTo>
                  <a:cubicBezTo>
                    <a:pt x="1389888" y="915543"/>
                    <a:pt x="1417225" y="943832"/>
                    <a:pt x="1430465" y="978789"/>
                  </a:cubicBezTo>
                  <a:cubicBezTo>
                    <a:pt x="1450848" y="1032605"/>
                    <a:pt x="1442561" y="1068800"/>
                    <a:pt x="1417606" y="1124998"/>
                  </a:cubicBezTo>
                  <a:cubicBezTo>
                    <a:pt x="1415796" y="1128998"/>
                    <a:pt x="1413796" y="1132904"/>
                    <a:pt x="1411605" y="1137190"/>
                  </a:cubicBezTo>
                  <a:cubicBezTo>
                    <a:pt x="1409414" y="1141571"/>
                    <a:pt x="1407033" y="1146048"/>
                    <a:pt x="1405033" y="1150715"/>
                  </a:cubicBezTo>
                  <a:cubicBezTo>
                    <a:pt x="1398461" y="1165574"/>
                    <a:pt x="1391793" y="1178719"/>
                    <a:pt x="1385221" y="1191482"/>
                  </a:cubicBezTo>
                  <a:cubicBezTo>
                    <a:pt x="1362742" y="1235297"/>
                    <a:pt x="1345978" y="1269587"/>
                    <a:pt x="1361694" y="1324547"/>
                  </a:cubicBezTo>
                  <a:cubicBezTo>
                    <a:pt x="1364837" y="1332643"/>
                    <a:pt x="1367790" y="1340549"/>
                    <a:pt x="1369981" y="1347978"/>
                  </a:cubicBezTo>
                  <a:cubicBezTo>
                    <a:pt x="1372267" y="1353407"/>
                    <a:pt x="1374077" y="1358646"/>
                    <a:pt x="1376934" y="1364551"/>
                  </a:cubicBezTo>
                  <a:cubicBezTo>
                    <a:pt x="1407319" y="1427893"/>
                    <a:pt x="1423416" y="1473994"/>
                    <a:pt x="1409319" y="1507903"/>
                  </a:cubicBezTo>
                  <a:cubicBezTo>
                    <a:pt x="1400270" y="1529905"/>
                    <a:pt x="1378934" y="1546193"/>
                    <a:pt x="1341882" y="1560386"/>
                  </a:cubicBezTo>
                  <a:cubicBezTo>
                    <a:pt x="1231964" y="1622012"/>
                    <a:pt x="1137666" y="1788509"/>
                    <a:pt x="1015556" y="1705261"/>
                  </a:cubicBezTo>
                  <a:cubicBezTo>
                    <a:pt x="865727" y="1594295"/>
                    <a:pt x="776954" y="1433322"/>
                    <a:pt x="693325" y="1273874"/>
                  </a:cubicBezTo>
                  <a:cubicBezTo>
                    <a:pt x="671322" y="1240536"/>
                    <a:pt x="650081" y="1210437"/>
                    <a:pt x="629603" y="1183672"/>
                  </a:cubicBezTo>
                  <a:cubicBezTo>
                    <a:pt x="588740" y="1130046"/>
                    <a:pt x="550926" y="1089279"/>
                    <a:pt x="516636" y="1061942"/>
                  </a:cubicBezTo>
                  <a:cubicBezTo>
                    <a:pt x="491300" y="1041749"/>
                    <a:pt x="469106" y="1028033"/>
                    <a:pt x="448818" y="1020128"/>
                  </a:cubicBezTo>
                  <a:cubicBezTo>
                    <a:pt x="414909" y="1006792"/>
                    <a:pt x="385763" y="1005935"/>
                    <a:pt x="352044" y="1004888"/>
                  </a:cubicBezTo>
                  <a:cubicBezTo>
                    <a:pt x="334328" y="1004316"/>
                    <a:pt x="315944" y="1003745"/>
                    <a:pt x="295370" y="1001268"/>
                  </a:cubicBezTo>
                  <a:cubicBezTo>
                    <a:pt x="265176" y="997649"/>
                    <a:pt x="243745" y="998506"/>
                    <a:pt x="222885" y="999458"/>
                  </a:cubicBezTo>
                  <a:cubicBezTo>
                    <a:pt x="144304" y="1006030"/>
                    <a:pt x="72104" y="978313"/>
                    <a:pt x="0" y="944975"/>
                  </a:cubicBezTo>
                  <a:cubicBezTo>
                    <a:pt x="49911" y="978313"/>
                    <a:pt x="110966" y="989362"/>
                    <a:pt x="167069" y="1002983"/>
                  </a:cubicBezTo>
                  <a:cubicBezTo>
                    <a:pt x="188500" y="1005173"/>
                    <a:pt x="205645" y="1004221"/>
                    <a:pt x="223266" y="10033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A5FF052-D540-4D82-B02F-E362B6D1AC0D}"/>
                </a:ext>
              </a:extLst>
            </p:cNvPr>
            <p:cNvSpPr/>
            <p:nvPr/>
          </p:nvSpPr>
          <p:spPr>
            <a:xfrm>
              <a:off x="11361712" y="3551847"/>
              <a:ext cx="8286" cy="23431"/>
            </a:xfrm>
            <a:custGeom>
              <a:avLst/>
              <a:gdLst>
                <a:gd name="connsiteX0" fmla="*/ 0 w 8286"/>
                <a:gd name="connsiteY0" fmla="*/ 0 h 23431"/>
                <a:gd name="connsiteX1" fmla="*/ 8287 w 8286"/>
                <a:gd name="connsiteY1" fmla="*/ 23432 h 23431"/>
                <a:gd name="connsiteX2" fmla="*/ 0 w 8286"/>
                <a:gd name="connsiteY2" fmla="*/ 0 h 2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" h="23431">
                  <a:moveTo>
                    <a:pt x="0" y="0"/>
                  </a:moveTo>
                  <a:cubicBezTo>
                    <a:pt x="2096" y="7334"/>
                    <a:pt x="4858" y="15240"/>
                    <a:pt x="8287" y="23432"/>
                  </a:cubicBezTo>
                  <a:cubicBezTo>
                    <a:pt x="6096" y="16002"/>
                    <a:pt x="3143" y="809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9B1B3CC-D002-4D71-86BB-995C780A73D3}"/>
                </a:ext>
              </a:extLst>
            </p:cNvPr>
            <p:cNvSpPr/>
            <p:nvPr/>
          </p:nvSpPr>
          <p:spPr>
            <a:xfrm>
              <a:off x="9972015" y="2193868"/>
              <a:ext cx="1548051" cy="1950370"/>
            </a:xfrm>
            <a:custGeom>
              <a:avLst/>
              <a:gdLst>
                <a:gd name="connsiteX0" fmla="*/ 237172 w 1548051"/>
                <a:gd name="connsiteY0" fmla="*/ 1128332 h 1950370"/>
                <a:gd name="connsiteX1" fmla="*/ 323088 w 1548051"/>
                <a:gd name="connsiteY1" fmla="*/ 1136714 h 1950370"/>
                <a:gd name="connsiteX2" fmla="*/ 389477 w 1548051"/>
                <a:gd name="connsiteY2" fmla="*/ 1146905 h 1950370"/>
                <a:gd name="connsiteX3" fmla="*/ 488061 w 1548051"/>
                <a:gd name="connsiteY3" fmla="*/ 1171099 h 1950370"/>
                <a:gd name="connsiteX4" fmla="*/ 557784 w 1548051"/>
                <a:gd name="connsiteY4" fmla="*/ 1221296 h 1950370"/>
                <a:gd name="connsiteX5" fmla="*/ 630460 w 1548051"/>
                <a:gd name="connsiteY5" fmla="*/ 1303211 h 1950370"/>
                <a:gd name="connsiteX6" fmla="*/ 699230 w 1548051"/>
                <a:gd name="connsiteY6" fmla="*/ 1404557 h 1950370"/>
                <a:gd name="connsiteX7" fmla="*/ 1049179 w 1548051"/>
                <a:gd name="connsiteY7" fmla="*/ 1938623 h 1950370"/>
                <a:gd name="connsiteX8" fmla="*/ 1265587 w 1548051"/>
                <a:gd name="connsiteY8" fmla="*/ 1766602 h 1950370"/>
                <a:gd name="connsiteX9" fmla="*/ 1408652 w 1548051"/>
                <a:gd name="connsiteY9" fmla="*/ 1683353 h 1950370"/>
                <a:gd name="connsiteX10" fmla="*/ 1481900 w 1548051"/>
                <a:gd name="connsiteY10" fmla="*/ 1642205 h 1950370"/>
                <a:gd name="connsiteX11" fmla="*/ 1478185 w 1548051"/>
                <a:gd name="connsiteY11" fmla="*/ 1556385 h 1950370"/>
                <a:gd name="connsiteX12" fmla="*/ 1472184 w 1548051"/>
                <a:gd name="connsiteY12" fmla="*/ 1543907 h 1950370"/>
                <a:gd name="connsiteX13" fmla="*/ 1453134 w 1548051"/>
                <a:gd name="connsiteY13" fmla="*/ 1493806 h 1950370"/>
                <a:gd name="connsiteX14" fmla="*/ 1441990 w 1548051"/>
                <a:gd name="connsiteY14" fmla="*/ 1469231 h 1950370"/>
                <a:gd name="connsiteX15" fmla="*/ 1463040 w 1548051"/>
                <a:gd name="connsiteY15" fmla="*/ 1289018 h 1950370"/>
                <a:gd name="connsiteX16" fmla="*/ 1494663 w 1548051"/>
                <a:gd name="connsiteY16" fmla="*/ 1243489 h 1950370"/>
                <a:gd name="connsiteX17" fmla="*/ 1503712 w 1548051"/>
                <a:gd name="connsiteY17" fmla="*/ 1229297 h 1950370"/>
                <a:gd name="connsiteX18" fmla="*/ 1511903 w 1548051"/>
                <a:gd name="connsiteY18" fmla="*/ 1216438 h 1950370"/>
                <a:gd name="connsiteX19" fmla="*/ 1536002 w 1548051"/>
                <a:gd name="connsiteY19" fmla="*/ 1054608 h 1950370"/>
                <a:gd name="connsiteX20" fmla="*/ 1458563 w 1548051"/>
                <a:gd name="connsiteY20" fmla="*/ 943642 h 1950370"/>
                <a:gd name="connsiteX21" fmla="*/ 1354074 w 1548051"/>
                <a:gd name="connsiteY21" fmla="*/ 770763 h 1950370"/>
                <a:gd name="connsiteX22" fmla="*/ 1324642 w 1548051"/>
                <a:gd name="connsiteY22" fmla="*/ 644747 h 1950370"/>
                <a:gd name="connsiteX23" fmla="*/ 1282827 w 1548051"/>
                <a:gd name="connsiteY23" fmla="*/ 456057 h 1950370"/>
                <a:gd name="connsiteX24" fmla="*/ 1205770 w 1548051"/>
                <a:gd name="connsiteY24" fmla="*/ 299275 h 1950370"/>
                <a:gd name="connsiteX25" fmla="*/ 1087469 w 1548051"/>
                <a:gd name="connsiteY25" fmla="*/ 186499 h 1950370"/>
                <a:gd name="connsiteX26" fmla="*/ 1011650 w 1548051"/>
                <a:gd name="connsiteY26" fmla="*/ 112586 h 1950370"/>
                <a:gd name="connsiteX27" fmla="*/ 963740 w 1548051"/>
                <a:gd name="connsiteY27" fmla="*/ 82201 h 1950370"/>
                <a:gd name="connsiteX28" fmla="*/ 876681 w 1548051"/>
                <a:gd name="connsiteY28" fmla="*/ 0 h 1950370"/>
                <a:gd name="connsiteX29" fmla="*/ 873347 w 1548051"/>
                <a:gd name="connsiteY29" fmla="*/ 1715 h 1950370"/>
                <a:gd name="connsiteX30" fmla="*/ 962120 w 1548051"/>
                <a:gd name="connsiteY30" fmla="*/ 85534 h 1950370"/>
                <a:gd name="connsiteX31" fmla="*/ 1009174 w 1548051"/>
                <a:gd name="connsiteY31" fmla="*/ 115348 h 1950370"/>
                <a:gd name="connsiteX32" fmla="*/ 1084802 w 1548051"/>
                <a:gd name="connsiteY32" fmla="*/ 189071 h 1950370"/>
                <a:gd name="connsiteX33" fmla="*/ 1203293 w 1548051"/>
                <a:gd name="connsiteY33" fmla="*/ 302038 h 1950370"/>
                <a:gd name="connsiteX34" fmla="*/ 1279017 w 1548051"/>
                <a:gd name="connsiteY34" fmla="*/ 456533 h 1950370"/>
                <a:gd name="connsiteX35" fmla="*/ 1320927 w 1548051"/>
                <a:gd name="connsiteY35" fmla="*/ 645509 h 1950370"/>
                <a:gd name="connsiteX36" fmla="*/ 1350264 w 1548051"/>
                <a:gd name="connsiteY36" fmla="*/ 771335 h 1950370"/>
                <a:gd name="connsiteX37" fmla="*/ 1455610 w 1548051"/>
                <a:gd name="connsiteY37" fmla="*/ 946023 h 1950370"/>
                <a:gd name="connsiteX38" fmla="*/ 1532382 w 1548051"/>
                <a:gd name="connsiteY38" fmla="*/ 1055751 h 1950370"/>
                <a:gd name="connsiteX39" fmla="*/ 1508570 w 1548051"/>
                <a:gd name="connsiteY39" fmla="*/ 1214342 h 1950370"/>
                <a:gd name="connsiteX40" fmla="*/ 1500378 w 1548051"/>
                <a:gd name="connsiteY40" fmla="*/ 1227106 h 1950370"/>
                <a:gd name="connsiteX41" fmla="*/ 1491329 w 1548051"/>
                <a:gd name="connsiteY41" fmla="*/ 1241393 h 1950370"/>
                <a:gd name="connsiteX42" fmla="*/ 1459897 w 1548051"/>
                <a:gd name="connsiteY42" fmla="*/ 1286542 h 1950370"/>
                <a:gd name="connsiteX43" fmla="*/ 1421130 w 1548051"/>
                <a:gd name="connsiteY43" fmla="*/ 1424845 h 1950370"/>
                <a:gd name="connsiteX44" fmla="*/ 1437799 w 1548051"/>
                <a:gd name="connsiteY44" fmla="*/ 1469136 h 1950370"/>
                <a:gd name="connsiteX45" fmla="*/ 1438466 w 1548051"/>
                <a:gd name="connsiteY45" fmla="*/ 1470755 h 1950370"/>
                <a:gd name="connsiteX46" fmla="*/ 1478375 w 1548051"/>
                <a:gd name="connsiteY46" fmla="*/ 1640205 h 1950370"/>
                <a:gd name="connsiteX47" fmla="*/ 1407890 w 1548051"/>
                <a:gd name="connsiteY47" fmla="*/ 1679353 h 1950370"/>
                <a:gd name="connsiteX48" fmla="*/ 1332071 w 1548051"/>
                <a:gd name="connsiteY48" fmla="*/ 1705261 h 1950370"/>
                <a:gd name="connsiteX49" fmla="*/ 1054608 w 1548051"/>
                <a:gd name="connsiteY49" fmla="*/ 1932813 h 1950370"/>
                <a:gd name="connsiteX50" fmla="*/ 702183 w 1548051"/>
                <a:gd name="connsiteY50" fmla="*/ 1402175 h 1950370"/>
                <a:gd name="connsiteX51" fmla="*/ 633127 w 1548051"/>
                <a:gd name="connsiteY51" fmla="*/ 1300544 h 1950370"/>
                <a:gd name="connsiteX52" fmla="*/ 560165 w 1548051"/>
                <a:gd name="connsiteY52" fmla="*/ 1218343 h 1950370"/>
                <a:gd name="connsiteX53" fmla="*/ 489490 w 1548051"/>
                <a:gd name="connsiteY53" fmla="*/ 1167575 h 1950370"/>
                <a:gd name="connsiteX54" fmla="*/ 389668 w 1548051"/>
                <a:gd name="connsiteY54" fmla="*/ 1143000 h 1950370"/>
                <a:gd name="connsiteX55" fmla="*/ 323660 w 1548051"/>
                <a:gd name="connsiteY55" fmla="*/ 1132808 h 1950370"/>
                <a:gd name="connsiteX56" fmla="*/ 0 w 1548051"/>
                <a:gd name="connsiteY56" fmla="*/ 1050322 h 1950370"/>
                <a:gd name="connsiteX57" fmla="*/ 181166 w 1548051"/>
                <a:gd name="connsiteY57" fmla="*/ 1126808 h 1950370"/>
                <a:gd name="connsiteX58" fmla="*/ 237172 w 1548051"/>
                <a:gd name="connsiteY58" fmla="*/ 1128332 h 1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548051" h="1950370">
                  <a:moveTo>
                    <a:pt x="237172" y="1128332"/>
                  </a:moveTo>
                  <a:cubicBezTo>
                    <a:pt x="260604" y="1127951"/>
                    <a:pt x="284893" y="1128332"/>
                    <a:pt x="323088" y="1136714"/>
                  </a:cubicBezTo>
                  <a:cubicBezTo>
                    <a:pt x="347758" y="1142048"/>
                    <a:pt x="368903" y="1144524"/>
                    <a:pt x="389477" y="1146905"/>
                  </a:cubicBezTo>
                  <a:cubicBezTo>
                    <a:pt x="424148" y="1151001"/>
                    <a:pt x="454152" y="1154525"/>
                    <a:pt x="488061" y="1171099"/>
                  </a:cubicBezTo>
                  <a:cubicBezTo>
                    <a:pt x="509207" y="1181386"/>
                    <a:pt x="531971" y="1197864"/>
                    <a:pt x="557784" y="1221296"/>
                  </a:cubicBezTo>
                  <a:cubicBezTo>
                    <a:pt x="581978" y="1243203"/>
                    <a:pt x="606552" y="1271587"/>
                    <a:pt x="630460" y="1303211"/>
                  </a:cubicBezTo>
                  <a:cubicBezTo>
                    <a:pt x="654368" y="1334834"/>
                    <a:pt x="677704" y="1369695"/>
                    <a:pt x="699230" y="1404557"/>
                  </a:cubicBezTo>
                  <a:cubicBezTo>
                    <a:pt x="799433" y="1600105"/>
                    <a:pt x="854964" y="1822037"/>
                    <a:pt x="1049179" y="1938623"/>
                  </a:cubicBezTo>
                  <a:cubicBezTo>
                    <a:pt x="1126903" y="1994154"/>
                    <a:pt x="1199007" y="1838706"/>
                    <a:pt x="1265587" y="1766602"/>
                  </a:cubicBezTo>
                  <a:cubicBezTo>
                    <a:pt x="1304449" y="1722215"/>
                    <a:pt x="1354360" y="1694498"/>
                    <a:pt x="1408652" y="1683353"/>
                  </a:cubicBezTo>
                  <a:cubicBezTo>
                    <a:pt x="1447038" y="1676876"/>
                    <a:pt x="1471041" y="1663446"/>
                    <a:pt x="1481900" y="1642205"/>
                  </a:cubicBezTo>
                  <a:cubicBezTo>
                    <a:pt x="1492853" y="1620869"/>
                    <a:pt x="1489424" y="1591532"/>
                    <a:pt x="1478185" y="1556385"/>
                  </a:cubicBezTo>
                  <a:cubicBezTo>
                    <a:pt x="1476185" y="1552099"/>
                    <a:pt x="1474375" y="1548289"/>
                    <a:pt x="1472184" y="1543907"/>
                  </a:cubicBezTo>
                  <a:cubicBezTo>
                    <a:pt x="1462850" y="1525143"/>
                    <a:pt x="1457230" y="1508951"/>
                    <a:pt x="1453134" y="1493806"/>
                  </a:cubicBezTo>
                  <a:cubicBezTo>
                    <a:pt x="1449324" y="1485614"/>
                    <a:pt x="1446181" y="1477994"/>
                    <a:pt x="1441990" y="1469231"/>
                  </a:cubicBezTo>
                  <a:cubicBezTo>
                    <a:pt x="1396651" y="1377029"/>
                    <a:pt x="1425893" y="1338167"/>
                    <a:pt x="1463040" y="1289018"/>
                  </a:cubicBezTo>
                  <a:cubicBezTo>
                    <a:pt x="1473613" y="1274921"/>
                    <a:pt x="1484662" y="1260348"/>
                    <a:pt x="1494663" y="1243489"/>
                  </a:cubicBezTo>
                  <a:cubicBezTo>
                    <a:pt x="1497616" y="1238631"/>
                    <a:pt x="1500664" y="1233869"/>
                    <a:pt x="1503712" y="1229297"/>
                  </a:cubicBezTo>
                  <a:cubicBezTo>
                    <a:pt x="1506569" y="1224915"/>
                    <a:pt x="1509331" y="1220724"/>
                    <a:pt x="1511903" y="1216438"/>
                  </a:cubicBezTo>
                  <a:cubicBezTo>
                    <a:pt x="1547431" y="1156907"/>
                    <a:pt x="1559338" y="1119473"/>
                    <a:pt x="1536002" y="1054608"/>
                  </a:cubicBezTo>
                  <a:cubicBezTo>
                    <a:pt x="1522000" y="1015746"/>
                    <a:pt x="1491139" y="980694"/>
                    <a:pt x="1458563" y="943642"/>
                  </a:cubicBezTo>
                  <a:cubicBezTo>
                    <a:pt x="1414272" y="893350"/>
                    <a:pt x="1368362" y="841248"/>
                    <a:pt x="1354074" y="770763"/>
                  </a:cubicBezTo>
                  <a:cubicBezTo>
                    <a:pt x="1344168" y="721900"/>
                    <a:pt x="1334738" y="684467"/>
                    <a:pt x="1324642" y="644747"/>
                  </a:cubicBezTo>
                  <a:cubicBezTo>
                    <a:pt x="1311497" y="592646"/>
                    <a:pt x="1297877" y="538829"/>
                    <a:pt x="1282827" y="456057"/>
                  </a:cubicBezTo>
                  <a:cubicBezTo>
                    <a:pt x="1269683" y="383286"/>
                    <a:pt x="1244441" y="332042"/>
                    <a:pt x="1205770" y="299275"/>
                  </a:cubicBezTo>
                  <a:cubicBezTo>
                    <a:pt x="1156240" y="257270"/>
                    <a:pt x="1119664" y="219647"/>
                    <a:pt x="1087469" y="186499"/>
                  </a:cubicBezTo>
                  <a:cubicBezTo>
                    <a:pt x="1062228" y="160496"/>
                    <a:pt x="1038416" y="136017"/>
                    <a:pt x="1011650" y="112586"/>
                  </a:cubicBezTo>
                  <a:cubicBezTo>
                    <a:pt x="999268" y="101822"/>
                    <a:pt x="983552" y="91821"/>
                    <a:pt x="963740" y="82201"/>
                  </a:cubicBezTo>
                  <a:cubicBezTo>
                    <a:pt x="929735" y="65723"/>
                    <a:pt x="901160" y="35338"/>
                    <a:pt x="876681" y="0"/>
                  </a:cubicBezTo>
                  <a:cubicBezTo>
                    <a:pt x="875538" y="571"/>
                    <a:pt x="874395" y="1143"/>
                    <a:pt x="873347" y="1715"/>
                  </a:cubicBezTo>
                  <a:cubicBezTo>
                    <a:pt x="898112" y="37624"/>
                    <a:pt x="927354" y="68770"/>
                    <a:pt x="962120" y="85534"/>
                  </a:cubicBezTo>
                  <a:cubicBezTo>
                    <a:pt x="981647" y="94964"/>
                    <a:pt x="997077" y="104680"/>
                    <a:pt x="1009174" y="115348"/>
                  </a:cubicBezTo>
                  <a:cubicBezTo>
                    <a:pt x="1035844" y="138589"/>
                    <a:pt x="1059656" y="163163"/>
                    <a:pt x="1084802" y="189071"/>
                  </a:cubicBezTo>
                  <a:cubicBezTo>
                    <a:pt x="1117092" y="222314"/>
                    <a:pt x="1153668" y="259937"/>
                    <a:pt x="1203293" y="302038"/>
                  </a:cubicBezTo>
                  <a:cubicBezTo>
                    <a:pt x="1241203" y="334137"/>
                    <a:pt x="1265968" y="384715"/>
                    <a:pt x="1279017" y="456533"/>
                  </a:cubicBezTo>
                  <a:cubicBezTo>
                    <a:pt x="1294067" y="539496"/>
                    <a:pt x="1307687" y="593408"/>
                    <a:pt x="1320927" y="645509"/>
                  </a:cubicBezTo>
                  <a:cubicBezTo>
                    <a:pt x="1330928" y="685133"/>
                    <a:pt x="1340453" y="722567"/>
                    <a:pt x="1350264" y="771335"/>
                  </a:cubicBezTo>
                  <a:cubicBezTo>
                    <a:pt x="1364742" y="842867"/>
                    <a:pt x="1410938" y="895255"/>
                    <a:pt x="1455610" y="946023"/>
                  </a:cubicBezTo>
                  <a:cubicBezTo>
                    <a:pt x="1487996" y="982790"/>
                    <a:pt x="1518666" y="1017556"/>
                    <a:pt x="1532382" y="1055751"/>
                  </a:cubicBezTo>
                  <a:cubicBezTo>
                    <a:pt x="1555242" y="1119092"/>
                    <a:pt x="1543526" y="1155859"/>
                    <a:pt x="1508570" y="1214342"/>
                  </a:cubicBezTo>
                  <a:cubicBezTo>
                    <a:pt x="1505998" y="1218629"/>
                    <a:pt x="1503331" y="1222724"/>
                    <a:pt x="1500378" y="1227106"/>
                  </a:cubicBezTo>
                  <a:cubicBezTo>
                    <a:pt x="1497330" y="1231678"/>
                    <a:pt x="1494282" y="1236440"/>
                    <a:pt x="1491329" y="1241393"/>
                  </a:cubicBezTo>
                  <a:cubicBezTo>
                    <a:pt x="1481423" y="1258062"/>
                    <a:pt x="1470470" y="1272540"/>
                    <a:pt x="1459897" y="1286542"/>
                  </a:cubicBezTo>
                  <a:cubicBezTo>
                    <a:pt x="1428941" y="1327595"/>
                    <a:pt x="1404080" y="1362075"/>
                    <a:pt x="1421130" y="1424845"/>
                  </a:cubicBezTo>
                  <a:cubicBezTo>
                    <a:pt x="1428083" y="1440656"/>
                    <a:pt x="1433703" y="1455515"/>
                    <a:pt x="1437799" y="1469136"/>
                  </a:cubicBezTo>
                  <a:cubicBezTo>
                    <a:pt x="1438085" y="1469708"/>
                    <a:pt x="1438180" y="1470184"/>
                    <a:pt x="1438466" y="1470755"/>
                  </a:cubicBezTo>
                  <a:cubicBezTo>
                    <a:pt x="1475613" y="1546765"/>
                    <a:pt x="1496663" y="1604677"/>
                    <a:pt x="1478375" y="1640205"/>
                  </a:cubicBezTo>
                  <a:cubicBezTo>
                    <a:pt x="1468088" y="1660303"/>
                    <a:pt x="1445038" y="1673066"/>
                    <a:pt x="1407890" y="1679353"/>
                  </a:cubicBezTo>
                  <a:cubicBezTo>
                    <a:pt x="1381982" y="1683068"/>
                    <a:pt x="1354265" y="1694116"/>
                    <a:pt x="1332071" y="1705261"/>
                  </a:cubicBezTo>
                  <a:cubicBezTo>
                    <a:pt x="1221105" y="1766316"/>
                    <a:pt x="1160050" y="1982724"/>
                    <a:pt x="1054608" y="1932813"/>
                  </a:cubicBezTo>
                  <a:cubicBezTo>
                    <a:pt x="860393" y="1832896"/>
                    <a:pt x="799338" y="1594295"/>
                    <a:pt x="702183" y="1402175"/>
                  </a:cubicBezTo>
                  <a:cubicBezTo>
                    <a:pt x="680561" y="1367219"/>
                    <a:pt x="657225" y="1332262"/>
                    <a:pt x="633127" y="1300544"/>
                  </a:cubicBezTo>
                  <a:cubicBezTo>
                    <a:pt x="609124" y="1268825"/>
                    <a:pt x="584454" y="1240346"/>
                    <a:pt x="560165" y="1218343"/>
                  </a:cubicBezTo>
                  <a:cubicBezTo>
                    <a:pt x="534067" y="1194626"/>
                    <a:pt x="511016" y="1178052"/>
                    <a:pt x="489490" y="1167575"/>
                  </a:cubicBezTo>
                  <a:cubicBezTo>
                    <a:pt x="455009" y="1150715"/>
                    <a:pt x="424720" y="1147096"/>
                    <a:pt x="389668" y="1143000"/>
                  </a:cubicBezTo>
                  <a:cubicBezTo>
                    <a:pt x="369284" y="1140619"/>
                    <a:pt x="348234" y="1138142"/>
                    <a:pt x="323660" y="1132808"/>
                  </a:cubicBezTo>
                  <a:cubicBezTo>
                    <a:pt x="210884" y="1116902"/>
                    <a:pt x="88773" y="1128046"/>
                    <a:pt x="0" y="1050322"/>
                  </a:cubicBezTo>
                  <a:cubicBezTo>
                    <a:pt x="49911" y="1100233"/>
                    <a:pt x="122111" y="1111377"/>
                    <a:pt x="181166" y="1126808"/>
                  </a:cubicBezTo>
                  <a:cubicBezTo>
                    <a:pt x="202978" y="1129284"/>
                    <a:pt x="219742" y="1128617"/>
                    <a:pt x="237172" y="112833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4D2C1F4-B375-4FB5-AD47-41970706A290}"/>
                </a:ext>
              </a:extLst>
            </p:cNvPr>
            <p:cNvSpPr/>
            <p:nvPr/>
          </p:nvSpPr>
          <p:spPr>
            <a:xfrm>
              <a:off x="11393240" y="3618903"/>
              <a:ext cx="16668" cy="44291"/>
            </a:xfrm>
            <a:custGeom>
              <a:avLst/>
              <a:gdLst>
                <a:gd name="connsiteX0" fmla="*/ 0 w 16668"/>
                <a:gd name="connsiteY0" fmla="*/ 0 h 44291"/>
                <a:gd name="connsiteX1" fmla="*/ 16669 w 16668"/>
                <a:gd name="connsiteY1" fmla="*/ 44291 h 44291"/>
                <a:gd name="connsiteX2" fmla="*/ 0 w 16668"/>
                <a:gd name="connsiteY2" fmla="*/ 0 h 4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8" h="44291">
                  <a:moveTo>
                    <a:pt x="0" y="0"/>
                  </a:moveTo>
                  <a:cubicBezTo>
                    <a:pt x="3620" y="13430"/>
                    <a:pt x="8668" y="27813"/>
                    <a:pt x="16669" y="44291"/>
                  </a:cubicBezTo>
                  <a:cubicBezTo>
                    <a:pt x="12573" y="30671"/>
                    <a:pt x="6953" y="1590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AECC7FC-BBED-4E08-87B4-414100644210}"/>
                </a:ext>
              </a:extLst>
            </p:cNvPr>
            <p:cNvSpPr/>
            <p:nvPr/>
          </p:nvSpPr>
          <p:spPr>
            <a:xfrm>
              <a:off x="9949726" y="2157292"/>
              <a:ext cx="1644806" cy="2192035"/>
            </a:xfrm>
            <a:custGeom>
              <a:avLst/>
              <a:gdLst>
                <a:gd name="connsiteX0" fmla="*/ 102013 w 1644806"/>
                <a:gd name="connsiteY0" fmla="*/ 1232630 h 2192035"/>
                <a:gd name="connsiteX1" fmla="*/ 345567 w 1644806"/>
                <a:gd name="connsiteY1" fmla="*/ 1271588 h 2192035"/>
                <a:gd name="connsiteX2" fmla="*/ 420148 w 1644806"/>
                <a:gd name="connsiteY2" fmla="*/ 1288637 h 2192035"/>
                <a:gd name="connsiteX3" fmla="*/ 523018 w 1644806"/>
                <a:gd name="connsiteY3" fmla="*/ 1321784 h 2192035"/>
                <a:gd name="connsiteX4" fmla="*/ 595694 w 1644806"/>
                <a:gd name="connsiteY4" fmla="*/ 1380839 h 2192035"/>
                <a:gd name="connsiteX5" fmla="*/ 671894 w 1644806"/>
                <a:gd name="connsiteY5" fmla="*/ 1477328 h 2192035"/>
                <a:gd name="connsiteX6" fmla="*/ 741617 w 1644806"/>
                <a:gd name="connsiteY6" fmla="*/ 1596200 h 2192035"/>
                <a:gd name="connsiteX7" fmla="*/ 1099280 w 1644806"/>
                <a:gd name="connsiteY7" fmla="*/ 2191607 h 2192035"/>
                <a:gd name="connsiteX8" fmla="*/ 1304639 w 1644806"/>
                <a:gd name="connsiteY8" fmla="*/ 1886331 h 2192035"/>
                <a:gd name="connsiteX9" fmla="*/ 1468279 w 1644806"/>
                <a:gd name="connsiteY9" fmla="*/ 1806797 h 2192035"/>
                <a:gd name="connsiteX10" fmla="*/ 1545336 w 1644806"/>
                <a:gd name="connsiteY10" fmla="*/ 1778413 h 2192035"/>
                <a:gd name="connsiteX11" fmla="*/ 1542288 w 1644806"/>
                <a:gd name="connsiteY11" fmla="*/ 1682591 h 2192035"/>
                <a:gd name="connsiteX12" fmla="*/ 1528286 w 1644806"/>
                <a:gd name="connsiteY12" fmla="*/ 1653445 h 2192035"/>
                <a:gd name="connsiteX13" fmla="*/ 1507236 w 1644806"/>
                <a:gd name="connsiteY13" fmla="*/ 1598200 h 2192035"/>
                <a:gd name="connsiteX14" fmla="*/ 1497997 w 1644806"/>
                <a:gd name="connsiteY14" fmla="*/ 1578864 h 2192035"/>
                <a:gd name="connsiteX15" fmla="*/ 1532668 w 1644806"/>
                <a:gd name="connsiteY15" fmla="*/ 1385030 h 2192035"/>
                <a:gd name="connsiteX16" fmla="*/ 1575245 w 1644806"/>
                <a:gd name="connsiteY16" fmla="*/ 1338072 h 2192035"/>
                <a:gd name="connsiteX17" fmla="*/ 1586675 w 1644806"/>
                <a:gd name="connsiteY17" fmla="*/ 1323213 h 2192035"/>
                <a:gd name="connsiteX18" fmla="*/ 1597152 w 1644806"/>
                <a:gd name="connsiteY18" fmla="*/ 1309688 h 2192035"/>
                <a:gd name="connsiteX19" fmla="*/ 1632395 w 1644806"/>
                <a:gd name="connsiteY19" fmla="*/ 1135190 h 2192035"/>
                <a:gd name="connsiteX20" fmla="*/ 1548479 w 1644806"/>
                <a:gd name="connsiteY20" fmla="*/ 1009079 h 2192035"/>
                <a:gd name="connsiteX21" fmla="*/ 1442085 w 1644806"/>
                <a:gd name="connsiteY21" fmla="*/ 820198 h 2192035"/>
                <a:gd name="connsiteX22" fmla="*/ 1432941 w 1644806"/>
                <a:gd name="connsiteY22" fmla="*/ 708470 h 2192035"/>
                <a:gd name="connsiteX23" fmla="*/ 1410367 w 1644806"/>
                <a:gd name="connsiteY23" fmla="*/ 487585 h 2192035"/>
                <a:gd name="connsiteX24" fmla="*/ 1333976 w 1644806"/>
                <a:gd name="connsiteY24" fmla="*/ 331089 h 2192035"/>
                <a:gd name="connsiteX25" fmla="*/ 1224344 w 1644806"/>
                <a:gd name="connsiteY25" fmla="*/ 230981 h 2192035"/>
                <a:gd name="connsiteX26" fmla="*/ 1133189 w 1644806"/>
                <a:gd name="connsiteY26" fmla="*/ 150590 h 2192035"/>
                <a:gd name="connsiteX27" fmla="*/ 1080897 w 1644806"/>
                <a:gd name="connsiteY27" fmla="*/ 125635 h 2192035"/>
                <a:gd name="connsiteX28" fmla="*/ 971074 w 1644806"/>
                <a:gd name="connsiteY28" fmla="*/ 0 h 2192035"/>
                <a:gd name="connsiteX29" fmla="*/ 967740 w 1644806"/>
                <a:gd name="connsiteY29" fmla="*/ 1715 h 2192035"/>
                <a:gd name="connsiteX30" fmla="*/ 1079659 w 1644806"/>
                <a:gd name="connsiteY30" fmla="*/ 129254 h 2192035"/>
                <a:gd name="connsiteX31" fmla="*/ 1131094 w 1644806"/>
                <a:gd name="connsiteY31" fmla="*/ 153734 h 2192035"/>
                <a:gd name="connsiteX32" fmla="*/ 1221677 w 1644806"/>
                <a:gd name="connsiteY32" fmla="*/ 233648 h 2192035"/>
                <a:gd name="connsiteX33" fmla="*/ 1331595 w 1644806"/>
                <a:gd name="connsiteY33" fmla="*/ 334042 h 2192035"/>
                <a:gd name="connsiteX34" fmla="*/ 1406557 w 1644806"/>
                <a:gd name="connsiteY34" fmla="*/ 488156 h 2192035"/>
                <a:gd name="connsiteX35" fmla="*/ 1429131 w 1644806"/>
                <a:gd name="connsiteY35" fmla="*/ 708660 h 2192035"/>
                <a:gd name="connsiteX36" fmla="*/ 1438275 w 1644806"/>
                <a:gd name="connsiteY36" fmla="*/ 820579 h 2192035"/>
                <a:gd name="connsiteX37" fmla="*/ 1545527 w 1644806"/>
                <a:gd name="connsiteY37" fmla="*/ 1011460 h 2192035"/>
                <a:gd name="connsiteX38" fmla="*/ 1628775 w 1644806"/>
                <a:gd name="connsiteY38" fmla="*/ 1136333 h 2192035"/>
                <a:gd name="connsiteX39" fmla="*/ 1594104 w 1644806"/>
                <a:gd name="connsiteY39" fmla="*/ 1307306 h 2192035"/>
                <a:gd name="connsiteX40" fmla="*/ 1583627 w 1644806"/>
                <a:gd name="connsiteY40" fmla="*/ 1320832 h 2192035"/>
                <a:gd name="connsiteX41" fmla="*/ 1572101 w 1644806"/>
                <a:gd name="connsiteY41" fmla="*/ 1335691 h 2192035"/>
                <a:gd name="connsiteX42" fmla="*/ 1529906 w 1644806"/>
                <a:gd name="connsiteY42" fmla="*/ 1382268 h 2192035"/>
                <a:gd name="connsiteX43" fmla="*/ 1475518 w 1644806"/>
                <a:gd name="connsiteY43" fmla="*/ 1530382 h 2192035"/>
                <a:gd name="connsiteX44" fmla="*/ 1500473 w 1644806"/>
                <a:gd name="connsiteY44" fmla="*/ 1592961 h 2192035"/>
                <a:gd name="connsiteX45" fmla="*/ 1541907 w 1644806"/>
                <a:gd name="connsiteY45" fmla="*/ 1776317 h 2192035"/>
                <a:gd name="connsiteX46" fmla="*/ 1468184 w 1644806"/>
                <a:gd name="connsiteY46" fmla="*/ 1802987 h 2192035"/>
                <a:gd name="connsiteX47" fmla="*/ 1276826 w 1644806"/>
                <a:gd name="connsiteY47" fmla="*/ 1919669 h 2192035"/>
                <a:gd name="connsiteX48" fmla="*/ 1099185 w 1644806"/>
                <a:gd name="connsiteY48" fmla="*/ 2186083 h 2192035"/>
                <a:gd name="connsiteX49" fmla="*/ 744760 w 1644806"/>
                <a:gd name="connsiteY49" fmla="*/ 1594485 h 2192035"/>
                <a:gd name="connsiteX50" fmla="*/ 674751 w 1644806"/>
                <a:gd name="connsiteY50" fmla="*/ 1474946 h 2192035"/>
                <a:gd name="connsiteX51" fmla="*/ 598265 w 1644806"/>
                <a:gd name="connsiteY51" fmla="*/ 1378172 h 2192035"/>
                <a:gd name="connsiteX52" fmla="*/ 524828 w 1644806"/>
                <a:gd name="connsiteY52" fmla="*/ 1318546 h 2192035"/>
                <a:gd name="connsiteX53" fmla="*/ 420719 w 1644806"/>
                <a:gd name="connsiteY53" fmla="*/ 1284923 h 2192035"/>
                <a:gd name="connsiteX54" fmla="*/ 346615 w 1644806"/>
                <a:gd name="connsiteY54" fmla="*/ 1267968 h 2192035"/>
                <a:gd name="connsiteX55" fmla="*/ 286 w 1644806"/>
                <a:gd name="connsiteY55" fmla="*/ 1164812 h 2192035"/>
                <a:gd name="connsiteX56" fmla="*/ 0 w 1644806"/>
                <a:gd name="connsiteY56" fmla="*/ 1171289 h 2192035"/>
                <a:gd name="connsiteX57" fmla="*/ 102013 w 1644806"/>
                <a:gd name="connsiteY57" fmla="*/ 1232630 h 21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44806" h="2192035">
                  <a:moveTo>
                    <a:pt x="102013" y="1232630"/>
                  </a:moveTo>
                  <a:cubicBezTo>
                    <a:pt x="172403" y="1275874"/>
                    <a:pt x="261175" y="1248061"/>
                    <a:pt x="345567" y="1271588"/>
                  </a:cubicBezTo>
                  <a:cubicBezTo>
                    <a:pt x="373856" y="1279874"/>
                    <a:pt x="398431" y="1284446"/>
                    <a:pt x="420148" y="1288637"/>
                  </a:cubicBezTo>
                  <a:cubicBezTo>
                    <a:pt x="456629" y="1295591"/>
                    <a:pt x="488061" y="1301496"/>
                    <a:pt x="523018" y="1321784"/>
                  </a:cubicBezTo>
                  <a:cubicBezTo>
                    <a:pt x="545306" y="1334643"/>
                    <a:pt x="569119" y="1353979"/>
                    <a:pt x="595694" y="1380839"/>
                  </a:cubicBezTo>
                  <a:cubicBezTo>
                    <a:pt x="621411" y="1406842"/>
                    <a:pt x="647224" y="1440371"/>
                    <a:pt x="671894" y="1477328"/>
                  </a:cubicBezTo>
                  <a:cubicBezTo>
                    <a:pt x="696563" y="1514380"/>
                    <a:pt x="720281" y="1554766"/>
                    <a:pt x="741617" y="1596200"/>
                  </a:cubicBezTo>
                  <a:cubicBezTo>
                    <a:pt x="844010" y="1808702"/>
                    <a:pt x="866204" y="2163890"/>
                    <a:pt x="1099280" y="2191607"/>
                  </a:cubicBezTo>
                  <a:cubicBezTo>
                    <a:pt x="1199198" y="2202656"/>
                    <a:pt x="1221391" y="1997392"/>
                    <a:pt x="1304639" y="1886331"/>
                  </a:cubicBezTo>
                  <a:cubicBezTo>
                    <a:pt x="1343501" y="1836420"/>
                    <a:pt x="1404557" y="1808607"/>
                    <a:pt x="1468279" y="1806797"/>
                  </a:cubicBezTo>
                  <a:cubicBezTo>
                    <a:pt x="1507712" y="1807369"/>
                    <a:pt x="1532954" y="1798034"/>
                    <a:pt x="1545336" y="1778413"/>
                  </a:cubicBezTo>
                  <a:cubicBezTo>
                    <a:pt x="1557814" y="1758601"/>
                    <a:pt x="1557147" y="1728216"/>
                    <a:pt x="1542288" y="1682591"/>
                  </a:cubicBezTo>
                  <a:cubicBezTo>
                    <a:pt x="1537811" y="1673066"/>
                    <a:pt x="1533430" y="1663732"/>
                    <a:pt x="1528286" y="1653445"/>
                  </a:cubicBezTo>
                  <a:cubicBezTo>
                    <a:pt x="1518190" y="1633252"/>
                    <a:pt x="1511808" y="1615250"/>
                    <a:pt x="1507236" y="1598200"/>
                  </a:cubicBezTo>
                  <a:cubicBezTo>
                    <a:pt x="1504188" y="1591723"/>
                    <a:pt x="1501426" y="1585627"/>
                    <a:pt x="1497997" y="1578864"/>
                  </a:cubicBezTo>
                  <a:cubicBezTo>
                    <a:pt x="1445133" y="1472279"/>
                    <a:pt x="1485710" y="1431893"/>
                    <a:pt x="1532668" y="1385030"/>
                  </a:cubicBezTo>
                  <a:cubicBezTo>
                    <a:pt x="1547146" y="1370648"/>
                    <a:pt x="1562100" y="1355693"/>
                    <a:pt x="1575245" y="1338072"/>
                  </a:cubicBezTo>
                  <a:cubicBezTo>
                    <a:pt x="1579150" y="1332929"/>
                    <a:pt x="1582960" y="1328071"/>
                    <a:pt x="1586675" y="1323213"/>
                  </a:cubicBezTo>
                  <a:cubicBezTo>
                    <a:pt x="1590294" y="1318546"/>
                    <a:pt x="1593818" y="1314164"/>
                    <a:pt x="1597152" y="1309688"/>
                  </a:cubicBezTo>
                  <a:cubicBezTo>
                    <a:pt x="1637729" y="1255205"/>
                    <a:pt x="1660398" y="1216247"/>
                    <a:pt x="1632395" y="1135190"/>
                  </a:cubicBezTo>
                  <a:cubicBezTo>
                    <a:pt x="1618012" y="1093565"/>
                    <a:pt x="1584293" y="1052513"/>
                    <a:pt x="1548479" y="1009079"/>
                  </a:cubicBezTo>
                  <a:cubicBezTo>
                    <a:pt x="1500092" y="950309"/>
                    <a:pt x="1449991" y="889445"/>
                    <a:pt x="1442085" y="820198"/>
                  </a:cubicBezTo>
                  <a:cubicBezTo>
                    <a:pt x="1437989" y="784479"/>
                    <a:pt x="1435608" y="747522"/>
                    <a:pt x="1432941" y="708470"/>
                  </a:cubicBezTo>
                  <a:cubicBezTo>
                    <a:pt x="1428655" y="644081"/>
                    <a:pt x="1423892" y="571024"/>
                    <a:pt x="1410367" y="487585"/>
                  </a:cubicBezTo>
                  <a:cubicBezTo>
                    <a:pt x="1398270" y="413004"/>
                    <a:pt x="1373315" y="361855"/>
                    <a:pt x="1333976" y="331089"/>
                  </a:cubicBezTo>
                  <a:cubicBezTo>
                    <a:pt x="1287018" y="294323"/>
                    <a:pt x="1253776" y="260699"/>
                    <a:pt x="1224344" y="230981"/>
                  </a:cubicBezTo>
                  <a:cubicBezTo>
                    <a:pt x="1193673" y="200025"/>
                    <a:pt x="1167289" y="173165"/>
                    <a:pt x="1133189" y="150590"/>
                  </a:cubicBezTo>
                  <a:cubicBezTo>
                    <a:pt x="1118616" y="140970"/>
                    <a:pt x="1101566" y="132778"/>
                    <a:pt x="1080897" y="125635"/>
                  </a:cubicBezTo>
                  <a:cubicBezTo>
                    <a:pt x="1030605" y="108204"/>
                    <a:pt x="996601" y="56102"/>
                    <a:pt x="971074" y="0"/>
                  </a:cubicBezTo>
                  <a:cubicBezTo>
                    <a:pt x="969931" y="571"/>
                    <a:pt x="968883" y="1143"/>
                    <a:pt x="967740" y="1715"/>
                  </a:cubicBezTo>
                  <a:cubicBezTo>
                    <a:pt x="993553" y="58579"/>
                    <a:pt x="1028129" y="111347"/>
                    <a:pt x="1079659" y="129254"/>
                  </a:cubicBezTo>
                  <a:cubicBezTo>
                    <a:pt x="1100042" y="136303"/>
                    <a:pt x="1116806" y="144304"/>
                    <a:pt x="1131094" y="153734"/>
                  </a:cubicBezTo>
                  <a:cubicBezTo>
                    <a:pt x="1164907" y="176117"/>
                    <a:pt x="1191197" y="202787"/>
                    <a:pt x="1221677" y="233648"/>
                  </a:cubicBezTo>
                  <a:cubicBezTo>
                    <a:pt x="1251109" y="263462"/>
                    <a:pt x="1284446" y="297180"/>
                    <a:pt x="1331595" y="334042"/>
                  </a:cubicBezTo>
                  <a:cubicBezTo>
                    <a:pt x="1370171" y="364141"/>
                    <a:pt x="1394651" y="414623"/>
                    <a:pt x="1406557" y="488156"/>
                  </a:cubicBezTo>
                  <a:cubicBezTo>
                    <a:pt x="1420082" y="571500"/>
                    <a:pt x="1424845" y="644366"/>
                    <a:pt x="1429131" y="708660"/>
                  </a:cubicBezTo>
                  <a:cubicBezTo>
                    <a:pt x="1431703" y="747808"/>
                    <a:pt x="1434179" y="784765"/>
                    <a:pt x="1438275" y="820579"/>
                  </a:cubicBezTo>
                  <a:cubicBezTo>
                    <a:pt x="1446276" y="890969"/>
                    <a:pt x="1496759" y="952214"/>
                    <a:pt x="1545527" y="1011460"/>
                  </a:cubicBezTo>
                  <a:cubicBezTo>
                    <a:pt x="1581055" y="1054608"/>
                    <a:pt x="1614678" y="1095375"/>
                    <a:pt x="1628775" y="1136333"/>
                  </a:cubicBezTo>
                  <a:cubicBezTo>
                    <a:pt x="1656112" y="1215676"/>
                    <a:pt x="1633919" y="1253871"/>
                    <a:pt x="1594104" y="1307306"/>
                  </a:cubicBezTo>
                  <a:cubicBezTo>
                    <a:pt x="1590770" y="1311783"/>
                    <a:pt x="1587341" y="1316165"/>
                    <a:pt x="1583627" y="1320832"/>
                  </a:cubicBezTo>
                  <a:cubicBezTo>
                    <a:pt x="1579912" y="1325594"/>
                    <a:pt x="1576007" y="1330452"/>
                    <a:pt x="1572101" y="1335691"/>
                  </a:cubicBezTo>
                  <a:cubicBezTo>
                    <a:pt x="1559052" y="1353122"/>
                    <a:pt x="1544193" y="1367885"/>
                    <a:pt x="1529906" y="1382268"/>
                  </a:cubicBezTo>
                  <a:cubicBezTo>
                    <a:pt x="1490186" y="1421892"/>
                    <a:pt x="1455801" y="1457611"/>
                    <a:pt x="1475518" y="1530382"/>
                  </a:cubicBezTo>
                  <a:cubicBezTo>
                    <a:pt x="1485995" y="1553051"/>
                    <a:pt x="1494473" y="1574006"/>
                    <a:pt x="1500473" y="1592961"/>
                  </a:cubicBezTo>
                  <a:cubicBezTo>
                    <a:pt x="1547908" y="1691259"/>
                    <a:pt x="1560576" y="1746790"/>
                    <a:pt x="1541907" y="1776317"/>
                  </a:cubicBezTo>
                  <a:cubicBezTo>
                    <a:pt x="1530286" y="1794796"/>
                    <a:pt x="1506188" y="1803463"/>
                    <a:pt x="1468184" y="1802987"/>
                  </a:cubicBezTo>
                  <a:cubicBezTo>
                    <a:pt x="1382268" y="1803083"/>
                    <a:pt x="1321213" y="1853089"/>
                    <a:pt x="1276826" y="1919669"/>
                  </a:cubicBezTo>
                  <a:cubicBezTo>
                    <a:pt x="1215771" y="2019586"/>
                    <a:pt x="1188053" y="2197132"/>
                    <a:pt x="1099185" y="2186083"/>
                  </a:cubicBezTo>
                  <a:cubicBezTo>
                    <a:pt x="860584" y="2152745"/>
                    <a:pt x="849440" y="1797558"/>
                    <a:pt x="744760" y="1594485"/>
                  </a:cubicBezTo>
                  <a:cubicBezTo>
                    <a:pt x="723233" y="1552766"/>
                    <a:pt x="699516" y="1512094"/>
                    <a:pt x="674751" y="1474946"/>
                  </a:cubicBezTo>
                  <a:cubicBezTo>
                    <a:pt x="649986" y="1437894"/>
                    <a:pt x="624078" y="1404271"/>
                    <a:pt x="598265" y="1378172"/>
                  </a:cubicBezTo>
                  <a:cubicBezTo>
                    <a:pt x="571500" y="1351026"/>
                    <a:pt x="547497" y="1331595"/>
                    <a:pt x="524828" y="1318546"/>
                  </a:cubicBezTo>
                  <a:cubicBezTo>
                    <a:pt x="489394" y="1297972"/>
                    <a:pt x="457581" y="1291971"/>
                    <a:pt x="420719" y="1284923"/>
                  </a:cubicBezTo>
                  <a:cubicBezTo>
                    <a:pt x="399193" y="1280827"/>
                    <a:pt x="374714" y="1276160"/>
                    <a:pt x="346615" y="1267968"/>
                  </a:cubicBezTo>
                  <a:cubicBezTo>
                    <a:pt x="222314" y="1253681"/>
                    <a:pt x="89059" y="1259205"/>
                    <a:pt x="286" y="1164812"/>
                  </a:cubicBezTo>
                  <a:cubicBezTo>
                    <a:pt x="286" y="1164812"/>
                    <a:pt x="286" y="1170337"/>
                    <a:pt x="0" y="1171289"/>
                  </a:cubicBezTo>
                  <a:cubicBezTo>
                    <a:pt x="15335" y="1189482"/>
                    <a:pt x="41148" y="1205198"/>
                    <a:pt x="102013" y="1232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ADC8F90-88AF-4D98-8F90-6CDF92DBAB22}"/>
                </a:ext>
              </a:extLst>
            </p:cNvPr>
            <p:cNvSpPr/>
            <p:nvPr/>
          </p:nvSpPr>
          <p:spPr>
            <a:xfrm>
              <a:off x="11425244" y="3687673"/>
              <a:ext cx="24955" cy="62579"/>
            </a:xfrm>
            <a:custGeom>
              <a:avLst/>
              <a:gdLst>
                <a:gd name="connsiteX0" fmla="*/ 24956 w 24955"/>
                <a:gd name="connsiteY0" fmla="*/ 62579 h 62579"/>
                <a:gd name="connsiteX1" fmla="*/ 0 w 24955"/>
                <a:gd name="connsiteY1" fmla="*/ 0 h 62579"/>
                <a:gd name="connsiteX2" fmla="*/ 19050 w 24955"/>
                <a:gd name="connsiteY2" fmla="*/ 50102 h 62579"/>
                <a:gd name="connsiteX3" fmla="*/ 24956 w 24955"/>
                <a:gd name="connsiteY3" fmla="*/ 62579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62579">
                  <a:moveTo>
                    <a:pt x="24956" y="62579"/>
                  </a:moveTo>
                  <a:cubicBezTo>
                    <a:pt x="18860" y="43625"/>
                    <a:pt x="10382" y="22670"/>
                    <a:pt x="0" y="0"/>
                  </a:cubicBezTo>
                  <a:cubicBezTo>
                    <a:pt x="4096" y="15145"/>
                    <a:pt x="9716" y="31337"/>
                    <a:pt x="19050" y="50102"/>
                  </a:cubicBezTo>
                  <a:cubicBezTo>
                    <a:pt x="21146" y="54483"/>
                    <a:pt x="22860" y="58293"/>
                    <a:pt x="24956" y="6257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B48FEA9-CDFF-4B92-90A4-A90A421B505F}"/>
                </a:ext>
              </a:extLst>
            </p:cNvPr>
            <p:cNvSpPr/>
            <p:nvPr/>
          </p:nvSpPr>
          <p:spPr>
            <a:xfrm>
              <a:off x="9931533" y="2119001"/>
              <a:ext cx="1737564" cy="2504559"/>
            </a:xfrm>
            <a:custGeom>
              <a:avLst/>
              <a:gdLst>
                <a:gd name="connsiteX0" fmla="*/ 103251 w 1737564"/>
                <a:gd name="connsiteY0" fmla="*/ 1365980 h 2504559"/>
                <a:gd name="connsiteX1" fmla="*/ 363950 w 1737564"/>
                <a:gd name="connsiteY1" fmla="*/ 1411224 h 2504559"/>
                <a:gd name="connsiteX2" fmla="*/ 445484 w 1737564"/>
                <a:gd name="connsiteY2" fmla="*/ 1431893 h 2504559"/>
                <a:gd name="connsiteX3" fmla="*/ 629317 w 1737564"/>
                <a:gd name="connsiteY3" fmla="*/ 1542002 h 2504559"/>
                <a:gd name="connsiteX4" fmla="*/ 706279 w 1737564"/>
                <a:gd name="connsiteY4" fmla="*/ 1649159 h 2504559"/>
                <a:gd name="connsiteX5" fmla="*/ 878777 w 1737564"/>
                <a:gd name="connsiteY5" fmla="*/ 2107787 h 2504559"/>
                <a:gd name="connsiteX6" fmla="*/ 1051465 w 1737564"/>
                <a:gd name="connsiteY6" fmla="*/ 2488025 h 2504559"/>
                <a:gd name="connsiteX7" fmla="*/ 1111853 w 1737564"/>
                <a:gd name="connsiteY7" fmla="*/ 2485168 h 2504559"/>
                <a:gd name="connsiteX8" fmla="*/ 1250442 w 1737564"/>
                <a:gd name="connsiteY8" fmla="*/ 2253710 h 2504559"/>
                <a:gd name="connsiteX9" fmla="*/ 1273493 w 1737564"/>
                <a:gd name="connsiteY9" fmla="*/ 2178463 h 2504559"/>
                <a:gd name="connsiteX10" fmla="*/ 1300544 w 1737564"/>
                <a:gd name="connsiteY10" fmla="*/ 2107692 h 2504559"/>
                <a:gd name="connsiteX11" fmla="*/ 1380649 w 1737564"/>
                <a:gd name="connsiteY11" fmla="*/ 1962245 h 2504559"/>
                <a:gd name="connsiteX12" fmla="*/ 1523524 w 1737564"/>
                <a:gd name="connsiteY12" fmla="*/ 1931861 h 2504559"/>
                <a:gd name="connsiteX13" fmla="*/ 1603820 w 1737564"/>
                <a:gd name="connsiteY13" fmla="*/ 1916621 h 2504559"/>
                <a:gd name="connsiteX14" fmla="*/ 1549718 w 1737564"/>
                <a:gd name="connsiteY14" fmla="*/ 1689926 h 2504559"/>
                <a:gd name="connsiteX15" fmla="*/ 1529525 w 1737564"/>
                <a:gd name="connsiteY15" fmla="*/ 1557338 h 2504559"/>
                <a:gd name="connsiteX16" fmla="*/ 1598486 w 1737564"/>
                <a:gd name="connsiteY16" fmla="*/ 1481423 h 2504559"/>
                <a:gd name="connsiteX17" fmla="*/ 1651540 w 1737564"/>
                <a:gd name="connsiteY17" fmla="*/ 1434084 h 2504559"/>
                <a:gd name="connsiteX18" fmla="*/ 1664113 w 1737564"/>
                <a:gd name="connsiteY18" fmla="*/ 1420082 h 2504559"/>
                <a:gd name="connsiteX19" fmla="*/ 1724501 w 1737564"/>
                <a:gd name="connsiteY19" fmla="*/ 1217200 h 2504559"/>
                <a:gd name="connsiteX20" fmla="*/ 1634490 w 1737564"/>
                <a:gd name="connsiteY20" fmla="*/ 1077468 h 2504559"/>
                <a:gd name="connsiteX21" fmla="*/ 1525810 w 1737564"/>
                <a:gd name="connsiteY21" fmla="*/ 871157 h 2504559"/>
                <a:gd name="connsiteX22" fmla="*/ 1531334 w 1737564"/>
                <a:gd name="connsiteY22" fmla="*/ 776859 h 2504559"/>
                <a:gd name="connsiteX23" fmla="*/ 1536573 w 1737564"/>
                <a:gd name="connsiteY23" fmla="*/ 546068 h 2504559"/>
                <a:gd name="connsiteX24" fmla="*/ 1457801 w 1737564"/>
                <a:gd name="connsiteY24" fmla="*/ 364331 h 2504559"/>
                <a:gd name="connsiteX25" fmla="*/ 1348835 w 1737564"/>
                <a:gd name="connsiteY25" fmla="*/ 268700 h 2504559"/>
                <a:gd name="connsiteX26" fmla="*/ 1193768 w 1737564"/>
                <a:gd name="connsiteY26" fmla="*/ 170593 h 2504559"/>
                <a:gd name="connsiteX27" fmla="*/ 1073277 w 1737564"/>
                <a:gd name="connsiteY27" fmla="*/ 0 h 2504559"/>
                <a:gd name="connsiteX28" fmla="*/ 1069753 w 1737564"/>
                <a:gd name="connsiteY28" fmla="*/ 1619 h 2504559"/>
                <a:gd name="connsiteX29" fmla="*/ 1192816 w 1737564"/>
                <a:gd name="connsiteY29" fmla="*/ 174308 h 2504559"/>
                <a:gd name="connsiteX30" fmla="*/ 1346073 w 1737564"/>
                <a:gd name="connsiteY30" fmla="*/ 271463 h 2504559"/>
                <a:gd name="connsiteX31" fmla="*/ 1455515 w 1737564"/>
                <a:gd name="connsiteY31" fmla="*/ 367475 h 2504559"/>
                <a:gd name="connsiteX32" fmla="*/ 1532668 w 1737564"/>
                <a:gd name="connsiteY32" fmla="*/ 546449 h 2504559"/>
                <a:gd name="connsiteX33" fmla="*/ 1527429 w 1737564"/>
                <a:gd name="connsiteY33" fmla="*/ 776573 h 2504559"/>
                <a:gd name="connsiteX34" fmla="*/ 1521905 w 1737564"/>
                <a:gd name="connsiteY34" fmla="*/ 871157 h 2504559"/>
                <a:gd name="connsiteX35" fmla="*/ 1631442 w 1737564"/>
                <a:gd name="connsiteY35" fmla="*/ 1079849 h 2504559"/>
                <a:gd name="connsiteX36" fmla="*/ 1720882 w 1737564"/>
                <a:gd name="connsiteY36" fmla="*/ 1218438 h 2504559"/>
                <a:gd name="connsiteX37" fmla="*/ 1661255 w 1737564"/>
                <a:gd name="connsiteY37" fmla="*/ 1417606 h 2504559"/>
                <a:gd name="connsiteX38" fmla="*/ 1661065 w 1737564"/>
                <a:gd name="connsiteY38" fmla="*/ 1417891 h 2504559"/>
                <a:gd name="connsiteX39" fmla="*/ 1648682 w 1737564"/>
                <a:gd name="connsiteY39" fmla="*/ 1431608 h 2504559"/>
                <a:gd name="connsiteX40" fmla="*/ 1596104 w 1737564"/>
                <a:gd name="connsiteY40" fmla="*/ 1478566 h 2504559"/>
                <a:gd name="connsiteX41" fmla="*/ 1526000 w 1737564"/>
                <a:gd name="connsiteY41" fmla="*/ 1556004 h 2504559"/>
                <a:gd name="connsiteX42" fmla="*/ 1525238 w 1737564"/>
                <a:gd name="connsiteY42" fmla="*/ 1636490 h 2504559"/>
                <a:gd name="connsiteX43" fmla="*/ 1560290 w 1737564"/>
                <a:gd name="connsiteY43" fmla="*/ 1720882 h 2504559"/>
                <a:gd name="connsiteX44" fmla="*/ 1600772 w 1737564"/>
                <a:gd name="connsiteY44" fmla="*/ 1914430 h 2504559"/>
                <a:gd name="connsiteX45" fmla="*/ 1524191 w 1737564"/>
                <a:gd name="connsiteY45" fmla="*/ 1928241 h 2504559"/>
                <a:gd name="connsiteX46" fmla="*/ 1379411 w 1737564"/>
                <a:gd name="connsiteY46" fmla="*/ 1959197 h 2504559"/>
                <a:gd name="connsiteX47" fmla="*/ 1257014 w 1737564"/>
                <a:gd name="connsiteY47" fmla="*/ 2215610 h 2504559"/>
                <a:gd name="connsiteX48" fmla="*/ 1234154 w 1737564"/>
                <a:gd name="connsiteY48" fmla="*/ 2284000 h 2504559"/>
                <a:gd name="connsiteX49" fmla="*/ 1139381 w 1737564"/>
                <a:gd name="connsiteY49" fmla="*/ 2486120 h 2504559"/>
                <a:gd name="connsiteX50" fmla="*/ 1085469 w 1737564"/>
                <a:gd name="connsiteY50" fmla="*/ 2501932 h 2504559"/>
                <a:gd name="connsiteX51" fmla="*/ 1039654 w 1737564"/>
                <a:gd name="connsiteY51" fmla="*/ 2468594 h 2504559"/>
                <a:gd name="connsiteX52" fmla="*/ 817626 w 1737564"/>
                <a:gd name="connsiteY52" fmla="*/ 1902524 h 2504559"/>
                <a:gd name="connsiteX53" fmla="*/ 709327 w 1737564"/>
                <a:gd name="connsiteY53" fmla="*/ 1647158 h 2504559"/>
                <a:gd name="connsiteX54" fmla="*/ 632079 w 1737564"/>
                <a:gd name="connsiteY54" fmla="*/ 1539621 h 2504559"/>
                <a:gd name="connsiteX55" fmla="*/ 446342 w 1737564"/>
                <a:gd name="connsiteY55" fmla="*/ 1428369 h 2504559"/>
                <a:gd name="connsiteX56" fmla="*/ 364998 w 1737564"/>
                <a:gd name="connsiteY56" fmla="*/ 1406081 h 2504559"/>
                <a:gd name="connsiteX57" fmla="*/ 0 w 1737564"/>
                <a:gd name="connsiteY57" fmla="*/ 1293495 h 2504559"/>
                <a:gd name="connsiteX58" fmla="*/ 103251 w 1737564"/>
                <a:gd name="connsiteY58" fmla="*/ 1365980 h 25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37564" h="2504559">
                  <a:moveTo>
                    <a:pt x="103251" y="1365980"/>
                  </a:moveTo>
                  <a:cubicBezTo>
                    <a:pt x="179356" y="1425131"/>
                    <a:pt x="273749" y="1391793"/>
                    <a:pt x="363950" y="1411224"/>
                  </a:cubicBezTo>
                  <a:cubicBezTo>
                    <a:pt x="395383" y="1419225"/>
                    <a:pt x="421958" y="1425988"/>
                    <a:pt x="445484" y="1431893"/>
                  </a:cubicBezTo>
                  <a:cubicBezTo>
                    <a:pt x="509016" y="1447991"/>
                    <a:pt x="555022" y="1459516"/>
                    <a:pt x="629317" y="1542002"/>
                  </a:cubicBezTo>
                  <a:cubicBezTo>
                    <a:pt x="655511" y="1571054"/>
                    <a:pt x="681514" y="1608201"/>
                    <a:pt x="706279" y="1649159"/>
                  </a:cubicBezTo>
                  <a:cubicBezTo>
                    <a:pt x="790004" y="1791367"/>
                    <a:pt x="823246" y="1952339"/>
                    <a:pt x="878777" y="2107787"/>
                  </a:cubicBezTo>
                  <a:cubicBezTo>
                    <a:pt x="915829" y="2223421"/>
                    <a:pt x="960501" y="2450783"/>
                    <a:pt x="1051465" y="2488025"/>
                  </a:cubicBezTo>
                  <a:cubicBezTo>
                    <a:pt x="1069658" y="2495455"/>
                    <a:pt x="1089660" y="2495360"/>
                    <a:pt x="1111853" y="2485168"/>
                  </a:cubicBezTo>
                  <a:cubicBezTo>
                    <a:pt x="1200626" y="2440781"/>
                    <a:pt x="1222820" y="2340864"/>
                    <a:pt x="1250442" y="2253710"/>
                  </a:cubicBezTo>
                  <a:cubicBezTo>
                    <a:pt x="1257967" y="2228564"/>
                    <a:pt x="1265396" y="2203133"/>
                    <a:pt x="1273493" y="2178463"/>
                  </a:cubicBezTo>
                  <a:cubicBezTo>
                    <a:pt x="1281589" y="2153793"/>
                    <a:pt x="1290447" y="2129885"/>
                    <a:pt x="1300544" y="2107692"/>
                  </a:cubicBezTo>
                  <a:cubicBezTo>
                    <a:pt x="1317212" y="2057781"/>
                    <a:pt x="1333881" y="2002250"/>
                    <a:pt x="1380649" y="1962245"/>
                  </a:cubicBezTo>
                  <a:cubicBezTo>
                    <a:pt x="1418177" y="1925955"/>
                    <a:pt x="1461421" y="1919669"/>
                    <a:pt x="1523524" y="1931861"/>
                  </a:cubicBezTo>
                  <a:cubicBezTo>
                    <a:pt x="1563815" y="1939766"/>
                    <a:pt x="1590104" y="1934718"/>
                    <a:pt x="1603820" y="1916621"/>
                  </a:cubicBezTo>
                  <a:cubicBezTo>
                    <a:pt x="1628204" y="1884521"/>
                    <a:pt x="1611059" y="1812512"/>
                    <a:pt x="1549718" y="1689926"/>
                  </a:cubicBezTo>
                  <a:cubicBezTo>
                    <a:pt x="1521905" y="1634300"/>
                    <a:pt x="1515523" y="1592199"/>
                    <a:pt x="1529525" y="1557338"/>
                  </a:cubicBezTo>
                  <a:cubicBezTo>
                    <a:pt x="1542098" y="1526191"/>
                    <a:pt x="1569434" y="1504474"/>
                    <a:pt x="1598486" y="1481423"/>
                  </a:cubicBezTo>
                  <a:cubicBezTo>
                    <a:pt x="1616678" y="1467041"/>
                    <a:pt x="1635443" y="1452086"/>
                    <a:pt x="1651540" y="1434084"/>
                  </a:cubicBezTo>
                  <a:cubicBezTo>
                    <a:pt x="1655826" y="1429322"/>
                    <a:pt x="1660017" y="1424654"/>
                    <a:pt x="1664113" y="1420082"/>
                  </a:cubicBezTo>
                  <a:cubicBezTo>
                    <a:pt x="1724406" y="1353217"/>
                    <a:pt x="1757553" y="1316355"/>
                    <a:pt x="1724501" y="1217200"/>
                  </a:cubicBezTo>
                  <a:cubicBezTo>
                    <a:pt x="1709833" y="1173194"/>
                    <a:pt x="1673257" y="1126712"/>
                    <a:pt x="1634490" y="1077468"/>
                  </a:cubicBezTo>
                  <a:cubicBezTo>
                    <a:pt x="1581055" y="1009555"/>
                    <a:pt x="1525810" y="939356"/>
                    <a:pt x="1525810" y="871157"/>
                  </a:cubicBezTo>
                  <a:cubicBezTo>
                    <a:pt x="1525810" y="846392"/>
                    <a:pt x="1528381" y="814197"/>
                    <a:pt x="1531334" y="776859"/>
                  </a:cubicBezTo>
                  <a:cubicBezTo>
                    <a:pt x="1536859" y="708089"/>
                    <a:pt x="1543622" y="622554"/>
                    <a:pt x="1536573" y="546068"/>
                  </a:cubicBezTo>
                  <a:cubicBezTo>
                    <a:pt x="1528191" y="456057"/>
                    <a:pt x="1502474" y="396621"/>
                    <a:pt x="1457801" y="364331"/>
                  </a:cubicBezTo>
                  <a:cubicBezTo>
                    <a:pt x="1409700" y="329565"/>
                    <a:pt x="1377315" y="297180"/>
                    <a:pt x="1348835" y="268700"/>
                  </a:cubicBezTo>
                  <a:cubicBezTo>
                    <a:pt x="1303306" y="223171"/>
                    <a:pt x="1267397" y="187262"/>
                    <a:pt x="1193768" y="170593"/>
                  </a:cubicBezTo>
                  <a:cubicBezTo>
                    <a:pt x="1127093" y="155448"/>
                    <a:pt x="1095947" y="75248"/>
                    <a:pt x="1073277" y="0"/>
                  </a:cubicBezTo>
                  <a:cubicBezTo>
                    <a:pt x="1072134" y="476"/>
                    <a:pt x="1070991" y="1048"/>
                    <a:pt x="1069753" y="1619"/>
                  </a:cubicBezTo>
                  <a:cubicBezTo>
                    <a:pt x="1092708" y="77724"/>
                    <a:pt x="1124331" y="158782"/>
                    <a:pt x="1192816" y="174308"/>
                  </a:cubicBezTo>
                  <a:cubicBezTo>
                    <a:pt x="1265396" y="190786"/>
                    <a:pt x="1300925" y="226409"/>
                    <a:pt x="1346073" y="271463"/>
                  </a:cubicBezTo>
                  <a:cubicBezTo>
                    <a:pt x="1374648" y="300038"/>
                    <a:pt x="1407128" y="332518"/>
                    <a:pt x="1455515" y="367475"/>
                  </a:cubicBezTo>
                  <a:cubicBezTo>
                    <a:pt x="1499140" y="399098"/>
                    <a:pt x="1524381" y="457581"/>
                    <a:pt x="1532668" y="546449"/>
                  </a:cubicBezTo>
                  <a:cubicBezTo>
                    <a:pt x="1539716" y="622554"/>
                    <a:pt x="1532954" y="707993"/>
                    <a:pt x="1527429" y="776573"/>
                  </a:cubicBezTo>
                  <a:cubicBezTo>
                    <a:pt x="1524476" y="814007"/>
                    <a:pt x="1521905" y="846201"/>
                    <a:pt x="1521905" y="871157"/>
                  </a:cubicBezTo>
                  <a:cubicBezTo>
                    <a:pt x="1521905" y="940784"/>
                    <a:pt x="1577626" y="1011460"/>
                    <a:pt x="1631442" y="1079849"/>
                  </a:cubicBezTo>
                  <a:cubicBezTo>
                    <a:pt x="1670018" y="1128808"/>
                    <a:pt x="1706404" y="1175004"/>
                    <a:pt x="1720882" y="1218438"/>
                  </a:cubicBezTo>
                  <a:cubicBezTo>
                    <a:pt x="1753267" y="1315498"/>
                    <a:pt x="1720596" y="1351788"/>
                    <a:pt x="1661255" y="1417606"/>
                  </a:cubicBezTo>
                  <a:lnTo>
                    <a:pt x="1661065" y="1417891"/>
                  </a:lnTo>
                  <a:cubicBezTo>
                    <a:pt x="1657064" y="1422273"/>
                    <a:pt x="1652969" y="1426940"/>
                    <a:pt x="1648682" y="1431608"/>
                  </a:cubicBezTo>
                  <a:cubicBezTo>
                    <a:pt x="1632871" y="1449419"/>
                    <a:pt x="1614202" y="1464183"/>
                    <a:pt x="1596104" y="1478566"/>
                  </a:cubicBezTo>
                  <a:cubicBezTo>
                    <a:pt x="1566672" y="1501902"/>
                    <a:pt x="1538954" y="1524000"/>
                    <a:pt x="1526000" y="1556004"/>
                  </a:cubicBezTo>
                  <a:cubicBezTo>
                    <a:pt x="1516666" y="1579150"/>
                    <a:pt x="1517047" y="1605725"/>
                    <a:pt x="1525238" y="1636490"/>
                  </a:cubicBezTo>
                  <a:cubicBezTo>
                    <a:pt x="1540764" y="1669066"/>
                    <a:pt x="1552575" y="1697260"/>
                    <a:pt x="1560290" y="1720882"/>
                  </a:cubicBezTo>
                  <a:cubicBezTo>
                    <a:pt x="1609058" y="1824038"/>
                    <a:pt x="1622203" y="1886236"/>
                    <a:pt x="1600772" y="1914430"/>
                  </a:cubicBezTo>
                  <a:cubicBezTo>
                    <a:pt x="1588103" y="1931003"/>
                    <a:pt x="1562386" y="1935671"/>
                    <a:pt x="1524191" y="1928241"/>
                  </a:cubicBezTo>
                  <a:cubicBezTo>
                    <a:pt x="1461135" y="1915954"/>
                    <a:pt x="1417415" y="1922240"/>
                    <a:pt x="1379411" y="1959197"/>
                  </a:cubicBezTo>
                  <a:cubicBezTo>
                    <a:pt x="1317784" y="2036350"/>
                    <a:pt x="1286923" y="2124837"/>
                    <a:pt x="1257014" y="2215610"/>
                  </a:cubicBezTo>
                  <a:cubicBezTo>
                    <a:pt x="1249490" y="2238280"/>
                    <a:pt x="1242060" y="2261140"/>
                    <a:pt x="1234154" y="2284000"/>
                  </a:cubicBezTo>
                  <a:cubicBezTo>
                    <a:pt x="1211771" y="2357723"/>
                    <a:pt x="1178433" y="2424303"/>
                    <a:pt x="1139381" y="2486120"/>
                  </a:cubicBezTo>
                  <a:cubicBezTo>
                    <a:pt x="1122902" y="2504980"/>
                    <a:pt x="1103471" y="2507552"/>
                    <a:pt x="1085469" y="2501932"/>
                  </a:cubicBezTo>
                  <a:cubicBezTo>
                    <a:pt x="1067467" y="2496407"/>
                    <a:pt x="1050798" y="2482501"/>
                    <a:pt x="1039654" y="2468594"/>
                  </a:cubicBezTo>
                  <a:cubicBezTo>
                    <a:pt x="912019" y="2296573"/>
                    <a:pt x="867632" y="2107883"/>
                    <a:pt x="817626" y="1902524"/>
                  </a:cubicBezTo>
                  <a:cubicBezTo>
                    <a:pt x="795433" y="1808226"/>
                    <a:pt x="762095" y="1724882"/>
                    <a:pt x="709327" y="1647158"/>
                  </a:cubicBezTo>
                  <a:cubicBezTo>
                    <a:pt x="684467" y="1606106"/>
                    <a:pt x="658368" y="1568768"/>
                    <a:pt x="632079" y="1539621"/>
                  </a:cubicBezTo>
                  <a:cubicBezTo>
                    <a:pt x="557022" y="1456277"/>
                    <a:pt x="510635" y="1444562"/>
                    <a:pt x="446342" y="1428369"/>
                  </a:cubicBezTo>
                  <a:cubicBezTo>
                    <a:pt x="422910" y="1422464"/>
                    <a:pt x="396431" y="1415796"/>
                    <a:pt x="364998" y="1406081"/>
                  </a:cubicBezTo>
                  <a:cubicBezTo>
                    <a:pt x="229362" y="1403128"/>
                    <a:pt x="101727" y="1391984"/>
                    <a:pt x="0" y="1293495"/>
                  </a:cubicBezTo>
                  <a:cubicBezTo>
                    <a:pt x="6477" y="1302734"/>
                    <a:pt x="17526" y="1318736"/>
                    <a:pt x="103251" y="13659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5ADBAE4-58B9-4D95-AAC0-C80DE8F4BC0F}"/>
                </a:ext>
              </a:extLst>
            </p:cNvPr>
            <p:cNvSpPr/>
            <p:nvPr/>
          </p:nvSpPr>
          <p:spPr>
            <a:xfrm>
              <a:off x="11456772" y="3755396"/>
              <a:ext cx="35051" cy="84391"/>
            </a:xfrm>
            <a:custGeom>
              <a:avLst/>
              <a:gdLst>
                <a:gd name="connsiteX0" fmla="*/ 35052 w 35051"/>
                <a:gd name="connsiteY0" fmla="*/ 84392 h 84391"/>
                <a:gd name="connsiteX1" fmla="*/ 0 w 35051"/>
                <a:gd name="connsiteY1" fmla="*/ 0 h 84391"/>
                <a:gd name="connsiteX2" fmla="*/ 21050 w 35051"/>
                <a:gd name="connsiteY2" fmla="*/ 55245 h 84391"/>
                <a:gd name="connsiteX3" fmla="*/ 35052 w 35051"/>
                <a:gd name="connsiteY3" fmla="*/ 84392 h 8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1" h="84391">
                  <a:moveTo>
                    <a:pt x="35052" y="84392"/>
                  </a:moveTo>
                  <a:cubicBezTo>
                    <a:pt x="27337" y="60770"/>
                    <a:pt x="15526" y="32575"/>
                    <a:pt x="0" y="0"/>
                  </a:cubicBezTo>
                  <a:cubicBezTo>
                    <a:pt x="4572" y="17050"/>
                    <a:pt x="10954" y="35052"/>
                    <a:pt x="21050" y="55245"/>
                  </a:cubicBezTo>
                  <a:cubicBezTo>
                    <a:pt x="26194" y="65532"/>
                    <a:pt x="30575" y="74867"/>
                    <a:pt x="35052" y="843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4AB5C33-7F67-4315-8655-D323EE0E95D2}"/>
                </a:ext>
              </a:extLst>
            </p:cNvPr>
            <p:cNvSpPr/>
            <p:nvPr/>
          </p:nvSpPr>
          <p:spPr>
            <a:xfrm>
              <a:off x="9905720" y="2095951"/>
              <a:ext cx="1973418" cy="2752820"/>
            </a:xfrm>
            <a:custGeom>
              <a:avLst/>
              <a:gdLst>
                <a:gd name="connsiteX0" fmla="*/ 170212 w 1973418"/>
                <a:gd name="connsiteY0" fmla="*/ 1505712 h 2752820"/>
                <a:gd name="connsiteX1" fmla="*/ 382905 w 1973418"/>
                <a:gd name="connsiteY1" fmla="*/ 1487043 h 2752820"/>
                <a:gd name="connsiteX2" fmla="*/ 425577 w 1973418"/>
                <a:gd name="connsiteY2" fmla="*/ 1485900 h 2752820"/>
                <a:gd name="connsiteX3" fmla="*/ 491109 w 1973418"/>
                <a:gd name="connsiteY3" fmla="*/ 1522857 h 2752820"/>
                <a:gd name="connsiteX4" fmla="*/ 568166 w 1973418"/>
                <a:gd name="connsiteY4" fmla="*/ 1591913 h 2752820"/>
                <a:gd name="connsiteX5" fmla="*/ 703421 w 1973418"/>
                <a:gd name="connsiteY5" fmla="*/ 1773555 h 2752820"/>
                <a:gd name="connsiteX6" fmla="*/ 728377 w 1973418"/>
                <a:gd name="connsiteY6" fmla="*/ 1835372 h 2752820"/>
                <a:gd name="connsiteX7" fmla="*/ 761619 w 1973418"/>
                <a:gd name="connsiteY7" fmla="*/ 1913382 h 2752820"/>
                <a:gd name="connsiteX8" fmla="*/ 777812 w 1973418"/>
                <a:gd name="connsiteY8" fmla="*/ 1996059 h 2752820"/>
                <a:gd name="connsiteX9" fmla="*/ 788099 w 1973418"/>
                <a:gd name="connsiteY9" fmla="*/ 2380583 h 2752820"/>
                <a:gd name="connsiteX10" fmla="*/ 909066 w 1973418"/>
                <a:gd name="connsiteY10" fmla="*/ 2480881 h 2752820"/>
                <a:gd name="connsiteX11" fmla="*/ 940022 w 1973418"/>
                <a:gd name="connsiteY11" fmla="*/ 2535365 h 2752820"/>
                <a:gd name="connsiteX12" fmla="*/ 1046798 w 1973418"/>
                <a:gd name="connsiteY12" fmla="*/ 2694718 h 2752820"/>
                <a:gd name="connsiteX13" fmla="*/ 1098804 w 1973418"/>
                <a:gd name="connsiteY13" fmla="*/ 2752820 h 2752820"/>
                <a:gd name="connsiteX14" fmla="*/ 1297972 w 1973418"/>
                <a:gd name="connsiteY14" fmla="*/ 2276285 h 2752820"/>
                <a:gd name="connsiteX15" fmla="*/ 1336072 w 1973418"/>
                <a:gd name="connsiteY15" fmla="*/ 2188559 h 2752820"/>
                <a:gd name="connsiteX16" fmla="*/ 1604677 w 1973418"/>
                <a:gd name="connsiteY16" fmla="*/ 1989868 h 2752820"/>
                <a:gd name="connsiteX17" fmla="*/ 1674781 w 1973418"/>
                <a:gd name="connsiteY17" fmla="*/ 1985582 h 2752820"/>
                <a:gd name="connsiteX18" fmla="*/ 1737074 w 1973418"/>
                <a:gd name="connsiteY18" fmla="*/ 2025301 h 2752820"/>
                <a:gd name="connsiteX19" fmla="*/ 1964627 w 1973418"/>
                <a:gd name="connsiteY19" fmla="*/ 2436019 h 2752820"/>
                <a:gd name="connsiteX20" fmla="*/ 1776222 w 1973418"/>
                <a:gd name="connsiteY20" fmla="*/ 1876044 h 2752820"/>
                <a:gd name="connsiteX21" fmla="*/ 1695641 w 1973418"/>
                <a:gd name="connsiteY21" fmla="*/ 1756315 h 2752820"/>
                <a:gd name="connsiteX22" fmla="*/ 1646777 w 1973418"/>
                <a:gd name="connsiteY22" fmla="*/ 1591247 h 2752820"/>
                <a:gd name="connsiteX23" fmla="*/ 1796415 w 1973418"/>
                <a:gd name="connsiteY23" fmla="*/ 1266349 h 2752820"/>
                <a:gd name="connsiteX24" fmla="*/ 1796034 w 1973418"/>
                <a:gd name="connsiteY24" fmla="*/ 1250728 h 2752820"/>
                <a:gd name="connsiteX25" fmla="*/ 1687259 w 1973418"/>
                <a:gd name="connsiteY25" fmla="*/ 1036987 h 2752820"/>
                <a:gd name="connsiteX26" fmla="*/ 1621631 w 1973418"/>
                <a:gd name="connsiteY26" fmla="*/ 726186 h 2752820"/>
                <a:gd name="connsiteX27" fmla="*/ 1629728 w 1973418"/>
                <a:gd name="connsiteY27" fmla="*/ 581406 h 2752820"/>
                <a:gd name="connsiteX28" fmla="*/ 1519714 w 1973418"/>
                <a:gd name="connsiteY28" fmla="*/ 314897 h 2752820"/>
                <a:gd name="connsiteX29" fmla="*/ 1489234 w 1973418"/>
                <a:gd name="connsiteY29" fmla="*/ 277844 h 2752820"/>
                <a:gd name="connsiteX30" fmla="*/ 1340929 w 1973418"/>
                <a:gd name="connsiteY30" fmla="*/ 187166 h 2752820"/>
                <a:gd name="connsiteX31" fmla="*/ 1163288 w 1973418"/>
                <a:gd name="connsiteY31" fmla="*/ 20193 h 2752820"/>
                <a:gd name="connsiteX32" fmla="*/ 1157478 w 1973418"/>
                <a:gd name="connsiteY32" fmla="*/ 0 h 2752820"/>
                <a:gd name="connsiteX33" fmla="*/ 1153954 w 1973418"/>
                <a:gd name="connsiteY33" fmla="*/ 1429 h 2752820"/>
                <a:gd name="connsiteX34" fmla="*/ 1159574 w 1973418"/>
                <a:gd name="connsiteY34" fmla="*/ 21146 h 2752820"/>
                <a:gd name="connsiteX35" fmla="*/ 1340263 w 1973418"/>
                <a:gd name="connsiteY35" fmla="*/ 190976 h 2752820"/>
                <a:gd name="connsiteX36" fmla="*/ 1485805 w 1973418"/>
                <a:gd name="connsiteY36" fmla="*/ 279464 h 2752820"/>
                <a:gd name="connsiteX37" fmla="*/ 1517142 w 1973418"/>
                <a:gd name="connsiteY37" fmla="*/ 317754 h 2752820"/>
                <a:gd name="connsiteX38" fmla="*/ 1626013 w 1973418"/>
                <a:gd name="connsiteY38" fmla="*/ 581501 h 2752820"/>
                <a:gd name="connsiteX39" fmla="*/ 1617917 w 1973418"/>
                <a:gd name="connsiteY39" fmla="*/ 726091 h 2752820"/>
                <a:gd name="connsiteX40" fmla="*/ 1684401 w 1973418"/>
                <a:gd name="connsiteY40" fmla="*/ 1039654 h 2752820"/>
                <a:gd name="connsiteX41" fmla="*/ 1792319 w 1973418"/>
                <a:gd name="connsiteY41" fmla="*/ 1251014 h 2752820"/>
                <a:gd name="connsiteX42" fmla="*/ 1792700 w 1973418"/>
                <a:gd name="connsiteY42" fmla="*/ 1266635 h 2752820"/>
                <a:gd name="connsiteX43" fmla="*/ 1643729 w 1973418"/>
                <a:gd name="connsiteY43" fmla="*/ 1589151 h 2752820"/>
                <a:gd name="connsiteX44" fmla="*/ 1692497 w 1973418"/>
                <a:gd name="connsiteY44" fmla="*/ 1758506 h 2752820"/>
                <a:gd name="connsiteX45" fmla="*/ 1773460 w 1973418"/>
                <a:gd name="connsiteY45" fmla="*/ 1877854 h 2752820"/>
                <a:gd name="connsiteX46" fmla="*/ 1959102 w 1973418"/>
                <a:gd name="connsiteY46" fmla="*/ 2430399 h 2752820"/>
                <a:gd name="connsiteX47" fmla="*/ 1674400 w 1973418"/>
                <a:gd name="connsiteY47" fmla="*/ 1981772 h 2752820"/>
                <a:gd name="connsiteX48" fmla="*/ 1604582 w 1973418"/>
                <a:gd name="connsiteY48" fmla="*/ 1986058 h 2752820"/>
                <a:gd name="connsiteX49" fmla="*/ 1459611 w 1973418"/>
                <a:gd name="connsiteY49" fmla="*/ 2008727 h 2752820"/>
                <a:gd name="connsiteX50" fmla="*/ 1332929 w 1973418"/>
                <a:gd name="connsiteY50" fmla="*/ 2216563 h 2752820"/>
                <a:gd name="connsiteX51" fmla="*/ 1304735 w 1973418"/>
                <a:gd name="connsiteY51" fmla="*/ 2293906 h 2752820"/>
                <a:gd name="connsiteX52" fmla="*/ 1104424 w 1973418"/>
                <a:gd name="connsiteY52" fmla="*/ 2713958 h 2752820"/>
                <a:gd name="connsiteX53" fmla="*/ 1035558 w 1973418"/>
                <a:gd name="connsiteY53" fmla="*/ 2678621 h 2752820"/>
                <a:gd name="connsiteX54" fmla="*/ 949452 w 1973418"/>
                <a:gd name="connsiteY54" fmla="*/ 2544985 h 2752820"/>
                <a:gd name="connsiteX55" fmla="*/ 922211 w 1973418"/>
                <a:gd name="connsiteY55" fmla="*/ 2494693 h 2752820"/>
                <a:gd name="connsiteX56" fmla="*/ 810292 w 1973418"/>
                <a:gd name="connsiteY56" fmla="*/ 2358295 h 2752820"/>
                <a:gd name="connsiteX57" fmla="*/ 779050 w 1973418"/>
                <a:gd name="connsiteY57" fmla="*/ 1993964 h 2752820"/>
                <a:gd name="connsiteX58" fmla="*/ 763619 w 1973418"/>
                <a:gd name="connsiteY58" fmla="*/ 1911953 h 2752820"/>
                <a:gd name="connsiteX59" fmla="*/ 731806 w 1973418"/>
                <a:gd name="connsiteY59" fmla="*/ 1833658 h 2752820"/>
                <a:gd name="connsiteX60" fmla="*/ 707136 w 1973418"/>
                <a:gd name="connsiteY60" fmla="*/ 1772507 h 2752820"/>
                <a:gd name="connsiteX61" fmla="*/ 570071 w 1973418"/>
                <a:gd name="connsiteY61" fmla="*/ 1588579 h 2752820"/>
                <a:gd name="connsiteX62" fmla="*/ 494252 w 1973418"/>
                <a:gd name="connsiteY62" fmla="*/ 1520571 h 2752820"/>
                <a:gd name="connsiteX63" fmla="*/ 425863 w 1973418"/>
                <a:gd name="connsiteY63" fmla="*/ 1481995 h 2752820"/>
                <a:gd name="connsiteX64" fmla="*/ 271939 w 1973418"/>
                <a:gd name="connsiteY64" fmla="*/ 1531334 h 2752820"/>
                <a:gd name="connsiteX65" fmla="*/ 222028 w 1973418"/>
                <a:gd name="connsiteY65" fmla="*/ 1531334 h 2752820"/>
                <a:gd name="connsiteX66" fmla="*/ 0 w 1973418"/>
                <a:gd name="connsiteY66" fmla="*/ 1442561 h 2752820"/>
                <a:gd name="connsiteX67" fmla="*/ 85249 w 1973418"/>
                <a:gd name="connsiteY67" fmla="*/ 1451801 h 2752820"/>
                <a:gd name="connsiteX68" fmla="*/ 170212 w 1973418"/>
                <a:gd name="connsiteY68" fmla="*/ 1505712 h 2752820"/>
                <a:gd name="connsiteX69" fmla="*/ 1944624 w 1973418"/>
                <a:gd name="connsiteY69" fmla="*/ 2292191 h 2752820"/>
                <a:gd name="connsiteX70" fmla="*/ 1973199 w 1973418"/>
                <a:gd name="connsiteY70" fmla="*/ 2417160 h 2752820"/>
                <a:gd name="connsiteX71" fmla="*/ 1944624 w 1973418"/>
                <a:gd name="connsiteY71" fmla="*/ 2292191 h 275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973418" h="2752820">
                  <a:moveTo>
                    <a:pt x="170212" y="1505712"/>
                  </a:moveTo>
                  <a:cubicBezTo>
                    <a:pt x="232982" y="1575816"/>
                    <a:pt x="316230" y="1509236"/>
                    <a:pt x="382905" y="1487043"/>
                  </a:cubicBezTo>
                  <a:cubicBezTo>
                    <a:pt x="399574" y="1481519"/>
                    <a:pt x="410623" y="1487043"/>
                    <a:pt x="425577" y="1485900"/>
                  </a:cubicBezTo>
                  <a:cubicBezTo>
                    <a:pt x="465487" y="1487805"/>
                    <a:pt x="475679" y="1501712"/>
                    <a:pt x="491109" y="1522857"/>
                  </a:cubicBezTo>
                  <a:cubicBezTo>
                    <a:pt x="505111" y="1542098"/>
                    <a:pt x="522637" y="1566005"/>
                    <a:pt x="568166" y="1591913"/>
                  </a:cubicBezTo>
                  <a:cubicBezTo>
                    <a:pt x="664750" y="1646777"/>
                    <a:pt x="682466" y="1696688"/>
                    <a:pt x="703421" y="1773555"/>
                  </a:cubicBezTo>
                  <a:cubicBezTo>
                    <a:pt x="708755" y="1793177"/>
                    <a:pt x="717804" y="1812703"/>
                    <a:pt x="728377" y="1835372"/>
                  </a:cubicBezTo>
                  <a:cubicBezTo>
                    <a:pt x="742950" y="1860614"/>
                    <a:pt x="753713" y="1886617"/>
                    <a:pt x="761619" y="1913382"/>
                  </a:cubicBezTo>
                  <a:cubicBezTo>
                    <a:pt x="769525" y="1940338"/>
                    <a:pt x="774573" y="1967865"/>
                    <a:pt x="777812" y="1996059"/>
                  </a:cubicBezTo>
                  <a:cubicBezTo>
                    <a:pt x="793623" y="2125313"/>
                    <a:pt x="771430" y="2252948"/>
                    <a:pt x="788099" y="2380583"/>
                  </a:cubicBezTo>
                  <a:cubicBezTo>
                    <a:pt x="860203" y="2358390"/>
                    <a:pt x="876872" y="2430494"/>
                    <a:pt x="909066" y="2480881"/>
                  </a:cubicBezTo>
                  <a:cubicBezTo>
                    <a:pt x="919163" y="2498789"/>
                    <a:pt x="929449" y="2517172"/>
                    <a:pt x="940022" y="2535365"/>
                  </a:cubicBezTo>
                  <a:cubicBezTo>
                    <a:pt x="971741" y="2591181"/>
                    <a:pt x="1006126" y="2644997"/>
                    <a:pt x="1046798" y="2694718"/>
                  </a:cubicBezTo>
                  <a:cubicBezTo>
                    <a:pt x="1063085" y="2714625"/>
                    <a:pt x="1080326" y="2733866"/>
                    <a:pt x="1098804" y="2752820"/>
                  </a:cubicBezTo>
                  <a:cubicBezTo>
                    <a:pt x="1243108" y="2669096"/>
                    <a:pt x="1215390" y="2419350"/>
                    <a:pt x="1297972" y="2276285"/>
                  </a:cubicBezTo>
                  <a:cubicBezTo>
                    <a:pt x="1309592" y="2245614"/>
                    <a:pt x="1322070" y="2216182"/>
                    <a:pt x="1336072" y="2188559"/>
                  </a:cubicBezTo>
                  <a:cubicBezTo>
                    <a:pt x="1391984" y="2078260"/>
                    <a:pt x="1471136" y="1997393"/>
                    <a:pt x="1604677" y="1989868"/>
                  </a:cubicBezTo>
                  <a:cubicBezTo>
                    <a:pt x="1639443" y="1988915"/>
                    <a:pt x="1660684" y="1986915"/>
                    <a:pt x="1674781" y="1985582"/>
                  </a:cubicBezTo>
                  <a:cubicBezTo>
                    <a:pt x="1709357" y="1980914"/>
                    <a:pt x="1720406" y="2003108"/>
                    <a:pt x="1737074" y="2025301"/>
                  </a:cubicBezTo>
                  <a:cubicBezTo>
                    <a:pt x="1831467" y="2158460"/>
                    <a:pt x="1853660" y="2325053"/>
                    <a:pt x="1964627" y="2436019"/>
                  </a:cubicBezTo>
                  <a:cubicBezTo>
                    <a:pt x="1970151" y="2236184"/>
                    <a:pt x="1853660" y="2053114"/>
                    <a:pt x="1776222" y="1876044"/>
                  </a:cubicBezTo>
                  <a:cubicBezTo>
                    <a:pt x="1746028" y="1826038"/>
                    <a:pt x="1717834" y="1789081"/>
                    <a:pt x="1695641" y="1756315"/>
                  </a:cubicBezTo>
                  <a:cubicBezTo>
                    <a:pt x="1642586" y="1677924"/>
                    <a:pt x="1625632" y="1620869"/>
                    <a:pt x="1646777" y="1591247"/>
                  </a:cubicBezTo>
                  <a:cubicBezTo>
                    <a:pt x="1699546" y="1517333"/>
                    <a:pt x="1798796" y="1354360"/>
                    <a:pt x="1796415" y="1266349"/>
                  </a:cubicBezTo>
                  <a:cubicBezTo>
                    <a:pt x="1796225" y="1260824"/>
                    <a:pt x="1796129" y="1255681"/>
                    <a:pt x="1796034" y="1250728"/>
                  </a:cubicBezTo>
                  <a:cubicBezTo>
                    <a:pt x="1794415" y="1175766"/>
                    <a:pt x="1794224" y="1164146"/>
                    <a:pt x="1687259" y="1036987"/>
                  </a:cubicBezTo>
                  <a:cubicBezTo>
                    <a:pt x="1603820" y="937832"/>
                    <a:pt x="1611344" y="849059"/>
                    <a:pt x="1621631" y="726186"/>
                  </a:cubicBezTo>
                  <a:cubicBezTo>
                    <a:pt x="1625251" y="683514"/>
                    <a:pt x="1629251" y="635127"/>
                    <a:pt x="1629728" y="581406"/>
                  </a:cubicBezTo>
                  <a:cubicBezTo>
                    <a:pt x="1631061" y="427577"/>
                    <a:pt x="1561338" y="357092"/>
                    <a:pt x="1519714" y="314897"/>
                  </a:cubicBezTo>
                  <a:cubicBezTo>
                    <a:pt x="1505141" y="300133"/>
                    <a:pt x="1493615" y="288512"/>
                    <a:pt x="1489234" y="277844"/>
                  </a:cubicBezTo>
                  <a:cubicBezTo>
                    <a:pt x="1472375" y="237268"/>
                    <a:pt x="1451800" y="207074"/>
                    <a:pt x="1340929" y="187166"/>
                  </a:cubicBezTo>
                  <a:cubicBezTo>
                    <a:pt x="1237679" y="168593"/>
                    <a:pt x="1195578" y="149352"/>
                    <a:pt x="1163288" y="20193"/>
                  </a:cubicBezTo>
                  <a:cubicBezTo>
                    <a:pt x="1161383" y="12668"/>
                    <a:pt x="1159478" y="6572"/>
                    <a:pt x="1157478" y="0"/>
                  </a:cubicBezTo>
                  <a:cubicBezTo>
                    <a:pt x="1156240" y="476"/>
                    <a:pt x="1155097" y="953"/>
                    <a:pt x="1153954" y="1429"/>
                  </a:cubicBezTo>
                  <a:cubicBezTo>
                    <a:pt x="1155859" y="7906"/>
                    <a:pt x="1157764" y="13907"/>
                    <a:pt x="1159574" y="21146"/>
                  </a:cubicBezTo>
                  <a:cubicBezTo>
                    <a:pt x="1192435" y="152591"/>
                    <a:pt x="1235202" y="172117"/>
                    <a:pt x="1340263" y="190976"/>
                  </a:cubicBezTo>
                  <a:cubicBezTo>
                    <a:pt x="1449324" y="210598"/>
                    <a:pt x="1469327" y="239935"/>
                    <a:pt x="1485805" y="279464"/>
                  </a:cubicBezTo>
                  <a:cubicBezTo>
                    <a:pt x="1490567" y="290894"/>
                    <a:pt x="1502283" y="302705"/>
                    <a:pt x="1517142" y="317754"/>
                  </a:cubicBezTo>
                  <a:cubicBezTo>
                    <a:pt x="1558385" y="359474"/>
                    <a:pt x="1627346" y="429197"/>
                    <a:pt x="1626013" y="581501"/>
                  </a:cubicBezTo>
                  <a:cubicBezTo>
                    <a:pt x="1625537" y="635127"/>
                    <a:pt x="1621536" y="683419"/>
                    <a:pt x="1617917" y="726091"/>
                  </a:cubicBezTo>
                  <a:cubicBezTo>
                    <a:pt x="1607534" y="849821"/>
                    <a:pt x="1600010" y="939260"/>
                    <a:pt x="1684401" y="1039654"/>
                  </a:cubicBezTo>
                  <a:cubicBezTo>
                    <a:pt x="1790510" y="1165860"/>
                    <a:pt x="1790700" y="1177195"/>
                    <a:pt x="1792319" y="1251014"/>
                  </a:cubicBezTo>
                  <a:cubicBezTo>
                    <a:pt x="1792415" y="1255871"/>
                    <a:pt x="1792510" y="1261110"/>
                    <a:pt x="1792700" y="1266635"/>
                  </a:cubicBezTo>
                  <a:cubicBezTo>
                    <a:pt x="1794986" y="1353598"/>
                    <a:pt x="1696307" y="1515618"/>
                    <a:pt x="1643729" y="1589151"/>
                  </a:cubicBezTo>
                  <a:cubicBezTo>
                    <a:pt x="1621631" y="1620107"/>
                    <a:pt x="1638491" y="1678686"/>
                    <a:pt x="1692497" y="1758506"/>
                  </a:cubicBezTo>
                  <a:cubicBezTo>
                    <a:pt x="1714786" y="1791367"/>
                    <a:pt x="1742980" y="1828229"/>
                    <a:pt x="1773460" y="1877854"/>
                  </a:cubicBezTo>
                  <a:cubicBezTo>
                    <a:pt x="1848136" y="2053019"/>
                    <a:pt x="1964627" y="2236184"/>
                    <a:pt x="1959102" y="2430399"/>
                  </a:cubicBezTo>
                  <a:cubicBezTo>
                    <a:pt x="1836992" y="2302764"/>
                    <a:pt x="1831467" y="2064068"/>
                    <a:pt x="1674400" y="1981772"/>
                  </a:cubicBezTo>
                  <a:cubicBezTo>
                    <a:pt x="1660398" y="1983105"/>
                    <a:pt x="1639157" y="1985010"/>
                    <a:pt x="1604582" y="1986058"/>
                  </a:cubicBezTo>
                  <a:cubicBezTo>
                    <a:pt x="1553909" y="1986439"/>
                    <a:pt x="1492853" y="1975390"/>
                    <a:pt x="1459611" y="2008727"/>
                  </a:cubicBezTo>
                  <a:cubicBezTo>
                    <a:pt x="1401318" y="2068640"/>
                    <a:pt x="1363028" y="2140553"/>
                    <a:pt x="1332929" y="2216563"/>
                  </a:cubicBezTo>
                  <a:cubicBezTo>
                    <a:pt x="1322832" y="2241899"/>
                    <a:pt x="1313593" y="2267807"/>
                    <a:pt x="1304735" y="2293906"/>
                  </a:cubicBezTo>
                  <a:cubicBezTo>
                    <a:pt x="1254252" y="2436019"/>
                    <a:pt x="1232059" y="2608136"/>
                    <a:pt x="1104424" y="2713958"/>
                  </a:cubicBezTo>
                  <a:cubicBezTo>
                    <a:pt x="1087755" y="2728341"/>
                    <a:pt x="1063181" y="2711672"/>
                    <a:pt x="1035558" y="2678621"/>
                  </a:cubicBezTo>
                  <a:cubicBezTo>
                    <a:pt x="1008031" y="2645569"/>
                    <a:pt x="977551" y="2595944"/>
                    <a:pt x="949452" y="2544985"/>
                  </a:cubicBezTo>
                  <a:cubicBezTo>
                    <a:pt x="940118" y="2528126"/>
                    <a:pt x="930974" y="2511171"/>
                    <a:pt x="922211" y="2494693"/>
                  </a:cubicBezTo>
                  <a:cubicBezTo>
                    <a:pt x="899065" y="2436019"/>
                    <a:pt x="838010" y="2402777"/>
                    <a:pt x="810292" y="2358295"/>
                  </a:cubicBezTo>
                  <a:cubicBezTo>
                    <a:pt x="738188" y="2258378"/>
                    <a:pt x="793623" y="2119598"/>
                    <a:pt x="779050" y="1993964"/>
                  </a:cubicBezTo>
                  <a:cubicBezTo>
                    <a:pt x="776002" y="1966055"/>
                    <a:pt x="771239" y="1938719"/>
                    <a:pt x="763619" y="1911953"/>
                  </a:cubicBezTo>
                  <a:cubicBezTo>
                    <a:pt x="756095" y="1885283"/>
                    <a:pt x="745808" y="1859090"/>
                    <a:pt x="731806" y="1833658"/>
                  </a:cubicBezTo>
                  <a:cubicBezTo>
                    <a:pt x="721328" y="1811179"/>
                    <a:pt x="712375" y="1791843"/>
                    <a:pt x="707136" y="1772507"/>
                  </a:cubicBezTo>
                  <a:cubicBezTo>
                    <a:pt x="685895" y="1694688"/>
                    <a:pt x="667893" y="1644206"/>
                    <a:pt x="570071" y="1588579"/>
                  </a:cubicBezTo>
                  <a:cubicBezTo>
                    <a:pt x="525209" y="1563148"/>
                    <a:pt x="508064" y="1539526"/>
                    <a:pt x="494252" y="1520571"/>
                  </a:cubicBezTo>
                  <a:cubicBezTo>
                    <a:pt x="478155" y="1498473"/>
                    <a:pt x="467582" y="1483995"/>
                    <a:pt x="425863" y="1481995"/>
                  </a:cubicBezTo>
                  <a:cubicBezTo>
                    <a:pt x="371856" y="1481423"/>
                    <a:pt x="321945" y="1509141"/>
                    <a:pt x="271939" y="1531334"/>
                  </a:cubicBezTo>
                  <a:cubicBezTo>
                    <a:pt x="255270" y="1536859"/>
                    <a:pt x="238601" y="1536859"/>
                    <a:pt x="222028" y="1531334"/>
                  </a:cubicBezTo>
                  <a:cubicBezTo>
                    <a:pt x="149924" y="1503617"/>
                    <a:pt x="88868" y="1414748"/>
                    <a:pt x="0" y="1442561"/>
                  </a:cubicBezTo>
                  <a:cubicBezTo>
                    <a:pt x="27718" y="1448086"/>
                    <a:pt x="55531" y="1431417"/>
                    <a:pt x="85249" y="1451801"/>
                  </a:cubicBezTo>
                  <a:cubicBezTo>
                    <a:pt x="114872" y="1463040"/>
                    <a:pt x="144590" y="1481328"/>
                    <a:pt x="170212" y="1505712"/>
                  </a:cubicBezTo>
                  <a:close/>
                  <a:moveTo>
                    <a:pt x="1944624" y="2292191"/>
                  </a:moveTo>
                  <a:cubicBezTo>
                    <a:pt x="1963388" y="2348198"/>
                    <a:pt x="1975199" y="2392394"/>
                    <a:pt x="1973199" y="2417160"/>
                  </a:cubicBezTo>
                  <a:cubicBezTo>
                    <a:pt x="1974628" y="2393633"/>
                    <a:pt x="1964055" y="2350675"/>
                    <a:pt x="1944624" y="22921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11FD6D7-69C1-410C-99AA-07A9CDC42F25}"/>
                </a:ext>
              </a:extLst>
            </p:cNvPr>
            <p:cNvSpPr/>
            <p:nvPr/>
          </p:nvSpPr>
          <p:spPr>
            <a:xfrm>
              <a:off x="10498461" y="2361222"/>
              <a:ext cx="753857" cy="1260934"/>
            </a:xfrm>
            <a:custGeom>
              <a:avLst/>
              <a:gdLst>
                <a:gd name="connsiteX0" fmla="*/ 136779 w 753857"/>
                <a:gd name="connsiteY0" fmla="*/ 323755 h 1260934"/>
                <a:gd name="connsiteX1" fmla="*/ 138303 w 753857"/>
                <a:gd name="connsiteY1" fmla="*/ 346900 h 1260934"/>
                <a:gd name="connsiteX2" fmla="*/ 145828 w 753857"/>
                <a:gd name="connsiteY2" fmla="*/ 402908 h 1260934"/>
                <a:gd name="connsiteX3" fmla="*/ 141065 w 753857"/>
                <a:gd name="connsiteY3" fmla="*/ 573691 h 1260934"/>
                <a:gd name="connsiteX4" fmla="*/ 107347 w 753857"/>
                <a:gd name="connsiteY4" fmla="*/ 583025 h 1260934"/>
                <a:gd name="connsiteX5" fmla="*/ 75247 w 753857"/>
                <a:gd name="connsiteY5" fmla="*/ 591598 h 1260934"/>
                <a:gd name="connsiteX6" fmla="*/ 152400 w 753857"/>
                <a:gd name="connsiteY6" fmla="*/ 670370 h 1260934"/>
                <a:gd name="connsiteX7" fmla="*/ 293656 w 753857"/>
                <a:gd name="connsiteY7" fmla="*/ 758476 h 1260934"/>
                <a:gd name="connsiteX8" fmla="*/ 322897 w 753857"/>
                <a:gd name="connsiteY8" fmla="*/ 777812 h 1260934"/>
                <a:gd name="connsiteX9" fmla="*/ 539306 w 753857"/>
                <a:gd name="connsiteY9" fmla="*/ 1149668 h 1260934"/>
                <a:gd name="connsiteX10" fmla="*/ 567023 w 753857"/>
                <a:gd name="connsiteY10" fmla="*/ 1227392 h 1260934"/>
                <a:gd name="connsiteX11" fmla="*/ 628078 w 753857"/>
                <a:gd name="connsiteY11" fmla="*/ 1255109 h 1260934"/>
                <a:gd name="connsiteX12" fmla="*/ 744664 w 753857"/>
                <a:gd name="connsiteY12" fmla="*/ 999839 h 1260934"/>
                <a:gd name="connsiteX13" fmla="*/ 689134 w 753857"/>
                <a:gd name="connsiteY13" fmla="*/ 716756 h 1260934"/>
                <a:gd name="connsiteX14" fmla="*/ 554736 w 753857"/>
                <a:gd name="connsiteY14" fmla="*/ 569595 h 1260934"/>
                <a:gd name="connsiteX15" fmla="*/ 431006 w 753857"/>
                <a:gd name="connsiteY15" fmla="*/ 449580 h 1260934"/>
                <a:gd name="connsiteX16" fmla="*/ 412909 w 753857"/>
                <a:gd name="connsiteY16" fmla="*/ 441579 h 1260934"/>
                <a:gd name="connsiteX17" fmla="*/ 286226 w 753857"/>
                <a:gd name="connsiteY17" fmla="*/ 251079 h 1260934"/>
                <a:gd name="connsiteX18" fmla="*/ 265366 w 753857"/>
                <a:gd name="connsiteY18" fmla="*/ 190214 h 1260934"/>
                <a:gd name="connsiteX19" fmla="*/ 170021 w 753857"/>
                <a:gd name="connsiteY19" fmla="*/ 82105 h 1260934"/>
                <a:gd name="connsiteX20" fmla="*/ 95059 w 753857"/>
                <a:gd name="connsiteY20" fmla="*/ 0 h 1260934"/>
                <a:gd name="connsiteX21" fmla="*/ 85630 w 753857"/>
                <a:gd name="connsiteY21" fmla="*/ 7429 h 1260934"/>
                <a:gd name="connsiteX22" fmla="*/ 162116 w 753857"/>
                <a:gd name="connsiteY22" fmla="*/ 90964 h 1260934"/>
                <a:gd name="connsiteX23" fmla="*/ 254413 w 753857"/>
                <a:gd name="connsiteY23" fmla="*/ 194977 h 1260934"/>
                <a:gd name="connsiteX24" fmla="*/ 274796 w 753857"/>
                <a:gd name="connsiteY24" fmla="*/ 254603 h 1260934"/>
                <a:gd name="connsiteX25" fmla="*/ 407956 w 753857"/>
                <a:gd name="connsiteY25" fmla="*/ 452438 h 1260934"/>
                <a:gd name="connsiteX26" fmla="*/ 424529 w 753857"/>
                <a:gd name="connsiteY26" fmla="*/ 459772 h 1260934"/>
                <a:gd name="connsiteX27" fmla="*/ 426053 w 753857"/>
                <a:gd name="connsiteY27" fmla="*/ 460438 h 1260934"/>
                <a:gd name="connsiteX28" fmla="*/ 543211 w 753857"/>
                <a:gd name="connsiteY28" fmla="*/ 572834 h 1260934"/>
                <a:gd name="connsiteX29" fmla="*/ 661226 w 753857"/>
                <a:gd name="connsiteY29" fmla="*/ 711232 h 1260934"/>
                <a:gd name="connsiteX30" fmla="*/ 738950 w 753857"/>
                <a:gd name="connsiteY30" fmla="*/ 1044226 h 1260934"/>
                <a:gd name="connsiteX31" fmla="*/ 616839 w 753857"/>
                <a:gd name="connsiteY31" fmla="*/ 1227392 h 1260934"/>
                <a:gd name="connsiteX32" fmla="*/ 422624 w 753857"/>
                <a:gd name="connsiteY32" fmla="*/ 988790 h 1260934"/>
                <a:gd name="connsiteX33" fmla="*/ 361569 w 753857"/>
                <a:gd name="connsiteY33" fmla="*/ 822293 h 1260934"/>
                <a:gd name="connsiteX34" fmla="*/ 299180 w 753857"/>
                <a:gd name="connsiteY34" fmla="*/ 748284 h 1260934"/>
                <a:gd name="connsiteX35" fmla="*/ 159068 w 753857"/>
                <a:gd name="connsiteY35" fmla="*/ 660654 h 1260934"/>
                <a:gd name="connsiteX36" fmla="*/ 86297 w 753857"/>
                <a:gd name="connsiteY36" fmla="*/ 595598 h 1260934"/>
                <a:gd name="connsiteX37" fmla="*/ 105727 w 753857"/>
                <a:gd name="connsiteY37" fmla="*/ 594932 h 1260934"/>
                <a:gd name="connsiteX38" fmla="*/ 149447 w 753857"/>
                <a:gd name="connsiteY38" fmla="*/ 582168 h 1260934"/>
                <a:gd name="connsiteX39" fmla="*/ 157353 w 753857"/>
                <a:gd name="connsiteY39" fmla="*/ 401288 h 1260934"/>
                <a:gd name="connsiteX40" fmla="*/ 150019 w 753857"/>
                <a:gd name="connsiteY40" fmla="*/ 346234 h 1260934"/>
                <a:gd name="connsiteX41" fmla="*/ 148495 w 753857"/>
                <a:gd name="connsiteY41" fmla="*/ 323279 h 1260934"/>
                <a:gd name="connsiteX42" fmla="*/ 65913 w 753857"/>
                <a:gd name="connsiteY42" fmla="*/ 110204 h 1260934"/>
                <a:gd name="connsiteX43" fmla="*/ 9049 w 753857"/>
                <a:gd name="connsiteY43" fmla="*/ 71342 h 1260934"/>
                <a:gd name="connsiteX44" fmla="*/ 0 w 753857"/>
                <a:gd name="connsiteY44" fmla="*/ 79153 h 1260934"/>
                <a:gd name="connsiteX45" fmla="*/ 61246 w 753857"/>
                <a:gd name="connsiteY45" fmla="*/ 121063 h 1260934"/>
                <a:gd name="connsiteX46" fmla="*/ 136779 w 753857"/>
                <a:gd name="connsiteY46" fmla="*/ 323755 h 126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53857" h="1260934">
                  <a:moveTo>
                    <a:pt x="136779" y="323755"/>
                  </a:moveTo>
                  <a:cubicBezTo>
                    <a:pt x="137255" y="331470"/>
                    <a:pt x="137731" y="339566"/>
                    <a:pt x="138303" y="346900"/>
                  </a:cubicBezTo>
                  <a:cubicBezTo>
                    <a:pt x="139446" y="362045"/>
                    <a:pt x="142494" y="381857"/>
                    <a:pt x="145828" y="402908"/>
                  </a:cubicBezTo>
                  <a:cubicBezTo>
                    <a:pt x="155734" y="466630"/>
                    <a:pt x="168116" y="545878"/>
                    <a:pt x="141065" y="573691"/>
                  </a:cubicBezTo>
                  <a:cubicBezTo>
                    <a:pt x="133255" y="581692"/>
                    <a:pt x="121920" y="584835"/>
                    <a:pt x="107347" y="583025"/>
                  </a:cubicBezTo>
                  <a:cubicBezTo>
                    <a:pt x="95250" y="581501"/>
                    <a:pt x="78867" y="580739"/>
                    <a:pt x="75247" y="591598"/>
                  </a:cubicBezTo>
                  <a:cubicBezTo>
                    <a:pt x="72199" y="600932"/>
                    <a:pt x="78200" y="618268"/>
                    <a:pt x="152400" y="670370"/>
                  </a:cubicBezTo>
                  <a:cubicBezTo>
                    <a:pt x="200977" y="704469"/>
                    <a:pt x="258794" y="739140"/>
                    <a:pt x="293656" y="758476"/>
                  </a:cubicBezTo>
                  <a:cubicBezTo>
                    <a:pt x="306229" y="766667"/>
                    <a:pt x="317373" y="772287"/>
                    <a:pt x="322897" y="777812"/>
                  </a:cubicBezTo>
                  <a:cubicBezTo>
                    <a:pt x="378428" y="916591"/>
                    <a:pt x="422815" y="1044226"/>
                    <a:pt x="539306" y="1149668"/>
                  </a:cubicBezTo>
                  <a:cubicBezTo>
                    <a:pt x="555974" y="1171861"/>
                    <a:pt x="555974" y="1199579"/>
                    <a:pt x="567023" y="1227392"/>
                  </a:cubicBezTo>
                  <a:cubicBezTo>
                    <a:pt x="578168" y="1249585"/>
                    <a:pt x="600361" y="1271778"/>
                    <a:pt x="628078" y="1255109"/>
                  </a:cubicBezTo>
                  <a:cubicBezTo>
                    <a:pt x="716852" y="1210723"/>
                    <a:pt x="777907" y="1099661"/>
                    <a:pt x="744664" y="999839"/>
                  </a:cubicBezTo>
                  <a:cubicBezTo>
                    <a:pt x="711327" y="905542"/>
                    <a:pt x="727996" y="805625"/>
                    <a:pt x="689134" y="716756"/>
                  </a:cubicBezTo>
                  <a:cubicBezTo>
                    <a:pt x="661416" y="661226"/>
                    <a:pt x="572548" y="639032"/>
                    <a:pt x="554736" y="569595"/>
                  </a:cubicBezTo>
                  <a:cubicBezTo>
                    <a:pt x="533781" y="495014"/>
                    <a:pt x="522065" y="489871"/>
                    <a:pt x="431006" y="449580"/>
                  </a:cubicBezTo>
                  <a:cubicBezTo>
                    <a:pt x="425291" y="447008"/>
                    <a:pt x="419291" y="444341"/>
                    <a:pt x="412909" y="441579"/>
                  </a:cubicBezTo>
                  <a:cubicBezTo>
                    <a:pt x="333566" y="406337"/>
                    <a:pt x="307372" y="320231"/>
                    <a:pt x="286226" y="251079"/>
                  </a:cubicBezTo>
                  <a:cubicBezTo>
                    <a:pt x="279368" y="228790"/>
                    <a:pt x="272987" y="207645"/>
                    <a:pt x="265366" y="190214"/>
                  </a:cubicBezTo>
                  <a:cubicBezTo>
                    <a:pt x="249079" y="152686"/>
                    <a:pt x="208883" y="116776"/>
                    <a:pt x="170021" y="82105"/>
                  </a:cubicBezTo>
                  <a:cubicBezTo>
                    <a:pt x="137065" y="52673"/>
                    <a:pt x="106775" y="24860"/>
                    <a:pt x="95059" y="0"/>
                  </a:cubicBezTo>
                  <a:cubicBezTo>
                    <a:pt x="91916" y="2476"/>
                    <a:pt x="88773" y="4953"/>
                    <a:pt x="85630" y="7429"/>
                  </a:cubicBezTo>
                  <a:cubicBezTo>
                    <a:pt x="99155" y="33909"/>
                    <a:pt x="129349" y="61627"/>
                    <a:pt x="162116" y="90964"/>
                  </a:cubicBezTo>
                  <a:cubicBezTo>
                    <a:pt x="200025" y="124777"/>
                    <a:pt x="239173" y="159734"/>
                    <a:pt x="254413" y="194977"/>
                  </a:cubicBezTo>
                  <a:cubicBezTo>
                    <a:pt x="261747" y="211836"/>
                    <a:pt x="268033" y="232600"/>
                    <a:pt x="274796" y="254603"/>
                  </a:cubicBezTo>
                  <a:cubicBezTo>
                    <a:pt x="296608" y="326041"/>
                    <a:pt x="323755" y="415004"/>
                    <a:pt x="407956" y="452438"/>
                  </a:cubicBezTo>
                  <a:cubicBezTo>
                    <a:pt x="413766" y="455009"/>
                    <a:pt x="419291" y="457486"/>
                    <a:pt x="424529" y="459772"/>
                  </a:cubicBezTo>
                  <a:lnTo>
                    <a:pt x="426053" y="460438"/>
                  </a:lnTo>
                  <a:cubicBezTo>
                    <a:pt x="516350" y="500348"/>
                    <a:pt x="523685" y="503587"/>
                    <a:pt x="543211" y="572834"/>
                  </a:cubicBezTo>
                  <a:cubicBezTo>
                    <a:pt x="566928" y="633508"/>
                    <a:pt x="633508" y="661321"/>
                    <a:pt x="661226" y="711232"/>
                  </a:cubicBezTo>
                  <a:cubicBezTo>
                    <a:pt x="722281" y="811149"/>
                    <a:pt x="711136" y="927640"/>
                    <a:pt x="738950" y="1044226"/>
                  </a:cubicBezTo>
                  <a:cubicBezTo>
                    <a:pt x="755618" y="1121950"/>
                    <a:pt x="672370" y="1260634"/>
                    <a:pt x="616839" y="1227392"/>
                  </a:cubicBezTo>
                  <a:cubicBezTo>
                    <a:pt x="533591" y="1183005"/>
                    <a:pt x="489204" y="1077563"/>
                    <a:pt x="422624" y="988790"/>
                  </a:cubicBezTo>
                  <a:cubicBezTo>
                    <a:pt x="383762" y="944404"/>
                    <a:pt x="383762" y="877824"/>
                    <a:pt x="361569" y="822293"/>
                  </a:cubicBezTo>
                  <a:cubicBezTo>
                    <a:pt x="350425" y="794576"/>
                    <a:pt x="328231" y="766763"/>
                    <a:pt x="299180" y="748284"/>
                  </a:cubicBezTo>
                  <a:cubicBezTo>
                    <a:pt x="254508" y="723519"/>
                    <a:pt x="199549" y="689038"/>
                    <a:pt x="159068" y="660654"/>
                  </a:cubicBezTo>
                  <a:cubicBezTo>
                    <a:pt x="87058" y="610076"/>
                    <a:pt x="86106" y="597122"/>
                    <a:pt x="86297" y="595598"/>
                  </a:cubicBezTo>
                  <a:cubicBezTo>
                    <a:pt x="86868" y="595217"/>
                    <a:pt x="90678" y="593027"/>
                    <a:pt x="105727" y="594932"/>
                  </a:cubicBezTo>
                  <a:cubicBezTo>
                    <a:pt x="124111" y="597313"/>
                    <a:pt x="138874" y="593027"/>
                    <a:pt x="149447" y="582168"/>
                  </a:cubicBezTo>
                  <a:cubicBezTo>
                    <a:pt x="180594" y="550164"/>
                    <a:pt x="167735" y="467582"/>
                    <a:pt x="157353" y="401288"/>
                  </a:cubicBezTo>
                  <a:cubicBezTo>
                    <a:pt x="154114" y="380524"/>
                    <a:pt x="151066" y="360902"/>
                    <a:pt x="150019" y="346234"/>
                  </a:cubicBezTo>
                  <a:cubicBezTo>
                    <a:pt x="149543" y="338995"/>
                    <a:pt x="149066" y="331375"/>
                    <a:pt x="148495" y="323279"/>
                  </a:cubicBezTo>
                  <a:cubicBezTo>
                    <a:pt x="143732" y="246221"/>
                    <a:pt x="137255" y="140779"/>
                    <a:pt x="65913" y="110204"/>
                  </a:cubicBezTo>
                  <a:cubicBezTo>
                    <a:pt x="44768" y="101155"/>
                    <a:pt x="26289" y="87058"/>
                    <a:pt x="9049" y="71342"/>
                  </a:cubicBezTo>
                  <a:cubicBezTo>
                    <a:pt x="6096" y="74009"/>
                    <a:pt x="2953" y="76486"/>
                    <a:pt x="0" y="79153"/>
                  </a:cubicBezTo>
                  <a:cubicBezTo>
                    <a:pt x="18288" y="96107"/>
                    <a:pt x="38195" y="111157"/>
                    <a:pt x="61246" y="121063"/>
                  </a:cubicBezTo>
                  <a:cubicBezTo>
                    <a:pt x="126016" y="148495"/>
                    <a:pt x="132302" y="249746"/>
                    <a:pt x="136779" y="32375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80D3973-48B5-452F-AD2B-A16340D09AA7}"/>
                </a:ext>
              </a:extLst>
            </p:cNvPr>
            <p:cNvSpPr/>
            <p:nvPr/>
          </p:nvSpPr>
          <p:spPr>
            <a:xfrm>
              <a:off x="10517797" y="2375224"/>
              <a:ext cx="689464" cy="1184087"/>
            </a:xfrm>
            <a:custGeom>
              <a:avLst/>
              <a:gdLst>
                <a:gd name="connsiteX0" fmla="*/ 86392 w 689464"/>
                <a:gd name="connsiteY0" fmla="*/ 108014 h 1184087"/>
                <a:gd name="connsiteX1" fmla="*/ 130207 w 689464"/>
                <a:gd name="connsiteY1" fmla="*/ 223552 h 1184087"/>
                <a:gd name="connsiteX2" fmla="*/ 155258 w 689464"/>
                <a:gd name="connsiteY2" fmla="*/ 408146 h 1184087"/>
                <a:gd name="connsiteX3" fmla="*/ 155353 w 689464"/>
                <a:gd name="connsiteY3" fmla="*/ 408527 h 1184087"/>
                <a:gd name="connsiteX4" fmla="*/ 168878 w 689464"/>
                <a:gd name="connsiteY4" fmla="*/ 545782 h 1184087"/>
                <a:gd name="connsiteX5" fmla="*/ 136874 w 689464"/>
                <a:gd name="connsiteY5" fmla="*/ 573119 h 1184087"/>
                <a:gd name="connsiteX6" fmla="*/ 94774 w 689464"/>
                <a:gd name="connsiteY6" fmla="*/ 596551 h 1184087"/>
                <a:gd name="connsiteX7" fmla="*/ 179546 w 689464"/>
                <a:gd name="connsiteY7" fmla="*/ 651034 h 1184087"/>
                <a:gd name="connsiteX8" fmla="*/ 231362 w 689464"/>
                <a:gd name="connsiteY8" fmla="*/ 676561 h 1184087"/>
                <a:gd name="connsiteX9" fmla="*/ 370237 w 689464"/>
                <a:gd name="connsiteY9" fmla="*/ 808196 h 1184087"/>
                <a:gd name="connsiteX10" fmla="*/ 614458 w 689464"/>
                <a:gd name="connsiteY10" fmla="*/ 1168908 h 1184087"/>
                <a:gd name="connsiteX11" fmla="*/ 669989 w 689464"/>
                <a:gd name="connsiteY11" fmla="*/ 935831 h 1184087"/>
                <a:gd name="connsiteX12" fmla="*/ 531209 w 689464"/>
                <a:gd name="connsiteY12" fmla="*/ 630555 h 1184087"/>
                <a:gd name="connsiteX13" fmla="*/ 520065 w 689464"/>
                <a:gd name="connsiteY13" fmla="*/ 595027 h 1184087"/>
                <a:gd name="connsiteX14" fmla="*/ 441198 w 689464"/>
                <a:gd name="connsiteY14" fmla="*/ 483108 h 1184087"/>
                <a:gd name="connsiteX15" fmla="*/ 261176 w 689464"/>
                <a:gd name="connsiteY15" fmla="*/ 301085 h 1184087"/>
                <a:gd name="connsiteX16" fmla="*/ 174689 w 689464"/>
                <a:gd name="connsiteY16" fmla="*/ 138113 h 1184087"/>
                <a:gd name="connsiteX17" fmla="*/ 171260 w 689464"/>
                <a:gd name="connsiteY17" fmla="*/ 134493 h 1184087"/>
                <a:gd name="connsiteX18" fmla="*/ 58103 w 689464"/>
                <a:gd name="connsiteY18" fmla="*/ 0 h 1184087"/>
                <a:gd name="connsiteX19" fmla="*/ 54959 w 689464"/>
                <a:gd name="connsiteY19" fmla="*/ 2476 h 1184087"/>
                <a:gd name="connsiteX20" fmla="*/ 168688 w 689464"/>
                <a:gd name="connsiteY20" fmla="*/ 137255 h 1184087"/>
                <a:gd name="connsiteX21" fmla="*/ 171831 w 689464"/>
                <a:gd name="connsiteY21" fmla="*/ 140589 h 1184087"/>
                <a:gd name="connsiteX22" fmla="*/ 257651 w 689464"/>
                <a:gd name="connsiteY22" fmla="*/ 302228 h 1184087"/>
                <a:gd name="connsiteX23" fmla="*/ 439865 w 689464"/>
                <a:gd name="connsiteY23" fmla="*/ 486632 h 1184087"/>
                <a:gd name="connsiteX24" fmla="*/ 516541 w 689464"/>
                <a:gd name="connsiteY24" fmla="*/ 595503 h 1184087"/>
                <a:gd name="connsiteX25" fmla="*/ 609124 w 689464"/>
                <a:gd name="connsiteY25" fmla="*/ 697135 h 1184087"/>
                <a:gd name="connsiteX26" fmla="*/ 636842 w 689464"/>
                <a:gd name="connsiteY26" fmla="*/ 747046 h 1184087"/>
                <a:gd name="connsiteX27" fmla="*/ 681228 w 689464"/>
                <a:gd name="connsiteY27" fmla="*/ 1002316 h 1184087"/>
                <a:gd name="connsiteX28" fmla="*/ 670084 w 689464"/>
                <a:gd name="connsiteY28" fmla="*/ 1118902 h 1184087"/>
                <a:gd name="connsiteX29" fmla="*/ 581311 w 689464"/>
                <a:gd name="connsiteY29" fmla="*/ 1174433 h 1184087"/>
                <a:gd name="connsiteX30" fmla="*/ 531400 w 689464"/>
                <a:gd name="connsiteY30" fmla="*/ 1102328 h 1184087"/>
                <a:gd name="connsiteX31" fmla="*/ 358902 w 689464"/>
                <a:gd name="connsiteY31" fmla="*/ 771906 h 1184087"/>
                <a:gd name="connsiteX32" fmla="*/ 233267 w 689464"/>
                <a:gd name="connsiteY32" fmla="*/ 673036 h 1184087"/>
                <a:gd name="connsiteX33" fmla="*/ 181451 w 689464"/>
                <a:gd name="connsiteY33" fmla="*/ 647509 h 1184087"/>
                <a:gd name="connsiteX34" fmla="*/ 98870 w 689464"/>
                <a:gd name="connsiteY34" fmla="*/ 596741 h 1184087"/>
                <a:gd name="connsiteX35" fmla="*/ 138303 w 689464"/>
                <a:gd name="connsiteY35" fmla="*/ 576644 h 1184087"/>
                <a:gd name="connsiteX36" fmla="*/ 172688 w 689464"/>
                <a:gd name="connsiteY36" fmla="*/ 547307 h 1184087"/>
                <a:gd name="connsiteX37" fmla="*/ 159258 w 689464"/>
                <a:gd name="connsiteY37" fmla="*/ 407194 h 1184087"/>
                <a:gd name="connsiteX38" fmla="*/ 159258 w 689464"/>
                <a:gd name="connsiteY38" fmla="*/ 407003 h 1184087"/>
                <a:gd name="connsiteX39" fmla="*/ 134207 w 689464"/>
                <a:gd name="connsiteY39" fmla="*/ 222694 h 1184087"/>
                <a:gd name="connsiteX40" fmla="*/ 89630 w 689464"/>
                <a:gd name="connsiteY40" fmla="*/ 105442 h 1184087"/>
                <a:gd name="connsiteX41" fmla="*/ 33623 w 689464"/>
                <a:gd name="connsiteY41" fmla="*/ 65437 h 1184087"/>
                <a:gd name="connsiteX42" fmla="*/ 2953 w 689464"/>
                <a:gd name="connsiteY42" fmla="*/ 46006 h 1184087"/>
                <a:gd name="connsiteX43" fmla="*/ 0 w 689464"/>
                <a:gd name="connsiteY43" fmla="*/ 48577 h 1184087"/>
                <a:gd name="connsiteX44" fmla="*/ 31718 w 689464"/>
                <a:gd name="connsiteY44" fmla="*/ 68675 h 1184087"/>
                <a:gd name="connsiteX45" fmla="*/ 86392 w 689464"/>
                <a:gd name="connsiteY45" fmla="*/ 108014 h 118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89464" h="1184087">
                  <a:moveTo>
                    <a:pt x="86392" y="108014"/>
                  </a:moveTo>
                  <a:cubicBezTo>
                    <a:pt x="108299" y="133350"/>
                    <a:pt x="129921" y="222694"/>
                    <a:pt x="130207" y="223552"/>
                  </a:cubicBezTo>
                  <a:cubicBezTo>
                    <a:pt x="140780" y="302800"/>
                    <a:pt x="155162" y="407098"/>
                    <a:pt x="155258" y="408146"/>
                  </a:cubicBezTo>
                  <a:lnTo>
                    <a:pt x="155353" y="408527"/>
                  </a:lnTo>
                  <a:cubicBezTo>
                    <a:pt x="155734" y="409480"/>
                    <a:pt x="191643" y="497872"/>
                    <a:pt x="168878" y="545782"/>
                  </a:cubicBezTo>
                  <a:cubicBezTo>
                    <a:pt x="162401" y="559499"/>
                    <a:pt x="151638" y="568643"/>
                    <a:pt x="136874" y="573119"/>
                  </a:cubicBezTo>
                  <a:cubicBezTo>
                    <a:pt x="106871" y="582168"/>
                    <a:pt x="95441" y="588455"/>
                    <a:pt x="94774" y="596551"/>
                  </a:cubicBezTo>
                  <a:cubicBezTo>
                    <a:pt x="93726" y="609124"/>
                    <a:pt x="120587" y="622268"/>
                    <a:pt x="179546" y="651034"/>
                  </a:cubicBezTo>
                  <a:cubicBezTo>
                    <a:pt x="194786" y="658463"/>
                    <a:pt x="211931" y="666845"/>
                    <a:pt x="231362" y="676561"/>
                  </a:cubicBezTo>
                  <a:cubicBezTo>
                    <a:pt x="286988" y="708374"/>
                    <a:pt x="359188" y="741617"/>
                    <a:pt x="370237" y="808196"/>
                  </a:cubicBezTo>
                  <a:cubicBezTo>
                    <a:pt x="397955" y="969169"/>
                    <a:pt x="492347" y="1118997"/>
                    <a:pt x="614458" y="1168908"/>
                  </a:cubicBezTo>
                  <a:cubicBezTo>
                    <a:pt x="669989" y="1191101"/>
                    <a:pt x="708755" y="1024604"/>
                    <a:pt x="669989" y="935831"/>
                  </a:cubicBezTo>
                  <a:cubicBezTo>
                    <a:pt x="625602" y="830389"/>
                    <a:pt x="653320" y="697230"/>
                    <a:pt x="531209" y="630555"/>
                  </a:cubicBezTo>
                  <a:cubicBezTo>
                    <a:pt x="525685" y="625030"/>
                    <a:pt x="525685" y="608362"/>
                    <a:pt x="520065" y="595027"/>
                  </a:cubicBezTo>
                  <a:cubicBezTo>
                    <a:pt x="509397" y="509302"/>
                    <a:pt x="441674" y="483298"/>
                    <a:pt x="441198" y="483108"/>
                  </a:cubicBezTo>
                  <a:cubicBezTo>
                    <a:pt x="294037" y="409480"/>
                    <a:pt x="280226" y="364046"/>
                    <a:pt x="261176" y="301085"/>
                  </a:cubicBezTo>
                  <a:cubicBezTo>
                    <a:pt x="248126" y="257937"/>
                    <a:pt x="233267" y="208978"/>
                    <a:pt x="174689" y="138113"/>
                  </a:cubicBezTo>
                  <a:cubicBezTo>
                    <a:pt x="173641" y="136779"/>
                    <a:pt x="172498" y="135636"/>
                    <a:pt x="171260" y="134493"/>
                  </a:cubicBezTo>
                  <a:cubicBezTo>
                    <a:pt x="161830" y="125635"/>
                    <a:pt x="85058" y="52197"/>
                    <a:pt x="58103" y="0"/>
                  </a:cubicBezTo>
                  <a:cubicBezTo>
                    <a:pt x="57055" y="857"/>
                    <a:pt x="56007" y="1619"/>
                    <a:pt x="54959" y="2476"/>
                  </a:cubicBezTo>
                  <a:cubicBezTo>
                    <a:pt x="81725" y="53721"/>
                    <a:pt x="153257" y="122777"/>
                    <a:pt x="168688" y="137255"/>
                  </a:cubicBezTo>
                  <a:cubicBezTo>
                    <a:pt x="169736" y="138303"/>
                    <a:pt x="170879" y="139446"/>
                    <a:pt x="171831" y="140589"/>
                  </a:cubicBezTo>
                  <a:cubicBezTo>
                    <a:pt x="229934" y="210884"/>
                    <a:pt x="244697" y="259366"/>
                    <a:pt x="257651" y="302228"/>
                  </a:cubicBezTo>
                  <a:cubicBezTo>
                    <a:pt x="276987" y="366046"/>
                    <a:pt x="290989" y="412147"/>
                    <a:pt x="439865" y="486632"/>
                  </a:cubicBezTo>
                  <a:cubicBezTo>
                    <a:pt x="440531" y="486918"/>
                    <a:pt x="506063" y="511397"/>
                    <a:pt x="516541" y="595503"/>
                  </a:cubicBezTo>
                  <a:cubicBezTo>
                    <a:pt x="525875" y="647224"/>
                    <a:pt x="570262" y="669417"/>
                    <a:pt x="609124" y="697135"/>
                  </a:cubicBezTo>
                  <a:cubicBezTo>
                    <a:pt x="625793" y="708279"/>
                    <a:pt x="631317" y="730472"/>
                    <a:pt x="636842" y="747046"/>
                  </a:cubicBezTo>
                  <a:cubicBezTo>
                    <a:pt x="642366" y="835819"/>
                    <a:pt x="647986" y="919067"/>
                    <a:pt x="681228" y="1002316"/>
                  </a:cubicBezTo>
                  <a:cubicBezTo>
                    <a:pt x="697897" y="1041178"/>
                    <a:pt x="686753" y="1080040"/>
                    <a:pt x="670084" y="1118902"/>
                  </a:cubicBezTo>
                  <a:cubicBezTo>
                    <a:pt x="653415" y="1146620"/>
                    <a:pt x="614553" y="1207675"/>
                    <a:pt x="581311" y="1174433"/>
                  </a:cubicBezTo>
                  <a:cubicBezTo>
                    <a:pt x="559118" y="1157764"/>
                    <a:pt x="553593" y="1124522"/>
                    <a:pt x="531400" y="1102328"/>
                  </a:cubicBezTo>
                  <a:cubicBezTo>
                    <a:pt x="442627" y="996887"/>
                    <a:pt x="387096" y="896969"/>
                    <a:pt x="358902" y="771906"/>
                  </a:cubicBezTo>
                  <a:cubicBezTo>
                    <a:pt x="340519" y="745903"/>
                    <a:pt x="303752" y="708470"/>
                    <a:pt x="233267" y="673036"/>
                  </a:cubicBezTo>
                  <a:cubicBezTo>
                    <a:pt x="213932" y="663416"/>
                    <a:pt x="196691" y="654939"/>
                    <a:pt x="181451" y="647509"/>
                  </a:cubicBezTo>
                  <a:cubicBezTo>
                    <a:pt x="129445" y="622078"/>
                    <a:pt x="98012" y="606743"/>
                    <a:pt x="98870" y="596741"/>
                  </a:cubicBezTo>
                  <a:cubicBezTo>
                    <a:pt x="99346" y="590836"/>
                    <a:pt x="111157" y="584835"/>
                    <a:pt x="138303" y="576644"/>
                  </a:cubicBezTo>
                  <a:cubicBezTo>
                    <a:pt x="154115" y="571881"/>
                    <a:pt x="165735" y="561975"/>
                    <a:pt x="172688" y="547307"/>
                  </a:cubicBezTo>
                  <a:cubicBezTo>
                    <a:pt x="195644" y="499015"/>
                    <a:pt x="161354" y="412337"/>
                    <a:pt x="159258" y="407194"/>
                  </a:cubicBezTo>
                  <a:lnTo>
                    <a:pt x="159258" y="407003"/>
                  </a:lnTo>
                  <a:cubicBezTo>
                    <a:pt x="156782" y="389096"/>
                    <a:pt x="144018" y="296323"/>
                    <a:pt x="134207" y="222694"/>
                  </a:cubicBezTo>
                  <a:cubicBezTo>
                    <a:pt x="133350" y="218980"/>
                    <a:pt x="112300" y="131731"/>
                    <a:pt x="89630" y="105442"/>
                  </a:cubicBezTo>
                  <a:cubicBezTo>
                    <a:pt x="79058" y="93250"/>
                    <a:pt x="57055" y="79724"/>
                    <a:pt x="33623" y="65437"/>
                  </a:cubicBezTo>
                  <a:cubicBezTo>
                    <a:pt x="23146" y="59055"/>
                    <a:pt x="12764" y="52578"/>
                    <a:pt x="2953" y="46006"/>
                  </a:cubicBezTo>
                  <a:cubicBezTo>
                    <a:pt x="1905" y="46863"/>
                    <a:pt x="953" y="47720"/>
                    <a:pt x="0" y="48577"/>
                  </a:cubicBezTo>
                  <a:cubicBezTo>
                    <a:pt x="10192" y="55340"/>
                    <a:pt x="20860" y="62103"/>
                    <a:pt x="31718" y="68675"/>
                  </a:cubicBezTo>
                  <a:cubicBezTo>
                    <a:pt x="54388" y="82963"/>
                    <a:pt x="76200" y="96298"/>
                    <a:pt x="86392" y="1080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8022D63-5CE9-414B-B7FD-5B3CAFEA7560}"/>
                </a:ext>
              </a:extLst>
            </p:cNvPr>
            <p:cNvSpPr/>
            <p:nvPr/>
          </p:nvSpPr>
          <p:spPr>
            <a:xfrm>
              <a:off x="10529513" y="2384272"/>
              <a:ext cx="51816" cy="43243"/>
            </a:xfrm>
            <a:custGeom>
              <a:avLst/>
              <a:gdLst>
                <a:gd name="connsiteX0" fmla="*/ 42196 w 51816"/>
                <a:gd name="connsiteY0" fmla="*/ 41720 h 43243"/>
                <a:gd name="connsiteX1" fmla="*/ 51816 w 51816"/>
                <a:gd name="connsiteY1" fmla="*/ 29718 h 43243"/>
                <a:gd name="connsiteX2" fmla="*/ 34862 w 51816"/>
                <a:gd name="connsiteY2" fmla="*/ 0 h 43243"/>
                <a:gd name="connsiteX3" fmla="*/ 31909 w 51816"/>
                <a:gd name="connsiteY3" fmla="*/ 2381 h 43243"/>
                <a:gd name="connsiteX4" fmla="*/ 48006 w 51816"/>
                <a:gd name="connsiteY4" fmla="*/ 29718 h 43243"/>
                <a:gd name="connsiteX5" fmla="*/ 40958 w 51816"/>
                <a:gd name="connsiteY5" fmla="*/ 38195 h 43243"/>
                <a:gd name="connsiteX6" fmla="*/ 2953 w 51816"/>
                <a:gd name="connsiteY6" fmla="*/ 26765 h 43243"/>
                <a:gd name="connsiteX7" fmla="*/ 0 w 51816"/>
                <a:gd name="connsiteY7" fmla="*/ 29337 h 43243"/>
                <a:gd name="connsiteX8" fmla="*/ 33528 w 51816"/>
                <a:gd name="connsiteY8" fmla="*/ 43244 h 43243"/>
                <a:gd name="connsiteX9" fmla="*/ 42196 w 51816"/>
                <a:gd name="connsiteY9" fmla="*/ 41720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16" h="43243">
                  <a:moveTo>
                    <a:pt x="42196" y="41720"/>
                  </a:moveTo>
                  <a:cubicBezTo>
                    <a:pt x="48196" y="39624"/>
                    <a:pt x="51816" y="35147"/>
                    <a:pt x="51816" y="29718"/>
                  </a:cubicBezTo>
                  <a:cubicBezTo>
                    <a:pt x="51816" y="22670"/>
                    <a:pt x="45053" y="13335"/>
                    <a:pt x="34862" y="0"/>
                  </a:cubicBezTo>
                  <a:cubicBezTo>
                    <a:pt x="33909" y="762"/>
                    <a:pt x="32861" y="1524"/>
                    <a:pt x="31909" y="2381"/>
                  </a:cubicBezTo>
                  <a:cubicBezTo>
                    <a:pt x="41338" y="14669"/>
                    <a:pt x="48006" y="23908"/>
                    <a:pt x="48006" y="29718"/>
                  </a:cubicBezTo>
                  <a:cubicBezTo>
                    <a:pt x="48006" y="33528"/>
                    <a:pt x="45434" y="36576"/>
                    <a:pt x="40958" y="38195"/>
                  </a:cubicBezTo>
                  <a:cubicBezTo>
                    <a:pt x="32099" y="41339"/>
                    <a:pt x="18193" y="37910"/>
                    <a:pt x="2953" y="26765"/>
                  </a:cubicBezTo>
                  <a:cubicBezTo>
                    <a:pt x="2000" y="27623"/>
                    <a:pt x="1048" y="28480"/>
                    <a:pt x="0" y="29337"/>
                  </a:cubicBezTo>
                  <a:cubicBezTo>
                    <a:pt x="11525" y="38005"/>
                    <a:pt x="23241" y="43244"/>
                    <a:pt x="33528" y="43244"/>
                  </a:cubicBezTo>
                  <a:cubicBezTo>
                    <a:pt x="36576" y="43148"/>
                    <a:pt x="39529" y="42672"/>
                    <a:pt x="42196" y="4172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8979009-F117-4ED6-A6AC-0C54D905D7DD}"/>
                </a:ext>
              </a:extLst>
            </p:cNvPr>
            <p:cNvSpPr/>
            <p:nvPr/>
          </p:nvSpPr>
          <p:spPr>
            <a:xfrm>
              <a:off x="10662125" y="2536854"/>
              <a:ext cx="521788" cy="981352"/>
            </a:xfrm>
            <a:custGeom>
              <a:avLst/>
              <a:gdLst>
                <a:gd name="connsiteX0" fmla="*/ 10167 w 521788"/>
                <a:gd name="connsiteY0" fmla="*/ 127739 h 981352"/>
                <a:gd name="connsiteX1" fmla="*/ 30265 w 521788"/>
                <a:gd name="connsiteY1" fmla="*/ 234038 h 981352"/>
                <a:gd name="connsiteX2" fmla="*/ 67032 w 521788"/>
                <a:gd name="connsiteY2" fmla="*/ 349386 h 981352"/>
                <a:gd name="connsiteX3" fmla="*/ 85986 w 521788"/>
                <a:gd name="connsiteY3" fmla="*/ 425014 h 981352"/>
                <a:gd name="connsiteX4" fmla="*/ 162377 w 521788"/>
                <a:gd name="connsiteY4" fmla="*/ 507215 h 981352"/>
                <a:gd name="connsiteX5" fmla="*/ 202191 w 521788"/>
                <a:gd name="connsiteY5" fmla="*/ 534742 h 981352"/>
                <a:gd name="connsiteX6" fmla="*/ 292298 w 521788"/>
                <a:gd name="connsiteY6" fmla="*/ 796394 h 981352"/>
                <a:gd name="connsiteX7" fmla="*/ 453270 w 521788"/>
                <a:gd name="connsiteY7" fmla="*/ 974035 h 981352"/>
                <a:gd name="connsiteX8" fmla="*/ 519850 w 521788"/>
                <a:gd name="connsiteY8" fmla="*/ 874118 h 981352"/>
                <a:gd name="connsiteX9" fmla="*/ 475464 w 521788"/>
                <a:gd name="connsiteY9" fmla="*/ 613228 h 981352"/>
                <a:gd name="connsiteX10" fmla="*/ 370022 w 521788"/>
                <a:gd name="connsiteY10" fmla="*/ 485593 h 981352"/>
                <a:gd name="connsiteX11" fmla="*/ 337351 w 521788"/>
                <a:gd name="connsiteY11" fmla="*/ 405012 h 981352"/>
                <a:gd name="connsiteX12" fmla="*/ 327826 w 521788"/>
                <a:gd name="connsiteY12" fmla="*/ 373293 h 981352"/>
                <a:gd name="connsiteX13" fmla="*/ 167520 w 521788"/>
                <a:gd name="connsiteY13" fmla="*/ 273090 h 981352"/>
                <a:gd name="connsiteX14" fmla="*/ 97512 w 521788"/>
                <a:gd name="connsiteY14" fmla="*/ 149075 h 981352"/>
                <a:gd name="connsiteX15" fmla="*/ 33885 w 521788"/>
                <a:gd name="connsiteY15" fmla="*/ 21059 h 981352"/>
                <a:gd name="connsiteX16" fmla="*/ 6834 w 521788"/>
                <a:gd name="connsiteY16" fmla="*/ 580 h 981352"/>
                <a:gd name="connsiteX17" fmla="*/ 7119 w 521788"/>
                <a:gd name="connsiteY17" fmla="*/ 79733 h 981352"/>
                <a:gd name="connsiteX18" fmla="*/ 10167 w 521788"/>
                <a:gd name="connsiteY18" fmla="*/ 127739 h 981352"/>
                <a:gd name="connsiteX19" fmla="*/ 8548 w 521788"/>
                <a:gd name="connsiteY19" fmla="*/ 4104 h 981352"/>
                <a:gd name="connsiteX20" fmla="*/ 9882 w 521788"/>
                <a:gd name="connsiteY20" fmla="*/ 3819 h 981352"/>
                <a:gd name="connsiteX21" fmla="*/ 30932 w 521788"/>
                <a:gd name="connsiteY21" fmla="*/ 23250 h 981352"/>
                <a:gd name="connsiteX22" fmla="*/ 94083 w 521788"/>
                <a:gd name="connsiteY22" fmla="*/ 150504 h 981352"/>
                <a:gd name="connsiteX23" fmla="*/ 165996 w 521788"/>
                <a:gd name="connsiteY23" fmla="*/ 276519 h 981352"/>
                <a:gd name="connsiteX24" fmla="*/ 324683 w 521788"/>
                <a:gd name="connsiteY24" fmla="*/ 375198 h 981352"/>
                <a:gd name="connsiteX25" fmla="*/ 333732 w 521788"/>
                <a:gd name="connsiteY25" fmla="*/ 405678 h 981352"/>
                <a:gd name="connsiteX26" fmla="*/ 347924 w 521788"/>
                <a:gd name="connsiteY26" fmla="*/ 457780 h 981352"/>
                <a:gd name="connsiteX27" fmla="*/ 470034 w 521788"/>
                <a:gd name="connsiteY27" fmla="*/ 607609 h 981352"/>
                <a:gd name="connsiteX28" fmla="*/ 508897 w 521788"/>
                <a:gd name="connsiteY28" fmla="*/ 857354 h 981352"/>
                <a:gd name="connsiteX29" fmla="*/ 447841 w 521788"/>
                <a:gd name="connsiteY29" fmla="*/ 973940 h 981352"/>
                <a:gd name="connsiteX30" fmla="*/ 403455 w 521788"/>
                <a:gd name="connsiteY30" fmla="*/ 901836 h 981352"/>
                <a:gd name="connsiteX31" fmla="*/ 231433 w 521788"/>
                <a:gd name="connsiteY31" fmla="*/ 568842 h 981352"/>
                <a:gd name="connsiteX32" fmla="*/ 204954 w 521788"/>
                <a:gd name="connsiteY32" fmla="*/ 531980 h 981352"/>
                <a:gd name="connsiteX33" fmla="*/ 164377 w 521788"/>
                <a:gd name="connsiteY33" fmla="*/ 503976 h 981352"/>
                <a:gd name="connsiteX34" fmla="*/ 89701 w 521788"/>
                <a:gd name="connsiteY34" fmla="*/ 423966 h 981352"/>
                <a:gd name="connsiteX35" fmla="*/ 70842 w 521788"/>
                <a:gd name="connsiteY35" fmla="*/ 348624 h 981352"/>
                <a:gd name="connsiteX36" fmla="*/ 33599 w 521788"/>
                <a:gd name="connsiteY36" fmla="*/ 232133 h 981352"/>
                <a:gd name="connsiteX37" fmla="*/ 14073 w 521788"/>
                <a:gd name="connsiteY37" fmla="*/ 127834 h 981352"/>
                <a:gd name="connsiteX38" fmla="*/ 11120 w 521788"/>
                <a:gd name="connsiteY38" fmla="*/ 79257 h 981352"/>
                <a:gd name="connsiteX39" fmla="*/ 8548 w 521788"/>
                <a:gd name="connsiteY39" fmla="*/ 4104 h 98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21788" h="981352">
                  <a:moveTo>
                    <a:pt x="10167" y="127739"/>
                  </a:moveTo>
                  <a:cubicBezTo>
                    <a:pt x="10929" y="163743"/>
                    <a:pt x="11787" y="204510"/>
                    <a:pt x="30265" y="234038"/>
                  </a:cubicBezTo>
                  <a:cubicBezTo>
                    <a:pt x="47220" y="261089"/>
                    <a:pt x="56840" y="303951"/>
                    <a:pt x="67032" y="349386"/>
                  </a:cubicBezTo>
                  <a:cubicBezTo>
                    <a:pt x="72747" y="374722"/>
                    <a:pt x="78652" y="401011"/>
                    <a:pt x="85986" y="425014"/>
                  </a:cubicBezTo>
                  <a:cubicBezTo>
                    <a:pt x="99988" y="470544"/>
                    <a:pt x="131706" y="489213"/>
                    <a:pt x="162377" y="507215"/>
                  </a:cubicBezTo>
                  <a:cubicBezTo>
                    <a:pt x="176950" y="515787"/>
                    <a:pt x="190761" y="523884"/>
                    <a:pt x="202191" y="534742"/>
                  </a:cubicBezTo>
                  <a:cubicBezTo>
                    <a:pt x="259056" y="613228"/>
                    <a:pt x="225718" y="724194"/>
                    <a:pt x="292298" y="796394"/>
                  </a:cubicBezTo>
                  <a:cubicBezTo>
                    <a:pt x="353353" y="851925"/>
                    <a:pt x="392215" y="924029"/>
                    <a:pt x="453270" y="974035"/>
                  </a:cubicBezTo>
                  <a:cubicBezTo>
                    <a:pt x="492132" y="1007373"/>
                    <a:pt x="530994" y="918504"/>
                    <a:pt x="519850" y="874118"/>
                  </a:cubicBezTo>
                  <a:cubicBezTo>
                    <a:pt x="492132" y="785345"/>
                    <a:pt x="486513" y="702096"/>
                    <a:pt x="475464" y="613228"/>
                  </a:cubicBezTo>
                  <a:cubicBezTo>
                    <a:pt x="469939" y="557697"/>
                    <a:pt x="414408" y="524455"/>
                    <a:pt x="370022" y="485593"/>
                  </a:cubicBezTo>
                  <a:cubicBezTo>
                    <a:pt x="347829" y="463400"/>
                    <a:pt x="347829" y="430062"/>
                    <a:pt x="337351" y="405012"/>
                  </a:cubicBezTo>
                  <a:cubicBezTo>
                    <a:pt x="335065" y="392724"/>
                    <a:pt x="332970" y="382056"/>
                    <a:pt x="327826" y="373293"/>
                  </a:cubicBezTo>
                  <a:cubicBezTo>
                    <a:pt x="309729" y="342813"/>
                    <a:pt x="200572" y="288902"/>
                    <a:pt x="167520" y="273090"/>
                  </a:cubicBezTo>
                  <a:cubicBezTo>
                    <a:pt x="145422" y="262518"/>
                    <a:pt x="122086" y="207368"/>
                    <a:pt x="97512" y="149075"/>
                  </a:cubicBezTo>
                  <a:cubicBezTo>
                    <a:pt x="77319" y="101164"/>
                    <a:pt x="56459" y="51634"/>
                    <a:pt x="33885" y="21059"/>
                  </a:cubicBezTo>
                  <a:cubicBezTo>
                    <a:pt x="21597" y="4390"/>
                    <a:pt x="13025" y="-2087"/>
                    <a:pt x="6834" y="580"/>
                  </a:cubicBezTo>
                  <a:cubicBezTo>
                    <a:pt x="-7930" y="7248"/>
                    <a:pt x="5595" y="72399"/>
                    <a:pt x="7119" y="79733"/>
                  </a:cubicBezTo>
                  <a:cubicBezTo>
                    <a:pt x="9501" y="94116"/>
                    <a:pt x="9786" y="110499"/>
                    <a:pt x="10167" y="127739"/>
                  </a:cubicBezTo>
                  <a:close/>
                  <a:moveTo>
                    <a:pt x="8548" y="4104"/>
                  </a:moveTo>
                  <a:cubicBezTo>
                    <a:pt x="8929" y="3914"/>
                    <a:pt x="9405" y="3819"/>
                    <a:pt x="9882" y="3819"/>
                  </a:cubicBezTo>
                  <a:cubicBezTo>
                    <a:pt x="12358" y="3819"/>
                    <a:pt x="18454" y="6390"/>
                    <a:pt x="30932" y="23250"/>
                  </a:cubicBezTo>
                  <a:cubicBezTo>
                    <a:pt x="53220" y="53444"/>
                    <a:pt x="73985" y="102783"/>
                    <a:pt x="94083" y="150504"/>
                  </a:cubicBezTo>
                  <a:cubicBezTo>
                    <a:pt x="119038" y="209559"/>
                    <a:pt x="142470" y="265280"/>
                    <a:pt x="165996" y="276519"/>
                  </a:cubicBezTo>
                  <a:cubicBezTo>
                    <a:pt x="198762" y="292140"/>
                    <a:pt x="307062" y="345671"/>
                    <a:pt x="324683" y="375198"/>
                  </a:cubicBezTo>
                  <a:cubicBezTo>
                    <a:pt x="329541" y="383390"/>
                    <a:pt x="331541" y="393677"/>
                    <a:pt x="333732" y="405678"/>
                  </a:cubicBezTo>
                  <a:cubicBezTo>
                    <a:pt x="336780" y="424443"/>
                    <a:pt x="336780" y="441111"/>
                    <a:pt x="347924" y="457780"/>
                  </a:cubicBezTo>
                  <a:cubicBezTo>
                    <a:pt x="381261" y="518835"/>
                    <a:pt x="458890" y="541029"/>
                    <a:pt x="470034" y="607609"/>
                  </a:cubicBezTo>
                  <a:cubicBezTo>
                    <a:pt x="481179" y="690857"/>
                    <a:pt x="481179" y="779630"/>
                    <a:pt x="508897" y="857354"/>
                  </a:cubicBezTo>
                  <a:cubicBezTo>
                    <a:pt x="531090" y="901740"/>
                    <a:pt x="503372" y="990513"/>
                    <a:pt x="447841" y="973940"/>
                  </a:cubicBezTo>
                  <a:cubicBezTo>
                    <a:pt x="425648" y="962796"/>
                    <a:pt x="425648" y="918409"/>
                    <a:pt x="403455" y="901836"/>
                  </a:cubicBezTo>
                  <a:cubicBezTo>
                    <a:pt x="292488" y="813063"/>
                    <a:pt x="242482" y="702001"/>
                    <a:pt x="231433" y="568842"/>
                  </a:cubicBezTo>
                  <a:cubicBezTo>
                    <a:pt x="231433" y="552173"/>
                    <a:pt x="209240" y="546648"/>
                    <a:pt x="204954" y="531980"/>
                  </a:cubicBezTo>
                  <a:cubicBezTo>
                    <a:pt x="193238" y="520836"/>
                    <a:pt x="179236" y="512644"/>
                    <a:pt x="164377" y="503976"/>
                  </a:cubicBezTo>
                  <a:cubicBezTo>
                    <a:pt x="134278" y="486260"/>
                    <a:pt x="103227" y="467972"/>
                    <a:pt x="89701" y="423966"/>
                  </a:cubicBezTo>
                  <a:cubicBezTo>
                    <a:pt x="82367" y="400059"/>
                    <a:pt x="76461" y="373865"/>
                    <a:pt x="70842" y="348624"/>
                  </a:cubicBezTo>
                  <a:cubicBezTo>
                    <a:pt x="60555" y="302904"/>
                    <a:pt x="50934" y="259755"/>
                    <a:pt x="33599" y="232133"/>
                  </a:cubicBezTo>
                  <a:cubicBezTo>
                    <a:pt x="15692" y="203558"/>
                    <a:pt x="14835" y="163267"/>
                    <a:pt x="14073" y="127834"/>
                  </a:cubicBezTo>
                  <a:cubicBezTo>
                    <a:pt x="13692" y="110403"/>
                    <a:pt x="13311" y="93925"/>
                    <a:pt x="11120" y="79257"/>
                  </a:cubicBezTo>
                  <a:cubicBezTo>
                    <a:pt x="5310" y="52301"/>
                    <a:pt x="-501" y="8200"/>
                    <a:pt x="8548" y="410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52919D0-A919-4FD5-9F7A-3F3C6BCE8547}"/>
                </a:ext>
              </a:extLst>
            </p:cNvPr>
            <p:cNvSpPr/>
            <p:nvPr/>
          </p:nvSpPr>
          <p:spPr>
            <a:xfrm>
              <a:off x="10785807" y="2838283"/>
              <a:ext cx="361499" cy="633649"/>
            </a:xfrm>
            <a:custGeom>
              <a:avLst/>
              <a:gdLst>
                <a:gd name="connsiteX0" fmla="*/ 5453 w 361499"/>
                <a:gd name="connsiteY0" fmla="*/ 63579 h 633649"/>
                <a:gd name="connsiteX1" fmla="*/ 92321 w 361499"/>
                <a:gd name="connsiteY1" fmla="*/ 180069 h 633649"/>
                <a:gd name="connsiteX2" fmla="*/ 202049 w 361499"/>
                <a:gd name="connsiteY2" fmla="*/ 483726 h 633649"/>
                <a:gd name="connsiteX3" fmla="*/ 307491 w 361499"/>
                <a:gd name="connsiteY3" fmla="*/ 583644 h 633649"/>
                <a:gd name="connsiteX4" fmla="*/ 340828 w 361499"/>
                <a:gd name="connsiteY4" fmla="*/ 633555 h 633649"/>
                <a:gd name="connsiteX5" fmla="*/ 329684 w 361499"/>
                <a:gd name="connsiteY5" fmla="*/ 472582 h 633649"/>
                <a:gd name="connsiteX6" fmla="*/ 307491 w 361499"/>
                <a:gd name="connsiteY6" fmla="*/ 311610 h 633649"/>
                <a:gd name="connsiteX7" fmla="*/ 173379 w 361499"/>
                <a:gd name="connsiteY7" fmla="*/ 157495 h 633649"/>
                <a:gd name="connsiteX8" fmla="*/ 79272 w 361499"/>
                <a:gd name="connsiteY8" fmla="*/ 46148 h 633649"/>
                <a:gd name="connsiteX9" fmla="*/ 4691 w 361499"/>
                <a:gd name="connsiteY9" fmla="*/ 999 h 633649"/>
                <a:gd name="connsiteX10" fmla="*/ 2881 w 361499"/>
                <a:gd name="connsiteY10" fmla="*/ 43195 h 633649"/>
                <a:gd name="connsiteX11" fmla="*/ 5453 w 361499"/>
                <a:gd name="connsiteY11" fmla="*/ 63579 h 633649"/>
                <a:gd name="connsiteX12" fmla="*/ 6596 w 361499"/>
                <a:gd name="connsiteY12" fmla="*/ 4428 h 633649"/>
                <a:gd name="connsiteX13" fmla="*/ 8787 w 361499"/>
                <a:gd name="connsiteY13" fmla="*/ 3952 h 633649"/>
                <a:gd name="connsiteX14" fmla="*/ 76986 w 361499"/>
                <a:gd name="connsiteY14" fmla="*/ 49291 h 633649"/>
                <a:gd name="connsiteX15" fmla="*/ 170236 w 361499"/>
                <a:gd name="connsiteY15" fmla="*/ 159686 h 633649"/>
                <a:gd name="connsiteX16" fmla="*/ 335304 w 361499"/>
                <a:gd name="connsiteY16" fmla="*/ 500490 h 633649"/>
                <a:gd name="connsiteX17" fmla="*/ 351973 w 361499"/>
                <a:gd name="connsiteY17" fmla="*/ 539352 h 633649"/>
                <a:gd name="connsiteX18" fmla="*/ 351973 w 361499"/>
                <a:gd name="connsiteY18" fmla="*/ 628125 h 633649"/>
                <a:gd name="connsiteX19" fmla="*/ 335304 w 361499"/>
                <a:gd name="connsiteY19" fmla="*/ 633650 h 633649"/>
                <a:gd name="connsiteX20" fmla="*/ 224338 w 361499"/>
                <a:gd name="connsiteY20" fmla="*/ 511539 h 633649"/>
                <a:gd name="connsiteX21" fmla="*/ 191000 w 361499"/>
                <a:gd name="connsiteY21" fmla="*/ 444960 h 633649"/>
                <a:gd name="connsiteX22" fmla="*/ 94321 w 361499"/>
                <a:gd name="connsiteY22" fmla="*/ 176926 h 633649"/>
                <a:gd name="connsiteX23" fmla="*/ 9263 w 361499"/>
                <a:gd name="connsiteY23" fmla="*/ 63198 h 633649"/>
                <a:gd name="connsiteX24" fmla="*/ 6691 w 361499"/>
                <a:gd name="connsiteY24" fmla="*/ 42814 h 633649"/>
                <a:gd name="connsiteX25" fmla="*/ 6596 w 361499"/>
                <a:gd name="connsiteY25" fmla="*/ 4428 h 63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1499" h="633649">
                  <a:moveTo>
                    <a:pt x="5453" y="63579"/>
                  </a:moveTo>
                  <a:cubicBezTo>
                    <a:pt x="13454" y="133397"/>
                    <a:pt x="89178" y="178260"/>
                    <a:pt x="92321" y="180069"/>
                  </a:cubicBezTo>
                  <a:cubicBezTo>
                    <a:pt x="157663" y="267318"/>
                    <a:pt x="163187" y="383904"/>
                    <a:pt x="202049" y="483726"/>
                  </a:cubicBezTo>
                  <a:cubicBezTo>
                    <a:pt x="224242" y="528113"/>
                    <a:pt x="274153" y="544782"/>
                    <a:pt x="307491" y="583644"/>
                  </a:cubicBezTo>
                  <a:cubicBezTo>
                    <a:pt x="324160" y="600312"/>
                    <a:pt x="329684" y="633555"/>
                    <a:pt x="340828" y="633555"/>
                  </a:cubicBezTo>
                  <a:cubicBezTo>
                    <a:pt x="390739" y="611361"/>
                    <a:pt x="335304" y="522588"/>
                    <a:pt x="329684" y="472582"/>
                  </a:cubicBezTo>
                  <a:cubicBezTo>
                    <a:pt x="329684" y="417051"/>
                    <a:pt x="340828" y="355996"/>
                    <a:pt x="307491" y="311610"/>
                  </a:cubicBezTo>
                  <a:cubicBezTo>
                    <a:pt x="274153" y="250554"/>
                    <a:pt x="202049" y="222837"/>
                    <a:pt x="173379" y="157495"/>
                  </a:cubicBezTo>
                  <a:cubicBezTo>
                    <a:pt x="151281" y="121490"/>
                    <a:pt x="128421" y="84533"/>
                    <a:pt x="79272" y="46148"/>
                  </a:cubicBezTo>
                  <a:cubicBezTo>
                    <a:pt x="30599" y="8048"/>
                    <a:pt x="13073" y="-3763"/>
                    <a:pt x="4691" y="999"/>
                  </a:cubicBezTo>
                  <a:cubicBezTo>
                    <a:pt x="-2167" y="4904"/>
                    <a:pt x="-357" y="18525"/>
                    <a:pt x="2881" y="43195"/>
                  </a:cubicBezTo>
                  <a:cubicBezTo>
                    <a:pt x="3739" y="49386"/>
                    <a:pt x="4596" y="56244"/>
                    <a:pt x="5453" y="63579"/>
                  </a:cubicBezTo>
                  <a:close/>
                  <a:moveTo>
                    <a:pt x="6596" y="4428"/>
                  </a:moveTo>
                  <a:cubicBezTo>
                    <a:pt x="7168" y="4047"/>
                    <a:pt x="7930" y="3952"/>
                    <a:pt x="8787" y="3952"/>
                  </a:cubicBezTo>
                  <a:cubicBezTo>
                    <a:pt x="17359" y="3952"/>
                    <a:pt x="38505" y="19192"/>
                    <a:pt x="76986" y="49291"/>
                  </a:cubicBezTo>
                  <a:cubicBezTo>
                    <a:pt x="125563" y="87296"/>
                    <a:pt x="148328" y="123967"/>
                    <a:pt x="170236" y="159686"/>
                  </a:cubicBezTo>
                  <a:cubicBezTo>
                    <a:pt x="263200" y="261889"/>
                    <a:pt x="346448" y="350662"/>
                    <a:pt x="335304" y="500490"/>
                  </a:cubicBezTo>
                  <a:cubicBezTo>
                    <a:pt x="329779" y="511539"/>
                    <a:pt x="346448" y="528208"/>
                    <a:pt x="351973" y="539352"/>
                  </a:cubicBezTo>
                  <a:cubicBezTo>
                    <a:pt x="363022" y="567070"/>
                    <a:pt x="363022" y="600407"/>
                    <a:pt x="351973" y="628125"/>
                  </a:cubicBezTo>
                  <a:cubicBezTo>
                    <a:pt x="346448" y="633650"/>
                    <a:pt x="335304" y="633650"/>
                    <a:pt x="335304" y="633650"/>
                  </a:cubicBezTo>
                  <a:cubicBezTo>
                    <a:pt x="318635" y="572594"/>
                    <a:pt x="268724" y="544877"/>
                    <a:pt x="224338" y="511539"/>
                  </a:cubicBezTo>
                  <a:cubicBezTo>
                    <a:pt x="207669" y="494870"/>
                    <a:pt x="196620" y="467153"/>
                    <a:pt x="191000" y="444960"/>
                  </a:cubicBezTo>
                  <a:cubicBezTo>
                    <a:pt x="168807" y="350662"/>
                    <a:pt x="152138" y="256269"/>
                    <a:pt x="94321" y="176926"/>
                  </a:cubicBezTo>
                  <a:cubicBezTo>
                    <a:pt x="93559" y="176450"/>
                    <a:pt x="17074" y="131777"/>
                    <a:pt x="9263" y="63198"/>
                  </a:cubicBezTo>
                  <a:cubicBezTo>
                    <a:pt x="8406" y="55673"/>
                    <a:pt x="7549" y="48910"/>
                    <a:pt x="6691" y="42814"/>
                  </a:cubicBezTo>
                  <a:cubicBezTo>
                    <a:pt x="3929" y="22050"/>
                    <a:pt x="2024" y="7000"/>
                    <a:pt x="6596" y="442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96656BA-C8C4-472A-A44F-9793923DB4DD}"/>
                </a:ext>
              </a:extLst>
            </p:cNvPr>
            <p:cNvSpPr/>
            <p:nvPr/>
          </p:nvSpPr>
          <p:spPr>
            <a:xfrm>
              <a:off x="12748255" y="3011472"/>
              <a:ext cx="803635" cy="1159785"/>
            </a:xfrm>
            <a:custGeom>
              <a:avLst/>
              <a:gdLst>
                <a:gd name="connsiteX0" fmla="*/ 352151 w 803635"/>
                <a:gd name="connsiteY0" fmla="*/ 67268 h 1159785"/>
                <a:gd name="connsiteX1" fmla="*/ 64400 w 803635"/>
                <a:gd name="connsiteY1" fmla="*/ 11547 h 1159785"/>
                <a:gd name="connsiteX2" fmla="*/ 28110 w 803635"/>
                <a:gd name="connsiteY2" fmla="*/ 2403 h 1159785"/>
                <a:gd name="connsiteX3" fmla="*/ 31920 w 803635"/>
                <a:gd name="connsiteY3" fmla="*/ 59934 h 1159785"/>
                <a:gd name="connsiteX4" fmla="*/ 45446 w 803635"/>
                <a:gd name="connsiteY4" fmla="*/ 93748 h 1159785"/>
                <a:gd name="connsiteX5" fmla="*/ 72116 w 803635"/>
                <a:gd name="connsiteY5" fmla="*/ 240433 h 1159785"/>
                <a:gd name="connsiteX6" fmla="*/ 10013 w 803635"/>
                <a:gd name="connsiteY6" fmla="*/ 549233 h 1159785"/>
                <a:gd name="connsiteX7" fmla="*/ 389393 w 803635"/>
                <a:gd name="connsiteY7" fmla="*/ 677726 h 1159785"/>
                <a:gd name="connsiteX8" fmla="*/ 442543 w 803635"/>
                <a:gd name="connsiteY8" fmla="*/ 700967 h 1159785"/>
                <a:gd name="connsiteX9" fmla="*/ 509885 w 803635"/>
                <a:gd name="connsiteY9" fmla="*/ 747639 h 1159785"/>
                <a:gd name="connsiteX10" fmla="*/ 573607 w 803635"/>
                <a:gd name="connsiteY10" fmla="*/ 802122 h 1159785"/>
                <a:gd name="connsiteX11" fmla="*/ 637139 w 803635"/>
                <a:gd name="connsiteY11" fmla="*/ 876703 h 1159785"/>
                <a:gd name="connsiteX12" fmla="*/ 803636 w 803635"/>
                <a:gd name="connsiteY12" fmla="*/ 1159786 h 1159785"/>
                <a:gd name="connsiteX13" fmla="*/ 573893 w 803635"/>
                <a:gd name="connsiteY13" fmla="*/ 798884 h 1159785"/>
                <a:gd name="connsiteX14" fmla="*/ 509313 w 803635"/>
                <a:gd name="connsiteY14" fmla="*/ 745448 h 1159785"/>
                <a:gd name="connsiteX15" fmla="*/ 443591 w 803635"/>
                <a:gd name="connsiteY15" fmla="*/ 698585 h 1159785"/>
                <a:gd name="connsiteX16" fmla="*/ 390346 w 803635"/>
                <a:gd name="connsiteY16" fmla="*/ 675249 h 1159785"/>
                <a:gd name="connsiteX17" fmla="*/ 26681 w 803635"/>
                <a:gd name="connsiteY17" fmla="*/ 576951 h 1159785"/>
                <a:gd name="connsiteX18" fmla="*/ 74592 w 803635"/>
                <a:gd name="connsiteY18" fmla="*/ 241195 h 1159785"/>
                <a:gd name="connsiteX19" fmla="*/ 47827 w 803635"/>
                <a:gd name="connsiteY19" fmla="*/ 92700 h 1159785"/>
                <a:gd name="connsiteX20" fmla="*/ 34396 w 803635"/>
                <a:gd name="connsiteY20" fmla="*/ 59077 h 1159785"/>
                <a:gd name="connsiteX21" fmla="*/ 29729 w 803635"/>
                <a:gd name="connsiteY21" fmla="*/ 4403 h 1159785"/>
                <a:gd name="connsiteX22" fmla="*/ 63067 w 803635"/>
                <a:gd name="connsiteY22" fmla="*/ 13642 h 1159785"/>
                <a:gd name="connsiteX23" fmla="*/ 352055 w 803635"/>
                <a:gd name="connsiteY23" fmla="*/ 69745 h 1159785"/>
                <a:gd name="connsiteX24" fmla="*/ 576941 w 803635"/>
                <a:gd name="connsiteY24" fmla="*/ 25835 h 1159785"/>
                <a:gd name="connsiteX25" fmla="*/ 624375 w 803635"/>
                <a:gd name="connsiteY25" fmla="*/ 8690 h 1159785"/>
                <a:gd name="connsiteX26" fmla="*/ 623327 w 803635"/>
                <a:gd name="connsiteY26" fmla="*/ 6308 h 1159785"/>
                <a:gd name="connsiteX27" fmla="*/ 576084 w 803635"/>
                <a:gd name="connsiteY27" fmla="*/ 23358 h 1159785"/>
                <a:gd name="connsiteX28" fmla="*/ 352151 w 803635"/>
                <a:gd name="connsiteY28" fmla="*/ 67268 h 115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635" h="1159785">
                  <a:moveTo>
                    <a:pt x="352151" y="67268"/>
                  </a:moveTo>
                  <a:cubicBezTo>
                    <a:pt x="244137" y="57934"/>
                    <a:pt x="113835" y="43170"/>
                    <a:pt x="64400" y="11547"/>
                  </a:cubicBezTo>
                  <a:cubicBezTo>
                    <a:pt x="46874" y="403"/>
                    <a:pt x="34682" y="-2740"/>
                    <a:pt x="28110" y="2403"/>
                  </a:cubicBezTo>
                  <a:cubicBezTo>
                    <a:pt x="19728" y="8975"/>
                    <a:pt x="21062" y="28311"/>
                    <a:pt x="31920" y="59934"/>
                  </a:cubicBezTo>
                  <a:cubicBezTo>
                    <a:pt x="35349" y="69935"/>
                    <a:pt x="40302" y="81460"/>
                    <a:pt x="45446" y="93748"/>
                  </a:cubicBezTo>
                  <a:cubicBezTo>
                    <a:pt x="64305" y="138229"/>
                    <a:pt x="87641" y="193570"/>
                    <a:pt x="72116" y="240433"/>
                  </a:cubicBezTo>
                  <a:cubicBezTo>
                    <a:pt x="48875" y="343874"/>
                    <a:pt x="-23325" y="449316"/>
                    <a:pt x="10013" y="549233"/>
                  </a:cubicBezTo>
                  <a:cubicBezTo>
                    <a:pt x="59924" y="688013"/>
                    <a:pt x="265283" y="621338"/>
                    <a:pt x="389393" y="677726"/>
                  </a:cubicBezTo>
                  <a:cubicBezTo>
                    <a:pt x="406824" y="684107"/>
                    <a:pt x="424541" y="691537"/>
                    <a:pt x="442543" y="700967"/>
                  </a:cubicBezTo>
                  <a:cubicBezTo>
                    <a:pt x="465688" y="715445"/>
                    <a:pt x="488168" y="731066"/>
                    <a:pt x="509885" y="747639"/>
                  </a:cubicBezTo>
                  <a:cubicBezTo>
                    <a:pt x="531697" y="764403"/>
                    <a:pt x="552842" y="782120"/>
                    <a:pt x="573607" y="802122"/>
                  </a:cubicBezTo>
                  <a:cubicBezTo>
                    <a:pt x="603896" y="826792"/>
                    <a:pt x="614945" y="854509"/>
                    <a:pt x="637139" y="876703"/>
                  </a:cubicBezTo>
                  <a:cubicBezTo>
                    <a:pt x="703718" y="971000"/>
                    <a:pt x="720387" y="1082062"/>
                    <a:pt x="803636" y="1159786"/>
                  </a:cubicBezTo>
                  <a:cubicBezTo>
                    <a:pt x="709338" y="1048820"/>
                    <a:pt x="681525" y="898896"/>
                    <a:pt x="573893" y="798884"/>
                  </a:cubicBezTo>
                  <a:cubicBezTo>
                    <a:pt x="552557" y="779357"/>
                    <a:pt x="531030" y="762117"/>
                    <a:pt x="509313" y="745448"/>
                  </a:cubicBezTo>
                  <a:cubicBezTo>
                    <a:pt x="487596" y="729065"/>
                    <a:pt x="465688" y="713444"/>
                    <a:pt x="443591" y="698585"/>
                  </a:cubicBezTo>
                  <a:cubicBezTo>
                    <a:pt x="425493" y="689060"/>
                    <a:pt x="407777" y="681631"/>
                    <a:pt x="390346" y="675249"/>
                  </a:cubicBezTo>
                  <a:cubicBezTo>
                    <a:pt x="270902" y="621338"/>
                    <a:pt x="109930" y="682393"/>
                    <a:pt x="26681" y="576951"/>
                  </a:cubicBezTo>
                  <a:cubicBezTo>
                    <a:pt x="-45518" y="482654"/>
                    <a:pt x="48875" y="349399"/>
                    <a:pt x="74592" y="241195"/>
                  </a:cubicBezTo>
                  <a:cubicBezTo>
                    <a:pt x="90404" y="193379"/>
                    <a:pt x="66782" y="137563"/>
                    <a:pt x="47827" y="92700"/>
                  </a:cubicBezTo>
                  <a:cubicBezTo>
                    <a:pt x="42683" y="80508"/>
                    <a:pt x="37826" y="68983"/>
                    <a:pt x="34396" y="59077"/>
                  </a:cubicBezTo>
                  <a:cubicBezTo>
                    <a:pt x="24205" y="29454"/>
                    <a:pt x="22490" y="10023"/>
                    <a:pt x="29729" y="4403"/>
                  </a:cubicBezTo>
                  <a:cubicBezTo>
                    <a:pt x="35349" y="22"/>
                    <a:pt x="46493" y="3070"/>
                    <a:pt x="63067" y="13642"/>
                  </a:cubicBezTo>
                  <a:cubicBezTo>
                    <a:pt x="112978" y="45551"/>
                    <a:pt x="243756" y="60410"/>
                    <a:pt x="352055" y="69745"/>
                  </a:cubicBezTo>
                  <a:cubicBezTo>
                    <a:pt x="438638" y="77174"/>
                    <a:pt x="499693" y="54600"/>
                    <a:pt x="576941" y="25835"/>
                  </a:cubicBezTo>
                  <a:cubicBezTo>
                    <a:pt x="591609" y="20405"/>
                    <a:pt x="607992" y="14500"/>
                    <a:pt x="624375" y="8690"/>
                  </a:cubicBezTo>
                  <a:cubicBezTo>
                    <a:pt x="623994" y="7927"/>
                    <a:pt x="623709" y="7070"/>
                    <a:pt x="623327" y="6308"/>
                  </a:cubicBezTo>
                  <a:cubicBezTo>
                    <a:pt x="606944" y="12119"/>
                    <a:pt x="590657" y="17929"/>
                    <a:pt x="576084" y="23358"/>
                  </a:cubicBezTo>
                  <a:cubicBezTo>
                    <a:pt x="499026" y="52123"/>
                    <a:pt x="438257" y="74698"/>
                    <a:pt x="352151" y="672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B86C825-2703-46E1-9DE4-0A65539912A2}"/>
                </a:ext>
              </a:extLst>
            </p:cNvPr>
            <p:cNvSpPr/>
            <p:nvPr/>
          </p:nvSpPr>
          <p:spPr>
            <a:xfrm>
              <a:off x="12666024" y="2951336"/>
              <a:ext cx="869483" cy="1541675"/>
            </a:xfrm>
            <a:custGeom>
              <a:avLst/>
              <a:gdLst>
                <a:gd name="connsiteX0" fmla="*/ 413331 w 869483"/>
                <a:gd name="connsiteY0" fmla="*/ 80731 h 1541675"/>
                <a:gd name="connsiteX1" fmla="*/ 67669 w 869483"/>
                <a:gd name="connsiteY1" fmla="*/ 13771 h 1541675"/>
                <a:gd name="connsiteX2" fmla="*/ 24616 w 869483"/>
                <a:gd name="connsiteY2" fmla="*/ 2722 h 1541675"/>
                <a:gd name="connsiteX3" fmla="*/ 26426 w 869483"/>
                <a:gd name="connsiteY3" fmla="*/ 63491 h 1541675"/>
                <a:gd name="connsiteX4" fmla="*/ 33569 w 869483"/>
                <a:gd name="connsiteY4" fmla="*/ 83684 h 1541675"/>
                <a:gd name="connsiteX5" fmla="*/ 44047 w 869483"/>
                <a:gd name="connsiteY5" fmla="*/ 109592 h 1541675"/>
                <a:gd name="connsiteX6" fmla="*/ 79671 w 869483"/>
                <a:gd name="connsiteY6" fmla="*/ 263516 h 1541675"/>
                <a:gd name="connsiteX7" fmla="*/ 65764 w 869483"/>
                <a:gd name="connsiteY7" fmla="*/ 324571 h 1541675"/>
                <a:gd name="connsiteX8" fmla="*/ 159014 w 869483"/>
                <a:gd name="connsiteY8" fmla="*/ 770341 h 1541675"/>
                <a:gd name="connsiteX9" fmla="*/ 430762 w 869483"/>
                <a:gd name="connsiteY9" fmla="*/ 812537 h 1541675"/>
                <a:gd name="connsiteX10" fmla="*/ 496866 w 869483"/>
                <a:gd name="connsiteY10" fmla="*/ 831206 h 1541675"/>
                <a:gd name="connsiteX11" fmla="*/ 560874 w 869483"/>
                <a:gd name="connsiteY11" fmla="*/ 869401 h 1541675"/>
                <a:gd name="connsiteX12" fmla="*/ 616404 w 869483"/>
                <a:gd name="connsiteY12" fmla="*/ 916645 h 1541675"/>
                <a:gd name="connsiteX13" fmla="*/ 808428 w 869483"/>
                <a:gd name="connsiteY13" fmla="*/ 1425090 h 1541675"/>
                <a:gd name="connsiteX14" fmla="*/ 869484 w 869483"/>
                <a:gd name="connsiteY14" fmla="*/ 1541676 h 1541675"/>
                <a:gd name="connsiteX15" fmla="*/ 608784 w 869483"/>
                <a:gd name="connsiteY15" fmla="*/ 911883 h 1541675"/>
                <a:gd name="connsiteX16" fmla="*/ 553349 w 869483"/>
                <a:gd name="connsiteY16" fmla="*/ 865210 h 1541675"/>
                <a:gd name="connsiteX17" fmla="*/ 492103 w 869483"/>
                <a:gd name="connsiteY17" fmla="*/ 825872 h 1541675"/>
                <a:gd name="connsiteX18" fmla="*/ 425618 w 869483"/>
                <a:gd name="connsiteY18" fmla="*/ 810823 h 1541675"/>
                <a:gd name="connsiteX19" fmla="*/ 14805 w 869483"/>
                <a:gd name="connsiteY19" fmla="*/ 642611 h 1541675"/>
                <a:gd name="connsiteX20" fmla="*/ 68431 w 869483"/>
                <a:gd name="connsiteY20" fmla="*/ 325333 h 1541675"/>
                <a:gd name="connsiteX21" fmla="*/ 82433 w 869483"/>
                <a:gd name="connsiteY21" fmla="*/ 263897 h 1541675"/>
                <a:gd name="connsiteX22" fmla="*/ 46714 w 869483"/>
                <a:gd name="connsiteY22" fmla="*/ 108640 h 1541675"/>
                <a:gd name="connsiteX23" fmla="*/ 36236 w 869483"/>
                <a:gd name="connsiteY23" fmla="*/ 82827 h 1541675"/>
                <a:gd name="connsiteX24" fmla="*/ 29093 w 869483"/>
                <a:gd name="connsiteY24" fmla="*/ 62824 h 1541675"/>
                <a:gd name="connsiteX25" fmla="*/ 26331 w 869483"/>
                <a:gd name="connsiteY25" fmla="*/ 5008 h 1541675"/>
                <a:gd name="connsiteX26" fmla="*/ 33951 w 869483"/>
                <a:gd name="connsiteY26" fmla="*/ 2722 h 1541675"/>
                <a:gd name="connsiteX27" fmla="*/ 66335 w 869483"/>
                <a:gd name="connsiteY27" fmla="*/ 16152 h 1541675"/>
                <a:gd name="connsiteX28" fmla="*/ 413236 w 869483"/>
                <a:gd name="connsiteY28" fmla="*/ 83494 h 1541675"/>
                <a:gd name="connsiteX29" fmla="*/ 683270 w 869483"/>
                <a:gd name="connsiteY29" fmla="*/ 30820 h 1541675"/>
                <a:gd name="connsiteX30" fmla="*/ 686889 w 869483"/>
                <a:gd name="connsiteY30" fmla="*/ 29487 h 1541675"/>
                <a:gd name="connsiteX31" fmla="*/ 685651 w 869483"/>
                <a:gd name="connsiteY31" fmla="*/ 27106 h 1541675"/>
                <a:gd name="connsiteX32" fmla="*/ 682317 w 869483"/>
                <a:gd name="connsiteY32" fmla="*/ 28344 h 1541675"/>
                <a:gd name="connsiteX33" fmla="*/ 413331 w 869483"/>
                <a:gd name="connsiteY33" fmla="*/ 80731 h 154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9483" h="1541675">
                  <a:moveTo>
                    <a:pt x="413331" y="80731"/>
                  </a:moveTo>
                  <a:cubicBezTo>
                    <a:pt x="283601" y="69587"/>
                    <a:pt x="127105" y="51871"/>
                    <a:pt x="67669" y="13771"/>
                  </a:cubicBezTo>
                  <a:cubicBezTo>
                    <a:pt x="46905" y="531"/>
                    <a:pt x="32331" y="-3184"/>
                    <a:pt x="24616" y="2722"/>
                  </a:cubicBezTo>
                  <a:cubicBezTo>
                    <a:pt x="15282" y="9865"/>
                    <a:pt x="15948" y="30344"/>
                    <a:pt x="26426" y="63491"/>
                  </a:cubicBezTo>
                  <a:cubicBezTo>
                    <a:pt x="28331" y="69301"/>
                    <a:pt x="30617" y="75969"/>
                    <a:pt x="33569" y="83684"/>
                  </a:cubicBezTo>
                  <a:cubicBezTo>
                    <a:pt x="36713" y="91876"/>
                    <a:pt x="40237" y="100448"/>
                    <a:pt x="44047" y="109592"/>
                  </a:cubicBezTo>
                  <a:cubicBezTo>
                    <a:pt x="62907" y="155407"/>
                    <a:pt x="86529" y="212462"/>
                    <a:pt x="79671" y="263516"/>
                  </a:cubicBezTo>
                  <a:cubicBezTo>
                    <a:pt x="77861" y="277232"/>
                    <a:pt x="73956" y="298949"/>
                    <a:pt x="65764" y="324571"/>
                  </a:cubicBezTo>
                  <a:cubicBezTo>
                    <a:pt x="3566" y="487258"/>
                    <a:pt x="-63014" y="709286"/>
                    <a:pt x="159014" y="770341"/>
                  </a:cubicBezTo>
                  <a:cubicBezTo>
                    <a:pt x="247787" y="796249"/>
                    <a:pt x="341513" y="795011"/>
                    <a:pt x="430762" y="812537"/>
                  </a:cubicBezTo>
                  <a:cubicBezTo>
                    <a:pt x="453051" y="816919"/>
                    <a:pt x="475149" y="822538"/>
                    <a:pt x="496866" y="831206"/>
                  </a:cubicBezTo>
                  <a:cubicBezTo>
                    <a:pt x="519821" y="842350"/>
                    <a:pt x="541061" y="855114"/>
                    <a:pt x="560874" y="869401"/>
                  </a:cubicBezTo>
                  <a:cubicBezTo>
                    <a:pt x="580685" y="883784"/>
                    <a:pt x="599069" y="899596"/>
                    <a:pt x="616404" y="916645"/>
                  </a:cubicBezTo>
                  <a:cubicBezTo>
                    <a:pt x="741849" y="1053234"/>
                    <a:pt x="758517" y="1247449"/>
                    <a:pt x="808428" y="1425090"/>
                  </a:cubicBezTo>
                  <a:cubicBezTo>
                    <a:pt x="825097" y="1469477"/>
                    <a:pt x="841766" y="1508338"/>
                    <a:pt x="869484" y="1541676"/>
                  </a:cubicBezTo>
                  <a:cubicBezTo>
                    <a:pt x="752898" y="1341841"/>
                    <a:pt x="780710" y="1081047"/>
                    <a:pt x="608784" y="911883"/>
                  </a:cubicBezTo>
                  <a:cubicBezTo>
                    <a:pt x="591163" y="895214"/>
                    <a:pt x="572780" y="879593"/>
                    <a:pt x="553349" y="865210"/>
                  </a:cubicBezTo>
                  <a:cubicBezTo>
                    <a:pt x="533918" y="850828"/>
                    <a:pt x="513534" y="837683"/>
                    <a:pt x="492103" y="825872"/>
                  </a:cubicBezTo>
                  <a:cubicBezTo>
                    <a:pt x="470576" y="819490"/>
                    <a:pt x="448288" y="814728"/>
                    <a:pt x="425618" y="810823"/>
                  </a:cubicBezTo>
                  <a:cubicBezTo>
                    <a:pt x="266742" y="783391"/>
                    <a:pt x="87672" y="797964"/>
                    <a:pt x="14805" y="642611"/>
                  </a:cubicBezTo>
                  <a:cubicBezTo>
                    <a:pt x="-29581" y="548314"/>
                    <a:pt x="36999" y="431728"/>
                    <a:pt x="68431" y="325333"/>
                  </a:cubicBezTo>
                  <a:cubicBezTo>
                    <a:pt x="76623" y="299616"/>
                    <a:pt x="80528" y="277708"/>
                    <a:pt x="82433" y="263897"/>
                  </a:cubicBezTo>
                  <a:cubicBezTo>
                    <a:pt x="89386" y="212176"/>
                    <a:pt x="65669" y="154741"/>
                    <a:pt x="46714" y="108640"/>
                  </a:cubicBezTo>
                  <a:cubicBezTo>
                    <a:pt x="42904" y="99496"/>
                    <a:pt x="39380" y="90923"/>
                    <a:pt x="36236" y="82827"/>
                  </a:cubicBezTo>
                  <a:cubicBezTo>
                    <a:pt x="33284" y="75207"/>
                    <a:pt x="30998" y="68635"/>
                    <a:pt x="29093" y="62824"/>
                  </a:cubicBezTo>
                  <a:cubicBezTo>
                    <a:pt x="18901" y="30820"/>
                    <a:pt x="17949" y="11389"/>
                    <a:pt x="26331" y="5008"/>
                  </a:cubicBezTo>
                  <a:cubicBezTo>
                    <a:pt x="28235" y="3484"/>
                    <a:pt x="30807" y="2722"/>
                    <a:pt x="33951" y="2722"/>
                  </a:cubicBezTo>
                  <a:cubicBezTo>
                    <a:pt x="41571" y="2722"/>
                    <a:pt x="52429" y="7198"/>
                    <a:pt x="66335" y="16152"/>
                  </a:cubicBezTo>
                  <a:cubicBezTo>
                    <a:pt x="126248" y="54442"/>
                    <a:pt x="283220" y="72254"/>
                    <a:pt x="413236" y="83494"/>
                  </a:cubicBezTo>
                  <a:cubicBezTo>
                    <a:pt x="517249" y="92447"/>
                    <a:pt x="590496" y="65301"/>
                    <a:pt x="683270" y="30820"/>
                  </a:cubicBezTo>
                  <a:cubicBezTo>
                    <a:pt x="684413" y="30344"/>
                    <a:pt x="685746" y="29868"/>
                    <a:pt x="686889" y="29487"/>
                  </a:cubicBezTo>
                  <a:cubicBezTo>
                    <a:pt x="686508" y="28725"/>
                    <a:pt x="686032" y="27868"/>
                    <a:pt x="685651" y="27106"/>
                  </a:cubicBezTo>
                  <a:cubicBezTo>
                    <a:pt x="684603" y="27487"/>
                    <a:pt x="683365" y="27963"/>
                    <a:pt x="682317" y="28344"/>
                  </a:cubicBezTo>
                  <a:cubicBezTo>
                    <a:pt x="589734" y="62539"/>
                    <a:pt x="516773" y="89685"/>
                    <a:pt x="413331" y="807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1C83F16-7FB2-4B3B-BD8B-CC9807718F71}"/>
                </a:ext>
              </a:extLst>
            </p:cNvPr>
            <p:cNvSpPr/>
            <p:nvPr/>
          </p:nvSpPr>
          <p:spPr>
            <a:xfrm>
              <a:off x="12571495" y="2891288"/>
              <a:ext cx="952582" cy="1895951"/>
            </a:xfrm>
            <a:custGeom>
              <a:avLst/>
              <a:gdLst>
                <a:gd name="connsiteX0" fmla="*/ 486810 w 952582"/>
                <a:gd name="connsiteY0" fmla="*/ 94203 h 1895951"/>
                <a:gd name="connsiteX1" fmla="*/ 83140 w 952582"/>
                <a:gd name="connsiteY1" fmla="*/ 16098 h 1895951"/>
                <a:gd name="connsiteX2" fmla="*/ 33134 w 952582"/>
                <a:gd name="connsiteY2" fmla="*/ 3144 h 1895951"/>
                <a:gd name="connsiteX3" fmla="*/ 33134 w 952582"/>
                <a:gd name="connsiteY3" fmla="*/ 67152 h 1895951"/>
                <a:gd name="connsiteX4" fmla="*/ 40564 w 952582"/>
                <a:gd name="connsiteY4" fmla="*/ 89536 h 1895951"/>
                <a:gd name="connsiteX5" fmla="*/ 56185 w 952582"/>
                <a:gd name="connsiteY5" fmla="*/ 128779 h 1895951"/>
                <a:gd name="connsiteX6" fmla="*/ 99333 w 952582"/>
                <a:gd name="connsiteY6" fmla="*/ 286703 h 1895951"/>
                <a:gd name="connsiteX7" fmla="*/ 88855 w 952582"/>
                <a:gd name="connsiteY7" fmla="*/ 354521 h 1895951"/>
                <a:gd name="connsiteX8" fmla="*/ 8179 w 952582"/>
                <a:gd name="connsiteY8" fmla="*/ 643510 h 1895951"/>
                <a:gd name="connsiteX9" fmla="*/ 178 w 952582"/>
                <a:gd name="connsiteY9" fmla="*/ 720472 h 1895951"/>
                <a:gd name="connsiteX10" fmla="*/ 20180 w 952582"/>
                <a:gd name="connsiteY10" fmla="*/ 768573 h 1895951"/>
                <a:gd name="connsiteX11" fmla="*/ 508718 w 952582"/>
                <a:gd name="connsiteY11" fmla="*/ 958025 h 1895951"/>
                <a:gd name="connsiteX12" fmla="*/ 574630 w 952582"/>
                <a:gd name="connsiteY12" fmla="*/ 967455 h 1895951"/>
                <a:gd name="connsiteX13" fmla="*/ 645877 w 952582"/>
                <a:gd name="connsiteY13" fmla="*/ 1013175 h 1895951"/>
                <a:gd name="connsiteX14" fmla="*/ 706647 w 952582"/>
                <a:gd name="connsiteY14" fmla="*/ 1070325 h 1895951"/>
                <a:gd name="connsiteX15" fmla="*/ 952583 w 952582"/>
                <a:gd name="connsiteY15" fmla="*/ 1895952 h 1895951"/>
                <a:gd name="connsiteX16" fmla="*/ 708171 w 952582"/>
                <a:gd name="connsiteY16" fmla="*/ 1074230 h 1895951"/>
                <a:gd name="connsiteX17" fmla="*/ 649497 w 952582"/>
                <a:gd name="connsiteY17" fmla="*/ 1016985 h 1895951"/>
                <a:gd name="connsiteX18" fmla="*/ 583775 w 952582"/>
                <a:gd name="connsiteY18" fmla="*/ 968979 h 1895951"/>
                <a:gd name="connsiteX19" fmla="*/ 530815 w 952582"/>
                <a:gd name="connsiteY19" fmla="*/ 952405 h 1895951"/>
                <a:gd name="connsiteX20" fmla="*/ 22180 w 952582"/>
                <a:gd name="connsiteY20" fmla="*/ 766573 h 1895951"/>
                <a:gd name="connsiteX21" fmla="*/ 10941 w 952582"/>
                <a:gd name="connsiteY21" fmla="*/ 643986 h 1895951"/>
                <a:gd name="connsiteX22" fmla="*/ 91522 w 952582"/>
                <a:gd name="connsiteY22" fmla="*/ 355378 h 1895951"/>
                <a:gd name="connsiteX23" fmla="*/ 102095 w 952582"/>
                <a:gd name="connsiteY23" fmla="*/ 286703 h 1895951"/>
                <a:gd name="connsiteX24" fmla="*/ 58756 w 952582"/>
                <a:gd name="connsiteY24" fmla="*/ 127636 h 1895951"/>
                <a:gd name="connsiteX25" fmla="*/ 43135 w 952582"/>
                <a:gd name="connsiteY25" fmla="*/ 88488 h 1895951"/>
                <a:gd name="connsiteX26" fmla="*/ 35801 w 952582"/>
                <a:gd name="connsiteY26" fmla="*/ 66295 h 1895951"/>
                <a:gd name="connsiteX27" fmla="*/ 34849 w 952582"/>
                <a:gd name="connsiteY27" fmla="*/ 5335 h 1895951"/>
                <a:gd name="connsiteX28" fmla="*/ 43707 w 952582"/>
                <a:gd name="connsiteY28" fmla="*/ 2763 h 1895951"/>
                <a:gd name="connsiteX29" fmla="*/ 81712 w 952582"/>
                <a:gd name="connsiteY29" fmla="*/ 18479 h 1895951"/>
                <a:gd name="connsiteX30" fmla="*/ 486619 w 952582"/>
                <a:gd name="connsiteY30" fmla="*/ 97060 h 1895951"/>
                <a:gd name="connsiteX31" fmla="*/ 761320 w 952582"/>
                <a:gd name="connsiteY31" fmla="*/ 50483 h 1895951"/>
                <a:gd name="connsiteX32" fmla="*/ 760082 w 952582"/>
                <a:gd name="connsiteY32" fmla="*/ 48007 h 1895951"/>
                <a:gd name="connsiteX33" fmla="*/ 486810 w 952582"/>
                <a:gd name="connsiteY33" fmla="*/ 94203 h 189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2582" h="1895951">
                  <a:moveTo>
                    <a:pt x="486810" y="94203"/>
                  </a:moveTo>
                  <a:cubicBezTo>
                    <a:pt x="335362" y="81154"/>
                    <a:pt x="152578" y="60484"/>
                    <a:pt x="83140" y="16098"/>
                  </a:cubicBezTo>
                  <a:cubicBezTo>
                    <a:pt x="59042" y="667"/>
                    <a:pt x="42183" y="-3714"/>
                    <a:pt x="33134" y="3144"/>
                  </a:cubicBezTo>
                  <a:cubicBezTo>
                    <a:pt x="22847" y="10859"/>
                    <a:pt x="22847" y="32386"/>
                    <a:pt x="33134" y="67152"/>
                  </a:cubicBezTo>
                  <a:cubicBezTo>
                    <a:pt x="35135" y="73915"/>
                    <a:pt x="37516" y="81249"/>
                    <a:pt x="40564" y="89536"/>
                  </a:cubicBezTo>
                  <a:cubicBezTo>
                    <a:pt x="44945" y="101537"/>
                    <a:pt x="50375" y="114777"/>
                    <a:pt x="56185" y="128779"/>
                  </a:cubicBezTo>
                  <a:cubicBezTo>
                    <a:pt x="75425" y="175356"/>
                    <a:pt x="99333" y="233173"/>
                    <a:pt x="99333" y="286703"/>
                  </a:cubicBezTo>
                  <a:cubicBezTo>
                    <a:pt x="99333" y="310516"/>
                    <a:pt x="95809" y="333280"/>
                    <a:pt x="88855" y="354521"/>
                  </a:cubicBezTo>
                  <a:cubicBezTo>
                    <a:pt x="46469" y="485299"/>
                    <a:pt x="19418" y="582550"/>
                    <a:pt x="8179" y="643510"/>
                  </a:cubicBezTo>
                  <a:cubicBezTo>
                    <a:pt x="3607" y="668656"/>
                    <a:pt x="-965" y="697421"/>
                    <a:pt x="178" y="720472"/>
                  </a:cubicBezTo>
                  <a:cubicBezTo>
                    <a:pt x="1321" y="743141"/>
                    <a:pt x="7798" y="758857"/>
                    <a:pt x="20180" y="768573"/>
                  </a:cubicBezTo>
                  <a:cubicBezTo>
                    <a:pt x="131337" y="902494"/>
                    <a:pt x="336696" y="946881"/>
                    <a:pt x="508718" y="958025"/>
                  </a:cubicBezTo>
                  <a:cubicBezTo>
                    <a:pt x="530911" y="958025"/>
                    <a:pt x="553104" y="960787"/>
                    <a:pt x="574630" y="967455"/>
                  </a:cubicBezTo>
                  <a:cubicBezTo>
                    <a:pt x="600348" y="980885"/>
                    <a:pt x="624065" y="996220"/>
                    <a:pt x="645877" y="1013175"/>
                  </a:cubicBezTo>
                  <a:cubicBezTo>
                    <a:pt x="667785" y="1030320"/>
                    <a:pt x="687883" y="1049179"/>
                    <a:pt x="706647" y="1070325"/>
                  </a:cubicBezTo>
                  <a:cubicBezTo>
                    <a:pt x="874954" y="1313212"/>
                    <a:pt x="836092" y="1629538"/>
                    <a:pt x="952583" y="1895952"/>
                  </a:cubicBezTo>
                  <a:cubicBezTo>
                    <a:pt x="847141" y="1629538"/>
                    <a:pt x="880478" y="1313212"/>
                    <a:pt x="708171" y="1074230"/>
                  </a:cubicBezTo>
                  <a:cubicBezTo>
                    <a:pt x="689693" y="1053275"/>
                    <a:pt x="670166" y="1034416"/>
                    <a:pt x="649497" y="1016985"/>
                  </a:cubicBezTo>
                  <a:cubicBezTo>
                    <a:pt x="628828" y="999649"/>
                    <a:pt x="607015" y="983647"/>
                    <a:pt x="583775" y="968979"/>
                  </a:cubicBezTo>
                  <a:cubicBezTo>
                    <a:pt x="565486" y="960787"/>
                    <a:pt x="547484" y="955168"/>
                    <a:pt x="530815" y="952405"/>
                  </a:cubicBezTo>
                  <a:cubicBezTo>
                    <a:pt x="347650" y="946881"/>
                    <a:pt x="142291" y="908019"/>
                    <a:pt x="22180" y="766573"/>
                  </a:cubicBezTo>
                  <a:cubicBezTo>
                    <a:pt x="-2489" y="747427"/>
                    <a:pt x="-584" y="707137"/>
                    <a:pt x="10941" y="643986"/>
                  </a:cubicBezTo>
                  <a:cubicBezTo>
                    <a:pt x="22085" y="583121"/>
                    <a:pt x="49136" y="485966"/>
                    <a:pt x="91522" y="355378"/>
                  </a:cubicBezTo>
                  <a:cubicBezTo>
                    <a:pt x="98571" y="333852"/>
                    <a:pt x="102095" y="310801"/>
                    <a:pt x="102095" y="286703"/>
                  </a:cubicBezTo>
                  <a:cubicBezTo>
                    <a:pt x="102190" y="232601"/>
                    <a:pt x="78092" y="174403"/>
                    <a:pt x="58756" y="127636"/>
                  </a:cubicBezTo>
                  <a:cubicBezTo>
                    <a:pt x="52946" y="113634"/>
                    <a:pt x="47517" y="100394"/>
                    <a:pt x="43135" y="88488"/>
                  </a:cubicBezTo>
                  <a:cubicBezTo>
                    <a:pt x="40183" y="80296"/>
                    <a:pt x="37706" y="72962"/>
                    <a:pt x="35801" y="66295"/>
                  </a:cubicBezTo>
                  <a:cubicBezTo>
                    <a:pt x="25895" y="32767"/>
                    <a:pt x="25610" y="12193"/>
                    <a:pt x="34849" y="5335"/>
                  </a:cubicBezTo>
                  <a:cubicBezTo>
                    <a:pt x="37135" y="3620"/>
                    <a:pt x="40087" y="2763"/>
                    <a:pt x="43707" y="2763"/>
                  </a:cubicBezTo>
                  <a:cubicBezTo>
                    <a:pt x="52660" y="2763"/>
                    <a:pt x="65424" y="8002"/>
                    <a:pt x="81712" y="18479"/>
                  </a:cubicBezTo>
                  <a:cubicBezTo>
                    <a:pt x="151625" y="63247"/>
                    <a:pt x="334886" y="83916"/>
                    <a:pt x="486619" y="97060"/>
                  </a:cubicBezTo>
                  <a:cubicBezTo>
                    <a:pt x="592537" y="106204"/>
                    <a:pt x="671119" y="83154"/>
                    <a:pt x="761320" y="50483"/>
                  </a:cubicBezTo>
                  <a:cubicBezTo>
                    <a:pt x="760844" y="49626"/>
                    <a:pt x="760463" y="48769"/>
                    <a:pt x="760082" y="48007"/>
                  </a:cubicBezTo>
                  <a:cubicBezTo>
                    <a:pt x="670261" y="80392"/>
                    <a:pt x="591966" y="103252"/>
                    <a:pt x="486810" y="9420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F5C8B6C-5137-4C23-91F8-86CEF3CA4453}"/>
                </a:ext>
              </a:extLst>
            </p:cNvPr>
            <p:cNvSpPr/>
            <p:nvPr/>
          </p:nvSpPr>
          <p:spPr>
            <a:xfrm>
              <a:off x="12464870" y="2826056"/>
              <a:ext cx="1042633" cy="2094533"/>
            </a:xfrm>
            <a:custGeom>
              <a:avLst/>
              <a:gdLst>
                <a:gd name="connsiteX0" fmla="*/ 572861 w 1042633"/>
                <a:gd name="connsiteY0" fmla="*/ 107809 h 2094533"/>
                <a:gd name="connsiteX1" fmla="*/ 113565 w 1042633"/>
                <a:gd name="connsiteY1" fmla="*/ 19227 h 2094533"/>
                <a:gd name="connsiteX2" fmla="*/ 50224 w 1042633"/>
                <a:gd name="connsiteY2" fmla="*/ 4844 h 2094533"/>
                <a:gd name="connsiteX3" fmla="*/ 54892 w 1042633"/>
                <a:gd name="connsiteY3" fmla="*/ 101999 h 2094533"/>
                <a:gd name="connsiteX4" fmla="*/ 76704 w 1042633"/>
                <a:gd name="connsiteY4" fmla="*/ 156482 h 2094533"/>
                <a:gd name="connsiteX5" fmla="*/ 119376 w 1042633"/>
                <a:gd name="connsiteY5" fmla="*/ 388130 h 2094533"/>
                <a:gd name="connsiteX6" fmla="*/ 44033 w 1042633"/>
                <a:gd name="connsiteY6" fmla="*/ 636923 h 2094533"/>
                <a:gd name="connsiteX7" fmla="*/ 885 w 1042633"/>
                <a:gd name="connsiteY7" fmla="*/ 859617 h 2094533"/>
                <a:gd name="connsiteX8" fmla="*/ 144427 w 1042633"/>
                <a:gd name="connsiteY8" fmla="*/ 971155 h 2094533"/>
                <a:gd name="connsiteX9" fmla="*/ 448845 w 1042633"/>
                <a:gd name="connsiteY9" fmla="*/ 1112220 h 2094533"/>
                <a:gd name="connsiteX10" fmla="*/ 632392 w 1042633"/>
                <a:gd name="connsiteY10" fmla="*/ 1121936 h 2094533"/>
                <a:gd name="connsiteX11" fmla="*/ 692304 w 1042633"/>
                <a:gd name="connsiteY11" fmla="*/ 1134699 h 2094533"/>
                <a:gd name="connsiteX12" fmla="*/ 760503 w 1042633"/>
                <a:gd name="connsiteY12" fmla="*/ 1178800 h 2094533"/>
                <a:gd name="connsiteX13" fmla="*/ 812796 w 1042633"/>
                <a:gd name="connsiteY13" fmla="*/ 1239379 h 2094533"/>
                <a:gd name="connsiteX14" fmla="*/ 892806 w 1042633"/>
                <a:gd name="connsiteY14" fmla="*/ 1456263 h 2094533"/>
                <a:gd name="connsiteX15" fmla="*/ 1042634 w 1042633"/>
                <a:gd name="connsiteY15" fmla="*/ 2094534 h 2094533"/>
                <a:gd name="connsiteX16" fmla="*/ 800604 w 1042633"/>
                <a:gd name="connsiteY16" fmla="*/ 1202232 h 2094533"/>
                <a:gd name="connsiteX17" fmla="*/ 746787 w 1042633"/>
                <a:gd name="connsiteY17" fmla="*/ 1148892 h 2094533"/>
                <a:gd name="connsiteX18" fmla="*/ 676588 w 1042633"/>
                <a:gd name="connsiteY18" fmla="*/ 1114125 h 2094533"/>
                <a:gd name="connsiteX19" fmla="*/ 604770 w 1042633"/>
                <a:gd name="connsiteY19" fmla="*/ 1109363 h 2094533"/>
                <a:gd name="connsiteX20" fmla="*/ 147189 w 1042633"/>
                <a:gd name="connsiteY20" fmla="*/ 958392 h 2094533"/>
                <a:gd name="connsiteX21" fmla="*/ 13553 w 1042633"/>
                <a:gd name="connsiteY21" fmla="*/ 857236 h 2094533"/>
                <a:gd name="connsiteX22" fmla="*/ 131568 w 1042633"/>
                <a:gd name="connsiteY22" fmla="*/ 392226 h 2094533"/>
                <a:gd name="connsiteX23" fmla="*/ 88515 w 1042633"/>
                <a:gd name="connsiteY23" fmla="*/ 151529 h 2094533"/>
                <a:gd name="connsiteX24" fmla="*/ 67084 w 1042633"/>
                <a:gd name="connsiteY24" fmla="*/ 97903 h 2094533"/>
                <a:gd name="connsiteX25" fmla="*/ 58130 w 1042633"/>
                <a:gd name="connsiteY25" fmla="*/ 15131 h 2094533"/>
                <a:gd name="connsiteX26" fmla="*/ 65560 w 1042633"/>
                <a:gd name="connsiteY26" fmla="*/ 13035 h 2094533"/>
                <a:gd name="connsiteX27" fmla="*/ 106517 w 1042633"/>
                <a:gd name="connsiteY27" fmla="*/ 30276 h 2094533"/>
                <a:gd name="connsiteX28" fmla="*/ 571718 w 1042633"/>
                <a:gd name="connsiteY28" fmla="*/ 120858 h 2094533"/>
                <a:gd name="connsiteX29" fmla="*/ 624582 w 1042633"/>
                <a:gd name="connsiteY29" fmla="*/ 123144 h 2094533"/>
                <a:gd name="connsiteX30" fmla="*/ 848419 w 1042633"/>
                <a:gd name="connsiteY30" fmla="*/ 80949 h 2094533"/>
                <a:gd name="connsiteX31" fmla="*/ 841942 w 1042633"/>
                <a:gd name="connsiteY31" fmla="*/ 69709 h 2094533"/>
                <a:gd name="connsiteX32" fmla="*/ 572861 w 1042633"/>
                <a:gd name="connsiteY32" fmla="*/ 107809 h 209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42633" h="2094533">
                  <a:moveTo>
                    <a:pt x="572861" y="107809"/>
                  </a:moveTo>
                  <a:cubicBezTo>
                    <a:pt x="400268" y="92950"/>
                    <a:pt x="192052" y="69423"/>
                    <a:pt x="113565" y="19227"/>
                  </a:cubicBezTo>
                  <a:cubicBezTo>
                    <a:pt x="83276" y="-109"/>
                    <a:pt x="62607" y="-4776"/>
                    <a:pt x="50224" y="4844"/>
                  </a:cubicBezTo>
                  <a:cubicBezTo>
                    <a:pt x="34984" y="16845"/>
                    <a:pt x="36603" y="48564"/>
                    <a:pt x="54892" y="101999"/>
                  </a:cubicBezTo>
                  <a:cubicBezTo>
                    <a:pt x="60416" y="118096"/>
                    <a:pt x="68322" y="136765"/>
                    <a:pt x="76704" y="156482"/>
                  </a:cubicBezTo>
                  <a:cubicBezTo>
                    <a:pt x="106612" y="227062"/>
                    <a:pt x="143760" y="314883"/>
                    <a:pt x="119376" y="388130"/>
                  </a:cubicBezTo>
                  <a:cubicBezTo>
                    <a:pt x="105755" y="429087"/>
                    <a:pt x="72418" y="533767"/>
                    <a:pt x="44033" y="636923"/>
                  </a:cubicBezTo>
                  <a:cubicBezTo>
                    <a:pt x="10600" y="758367"/>
                    <a:pt x="-3878" y="833328"/>
                    <a:pt x="885" y="859617"/>
                  </a:cubicBezTo>
                  <a:cubicBezTo>
                    <a:pt x="12315" y="921816"/>
                    <a:pt x="31460" y="942294"/>
                    <a:pt x="144427" y="971155"/>
                  </a:cubicBezTo>
                  <a:cubicBezTo>
                    <a:pt x="254535" y="1001159"/>
                    <a:pt x="332260" y="1101076"/>
                    <a:pt x="448845" y="1112220"/>
                  </a:cubicBezTo>
                  <a:cubicBezTo>
                    <a:pt x="509901" y="1117745"/>
                    <a:pt x="572289" y="1116411"/>
                    <a:pt x="632392" y="1121936"/>
                  </a:cubicBezTo>
                  <a:cubicBezTo>
                    <a:pt x="652395" y="1123841"/>
                    <a:pt x="672207" y="1127079"/>
                    <a:pt x="692304" y="1134699"/>
                  </a:cubicBezTo>
                  <a:cubicBezTo>
                    <a:pt x="718308" y="1146701"/>
                    <a:pt x="740787" y="1161560"/>
                    <a:pt x="760503" y="1178800"/>
                  </a:cubicBezTo>
                  <a:cubicBezTo>
                    <a:pt x="780315" y="1196136"/>
                    <a:pt x="797365" y="1215852"/>
                    <a:pt x="812796" y="1239379"/>
                  </a:cubicBezTo>
                  <a:cubicBezTo>
                    <a:pt x="848419" y="1306435"/>
                    <a:pt x="876137" y="1378635"/>
                    <a:pt x="892806" y="1456263"/>
                  </a:cubicBezTo>
                  <a:cubicBezTo>
                    <a:pt x="931668" y="1678291"/>
                    <a:pt x="987198" y="1883650"/>
                    <a:pt x="1042634" y="2094534"/>
                  </a:cubicBezTo>
                  <a:cubicBezTo>
                    <a:pt x="987103" y="1805926"/>
                    <a:pt x="926048" y="1478457"/>
                    <a:pt x="800604" y="1202232"/>
                  </a:cubicBezTo>
                  <a:cubicBezTo>
                    <a:pt x="784792" y="1181848"/>
                    <a:pt x="767171" y="1163941"/>
                    <a:pt x="746787" y="1148892"/>
                  </a:cubicBezTo>
                  <a:cubicBezTo>
                    <a:pt x="726499" y="1134033"/>
                    <a:pt x="703353" y="1122126"/>
                    <a:pt x="676588" y="1114125"/>
                  </a:cubicBezTo>
                  <a:cubicBezTo>
                    <a:pt x="652109" y="1112220"/>
                    <a:pt x="628201" y="1111268"/>
                    <a:pt x="604770" y="1109363"/>
                  </a:cubicBezTo>
                  <a:cubicBezTo>
                    <a:pt x="440463" y="1096409"/>
                    <a:pt x="294540" y="1039545"/>
                    <a:pt x="147189" y="958392"/>
                  </a:cubicBezTo>
                  <a:cubicBezTo>
                    <a:pt x="38413" y="930579"/>
                    <a:pt x="23935" y="913624"/>
                    <a:pt x="13553" y="857236"/>
                  </a:cubicBezTo>
                  <a:cubicBezTo>
                    <a:pt x="3552" y="802658"/>
                    <a:pt x="96516" y="497286"/>
                    <a:pt x="131568" y="392226"/>
                  </a:cubicBezTo>
                  <a:cubicBezTo>
                    <a:pt x="157476" y="314406"/>
                    <a:pt x="119280" y="224014"/>
                    <a:pt x="88515" y="151529"/>
                  </a:cubicBezTo>
                  <a:cubicBezTo>
                    <a:pt x="80228" y="132003"/>
                    <a:pt x="72513" y="113619"/>
                    <a:pt x="67084" y="97903"/>
                  </a:cubicBezTo>
                  <a:cubicBezTo>
                    <a:pt x="45081" y="34086"/>
                    <a:pt x="53558" y="18750"/>
                    <a:pt x="58130" y="15131"/>
                  </a:cubicBezTo>
                  <a:cubicBezTo>
                    <a:pt x="59940" y="13702"/>
                    <a:pt x="62416" y="13035"/>
                    <a:pt x="65560" y="13035"/>
                  </a:cubicBezTo>
                  <a:cubicBezTo>
                    <a:pt x="71941" y="13035"/>
                    <a:pt x="84228" y="15988"/>
                    <a:pt x="106517" y="30276"/>
                  </a:cubicBezTo>
                  <a:cubicBezTo>
                    <a:pt x="187384" y="81996"/>
                    <a:pt x="397601" y="105809"/>
                    <a:pt x="571718" y="120858"/>
                  </a:cubicBezTo>
                  <a:cubicBezTo>
                    <a:pt x="589530" y="122382"/>
                    <a:pt x="607342" y="123144"/>
                    <a:pt x="624582" y="123144"/>
                  </a:cubicBezTo>
                  <a:cubicBezTo>
                    <a:pt x="706878" y="123144"/>
                    <a:pt x="775172" y="105904"/>
                    <a:pt x="848419" y="80949"/>
                  </a:cubicBezTo>
                  <a:cubicBezTo>
                    <a:pt x="846324" y="77139"/>
                    <a:pt x="844133" y="73424"/>
                    <a:pt x="841942" y="69709"/>
                  </a:cubicBezTo>
                  <a:cubicBezTo>
                    <a:pt x="756217" y="98475"/>
                    <a:pt x="675826" y="116667"/>
                    <a:pt x="572861" y="10780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F06245D-E0A6-432E-81A1-801B4CF85617}"/>
                </a:ext>
              </a:extLst>
            </p:cNvPr>
            <p:cNvSpPr/>
            <p:nvPr/>
          </p:nvSpPr>
          <p:spPr>
            <a:xfrm>
              <a:off x="13100345" y="3362002"/>
              <a:ext cx="69858" cy="56971"/>
            </a:xfrm>
            <a:custGeom>
              <a:avLst/>
              <a:gdLst>
                <a:gd name="connsiteX0" fmla="*/ 38256 w 69858"/>
                <a:gd name="connsiteY0" fmla="*/ 44398 h 56971"/>
                <a:gd name="connsiteX1" fmla="*/ 43685 w 69858"/>
                <a:gd name="connsiteY1" fmla="*/ 46494 h 56971"/>
                <a:gd name="connsiteX2" fmla="*/ 62354 w 69858"/>
                <a:gd name="connsiteY2" fmla="*/ 54876 h 56971"/>
                <a:gd name="connsiteX3" fmla="*/ 67307 w 69858"/>
                <a:gd name="connsiteY3" fmla="*/ 56971 h 56971"/>
                <a:gd name="connsiteX4" fmla="*/ 67878 w 69858"/>
                <a:gd name="connsiteY4" fmla="*/ 56876 h 56971"/>
                <a:gd name="connsiteX5" fmla="*/ 68069 w 69858"/>
                <a:gd name="connsiteY5" fmla="*/ 56781 h 56971"/>
                <a:gd name="connsiteX6" fmla="*/ 68354 w 69858"/>
                <a:gd name="connsiteY6" fmla="*/ 56590 h 56971"/>
                <a:gd name="connsiteX7" fmla="*/ 65116 w 69858"/>
                <a:gd name="connsiteY7" fmla="*/ 50304 h 56971"/>
                <a:gd name="connsiteX8" fmla="*/ 59306 w 69858"/>
                <a:gd name="connsiteY8" fmla="*/ 42398 h 56971"/>
                <a:gd name="connsiteX9" fmla="*/ 62163 w 69858"/>
                <a:gd name="connsiteY9" fmla="*/ 12680 h 56971"/>
                <a:gd name="connsiteX10" fmla="*/ 68354 w 69858"/>
                <a:gd name="connsiteY10" fmla="*/ 6298 h 56971"/>
                <a:gd name="connsiteX11" fmla="*/ 69498 w 69858"/>
                <a:gd name="connsiteY11" fmla="*/ 2012 h 56971"/>
                <a:gd name="connsiteX12" fmla="*/ 9966 w 69858"/>
                <a:gd name="connsiteY12" fmla="*/ 9061 h 56971"/>
                <a:gd name="connsiteX13" fmla="*/ 2346 w 69858"/>
                <a:gd name="connsiteY13" fmla="*/ 13728 h 56971"/>
                <a:gd name="connsiteX14" fmla="*/ 2346 w 69858"/>
                <a:gd name="connsiteY14" fmla="*/ 13728 h 56971"/>
                <a:gd name="connsiteX15" fmla="*/ 1775 w 69858"/>
                <a:gd name="connsiteY15" fmla="*/ 14490 h 56971"/>
                <a:gd name="connsiteX16" fmla="*/ 1775 w 69858"/>
                <a:gd name="connsiteY16" fmla="*/ 14490 h 56971"/>
                <a:gd name="connsiteX17" fmla="*/ 1394 w 69858"/>
                <a:gd name="connsiteY17" fmla="*/ 15157 h 56971"/>
                <a:gd name="connsiteX18" fmla="*/ 1299 w 69858"/>
                <a:gd name="connsiteY18" fmla="*/ 15347 h 56971"/>
                <a:gd name="connsiteX19" fmla="*/ 1299 w 69858"/>
                <a:gd name="connsiteY19" fmla="*/ 15347 h 56971"/>
                <a:gd name="connsiteX20" fmla="*/ 346 w 69858"/>
                <a:gd name="connsiteY20" fmla="*/ 22205 h 56971"/>
                <a:gd name="connsiteX21" fmla="*/ 38256 w 69858"/>
                <a:gd name="connsiteY21" fmla="*/ 44398 h 56971"/>
                <a:gd name="connsiteX22" fmla="*/ 3394 w 69858"/>
                <a:gd name="connsiteY22" fmla="*/ 15633 h 56971"/>
                <a:gd name="connsiteX23" fmla="*/ 10347 w 69858"/>
                <a:gd name="connsiteY23" fmla="*/ 10966 h 56971"/>
                <a:gd name="connsiteX24" fmla="*/ 62354 w 69858"/>
                <a:gd name="connsiteY24" fmla="*/ 1822 h 56971"/>
                <a:gd name="connsiteX25" fmla="*/ 67688 w 69858"/>
                <a:gd name="connsiteY25" fmla="*/ 2965 h 56971"/>
                <a:gd name="connsiteX26" fmla="*/ 66735 w 69858"/>
                <a:gd name="connsiteY26" fmla="*/ 4870 h 56971"/>
                <a:gd name="connsiteX27" fmla="*/ 60639 w 69858"/>
                <a:gd name="connsiteY27" fmla="*/ 11156 h 56971"/>
                <a:gd name="connsiteX28" fmla="*/ 51210 w 69858"/>
                <a:gd name="connsiteY28" fmla="*/ 24205 h 56971"/>
                <a:gd name="connsiteX29" fmla="*/ 51686 w 69858"/>
                <a:gd name="connsiteY29" fmla="*/ 32587 h 56971"/>
                <a:gd name="connsiteX30" fmla="*/ 57591 w 69858"/>
                <a:gd name="connsiteY30" fmla="*/ 43446 h 56971"/>
                <a:gd name="connsiteX31" fmla="*/ 63402 w 69858"/>
                <a:gd name="connsiteY31" fmla="*/ 51352 h 56971"/>
                <a:gd name="connsiteX32" fmla="*/ 65307 w 69858"/>
                <a:gd name="connsiteY32" fmla="*/ 53923 h 56971"/>
                <a:gd name="connsiteX33" fmla="*/ 63116 w 69858"/>
                <a:gd name="connsiteY33" fmla="*/ 52876 h 56971"/>
                <a:gd name="connsiteX34" fmla="*/ 44352 w 69858"/>
                <a:gd name="connsiteY34" fmla="*/ 44494 h 56971"/>
                <a:gd name="connsiteX35" fmla="*/ 38922 w 69858"/>
                <a:gd name="connsiteY35" fmla="*/ 42398 h 56971"/>
                <a:gd name="connsiteX36" fmla="*/ 2156 w 69858"/>
                <a:gd name="connsiteY36" fmla="*/ 21443 h 56971"/>
                <a:gd name="connsiteX37" fmla="*/ 3394 w 69858"/>
                <a:gd name="connsiteY37" fmla="*/ 15633 h 5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9858" h="56971">
                  <a:moveTo>
                    <a:pt x="38256" y="44398"/>
                  </a:moveTo>
                  <a:lnTo>
                    <a:pt x="43685" y="46494"/>
                  </a:lnTo>
                  <a:cubicBezTo>
                    <a:pt x="52448" y="49923"/>
                    <a:pt x="58639" y="52971"/>
                    <a:pt x="62354" y="54876"/>
                  </a:cubicBezTo>
                  <a:cubicBezTo>
                    <a:pt x="65497" y="56495"/>
                    <a:pt x="66640" y="56971"/>
                    <a:pt x="67307" y="56971"/>
                  </a:cubicBezTo>
                  <a:cubicBezTo>
                    <a:pt x="67497" y="56971"/>
                    <a:pt x="67688" y="56971"/>
                    <a:pt x="67878" y="56876"/>
                  </a:cubicBezTo>
                  <a:lnTo>
                    <a:pt x="68069" y="56781"/>
                  </a:lnTo>
                  <a:cubicBezTo>
                    <a:pt x="68259" y="56686"/>
                    <a:pt x="68259" y="56590"/>
                    <a:pt x="68354" y="56590"/>
                  </a:cubicBezTo>
                  <a:cubicBezTo>
                    <a:pt x="69117" y="55638"/>
                    <a:pt x="68545" y="54876"/>
                    <a:pt x="65116" y="50304"/>
                  </a:cubicBezTo>
                  <a:cubicBezTo>
                    <a:pt x="63687" y="48399"/>
                    <a:pt x="61687" y="45732"/>
                    <a:pt x="59306" y="42398"/>
                  </a:cubicBezTo>
                  <a:cubicBezTo>
                    <a:pt x="48066" y="26682"/>
                    <a:pt x="53305" y="21348"/>
                    <a:pt x="62163" y="12680"/>
                  </a:cubicBezTo>
                  <a:cubicBezTo>
                    <a:pt x="64164" y="10680"/>
                    <a:pt x="66259" y="8680"/>
                    <a:pt x="68354" y="6298"/>
                  </a:cubicBezTo>
                  <a:cubicBezTo>
                    <a:pt x="69783" y="4584"/>
                    <a:pt x="70260" y="3155"/>
                    <a:pt x="69498" y="2012"/>
                  </a:cubicBezTo>
                  <a:cubicBezTo>
                    <a:pt x="66259" y="-3322"/>
                    <a:pt x="35398" y="2965"/>
                    <a:pt x="9966" y="9061"/>
                  </a:cubicBezTo>
                  <a:cubicBezTo>
                    <a:pt x="6918" y="9823"/>
                    <a:pt x="4251" y="11442"/>
                    <a:pt x="2346" y="13728"/>
                  </a:cubicBezTo>
                  <a:lnTo>
                    <a:pt x="2346" y="13728"/>
                  </a:lnTo>
                  <a:lnTo>
                    <a:pt x="1775" y="14490"/>
                  </a:lnTo>
                  <a:lnTo>
                    <a:pt x="1775" y="14490"/>
                  </a:lnTo>
                  <a:cubicBezTo>
                    <a:pt x="1584" y="14680"/>
                    <a:pt x="1489" y="14871"/>
                    <a:pt x="1394" y="15157"/>
                  </a:cubicBezTo>
                  <a:lnTo>
                    <a:pt x="1299" y="15347"/>
                  </a:lnTo>
                  <a:lnTo>
                    <a:pt x="1299" y="15347"/>
                  </a:lnTo>
                  <a:cubicBezTo>
                    <a:pt x="-35" y="17633"/>
                    <a:pt x="-321" y="19919"/>
                    <a:pt x="346" y="22205"/>
                  </a:cubicBezTo>
                  <a:cubicBezTo>
                    <a:pt x="2823" y="30682"/>
                    <a:pt x="20063" y="37350"/>
                    <a:pt x="38256" y="44398"/>
                  </a:cubicBezTo>
                  <a:close/>
                  <a:moveTo>
                    <a:pt x="3394" y="15633"/>
                  </a:moveTo>
                  <a:cubicBezTo>
                    <a:pt x="5013" y="13347"/>
                    <a:pt x="7490" y="11632"/>
                    <a:pt x="10347" y="10966"/>
                  </a:cubicBezTo>
                  <a:cubicBezTo>
                    <a:pt x="37303" y="4393"/>
                    <a:pt x="54258" y="1822"/>
                    <a:pt x="62354" y="1822"/>
                  </a:cubicBezTo>
                  <a:cubicBezTo>
                    <a:pt x="65497" y="1822"/>
                    <a:pt x="67212" y="2203"/>
                    <a:pt x="67688" y="2965"/>
                  </a:cubicBezTo>
                  <a:cubicBezTo>
                    <a:pt x="67783" y="3155"/>
                    <a:pt x="67688" y="3822"/>
                    <a:pt x="66735" y="4870"/>
                  </a:cubicBezTo>
                  <a:cubicBezTo>
                    <a:pt x="64640" y="7251"/>
                    <a:pt x="62640" y="9251"/>
                    <a:pt x="60639" y="11156"/>
                  </a:cubicBezTo>
                  <a:cubicBezTo>
                    <a:pt x="56162" y="15538"/>
                    <a:pt x="52353" y="19348"/>
                    <a:pt x="51210" y="24205"/>
                  </a:cubicBezTo>
                  <a:cubicBezTo>
                    <a:pt x="50543" y="26777"/>
                    <a:pt x="50733" y="29539"/>
                    <a:pt x="51686" y="32587"/>
                  </a:cubicBezTo>
                  <a:cubicBezTo>
                    <a:pt x="52734" y="35731"/>
                    <a:pt x="54639" y="39350"/>
                    <a:pt x="57591" y="43446"/>
                  </a:cubicBezTo>
                  <a:cubicBezTo>
                    <a:pt x="59973" y="46780"/>
                    <a:pt x="61973" y="49447"/>
                    <a:pt x="63402" y="51352"/>
                  </a:cubicBezTo>
                  <a:cubicBezTo>
                    <a:pt x="64164" y="52304"/>
                    <a:pt x="64830" y="53257"/>
                    <a:pt x="65307" y="53923"/>
                  </a:cubicBezTo>
                  <a:cubicBezTo>
                    <a:pt x="64640" y="53638"/>
                    <a:pt x="63878" y="53257"/>
                    <a:pt x="63116" y="52876"/>
                  </a:cubicBezTo>
                  <a:cubicBezTo>
                    <a:pt x="59401" y="51066"/>
                    <a:pt x="53210" y="47923"/>
                    <a:pt x="44352" y="44494"/>
                  </a:cubicBezTo>
                  <a:lnTo>
                    <a:pt x="38922" y="42398"/>
                  </a:lnTo>
                  <a:cubicBezTo>
                    <a:pt x="21206" y="35540"/>
                    <a:pt x="4442" y="29063"/>
                    <a:pt x="2156" y="21443"/>
                  </a:cubicBezTo>
                  <a:cubicBezTo>
                    <a:pt x="1584" y="19633"/>
                    <a:pt x="1965" y="17728"/>
                    <a:pt x="3394" y="1563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00C93E1-C269-4E07-9254-4172FBA34002}"/>
                </a:ext>
              </a:extLst>
            </p:cNvPr>
            <p:cNvSpPr/>
            <p:nvPr/>
          </p:nvSpPr>
          <p:spPr>
            <a:xfrm>
              <a:off x="13071129" y="3341582"/>
              <a:ext cx="127639" cy="103871"/>
            </a:xfrm>
            <a:custGeom>
              <a:avLst/>
              <a:gdLst>
                <a:gd name="connsiteX0" fmla="*/ 70329 w 127639"/>
                <a:gd name="connsiteY0" fmla="*/ 80821 h 103871"/>
                <a:gd name="connsiteX1" fmla="*/ 70519 w 127639"/>
                <a:gd name="connsiteY1" fmla="*/ 80916 h 103871"/>
                <a:gd name="connsiteX2" fmla="*/ 80426 w 127639"/>
                <a:gd name="connsiteY2" fmla="*/ 84726 h 103871"/>
                <a:gd name="connsiteX3" fmla="*/ 115001 w 127639"/>
                <a:gd name="connsiteY3" fmla="*/ 100156 h 103871"/>
                <a:gd name="connsiteX4" fmla="*/ 123860 w 127639"/>
                <a:gd name="connsiteY4" fmla="*/ 103871 h 103871"/>
                <a:gd name="connsiteX5" fmla="*/ 125098 w 127639"/>
                <a:gd name="connsiteY5" fmla="*/ 103395 h 103871"/>
                <a:gd name="connsiteX6" fmla="*/ 119097 w 127639"/>
                <a:gd name="connsiteY6" fmla="*/ 92822 h 103871"/>
                <a:gd name="connsiteX7" fmla="*/ 108334 w 127639"/>
                <a:gd name="connsiteY7" fmla="*/ 78154 h 103871"/>
                <a:gd name="connsiteX8" fmla="*/ 113668 w 127639"/>
                <a:gd name="connsiteY8" fmla="*/ 22147 h 103871"/>
                <a:gd name="connsiteX9" fmla="*/ 125098 w 127639"/>
                <a:gd name="connsiteY9" fmla="*/ 10336 h 103871"/>
                <a:gd name="connsiteX10" fmla="*/ 127098 w 127639"/>
                <a:gd name="connsiteY10" fmla="*/ 3382 h 103871"/>
                <a:gd name="connsiteX11" fmla="*/ 17942 w 127639"/>
                <a:gd name="connsiteY11" fmla="*/ 16908 h 103871"/>
                <a:gd name="connsiteX12" fmla="*/ 3273 w 127639"/>
                <a:gd name="connsiteY12" fmla="*/ 26719 h 103871"/>
                <a:gd name="connsiteX13" fmla="*/ 606 w 127639"/>
                <a:gd name="connsiteY13" fmla="*/ 40244 h 103871"/>
                <a:gd name="connsiteX14" fmla="*/ 70329 w 127639"/>
                <a:gd name="connsiteY14" fmla="*/ 80821 h 103871"/>
                <a:gd name="connsiteX15" fmla="*/ 4987 w 127639"/>
                <a:gd name="connsiteY15" fmla="*/ 27957 h 103871"/>
                <a:gd name="connsiteX16" fmla="*/ 4987 w 127639"/>
                <a:gd name="connsiteY16" fmla="*/ 27957 h 103871"/>
                <a:gd name="connsiteX17" fmla="*/ 18418 w 127639"/>
                <a:gd name="connsiteY17" fmla="*/ 18908 h 103871"/>
                <a:gd name="connsiteX18" fmla="*/ 125288 w 127639"/>
                <a:gd name="connsiteY18" fmla="*/ 4430 h 103871"/>
                <a:gd name="connsiteX19" fmla="*/ 123478 w 127639"/>
                <a:gd name="connsiteY19" fmla="*/ 8907 h 103871"/>
                <a:gd name="connsiteX20" fmla="*/ 112144 w 127639"/>
                <a:gd name="connsiteY20" fmla="*/ 20623 h 103871"/>
                <a:gd name="connsiteX21" fmla="*/ 94903 w 127639"/>
                <a:gd name="connsiteY21" fmla="*/ 44435 h 103871"/>
                <a:gd name="connsiteX22" fmla="*/ 95856 w 127639"/>
                <a:gd name="connsiteY22" fmla="*/ 59485 h 103871"/>
                <a:gd name="connsiteX23" fmla="*/ 106619 w 127639"/>
                <a:gd name="connsiteY23" fmla="*/ 79297 h 103871"/>
                <a:gd name="connsiteX24" fmla="*/ 117478 w 127639"/>
                <a:gd name="connsiteY24" fmla="*/ 93965 h 103871"/>
                <a:gd name="connsiteX25" fmla="*/ 122812 w 127639"/>
                <a:gd name="connsiteY25" fmla="*/ 101299 h 103871"/>
                <a:gd name="connsiteX26" fmla="*/ 115954 w 127639"/>
                <a:gd name="connsiteY26" fmla="*/ 98061 h 103871"/>
                <a:gd name="connsiteX27" fmla="*/ 81283 w 127639"/>
                <a:gd name="connsiteY27" fmla="*/ 82535 h 103871"/>
                <a:gd name="connsiteX28" fmla="*/ 71853 w 127639"/>
                <a:gd name="connsiteY28" fmla="*/ 78916 h 103871"/>
                <a:gd name="connsiteX29" fmla="*/ 71186 w 127639"/>
                <a:gd name="connsiteY29" fmla="*/ 78630 h 103871"/>
                <a:gd name="connsiteX30" fmla="*/ 2606 w 127639"/>
                <a:gd name="connsiteY30" fmla="*/ 39387 h 103871"/>
                <a:gd name="connsiteX31" fmla="*/ 4987 w 127639"/>
                <a:gd name="connsiteY31" fmla="*/ 27957 h 10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39" h="103871">
                  <a:moveTo>
                    <a:pt x="70329" y="80821"/>
                  </a:moveTo>
                  <a:lnTo>
                    <a:pt x="70519" y="80916"/>
                  </a:lnTo>
                  <a:cubicBezTo>
                    <a:pt x="73758" y="82154"/>
                    <a:pt x="77092" y="83488"/>
                    <a:pt x="80426" y="84726"/>
                  </a:cubicBezTo>
                  <a:cubicBezTo>
                    <a:pt x="96618" y="91108"/>
                    <a:pt x="108143" y="96727"/>
                    <a:pt x="115001" y="100156"/>
                  </a:cubicBezTo>
                  <a:cubicBezTo>
                    <a:pt x="120240" y="102728"/>
                    <a:pt x="122621" y="103871"/>
                    <a:pt x="123860" y="103871"/>
                  </a:cubicBezTo>
                  <a:cubicBezTo>
                    <a:pt x="124526" y="103871"/>
                    <a:pt x="124812" y="103585"/>
                    <a:pt x="125098" y="103395"/>
                  </a:cubicBezTo>
                  <a:cubicBezTo>
                    <a:pt x="126145" y="102157"/>
                    <a:pt x="124907" y="100537"/>
                    <a:pt x="119097" y="92822"/>
                  </a:cubicBezTo>
                  <a:cubicBezTo>
                    <a:pt x="116430" y="89298"/>
                    <a:pt x="112715" y="84345"/>
                    <a:pt x="108334" y="78154"/>
                  </a:cubicBezTo>
                  <a:cubicBezTo>
                    <a:pt x="87093" y="48436"/>
                    <a:pt x="97094" y="38530"/>
                    <a:pt x="113668" y="22147"/>
                  </a:cubicBezTo>
                  <a:cubicBezTo>
                    <a:pt x="117383" y="18527"/>
                    <a:pt x="121193" y="14717"/>
                    <a:pt x="125098" y="10336"/>
                  </a:cubicBezTo>
                  <a:cubicBezTo>
                    <a:pt x="127574" y="7573"/>
                    <a:pt x="128241" y="5192"/>
                    <a:pt x="127098" y="3382"/>
                  </a:cubicBezTo>
                  <a:cubicBezTo>
                    <a:pt x="121097" y="-6524"/>
                    <a:pt x="56137" y="7573"/>
                    <a:pt x="17942" y="16908"/>
                  </a:cubicBezTo>
                  <a:cubicBezTo>
                    <a:pt x="11845" y="18432"/>
                    <a:pt x="6607" y="21861"/>
                    <a:pt x="3273" y="26719"/>
                  </a:cubicBezTo>
                  <a:cubicBezTo>
                    <a:pt x="130" y="31291"/>
                    <a:pt x="-727" y="35767"/>
                    <a:pt x="606" y="40244"/>
                  </a:cubicBezTo>
                  <a:cubicBezTo>
                    <a:pt x="5273" y="55579"/>
                    <a:pt x="36896" y="67867"/>
                    <a:pt x="70329" y="80821"/>
                  </a:cubicBezTo>
                  <a:close/>
                  <a:moveTo>
                    <a:pt x="4987" y="27957"/>
                  </a:moveTo>
                  <a:lnTo>
                    <a:pt x="4987" y="27957"/>
                  </a:lnTo>
                  <a:cubicBezTo>
                    <a:pt x="8036" y="23480"/>
                    <a:pt x="12798" y="20337"/>
                    <a:pt x="18418" y="18908"/>
                  </a:cubicBezTo>
                  <a:cubicBezTo>
                    <a:pt x="79664" y="4049"/>
                    <a:pt x="121669" y="-1666"/>
                    <a:pt x="125288" y="4430"/>
                  </a:cubicBezTo>
                  <a:cubicBezTo>
                    <a:pt x="126050" y="5668"/>
                    <a:pt x="124717" y="7573"/>
                    <a:pt x="123478" y="8907"/>
                  </a:cubicBezTo>
                  <a:cubicBezTo>
                    <a:pt x="119669" y="13288"/>
                    <a:pt x="115859" y="17003"/>
                    <a:pt x="112144" y="20623"/>
                  </a:cubicBezTo>
                  <a:cubicBezTo>
                    <a:pt x="103952" y="28719"/>
                    <a:pt x="96999" y="35577"/>
                    <a:pt x="94903" y="44435"/>
                  </a:cubicBezTo>
                  <a:cubicBezTo>
                    <a:pt x="93761" y="49102"/>
                    <a:pt x="94142" y="54055"/>
                    <a:pt x="95856" y="59485"/>
                  </a:cubicBezTo>
                  <a:cubicBezTo>
                    <a:pt x="97761" y="65295"/>
                    <a:pt x="101285" y="71772"/>
                    <a:pt x="106619" y="79297"/>
                  </a:cubicBezTo>
                  <a:cubicBezTo>
                    <a:pt x="111096" y="85583"/>
                    <a:pt x="114906" y="90631"/>
                    <a:pt x="117478" y="93965"/>
                  </a:cubicBezTo>
                  <a:cubicBezTo>
                    <a:pt x="119859" y="97108"/>
                    <a:pt x="121859" y="99871"/>
                    <a:pt x="122812" y="101299"/>
                  </a:cubicBezTo>
                  <a:cubicBezTo>
                    <a:pt x="121383" y="100728"/>
                    <a:pt x="118907" y="99490"/>
                    <a:pt x="115954" y="98061"/>
                  </a:cubicBezTo>
                  <a:cubicBezTo>
                    <a:pt x="109096" y="94632"/>
                    <a:pt x="97666" y="89012"/>
                    <a:pt x="81283" y="82535"/>
                  </a:cubicBezTo>
                  <a:cubicBezTo>
                    <a:pt x="78140" y="81297"/>
                    <a:pt x="74996" y="80059"/>
                    <a:pt x="71853" y="78916"/>
                  </a:cubicBezTo>
                  <a:lnTo>
                    <a:pt x="71186" y="78630"/>
                  </a:lnTo>
                  <a:cubicBezTo>
                    <a:pt x="38230" y="65866"/>
                    <a:pt x="7083" y="53674"/>
                    <a:pt x="2606" y="39387"/>
                  </a:cubicBezTo>
                  <a:cubicBezTo>
                    <a:pt x="1368" y="35767"/>
                    <a:pt x="2225" y="31957"/>
                    <a:pt x="4987" y="279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095C470-ACB7-409C-88DA-768B9009C309}"/>
                </a:ext>
              </a:extLst>
            </p:cNvPr>
            <p:cNvSpPr/>
            <p:nvPr/>
          </p:nvSpPr>
          <p:spPr>
            <a:xfrm>
              <a:off x="13042655" y="3321360"/>
              <a:ext cx="184787" cy="150667"/>
            </a:xfrm>
            <a:custGeom>
              <a:avLst/>
              <a:gdLst>
                <a:gd name="connsiteX0" fmla="*/ 25080 w 184787"/>
                <a:gd name="connsiteY0" fmla="*/ 24651 h 150667"/>
                <a:gd name="connsiteX1" fmla="*/ 124 w 184787"/>
                <a:gd name="connsiteY1" fmla="*/ 58180 h 150667"/>
                <a:gd name="connsiteX2" fmla="*/ 101756 w 184787"/>
                <a:gd name="connsiteY2" fmla="*/ 117044 h 150667"/>
                <a:gd name="connsiteX3" fmla="*/ 116520 w 184787"/>
                <a:gd name="connsiteY3" fmla="*/ 122759 h 150667"/>
                <a:gd name="connsiteX4" fmla="*/ 166907 w 184787"/>
                <a:gd name="connsiteY4" fmla="*/ 145238 h 150667"/>
                <a:gd name="connsiteX5" fmla="*/ 179671 w 184787"/>
                <a:gd name="connsiteY5" fmla="*/ 150667 h 150667"/>
                <a:gd name="connsiteX6" fmla="*/ 181099 w 184787"/>
                <a:gd name="connsiteY6" fmla="*/ 150096 h 150667"/>
                <a:gd name="connsiteX7" fmla="*/ 172432 w 184787"/>
                <a:gd name="connsiteY7" fmla="*/ 135237 h 150667"/>
                <a:gd name="connsiteX8" fmla="*/ 156715 w 184787"/>
                <a:gd name="connsiteY8" fmla="*/ 113806 h 150667"/>
                <a:gd name="connsiteX9" fmla="*/ 164526 w 184787"/>
                <a:gd name="connsiteY9" fmla="*/ 31510 h 150667"/>
                <a:gd name="connsiteX10" fmla="*/ 181195 w 184787"/>
                <a:gd name="connsiteY10" fmla="*/ 14269 h 150667"/>
                <a:gd name="connsiteX11" fmla="*/ 184147 w 184787"/>
                <a:gd name="connsiteY11" fmla="*/ 4554 h 150667"/>
                <a:gd name="connsiteX12" fmla="*/ 25080 w 184787"/>
                <a:gd name="connsiteY12" fmla="*/ 24651 h 150667"/>
                <a:gd name="connsiteX13" fmla="*/ 182147 w 184787"/>
                <a:gd name="connsiteY13" fmla="*/ 5887 h 150667"/>
                <a:gd name="connsiteX14" fmla="*/ 179480 w 184787"/>
                <a:gd name="connsiteY14" fmla="*/ 13031 h 150667"/>
                <a:gd name="connsiteX15" fmla="*/ 163002 w 184787"/>
                <a:gd name="connsiteY15" fmla="*/ 30176 h 150667"/>
                <a:gd name="connsiteX16" fmla="*/ 137856 w 184787"/>
                <a:gd name="connsiteY16" fmla="*/ 64656 h 150667"/>
                <a:gd name="connsiteX17" fmla="*/ 139285 w 184787"/>
                <a:gd name="connsiteY17" fmla="*/ 86373 h 150667"/>
                <a:gd name="connsiteX18" fmla="*/ 155001 w 184787"/>
                <a:gd name="connsiteY18" fmla="*/ 115234 h 150667"/>
                <a:gd name="connsiteX19" fmla="*/ 170812 w 184787"/>
                <a:gd name="connsiteY19" fmla="*/ 136665 h 150667"/>
                <a:gd name="connsiteX20" fmla="*/ 179194 w 184787"/>
                <a:gd name="connsiteY20" fmla="*/ 148477 h 150667"/>
                <a:gd name="connsiteX21" fmla="*/ 168050 w 184787"/>
                <a:gd name="connsiteY21" fmla="*/ 143333 h 150667"/>
                <a:gd name="connsiteX22" fmla="*/ 117472 w 184787"/>
                <a:gd name="connsiteY22" fmla="*/ 120759 h 150667"/>
                <a:gd name="connsiteX23" fmla="*/ 103947 w 184787"/>
                <a:gd name="connsiteY23" fmla="*/ 115520 h 150667"/>
                <a:gd name="connsiteX24" fmla="*/ 102709 w 184787"/>
                <a:gd name="connsiteY24" fmla="*/ 115044 h 150667"/>
                <a:gd name="connsiteX25" fmla="*/ 2315 w 184787"/>
                <a:gd name="connsiteY25" fmla="*/ 57513 h 150667"/>
                <a:gd name="connsiteX26" fmla="*/ 25747 w 184787"/>
                <a:gd name="connsiteY26" fmla="*/ 26747 h 150667"/>
                <a:gd name="connsiteX27" fmla="*/ 165669 w 184787"/>
                <a:gd name="connsiteY27" fmla="*/ 2077 h 150667"/>
                <a:gd name="connsiteX28" fmla="*/ 182147 w 184787"/>
                <a:gd name="connsiteY28" fmla="*/ 5887 h 15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787" h="150667">
                  <a:moveTo>
                    <a:pt x="25080" y="24651"/>
                  </a:moveTo>
                  <a:cubicBezTo>
                    <a:pt x="9745" y="28461"/>
                    <a:pt x="-1304" y="39606"/>
                    <a:pt x="124" y="58180"/>
                  </a:cubicBezTo>
                  <a:cubicBezTo>
                    <a:pt x="6982" y="80373"/>
                    <a:pt x="52988" y="98089"/>
                    <a:pt x="101756" y="117044"/>
                  </a:cubicBezTo>
                  <a:cubicBezTo>
                    <a:pt x="106614" y="118949"/>
                    <a:pt x="111567" y="120854"/>
                    <a:pt x="116520" y="122759"/>
                  </a:cubicBezTo>
                  <a:cubicBezTo>
                    <a:pt x="140237" y="132093"/>
                    <a:pt x="157001" y="140380"/>
                    <a:pt x="166907" y="145238"/>
                  </a:cubicBezTo>
                  <a:cubicBezTo>
                    <a:pt x="174527" y="148953"/>
                    <a:pt x="177956" y="150667"/>
                    <a:pt x="179671" y="150667"/>
                  </a:cubicBezTo>
                  <a:cubicBezTo>
                    <a:pt x="180433" y="150667"/>
                    <a:pt x="180814" y="150381"/>
                    <a:pt x="181099" y="150096"/>
                  </a:cubicBezTo>
                  <a:cubicBezTo>
                    <a:pt x="182338" y="148572"/>
                    <a:pt x="180433" y="146000"/>
                    <a:pt x="172432" y="135237"/>
                  </a:cubicBezTo>
                  <a:cubicBezTo>
                    <a:pt x="168526" y="129998"/>
                    <a:pt x="163193" y="122854"/>
                    <a:pt x="156715" y="113806"/>
                  </a:cubicBezTo>
                  <a:cubicBezTo>
                    <a:pt x="125473" y="70086"/>
                    <a:pt x="140999" y="54751"/>
                    <a:pt x="164526" y="31510"/>
                  </a:cubicBezTo>
                  <a:cubicBezTo>
                    <a:pt x="169955" y="26176"/>
                    <a:pt x="175480" y="20651"/>
                    <a:pt x="181195" y="14269"/>
                  </a:cubicBezTo>
                  <a:cubicBezTo>
                    <a:pt x="184624" y="10364"/>
                    <a:pt x="185576" y="7126"/>
                    <a:pt x="184147" y="4554"/>
                  </a:cubicBezTo>
                  <a:cubicBezTo>
                    <a:pt x="175099" y="-9924"/>
                    <a:pt x="69943" y="13793"/>
                    <a:pt x="25080" y="24651"/>
                  </a:cubicBezTo>
                  <a:close/>
                  <a:moveTo>
                    <a:pt x="182147" y="5887"/>
                  </a:moveTo>
                  <a:cubicBezTo>
                    <a:pt x="183385" y="7888"/>
                    <a:pt x="181385" y="10840"/>
                    <a:pt x="179480" y="13031"/>
                  </a:cubicBezTo>
                  <a:cubicBezTo>
                    <a:pt x="173860" y="19413"/>
                    <a:pt x="168336" y="24842"/>
                    <a:pt x="163002" y="30176"/>
                  </a:cubicBezTo>
                  <a:cubicBezTo>
                    <a:pt x="151191" y="41892"/>
                    <a:pt x="140904" y="51988"/>
                    <a:pt x="137856" y="64656"/>
                  </a:cubicBezTo>
                  <a:cubicBezTo>
                    <a:pt x="136237" y="71419"/>
                    <a:pt x="136713" y="78468"/>
                    <a:pt x="139285" y="86373"/>
                  </a:cubicBezTo>
                  <a:cubicBezTo>
                    <a:pt x="142047" y="94851"/>
                    <a:pt x="147095" y="104281"/>
                    <a:pt x="155001" y="115234"/>
                  </a:cubicBezTo>
                  <a:cubicBezTo>
                    <a:pt x="161478" y="124378"/>
                    <a:pt x="166907" y="131427"/>
                    <a:pt x="170812" y="136665"/>
                  </a:cubicBezTo>
                  <a:cubicBezTo>
                    <a:pt x="174908" y="142190"/>
                    <a:pt x="178337" y="146667"/>
                    <a:pt x="179194" y="148477"/>
                  </a:cubicBezTo>
                  <a:cubicBezTo>
                    <a:pt x="177480" y="148000"/>
                    <a:pt x="173098" y="145810"/>
                    <a:pt x="168050" y="143333"/>
                  </a:cubicBezTo>
                  <a:cubicBezTo>
                    <a:pt x="158049" y="138380"/>
                    <a:pt x="141285" y="130093"/>
                    <a:pt x="117472" y="120759"/>
                  </a:cubicBezTo>
                  <a:cubicBezTo>
                    <a:pt x="112996" y="118949"/>
                    <a:pt x="108424" y="117235"/>
                    <a:pt x="103947" y="115520"/>
                  </a:cubicBezTo>
                  <a:lnTo>
                    <a:pt x="102709" y="115044"/>
                  </a:lnTo>
                  <a:cubicBezTo>
                    <a:pt x="54417" y="96280"/>
                    <a:pt x="8887" y="78754"/>
                    <a:pt x="2315" y="57513"/>
                  </a:cubicBezTo>
                  <a:cubicBezTo>
                    <a:pt x="-6733" y="39606"/>
                    <a:pt x="15460" y="33986"/>
                    <a:pt x="25747" y="26747"/>
                  </a:cubicBezTo>
                  <a:cubicBezTo>
                    <a:pt x="56227" y="19318"/>
                    <a:pt x="130998" y="2077"/>
                    <a:pt x="165669" y="2077"/>
                  </a:cubicBezTo>
                  <a:cubicBezTo>
                    <a:pt x="177385" y="2077"/>
                    <a:pt x="181099" y="4173"/>
                    <a:pt x="182147" y="58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5E3838A-83F1-47F2-B47D-469E49AA55FB}"/>
                </a:ext>
              </a:extLst>
            </p:cNvPr>
            <p:cNvSpPr/>
            <p:nvPr/>
          </p:nvSpPr>
          <p:spPr>
            <a:xfrm>
              <a:off x="11776028" y="2546007"/>
              <a:ext cx="98618" cy="505967"/>
            </a:xfrm>
            <a:custGeom>
              <a:avLst/>
              <a:gdLst>
                <a:gd name="connsiteX0" fmla="*/ 11165 w 98618"/>
                <a:gd name="connsiteY0" fmla="*/ 311848 h 505967"/>
                <a:gd name="connsiteX1" fmla="*/ 42503 w 98618"/>
                <a:gd name="connsiteY1" fmla="*/ 505778 h 505967"/>
                <a:gd name="connsiteX2" fmla="*/ 44503 w 98618"/>
                <a:gd name="connsiteY2" fmla="*/ 505968 h 505967"/>
                <a:gd name="connsiteX3" fmla="*/ 78412 w 98618"/>
                <a:gd name="connsiteY3" fmla="*/ 465773 h 505967"/>
                <a:gd name="connsiteX4" fmla="*/ 69935 w 98618"/>
                <a:gd name="connsiteY4" fmla="*/ 180023 h 505967"/>
                <a:gd name="connsiteX5" fmla="*/ 7260 w 98618"/>
                <a:gd name="connsiteY5" fmla="*/ 3239 h 505967"/>
                <a:gd name="connsiteX6" fmla="*/ 5831 w 98618"/>
                <a:gd name="connsiteY6" fmla="*/ 0 h 505967"/>
                <a:gd name="connsiteX7" fmla="*/ 5355 w 98618"/>
                <a:gd name="connsiteY7" fmla="*/ 3524 h 505967"/>
                <a:gd name="connsiteX8" fmla="*/ 5355 w 98618"/>
                <a:gd name="connsiteY8" fmla="*/ 210407 h 505967"/>
                <a:gd name="connsiteX9" fmla="*/ 11165 w 98618"/>
                <a:gd name="connsiteY9" fmla="*/ 311848 h 505967"/>
                <a:gd name="connsiteX10" fmla="*/ 6879 w 98618"/>
                <a:gd name="connsiteY10" fmla="*/ 7429 h 505967"/>
                <a:gd name="connsiteX11" fmla="*/ 67935 w 98618"/>
                <a:gd name="connsiteY11" fmla="*/ 180499 h 505967"/>
                <a:gd name="connsiteX12" fmla="*/ 76602 w 98618"/>
                <a:gd name="connsiteY12" fmla="*/ 464820 h 505967"/>
                <a:gd name="connsiteX13" fmla="*/ 42884 w 98618"/>
                <a:gd name="connsiteY13" fmla="*/ 503682 h 505967"/>
                <a:gd name="connsiteX14" fmla="*/ 13166 w 98618"/>
                <a:gd name="connsiteY14" fmla="*/ 311658 h 505967"/>
                <a:gd name="connsiteX15" fmla="*/ 7260 w 98618"/>
                <a:gd name="connsiteY15" fmla="*/ 210121 h 505967"/>
                <a:gd name="connsiteX16" fmla="*/ 6879 w 98618"/>
                <a:gd name="connsiteY16" fmla="*/ 7429 h 5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618" h="505967">
                  <a:moveTo>
                    <a:pt x="11165" y="311848"/>
                  </a:moveTo>
                  <a:cubicBezTo>
                    <a:pt x="14880" y="404622"/>
                    <a:pt x="18690" y="500634"/>
                    <a:pt x="42503" y="505778"/>
                  </a:cubicBezTo>
                  <a:cubicBezTo>
                    <a:pt x="43169" y="505873"/>
                    <a:pt x="43836" y="505968"/>
                    <a:pt x="44503" y="505968"/>
                  </a:cubicBezTo>
                  <a:cubicBezTo>
                    <a:pt x="53838" y="505968"/>
                    <a:pt x="64982" y="492823"/>
                    <a:pt x="78412" y="465773"/>
                  </a:cubicBezTo>
                  <a:cubicBezTo>
                    <a:pt x="115750" y="390811"/>
                    <a:pt x="94414" y="268986"/>
                    <a:pt x="69935" y="180023"/>
                  </a:cubicBezTo>
                  <a:cubicBezTo>
                    <a:pt x="43455" y="83725"/>
                    <a:pt x="7641" y="4096"/>
                    <a:pt x="7260" y="3239"/>
                  </a:cubicBezTo>
                  <a:lnTo>
                    <a:pt x="5831" y="0"/>
                  </a:lnTo>
                  <a:lnTo>
                    <a:pt x="5355" y="3524"/>
                  </a:lnTo>
                  <a:cubicBezTo>
                    <a:pt x="5260" y="4477"/>
                    <a:pt x="-6646" y="101632"/>
                    <a:pt x="5355" y="210407"/>
                  </a:cubicBezTo>
                  <a:cubicBezTo>
                    <a:pt x="8213" y="236696"/>
                    <a:pt x="9642" y="273177"/>
                    <a:pt x="11165" y="311848"/>
                  </a:cubicBezTo>
                  <a:close/>
                  <a:moveTo>
                    <a:pt x="6879" y="7429"/>
                  </a:moveTo>
                  <a:cubicBezTo>
                    <a:pt x="13928" y="23622"/>
                    <a:pt x="44598" y="95536"/>
                    <a:pt x="67935" y="180499"/>
                  </a:cubicBezTo>
                  <a:cubicBezTo>
                    <a:pt x="92318" y="269177"/>
                    <a:pt x="113655" y="390430"/>
                    <a:pt x="76602" y="464820"/>
                  </a:cubicBezTo>
                  <a:cubicBezTo>
                    <a:pt x="62886" y="492442"/>
                    <a:pt x="51456" y="505587"/>
                    <a:pt x="42884" y="503682"/>
                  </a:cubicBezTo>
                  <a:cubicBezTo>
                    <a:pt x="20690" y="498919"/>
                    <a:pt x="16690" y="399478"/>
                    <a:pt x="13166" y="311658"/>
                  </a:cubicBezTo>
                  <a:cubicBezTo>
                    <a:pt x="11642" y="272986"/>
                    <a:pt x="10213" y="236506"/>
                    <a:pt x="7260" y="210121"/>
                  </a:cubicBezTo>
                  <a:cubicBezTo>
                    <a:pt x="-3312" y="113538"/>
                    <a:pt x="4879" y="26098"/>
                    <a:pt x="6879" y="742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13419BE-6E41-47B9-B238-C35DB793D4EF}"/>
                </a:ext>
              </a:extLst>
            </p:cNvPr>
            <p:cNvSpPr/>
            <p:nvPr/>
          </p:nvSpPr>
          <p:spPr>
            <a:xfrm>
              <a:off x="11179023" y="2053945"/>
              <a:ext cx="1161001" cy="1275968"/>
            </a:xfrm>
            <a:custGeom>
              <a:avLst/>
              <a:gdLst>
                <a:gd name="connsiteX0" fmla="*/ 50386 w 1161001"/>
                <a:gd name="connsiteY0" fmla="*/ 110014 h 1275968"/>
                <a:gd name="connsiteX1" fmla="*/ 179831 w 1161001"/>
                <a:gd name="connsiteY1" fmla="*/ 174689 h 1275968"/>
                <a:gd name="connsiteX2" fmla="*/ 432910 w 1161001"/>
                <a:gd name="connsiteY2" fmla="*/ 328708 h 1275968"/>
                <a:gd name="connsiteX3" fmla="*/ 498157 w 1161001"/>
                <a:gd name="connsiteY3" fmla="*/ 674561 h 1275968"/>
                <a:gd name="connsiteX4" fmla="*/ 457294 w 1161001"/>
                <a:gd name="connsiteY4" fmla="*/ 942689 h 1275968"/>
                <a:gd name="connsiteX5" fmla="*/ 480726 w 1161001"/>
                <a:gd name="connsiteY5" fmla="*/ 945642 h 1275968"/>
                <a:gd name="connsiteX6" fmla="*/ 522255 w 1161001"/>
                <a:gd name="connsiteY6" fmla="*/ 952310 h 1275968"/>
                <a:gd name="connsiteX7" fmla="*/ 577024 w 1161001"/>
                <a:gd name="connsiteY7" fmla="*/ 1122236 h 1275968"/>
                <a:gd name="connsiteX8" fmla="*/ 633412 w 1161001"/>
                <a:gd name="connsiteY8" fmla="*/ 1275969 h 1275968"/>
                <a:gd name="connsiteX9" fmla="*/ 724090 w 1161001"/>
                <a:gd name="connsiteY9" fmla="*/ 1143000 h 1275968"/>
                <a:gd name="connsiteX10" fmla="*/ 770667 w 1161001"/>
                <a:gd name="connsiteY10" fmla="*/ 1001649 h 1275968"/>
                <a:gd name="connsiteX11" fmla="*/ 766857 w 1161001"/>
                <a:gd name="connsiteY11" fmla="*/ 671798 h 1275968"/>
                <a:gd name="connsiteX12" fmla="*/ 724090 w 1161001"/>
                <a:gd name="connsiteY12" fmla="*/ 486728 h 1275968"/>
                <a:gd name="connsiteX13" fmla="*/ 846772 w 1161001"/>
                <a:gd name="connsiteY13" fmla="*/ 191738 h 1275968"/>
                <a:gd name="connsiteX14" fmla="*/ 1074038 w 1161001"/>
                <a:gd name="connsiteY14" fmla="*/ 35433 h 1275968"/>
                <a:gd name="connsiteX15" fmla="*/ 1161001 w 1161001"/>
                <a:gd name="connsiteY15" fmla="*/ 29718 h 1275968"/>
                <a:gd name="connsiteX16" fmla="*/ 1148809 w 1161001"/>
                <a:gd name="connsiteY16" fmla="*/ 25622 h 1275968"/>
                <a:gd name="connsiteX17" fmla="*/ 1072800 w 1161001"/>
                <a:gd name="connsiteY17" fmla="*/ 31909 h 1275968"/>
                <a:gd name="connsiteX18" fmla="*/ 844105 w 1161001"/>
                <a:gd name="connsiteY18" fmla="*/ 189167 h 1275968"/>
                <a:gd name="connsiteX19" fmla="*/ 720375 w 1161001"/>
                <a:gd name="connsiteY19" fmla="*/ 487204 h 1275968"/>
                <a:gd name="connsiteX20" fmla="*/ 763333 w 1161001"/>
                <a:gd name="connsiteY20" fmla="*/ 673037 h 1275968"/>
                <a:gd name="connsiteX21" fmla="*/ 767048 w 1161001"/>
                <a:gd name="connsiteY21" fmla="*/ 1000697 h 1275968"/>
                <a:gd name="connsiteX22" fmla="*/ 722090 w 1161001"/>
                <a:gd name="connsiteY22" fmla="*/ 1137476 h 1275968"/>
                <a:gd name="connsiteX23" fmla="*/ 633698 w 1161001"/>
                <a:gd name="connsiteY23" fmla="*/ 1272254 h 1275968"/>
                <a:gd name="connsiteX24" fmla="*/ 580834 w 1161001"/>
                <a:gd name="connsiteY24" fmla="*/ 1121950 h 1275968"/>
                <a:gd name="connsiteX25" fmla="*/ 524541 w 1161001"/>
                <a:gd name="connsiteY25" fmla="*/ 949452 h 1275968"/>
                <a:gd name="connsiteX26" fmla="*/ 480155 w 1161001"/>
                <a:gd name="connsiteY26" fmla="*/ 942023 h 1275968"/>
                <a:gd name="connsiteX27" fmla="*/ 460152 w 1161001"/>
                <a:gd name="connsiteY27" fmla="*/ 940213 h 1275968"/>
                <a:gd name="connsiteX28" fmla="*/ 501967 w 1161001"/>
                <a:gd name="connsiteY28" fmla="*/ 675513 h 1275968"/>
                <a:gd name="connsiteX29" fmla="*/ 435863 w 1161001"/>
                <a:gd name="connsiteY29" fmla="*/ 326231 h 1275968"/>
                <a:gd name="connsiteX30" fmla="*/ 181451 w 1161001"/>
                <a:gd name="connsiteY30" fmla="*/ 171260 h 1275968"/>
                <a:gd name="connsiteX31" fmla="*/ 4000 w 1161001"/>
                <a:gd name="connsiteY31" fmla="*/ 23908 h 1275968"/>
                <a:gd name="connsiteX32" fmla="*/ 6667 w 1161001"/>
                <a:gd name="connsiteY32" fmla="*/ 0 h 1275968"/>
                <a:gd name="connsiteX33" fmla="*/ 2761 w 1161001"/>
                <a:gd name="connsiteY33" fmla="*/ 1143 h 1275968"/>
                <a:gd name="connsiteX34" fmla="*/ 285 w 1161001"/>
                <a:gd name="connsiteY34" fmla="*/ 23622 h 1275968"/>
                <a:gd name="connsiteX35" fmla="*/ 50386 w 1161001"/>
                <a:gd name="connsiteY35" fmla="*/ 110014 h 1275968"/>
                <a:gd name="connsiteX36" fmla="*/ 747521 w 1161001"/>
                <a:gd name="connsiteY36" fmla="*/ 1070705 h 1275968"/>
                <a:gd name="connsiteX37" fmla="*/ 654748 w 1161001"/>
                <a:gd name="connsiteY37" fmla="*/ 1264920 h 1275968"/>
                <a:gd name="connsiteX38" fmla="*/ 747521 w 1161001"/>
                <a:gd name="connsiteY38" fmla="*/ 1070705 h 127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61001" h="1275968">
                  <a:moveTo>
                    <a:pt x="50386" y="110014"/>
                  </a:moveTo>
                  <a:cubicBezTo>
                    <a:pt x="83248" y="133255"/>
                    <a:pt x="130206" y="153353"/>
                    <a:pt x="179831" y="174689"/>
                  </a:cubicBezTo>
                  <a:cubicBezTo>
                    <a:pt x="266699" y="211931"/>
                    <a:pt x="365188" y="254222"/>
                    <a:pt x="432910" y="328708"/>
                  </a:cubicBezTo>
                  <a:cubicBezTo>
                    <a:pt x="511301" y="414909"/>
                    <a:pt x="532637" y="528066"/>
                    <a:pt x="498157" y="674561"/>
                  </a:cubicBezTo>
                  <a:cubicBezTo>
                    <a:pt x="448531" y="885158"/>
                    <a:pt x="445484" y="930116"/>
                    <a:pt x="457294" y="942689"/>
                  </a:cubicBezTo>
                  <a:cubicBezTo>
                    <a:pt x="462724" y="948500"/>
                    <a:pt x="471106" y="947166"/>
                    <a:pt x="480726" y="945642"/>
                  </a:cubicBezTo>
                  <a:cubicBezTo>
                    <a:pt x="492727" y="943642"/>
                    <a:pt x="507586" y="941261"/>
                    <a:pt x="522255" y="952310"/>
                  </a:cubicBezTo>
                  <a:cubicBezTo>
                    <a:pt x="548163" y="971931"/>
                    <a:pt x="566070" y="1027462"/>
                    <a:pt x="577024" y="1122236"/>
                  </a:cubicBezTo>
                  <a:cubicBezTo>
                    <a:pt x="588644" y="1222248"/>
                    <a:pt x="607599" y="1273874"/>
                    <a:pt x="633412" y="1275969"/>
                  </a:cubicBezTo>
                  <a:cubicBezTo>
                    <a:pt x="685799" y="1257205"/>
                    <a:pt x="702468" y="1185005"/>
                    <a:pt x="724090" y="1143000"/>
                  </a:cubicBezTo>
                  <a:cubicBezTo>
                    <a:pt x="750188" y="1075849"/>
                    <a:pt x="769143" y="1007269"/>
                    <a:pt x="770667" y="1001649"/>
                  </a:cubicBezTo>
                  <a:cubicBezTo>
                    <a:pt x="818959" y="828008"/>
                    <a:pt x="796003" y="759047"/>
                    <a:pt x="766857" y="671798"/>
                  </a:cubicBezTo>
                  <a:cubicBezTo>
                    <a:pt x="750760" y="623411"/>
                    <a:pt x="732472" y="568547"/>
                    <a:pt x="724090" y="486728"/>
                  </a:cubicBezTo>
                  <a:cubicBezTo>
                    <a:pt x="711326" y="362426"/>
                    <a:pt x="783716" y="257651"/>
                    <a:pt x="846772" y="191738"/>
                  </a:cubicBezTo>
                  <a:cubicBezTo>
                    <a:pt x="922400" y="112586"/>
                    <a:pt x="1015364" y="56198"/>
                    <a:pt x="1074038" y="35433"/>
                  </a:cubicBezTo>
                  <a:cubicBezTo>
                    <a:pt x="1096232" y="27623"/>
                    <a:pt x="1126045" y="26861"/>
                    <a:pt x="1161001" y="29718"/>
                  </a:cubicBezTo>
                  <a:cubicBezTo>
                    <a:pt x="1157001" y="28289"/>
                    <a:pt x="1152810" y="27051"/>
                    <a:pt x="1148809" y="25622"/>
                  </a:cubicBezTo>
                  <a:cubicBezTo>
                    <a:pt x="1119091" y="24003"/>
                    <a:pt x="1092612" y="24860"/>
                    <a:pt x="1072800" y="31909"/>
                  </a:cubicBezTo>
                  <a:cubicBezTo>
                    <a:pt x="1013745" y="52769"/>
                    <a:pt x="920114" y="109538"/>
                    <a:pt x="844105" y="189167"/>
                  </a:cubicBezTo>
                  <a:cubicBezTo>
                    <a:pt x="780573" y="255651"/>
                    <a:pt x="707516" y="361379"/>
                    <a:pt x="720375" y="487204"/>
                  </a:cubicBezTo>
                  <a:cubicBezTo>
                    <a:pt x="728757" y="569405"/>
                    <a:pt x="747140" y="624459"/>
                    <a:pt x="763333" y="673037"/>
                  </a:cubicBezTo>
                  <a:cubicBezTo>
                    <a:pt x="792194" y="759714"/>
                    <a:pt x="814958" y="828199"/>
                    <a:pt x="767048" y="1000697"/>
                  </a:cubicBezTo>
                  <a:cubicBezTo>
                    <a:pt x="766666" y="1002030"/>
                    <a:pt x="747902" y="1069943"/>
                    <a:pt x="722090" y="1137476"/>
                  </a:cubicBezTo>
                  <a:cubicBezTo>
                    <a:pt x="696944" y="1185101"/>
                    <a:pt x="691419" y="1246156"/>
                    <a:pt x="633698" y="1272254"/>
                  </a:cubicBezTo>
                  <a:cubicBezTo>
                    <a:pt x="609980" y="1270445"/>
                    <a:pt x="592169" y="1219867"/>
                    <a:pt x="580834" y="1121950"/>
                  </a:cubicBezTo>
                  <a:cubicBezTo>
                    <a:pt x="569690" y="1026128"/>
                    <a:pt x="551306" y="969740"/>
                    <a:pt x="524541" y="949452"/>
                  </a:cubicBezTo>
                  <a:cubicBezTo>
                    <a:pt x="508634" y="937451"/>
                    <a:pt x="492823" y="940022"/>
                    <a:pt x="480155" y="942023"/>
                  </a:cubicBezTo>
                  <a:cubicBezTo>
                    <a:pt x="471201" y="943451"/>
                    <a:pt x="464248" y="944594"/>
                    <a:pt x="460152" y="940213"/>
                  </a:cubicBezTo>
                  <a:cubicBezTo>
                    <a:pt x="447769" y="926878"/>
                    <a:pt x="457866" y="862584"/>
                    <a:pt x="501967" y="675513"/>
                  </a:cubicBezTo>
                  <a:cubicBezTo>
                    <a:pt x="536733" y="527685"/>
                    <a:pt x="515111" y="413480"/>
                    <a:pt x="435863" y="326231"/>
                  </a:cubicBezTo>
                  <a:cubicBezTo>
                    <a:pt x="367569" y="251174"/>
                    <a:pt x="268699" y="208693"/>
                    <a:pt x="181451" y="171260"/>
                  </a:cubicBezTo>
                  <a:cubicBezTo>
                    <a:pt x="79438" y="127445"/>
                    <a:pt x="-1144" y="92869"/>
                    <a:pt x="4000" y="23908"/>
                  </a:cubicBezTo>
                  <a:cubicBezTo>
                    <a:pt x="4666" y="15335"/>
                    <a:pt x="5810" y="8192"/>
                    <a:pt x="6667" y="0"/>
                  </a:cubicBezTo>
                  <a:cubicBezTo>
                    <a:pt x="5333" y="381"/>
                    <a:pt x="4000" y="762"/>
                    <a:pt x="2761" y="1143"/>
                  </a:cubicBezTo>
                  <a:cubicBezTo>
                    <a:pt x="1999" y="8763"/>
                    <a:pt x="856" y="15526"/>
                    <a:pt x="285" y="23622"/>
                  </a:cubicBezTo>
                  <a:cubicBezTo>
                    <a:pt x="-2382" y="56483"/>
                    <a:pt x="13620" y="83915"/>
                    <a:pt x="50386" y="110014"/>
                  </a:cubicBezTo>
                  <a:close/>
                  <a:moveTo>
                    <a:pt x="747521" y="1070705"/>
                  </a:moveTo>
                  <a:cubicBezTo>
                    <a:pt x="725423" y="1138523"/>
                    <a:pt x="689323" y="1235297"/>
                    <a:pt x="654748" y="1264920"/>
                  </a:cubicBezTo>
                  <a:cubicBezTo>
                    <a:pt x="689038" y="1235012"/>
                    <a:pt x="725328" y="1138333"/>
                    <a:pt x="747521" y="107070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D5CDFBF-4C80-4874-8660-CF7CDE231861}"/>
                </a:ext>
              </a:extLst>
            </p:cNvPr>
            <p:cNvSpPr/>
            <p:nvPr/>
          </p:nvSpPr>
          <p:spPr>
            <a:xfrm>
              <a:off x="11208455" y="1994700"/>
              <a:ext cx="781335" cy="1229867"/>
            </a:xfrm>
            <a:custGeom>
              <a:avLst/>
              <a:gdLst>
                <a:gd name="connsiteX0" fmla="*/ 68199 w 781335"/>
                <a:gd name="connsiteY0" fmla="*/ 155258 h 1229867"/>
                <a:gd name="connsiteX1" fmla="*/ 222980 w 781335"/>
                <a:gd name="connsiteY1" fmla="*/ 235553 h 1229867"/>
                <a:gd name="connsiteX2" fmla="*/ 497300 w 781335"/>
                <a:gd name="connsiteY2" fmla="*/ 731520 h 1229867"/>
                <a:gd name="connsiteX3" fmla="*/ 475393 w 781335"/>
                <a:gd name="connsiteY3" fmla="*/ 884682 h 1229867"/>
                <a:gd name="connsiteX4" fmla="*/ 469392 w 781335"/>
                <a:gd name="connsiteY4" fmla="*/ 947452 h 1229867"/>
                <a:gd name="connsiteX5" fmla="*/ 475679 w 781335"/>
                <a:gd name="connsiteY5" fmla="*/ 941451 h 1229867"/>
                <a:gd name="connsiteX6" fmla="*/ 496824 w 781335"/>
                <a:gd name="connsiteY6" fmla="*/ 923354 h 1229867"/>
                <a:gd name="connsiteX7" fmla="*/ 542639 w 781335"/>
                <a:gd name="connsiteY7" fmla="*/ 1042797 h 1229867"/>
                <a:gd name="connsiteX8" fmla="*/ 620078 w 781335"/>
                <a:gd name="connsiteY8" fmla="*/ 1229868 h 1229867"/>
                <a:gd name="connsiteX9" fmla="*/ 621316 w 781335"/>
                <a:gd name="connsiteY9" fmla="*/ 1229868 h 1229867"/>
                <a:gd name="connsiteX10" fmla="*/ 706088 w 781335"/>
                <a:gd name="connsiteY10" fmla="*/ 1076135 h 1229867"/>
                <a:gd name="connsiteX11" fmla="*/ 723138 w 781335"/>
                <a:gd name="connsiteY11" fmla="*/ 794099 h 1229867"/>
                <a:gd name="connsiteX12" fmla="*/ 714184 w 781335"/>
                <a:gd name="connsiteY12" fmla="*/ 764953 h 1229867"/>
                <a:gd name="connsiteX13" fmla="*/ 636175 w 781335"/>
                <a:gd name="connsiteY13" fmla="*/ 430625 h 1229867"/>
                <a:gd name="connsiteX14" fmla="*/ 705612 w 781335"/>
                <a:gd name="connsiteY14" fmla="*/ 58388 h 1229867"/>
                <a:gd name="connsiteX15" fmla="*/ 781336 w 781335"/>
                <a:gd name="connsiteY15" fmla="*/ 762 h 1229867"/>
                <a:gd name="connsiteX16" fmla="*/ 774954 w 781335"/>
                <a:gd name="connsiteY16" fmla="*/ 0 h 1229867"/>
                <a:gd name="connsiteX17" fmla="*/ 702755 w 781335"/>
                <a:gd name="connsiteY17" fmla="*/ 55912 h 1229867"/>
                <a:gd name="connsiteX18" fmla="*/ 632365 w 781335"/>
                <a:gd name="connsiteY18" fmla="*/ 431102 h 1229867"/>
                <a:gd name="connsiteX19" fmla="*/ 710565 w 781335"/>
                <a:gd name="connsiteY19" fmla="*/ 766286 h 1229867"/>
                <a:gd name="connsiteX20" fmla="*/ 719423 w 781335"/>
                <a:gd name="connsiteY20" fmla="*/ 795147 h 1229867"/>
                <a:gd name="connsiteX21" fmla="*/ 702469 w 781335"/>
                <a:gd name="connsiteY21" fmla="*/ 1074992 h 1229867"/>
                <a:gd name="connsiteX22" fmla="*/ 620268 w 781335"/>
                <a:gd name="connsiteY22" fmla="*/ 1226058 h 1229867"/>
                <a:gd name="connsiteX23" fmla="*/ 546354 w 781335"/>
                <a:gd name="connsiteY23" fmla="*/ 1042035 h 1229867"/>
                <a:gd name="connsiteX24" fmla="*/ 497491 w 781335"/>
                <a:gd name="connsiteY24" fmla="*/ 919544 h 1229867"/>
                <a:gd name="connsiteX25" fmla="*/ 472440 w 781335"/>
                <a:gd name="connsiteY25" fmla="*/ 939451 h 1229867"/>
                <a:gd name="connsiteX26" fmla="*/ 471488 w 781335"/>
                <a:gd name="connsiteY26" fmla="*/ 941070 h 1229867"/>
                <a:gd name="connsiteX27" fmla="*/ 479108 w 781335"/>
                <a:gd name="connsiteY27" fmla="*/ 885349 h 1229867"/>
                <a:gd name="connsiteX28" fmla="*/ 501015 w 781335"/>
                <a:gd name="connsiteY28" fmla="*/ 732187 h 1229867"/>
                <a:gd name="connsiteX29" fmla="*/ 224504 w 781335"/>
                <a:gd name="connsiteY29" fmla="*/ 232315 h 1229867"/>
                <a:gd name="connsiteX30" fmla="*/ 70199 w 781335"/>
                <a:gd name="connsiteY30" fmla="*/ 152210 h 1229867"/>
                <a:gd name="connsiteX31" fmla="*/ 3715 w 781335"/>
                <a:gd name="connsiteY31" fmla="*/ 51721 h 1229867"/>
                <a:gd name="connsiteX32" fmla="*/ 0 w 781335"/>
                <a:gd name="connsiteY32" fmla="*/ 52769 h 1229867"/>
                <a:gd name="connsiteX33" fmla="*/ 68199 w 781335"/>
                <a:gd name="connsiteY33" fmla="*/ 155258 h 1229867"/>
                <a:gd name="connsiteX34" fmla="*/ 666845 w 781335"/>
                <a:gd name="connsiteY34" fmla="*/ 1176814 h 1229867"/>
                <a:gd name="connsiteX35" fmla="*/ 651701 w 781335"/>
                <a:gd name="connsiteY35" fmla="*/ 1204341 h 1229867"/>
                <a:gd name="connsiteX36" fmla="*/ 666845 w 781335"/>
                <a:gd name="connsiteY36" fmla="*/ 1176814 h 1229867"/>
                <a:gd name="connsiteX37" fmla="*/ 603695 w 781335"/>
                <a:gd name="connsiteY37" fmla="*/ 1219010 h 1229867"/>
                <a:gd name="connsiteX38" fmla="*/ 573881 w 781335"/>
                <a:gd name="connsiteY38" fmla="*/ 1160431 h 1229867"/>
                <a:gd name="connsiteX39" fmla="*/ 603695 w 781335"/>
                <a:gd name="connsiteY39" fmla="*/ 1219010 h 12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1335" h="1229867">
                  <a:moveTo>
                    <a:pt x="68199" y="155258"/>
                  </a:moveTo>
                  <a:cubicBezTo>
                    <a:pt x="118777" y="187928"/>
                    <a:pt x="171736" y="212122"/>
                    <a:pt x="222980" y="235553"/>
                  </a:cubicBezTo>
                  <a:cubicBezTo>
                    <a:pt x="396050" y="314706"/>
                    <a:pt x="545592" y="383096"/>
                    <a:pt x="497300" y="731520"/>
                  </a:cubicBezTo>
                  <a:cubicBezTo>
                    <a:pt x="487394" y="803434"/>
                    <a:pt x="480155" y="852297"/>
                    <a:pt x="475393" y="884682"/>
                  </a:cubicBezTo>
                  <a:cubicBezTo>
                    <a:pt x="466534" y="945166"/>
                    <a:pt x="466439" y="946309"/>
                    <a:pt x="469392" y="947452"/>
                  </a:cubicBezTo>
                  <a:cubicBezTo>
                    <a:pt x="471583" y="948214"/>
                    <a:pt x="472821" y="946118"/>
                    <a:pt x="475679" y="941451"/>
                  </a:cubicBezTo>
                  <a:cubicBezTo>
                    <a:pt x="480250" y="934022"/>
                    <a:pt x="487871" y="921639"/>
                    <a:pt x="496824" y="923354"/>
                  </a:cubicBezTo>
                  <a:cubicBezTo>
                    <a:pt x="512540" y="926211"/>
                    <a:pt x="527876" y="966407"/>
                    <a:pt x="542639" y="1042797"/>
                  </a:cubicBezTo>
                  <a:cubicBezTo>
                    <a:pt x="566547" y="1167003"/>
                    <a:pt x="591884" y="1228154"/>
                    <a:pt x="620078" y="1229868"/>
                  </a:cubicBezTo>
                  <a:cubicBezTo>
                    <a:pt x="620459" y="1229868"/>
                    <a:pt x="620935" y="1229868"/>
                    <a:pt x="621316" y="1229868"/>
                  </a:cubicBezTo>
                  <a:cubicBezTo>
                    <a:pt x="654082" y="1229868"/>
                    <a:pt x="682276" y="1150525"/>
                    <a:pt x="706088" y="1076135"/>
                  </a:cubicBezTo>
                  <a:cubicBezTo>
                    <a:pt x="742664" y="962025"/>
                    <a:pt x="747617" y="880301"/>
                    <a:pt x="723138" y="794099"/>
                  </a:cubicBezTo>
                  <a:cubicBezTo>
                    <a:pt x="721233" y="787241"/>
                    <a:pt x="718090" y="777431"/>
                    <a:pt x="714184" y="764953"/>
                  </a:cubicBezTo>
                  <a:cubicBezTo>
                    <a:pt x="694277" y="701421"/>
                    <a:pt x="652844" y="569119"/>
                    <a:pt x="636175" y="430625"/>
                  </a:cubicBezTo>
                  <a:cubicBezTo>
                    <a:pt x="615601" y="259652"/>
                    <a:pt x="638937" y="134398"/>
                    <a:pt x="705612" y="58388"/>
                  </a:cubicBezTo>
                  <a:cubicBezTo>
                    <a:pt x="728282" y="32576"/>
                    <a:pt x="753999" y="14669"/>
                    <a:pt x="781336" y="762"/>
                  </a:cubicBezTo>
                  <a:cubicBezTo>
                    <a:pt x="779240" y="476"/>
                    <a:pt x="777050" y="286"/>
                    <a:pt x="774954" y="0"/>
                  </a:cubicBezTo>
                  <a:cubicBezTo>
                    <a:pt x="749046" y="13907"/>
                    <a:pt x="724472" y="31242"/>
                    <a:pt x="702755" y="55912"/>
                  </a:cubicBezTo>
                  <a:cubicBezTo>
                    <a:pt x="635318" y="132874"/>
                    <a:pt x="611600" y="259080"/>
                    <a:pt x="632365" y="431102"/>
                  </a:cubicBezTo>
                  <a:cubicBezTo>
                    <a:pt x="649129" y="569976"/>
                    <a:pt x="690563" y="702469"/>
                    <a:pt x="710565" y="766286"/>
                  </a:cubicBezTo>
                  <a:cubicBezTo>
                    <a:pt x="714470" y="778669"/>
                    <a:pt x="717518" y="788480"/>
                    <a:pt x="719423" y="795147"/>
                  </a:cubicBezTo>
                  <a:cubicBezTo>
                    <a:pt x="743617" y="880586"/>
                    <a:pt x="738759" y="961739"/>
                    <a:pt x="702469" y="1074992"/>
                  </a:cubicBezTo>
                  <a:cubicBezTo>
                    <a:pt x="676942" y="1154525"/>
                    <a:pt x="649415" y="1227868"/>
                    <a:pt x="620268" y="1226058"/>
                  </a:cubicBezTo>
                  <a:cubicBezTo>
                    <a:pt x="594455" y="1224534"/>
                    <a:pt x="569595" y="1162622"/>
                    <a:pt x="546354" y="1042035"/>
                  </a:cubicBezTo>
                  <a:cubicBezTo>
                    <a:pt x="531305" y="963930"/>
                    <a:pt x="514921" y="922687"/>
                    <a:pt x="497491" y="919544"/>
                  </a:cubicBezTo>
                  <a:cubicBezTo>
                    <a:pt x="485870" y="917448"/>
                    <a:pt x="477488" y="931164"/>
                    <a:pt x="472440" y="939451"/>
                  </a:cubicBezTo>
                  <a:cubicBezTo>
                    <a:pt x="472154" y="939927"/>
                    <a:pt x="471773" y="940499"/>
                    <a:pt x="471488" y="941070"/>
                  </a:cubicBezTo>
                  <a:cubicBezTo>
                    <a:pt x="472059" y="933736"/>
                    <a:pt x="474631" y="915829"/>
                    <a:pt x="479108" y="885349"/>
                  </a:cubicBezTo>
                  <a:cubicBezTo>
                    <a:pt x="483870" y="852964"/>
                    <a:pt x="491109" y="803910"/>
                    <a:pt x="501015" y="732187"/>
                  </a:cubicBezTo>
                  <a:cubicBezTo>
                    <a:pt x="549688" y="381000"/>
                    <a:pt x="399002" y="312134"/>
                    <a:pt x="224504" y="232315"/>
                  </a:cubicBezTo>
                  <a:cubicBezTo>
                    <a:pt x="173450" y="208883"/>
                    <a:pt x="120587" y="184785"/>
                    <a:pt x="70199" y="152210"/>
                  </a:cubicBezTo>
                  <a:cubicBezTo>
                    <a:pt x="26575" y="124016"/>
                    <a:pt x="5429" y="90869"/>
                    <a:pt x="3715" y="51721"/>
                  </a:cubicBezTo>
                  <a:cubicBezTo>
                    <a:pt x="2476" y="52102"/>
                    <a:pt x="1238" y="52388"/>
                    <a:pt x="0" y="52769"/>
                  </a:cubicBezTo>
                  <a:cubicBezTo>
                    <a:pt x="2191" y="92678"/>
                    <a:pt x="23717" y="126587"/>
                    <a:pt x="68199" y="155258"/>
                  </a:cubicBezTo>
                  <a:close/>
                  <a:moveTo>
                    <a:pt x="666845" y="1176814"/>
                  </a:moveTo>
                  <a:cubicBezTo>
                    <a:pt x="661892" y="1187291"/>
                    <a:pt x="656844" y="1196626"/>
                    <a:pt x="651701" y="1204341"/>
                  </a:cubicBezTo>
                  <a:cubicBezTo>
                    <a:pt x="656939" y="1196721"/>
                    <a:pt x="661892" y="1187387"/>
                    <a:pt x="666845" y="1176814"/>
                  </a:cubicBezTo>
                  <a:close/>
                  <a:moveTo>
                    <a:pt x="603695" y="1219010"/>
                  </a:moveTo>
                  <a:cubicBezTo>
                    <a:pt x="593408" y="1208723"/>
                    <a:pt x="583501" y="1189292"/>
                    <a:pt x="573881" y="1160431"/>
                  </a:cubicBezTo>
                  <a:cubicBezTo>
                    <a:pt x="583501" y="1189006"/>
                    <a:pt x="593503" y="1208627"/>
                    <a:pt x="603695" y="121901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F57EC5B-A0A3-41A2-92BF-1834B997EBA6}"/>
                </a:ext>
              </a:extLst>
            </p:cNvPr>
            <p:cNvSpPr/>
            <p:nvPr/>
          </p:nvSpPr>
          <p:spPr>
            <a:xfrm>
              <a:off x="11276799" y="1975745"/>
              <a:ext cx="637217" cy="1176528"/>
            </a:xfrm>
            <a:custGeom>
              <a:avLst/>
              <a:gdLst>
                <a:gd name="connsiteX0" fmla="*/ 51290 w 637217"/>
                <a:gd name="connsiteY0" fmla="*/ 161354 h 1176528"/>
                <a:gd name="connsiteX1" fmla="*/ 195784 w 637217"/>
                <a:gd name="connsiteY1" fmla="*/ 253841 h 1176528"/>
                <a:gd name="connsiteX2" fmla="*/ 403238 w 637217"/>
                <a:gd name="connsiteY2" fmla="*/ 395192 h 1176528"/>
                <a:gd name="connsiteX3" fmla="*/ 442958 w 637217"/>
                <a:gd name="connsiteY3" fmla="*/ 770287 h 1176528"/>
                <a:gd name="connsiteX4" fmla="*/ 444672 w 637217"/>
                <a:gd name="connsiteY4" fmla="*/ 913067 h 1176528"/>
                <a:gd name="connsiteX5" fmla="*/ 503918 w 637217"/>
                <a:gd name="connsiteY5" fmla="*/ 1071372 h 1176528"/>
                <a:gd name="connsiteX6" fmla="*/ 552781 w 637217"/>
                <a:gd name="connsiteY6" fmla="*/ 1175385 h 1176528"/>
                <a:gd name="connsiteX7" fmla="*/ 559639 w 637217"/>
                <a:gd name="connsiteY7" fmla="*/ 1176528 h 1176528"/>
                <a:gd name="connsiteX8" fmla="*/ 578594 w 637217"/>
                <a:gd name="connsiteY8" fmla="*/ 1168051 h 1176528"/>
                <a:gd name="connsiteX9" fmla="*/ 630791 w 637217"/>
                <a:gd name="connsiteY9" fmla="*/ 1010793 h 1176528"/>
                <a:gd name="connsiteX10" fmla="*/ 622980 w 637217"/>
                <a:gd name="connsiteY10" fmla="*/ 773240 h 1176528"/>
                <a:gd name="connsiteX11" fmla="*/ 551924 w 637217"/>
                <a:gd name="connsiteY11" fmla="*/ 567119 h 1176528"/>
                <a:gd name="connsiteX12" fmla="*/ 452959 w 637217"/>
                <a:gd name="connsiteY12" fmla="*/ 254318 h 1176528"/>
                <a:gd name="connsiteX13" fmla="*/ 485630 w 637217"/>
                <a:gd name="connsiteY13" fmla="*/ 381 h 1176528"/>
                <a:gd name="connsiteX14" fmla="*/ 472295 w 637217"/>
                <a:gd name="connsiteY14" fmla="*/ 0 h 1176528"/>
                <a:gd name="connsiteX15" fmla="*/ 441338 w 637217"/>
                <a:gd name="connsiteY15" fmla="*/ 256223 h 1176528"/>
                <a:gd name="connsiteX16" fmla="*/ 540970 w 637217"/>
                <a:gd name="connsiteY16" fmla="*/ 571405 h 1176528"/>
                <a:gd name="connsiteX17" fmla="*/ 611455 w 637217"/>
                <a:gd name="connsiteY17" fmla="*/ 775907 h 1176528"/>
                <a:gd name="connsiteX18" fmla="*/ 619075 w 637217"/>
                <a:gd name="connsiteY18" fmla="*/ 1009174 h 1176528"/>
                <a:gd name="connsiteX19" fmla="*/ 570593 w 637217"/>
                <a:gd name="connsiteY19" fmla="*/ 1159288 h 1176528"/>
                <a:gd name="connsiteX20" fmla="*/ 556401 w 637217"/>
                <a:gd name="connsiteY20" fmla="*/ 1164146 h 1176528"/>
                <a:gd name="connsiteX21" fmla="*/ 515538 w 637217"/>
                <a:gd name="connsiteY21" fmla="*/ 1068991 h 1176528"/>
                <a:gd name="connsiteX22" fmla="*/ 452673 w 637217"/>
                <a:gd name="connsiteY22" fmla="*/ 904208 h 1176528"/>
                <a:gd name="connsiteX23" fmla="*/ 454674 w 637217"/>
                <a:gd name="connsiteY23" fmla="*/ 771716 h 1176528"/>
                <a:gd name="connsiteX24" fmla="*/ 411906 w 637217"/>
                <a:gd name="connsiteY24" fmla="*/ 387096 h 1176528"/>
                <a:gd name="connsiteX25" fmla="*/ 201975 w 637217"/>
                <a:gd name="connsiteY25" fmla="*/ 243745 h 1176528"/>
                <a:gd name="connsiteX26" fmla="*/ 57957 w 637217"/>
                <a:gd name="connsiteY26" fmla="*/ 151543 h 1176528"/>
                <a:gd name="connsiteX27" fmla="*/ 12904 w 637217"/>
                <a:gd name="connsiteY27" fmla="*/ 50006 h 1176528"/>
                <a:gd name="connsiteX28" fmla="*/ 712 w 637217"/>
                <a:gd name="connsiteY28" fmla="*/ 52864 h 1176528"/>
                <a:gd name="connsiteX29" fmla="*/ 51290 w 637217"/>
                <a:gd name="connsiteY29" fmla="*/ 161354 h 117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7217" h="1176528">
                  <a:moveTo>
                    <a:pt x="51290" y="161354"/>
                  </a:moveTo>
                  <a:cubicBezTo>
                    <a:pt x="90723" y="188309"/>
                    <a:pt x="144158" y="221647"/>
                    <a:pt x="195784" y="253841"/>
                  </a:cubicBezTo>
                  <a:cubicBezTo>
                    <a:pt x="285224" y="309658"/>
                    <a:pt x="377712" y="367379"/>
                    <a:pt x="403238" y="395192"/>
                  </a:cubicBezTo>
                  <a:cubicBezTo>
                    <a:pt x="455150" y="451676"/>
                    <a:pt x="468199" y="574358"/>
                    <a:pt x="442958" y="770287"/>
                  </a:cubicBezTo>
                  <a:cubicBezTo>
                    <a:pt x="427242" y="892683"/>
                    <a:pt x="428480" y="898398"/>
                    <a:pt x="444672" y="913067"/>
                  </a:cubicBezTo>
                  <a:cubicBezTo>
                    <a:pt x="456198" y="923544"/>
                    <a:pt x="477724" y="943070"/>
                    <a:pt x="503918" y="1071372"/>
                  </a:cubicBezTo>
                  <a:cubicBezTo>
                    <a:pt x="516681" y="1134047"/>
                    <a:pt x="533159" y="1169003"/>
                    <a:pt x="552781" y="1175385"/>
                  </a:cubicBezTo>
                  <a:cubicBezTo>
                    <a:pt x="555067" y="1176147"/>
                    <a:pt x="557353" y="1176528"/>
                    <a:pt x="559639" y="1176528"/>
                  </a:cubicBezTo>
                  <a:cubicBezTo>
                    <a:pt x="566116" y="1176528"/>
                    <a:pt x="572498" y="1173671"/>
                    <a:pt x="578594" y="1168051"/>
                  </a:cubicBezTo>
                  <a:cubicBezTo>
                    <a:pt x="600882" y="1147572"/>
                    <a:pt x="620885" y="1087374"/>
                    <a:pt x="630791" y="1010793"/>
                  </a:cubicBezTo>
                  <a:cubicBezTo>
                    <a:pt x="641554" y="927830"/>
                    <a:pt x="638696" y="841248"/>
                    <a:pt x="622980" y="773240"/>
                  </a:cubicBezTo>
                  <a:cubicBezTo>
                    <a:pt x="608788" y="712184"/>
                    <a:pt x="581166" y="641699"/>
                    <a:pt x="551924" y="567119"/>
                  </a:cubicBezTo>
                  <a:cubicBezTo>
                    <a:pt x="511728" y="464630"/>
                    <a:pt x="470199" y="358521"/>
                    <a:pt x="452959" y="254318"/>
                  </a:cubicBezTo>
                  <a:cubicBezTo>
                    <a:pt x="436004" y="152114"/>
                    <a:pt x="447816" y="69247"/>
                    <a:pt x="485630" y="381"/>
                  </a:cubicBezTo>
                  <a:cubicBezTo>
                    <a:pt x="481153" y="286"/>
                    <a:pt x="476771" y="95"/>
                    <a:pt x="472295" y="0"/>
                  </a:cubicBezTo>
                  <a:cubicBezTo>
                    <a:pt x="435528" y="70199"/>
                    <a:pt x="424289" y="153924"/>
                    <a:pt x="441338" y="256223"/>
                  </a:cubicBezTo>
                  <a:cubicBezTo>
                    <a:pt x="458865" y="361664"/>
                    <a:pt x="500584" y="468249"/>
                    <a:pt x="540970" y="571405"/>
                  </a:cubicBezTo>
                  <a:cubicBezTo>
                    <a:pt x="570021" y="645605"/>
                    <a:pt x="597453" y="715709"/>
                    <a:pt x="611455" y="775907"/>
                  </a:cubicBezTo>
                  <a:cubicBezTo>
                    <a:pt x="626886" y="842486"/>
                    <a:pt x="629648" y="927545"/>
                    <a:pt x="619075" y="1009174"/>
                  </a:cubicBezTo>
                  <a:cubicBezTo>
                    <a:pt x="609645" y="1082040"/>
                    <a:pt x="590595" y="1140905"/>
                    <a:pt x="570593" y="1159288"/>
                  </a:cubicBezTo>
                  <a:cubicBezTo>
                    <a:pt x="565449" y="1163955"/>
                    <a:pt x="560877" y="1165574"/>
                    <a:pt x="556401" y="1164146"/>
                  </a:cubicBezTo>
                  <a:cubicBezTo>
                    <a:pt x="549447" y="1161860"/>
                    <a:pt x="531636" y="1148144"/>
                    <a:pt x="515538" y="1068991"/>
                  </a:cubicBezTo>
                  <a:cubicBezTo>
                    <a:pt x="488583" y="936879"/>
                    <a:pt x="466104" y="916400"/>
                    <a:pt x="452673" y="904208"/>
                  </a:cubicBezTo>
                  <a:cubicBezTo>
                    <a:pt x="441243" y="893921"/>
                    <a:pt x="439243" y="892016"/>
                    <a:pt x="454674" y="771716"/>
                  </a:cubicBezTo>
                  <a:cubicBezTo>
                    <a:pt x="480391" y="572072"/>
                    <a:pt x="466389" y="446342"/>
                    <a:pt x="411906" y="387096"/>
                  </a:cubicBezTo>
                  <a:cubicBezTo>
                    <a:pt x="385236" y="358140"/>
                    <a:pt x="292082" y="299942"/>
                    <a:pt x="201975" y="243745"/>
                  </a:cubicBezTo>
                  <a:cubicBezTo>
                    <a:pt x="150445" y="211646"/>
                    <a:pt x="97200" y="178403"/>
                    <a:pt x="57957" y="151543"/>
                  </a:cubicBezTo>
                  <a:cubicBezTo>
                    <a:pt x="18048" y="124206"/>
                    <a:pt x="8141" y="88583"/>
                    <a:pt x="12904" y="50006"/>
                  </a:cubicBezTo>
                  <a:cubicBezTo>
                    <a:pt x="8904" y="50959"/>
                    <a:pt x="4712" y="51816"/>
                    <a:pt x="712" y="52864"/>
                  </a:cubicBezTo>
                  <a:cubicBezTo>
                    <a:pt x="-3669" y="98489"/>
                    <a:pt x="12047" y="134588"/>
                    <a:pt x="51290" y="1613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64015A8-7CE7-4EB1-AA0D-B5DB8ABD19FF}"/>
                </a:ext>
              </a:extLst>
            </p:cNvPr>
            <p:cNvSpPr/>
            <p:nvPr/>
          </p:nvSpPr>
          <p:spPr>
            <a:xfrm>
              <a:off x="11360554" y="1975364"/>
              <a:ext cx="340248" cy="300335"/>
            </a:xfrm>
            <a:custGeom>
              <a:avLst/>
              <a:gdLst>
                <a:gd name="connsiteX0" fmla="*/ 3254 w 340248"/>
                <a:gd name="connsiteY0" fmla="*/ 60960 h 300335"/>
                <a:gd name="connsiteX1" fmla="*/ 148891 w 340248"/>
                <a:gd name="connsiteY1" fmla="*/ 228219 h 300335"/>
                <a:gd name="connsiteX2" fmla="*/ 309387 w 340248"/>
                <a:gd name="connsiteY2" fmla="*/ 293751 h 300335"/>
                <a:gd name="connsiteX3" fmla="*/ 329390 w 340248"/>
                <a:gd name="connsiteY3" fmla="*/ 147638 h 300335"/>
                <a:gd name="connsiteX4" fmla="*/ 340248 w 340248"/>
                <a:gd name="connsiteY4" fmla="*/ 0 h 300335"/>
                <a:gd name="connsiteX5" fmla="*/ 336153 w 340248"/>
                <a:gd name="connsiteY5" fmla="*/ 95 h 300335"/>
                <a:gd name="connsiteX6" fmla="*/ 325580 w 340248"/>
                <a:gd name="connsiteY6" fmla="*/ 148209 h 300335"/>
                <a:gd name="connsiteX7" fmla="*/ 307292 w 340248"/>
                <a:gd name="connsiteY7" fmla="*/ 290417 h 300335"/>
                <a:gd name="connsiteX8" fmla="*/ 151368 w 340248"/>
                <a:gd name="connsiteY8" fmla="*/ 225171 h 300335"/>
                <a:gd name="connsiteX9" fmla="*/ 6588 w 340248"/>
                <a:gd name="connsiteY9" fmla="*/ 59055 h 300335"/>
                <a:gd name="connsiteX10" fmla="*/ 4873 w 340248"/>
                <a:gd name="connsiteY10" fmla="*/ 33719 h 300335"/>
                <a:gd name="connsiteX11" fmla="*/ 968 w 340248"/>
                <a:gd name="connsiteY11" fmla="*/ 34385 h 300335"/>
                <a:gd name="connsiteX12" fmla="*/ 3254 w 340248"/>
                <a:gd name="connsiteY12" fmla="*/ 60960 h 300335"/>
                <a:gd name="connsiteX13" fmla="*/ 332724 w 340248"/>
                <a:gd name="connsiteY13" fmla="*/ 178880 h 300335"/>
                <a:gd name="connsiteX14" fmla="*/ 325866 w 340248"/>
                <a:gd name="connsiteY14" fmla="*/ 271367 h 300335"/>
                <a:gd name="connsiteX15" fmla="*/ 332724 w 340248"/>
                <a:gd name="connsiteY15" fmla="*/ 178880 h 3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0248" h="300335">
                  <a:moveTo>
                    <a:pt x="3254" y="60960"/>
                  </a:moveTo>
                  <a:cubicBezTo>
                    <a:pt x="31924" y="118301"/>
                    <a:pt x="147653" y="227076"/>
                    <a:pt x="148891" y="228219"/>
                  </a:cubicBezTo>
                  <a:cubicBezTo>
                    <a:pt x="224805" y="290703"/>
                    <a:pt x="278812" y="312706"/>
                    <a:pt x="309387" y="293751"/>
                  </a:cubicBezTo>
                  <a:cubicBezTo>
                    <a:pt x="356155" y="264700"/>
                    <a:pt x="330533" y="152305"/>
                    <a:pt x="329390" y="147638"/>
                  </a:cubicBezTo>
                  <a:cubicBezTo>
                    <a:pt x="322056" y="90678"/>
                    <a:pt x="326628" y="42005"/>
                    <a:pt x="340248" y="0"/>
                  </a:cubicBezTo>
                  <a:cubicBezTo>
                    <a:pt x="338915" y="0"/>
                    <a:pt x="337581" y="95"/>
                    <a:pt x="336153" y="95"/>
                  </a:cubicBezTo>
                  <a:cubicBezTo>
                    <a:pt x="322722" y="42291"/>
                    <a:pt x="318246" y="91250"/>
                    <a:pt x="325580" y="148209"/>
                  </a:cubicBezTo>
                  <a:cubicBezTo>
                    <a:pt x="325866" y="149352"/>
                    <a:pt x="351583" y="262985"/>
                    <a:pt x="307292" y="290417"/>
                  </a:cubicBezTo>
                  <a:cubicBezTo>
                    <a:pt x="278336" y="308420"/>
                    <a:pt x="225853" y="286417"/>
                    <a:pt x="151368" y="225171"/>
                  </a:cubicBezTo>
                  <a:cubicBezTo>
                    <a:pt x="150225" y="224123"/>
                    <a:pt x="34877" y="115634"/>
                    <a:pt x="6588" y="59055"/>
                  </a:cubicBezTo>
                  <a:cubicBezTo>
                    <a:pt x="3063" y="52102"/>
                    <a:pt x="3159" y="43339"/>
                    <a:pt x="4873" y="33719"/>
                  </a:cubicBezTo>
                  <a:cubicBezTo>
                    <a:pt x="3540" y="34004"/>
                    <a:pt x="2206" y="34195"/>
                    <a:pt x="968" y="34385"/>
                  </a:cubicBezTo>
                  <a:cubicBezTo>
                    <a:pt x="-651" y="44482"/>
                    <a:pt x="-461" y="53531"/>
                    <a:pt x="3254" y="60960"/>
                  </a:cubicBezTo>
                  <a:close/>
                  <a:moveTo>
                    <a:pt x="332724" y="178880"/>
                  </a:moveTo>
                  <a:cubicBezTo>
                    <a:pt x="336248" y="206121"/>
                    <a:pt x="338153" y="245269"/>
                    <a:pt x="325866" y="271367"/>
                  </a:cubicBezTo>
                  <a:cubicBezTo>
                    <a:pt x="337867" y="245364"/>
                    <a:pt x="336057" y="206121"/>
                    <a:pt x="332724" y="1788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F87038E-90CD-4F82-BADB-3C040F513D82}"/>
                </a:ext>
              </a:extLst>
            </p:cNvPr>
            <p:cNvSpPr/>
            <p:nvPr/>
          </p:nvSpPr>
          <p:spPr>
            <a:xfrm>
              <a:off x="9889623" y="2267623"/>
              <a:ext cx="3191426" cy="3687829"/>
            </a:xfrm>
            <a:custGeom>
              <a:avLst/>
              <a:gdLst>
                <a:gd name="connsiteX0" fmla="*/ 238411 w 3191426"/>
                <a:gd name="connsiteY0" fmla="*/ 1494346 h 3687829"/>
                <a:gd name="connsiteX1" fmla="*/ 354521 w 3191426"/>
                <a:gd name="connsiteY1" fmla="*/ 1470724 h 3687829"/>
                <a:gd name="connsiteX2" fmla="*/ 398907 w 3191426"/>
                <a:gd name="connsiteY2" fmla="*/ 1570641 h 3687829"/>
                <a:gd name="connsiteX3" fmla="*/ 497967 w 3191426"/>
                <a:gd name="connsiteY3" fmla="*/ 1548543 h 3687829"/>
                <a:gd name="connsiteX4" fmla="*/ 584359 w 3191426"/>
                <a:gd name="connsiteY4" fmla="*/ 1534161 h 3687829"/>
                <a:gd name="connsiteX5" fmla="*/ 631793 w 3191426"/>
                <a:gd name="connsiteY5" fmla="*/ 1547495 h 3687829"/>
                <a:gd name="connsiteX6" fmla="*/ 631984 w 3191426"/>
                <a:gd name="connsiteY6" fmla="*/ 1644460 h 3687829"/>
                <a:gd name="connsiteX7" fmla="*/ 627983 w 3191426"/>
                <a:gd name="connsiteY7" fmla="*/ 1660938 h 3687829"/>
                <a:gd name="connsiteX8" fmla="*/ 629698 w 3191426"/>
                <a:gd name="connsiteY8" fmla="*/ 1728661 h 3687829"/>
                <a:gd name="connsiteX9" fmla="*/ 648367 w 3191426"/>
                <a:gd name="connsiteY9" fmla="*/ 1819148 h 3687829"/>
                <a:gd name="connsiteX10" fmla="*/ 631984 w 3191426"/>
                <a:gd name="connsiteY10" fmla="*/ 2142332 h 3687829"/>
                <a:gd name="connsiteX11" fmla="*/ 715232 w 3191426"/>
                <a:gd name="connsiteY11" fmla="*/ 2464277 h 3687829"/>
                <a:gd name="connsiteX12" fmla="*/ 876205 w 3191426"/>
                <a:gd name="connsiteY12" fmla="*/ 2436559 h 3687829"/>
                <a:gd name="connsiteX13" fmla="*/ 968216 w 3191426"/>
                <a:gd name="connsiteY13" fmla="*/ 2503425 h 3687829"/>
                <a:gd name="connsiteX14" fmla="*/ 1009840 w 3191426"/>
                <a:gd name="connsiteY14" fmla="*/ 2578386 h 3687829"/>
                <a:gd name="connsiteX15" fmla="*/ 1037177 w 3191426"/>
                <a:gd name="connsiteY15" fmla="*/ 2664111 h 3687829"/>
                <a:gd name="connsiteX16" fmla="*/ 1089946 w 3191426"/>
                <a:gd name="connsiteY16" fmla="*/ 2716880 h 3687829"/>
                <a:gd name="connsiteX17" fmla="*/ 1220343 w 3191426"/>
                <a:gd name="connsiteY17" fmla="*/ 2592007 h 3687829"/>
                <a:gd name="connsiteX18" fmla="*/ 1386745 w 3191426"/>
                <a:gd name="connsiteY18" fmla="*/ 2073275 h 3687829"/>
                <a:gd name="connsiteX19" fmla="*/ 1435513 w 3191426"/>
                <a:gd name="connsiteY19" fmla="*/ 2005743 h 3687829"/>
                <a:gd name="connsiteX20" fmla="*/ 1498378 w 3191426"/>
                <a:gd name="connsiteY20" fmla="*/ 1948022 h 3687829"/>
                <a:gd name="connsiteX21" fmla="*/ 1590294 w 3191426"/>
                <a:gd name="connsiteY21" fmla="*/ 1931924 h 3687829"/>
                <a:gd name="connsiteX22" fmla="*/ 1714500 w 3191426"/>
                <a:gd name="connsiteY22" fmla="*/ 1960023 h 3687829"/>
                <a:gd name="connsiteX23" fmla="*/ 1941862 w 3191426"/>
                <a:gd name="connsiteY23" fmla="*/ 2780697 h 3687829"/>
                <a:gd name="connsiteX24" fmla="*/ 2019586 w 3191426"/>
                <a:gd name="connsiteY24" fmla="*/ 2852801 h 3687829"/>
                <a:gd name="connsiteX25" fmla="*/ 2235994 w 3191426"/>
                <a:gd name="connsiteY25" fmla="*/ 2625249 h 3687829"/>
                <a:gd name="connsiteX26" fmla="*/ 2269331 w 3191426"/>
                <a:gd name="connsiteY26" fmla="*/ 2614105 h 3687829"/>
                <a:gd name="connsiteX27" fmla="*/ 2428685 w 3191426"/>
                <a:gd name="connsiteY27" fmla="*/ 2829180 h 3687829"/>
                <a:gd name="connsiteX28" fmla="*/ 2560606 w 3191426"/>
                <a:gd name="connsiteY28" fmla="*/ 2866613 h 3687829"/>
                <a:gd name="connsiteX29" fmla="*/ 2659571 w 3191426"/>
                <a:gd name="connsiteY29" fmla="*/ 2877185 h 3687829"/>
                <a:gd name="connsiteX30" fmla="*/ 2985326 w 3191426"/>
                <a:gd name="connsiteY30" fmla="*/ 3651949 h 3687829"/>
                <a:gd name="connsiteX31" fmla="*/ 3040856 w 3191426"/>
                <a:gd name="connsiteY31" fmla="*/ 3679667 h 3687829"/>
                <a:gd name="connsiteX32" fmla="*/ 3135249 w 3191426"/>
                <a:gd name="connsiteY32" fmla="*/ 2963673 h 3687829"/>
                <a:gd name="connsiteX33" fmla="*/ 3024283 w 3191426"/>
                <a:gd name="connsiteY33" fmla="*/ 2924810 h 3687829"/>
                <a:gd name="connsiteX34" fmla="*/ 2613565 w 3191426"/>
                <a:gd name="connsiteY34" fmla="*/ 2153667 h 3687829"/>
                <a:gd name="connsiteX35" fmla="*/ 2454307 w 3191426"/>
                <a:gd name="connsiteY35" fmla="*/ 2074323 h 3687829"/>
                <a:gd name="connsiteX36" fmla="*/ 2269427 w 3191426"/>
                <a:gd name="connsiteY36" fmla="*/ 2070132 h 3687829"/>
                <a:gd name="connsiteX37" fmla="*/ 2080736 w 3191426"/>
                <a:gd name="connsiteY37" fmla="*/ 2097850 h 3687829"/>
                <a:gd name="connsiteX38" fmla="*/ 1858709 w 3191426"/>
                <a:gd name="connsiteY38" fmla="*/ 1492917 h 3687829"/>
                <a:gd name="connsiteX39" fmla="*/ 1819847 w 3191426"/>
                <a:gd name="connsiteY39" fmla="*/ 1448531 h 3687829"/>
                <a:gd name="connsiteX40" fmla="*/ 2023777 w 3191426"/>
                <a:gd name="connsiteY40" fmla="*/ 968375 h 3687829"/>
                <a:gd name="connsiteX41" fmla="*/ 2080736 w 3191426"/>
                <a:gd name="connsiteY41" fmla="*/ 824167 h 3687829"/>
                <a:gd name="connsiteX42" fmla="*/ 2092643 w 3191426"/>
                <a:gd name="connsiteY42" fmla="*/ 422021 h 3687829"/>
                <a:gd name="connsiteX43" fmla="*/ 2093500 w 3191426"/>
                <a:gd name="connsiteY43" fmla="*/ 117602 h 3687829"/>
                <a:gd name="connsiteX44" fmla="*/ 2573274 w 3191426"/>
                <a:gd name="connsiteY44" fmla="*/ 39878 h 3687829"/>
                <a:gd name="connsiteX45" fmla="*/ 2873597 w 3191426"/>
                <a:gd name="connsiteY45" fmla="*/ 35116 h 3687829"/>
                <a:gd name="connsiteX46" fmla="*/ 2862453 w 3191426"/>
                <a:gd name="connsiteY46" fmla="*/ 27210 h 3687829"/>
                <a:gd name="connsiteX47" fmla="*/ 2576227 w 3191426"/>
                <a:gd name="connsiteY47" fmla="*/ 28448 h 3687829"/>
                <a:gd name="connsiteX48" fmla="*/ 2271617 w 3191426"/>
                <a:gd name="connsiteY48" fmla="*/ 8541 h 3687829"/>
                <a:gd name="connsiteX49" fmla="*/ 2084261 w 3191426"/>
                <a:gd name="connsiteY49" fmla="*/ 110268 h 3687829"/>
                <a:gd name="connsiteX50" fmla="*/ 2035397 w 3191426"/>
                <a:gd name="connsiteY50" fmla="*/ 251524 h 3687829"/>
                <a:gd name="connsiteX51" fmla="*/ 2082165 w 3191426"/>
                <a:gd name="connsiteY51" fmla="*/ 427355 h 3687829"/>
                <a:gd name="connsiteX52" fmla="*/ 2068830 w 3191426"/>
                <a:gd name="connsiteY52" fmla="*/ 822643 h 3687829"/>
                <a:gd name="connsiteX53" fmla="*/ 2012252 w 3191426"/>
                <a:gd name="connsiteY53" fmla="*/ 965137 h 3687829"/>
                <a:gd name="connsiteX54" fmla="*/ 1808893 w 3191426"/>
                <a:gd name="connsiteY54" fmla="*/ 1453960 h 3687829"/>
                <a:gd name="connsiteX55" fmla="*/ 1853279 w 3191426"/>
                <a:gd name="connsiteY55" fmla="*/ 1503871 h 3687829"/>
                <a:gd name="connsiteX56" fmla="*/ 2158556 w 3191426"/>
                <a:gd name="connsiteY56" fmla="*/ 2119948 h 3687829"/>
                <a:gd name="connsiteX57" fmla="*/ 2449925 w 3191426"/>
                <a:gd name="connsiteY57" fmla="*/ 2085182 h 3687829"/>
                <a:gd name="connsiteX58" fmla="*/ 2608231 w 3191426"/>
                <a:gd name="connsiteY58" fmla="*/ 2163096 h 3687829"/>
                <a:gd name="connsiteX59" fmla="*/ 2974467 w 3191426"/>
                <a:gd name="connsiteY59" fmla="*/ 2869184 h 3687829"/>
                <a:gd name="connsiteX60" fmla="*/ 3135440 w 3191426"/>
                <a:gd name="connsiteY60" fmla="*/ 3024537 h 3687829"/>
                <a:gd name="connsiteX61" fmla="*/ 3029998 w 3191426"/>
                <a:gd name="connsiteY61" fmla="*/ 3668332 h 3687829"/>
                <a:gd name="connsiteX62" fmla="*/ 2963418 w 3191426"/>
                <a:gd name="connsiteY62" fmla="*/ 3596228 h 3687829"/>
                <a:gd name="connsiteX63" fmla="*/ 2658142 w 3191426"/>
                <a:gd name="connsiteY63" fmla="*/ 2865756 h 3687829"/>
                <a:gd name="connsiteX64" fmla="*/ 2543366 w 3191426"/>
                <a:gd name="connsiteY64" fmla="*/ 2853754 h 3687829"/>
                <a:gd name="connsiteX65" fmla="*/ 2434685 w 3191426"/>
                <a:gd name="connsiteY65" fmla="*/ 2818416 h 3687829"/>
                <a:gd name="connsiteX66" fmla="*/ 2292001 w 3191426"/>
                <a:gd name="connsiteY66" fmla="*/ 2608295 h 3687829"/>
                <a:gd name="connsiteX67" fmla="*/ 2192084 w 3191426"/>
                <a:gd name="connsiteY67" fmla="*/ 2630488 h 3687829"/>
                <a:gd name="connsiteX68" fmla="*/ 1997869 w 3191426"/>
                <a:gd name="connsiteY68" fmla="*/ 2813654 h 3687829"/>
                <a:gd name="connsiteX69" fmla="*/ 1718977 w 3191426"/>
                <a:gd name="connsiteY69" fmla="*/ 1949069 h 3687829"/>
                <a:gd name="connsiteX70" fmla="*/ 1591342 w 3191426"/>
                <a:gd name="connsiteY70" fmla="*/ 1919923 h 3687829"/>
                <a:gd name="connsiteX71" fmla="*/ 1490091 w 3191426"/>
                <a:gd name="connsiteY71" fmla="*/ 1938211 h 3687829"/>
                <a:gd name="connsiteX72" fmla="*/ 1403699 w 3191426"/>
                <a:gd name="connsiteY72" fmla="*/ 2024317 h 3687829"/>
                <a:gd name="connsiteX73" fmla="*/ 1374077 w 3191426"/>
                <a:gd name="connsiteY73" fmla="*/ 2080419 h 3687829"/>
                <a:gd name="connsiteX74" fmla="*/ 1204246 w 3191426"/>
                <a:gd name="connsiteY74" fmla="*/ 2602770 h 3687829"/>
                <a:gd name="connsiteX75" fmla="*/ 1099471 w 3191426"/>
                <a:gd name="connsiteY75" fmla="*/ 2693163 h 3687829"/>
                <a:gd name="connsiteX76" fmla="*/ 1054418 w 3191426"/>
                <a:gd name="connsiteY76" fmla="*/ 2663730 h 3687829"/>
                <a:gd name="connsiteX77" fmla="*/ 980218 w 3191426"/>
                <a:gd name="connsiteY77" fmla="*/ 2503901 h 3687829"/>
                <a:gd name="connsiteX78" fmla="*/ 928783 w 3191426"/>
                <a:gd name="connsiteY78" fmla="*/ 2439607 h 3687829"/>
                <a:gd name="connsiteX79" fmla="*/ 865727 w 3191426"/>
                <a:gd name="connsiteY79" fmla="*/ 2413890 h 3687829"/>
                <a:gd name="connsiteX80" fmla="*/ 721424 w 3191426"/>
                <a:gd name="connsiteY80" fmla="*/ 2447227 h 3687829"/>
                <a:gd name="connsiteX81" fmla="*/ 643700 w 3191426"/>
                <a:gd name="connsiteY81" fmla="*/ 2180813 h 3687829"/>
                <a:gd name="connsiteX82" fmla="*/ 660559 w 3191426"/>
                <a:gd name="connsiteY82" fmla="*/ 1816291 h 3687829"/>
                <a:gd name="connsiteX83" fmla="*/ 642176 w 3191426"/>
                <a:gd name="connsiteY83" fmla="*/ 1727899 h 3687829"/>
                <a:gd name="connsiteX84" fmla="*/ 640080 w 3191426"/>
                <a:gd name="connsiteY84" fmla="*/ 1663319 h 3687829"/>
                <a:gd name="connsiteX85" fmla="*/ 644081 w 3191426"/>
                <a:gd name="connsiteY85" fmla="*/ 1647032 h 3687829"/>
                <a:gd name="connsiteX86" fmla="*/ 640652 w 3191426"/>
                <a:gd name="connsiteY86" fmla="*/ 1538828 h 3687829"/>
                <a:gd name="connsiteX87" fmla="*/ 588264 w 3191426"/>
                <a:gd name="connsiteY87" fmla="*/ 1522159 h 3687829"/>
                <a:gd name="connsiteX88" fmla="*/ 495491 w 3191426"/>
                <a:gd name="connsiteY88" fmla="*/ 1536828 h 3687829"/>
                <a:gd name="connsiteX89" fmla="*/ 371761 w 3191426"/>
                <a:gd name="connsiteY89" fmla="*/ 1459294 h 3687829"/>
                <a:gd name="connsiteX90" fmla="*/ 344043 w 3191426"/>
                <a:gd name="connsiteY90" fmla="*/ 1448245 h 3687829"/>
                <a:gd name="connsiteX91" fmla="*/ 66580 w 3191426"/>
                <a:gd name="connsiteY91" fmla="*/ 1431576 h 3687829"/>
                <a:gd name="connsiteX92" fmla="*/ 0 w 3191426"/>
                <a:gd name="connsiteY92" fmla="*/ 1442720 h 3687829"/>
                <a:gd name="connsiteX93" fmla="*/ 138303 w 3191426"/>
                <a:gd name="connsiteY93" fmla="*/ 1463485 h 3687829"/>
                <a:gd name="connsiteX94" fmla="*/ 238411 w 3191426"/>
                <a:gd name="connsiteY94" fmla="*/ 1494346 h 36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91426" h="3687829">
                  <a:moveTo>
                    <a:pt x="238411" y="1494346"/>
                  </a:moveTo>
                  <a:cubicBezTo>
                    <a:pt x="282416" y="1520730"/>
                    <a:pt x="310134" y="1454150"/>
                    <a:pt x="354521" y="1470724"/>
                  </a:cubicBezTo>
                  <a:cubicBezTo>
                    <a:pt x="398907" y="1487393"/>
                    <a:pt x="354521" y="1565021"/>
                    <a:pt x="398907" y="1570641"/>
                  </a:cubicBezTo>
                  <a:cubicBezTo>
                    <a:pt x="432245" y="1576166"/>
                    <a:pt x="465487" y="1559592"/>
                    <a:pt x="497967" y="1548543"/>
                  </a:cubicBezTo>
                  <a:cubicBezTo>
                    <a:pt x="533210" y="1539113"/>
                    <a:pt x="561975" y="1534351"/>
                    <a:pt x="584359" y="1534161"/>
                  </a:cubicBezTo>
                  <a:cubicBezTo>
                    <a:pt x="606743" y="1533970"/>
                    <a:pt x="622554" y="1538447"/>
                    <a:pt x="631793" y="1547495"/>
                  </a:cubicBezTo>
                  <a:cubicBezTo>
                    <a:pt x="651320" y="1566641"/>
                    <a:pt x="641509" y="1606265"/>
                    <a:pt x="631984" y="1644460"/>
                  </a:cubicBezTo>
                  <a:cubicBezTo>
                    <a:pt x="630650" y="1649984"/>
                    <a:pt x="629222" y="1655509"/>
                    <a:pt x="627983" y="1660938"/>
                  </a:cubicBezTo>
                  <a:cubicBezTo>
                    <a:pt x="623983" y="1677988"/>
                    <a:pt x="625412" y="1701515"/>
                    <a:pt x="629698" y="1728661"/>
                  </a:cubicBezTo>
                  <a:cubicBezTo>
                    <a:pt x="633984" y="1755807"/>
                    <a:pt x="641128" y="1786668"/>
                    <a:pt x="648367" y="1819148"/>
                  </a:cubicBezTo>
                  <a:cubicBezTo>
                    <a:pt x="681895" y="1925828"/>
                    <a:pt x="676370" y="2036890"/>
                    <a:pt x="631984" y="2142332"/>
                  </a:cubicBezTo>
                  <a:cubicBezTo>
                    <a:pt x="593122" y="2247774"/>
                    <a:pt x="648653" y="2369884"/>
                    <a:pt x="715232" y="2464277"/>
                  </a:cubicBezTo>
                  <a:cubicBezTo>
                    <a:pt x="759619" y="2525332"/>
                    <a:pt x="820674" y="2442084"/>
                    <a:pt x="876205" y="2436559"/>
                  </a:cubicBezTo>
                  <a:cubicBezTo>
                    <a:pt x="920591" y="2436559"/>
                    <a:pt x="942785" y="2469897"/>
                    <a:pt x="968216" y="2503425"/>
                  </a:cubicBezTo>
                  <a:cubicBezTo>
                    <a:pt x="984218" y="2526761"/>
                    <a:pt x="998220" y="2551621"/>
                    <a:pt x="1009840" y="2578386"/>
                  </a:cubicBezTo>
                  <a:cubicBezTo>
                    <a:pt x="1021461" y="2605056"/>
                    <a:pt x="1030700" y="2633631"/>
                    <a:pt x="1037177" y="2664111"/>
                  </a:cubicBezTo>
                  <a:cubicBezTo>
                    <a:pt x="1045464" y="2694591"/>
                    <a:pt x="1066324" y="2712689"/>
                    <a:pt x="1089946" y="2716880"/>
                  </a:cubicBezTo>
                  <a:cubicBezTo>
                    <a:pt x="1170432" y="2747360"/>
                    <a:pt x="1198150" y="2653062"/>
                    <a:pt x="1220343" y="2592007"/>
                  </a:cubicBezTo>
                  <a:cubicBezTo>
                    <a:pt x="1275874" y="2419985"/>
                    <a:pt x="1292447" y="2236820"/>
                    <a:pt x="1386745" y="2073275"/>
                  </a:cubicBezTo>
                  <a:cubicBezTo>
                    <a:pt x="1401032" y="2049368"/>
                    <a:pt x="1417130" y="2026698"/>
                    <a:pt x="1435513" y="2005743"/>
                  </a:cubicBezTo>
                  <a:cubicBezTo>
                    <a:pt x="1453896" y="1984788"/>
                    <a:pt x="1474756" y="1965357"/>
                    <a:pt x="1498378" y="1948022"/>
                  </a:cubicBezTo>
                  <a:cubicBezTo>
                    <a:pt x="1534287" y="1937258"/>
                    <a:pt x="1564195" y="1932782"/>
                    <a:pt x="1590294" y="1931924"/>
                  </a:cubicBezTo>
                  <a:cubicBezTo>
                    <a:pt x="1642396" y="1930400"/>
                    <a:pt x="1678877" y="1943450"/>
                    <a:pt x="1714500" y="1960023"/>
                  </a:cubicBezTo>
                  <a:cubicBezTo>
                    <a:pt x="1897475" y="2181289"/>
                    <a:pt x="1919669" y="2497614"/>
                    <a:pt x="1941862" y="2780697"/>
                  </a:cubicBezTo>
                  <a:cubicBezTo>
                    <a:pt x="1947386" y="2819559"/>
                    <a:pt x="1969580" y="2886139"/>
                    <a:pt x="2019586" y="2852801"/>
                  </a:cubicBezTo>
                  <a:cubicBezTo>
                    <a:pt x="2108359" y="2786222"/>
                    <a:pt x="2136172" y="2675256"/>
                    <a:pt x="2235994" y="2625249"/>
                  </a:cubicBezTo>
                  <a:cubicBezTo>
                    <a:pt x="2247138" y="2619725"/>
                    <a:pt x="2258187" y="2608581"/>
                    <a:pt x="2269331" y="2614105"/>
                  </a:cubicBezTo>
                  <a:cubicBezTo>
                    <a:pt x="2335911" y="2680685"/>
                    <a:pt x="2352580" y="2780602"/>
                    <a:pt x="2428685" y="2829180"/>
                  </a:cubicBezTo>
                  <a:cubicBezTo>
                    <a:pt x="2485549" y="2856802"/>
                    <a:pt x="2520125" y="2866613"/>
                    <a:pt x="2560606" y="2866613"/>
                  </a:cubicBezTo>
                  <a:cubicBezTo>
                    <a:pt x="2587847" y="2866613"/>
                    <a:pt x="2617756" y="2862136"/>
                    <a:pt x="2659571" y="2877185"/>
                  </a:cubicBezTo>
                  <a:cubicBezTo>
                    <a:pt x="2863215" y="3074734"/>
                    <a:pt x="2852071" y="3396679"/>
                    <a:pt x="2985326" y="3651949"/>
                  </a:cubicBezTo>
                  <a:cubicBezTo>
                    <a:pt x="2996470" y="3674142"/>
                    <a:pt x="3029712" y="3701860"/>
                    <a:pt x="3040856" y="3679667"/>
                  </a:cubicBezTo>
                  <a:cubicBezTo>
                    <a:pt x="3135249" y="3468783"/>
                    <a:pt x="3268409" y="3157983"/>
                    <a:pt x="3135249" y="2963673"/>
                  </a:cubicBezTo>
                  <a:cubicBezTo>
                    <a:pt x="3129725" y="2952624"/>
                    <a:pt x="3052001" y="2969197"/>
                    <a:pt x="3024283" y="2924810"/>
                  </a:cubicBezTo>
                  <a:cubicBezTo>
                    <a:pt x="2852261" y="2669541"/>
                    <a:pt x="2857786" y="2336547"/>
                    <a:pt x="2613565" y="2153667"/>
                  </a:cubicBezTo>
                  <a:cubicBezTo>
                    <a:pt x="2567940" y="2128997"/>
                    <a:pt x="2513933" y="2100803"/>
                    <a:pt x="2454307" y="2074323"/>
                  </a:cubicBezTo>
                  <a:cubicBezTo>
                    <a:pt x="2397157" y="2047939"/>
                    <a:pt x="2330577" y="2047939"/>
                    <a:pt x="2269427" y="2070132"/>
                  </a:cubicBezTo>
                  <a:cubicBezTo>
                    <a:pt x="2208371" y="2097850"/>
                    <a:pt x="2130647" y="2153381"/>
                    <a:pt x="2080736" y="2097850"/>
                  </a:cubicBezTo>
                  <a:cubicBezTo>
                    <a:pt x="1919764" y="1936878"/>
                    <a:pt x="1947577" y="1692752"/>
                    <a:pt x="1858709" y="1492917"/>
                  </a:cubicBezTo>
                  <a:cubicBezTo>
                    <a:pt x="1847660" y="1476248"/>
                    <a:pt x="1819847" y="1459580"/>
                    <a:pt x="1819847" y="1448531"/>
                  </a:cubicBezTo>
                  <a:cubicBezTo>
                    <a:pt x="1814322" y="1265365"/>
                    <a:pt x="1969675" y="1132205"/>
                    <a:pt x="2023777" y="968375"/>
                  </a:cubicBezTo>
                  <a:cubicBezTo>
                    <a:pt x="2044732" y="921227"/>
                    <a:pt x="2064353" y="872744"/>
                    <a:pt x="2080736" y="824167"/>
                  </a:cubicBezTo>
                  <a:cubicBezTo>
                    <a:pt x="2129885" y="678625"/>
                    <a:pt x="2150078" y="532607"/>
                    <a:pt x="2092643" y="422021"/>
                  </a:cubicBezTo>
                  <a:cubicBezTo>
                    <a:pt x="2032159" y="305435"/>
                    <a:pt x="2032445" y="194469"/>
                    <a:pt x="2093500" y="117602"/>
                  </a:cubicBezTo>
                  <a:cubicBezTo>
                    <a:pt x="2176463" y="13113"/>
                    <a:pt x="2355818" y="-15938"/>
                    <a:pt x="2573274" y="39878"/>
                  </a:cubicBezTo>
                  <a:cubicBezTo>
                    <a:pt x="2677001" y="66453"/>
                    <a:pt x="2775395" y="64262"/>
                    <a:pt x="2873597" y="35116"/>
                  </a:cubicBezTo>
                  <a:cubicBezTo>
                    <a:pt x="2869883" y="32544"/>
                    <a:pt x="2866263" y="29782"/>
                    <a:pt x="2862453" y="27210"/>
                  </a:cubicBezTo>
                  <a:cubicBezTo>
                    <a:pt x="2781014" y="50070"/>
                    <a:pt x="2686812" y="56833"/>
                    <a:pt x="2576227" y="28448"/>
                  </a:cubicBezTo>
                  <a:cubicBezTo>
                    <a:pt x="2461641" y="-889"/>
                    <a:pt x="2359152" y="-7556"/>
                    <a:pt x="2271617" y="8541"/>
                  </a:cubicBezTo>
                  <a:cubicBezTo>
                    <a:pt x="2189988" y="23686"/>
                    <a:pt x="2125123" y="58833"/>
                    <a:pt x="2084261" y="110268"/>
                  </a:cubicBezTo>
                  <a:cubicBezTo>
                    <a:pt x="2052638" y="150083"/>
                    <a:pt x="2036159" y="197612"/>
                    <a:pt x="2035397" y="251524"/>
                  </a:cubicBezTo>
                  <a:cubicBezTo>
                    <a:pt x="2034540" y="306769"/>
                    <a:pt x="2050352" y="366014"/>
                    <a:pt x="2082165" y="427355"/>
                  </a:cubicBezTo>
                  <a:cubicBezTo>
                    <a:pt x="2138172" y="535178"/>
                    <a:pt x="2117693" y="679006"/>
                    <a:pt x="2068830" y="822643"/>
                  </a:cubicBezTo>
                  <a:cubicBezTo>
                    <a:pt x="2052542" y="870554"/>
                    <a:pt x="2033111" y="918560"/>
                    <a:pt x="2012252" y="965137"/>
                  </a:cubicBezTo>
                  <a:cubicBezTo>
                    <a:pt x="1953197" y="1132015"/>
                    <a:pt x="1792224" y="1270794"/>
                    <a:pt x="1808893" y="1453960"/>
                  </a:cubicBezTo>
                  <a:cubicBezTo>
                    <a:pt x="1808893" y="1470629"/>
                    <a:pt x="1842230" y="1487298"/>
                    <a:pt x="1853279" y="1503871"/>
                  </a:cubicBezTo>
                  <a:cubicBezTo>
                    <a:pt x="1964245" y="1703705"/>
                    <a:pt x="1903190" y="2119948"/>
                    <a:pt x="2158556" y="2119948"/>
                  </a:cubicBezTo>
                  <a:cubicBezTo>
                    <a:pt x="2247329" y="2125473"/>
                    <a:pt x="2347246" y="2036699"/>
                    <a:pt x="2449925" y="2085182"/>
                  </a:cubicBezTo>
                  <a:cubicBezTo>
                    <a:pt x="2509171" y="2111471"/>
                    <a:pt x="2562892" y="2139474"/>
                    <a:pt x="2608231" y="2163096"/>
                  </a:cubicBezTo>
                  <a:cubicBezTo>
                    <a:pt x="2835688" y="2325307"/>
                    <a:pt x="2869025" y="2624964"/>
                    <a:pt x="2974467" y="2869184"/>
                  </a:cubicBezTo>
                  <a:cubicBezTo>
                    <a:pt x="3007805" y="2952433"/>
                    <a:pt x="3107626" y="2985771"/>
                    <a:pt x="3135440" y="3024537"/>
                  </a:cubicBezTo>
                  <a:cubicBezTo>
                    <a:pt x="3246406" y="3202178"/>
                    <a:pt x="3157633" y="3479642"/>
                    <a:pt x="3029998" y="3668332"/>
                  </a:cubicBezTo>
                  <a:cubicBezTo>
                    <a:pt x="3013329" y="3696050"/>
                    <a:pt x="2980087" y="3629470"/>
                    <a:pt x="2963418" y="3596228"/>
                  </a:cubicBezTo>
                  <a:cubicBezTo>
                    <a:pt x="2852452" y="3357626"/>
                    <a:pt x="2857976" y="3052350"/>
                    <a:pt x="2658142" y="2865756"/>
                  </a:cubicBezTo>
                  <a:cubicBezTo>
                    <a:pt x="2607564" y="2851563"/>
                    <a:pt x="2574989" y="2856421"/>
                    <a:pt x="2543366" y="2853754"/>
                  </a:cubicBezTo>
                  <a:cubicBezTo>
                    <a:pt x="2511743" y="2851087"/>
                    <a:pt x="2480977" y="2840991"/>
                    <a:pt x="2434685" y="2818416"/>
                  </a:cubicBezTo>
                  <a:cubicBezTo>
                    <a:pt x="2364105" y="2769267"/>
                    <a:pt x="2341912" y="2686019"/>
                    <a:pt x="2292001" y="2608295"/>
                  </a:cubicBezTo>
                  <a:cubicBezTo>
                    <a:pt x="2269808" y="2569433"/>
                    <a:pt x="2225421" y="2608295"/>
                    <a:pt x="2192084" y="2630488"/>
                  </a:cubicBezTo>
                  <a:cubicBezTo>
                    <a:pt x="2114360" y="2686019"/>
                    <a:pt x="2025587" y="2874709"/>
                    <a:pt x="1997869" y="2813654"/>
                  </a:cubicBezTo>
                  <a:cubicBezTo>
                    <a:pt x="1859090" y="2552764"/>
                    <a:pt x="1920145" y="2192052"/>
                    <a:pt x="1718977" y="1949069"/>
                  </a:cubicBezTo>
                  <a:cubicBezTo>
                    <a:pt x="1683068" y="1931924"/>
                    <a:pt x="1645539" y="1918399"/>
                    <a:pt x="1591342" y="1919923"/>
                  </a:cubicBezTo>
                  <a:cubicBezTo>
                    <a:pt x="1560957" y="1920780"/>
                    <a:pt x="1527429" y="1926495"/>
                    <a:pt x="1490091" y="1938211"/>
                  </a:cubicBezTo>
                  <a:cubicBezTo>
                    <a:pt x="1452658" y="1956880"/>
                    <a:pt x="1425512" y="1988408"/>
                    <a:pt x="1403699" y="2024317"/>
                  </a:cubicBezTo>
                  <a:cubicBezTo>
                    <a:pt x="1392745" y="2042224"/>
                    <a:pt x="1383125" y="2061369"/>
                    <a:pt x="1374077" y="2080419"/>
                  </a:cubicBezTo>
                  <a:cubicBezTo>
                    <a:pt x="1281875" y="2241963"/>
                    <a:pt x="1276350" y="2430653"/>
                    <a:pt x="1204246" y="2602770"/>
                  </a:cubicBezTo>
                  <a:cubicBezTo>
                    <a:pt x="1182053" y="2647157"/>
                    <a:pt x="1154335" y="2697068"/>
                    <a:pt x="1099471" y="2693163"/>
                  </a:cubicBezTo>
                  <a:cubicBezTo>
                    <a:pt x="1080707" y="2694306"/>
                    <a:pt x="1062704" y="2685924"/>
                    <a:pt x="1054418" y="2663730"/>
                  </a:cubicBezTo>
                  <a:cubicBezTo>
                    <a:pt x="1035939" y="2606390"/>
                    <a:pt x="1011269" y="2552764"/>
                    <a:pt x="980218" y="2503901"/>
                  </a:cubicBezTo>
                  <a:cubicBezTo>
                    <a:pt x="964692" y="2479517"/>
                    <a:pt x="947547" y="2457038"/>
                    <a:pt x="928783" y="2439607"/>
                  </a:cubicBezTo>
                  <a:cubicBezTo>
                    <a:pt x="910114" y="2425034"/>
                    <a:pt x="887921" y="2408365"/>
                    <a:pt x="865727" y="2413890"/>
                  </a:cubicBezTo>
                  <a:cubicBezTo>
                    <a:pt x="815816" y="2425034"/>
                    <a:pt x="754761" y="2474945"/>
                    <a:pt x="721424" y="2447227"/>
                  </a:cubicBezTo>
                  <a:cubicBezTo>
                    <a:pt x="654844" y="2380647"/>
                    <a:pt x="621506" y="2275206"/>
                    <a:pt x="643700" y="2180813"/>
                  </a:cubicBezTo>
                  <a:cubicBezTo>
                    <a:pt x="671417" y="2053178"/>
                    <a:pt x="699230" y="1942211"/>
                    <a:pt x="660559" y="1816291"/>
                  </a:cubicBezTo>
                  <a:cubicBezTo>
                    <a:pt x="653415" y="1784382"/>
                    <a:pt x="646462" y="1754188"/>
                    <a:pt x="642176" y="1727899"/>
                  </a:cubicBezTo>
                  <a:cubicBezTo>
                    <a:pt x="637889" y="1701515"/>
                    <a:pt x="636365" y="1679036"/>
                    <a:pt x="640080" y="1663319"/>
                  </a:cubicBezTo>
                  <a:cubicBezTo>
                    <a:pt x="641318" y="1657986"/>
                    <a:pt x="642652" y="1652556"/>
                    <a:pt x="644081" y="1647032"/>
                  </a:cubicBezTo>
                  <a:cubicBezTo>
                    <a:pt x="654367" y="1605598"/>
                    <a:pt x="664940" y="1562640"/>
                    <a:pt x="640652" y="1538828"/>
                  </a:cubicBezTo>
                  <a:cubicBezTo>
                    <a:pt x="629698" y="1528065"/>
                    <a:pt x="612362" y="1522540"/>
                    <a:pt x="588264" y="1522159"/>
                  </a:cubicBezTo>
                  <a:cubicBezTo>
                    <a:pt x="564166" y="1521778"/>
                    <a:pt x="533400" y="1526731"/>
                    <a:pt x="495491" y="1536828"/>
                  </a:cubicBezTo>
                  <a:cubicBezTo>
                    <a:pt x="416147" y="1581404"/>
                    <a:pt x="382905" y="1542638"/>
                    <a:pt x="371761" y="1459294"/>
                  </a:cubicBezTo>
                  <a:cubicBezTo>
                    <a:pt x="371761" y="1453769"/>
                    <a:pt x="360617" y="1437101"/>
                    <a:pt x="344043" y="1448245"/>
                  </a:cubicBezTo>
                  <a:cubicBezTo>
                    <a:pt x="255270" y="1514825"/>
                    <a:pt x="160877" y="1426052"/>
                    <a:pt x="66580" y="1431576"/>
                  </a:cubicBezTo>
                  <a:cubicBezTo>
                    <a:pt x="44387" y="1437101"/>
                    <a:pt x="16669" y="1414907"/>
                    <a:pt x="0" y="1442720"/>
                  </a:cubicBezTo>
                  <a:cubicBezTo>
                    <a:pt x="49911" y="1437196"/>
                    <a:pt x="94298" y="1453865"/>
                    <a:pt x="138303" y="1463485"/>
                  </a:cubicBezTo>
                  <a:cubicBezTo>
                    <a:pt x="187833" y="1468343"/>
                    <a:pt x="201740" y="1480154"/>
                    <a:pt x="238411" y="149434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138034F-FD31-4AFD-A757-BB0C147CF200}"/>
                </a:ext>
              </a:extLst>
            </p:cNvPr>
            <p:cNvSpPr/>
            <p:nvPr/>
          </p:nvSpPr>
          <p:spPr>
            <a:xfrm>
              <a:off x="11420476" y="1976888"/>
              <a:ext cx="230804" cy="206121"/>
            </a:xfrm>
            <a:custGeom>
              <a:avLst/>
              <a:gdLst>
                <a:gd name="connsiteX0" fmla="*/ 5625 w 230804"/>
                <a:gd name="connsiteY0" fmla="*/ 89630 h 206121"/>
                <a:gd name="connsiteX1" fmla="*/ 74586 w 230804"/>
                <a:gd name="connsiteY1" fmla="*/ 171259 h 206121"/>
                <a:gd name="connsiteX2" fmla="*/ 166311 w 230804"/>
                <a:gd name="connsiteY2" fmla="*/ 206121 h 206121"/>
                <a:gd name="connsiteX3" fmla="*/ 197744 w 230804"/>
                <a:gd name="connsiteY3" fmla="*/ 197644 h 206121"/>
                <a:gd name="connsiteX4" fmla="*/ 225366 w 230804"/>
                <a:gd name="connsiteY4" fmla="*/ 37719 h 206121"/>
                <a:gd name="connsiteX5" fmla="*/ 223176 w 230804"/>
                <a:gd name="connsiteY5" fmla="*/ 0 h 206121"/>
                <a:gd name="connsiteX6" fmla="*/ 219366 w 230804"/>
                <a:gd name="connsiteY6" fmla="*/ 95 h 206121"/>
                <a:gd name="connsiteX7" fmla="*/ 221556 w 230804"/>
                <a:gd name="connsiteY7" fmla="*/ 38291 h 206121"/>
                <a:gd name="connsiteX8" fmla="*/ 195648 w 230804"/>
                <a:gd name="connsiteY8" fmla="*/ 194501 h 206121"/>
                <a:gd name="connsiteX9" fmla="*/ 76586 w 230804"/>
                <a:gd name="connsiteY9" fmla="*/ 168116 h 206121"/>
                <a:gd name="connsiteX10" fmla="*/ 6672 w 230804"/>
                <a:gd name="connsiteY10" fmla="*/ 21431 h 206121"/>
                <a:gd name="connsiteX11" fmla="*/ 2862 w 230804"/>
                <a:gd name="connsiteY11" fmla="*/ 22098 h 206121"/>
                <a:gd name="connsiteX12" fmla="*/ 5625 w 230804"/>
                <a:gd name="connsiteY12" fmla="*/ 89630 h 20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804" h="206121">
                  <a:moveTo>
                    <a:pt x="5625" y="89630"/>
                  </a:moveTo>
                  <a:cubicBezTo>
                    <a:pt x="15531" y="120777"/>
                    <a:pt x="38105" y="147447"/>
                    <a:pt x="74586" y="171259"/>
                  </a:cubicBezTo>
                  <a:cubicBezTo>
                    <a:pt x="98970" y="187166"/>
                    <a:pt x="134688" y="206121"/>
                    <a:pt x="166311" y="206121"/>
                  </a:cubicBezTo>
                  <a:cubicBezTo>
                    <a:pt x="178408" y="206121"/>
                    <a:pt x="188981" y="203264"/>
                    <a:pt x="197744" y="197644"/>
                  </a:cubicBezTo>
                  <a:cubicBezTo>
                    <a:pt x="228700" y="177832"/>
                    <a:pt x="237939" y="124016"/>
                    <a:pt x="225366" y="37719"/>
                  </a:cubicBezTo>
                  <a:cubicBezTo>
                    <a:pt x="223461" y="24670"/>
                    <a:pt x="222795" y="12097"/>
                    <a:pt x="223176" y="0"/>
                  </a:cubicBezTo>
                  <a:cubicBezTo>
                    <a:pt x="221937" y="95"/>
                    <a:pt x="220699" y="0"/>
                    <a:pt x="219366" y="95"/>
                  </a:cubicBezTo>
                  <a:cubicBezTo>
                    <a:pt x="218985" y="12383"/>
                    <a:pt x="219651" y="25051"/>
                    <a:pt x="221556" y="38291"/>
                  </a:cubicBezTo>
                  <a:cubicBezTo>
                    <a:pt x="233939" y="122968"/>
                    <a:pt x="225271" y="175546"/>
                    <a:pt x="195648" y="194501"/>
                  </a:cubicBezTo>
                  <a:cubicBezTo>
                    <a:pt x="161168" y="216599"/>
                    <a:pt x="106304" y="187452"/>
                    <a:pt x="76586" y="168116"/>
                  </a:cubicBezTo>
                  <a:cubicBezTo>
                    <a:pt x="17721" y="129731"/>
                    <a:pt x="-5139" y="82201"/>
                    <a:pt x="6672" y="21431"/>
                  </a:cubicBezTo>
                  <a:cubicBezTo>
                    <a:pt x="5339" y="21622"/>
                    <a:pt x="4101" y="21908"/>
                    <a:pt x="2862" y="22098"/>
                  </a:cubicBezTo>
                  <a:cubicBezTo>
                    <a:pt x="-1614" y="46482"/>
                    <a:pt x="-948" y="68961"/>
                    <a:pt x="5625" y="89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A1C8CC0-CE27-42F5-9A0F-B063F11ADEE2}"/>
                </a:ext>
              </a:extLst>
            </p:cNvPr>
            <p:cNvSpPr/>
            <p:nvPr/>
          </p:nvSpPr>
          <p:spPr>
            <a:xfrm>
              <a:off x="9889052" y="3759780"/>
              <a:ext cx="3279933" cy="2223615"/>
            </a:xfrm>
            <a:custGeom>
              <a:avLst/>
              <a:gdLst>
                <a:gd name="connsiteX0" fmla="*/ 256699 w 3279933"/>
                <a:gd name="connsiteY0" fmla="*/ 85437 h 2223615"/>
                <a:gd name="connsiteX1" fmla="*/ 332899 w 3279933"/>
                <a:gd name="connsiteY1" fmla="*/ 34097 h 2223615"/>
                <a:gd name="connsiteX2" fmla="*/ 371761 w 3279933"/>
                <a:gd name="connsiteY2" fmla="*/ 228312 h 2223615"/>
                <a:gd name="connsiteX3" fmla="*/ 483965 w 3279933"/>
                <a:gd name="connsiteY3" fmla="*/ 122203 h 2223615"/>
                <a:gd name="connsiteX4" fmla="*/ 598265 w 3279933"/>
                <a:gd name="connsiteY4" fmla="*/ 69244 h 2223615"/>
                <a:gd name="connsiteX5" fmla="*/ 626840 w 3279933"/>
                <a:gd name="connsiteY5" fmla="*/ 82675 h 2223615"/>
                <a:gd name="connsiteX6" fmla="*/ 616172 w 3279933"/>
                <a:gd name="connsiteY6" fmla="*/ 122870 h 2223615"/>
                <a:gd name="connsiteX7" fmla="*/ 596646 w 3279933"/>
                <a:gd name="connsiteY7" fmla="*/ 238027 h 2223615"/>
                <a:gd name="connsiteX8" fmla="*/ 610457 w 3279933"/>
                <a:gd name="connsiteY8" fmla="*/ 288224 h 2223615"/>
                <a:gd name="connsiteX9" fmla="*/ 627602 w 3279933"/>
                <a:gd name="connsiteY9" fmla="*/ 351089 h 2223615"/>
                <a:gd name="connsiteX10" fmla="*/ 641128 w 3279933"/>
                <a:gd name="connsiteY10" fmla="*/ 411382 h 2223615"/>
                <a:gd name="connsiteX11" fmla="*/ 649224 w 3279933"/>
                <a:gd name="connsiteY11" fmla="*/ 483582 h 2223615"/>
                <a:gd name="connsiteX12" fmla="*/ 721424 w 3279933"/>
                <a:gd name="connsiteY12" fmla="*/ 1066321 h 2223615"/>
                <a:gd name="connsiteX13" fmla="*/ 893445 w 3279933"/>
                <a:gd name="connsiteY13" fmla="*/ 1010791 h 2223615"/>
                <a:gd name="connsiteX14" fmla="*/ 932307 w 3279933"/>
                <a:gd name="connsiteY14" fmla="*/ 1028507 h 2223615"/>
                <a:gd name="connsiteX15" fmla="*/ 970217 w 3279933"/>
                <a:gd name="connsiteY15" fmla="*/ 1082990 h 2223615"/>
                <a:gd name="connsiteX16" fmla="*/ 1050703 w 3279933"/>
                <a:gd name="connsiteY16" fmla="*/ 1262155 h 2223615"/>
                <a:gd name="connsiteX17" fmla="*/ 1084898 w 3279933"/>
                <a:gd name="connsiteY17" fmla="*/ 1317496 h 2223615"/>
                <a:gd name="connsiteX18" fmla="*/ 1154240 w 3279933"/>
                <a:gd name="connsiteY18" fmla="*/ 1393696 h 2223615"/>
                <a:gd name="connsiteX19" fmla="*/ 1382935 w 3279933"/>
                <a:gd name="connsiteY19" fmla="*/ 640554 h 2223615"/>
                <a:gd name="connsiteX20" fmla="*/ 1435513 w 3279933"/>
                <a:gd name="connsiteY20" fmla="*/ 563973 h 2223615"/>
                <a:gd name="connsiteX21" fmla="*/ 1499140 w 3279933"/>
                <a:gd name="connsiteY21" fmla="*/ 495298 h 2223615"/>
                <a:gd name="connsiteX22" fmla="*/ 1624870 w 3279933"/>
                <a:gd name="connsiteY22" fmla="*/ 468723 h 2223615"/>
                <a:gd name="connsiteX23" fmla="*/ 1718977 w 3279933"/>
                <a:gd name="connsiteY23" fmla="*/ 500155 h 2223615"/>
                <a:gd name="connsiteX24" fmla="*/ 1936814 w 3279933"/>
                <a:gd name="connsiteY24" fmla="*/ 1271680 h 2223615"/>
                <a:gd name="connsiteX25" fmla="*/ 1992344 w 3279933"/>
                <a:gd name="connsiteY25" fmla="*/ 1399315 h 2223615"/>
                <a:gd name="connsiteX26" fmla="*/ 2214372 w 3279933"/>
                <a:gd name="connsiteY26" fmla="*/ 1193956 h 2223615"/>
                <a:gd name="connsiteX27" fmla="*/ 2369820 w 3279933"/>
                <a:gd name="connsiteY27" fmla="*/ 1321591 h 2223615"/>
                <a:gd name="connsiteX28" fmla="*/ 2409825 w 3279933"/>
                <a:gd name="connsiteY28" fmla="*/ 1367883 h 2223615"/>
                <a:gd name="connsiteX29" fmla="*/ 2561654 w 3279933"/>
                <a:gd name="connsiteY29" fmla="*/ 1384837 h 2223615"/>
                <a:gd name="connsiteX30" fmla="*/ 2952560 w 3279933"/>
                <a:gd name="connsiteY30" fmla="*/ 2148457 h 2223615"/>
                <a:gd name="connsiteX31" fmla="*/ 3013615 w 3279933"/>
                <a:gd name="connsiteY31" fmla="*/ 2220561 h 2223615"/>
                <a:gd name="connsiteX32" fmla="*/ 3230023 w 3279933"/>
                <a:gd name="connsiteY32" fmla="*/ 1321496 h 2223615"/>
                <a:gd name="connsiteX33" fmla="*/ 3279934 w 3279933"/>
                <a:gd name="connsiteY33" fmla="*/ 1243772 h 2223615"/>
                <a:gd name="connsiteX34" fmla="*/ 3224403 w 3279933"/>
                <a:gd name="connsiteY34" fmla="*/ 1332545 h 2223615"/>
                <a:gd name="connsiteX35" fmla="*/ 3007995 w 3279933"/>
                <a:gd name="connsiteY35" fmla="*/ 2215037 h 2223615"/>
                <a:gd name="connsiteX36" fmla="*/ 2952464 w 3279933"/>
                <a:gd name="connsiteY36" fmla="*/ 2137313 h 2223615"/>
                <a:gd name="connsiteX37" fmla="*/ 2561558 w 3279933"/>
                <a:gd name="connsiteY37" fmla="*/ 1380932 h 2223615"/>
                <a:gd name="connsiteX38" fmla="*/ 2412397 w 3279933"/>
                <a:gd name="connsiteY38" fmla="*/ 1364359 h 2223615"/>
                <a:gd name="connsiteX39" fmla="*/ 2319719 w 3279933"/>
                <a:gd name="connsiteY39" fmla="*/ 1199386 h 2223615"/>
                <a:gd name="connsiteX40" fmla="*/ 2225421 w 3279933"/>
                <a:gd name="connsiteY40" fmla="*/ 1182717 h 2223615"/>
                <a:gd name="connsiteX41" fmla="*/ 1992344 w 3279933"/>
                <a:gd name="connsiteY41" fmla="*/ 1393601 h 2223615"/>
                <a:gd name="connsiteX42" fmla="*/ 1942433 w 3279933"/>
                <a:gd name="connsiteY42" fmla="*/ 1282634 h 2223615"/>
                <a:gd name="connsiteX43" fmla="*/ 1720215 w 3279933"/>
                <a:gd name="connsiteY43" fmla="*/ 498917 h 2223615"/>
                <a:gd name="connsiteX44" fmla="*/ 1625346 w 3279933"/>
                <a:gd name="connsiteY44" fmla="*/ 464818 h 2223615"/>
                <a:gd name="connsiteX45" fmla="*/ 1498378 w 3279933"/>
                <a:gd name="connsiteY45" fmla="*/ 491488 h 2223615"/>
                <a:gd name="connsiteX46" fmla="*/ 1434084 w 3279933"/>
                <a:gd name="connsiteY46" fmla="*/ 561496 h 2223615"/>
                <a:gd name="connsiteX47" fmla="*/ 1381982 w 3279933"/>
                <a:gd name="connsiteY47" fmla="*/ 639601 h 2223615"/>
                <a:gd name="connsiteX48" fmla="*/ 1187672 w 3279933"/>
                <a:gd name="connsiteY48" fmla="*/ 1271490 h 2223615"/>
                <a:gd name="connsiteX49" fmla="*/ 1137761 w 3279933"/>
                <a:gd name="connsiteY49" fmla="*/ 1371407 h 2223615"/>
                <a:gd name="connsiteX50" fmla="*/ 1093375 w 3279933"/>
                <a:gd name="connsiteY50" fmla="*/ 1316162 h 2223615"/>
                <a:gd name="connsiteX51" fmla="*/ 1050798 w 3279933"/>
                <a:gd name="connsiteY51" fmla="*/ 1238438 h 2223615"/>
                <a:gd name="connsiteX52" fmla="*/ 982790 w 3279933"/>
                <a:gd name="connsiteY52" fmla="*/ 1112518 h 2223615"/>
                <a:gd name="connsiteX53" fmla="*/ 946785 w 3279933"/>
                <a:gd name="connsiteY53" fmla="*/ 1053272 h 2223615"/>
                <a:gd name="connsiteX54" fmla="*/ 749237 w 3279933"/>
                <a:gd name="connsiteY54" fmla="*/ 1055082 h 2223615"/>
                <a:gd name="connsiteX55" fmla="*/ 604933 w 3279933"/>
                <a:gd name="connsiteY55" fmla="*/ 661033 h 2223615"/>
                <a:gd name="connsiteX56" fmla="*/ 614172 w 3279933"/>
                <a:gd name="connsiteY56" fmla="*/ 286986 h 2223615"/>
                <a:gd name="connsiteX57" fmla="*/ 614077 w 3279933"/>
                <a:gd name="connsiteY57" fmla="*/ 286605 h 2223615"/>
                <a:gd name="connsiteX58" fmla="*/ 600456 w 3279933"/>
                <a:gd name="connsiteY58" fmla="*/ 236884 h 2223615"/>
                <a:gd name="connsiteX59" fmla="*/ 619697 w 3279933"/>
                <a:gd name="connsiteY59" fmla="*/ 124299 h 2223615"/>
                <a:gd name="connsiteX60" fmla="*/ 630269 w 3279933"/>
                <a:gd name="connsiteY60" fmla="*/ 80674 h 2223615"/>
                <a:gd name="connsiteX61" fmla="*/ 598837 w 3279933"/>
                <a:gd name="connsiteY61" fmla="*/ 65244 h 2223615"/>
                <a:gd name="connsiteX62" fmla="*/ 481775 w 3279933"/>
                <a:gd name="connsiteY62" fmla="*/ 118870 h 2223615"/>
                <a:gd name="connsiteX63" fmla="*/ 377381 w 3279933"/>
                <a:gd name="connsiteY63" fmla="*/ 222502 h 2223615"/>
                <a:gd name="connsiteX64" fmla="*/ 338519 w 3279933"/>
                <a:gd name="connsiteY64" fmla="*/ 17143 h 2223615"/>
                <a:gd name="connsiteX65" fmla="*/ 66580 w 3279933"/>
                <a:gd name="connsiteY65" fmla="*/ 22667 h 2223615"/>
                <a:gd name="connsiteX66" fmla="*/ 0 w 3279933"/>
                <a:gd name="connsiteY66" fmla="*/ 5998 h 2223615"/>
                <a:gd name="connsiteX67" fmla="*/ 148971 w 3279933"/>
                <a:gd name="connsiteY67" fmla="*/ 70483 h 2223615"/>
                <a:gd name="connsiteX68" fmla="*/ 256699 w 3279933"/>
                <a:gd name="connsiteY68" fmla="*/ 85437 h 2223615"/>
                <a:gd name="connsiteX69" fmla="*/ 3255264 w 3279933"/>
                <a:gd name="connsiteY69" fmla="*/ 1262251 h 2223615"/>
                <a:gd name="connsiteX70" fmla="*/ 3234309 w 3279933"/>
                <a:gd name="connsiteY70" fmla="*/ 1297017 h 2223615"/>
                <a:gd name="connsiteX71" fmla="*/ 3255264 w 3279933"/>
                <a:gd name="connsiteY71" fmla="*/ 1262251 h 222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279933" h="2223615">
                  <a:moveTo>
                    <a:pt x="256699" y="85437"/>
                  </a:moveTo>
                  <a:cubicBezTo>
                    <a:pt x="294037" y="78484"/>
                    <a:pt x="305181" y="11904"/>
                    <a:pt x="332899" y="34097"/>
                  </a:cubicBezTo>
                  <a:cubicBezTo>
                    <a:pt x="393954" y="78484"/>
                    <a:pt x="338423" y="167257"/>
                    <a:pt x="371761" y="228312"/>
                  </a:cubicBezTo>
                  <a:cubicBezTo>
                    <a:pt x="416147" y="200594"/>
                    <a:pt x="438341" y="150588"/>
                    <a:pt x="483965" y="122203"/>
                  </a:cubicBezTo>
                  <a:cubicBezTo>
                    <a:pt x="524828" y="93628"/>
                    <a:pt x="567023" y="64006"/>
                    <a:pt x="598265" y="69244"/>
                  </a:cubicBezTo>
                  <a:cubicBezTo>
                    <a:pt x="614458" y="71911"/>
                    <a:pt x="623602" y="76198"/>
                    <a:pt x="626840" y="82675"/>
                  </a:cubicBezTo>
                  <a:cubicBezTo>
                    <a:pt x="631508" y="91628"/>
                    <a:pt x="624745" y="105439"/>
                    <a:pt x="616172" y="122870"/>
                  </a:cubicBezTo>
                  <a:cubicBezTo>
                    <a:pt x="602456" y="150874"/>
                    <a:pt x="583597" y="189355"/>
                    <a:pt x="596646" y="238027"/>
                  </a:cubicBezTo>
                  <a:cubicBezTo>
                    <a:pt x="601123" y="254601"/>
                    <a:pt x="605885" y="271651"/>
                    <a:pt x="610457" y="288224"/>
                  </a:cubicBezTo>
                  <a:cubicBezTo>
                    <a:pt x="616458" y="309751"/>
                    <a:pt x="622364" y="330896"/>
                    <a:pt x="627602" y="351089"/>
                  </a:cubicBezTo>
                  <a:cubicBezTo>
                    <a:pt x="632841" y="372616"/>
                    <a:pt x="637604" y="392713"/>
                    <a:pt x="641128" y="411382"/>
                  </a:cubicBezTo>
                  <a:cubicBezTo>
                    <a:pt x="643699" y="433576"/>
                    <a:pt x="660368" y="461293"/>
                    <a:pt x="649224" y="483582"/>
                  </a:cubicBezTo>
                  <a:cubicBezTo>
                    <a:pt x="543782" y="677797"/>
                    <a:pt x="599313" y="899824"/>
                    <a:pt x="721424" y="1066321"/>
                  </a:cubicBezTo>
                  <a:cubicBezTo>
                    <a:pt x="765810" y="1121852"/>
                    <a:pt x="821341" y="1005266"/>
                    <a:pt x="893445" y="1010791"/>
                  </a:cubicBezTo>
                  <a:cubicBezTo>
                    <a:pt x="910114" y="1010791"/>
                    <a:pt x="921163" y="1021935"/>
                    <a:pt x="932307" y="1028507"/>
                  </a:cubicBezTo>
                  <a:cubicBezTo>
                    <a:pt x="947071" y="1045081"/>
                    <a:pt x="959453" y="1063654"/>
                    <a:pt x="970217" y="1082990"/>
                  </a:cubicBezTo>
                  <a:cubicBezTo>
                    <a:pt x="1002601" y="1140902"/>
                    <a:pt x="1021080" y="1204529"/>
                    <a:pt x="1050703" y="1262155"/>
                  </a:cubicBezTo>
                  <a:cubicBezTo>
                    <a:pt x="1060609" y="1281396"/>
                    <a:pt x="1071658" y="1299970"/>
                    <a:pt x="1084898" y="1317496"/>
                  </a:cubicBezTo>
                  <a:cubicBezTo>
                    <a:pt x="1104329" y="1343785"/>
                    <a:pt x="1120997" y="1377027"/>
                    <a:pt x="1154240" y="1393696"/>
                  </a:cubicBezTo>
                  <a:cubicBezTo>
                    <a:pt x="1248632" y="1143950"/>
                    <a:pt x="1243013" y="872011"/>
                    <a:pt x="1382935" y="640554"/>
                  </a:cubicBezTo>
                  <a:cubicBezTo>
                    <a:pt x="1398937" y="613693"/>
                    <a:pt x="1416272" y="588262"/>
                    <a:pt x="1435513" y="563973"/>
                  </a:cubicBezTo>
                  <a:cubicBezTo>
                    <a:pt x="1454658" y="539779"/>
                    <a:pt x="1475804" y="516824"/>
                    <a:pt x="1499140" y="495298"/>
                  </a:cubicBezTo>
                  <a:cubicBezTo>
                    <a:pt x="1552004" y="477486"/>
                    <a:pt x="1598104" y="466342"/>
                    <a:pt x="1624870" y="468723"/>
                  </a:cubicBezTo>
                  <a:cubicBezTo>
                    <a:pt x="1669637" y="472723"/>
                    <a:pt x="1696022" y="484630"/>
                    <a:pt x="1718977" y="500155"/>
                  </a:cubicBezTo>
                  <a:cubicBezTo>
                    <a:pt x="1875758" y="716659"/>
                    <a:pt x="1914620" y="1005266"/>
                    <a:pt x="1936814" y="1271680"/>
                  </a:cubicBezTo>
                  <a:cubicBezTo>
                    <a:pt x="1936814" y="1321591"/>
                    <a:pt x="1959007" y="1393791"/>
                    <a:pt x="1992344" y="1399315"/>
                  </a:cubicBezTo>
                  <a:cubicBezTo>
                    <a:pt x="2092262" y="1399315"/>
                    <a:pt x="2125599" y="1255012"/>
                    <a:pt x="2214372" y="1193956"/>
                  </a:cubicBezTo>
                  <a:cubicBezTo>
                    <a:pt x="2303145" y="1144045"/>
                    <a:pt x="2353151" y="1249487"/>
                    <a:pt x="2369820" y="1321591"/>
                  </a:cubicBezTo>
                  <a:cubicBezTo>
                    <a:pt x="2375345" y="1338260"/>
                    <a:pt x="2386489" y="1360453"/>
                    <a:pt x="2409825" y="1367883"/>
                  </a:cubicBezTo>
                  <a:cubicBezTo>
                    <a:pt x="2434781" y="1380742"/>
                    <a:pt x="2477739" y="1384456"/>
                    <a:pt x="2561654" y="1384837"/>
                  </a:cubicBezTo>
                  <a:cubicBezTo>
                    <a:pt x="2874835" y="1476944"/>
                    <a:pt x="2824925" y="1898711"/>
                    <a:pt x="2952560" y="2148457"/>
                  </a:cubicBezTo>
                  <a:cubicBezTo>
                    <a:pt x="2969228" y="2181794"/>
                    <a:pt x="3002471" y="2237230"/>
                    <a:pt x="3013615" y="2220561"/>
                  </a:cubicBezTo>
                  <a:cubicBezTo>
                    <a:pt x="3218974" y="1981960"/>
                    <a:pt x="3163443" y="1632297"/>
                    <a:pt x="3230023" y="1321496"/>
                  </a:cubicBezTo>
                  <a:cubicBezTo>
                    <a:pt x="3235547" y="1293778"/>
                    <a:pt x="3257741" y="1265965"/>
                    <a:pt x="3279934" y="1243772"/>
                  </a:cubicBezTo>
                  <a:cubicBezTo>
                    <a:pt x="3241072" y="1260441"/>
                    <a:pt x="3230023" y="1299303"/>
                    <a:pt x="3224403" y="1332545"/>
                  </a:cubicBezTo>
                  <a:cubicBezTo>
                    <a:pt x="3157823" y="1637821"/>
                    <a:pt x="3218879" y="1993009"/>
                    <a:pt x="3007995" y="2215037"/>
                  </a:cubicBezTo>
                  <a:cubicBezTo>
                    <a:pt x="2996946" y="2226181"/>
                    <a:pt x="2969133" y="2170650"/>
                    <a:pt x="2952464" y="2137313"/>
                  </a:cubicBezTo>
                  <a:cubicBezTo>
                    <a:pt x="2824829" y="1893091"/>
                    <a:pt x="2874740" y="1471324"/>
                    <a:pt x="2561558" y="1380932"/>
                  </a:cubicBezTo>
                  <a:cubicBezTo>
                    <a:pt x="2479072" y="1380456"/>
                    <a:pt x="2436876" y="1376837"/>
                    <a:pt x="2412397" y="1364359"/>
                  </a:cubicBezTo>
                  <a:cubicBezTo>
                    <a:pt x="2358581" y="1327021"/>
                    <a:pt x="2364105" y="1249297"/>
                    <a:pt x="2319719" y="1199386"/>
                  </a:cubicBezTo>
                  <a:cubicBezTo>
                    <a:pt x="2292001" y="1177193"/>
                    <a:pt x="2258663" y="1166048"/>
                    <a:pt x="2225421" y="1182717"/>
                  </a:cubicBezTo>
                  <a:cubicBezTo>
                    <a:pt x="2125504" y="1238248"/>
                    <a:pt x="2103311" y="1393601"/>
                    <a:pt x="1992344" y="1393601"/>
                  </a:cubicBezTo>
                  <a:cubicBezTo>
                    <a:pt x="1959007" y="1393601"/>
                    <a:pt x="1947958" y="1327021"/>
                    <a:pt x="1942433" y="1282634"/>
                  </a:cubicBezTo>
                  <a:cubicBezTo>
                    <a:pt x="1909096" y="1016220"/>
                    <a:pt x="1881378" y="716563"/>
                    <a:pt x="1720215" y="498917"/>
                  </a:cubicBezTo>
                  <a:cubicBezTo>
                    <a:pt x="1697355" y="480915"/>
                    <a:pt x="1670685" y="468913"/>
                    <a:pt x="1625346" y="464818"/>
                  </a:cubicBezTo>
                  <a:cubicBezTo>
                    <a:pt x="1598009" y="462436"/>
                    <a:pt x="1551527" y="473581"/>
                    <a:pt x="1498378" y="491488"/>
                  </a:cubicBezTo>
                  <a:cubicBezTo>
                    <a:pt x="1474470" y="513395"/>
                    <a:pt x="1453229" y="536827"/>
                    <a:pt x="1434084" y="561496"/>
                  </a:cubicBezTo>
                  <a:cubicBezTo>
                    <a:pt x="1414748" y="586261"/>
                    <a:pt x="1397603" y="612265"/>
                    <a:pt x="1381982" y="639601"/>
                  </a:cubicBezTo>
                  <a:cubicBezTo>
                    <a:pt x="1276541" y="833054"/>
                    <a:pt x="1254347" y="1054987"/>
                    <a:pt x="1187672" y="1271490"/>
                  </a:cubicBezTo>
                  <a:cubicBezTo>
                    <a:pt x="1176528" y="1310352"/>
                    <a:pt x="1171004" y="1360263"/>
                    <a:pt x="1137761" y="1371407"/>
                  </a:cubicBezTo>
                  <a:cubicBezTo>
                    <a:pt x="1115568" y="1376932"/>
                    <a:pt x="1104424" y="1338070"/>
                    <a:pt x="1093375" y="1316162"/>
                  </a:cubicBezTo>
                  <a:cubicBezTo>
                    <a:pt x="1078611" y="1289969"/>
                    <a:pt x="1064514" y="1264156"/>
                    <a:pt x="1050798" y="1238438"/>
                  </a:cubicBezTo>
                  <a:cubicBezTo>
                    <a:pt x="1027938" y="1195576"/>
                    <a:pt x="1005935" y="1153380"/>
                    <a:pt x="982790" y="1112518"/>
                  </a:cubicBezTo>
                  <a:cubicBezTo>
                    <a:pt x="971169" y="1092134"/>
                    <a:pt x="959263" y="1072132"/>
                    <a:pt x="946785" y="1053272"/>
                  </a:cubicBezTo>
                  <a:cubicBezTo>
                    <a:pt x="893540" y="955165"/>
                    <a:pt x="793623" y="1071751"/>
                    <a:pt x="749237" y="1055082"/>
                  </a:cubicBezTo>
                  <a:cubicBezTo>
                    <a:pt x="616077" y="1016220"/>
                    <a:pt x="588264" y="805336"/>
                    <a:pt x="604933" y="661033"/>
                  </a:cubicBezTo>
                  <a:cubicBezTo>
                    <a:pt x="616077" y="533398"/>
                    <a:pt x="677037" y="416812"/>
                    <a:pt x="614172" y="286986"/>
                  </a:cubicBezTo>
                  <a:lnTo>
                    <a:pt x="614077" y="286605"/>
                  </a:lnTo>
                  <a:cubicBezTo>
                    <a:pt x="609505" y="270222"/>
                    <a:pt x="604838" y="253267"/>
                    <a:pt x="600456" y="236884"/>
                  </a:cubicBezTo>
                  <a:cubicBezTo>
                    <a:pt x="587788" y="189545"/>
                    <a:pt x="606266" y="151826"/>
                    <a:pt x="619697" y="124299"/>
                  </a:cubicBezTo>
                  <a:cubicBezTo>
                    <a:pt x="628650" y="105916"/>
                    <a:pt x="635794" y="91342"/>
                    <a:pt x="630269" y="80674"/>
                  </a:cubicBezTo>
                  <a:cubicBezTo>
                    <a:pt x="626364" y="73054"/>
                    <a:pt x="616363" y="68101"/>
                    <a:pt x="598837" y="65244"/>
                  </a:cubicBezTo>
                  <a:cubicBezTo>
                    <a:pt x="566071" y="59815"/>
                    <a:pt x="523208" y="89818"/>
                    <a:pt x="481775" y="118870"/>
                  </a:cubicBezTo>
                  <a:cubicBezTo>
                    <a:pt x="443960" y="150302"/>
                    <a:pt x="416243" y="189164"/>
                    <a:pt x="377381" y="222502"/>
                  </a:cubicBezTo>
                  <a:cubicBezTo>
                    <a:pt x="344043" y="155922"/>
                    <a:pt x="388525" y="72673"/>
                    <a:pt x="338519" y="17143"/>
                  </a:cubicBezTo>
                  <a:cubicBezTo>
                    <a:pt x="266319" y="100391"/>
                    <a:pt x="160877" y="89247"/>
                    <a:pt x="66580" y="22667"/>
                  </a:cubicBezTo>
                  <a:cubicBezTo>
                    <a:pt x="49911" y="11523"/>
                    <a:pt x="27718" y="-10670"/>
                    <a:pt x="0" y="5998"/>
                  </a:cubicBezTo>
                  <a:cubicBezTo>
                    <a:pt x="61055" y="5998"/>
                    <a:pt x="105442" y="44860"/>
                    <a:pt x="148971" y="70483"/>
                  </a:cubicBezTo>
                  <a:cubicBezTo>
                    <a:pt x="199644" y="98677"/>
                    <a:pt x="242983" y="85342"/>
                    <a:pt x="256699" y="85437"/>
                  </a:cubicBezTo>
                  <a:close/>
                  <a:moveTo>
                    <a:pt x="3255264" y="1262251"/>
                  </a:moveTo>
                  <a:cubicBezTo>
                    <a:pt x="3246596" y="1272538"/>
                    <a:pt x="3239739" y="1284825"/>
                    <a:pt x="3234309" y="1297017"/>
                  </a:cubicBezTo>
                  <a:cubicBezTo>
                    <a:pt x="3239834" y="1284349"/>
                    <a:pt x="3246787" y="1272252"/>
                    <a:pt x="3255264" y="126225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1C9CFB1-D294-4B1D-8F9D-B8B4FDD47C07}"/>
                </a:ext>
              </a:extLst>
            </p:cNvPr>
            <p:cNvSpPr/>
            <p:nvPr/>
          </p:nvSpPr>
          <p:spPr>
            <a:xfrm>
              <a:off x="12208103" y="4960499"/>
              <a:ext cx="33813" cy="52958"/>
            </a:xfrm>
            <a:custGeom>
              <a:avLst/>
              <a:gdLst>
                <a:gd name="connsiteX0" fmla="*/ 0 w 33813"/>
                <a:gd name="connsiteY0" fmla="*/ 0 h 52958"/>
                <a:gd name="connsiteX1" fmla="*/ 33814 w 33813"/>
                <a:gd name="connsiteY1" fmla="*/ 52959 h 52958"/>
                <a:gd name="connsiteX2" fmla="*/ 5906 w 33813"/>
                <a:gd name="connsiteY2" fmla="*/ 6191 h 52958"/>
                <a:gd name="connsiteX3" fmla="*/ 0 w 33813"/>
                <a:gd name="connsiteY3" fmla="*/ 0 h 5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13" h="52958">
                  <a:moveTo>
                    <a:pt x="0" y="0"/>
                  </a:moveTo>
                  <a:cubicBezTo>
                    <a:pt x="11144" y="21907"/>
                    <a:pt x="22670" y="38195"/>
                    <a:pt x="33814" y="52959"/>
                  </a:cubicBezTo>
                  <a:cubicBezTo>
                    <a:pt x="26861" y="37814"/>
                    <a:pt x="18002" y="21812"/>
                    <a:pt x="5906" y="6191"/>
                  </a:cubicBezTo>
                  <a:cubicBezTo>
                    <a:pt x="4096" y="3905"/>
                    <a:pt x="1905" y="2191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52AEFF3-F144-4629-B6C3-30E5EEE3DEDB}"/>
                </a:ext>
              </a:extLst>
            </p:cNvPr>
            <p:cNvSpPr/>
            <p:nvPr/>
          </p:nvSpPr>
          <p:spPr>
            <a:xfrm>
              <a:off x="11779019" y="2300282"/>
              <a:ext cx="1417684" cy="2829549"/>
            </a:xfrm>
            <a:custGeom>
              <a:avLst/>
              <a:gdLst>
                <a:gd name="connsiteX0" fmla="*/ 839231 w 1417684"/>
                <a:gd name="connsiteY0" fmla="*/ 54463 h 2829549"/>
                <a:gd name="connsiteX1" fmla="*/ 466042 w 1417684"/>
                <a:gd name="connsiteY1" fmla="*/ 647 h 2829549"/>
                <a:gd name="connsiteX2" fmla="*/ 242395 w 1417684"/>
                <a:gd name="connsiteY2" fmla="*/ 90754 h 2829549"/>
                <a:gd name="connsiteX3" fmla="*/ 206200 w 1417684"/>
                <a:gd name="connsiteY3" fmla="*/ 234391 h 2829549"/>
                <a:gd name="connsiteX4" fmla="*/ 233346 w 1417684"/>
                <a:gd name="connsiteY4" fmla="*/ 407174 h 2829549"/>
                <a:gd name="connsiteX5" fmla="*/ 260397 w 1417684"/>
                <a:gd name="connsiteY5" fmla="*/ 601103 h 2829549"/>
                <a:gd name="connsiteX6" fmla="*/ 229250 w 1417684"/>
                <a:gd name="connsiteY6" fmla="*/ 776363 h 2829549"/>
                <a:gd name="connsiteX7" fmla="*/ 170767 w 1417684"/>
                <a:gd name="connsiteY7" fmla="*/ 926001 h 2829549"/>
                <a:gd name="connsiteX8" fmla="*/ 13509 w 1417684"/>
                <a:gd name="connsiteY8" fmla="*/ 1421396 h 2829549"/>
                <a:gd name="connsiteX9" fmla="*/ 296592 w 1417684"/>
                <a:gd name="connsiteY9" fmla="*/ 2031853 h 2829549"/>
                <a:gd name="connsiteX10" fmla="*/ 473185 w 1417684"/>
                <a:gd name="connsiteY10" fmla="*/ 2000516 h 2829549"/>
                <a:gd name="connsiteX11" fmla="*/ 677211 w 1417684"/>
                <a:gd name="connsiteY11" fmla="*/ 2067382 h 2829549"/>
                <a:gd name="connsiteX12" fmla="*/ 1123553 w 1417684"/>
                <a:gd name="connsiteY12" fmla="*/ 2797759 h 2829549"/>
                <a:gd name="connsiteX13" fmla="*/ 1317767 w 1417684"/>
                <a:gd name="connsiteY13" fmla="*/ 2603544 h 2829549"/>
                <a:gd name="connsiteX14" fmla="*/ 1369774 w 1417684"/>
                <a:gd name="connsiteY14" fmla="*/ 2590399 h 2829549"/>
                <a:gd name="connsiteX15" fmla="*/ 1417684 w 1417684"/>
                <a:gd name="connsiteY15" fmla="*/ 2615546 h 2829549"/>
                <a:gd name="connsiteX16" fmla="*/ 1339960 w 1417684"/>
                <a:gd name="connsiteY16" fmla="*/ 2586971 h 2829549"/>
                <a:gd name="connsiteX17" fmla="*/ 1190132 w 1417684"/>
                <a:gd name="connsiteY17" fmla="*/ 2808998 h 2829549"/>
                <a:gd name="connsiteX18" fmla="*/ 1112408 w 1417684"/>
                <a:gd name="connsiteY18" fmla="*/ 2803474 h 2829549"/>
                <a:gd name="connsiteX19" fmla="*/ 678259 w 1417684"/>
                <a:gd name="connsiteY19" fmla="*/ 2064715 h 2829549"/>
                <a:gd name="connsiteX20" fmla="*/ 474138 w 1417684"/>
                <a:gd name="connsiteY20" fmla="*/ 1997468 h 2829549"/>
                <a:gd name="connsiteX21" fmla="*/ 263159 w 1417684"/>
                <a:gd name="connsiteY21" fmla="*/ 2037568 h 2829549"/>
                <a:gd name="connsiteX22" fmla="*/ 13414 w 1417684"/>
                <a:gd name="connsiteY22" fmla="*/ 1399298 h 2829549"/>
                <a:gd name="connsiteX23" fmla="*/ 173338 w 1417684"/>
                <a:gd name="connsiteY23" fmla="*/ 927430 h 2829549"/>
                <a:gd name="connsiteX24" fmla="*/ 232012 w 1417684"/>
                <a:gd name="connsiteY24" fmla="*/ 777220 h 2829549"/>
                <a:gd name="connsiteX25" fmla="*/ 263254 w 1417684"/>
                <a:gd name="connsiteY25" fmla="*/ 601294 h 2829549"/>
                <a:gd name="connsiteX26" fmla="*/ 236108 w 1417684"/>
                <a:gd name="connsiteY26" fmla="*/ 406603 h 2829549"/>
                <a:gd name="connsiteX27" fmla="*/ 244681 w 1417684"/>
                <a:gd name="connsiteY27" fmla="*/ 92659 h 2829549"/>
                <a:gd name="connsiteX28" fmla="*/ 466137 w 1417684"/>
                <a:gd name="connsiteY28" fmla="*/ 3695 h 2829549"/>
                <a:gd name="connsiteX29" fmla="*/ 838279 w 1417684"/>
                <a:gd name="connsiteY29" fmla="*/ 57416 h 2829549"/>
                <a:gd name="connsiteX30" fmla="*/ 1003442 w 1417684"/>
                <a:gd name="connsiteY30" fmla="*/ 42557 h 2829549"/>
                <a:gd name="connsiteX31" fmla="*/ 1025921 w 1417684"/>
                <a:gd name="connsiteY31" fmla="*/ 32461 h 2829549"/>
                <a:gd name="connsiteX32" fmla="*/ 1022968 w 1417684"/>
                <a:gd name="connsiteY32" fmla="*/ 30365 h 2829549"/>
                <a:gd name="connsiteX33" fmla="*/ 839231 w 1417684"/>
                <a:gd name="connsiteY33" fmla="*/ 54463 h 282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17684" h="2829549">
                  <a:moveTo>
                    <a:pt x="839231" y="54463"/>
                  </a:moveTo>
                  <a:cubicBezTo>
                    <a:pt x="611393" y="-9640"/>
                    <a:pt x="467470" y="552"/>
                    <a:pt x="466042" y="647"/>
                  </a:cubicBezTo>
                  <a:cubicBezTo>
                    <a:pt x="355171" y="8648"/>
                    <a:pt x="282019" y="38080"/>
                    <a:pt x="242395" y="90754"/>
                  </a:cubicBezTo>
                  <a:cubicBezTo>
                    <a:pt x="215725" y="126187"/>
                    <a:pt x="203818" y="173240"/>
                    <a:pt x="206200" y="234391"/>
                  </a:cubicBezTo>
                  <a:cubicBezTo>
                    <a:pt x="208200" y="288778"/>
                    <a:pt x="220963" y="348976"/>
                    <a:pt x="233346" y="407174"/>
                  </a:cubicBezTo>
                  <a:cubicBezTo>
                    <a:pt x="247348" y="473278"/>
                    <a:pt x="261826" y="541667"/>
                    <a:pt x="260397" y="601103"/>
                  </a:cubicBezTo>
                  <a:cubicBezTo>
                    <a:pt x="259063" y="659872"/>
                    <a:pt x="246395" y="720261"/>
                    <a:pt x="229250" y="776363"/>
                  </a:cubicBezTo>
                  <a:cubicBezTo>
                    <a:pt x="212105" y="832465"/>
                    <a:pt x="190388" y="884186"/>
                    <a:pt x="170767" y="926001"/>
                  </a:cubicBezTo>
                  <a:cubicBezTo>
                    <a:pt x="85708" y="1082878"/>
                    <a:pt x="-41927" y="1249375"/>
                    <a:pt x="13509" y="1421396"/>
                  </a:cubicBezTo>
                  <a:cubicBezTo>
                    <a:pt x="74564" y="1626755"/>
                    <a:pt x="52371" y="2026329"/>
                    <a:pt x="296592" y="2031853"/>
                  </a:cubicBezTo>
                  <a:cubicBezTo>
                    <a:pt x="346503" y="2031853"/>
                    <a:pt x="413178" y="1998516"/>
                    <a:pt x="473185" y="2000516"/>
                  </a:cubicBezTo>
                  <a:cubicBezTo>
                    <a:pt x="538241" y="2009089"/>
                    <a:pt x="609964" y="2039092"/>
                    <a:pt x="677211" y="2067382"/>
                  </a:cubicBezTo>
                  <a:cubicBezTo>
                    <a:pt x="957055" y="2209495"/>
                    <a:pt x="940387" y="2575731"/>
                    <a:pt x="1123553" y="2797759"/>
                  </a:cubicBezTo>
                  <a:cubicBezTo>
                    <a:pt x="1212325" y="2908725"/>
                    <a:pt x="1245663" y="2664599"/>
                    <a:pt x="1317767" y="2603544"/>
                  </a:cubicBezTo>
                  <a:cubicBezTo>
                    <a:pt x="1334436" y="2592400"/>
                    <a:pt x="1352438" y="2588304"/>
                    <a:pt x="1369774" y="2590399"/>
                  </a:cubicBezTo>
                  <a:cubicBezTo>
                    <a:pt x="1387109" y="2592495"/>
                    <a:pt x="1403778" y="2600877"/>
                    <a:pt x="1417684" y="2615546"/>
                  </a:cubicBezTo>
                  <a:cubicBezTo>
                    <a:pt x="1401016" y="2586971"/>
                    <a:pt x="1367773" y="2570302"/>
                    <a:pt x="1339960" y="2586971"/>
                  </a:cubicBezTo>
                  <a:cubicBezTo>
                    <a:pt x="1256712" y="2636882"/>
                    <a:pt x="1251188" y="2736799"/>
                    <a:pt x="1190132" y="2808998"/>
                  </a:cubicBezTo>
                  <a:cubicBezTo>
                    <a:pt x="1167939" y="2842336"/>
                    <a:pt x="1129077" y="2831191"/>
                    <a:pt x="1112408" y="2803474"/>
                  </a:cubicBezTo>
                  <a:cubicBezTo>
                    <a:pt x="957055" y="2553728"/>
                    <a:pt x="957055" y="2204065"/>
                    <a:pt x="678259" y="2064715"/>
                  </a:cubicBezTo>
                  <a:cubicBezTo>
                    <a:pt x="611012" y="2036425"/>
                    <a:pt x="539194" y="2006326"/>
                    <a:pt x="474138" y="1997468"/>
                  </a:cubicBezTo>
                  <a:cubicBezTo>
                    <a:pt x="396414" y="1976513"/>
                    <a:pt x="318690" y="2059762"/>
                    <a:pt x="263159" y="2037568"/>
                  </a:cubicBezTo>
                  <a:cubicBezTo>
                    <a:pt x="52276" y="1932127"/>
                    <a:pt x="57800" y="1626850"/>
                    <a:pt x="13414" y="1399298"/>
                  </a:cubicBezTo>
                  <a:cubicBezTo>
                    <a:pt x="-19924" y="1221657"/>
                    <a:pt x="91138" y="1071829"/>
                    <a:pt x="173338" y="927430"/>
                  </a:cubicBezTo>
                  <a:cubicBezTo>
                    <a:pt x="193055" y="885520"/>
                    <a:pt x="214867" y="833513"/>
                    <a:pt x="232012" y="777220"/>
                  </a:cubicBezTo>
                  <a:cubicBezTo>
                    <a:pt x="249253" y="720928"/>
                    <a:pt x="261826" y="660349"/>
                    <a:pt x="263254" y="601294"/>
                  </a:cubicBezTo>
                  <a:cubicBezTo>
                    <a:pt x="264683" y="541477"/>
                    <a:pt x="250110" y="472992"/>
                    <a:pt x="236108" y="406603"/>
                  </a:cubicBezTo>
                  <a:cubicBezTo>
                    <a:pt x="211534" y="290493"/>
                    <a:pt x="186102" y="170478"/>
                    <a:pt x="244681" y="92659"/>
                  </a:cubicBezTo>
                  <a:cubicBezTo>
                    <a:pt x="283733" y="40747"/>
                    <a:pt x="356218" y="11601"/>
                    <a:pt x="466137" y="3695"/>
                  </a:cubicBezTo>
                  <a:cubicBezTo>
                    <a:pt x="467566" y="3600"/>
                    <a:pt x="613679" y="-5735"/>
                    <a:pt x="838279" y="57416"/>
                  </a:cubicBezTo>
                  <a:cubicBezTo>
                    <a:pt x="888380" y="71513"/>
                    <a:pt x="942387" y="66655"/>
                    <a:pt x="1003442" y="42557"/>
                  </a:cubicBezTo>
                  <a:cubicBezTo>
                    <a:pt x="1011062" y="39604"/>
                    <a:pt x="1018492" y="35890"/>
                    <a:pt x="1025921" y="32461"/>
                  </a:cubicBezTo>
                  <a:cubicBezTo>
                    <a:pt x="1024969" y="31794"/>
                    <a:pt x="1023921" y="31032"/>
                    <a:pt x="1022968" y="30365"/>
                  </a:cubicBezTo>
                  <a:cubicBezTo>
                    <a:pt x="963532" y="57130"/>
                    <a:pt x="901525" y="71989"/>
                    <a:pt x="839231" y="544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63179C-82F8-49FF-8B6D-783B2F1D4BC7}"/>
                </a:ext>
              </a:extLst>
            </p:cNvPr>
            <p:cNvSpPr/>
            <p:nvPr/>
          </p:nvSpPr>
          <p:spPr>
            <a:xfrm>
              <a:off x="11473284" y="1978317"/>
              <a:ext cx="153168" cy="156114"/>
            </a:xfrm>
            <a:custGeom>
              <a:avLst/>
              <a:gdLst>
                <a:gd name="connsiteX0" fmla="*/ 16540 w 153168"/>
                <a:gd name="connsiteY0" fmla="*/ 120301 h 156114"/>
                <a:gd name="connsiteX1" fmla="*/ 87596 w 153168"/>
                <a:gd name="connsiteY1" fmla="*/ 156115 h 156114"/>
                <a:gd name="connsiteX2" fmla="*/ 111694 w 153168"/>
                <a:gd name="connsiteY2" fmla="*/ 153924 h 156114"/>
                <a:gd name="connsiteX3" fmla="*/ 143889 w 153168"/>
                <a:gd name="connsiteY3" fmla="*/ 135065 h 156114"/>
                <a:gd name="connsiteX4" fmla="*/ 140269 w 153168"/>
                <a:gd name="connsiteY4" fmla="*/ 12287 h 156114"/>
                <a:gd name="connsiteX5" fmla="*/ 137698 w 153168"/>
                <a:gd name="connsiteY5" fmla="*/ 0 h 156114"/>
                <a:gd name="connsiteX6" fmla="*/ 133888 w 153168"/>
                <a:gd name="connsiteY6" fmla="*/ 286 h 156114"/>
                <a:gd name="connsiteX7" fmla="*/ 136555 w 153168"/>
                <a:gd name="connsiteY7" fmla="*/ 13144 h 156114"/>
                <a:gd name="connsiteX8" fmla="*/ 140746 w 153168"/>
                <a:gd name="connsiteY8" fmla="*/ 132969 h 156114"/>
                <a:gd name="connsiteX9" fmla="*/ 111028 w 153168"/>
                <a:gd name="connsiteY9" fmla="*/ 150209 h 156114"/>
                <a:gd name="connsiteX10" fmla="*/ 19778 w 153168"/>
                <a:gd name="connsiteY10" fmla="*/ 118205 h 156114"/>
                <a:gd name="connsiteX11" fmla="*/ 10444 w 153168"/>
                <a:gd name="connsiteY11" fmla="*/ 12097 h 156114"/>
                <a:gd name="connsiteX12" fmla="*/ 6539 w 153168"/>
                <a:gd name="connsiteY12" fmla="*/ 12573 h 156114"/>
                <a:gd name="connsiteX13" fmla="*/ 16540 w 153168"/>
                <a:gd name="connsiteY13" fmla="*/ 120301 h 15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168" h="156114">
                  <a:moveTo>
                    <a:pt x="16540" y="120301"/>
                  </a:moveTo>
                  <a:cubicBezTo>
                    <a:pt x="27208" y="136684"/>
                    <a:pt x="48258" y="156115"/>
                    <a:pt x="87596" y="156115"/>
                  </a:cubicBezTo>
                  <a:cubicBezTo>
                    <a:pt x="95216" y="156115"/>
                    <a:pt x="103312" y="155353"/>
                    <a:pt x="111694" y="153924"/>
                  </a:cubicBezTo>
                  <a:cubicBezTo>
                    <a:pt x="126458" y="151352"/>
                    <a:pt x="137031" y="145256"/>
                    <a:pt x="143889" y="135065"/>
                  </a:cubicBezTo>
                  <a:cubicBezTo>
                    <a:pt x="161129" y="109538"/>
                    <a:pt x="151033" y="62294"/>
                    <a:pt x="140269" y="12287"/>
                  </a:cubicBezTo>
                  <a:cubicBezTo>
                    <a:pt x="139412" y="8287"/>
                    <a:pt x="138555" y="4096"/>
                    <a:pt x="137698" y="0"/>
                  </a:cubicBezTo>
                  <a:cubicBezTo>
                    <a:pt x="136460" y="95"/>
                    <a:pt x="135126" y="190"/>
                    <a:pt x="133888" y="286"/>
                  </a:cubicBezTo>
                  <a:cubicBezTo>
                    <a:pt x="134840" y="4572"/>
                    <a:pt x="135698" y="8858"/>
                    <a:pt x="136555" y="13144"/>
                  </a:cubicBezTo>
                  <a:cubicBezTo>
                    <a:pt x="147127" y="62294"/>
                    <a:pt x="157129" y="108776"/>
                    <a:pt x="140746" y="132969"/>
                  </a:cubicBezTo>
                  <a:cubicBezTo>
                    <a:pt x="134459" y="142208"/>
                    <a:pt x="124839" y="147828"/>
                    <a:pt x="111028" y="150209"/>
                  </a:cubicBezTo>
                  <a:cubicBezTo>
                    <a:pt x="58735" y="159163"/>
                    <a:pt x="32542" y="137732"/>
                    <a:pt x="19778" y="118205"/>
                  </a:cubicBezTo>
                  <a:cubicBezTo>
                    <a:pt x="1776" y="90678"/>
                    <a:pt x="-891" y="49149"/>
                    <a:pt x="10444" y="12097"/>
                  </a:cubicBezTo>
                  <a:cubicBezTo>
                    <a:pt x="9110" y="12287"/>
                    <a:pt x="7872" y="12383"/>
                    <a:pt x="6539" y="12573"/>
                  </a:cubicBezTo>
                  <a:cubicBezTo>
                    <a:pt x="-4606" y="50292"/>
                    <a:pt x="-1653" y="92297"/>
                    <a:pt x="16540" y="1203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AE78F92-1B94-439F-A90C-585D220A58C5}"/>
                </a:ext>
              </a:extLst>
            </p:cNvPr>
            <p:cNvSpPr/>
            <p:nvPr/>
          </p:nvSpPr>
          <p:spPr>
            <a:xfrm>
              <a:off x="11883693" y="2322707"/>
              <a:ext cx="1347680" cy="2731342"/>
            </a:xfrm>
            <a:custGeom>
              <a:avLst/>
              <a:gdLst>
                <a:gd name="connsiteX0" fmla="*/ 759322 w 1347680"/>
                <a:gd name="connsiteY0" fmla="*/ 68329 h 2731342"/>
                <a:gd name="connsiteX1" fmla="*/ 467476 w 1347680"/>
                <a:gd name="connsiteY1" fmla="*/ 4797 h 2731342"/>
                <a:gd name="connsiteX2" fmla="*/ 231637 w 1347680"/>
                <a:gd name="connsiteY2" fmla="*/ 66424 h 2731342"/>
                <a:gd name="connsiteX3" fmla="*/ 172201 w 1347680"/>
                <a:gd name="connsiteY3" fmla="*/ 487714 h 2731342"/>
                <a:gd name="connsiteX4" fmla="*/ 137625 w 1347680"/>
                <a:gd name="connsiteY4" fmla="*/ 787371 h 2731342"/>
                <a:gd name="connsiteX5" fmla="*/ 64854 w 1347680"/>
                <a:gd name="connsiteY5" fmla="*/ 1006446 h 2731342"/>
                <a:gd name="connsiteX6" fmla="*/ 80856 w 1347680"/>
                <a:gd name="connsiteY6" fmla="*/ 1865220 h 2731342"/>
                <a:gd name="connsiteX7" fmla="*/ 186298 w 1347680"/>
                <a:gd name="connsiteY7" fmla="*/ 1948468 h 2731342"/>
                <a:gd name="connsiteX8" fmla="*/ 481287 w 1347680"/>
                <a:gd name="connsiteY8" fmla="*/ 1960660 h 2731342"/>
                <a:gd name="connsiteX9" fmla="*/ 630354 w 1347680"/>
                <a:gd name="connsiteY9" fmla="*/ 2027526 h 2731342"/>
                <a:gd name="connsiteX10" fmla="*/ 774562 w 1347680"/>
                <a:gd name="connsiteY10" fmla="*/ 2192689 h 2731342"/>
                <a:gd name="connsiteX11" fmla="*/ 1035452 w 1347680"/>
                <a:gd name="connsiteY11" fmla="*/ 2725518 h 2731342"/>
                <a:gd name="connsiteX12" fmla="*/ 1096507 w 1347680"/>
                <a:gd name="connsiteY12" fmla="*/ 2697800 h 2731342"/>
                <a:gd name="connsiteX13" fmla="*/ 1238620 w 1347680"/>
                <a:gd name="connsiteY13" fmla="*/ 2438434 h 2731342"/>
                <a:gd name="connsiteX14" fmla="*/ 1290817 w 1347680"/>
                <a:gd name="connsiteY14" fmla="*/ 2414717 h 2731342"/>
                <a:gd name="connsiteX15" fmla="*/ 1346348 w 1347680"/>
                <a:gd name="connsiteY15" fmla="*/ 2531303 h 2731342"/>
                <a:gd name="connsiteX16" fmla="*/ 1301961 w 1347680"/>
                <a:gd name="connsiteY16" fmla="*/ 2403859 h 2731342"/>
                <a:gd name="connsiteX17" fmla="*/ 1235382 w 1347680"/>
                <a:gd name="connsiteY17" fmla="*/ 2431386 h 2731342"/>
                <a:gd name="connsiteX18" fmla="*/ 1041167 w 1347680"/>
                <a:gd name="connsiteY18" fmla="*/ 2714469 h 2731342"/>
                <a:gd name="connsiteX19" fmla="*/ 930200 w 1347680"/>
                <a:gd name="connsiteY19" fmla="*/ 2570165 h 2731342"/>
                <a:gd name="connsiteX20" fmla="*/ 631973 w 1347680"/>
                <a:gd name="connsiteY20" fmla="*/ 2024192 h 2731342"/>
                <a:gd name="connsiteX21" fmla="*/ 482811 w 1347680"/>
                <a:gd name="connsiteY21" fmla="*/ 1957136 h 2731342"/>
                <a:gd name="connsiteX22" fmla="*/ 180869 w 1347680"/>
                <a:gd name="connsiteY22" fmla="*/ 1926275 h 2731342"/>
                <a:gd name="connsiteX23" fmla="*/ 68569 w 1347680"/>
                <a:gd name="connsiteY23" fmla="*/ 1007398 h 2731342"/>
                <a:gd name="connsiteX24" fmla="*/ 108288 w 1347680"/>
                <a:gd name="connsiteY24" fmla="*/ 891860 h 2731342"/>
                <a:gd name="connsiteX25" fmla="*/ 175630 w 1347680"/>
                <a:gd name="connsiteY25" fmla="*/ 652211 h 2731342"/>
                <a:gd name="connsiteX26" fmla="*/ 176011 w 1347680"/>
                <a:gd name="connsiteY26" fmla="*/ 486952 h 2731342"/>
                <a:gd name="connsiteX27" fmla="*/ 234495 w 1347680"/>
                <a:gd name="connsiteY27" fmla="*/ 68995 h 2731342"/>
                <a:gd name="connsiteX28" fmla="*/ 467000 w 1347680"/>
                <a:gd name="connsiteY28" fmla="*/ 8511 h 2731342"/>
                <a:gd name="connsiteX29" fmla="*/ 758370 w 1347680"/>
                <a:gd name="connsiteY29" fmla="*/ 71948 h 2731342"/>
                <a:gd name="connsiteX30" fmla="*/ 923342 w 1347680"/>
                <a:gd name="connsiteY30" fmla="*/ 53089 h 2731342"/>
                <a:gd name="connsiteX31" fmla="*/ 953727 w 1347680"/>
                <a:gd name="connsiteY31" fmla="*/ 34515 h 2731342"/>
                <a:gd name="connsiteX32" fmla="*/ 950584 w 1347680"/>
                <a:gd name="connsiteY32" fmla="*/ 32038 h 2731342"/>
                <a:gd name="connsiteX33" fmla="*/ 921628 w 1347680"/>
                <a:gd name="connsiteY33" fmla="*/ 49755 h 2731342"/>
                <a:gd name="connsiteX34" fmla="*/ 759322 w 1347680"/>
                <a:gd name="connsiteY34" fmla="*/ 68329 h 2731342"/>
                <a:gd name="connsiteX35" fmla="*/ 180107 w 1347680"/>
                <a:gd name="connsiteY35" fmla="*/ 1949135 h 2731342"/>
                <a:gd name="connsiteX36" fmla="*/ 120195 w 1347680"/>
                <a:gd name="connsiteY36" fmla="*/ 1921989 h 2731342"/>
                <a:gd name="connsiteX37" fmla="*/ 180107 w 1347680"/>
                <a:gd name="connsiteY37" fmla="*/ 1949135 h 2731342"/>
                <a:gd name="connsiteX38" fmla="*/ 44471 w 1347680"/>
                <a:gd name="connsiteY38" fmla="*/ 1714058 h 2731342"/>
                <a:gd name="connsiteX39" fmla="*/ 19325 w 1347680"/>
                <a:gd name="connsiteY39" fmla="*/ 1515652 h 2731342"/>
                <a:gd name="connsiteX40" fmla="*/ 44471 w 1347680"/>
                <a:gd name="connsiteY40" fmla="*/ 1714058 h 273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47680" h="2731342">
                  <a:moveTo>
                    <a:pt x="759322" y="68329"/>
                  </a:moveTo>
                  <a:cubicBezTo>
                    <a:pt x="709887" y="53279"/>
                    <a:pt x="627210" y="28038"/>
                    <a:pt x="467476" y="4797"/>
                  </a:cubicBezTo>
                  <a:cubicBezTo>
                    <a:pt x="363749" y="-10348"/>
                    <a:pt x="284406" y="10417"/>
                    <a:pt x="231637" y="66424"/>
                  </a:cubicBezTo>
                  <a:cubicBezTo>
                    <a:pt x="117242" y="187772"/>
                    <a:pt x="162009" y="438661"/>
                    <a:pt x="172201" y="487714"/>
                  </a:cubicBezTo>
                  <a:cubicBezTo>
                    <a:pt x="185631" y="552675"/>
                    <a:pt x="189918" y="612778"/>
                    <a:pt x="137625" y="787371"/>
                  </a:cubicBezTo>
                  <a:cubicBezTo>
                    <a:pt x="120290" y="845950"/>
                    <a:pt x="96668" y="917197"/>
                    <a:pt x="64854" y="1006446"/>
                  </a:cubicBezTo>
                  <a:cubicBezTo>
                    <a:pt x="-19061" y="1282480"/>
                    <a:pt x="-7917" y="1587757"/>
                    <a:pt x="80856" y="1865220"/>
                  </a:cubicBezTo>
                  <a:cubicBezTo>
                    <a:pt x="97525" y="1909606"/>
                    <a:pt x="130767" y="1965137"/>
                    <a:pt x="186298" y="1948468"/>
                  </a:cubicBezTo>
                  <a:cubicBezTo>
                    <a:pt x="286215" y="1920751"/>
                    <a:pt x="386133" y="1915131"/>
                    <a:pt x="481287" y="1960660"/>
                  </a:cubicBezTo>
                  <a:cubicBezTo>
                    <a:pt x="528436" y="1980472"/>
                    <a:pt x="578442" y="2001999"/>
                    <a:pt x="630354" y="2027526"/>
                  </a:cubicBezTo>
                  <a:cubicBezTo>
                    <a:pt x="696838" y="2065054"/>
                    <a:pt x="735700" y="2126110"/>
                    <a:pt x="774562" y="2192689"/>
                  </a:cubicBezTo>
                  <a:cubicBezTo>
                    <a:pt x="874479" y="2370331"/>
                    <a:pt x="885528" y="2586739"/>
                    <a:pt x="1035452" y="2725518"/>
                  </a:cubicBezTo>
                  <a:cubicBezTo>
                    <a:pt x="1052121" y="2742187"/>
                    <a:pt x="1079838" y="2719993"/>
                    <a:pt x="1096507" y="2697800"/>
                  </a:cubicBezTo>
                  <a:cubicBezTo>
                    <a:pt x="1152038" y="2614552"/>
                    <a:pt x="1165087" y="2492727"/>
                    <a:pt x="1238620" y="2438434"/>
                  </a:cubicBezTo>
                  <a:cubicBezTo>
                    <a:pt x="1253289" y="2427576"/>
                    <a:pt x="1270434" y="2419384"/>
                    <a:pt x="1290817" y="2414717"/>
                  </a:cubicBezTo>
                  <a:cubicBezTo>
                    <a:pt x="1346348" y="2420242"/>
                    <a:pt x="1340728" y="2492441"/>
                    <a:pt x="1346348" y="2531303"/>
                  </a:cubicBezTo>
                  <a:cubicBezTo>
                    <a:pt x="1351872" y="2481392"/>
                    <a:pt x="1340823" y="2437006"/>
                    <a:pt x="1301961" y="2403859"/>
                  </a:cubicBezTo>
                  <a:cubicBezTo>
                    <a:pt x="1274244" y="2386999"/>
                    <a:pt x="1252050" y="2414717"/>
                    <a:pt x="1235382" y="2431386"/>
                  </a:cubicBezTo>
                  <a:cubicBezTo>
                    <a:pt x="1152133" y="2520159"/>
                    <a:pt x="1157658" y="2692180"/>
                    <a:pt x="1041167" y="2714469"/>
                  </a:cubicBezTo>
                  <a:cubicBezTo>
                    <a:pt x="980112" y="2719993"/>
                    <a:pt x="957918" y="2625696"/>
                    <a:pt x="930200" y="2570165"/>
                  </a:cubicBezTo>
                  <a:cubicBezTo>
                    <a:pt x="846952" y="2381475"/>
                    <a:pt x="808090" y="2148398"/>
                    <a:pt x="631973" y="2024192"/>
                  </a:cubicBezTo>
                  <a:cubicBezTo>
                    <a:pt x="580062" y="1998570"/>
                    <a:pt x="529960" y="1977043"/>
                    <a:pt x="482811" y="1957136"/>
                  </a:cubicBezTo>
                  <a:cubicBezTo>
                    <a:pt x="380703" y="1893033"/>
                    <a:pt x="247449" y="1976281"/>
                    <a:pt x="180869" y="1926275"/>
                  </a:cubicBezTo>
                  <a:cubicBezTo>
                    <a:pt x="-79926" y="1726441"/>
                    <a:pt x="-2297" y="1299149"/>
                    <a:pt x="68569" y="1007398"/>
                  </a:cubicBezTo>
                  <a:cubicBezTo>
                    <a:pt x="83428" y="965107"/>
                    <a:pt x="96668" y="926912"/>
                    <a:pt x="108288" y="891860"/>
                  </a:cubicBezTo>
                  <a:cubicBezTo>
                    <a:pt x="143436" y="787657"/>
                    <a:pt x="164772" y="711457"/>
                    <a:pt x="175630" y="652211"/>
                  </a:cubicBezTo>
                  <a:cubicBezTo>
                    <a:pt x="189156" y="578583"/>
                    <a:pt x="185727" y="534387"/>
                    <a:pt x="176011" y="486952"/>
                  </a:cubicBezTo>
                  <a:cubicBezTo>
                    <a:pt x="165915" y="438184"/>
                    <a:pt x="121433" y="189010"/>
                    <a:pt x="234495" y="68995"/>
                  </a:cubicBezTo>
                  <a:cubicBezTo>
                    <a:pt x="286406" y="13941"/>
                    <a:pt x="364606" y="-6347"/>
                    <a:pt x="467000" y="8511"/>
                  </a:cubicBezTo>
                  <a:cubicBezTo>
                    <a:pt x="626448" y="31753"/>
                    <a:pt x="709030" y="56899"/>
                    <a:pt x="758370" y="71948"/>
                  </a:cubicBezTo>
                  <a:cubicBezTo>
                    <a:pt x="828664" y="93379"/>
                    <a:pt x="841332" y="97284"/>
                    <a:pt x="923342" y="53089"/>
                  </a:cubicBezTo>
                  <a:cubicBezTo>
                    <a:pt x="933534" y="47564"/>
                    <a:pt x="943631" y="40897"/>
                    <a:pt x="953727" y="34515"/>
                  </a:cubicBezTo>
                  <a:cubicBezTo>
                    <a:pt x="952680" y="33658"/>
                    <a:pt x="951632" y="32800"/>
                    <a:pt x="950584" y="32038"/>
                  </a:cubicBezTo>
                  <a:cubicBezTo>
                    <a:pt x="940964" y="38039"/>
                    <a:pt x="931344" y="44516"/>
                    <a:pt x="921628" y="49755"/>
                  </a:cubicBezTo>
                  <a:cubicBezTo>
                    <a:pt x="840761" y="93189"/>
                    <a:pt x="829998" y="89855"/>
                    <a:pt x="759322" y="68329"/>
                  </a:cubicBezTo>
                  <a:close/>
                  <a:moveTo>
                    <a:pt x="180107" y="1949135"/>
                  </a:moveTo>
                  <a:cubicBezTo>
                    <a:pt x="158580" y="1949230"/>
                    <a:pt x="138483" y="1940467"/>
                    <a:pt x="120195" y="1921989"/>
                  </a:cubicBezTo>
                  <a:cubicBezTo>
                    <a:pt x="138483" y="1940277"/>
                    <a:pt x="158676" y="1949040"/>
                    <a:pt x="180107" y="1949135"/>
                  </a:cubicBezTo>
                  <a:close/>
                  <a:moveTo>
                    <a:pt x="44471" y="1714058"/>
                  </a:moveTo>
                  <a:cubicBezTo>
                    <a:pt x="32565" y="1650526"/>
                    <a:pt x="24183" y="1583089"/>
                    <a:pt x="19325" y="1515652"/>
                  </a:cubicBezTo>
                  <a:cubicBezTo>
                    <a:pt x="24373" y="1584613"/>
                    <a:pt x="33041" y="1652241"/>
                    <a:pt x="44471" y="171405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B421446-9AD3-423B-A2BE-DF2C2BC84CFB}"/>
                </a:ext>
              </a:extLst>
            </p:cNvPr>
            <p:cNvSpPr/>
            <p:nvPr/>
          </p:nvSpPr>
          <p:spPr>
            <a:xfrm>
              <a:off x="11914784" y="2342048"/>
              <a:ext cx="1331829" cy="2612726"/>
            </a:xfrm>
            <a:custGeom>
              <a:avLst/>
              <a:gdLst>
                <a:gd name="connsiteX0" fmla="*/ 732231 w 1331829"/>
                <a:gd name="connsiteY0" fmla="*/ 100327 h 2612726"/>
                <a:gd name="connsiteX1" fmla="*/ 379330 w 1331829"/>
                <a:gd name="connsiteY1" fmla="*/ 505 h 2612726"/>
                <a:gd name="connsiteX2" fmla="*/ 305797 w 1331829"/>
                <a:gd name="connsiteY2" fmla="*/ 12792 h 2612726"/>
                <a:gd name="connsiteX3" fmla="*/ 183401 w 1331829"/>
                <a:gd name="connsiteY3" fmla="*/ 219199 h 2612726"/>
                <a:gd name="connsiteX4" fmla="*/ 179781 w 1331829"/>
                <a:gd name="connsiteY4" fmla="*/ 576958 h 2612726"/>
                <a:gd name="connsiteX5" fmla="*/ 159207 w 1331829"/>
                <a:gd name="connsiteY5" fmla="*/ 825560 h 2612726"/>
                <a:gd name="connsiteX6" fmla="*/ 91198 w 1331829"/>
                <a:gd name="connsiteY6" fmla="*/ 1010917 h 2612726"/>
                <a:gd name="connsiteX7" fmla="*/ 406381 w 1331829"/>
                <a:gd name="connsiteY7" fmla="*/ 1888169 h 2612726"/>
                <a:gd name="connsiteX8" fmla="*/ 522014 w 1331829"/>
                <a:gd name="connsiteY8" fmla="*/ 1952368 h 2612726"/>
                <a:gd name="connsiteX9" fmla="*/ 612026 w 1331829"/>
                <a:gd name="connsiteY9" fmla="*/ 2002565 h 2612726"/>
                <a:gd name="connsiteX10" fmla="*/ 943305 w 1331829"/>
                <a:gd name="connsiteY10" fmla="*/ 2567492 h 2612726"/>
                <a:gd name="connsiteX11" fmla="*/ 1043222 w 1331829"/>
                <a:gd name="connsiteY11" fmla="*/ 2595210 h 2612726"/>
                <a:gd name="connsiteX12" fmla="*/ 1205719 w 1331829"/>
                <a:gd name="connsiteY12" fmla="*/ 2350703 h 2612726"/>
                <a:gd name="connsiteX13" fmla="*/ 1254106 w 1331829"/>
                <a:gd name="connsiteY13" fmla="*/ 2323271 h 2612726"/>
                <a:gd name="connsiteX14" fmla="*/ 1331830 w 1331829"/>
                <a:gd name="connsiteY14" fmla="*/ 2495293 h 2612726"/>
                <a:gd name="connsiteX15" fmla="*/ 1276299 w 1331829"/>
                <a:gd name="connsiteY15" fmla="*/ 2306984 h 2612726"/>
                <a:gd name="connsiteX16" fmla="*/ 1226388 w 1331829"/>
                <a:gd name="connsiteY16" fmla="*/ 2317652 h 2612726"/>
                <a:gd name="connsiteX17" fmla="*/ 1043222 w 1331829"/>
                <a:gd name="connsiteY17" fmla="*/ 2589590 h 2612726"/>
                <a:gd name="connsiteX18" fmla="*/ 926636 w 1331829"/>
                <a:gd name="connsiteY18" fmla="*/ 2528535 h 2612726"/>
                <a:gd name="connsiteX19" fmla="*/ 613550 w 1331829"/>
                <a:gd name="connsiteY19" fmla="*/ 1999231 h 2612726"/>
                <a:gd name="connsiteX20" fmla="*/ 523729 w 1331829"/>
                <a:gd name="connsiteY20" fmla="*/ 1948939 h 2612726"/>
                <a:gd name="connsiteX21" fmla="*/ 408381 w 1331829"/>
                <a:gd name="connsiteY21" fmla="*/ 1884931 h 2612726"/>
                <a:gd name="connsiteX22" fmla="*/ 94628 w 1331829"/>
                <a:gd name="connsiteY22" fmla="*/ 1012441 h 2612726"/>
                <a:gd name="connsiteX23" fmla="*/ 162922 w 1331829"/>
                <a:gd name="connsiteY23" fmla="*/ 826322 h 2612726"/>
                <a:gd name="connsiteX24" fmla="*/ 183496 w 1331829"/>
                <a:gd name="connsiteY24" fmla="*/ 576672 h 2612726"/>
                <a:gd name="connsiteX25" fmla="*/ 308464 w 1331829"/>
                <a:gd name="connsiteY25" fmla="*/ 15459 h 2612726"/>
                <a:gd name="connsiteX26" fmla="*/ 730707 w 1331829"/>
                <a:gd name="connsiteY26" fmla="*/ 103851 h 2612726"/>
                <a:gd name="connsiteX27" fmla="*/ 1052938 w 1331829"/>
                <a:gd name="connsiteY27" fmla="*/ 145952 h 2612726"/>
                <a:gd name="connsiteX28" fmla="*/ 1070845 w 1331829"/>
                <a:gd name="connsiteY28" fmla="*/ 143284 h 2612726"/>
                <a:gd name="connsiteX29" fmla="*/ 1069321 w 1331829"/>
                <a:gd name="connsiteY29" fmla="*/ 141856 h 2612726"/>
                <a:gd name="connsiteX30" fmla="*/ 1052747 w 1331829"/>
                <a:gd name="connsiteY30" fmla="*/ 144046 h 2612726"/>
                <a:gd name="connsiteX31" fmla="*/ 1024934 w 1331829"/>
                <a:gd name="connsiteY31" fmla="*/ 145761 h 2612726"/>
                <a:gd name="connsiteX32" fmla="*/ 1002265 w 1331829"/>
                <a:gd name="connsiteY32" fmla="*/ 147190 h 2612726"/>
                <a:gd name="connsiteX33" fmla="*/ 924255 w 1331829"/>
                <a:gd name="connsiteY33" fmla="*/ 146428 h 2612726"/>
                <a:gd name="connsiteX34" fmla="*/ 1002265 w 1331829"/>
                <a:gd name="connsiteY34" fmla="*/ 147190 h 2612726"/>
                <a:gd name="connsiteX35" fmla="*/ 1024934 w 1331829"/>
                <a:gd name="connsiteY35" fmla="*/ 145761 h 2612726"/>
                <a:gd name="connsiteX36" fmla="*/ 1068749 w 1331829"/>
                <a:gd name="connsiteY36" fmla="*/ 141284 h 2612726"/>
                <a:gd name="connsiteX37" fmla="*/ 1067225 w 1331829"/>
                <a:gd name="connsiteY37" fmla="*/ 139855 h 2612726"/>
                <a:gd name="connsiteX38" fmla="*/ 732231 w 1331829"/>
                <a:gd name="connsiteY38" fmla="*/ 100327 h 2612726"/>
                <a:gd name="connsiteX39" fmla="*/ 174733 w 1331829"/>
                <a:gd name="connsiteY39" fmla="*/ 313972 h 2612726"/>
                <a:gd name="connsiteX40" fmla="*/ 174447 w 1331829"/>
                <a:gd name="connsiteY40" fmla="*/ 321402 h 2612726"/>
                <a:gd name="connsiteX41" fmla="*/ 173399 w 1331829"/>
                <a:gd name="connsiteY41" fmla="*/ 394840 h 2612726"/>
                <a:gd name="connsiteX42" fmla="*/ 174447 w 1331829"/>
                <a:gd name="connsiteY42" fmla="*/ 321402 h 2612726"/>
                <a:gd name="connsiteX43" fmla="*/ 174733 w 1331829"/>
                <a:gd name="connsiteY43" fmla="*/ 313972 h 2612726"/>
                <a:gd name="connsiteX44" fmla="*/ 180353 w 1331829"/>
                <a:gd name="connsiteY44" fmla="*/ 250822 h 2612726"/>
                <a:gd name="connsiteX45" fmla="*/ 180924 w 1331829"/>
                <a:gd name="connsiteY45" fmla="*/ 247202 h 2612726"/>
                <a:gd name="connsiteX46" fmla="*/ 185401 w 1331829"/>
                <a:gd name="connsiteY46" fmla="*/ 219484 h 2612726"/>
                <a:gd name="connsiteX47" fmla="*/ 190449 w 1331829"/>
                <a:gd name="connsiteY47" fmla="*/ 199577 h 2612726"/>
                <a:gd name="connsiteX48" fmla="*/ 193497 w 1331829"/>
                <a:gd name="connsiteY48" fmla="*/ 187385 h 2612726"/>
                <a:gd name="connsiteX49" fmla="*/ 209880 w 1331829"/>
                <a:gd name="connsiteY49" fmla="*/ 140903 h 2612726"/>
                <a:gd name="connsiteX50" fmla="*/ 193497 w 1331829"/>
                <a:gd name="connsiteY50" fmla="*/ 187385 h 2612726"/>
                <a:gd name="connsiteX51" fmla="*/ 190449 w 1331829"/>
                <a:gd name="connsiteY51" fmla="*/ 199577 h 2612726"/>
                <a:gd name="connsiteX52" fmla="*/ 180924 w 1331829"/>
                <a:gd name="connsiteY52" fmla="*/ 247202 h 2612726"/>
                <a:gd name="connsiteX53" fmla="*/ 180353 w 1331829"/>
                <a:gd name="connsiteY53" fmla="*/ 250822 h 2612726"/>
                <a:gd name="connsiteX54" fmla="*/ 174733 w 1331829"/>
                <a:gd name="connsiteY54" fmla="*/ 313972 h 2612726"/>
                <a:gd name="connsiteX55" fmla="*/ 357899 w 1331829"/>
                <a:gd name="connsiteY55" fmla="*/ 2314 h 2612726"/>
                <a:gd name="connsiteX56" fmla="*/ 344945 w 1331829"/>
                <a:gd name="connsiteY56" fmla="*/ 3076 h 2612726"/>
                <a:gd name="connsiteX57" fmla="*/ 335515 w 1331829"/>
                <a:gd name="connsiteY57" fmla="*/ 3934 h 2612726"/>
                <a:gd name="connsiteX58" fmla="*/ 320751 w 1331829"/>
                <a:gd name="connsiteY58" fmla="*/ 7172 h 2612726"/>
                <a:gd name="connsiteX59" fmla="*/ 335515 w 1331829"/>
                <a:gd name="connsiteY59" fmla="*/ 3934 h 2612726"/>
                <a:gd name="connsiteX60" fmla="*/ 344945 w 1331829"/>
                <a:gd name="connsiteY60" fmla="*/ 3076 h 2612726"/>
                <a:gd name="connsiteX61" fmla="*/ 357899 w 1331829"/>
                <a:gd name="connsiteY61" fmla="*/ 2314 h 2612726"/>
                <a:gd name="connsiteX62" fmla="*/ 362661 w 1331829"/>
                <a:gd name="connsiteY62" fmla="*/ 2029 h 2612726"/>
                <a:gd name="connsiteX63" fmla="*/ 379330 w 1331829"/>
                <a:gd name="connsiteY63" fmla="*/ 2505 h 2612726"/>
                <a:gd name="connsiteX64" fmla="*/ 381330 w 1331829"/>
                <a:gd name="connsiteY64" fmla="*/ 2695 h 2612726"/>
                <a:gd name="connsiteX65" fmla="*/ 417239 w 1331829"/>
                <a:gd name="connsiteY65" fmla="*/ 6505 h 2612726"/>
                <a:gd name="connsiteX66" fmla="*/ 381330 w 1331829"/>
                <a:gd name="connsiteY66" fmla="*/ 2695 h 2612726"/>
                <a:gd name="connsiteX67" fmla="*/ 357899 w 1331829"/>
                <a:gd name="connsiteY67" fmla="*/ 2314 h 261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31829" h="2612726">
                  <a:moveTo>
                    <a:pt x="732231" y="100327"/>
                  </a:moveTo>
                  <a:cubicBezTo>
                    <a:pt x="539064" y="23460"/>
                    <a:pt x="433718" y="3648"/>
                    <a:pt x="379330" y="505"/>
                  </a:cubicBezTo>
                  <a:cubicBezTo>
                    <a:pt x="319322" y="-2924"/>
                    <a:pt x="306273" y="12220"/>
                    <a:pt x="305797" y="12792"/>
                  </a:cubicBezTo>
                  <a:cubicBezTo>
                    <a:pt x="235598" y="75562"/>
                    <a:pt x="200165" y="135379"/>
                    <a:pt x="183401" y="219199"/>
                  </a:cubicBezTo>
                  <a:cubicBezTo>
                    <a:pt x="166256" y="304924"/>
                    <a:pt x="169018" y="415223"/>
                    <a:pt x="179781" y="576958"/>
                  </a:cubicBezTo>
                  <a:cubicBezTo>
                    <a:pt x="186449" y="677161"/>
                    <a:pt x="176828" y="756790"/>
                    <a:pt x="159207" y="825560"/>
                  </a:cubicBezTo>
                  <a:cubicBezTo>
                    <a:pt x="141681" y="894331"/>
                    <a:pt x="116249" y="952433"/>
                    <a:pt x="91198" y="1010917"/>
                  </a:cubicBezTo>
                  <a:cubicBezTo>
                    <a:pt x="-89014" y="1340863"/>
                    <a:pt x="-11290" y="1818160"/>
                    <a:pt x="406381" y="1888169"/>
                  </a:cubicBezTo>
                  <a:cubicBezTo>
                    <a:pt x="443719" y="1911601"/>
                    <a:pt x="482486" y="1932842"/>
                    <a:pt x="522014" y="1952368"/>
                  </a:cubicBezTo>
                  <a:cubicBezTo>
                    <a:pt x="551637" y="1967036"/>
                    <a:pt x="581736" y="1982657"/>
                    <a:pt x="612026" y="2002565"/>
                  </a:cubicBezTo>
                  <a:cubicBezTo>
                    <a:pt x="793477" y="2140201"/>
                    <a:pt x="821290" y="2378802"/>
                    <a:pt x="943305" y="2567492"/>
                  </a:cubicBezTo>
                  <a:cubicBezTo>
                    <a:pt x="965498" y="2600830"/>
                    <a:pt x="1009885" y="2634072"/>
                    <a:pt x="1043222" y="2595210"/>
                  </a:cubicBezTo>
                  <a:cubicBezTo>
                    <a:pt x="1112564" y="2521201"/>
                    <a:pt x="1135710" y="2408711"/>
                    <a:pt x="1205719" y="2350703"/>
                  </a:cubicBezTo>
                  <a:cubicBezTo>
                    <a:pt x="1219721" y="2339083"/>
                    <a:pt x="1235627" y="2329748"/>
                    <a:pt x="1254106" y="2323271"/>
                  </a:cubicBezTo>
                  <a:cubicBezTo>
                    <a:pt x="1337354" y="2323271"/>
                    <a:pt x="1315161" y="2439857"/>
                    <a:pt x="1331830" y="2495293"/>
                  </a:cubicBezTo>
                  <a:cubicBezTo>
                    <a:pt x="1331830" y="2428713"/>
                    <a:pt x="1326305" y="2356514"/>
                    <a:pt x="1276299" y="2306984"/>
                  </a:cubicBezTo>
                  <a:cubicBezTo>
                    <a:pt x="1259630" y="2300983"/>
                    <a:pt x="1237437" y="2306507"/>
                    <a:pt x="1226388" y="2317652"/>
                  </a:cubicBezTo>
                  <a:cubicBezTo>
                    <a:pt x="1143140" y="2395376"/>
                    <a:pt x="1120946" y="2506342"/>
                    <a:pt x="1043222" y="2589590"/>
                  </a:cubicBezTo>
                  <a:cubicBezTo>
                    <a:pt x="993311" y="2639501"/>
                    <a:pt x="948925" y="2567397"/>
                    <a:pt x="926636" y="2528535"/>
                  </a:cubicBezTo>
                  <a:cubicBezTo>
                    <a:pt x="821195" y="2345369"/>
                    <a:pt x="782333" y="2128961"/>
                    <a:pt x="613550" y="1999231"/>
                  </a:cubicBezTo>
                  <a:cubicBezTo>
                    <a:pt x="583260" y="1979228"/>
                    <a:pt x="553256" y="1963512"/>
                    <a:pt x="523729" y="1948939"/>
                  </a:cubicBezTo>
                  <a:cubicBezTo>
                    <a:pt x="484295" y="1929508"/>
                    <a:pt x="445624" y="1908267"/>
                    <a:pt x="408381" y="1884931"/>
                  </a:cubicBezTo>
                  <a:cubicBezTo>
                    <a:pt x="-11290" y="1818160"/>
                    <a:pt x="-83395" y="1340863"/>
                    <a:pt x="94628" y="1012441"/>
                  </a:cubicBezTo>
                  <a:cubicBezTo>
                    <a:pt x="119773" y="953767"/>
                    <a:pt x="145301" y="895379"/>
                    <a:pt x="162922" y="826322"/>
                  </a:cubicBezTo>
                  <a:cubicBezTo>
                    <a:pt x="180543" y="757266"/>
                    <a:pt x="190163" y="677351"/>
                    <a:pt x="183496" y="576672"/>
                  </a:cubicBezTo>
                  <a:cubicBezTo>
                    <a:pt x="161684" y="247964"/>
                    <a:pt x="175400" y="134521"/>
                    <a:pt x="308464" y="15459"/>
                  </a:cubicBezTo>
                  <a:cubicBezTo>
                    <a:pt x="308940" y="14887"/>
                    <a:pt x="365138" y="-41501"/>
                    <a:pt x="730707" y="103851"/>
                  </a:cubicBezTo>
                  <a:cubicBezTo>
                    <a:pt x="832529" y="144332"/>
                    <a:pt x="937876" y="158143"/>
                    <a:pt x="1052938" y="145952"/>
                  </a:cubicBezTo>
                  <a:cubicBezTo>
                    <a:pt x="1059034" y="145285"/>
                    <a:pt x="1064844" y="144046"/>
                    <a:pt x="1070845" y="143284"/>
                  </a:cubicBezTo>
                  <a:cubicBezTo>
                    <a:pt x="1070369" y="142808"/>
                    <a:pt x="1069797" y="142332"/>
                    <a:pt x="1069321" y="141856"/>
                  </a:cubicBezTo>
                  <a:cubicBezTo>
                    <a:pt x="1063796" y="142522"/>
                    <a:pt x="1058367" y="143380"/>
                    <a:pt x="1052747" y="144046"/>
                  </a:cubicBezTo>
                  <a:cubicBezTo>
                    <a:pt x="1043318" y="144999"/>
                    <a:pt x="1034174" y="145189"/>
                    <a:pt x="1024934" y="145761"/>
                  </a:cubicBezTo>
                  <a:cubicBezTo>
                    <a:pt x="1017410" y="146237"/>
                    <a:pt x="1009885" y="146904"/>
                    <a:pt x="1002265" y="147190"/>
                  </a:cubicBezTo>
                  <a:cubicBezTo>
                    <a:pt x="975881" y="148237"/>
                    <a:pt x="949782" y="148333"/>
                    <a:pt x="924255" y="146428"/>
                  </a:cubicBezTo>
                  <a:cubicBezTo>
                    <a:pt x="950735" y="148333"/>
                    <a:pt x="976643" y="148142"/>
                    <a:pt x="1002265" y="147190"/>
                  </a:cubicBezTo>
                  <a:cubicBezTo>
                    <a:pt x="1009790" y="146904"/>
                    <a:pt x="1017314" y="146332"/>
                    <a:pt x="1024934" y="145761"/>
                  </a:cubicBezTo>
                  <a:cubicBezTo>
                    <a:pt x="1039698" y="144713"/>
                    <a:pt x="1054271" y="143094"/>
                    <a:pt x="1068749" y="141284"/>
                  </a:cubicBezTo>
                  <a:cubicBezTo>
                    <a:pt x="1068273" y="140808"/>
                    <a:pt x="1067702" y="140332"/>
                    <a:pt x="1067225" y="139855"/>
                  </a:cubicBezTo>
                  <a:cubicBezTo>
                    <a:pt x="963308" y="152524"/>
                    <a:pt x="850912" y="147475"/>
                    <a:pt x="732231" y="100327"/>
                  </a:cubicBezTo>
                  <a:close/>
                  <a:moveTo>
                    <a:pt x="174733" y="313972"/>
                  </a:moveTo>
                  <a:cubicBezTo>
                    <a:pt x="174638" y="316449"/>
                    <a:pt x="174542" y="318926"/>
                    <a:pt x="174447" y="321402"/>
                  </a:cubicBezTo>
                  <a:cubicBezTo>
                    <a:pt x="173494" y="344262"/>
                    <a:pt x="173018" y="368360"/>
                    <a:pt x="173399" y="394840"/>
                  </a:cubicBezTo>
                  <a:cubicBezTo>
                    <a:pt x="173018" y="368455"/>
                    <a:pt x="173494" y="344357"/>
                    <a:pt x="174447" y="321402"/>
                  </a:cubicBezTo>
                  <a:cubicBezTo>
                    <a:pt x="174542" y="318926"/>
                    <a:pt x="174638" y="316354"/>
                    <a:pt x="174733" y="313972"/>
                  </a:cubicBezTo>
                  <a:cubicBezTo>
                    <a:pt x="175876" y="291589"/>
                    <a:pt x="177686" y="270443"/>
                    <a:pt x="180353" y="250822"/>
                  </a:cubicBezTo>
                  <a:cubicBezTo>
                    <a:pt x="180543" y="249584"/>
                    <a:pt x="180734" y="248440"/>
                    <a:pt x="180924" y="247202"/>
                  </a:cubicBezTo>
                  <a:cubicBezTo>
                    <a:pt x="182258" y="237772"/>
                    <a:pt x="183591" y="228343"/>
                    <a:pt x="185401" y="219484"/>
                  </a:cubicBezTo>
                  <a:cubicBezTo>
                    <a:pt x="186830" y="212531"/>
                    <a:pt x="188735" y="206245"/>
                    <a:pt x="190449" y="199577"/>
                  </a:cubicBezTo>
                  <a:cubicBezTo>
                    <a:pt x="191497" y="195577"/>
                    <a:pt x="192449" y="191386"/>
                    <a:pt x="193497" y="187385"/>
                  </a:cubicBezTo>
                  <a:cubicBezTo>
                    <a:pt x="198069" y="171193"/>
                    <a:pt x="203308" y="155572"/>
                    <a:pt x="209880" y="140903"/>
                  </a:cubicBezTo>
                  <a:cubicBezTo>
                    <a:pt x="203403" y="155477"/>
                    <a:pt x="198164" y="171097"/>
                    <a:pt x="193497" y="187385"/>
                  </a:cubicBezTo>
                  <a:cubicBezTo>
                    <a:pt x="192354" y="191290"/>
                    <a:pt x="191497" y="195481"/>
                    <a:pt x="190449" y="199577"/>
                  </a:cubicBezTo>
                  <a:cubicBezTo>
                    <a:pt x="186734" y="214627"/>
                    <a:pt x="183401" y="230248"/>
                    <a:pt x="180924" y="247202"/>
                  </a:cubicBezTo>
                  <a:cubicBezTo>
                    <a:pt x="180734" y="248440"/>
                    <a:pt x="180543" y="249584"/>
                    <a:pt x="180353" y="250822"/>
                  </a:cubicBezTo>
                  <a:cubicBezTo>
                    <a:pt x="177686" y="270443"/>
                    <a:pt x="175876" y="291493"/>
                    <a:pt x="174733" y="313972"/>
                  </a:cubicBezTo>
                  <a:close/>
                  <a:moveTo>
                    <a:pt x="357899" y="2314"/>
                  </a:moveTo>
                  <a:cubicBezTo>
                    <a:pt x="353041" y="2410"/>
                    <a:pt x="348945" y="2695"/>
                    <a:pt x="344945" y="3076"/>
                  </a:cubicBezTo>
                  <a:cubicBezTo>
                    <a:pt x="341801" y="3362"/>
                    <a:pt x="338182" y="3553"/>
                    <a:pt x="335515" y="3934"/>
                  </a:cubicBezTo>
                  <a:cubicBezTo>
                    <a:pt x="329609" y="4886"/>
                    <a:pt x="324561" y="5934"/>
                    <a:pt x="320751" y="7172"/>
                  </a:cubicBezTo>
                  <a:cubicBezTo>
                    <a:pt x="324561" y="5934"/>
                    <a:pt x="329514" y="4886"/>
                    <a:pt x="335515" y="3934"/>
                  </a:cubicBezTo>
                  <a:cubicBezTo>
                    <a:pt x="338182" y="3553"/>
                    <a:pt x="341801" y="3362"/>
                    <a:pt x="344945" y="3076"/>
                  </a:cubicBezTo>
                  <a:cubicBezTo>
                    <a:pt x="348945" y="2695"/>
                    <a:pt x="352946" y="2410"/>
                    <a:pt x="357899" y="2314"/>
                  </a:cubicBezTo>
                  <a:cubicBezTo>
                    <a:pt x="359613" y="2219"/>
                    <a:pt x="360756" y="2029"/>
                    <a:pt x="362661" y="2029"/>
                  </a:cubicBezTo>
                  <a:cubicBezTo>
                    <a:pt x="367709" y="2029"/>
                    <a:pt x="373329" y="2219"/>
                    <a:pt x="379330" y="2505"/>
                  </a:cubicBezTo>
                  <a:cubicBezTo>
                    <a:pt x="379901" y="2505"/>
                    <a:pt x="380759" y="2695"/>
                    <a:pt x="381330" y="2695"/>
                  </a:cubicBezTo>
                  <a:cubicBezTo>
                    <a:pt x="391808" y="3362"/>
                    <a:pt x="403714" y="4600"/>
                    <a:pt x="417239" y="6505"/>
                  </a:cubicBezTo>
                  <a:cubicBezTo>
                    <a:pt x="403238" y="4410"/>
                    <a:pt x="391617" y="3362"/>
                    <a:pt x="381330" y="2695"/>
                  </a:cubicBezTo>
                  <a:cubicBezTo>
                    <a:pt x="372377" y="2124"/>
                    <a:pt x="364852" y="2124"/>
                    <a:pt x="357899" y="23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8946093-4F67-4B8C-9D81-F37DF2EAE4C2}"/>
                </a:ext>
              </a:extLst>
            </p:cNvPr>
            <p:cNvSpPr/>
            <p:nvPr/>
          </p:nvSpPr>
          <p:spPr>
            <a:xfrm>
              <a:off x="12089232" y="2656021"/>
              <a:ext cx="285" cy="7429"/>
            </a:xfrm>
            <a:custGeom>
              <a:avLst/>
              <a:gdLst>
                <a:gd name="connsiteX0" fmla="*/ 286 w 285"/>
                <a:gd name="connsiteY0" fmla="*/ 0 h 7429"/>
                <a:gd name="connsiteX1" fmla="*/ 0 w 285"/>
                <a:gd name="connsiteY1" fmla="*/ 7430 h 7429"/>
                <a:gd name="connsiteX2" fmla="*/ 286 w 285"/>
                <a:gd name="connsiteY2" fmla="*/ 0 h 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" h="7429">
                  <a:moveTo>
                    <a:pt x="286" y="0"/>
                  </a:moveTo>
                  <a:cubicBezTo>
                    <a:pt x="191" y="2381"/>
                    <a:pt x="95" y="4953"/>
                    <a:pt x="0" y="7430"/>
                  </a:cubicBezTo>
                  <a:cubicBezTo>
                    <a:pt x="95" y="4953"/>
                    <a:pt x="191" y="2477"/>
                    <a:pt x="286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0B2E093-99CA-436C-8324-85197D10EF0A}"/>
                </a:ext>
              </a:extLst>
            </p:cNvPr>
            <p:cNvSpPr/>
            <p:nvPr/>
          </p:nvSpPr>
          <p:spPr>
            <a:xfrm>
              <a:off x="12095137" y="2589251"/>
              <a:ext cx="571" cy="3619"/>
            </a:xfrm>
            <a:custGeom>
              <a:avLst/>
              <a:gdLst>
                <a:gd name="connsiteX0" fmla="*/ 0 w 571"/>
                <a:gd name="connsiteY0" fmla="*/ 3619 h 3619"/>
                <a:gd name="connsiteX1" fmla="*/ 571 w 571"/>
                <a:gd name="connsiteY1" fmla="*/ 0 h 3619"/>
                <a:gd name="connsiteX2" fmla="*/ 0 w 571"/>
                <a:gd name="connsiteY2" fmla="*/ 3619 h 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" h="3619">
                  <a:moveTo>
                    <a:pt x="0" y="3619"/>
                  </a:moveTo>
                  <a:cubicBezTo>
                    <a:pt x="191" y="2381"/>
                    <a:pt x="381" y="1238"/>
                    <a:pt x="571" y="0"/>
                  </a:cubicBezTo>
                  <a:cubicBezTo>
                    <a:pt x="381" y="1238"/>
                    <a:pt x="191" y="2381"/>
                    <a:pt x="0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9A6BA9D-4CEF-4B83-985D-E2EB2BB7A165}"/>
                </a:ext>
              </a:extLst>
            </p:cNvPr>
            <p:cNvSpPr/>
            <p:nvPr/>
          </p:nvSpPr>
          <p:spPr>
            <a:xfrm>
              <a:off x="12296115" y="2344744"/>
              <a:ext cx="35909" cy="3809"/>
            </a:xfrm>
            <a:custGeom>
              <a:avLst/>
              <a:gdLst>
                <a:gd name="connsiteX0" fmla="*/ 0 w 35909"/>
                <a:gd name="connsiteY0" fmla="*/ 0 h 3809"/>
                <a:gd name="connsiteX1" fmla="*/ 35909 w 35909"/>
                <a:gd name="connsiteY1" fmla="*/ 3810 h 3809"/>
                <a:gd name="connsiteX2" fmla="*/ 0 w 35909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09" h="3809">
                  <a:moveTo>
                    <a:pt x="0" y="0"/>
                  </a:moveTo>
                  <a:cubicBezTo>
                    <a:pt x="10192" y="667"/>
                    <a:pt x="21908" y="1715"/>
                    <a:pt x="35909" y="3810"/>
                  </a:cubicBezTo>
                  <a:cubicBezTo>
                    <a:pt x="22288" y="1905"/>
                    <a:pt x="10478" y="66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E7E681C-C516-40D3-909F-D47FE573B67D}"/>
                </a:ext>
              </a:extLst>
            </p:cNvPr>
            <p:cNvSpPr/>
            <p:nvPr/>
          </p:nvSpPr>
          <p:spPr>
            <a:xfrm>
              <a:off x="12917145" y="2487809"/>
              <a:ext cx="22669" cy="1428"/>
            </a:xfrm>
            <a:custGeom>
              <a:avLst/>
              <a:gdLst>
                <a:gd name="connsiteX0" fmla="*/ 22669 w 22669"/>
                <a:gd name="connsiteY0" fmla="*/ 0 h 1428"/>
                <a:gd name="connsiteX1" fmla="*/ 0 w 22669"/>
                <a:gd name="connsiteY1" fmla="*/ 1429 h 1428"/>
                <a:gd name="connsiteX2" fmla="*/ 22669 w 22669"/>
                <a:gd name="connsiteY2" fmla="*/ 0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" h="1428">
                  <a:moveTo>
                    <a:pt x="22669" y="0"/>
                  </a:moveTo>
                  <a:cubicBezTo>
                    <a:pt x="15145" y="476"/>
                    <a:pt x="7525" y="1143"/>
                    <a:pt x="0" y="1429"/>
                  </a:cubicBezTo>
                  <a:cubicBezTo>
                    <a:pt x="7620" y="1048"/>
                    <a:pt x="15145" y="476"/>
                    <a:pt x="22669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0D57BAF-A737-4F07-9CC8-07CC5CAB2195}"/>
                </a:ext>
              </a:extLst>
            </p:cNvPr>
            <p:cNvSpPr/>
            <p:nvPr/>
          </p:nvSpPr>
          <p:spPr>
            <a:xfrm>
              <a:off x="12259729" y="2344363"/>
              <a:ext cx="12954" cy="762"/>
            </a:xfrm>
            <a:custGeom>
              <a:avLst/>
              <a:gdLst>
                <a:gd name="connsiteX0" fmla="*/ 0 w 12954"/>
                <a:gd name="connsiteY0" fmla="*/ 762 h 762"/>
                <a:gd name="connsiteX1" fmla="*/ 12954 w 12954"/>
                <a:gd name="connsiteY1" fmla="*/ 0 h 762"/>
                <a:gd name="connsiteX2" fmla="*/ 0 w 12954"/>
                <a:gd name="connsiteY2" fmla="*/ 762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" h="762">
                  <a:moveTo>
                    <a:pt x="0" y="762"/>
                  </a:moveTo>
                  <a:cubicBezTo>
                    <a:pt x="4001" y="381"/>
                    <a:pt x="8096" y="95"/>
                    <a:pt x="12954" y="0"/>
                  </a:cubicBezTo>
                  <a:cubicBezTo>
                    <a:pt x="8001" y="95"/>
                    <a:pt x="4001" y="381"/>
                    <a:pt x="0" y="76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470A3F4-FDB6-4AE0-8E6B-415504AED729}"/>
                </a:ext>
              </a:extLst>
            </p:cNvPr>
            <p:cNvSpPr/>
            <p:nvPr/>
          </p:nvSpPr>
          <p:spPr>
            <a:xfrm>
              <a:off x="12105233" y="2529433"/>
              <a:ext cx="3048" cy="12191"/>
            </a:xfrm>
            <a:custGeom>
              <a:avLst/>
              <a:gdLst>
                <a:gd name="connsiteX0" fmla="*/ 0 w 3048"/>
                <a:gd name="connsiteY0" fmla="*/ 12192 h 12191"/>
                <a:gd name="connsiteX1" fmla="*/ 3048 w 3048"/>
                <a:gd name="connsiteY1" fmla="*/ 0 h 12191"/>
                <a:gd name="connsiteX2" fmla="*/ 0 w 3048"/>
                <a:gd name="connsiteY2" fmla="*/ 12192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" h="12191">
                  <a:moveTo>
                    <a:pt x="0" y="12192"/>
                  </a:moveTo>
                  <a:cubicBezTo>
                    <a:pt x="1048" y="8096"/>
                    <a:pt x="1905" y="4001"/>
                    <a:pt x="3048" y="0"/>
                  </a:cubicBezTo>
                  <a:cubicBezTo>
                    <a:pt x="1905" y="4001"/>
                    <a:pt x="953" y="8192"/>
                    <a:pt x="0" y="121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04BC1D7-B8C5-4818-A247-4B95D2021EC8}"/>
                </a:ext>
              </a:extLst>
            </p:cNvPr>
            <p:cNvSpPr/>
            <p:nvPr/>
          </p:nvSpPr>
          <p:spPr>
            <a:xfrm>
              <a:off x="12235536" y="2345982"/>
              <a:ext cx="14763" cy="3238"/>
            </a:xfrm>
            <a:custGeom>
              <a:avLst/>
              <a:gdLst>
                <a:gd name="connsiteX0" fmla="*/ 14764 w 14763"/>
                <a:gd name="connsiteY0" fmla="*/ 0 h 3238"/>
                <a:gd name="connsiteX1" fmla="*/ 0 w 14763"/>
                <a:gd name="connsiteY1" fmla="*/ 3239 h 3238"/>
                <a:gd name="connsiteX2" fmla="*/ 14764 w 14763"/>
                <a:gd name="connsiteY2" fmla="*/ 0 h 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" h="3238">
                  <a:moveTo>
                    <a:pt x="14764" y="0"/>
                  </a:moveTo>
                  <a:cubicBezTo>
                    <a:pt x="8763" y="952"/>
                    <a:pt x="3810" y="2000"/>
                    <a:pt x="0" y="3239"/>
                  </a:cubicBezTo>
                  <a:cubicBezTo>
                    <a:pt x="3715" y="2000"/>
                    <a:pt x="8858" y="952"/>
                    <a:pt x="14764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B7BEDB2-7FAB-4074-B40B-C253ED597282}"/>
                </a:ext>
              </a:extLst>
            </p:cNvPr>
            <p:cNvSpPr/>
            <p:nvPr/>
          </p:nvSpPr>
          <p:spPr>
            <a:xfrm>
              <a:off x="9888861" y="3814991"/>
              <a:ext cx="3124485" cy="2209293"/>
            </a:xfrm>
            <a:custGeom>
              <a:avLst/>
              <a:gdLst>
                <a:gd name="connsiteX0" fmla="*/ 279940 w 3124485"/>
                <a:gd name="connsiteY0" fmla="*/ 130143 h 2209293"/>
                <a:gd name="connsiteX1" fmla="*/ 338614 w 3124485"/>
                <a:gd name="connsiteY1" fmla="*/ 250825 h 2209293"/>
                <a:gd name="connsiteX2" fmla="*/ 482727 w 3124485"/>
                <a:gd name="connsiteY2" fmla="*/ 145955 h 2209293"/>
                <a:gd name="connsiteX3" fmla="*/ 537782 w 3124485"/>
                <a:gd name="connsiteY3" fmla="*/ 147479 h 2209293"/>
                <a:gd name="connsiteX4" fmla="*/ 562356 w 3124485"/>
                <a:gd name="connsiteY4" fmla="*/ 256540 h 2209293"/>
                <a:gd name="connsiteX5" fmla="*/ 566261 w 3124485"/>
                <a:gd name="connsiteY5" fmla="*/ 322263 h 2209293"/>
                <a:gd name="connsiteX6" fmla="*/ 575215 w 3124485"/>
                <a:gd name="connsiteY6" fmla="*/ 383127 h 2209293"/>
                <a:gd name="connsiteX7" fmla="*/ 543687 w 3124485"/>
                <a:gd name="connsiteY7" fmla="*/ 484949 h 2209293"/>
                <a:gd name="connsiteX8" fmla="*/ 487775 w 3124485"/>
                <a:gd name="connsiteY8" fmla="*/ 561150 h 2209293"/>
                <a:gd name="connsiteX9" fmla="*/ 457962 w 3124485"/>
                <a:gd name="connsiteY9" fmla="*/ 828326 h 2209293"/>
                <a:gd name="connsiteX10" fmla="*/ 503968 w 3124485"/>
                <a:gd name="connsiteY10" fmla="*/ 887000 h 2209293"/>
                <a:gd name="connsiteX11" fmla="*/ 671417 w 3124485"/>
                <a:gd name="connsiteY11" fmla="*/ 1260856 h 2209293"/>
                <a:gd name="connsiteX12" fmla="*/ 726948 w 3124485"/>
                <a:gd name="connsiteY12" fmla="*/ 1327436 h 2209293"/>
                <a:gd name="connsiteX13" fmla="*/ 920591 w 3124485"/>
                <a:gd name="connsiteY13" fmla="*/ 1112457 h 2209293"/>
                <a:gd name="connsiteX14" fmla="*/ 961644 w 3124485"/>
                <a:gd name="connsiteY14" fmla="*/ 1162844 h 2209293"/>
                <a:gd name="connsiteX15" fmla="*/ 1039463 w 3124485"/>
                <a:gd name="connsiteY15" fmla="*/ 1286764 h 2209293"/>
                <a:gd name="connsiteX16" fmla="*/ 1082326 w 3124485"/>
                <a:gd name="connsiteY16" fmla="*/ 1346010 h 2209293"/>
                <a:gd name="connsiteX17" fmla="*/ 1170908 w 3124485"/>
                <a:gd name="connsiteY17" fmla="*/ 1444022 h 2209293"/>
                <a:gd name="connsiteX18" fmla="*/ 1427798 w 3124485"/>
                <a:gd name="connsiteY18" fmla="*/ 553244 h 2209293"/>
                <a:gd name="connsiteX19" fmla="*/ 1484090 w 3124485"/>
                <a:gd name="connsiteY19" fmla="*/ 485140 h 2209293"/>
                <a:gd name="connsiteX20" fmla="*/ 1646015 w 3124485"/>
                <a:gd name="connsiteY20" fmla="*/ 463232 h 2209293"/>
                <a:gd name="connsiteX21" fmla="*/ 1903476 w 3124485"/>
                <a:gd name="connsiteY21" fmla="*/ 1188657 h 2209293"/>
                <a:gd name="connsiteX22" fmla="*/ 2008918 w 3124485"/>
                <a:gd name="connsiteY22" fmla="*/ 1460595 h 2209293"/>
                <a:gd name="connsiteX23" fmla="*/ 2264188 w 3124485"/>
                <a:gd name="connsiteY23" fmla="*/ 1233043 h 2209293"/>
                <a:gd name="connsiteX24" fmla="*/ 2330768 w 3124485"/>
                <a:gd name="connsiteY24" fmla="*/ 1353439 h 2209293"/>
                <a:gd name="connsiteX25" fmla="*/ 2531840 w 3124485"/>
                <a:gd name="connsiteY25" fmla="*/ 1377442 h 2209293"/>
                <a:gd name="connsiteX26" fmla="*/ 2680526 w 3124485"/>
                <a:gd name="connsiteY26" fmla="*/ 1408684 h 2209293"/>
                <a:gd name="connsiteX27" fmla="*/ 2985707 w 3124485"/>
                <a:gd name="connsiteY27" fmla="*/ 2182114 h 2209293"/>
                <a:gd name="connsiteX28" fmla="*/ 3057906 w 3124485"/>
                <a:gd name="connsiteY28" fmla="*/ 2193259 h 2209293"/>
                <a:gd name="connsiteX29" fmla="*/ 3124486 w 3124485"/>
                <a:gd name="connsiteY29" fmla="*/ 2026761 h 2209293"/>
                <a:gd name="connsiteX30" fmla="*/ 3035713 w 3124485"/>
                <a:gd name="connsiteY30" fmla="*/ 2204403 h 2209293"/>
                <a:gd name="connsiteX31" fmla="*/ 2991326 w 3124485"/>
                <a:gd name="connsiteY31" fmla="*/ 2187734 h 2209293"/>
                <a:gd name="connsiteX32" fmla="*/ 2797112 w 3124485"/>
                <a:gd name="connsiteY32" fmla="*/ 1599470 h 2209293"/>
                <a:gd name="connsiteX33" fmla="*/ 2680335 w 3124485"/>
                <a:gd name="connsiteY33" fmla="*/ 1405160 h 2209293"/>
                <a:gd name="connsiteX34" fmla="*/ 2531555 w 3124485"/>
                <a:gd name="connsiteY34" fmla="*/ 1373822 h 2209293"/>
                <a:gd name="connsiteX35" fmla="*/ 2334101 w 3124485"/>
                <a:gd name="connsiteY35" fmla="*/ 1349438 h 2209293"/>
                <a:gd name="connsiteX36" fmla="*/ 2258759 w 3124485"/>
                <a:gd name="connsiteY36" fmla="*/ 1216565 h 2209293"/>
                <a:gd name="connsiteX37" fmla="*/ 2025682 w 3124485"/>
                <a:gd name="connsiteY37" fmla="*/ 1444117 h 2209293"/>
                <a:gd name="connsiteX38" fmla="*/ 1864709 w 3124485"/>
                <a:gd name="connsiteY38" fmla="*/ 916908 h 2209293"/>
                <a:gd name="connsiteX39" fmla="*/ 1647253 w 3124485"/>
                <a:gd name="connsiteY39" fmla="*/ 459803 h 2209293"/>
                <a:gd name="connsiteX40" fmla="*/ 1483043 w 3124485"/>
                <a:gd name="connsiteY40" fmla="*/ 481997 h 2209293"/>
                <a:gd name="connsiteX41" fmla="*/ 1428369 w 3124485"/>
                <a:gd name="connsiteY41" fmla="*/ 546100 h 2209293"/>
                <a:gd name="connsiteX42" fmla="*/ 1215390 w 3124485"/>
                <a:gd name="connsiteY42" fmla="*/ 1344295 h 2209293"/>
                <a:gd name="connsiteX43" fmla="*/ 1176528 w 3124485"/>
                <a:gd name="connsiteY43" fmla="*/ 1438688 h 2209293"/>
                <a:gd name="connsiteX44" fmla="*/ 1086136 w 3124485"/>
                <a:gd name="connsiteY44" fmla="*/ 1337151 h 2209293"/>
                <a:gd name="connsiteX45" fmla="*/ 1041845 w 3124485"/>
                <a:gd name="connsiteY45" fmla="*/ 1279906 h 2209293"/>
                <a:gd name="connsiteX46" fmla="*/ 962406 w 3124485"/>
                <a:gd name="connsiteY46" fmla="*/ 1159129 h 2209293"/>
                <a:gd name="connsiteX47" fmla="*/ 920972 w 3124485"/>
                <a:gd name="connsiteY47" fmla="*/ 1109599 h 2209293"/>
                <a:gd name="connsiteX48" fmla="*/ 743617 w 3124485"/>
                <a:gd name="connsiteY48" fmla="*/ 1322102 h 2209293"/>
                <a:gd name="connsiteX49" fmla="*/ 710279 w 3124485"/>
                <a:gd name="connsiteY49" fmla="*/ 1316577 h 2209293"/>
                <a:gd name="connsiteX50" fmla="*/ 507492 w 3124485"/>
                <a:gd name="connsiteY50" fmla="*/ 886714 h 2209293"/>
                <a:gd name="connsiteX51" fmla="*/ 462439 w 3124485"/>
                <a:gd name="connsiteY51" fmla="*/ 828993 h 2209293"/>
                <a:gd name="connsiteX52" fmla="*/ 490919 w 3124485"/>
                <a:gd name="connsiteY52" fmla="*/ 563626 h 2209293"/>
                <a:gd name="connsiteX53" fmla="*/ 547307 w 3124485"/>
                <a:gd name="connsiteY53" fmla="*/ 486759 h 2209293"/>
                <a:gd name="connsiteX54" fmla="*/ 578930 w 3124485"/>
                <a:gd name="connsiteY54" fmla="*/ 382461 h 2209293"/>
                <a:gd name="connsiteX55" fmla="*/ 569976 w 3124485"/>
                <a:gd name="connsiteY55" fmla="*/ 322072 h 2209293"/>
                <a:gd name="connsiteX56" fmla="*/ 566071 w 3124485"/>
                <a:gd name="connsiteY56" fmla="*/ 256540 h 2209293"/>
                <a:gd name="connsiteX57" fmla="*/ 539877 w 3124485"/>
                <a:gd name="connsiteY57" fmla="*/ 144526 h 2209293"/>
                <a:gd name="connsiteX58" fmla="*/ 481584 w 3124485"/>
                <a:gd name="connsiteY58" fmla="*/ 142431 h 2209293"/>
                <a:gd name="connsiteX59" fmla="*/ 344043 w 3124485"/>
                <a:gd name="connsiteY59" fmla="*/ 239871 h 2209293"/>
                <a:gd name="connsiteX60" fmla="*/ 299657 w 3124485"/>
                <a:gd name="connsiteY60" fmla="*/ 134430 h 2209293"/>
                <a:gd name="connsiteX61" fmla="*/ 27718 w 3124485"/>
                <a:gd name="connsiteY61" fmla="*/ 12319 h 2209293"/>
                <a:gd name="connsiteX62" fmla="*/ 0 w 3124485"/>
                <a:gd name="connsiteY62" fmla="*/ 12319 h 2209293"/>
                <a:gd name="connsiteX63" fmla="*/ 160973 w 3124485"/>
                <a:gd name="connsiteY63" fmla="*/ 112236 h 2209293"/>
                <a:gd name="connsiteX64" fmla="*/ 221266 w 3124485"/>
                <a:gd name="connsiteY64" fmla="*/ 141002 h 2209293"/>
                <a:gd name="connsiteX65" fmla="*/ 279940 w 3124485"/>
                <a:gd name="connsiteY65" fmla="*/ 130143 h 22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124485" h="2209293">
                  <a:moveTo>
                    <a:pt x="279940" y="130143"/>
                  </a:moveTo>
                  <a:cubicBezTo>
                    <a:pt x="344138" y="150908"/>
                    <a:pt x="294227" y="250825"/>
                    <a:pt x="338614" y="250825"/>
                  </a:cubicBezTo>
                  <a:cubicBezTo>
                    <a:pt x="394145" y="250825"/>
                    <a:pt x="421862" y="167577"/>
                    <a:pt x="482727" y="145955"/>
                  </a:cubicBezTo>
                  <a:cubicBezTo>
                    <a:pt x="508730" y="138620"/>
                    <a:pt x="526256" y="139097"/>
                    <a:pt x="537782" y="147479"/>
                  </a:cubicBezTo>
                  <a:cubicBezTo>
                    <a:pt x="558070" y="162147"/>
                    <a:pt x="559880" y="201771"/>
                    <a:pt x="562356" y="256540"/>
                  </a:cubicBezTo>
                  <a:cubicBezTo>
                    <a:pt x="563309" y="276162"/>
                    <a:pt x="564261" y="298355"/>
                    <a:pt x="566261" y="322263"/>
                  </a:cubicBezTo>
                  <a:cubicBezTo>
                    <a:pt x="568547" y="349885"/>
                    <a:pt x="572262" y="368173"/>
                    <a:pt x="575215" y="383127"/>
                  </a:cubicBezTo>
                  <a:cubicBezTo>
                    <a:pt x="582740" y="422847"/>
                    <a:pt x="566071" y="456184"/>
                    <a:pt x="543687" y="484949"/>
                  </a:cubicBezTo>
                  <a:cubicBezTo>
                    <a:pt x="530257" y="503714"/>
                    <a:pt x="512064" y="528288"/>
                    <a:pt x="487775" y="561150"/>
                  </a:cubicBezTo>
                  <a:cubicBezTo>
                    <a:pt x="425196" y="639159"/>
                    <a:pt x="411766" y="748983"/>
                    <a:pt x="457962" y="828326"/>
                  </a:cubicBezTo>
                  <a:cubicBezTo>
                    <a:pt x="469487" y="848138"/>
                    <a:pt x="484823" y="866807"/>
                    <a:pt x="503968" y="887000"/>
                  </a:cubicBezTo>
                  <a:cubicBezTo>
                    <a:pt x="604838" y="988917"/>
                    <a:pt x="615887" y="1133221"/>
                    <a:pt x="671417" y="1260856"/>
                  </a:cubicBezTo>
                  <a:cubicBezTo>
                    <a:pt x="688086" y="1288574"/>
                    <a:pt x="704755" y="1332960"/>
                    <a:pt x="726948" y="1327436"/>
                  </a:cubicBezTo>
                  <a:cubicBezTo>
                    <a:pt x="821341" y="1294098"/>
                    <a:pt x="799148" y="1094359"/>
                    <a:pt x="920591" y="1112457"/>
                  </a:cubicBezTo>
                  <a:cubicBezTo>
                    <a:pt x="935069" y="1123505"/>
                    <a:pt x="948595" y="1142460"/>
                    <a:pt x="961644" y="1162844"/>
                  </a:cubicBezTo>
                  <a:cubicBezTo>
                    <a:pt x="987838" y="1203516"/>
                    <a:pt x="1012412" y="1246092"/>
                    <a:pt x="1039463" y="1286764"/>
                  </a:cubicBezTo>
                  <a:cubicBezTo>
                    <a:pt x="1052989" y="1307147"/>
                    <a:pt x="1067086" y="1326960"/>
                    <a:pt x="1082326" y="1346010"/>
                  </a:cubicBezTo>
                  <a:cubicBezTo>
                    <a:pt x="1120902" y="1371918"/>
                    <a:pt x="1148715" y="1477359"/>
                    <a:pt x="1170908" y="1444022"/>
                  </a:cubicBezTo>
                  <a:cubicBezTo>
                    <a:pt x="1309688" y="1161034"/>
                    <a:pt x="1243013" y="816896"/>
                    <a:pt x="1427798" y="553244"/>
                  </a:cubicBezTo>
                  <a:cubicBezTo>
                    <a:pt x="1444657" y="529431"/>
                    <a:pt x="1463326" y="506667"/>
                    <a:pt x="1484090" y="485140"/>
                  </a:cubicBezTo>
                  <a:cubicBezTo>
                    <a:pt x="1532287" y="461804"/>
                    <a:pt x="1599343" y="447993"/>
                    <a:pt x="1646015" y="463232"/>
                  </a:cubicBezTo>
                  <a:cubicBezTo>
                    <a:pt x="1892427" y="594868"/>
                    <a:pt x="1842516" y="938911"/>
                    <a:pt x="1903476" y="1188657"/>
                  </a:cubicBezTo>
                  <a:cubicBezTo>
                    <a:pt x="1925669" y="1288574"/>
                    <a:pt x="1925669" y="1455071"/>
                    <a:pt x="2008918" y="1460595"/>
                  </a:cubicBezTo>
                  <a:cubicBezTo>
                    <a:pt x="2119884" y="1471740"/>
                    <a:pt x="2142077" y="1188657"/>
                    <a:pt x="2264188" y="1233043"/>
                  </a:cubicBezTo>
                  <a:cubicBezTo>
                    <a:pt x="2297525" y="1244187"/>
                    <a:pt x="2280857" y="1332960"/>
                    <a:pt x="2330768" y="1353439"/>
                  </a:cubicBezTo>
                  <a:cubicBezTo>
                    <a:pt x="2370011" y="1375918"/>
                    <a:pt x="2433542" y="1387443"/>
                    <a:pt x="2531840" y="1377442"/>
                  </a:cubicBezTo>
                  <a:cubicBezTo>
                    <a:pt x="2574036" y="1373156"/>
                    <a:pt x="2625090" y="1369251"/>
                    <a:pt x="2680526" y="1408684"/>
                  </a:cubicBezTo>
                  <a:cubicBezTo>
                    <a:pt x="2869121" y="1621568"/>
                    <a:pt x="2841403" y="1932369"/>
                    <a:pt x="2985707" y="2182114"/>
                  </a:cubicBezTo>
                  <a:cubicBezTo>
                    <a:pt x="3002375" y="2209832"/>
                    <a:pt x="3035618" y="2220976"/>
                    <a:pt x="3057906" y="2193259"/>
                  </a:cubicBezTo>
                  <a:cubicBezTo>
                    <a:pt x="3096768" y="2143347"/>
                    <a:pt x="3113437" y="2087817"/>
                    <a:pt x="3124486" y="2026761"/>
                  </a:cubicBezTo>
                  <a:cubicBezTo>
                    <a:pt x="3096768" y="2087817"/>
                    <a:pt x="3096768" y="2165541"/>
                    <a:pt x="3035713" y="2204403"/>
                  </a:cubicBezTo>
                  <a:cubicBezTo>
                    <a:pt x="3019044" y="2215452"/>
                    <a:pt x="3002375" y="2198878"/>
                    <a:pt x="2991326" y="2187734"/>
                  </a:cubicBezTo>
                  <a:cubicBezTo>
                    <a:pt x="2891409" y="1999044"/>
                    <a:pt x="2863692" y="1793685"/>
                    <a:pt x="2797112" y="1599470"/>
                  </a:cubicBezTo>
                  <a:cubicBezTo>
                    <a:pt x="2769394" y="1527366"/>
                    <a:pt x="2736056" y="1460691"/>
                    <a:pt x="2680335" y="1405160"/>
                  </a:cubicBezTo>
                  <a:cubicBezTo>
                    <a:pt x="2624900" y="1365536"/>
                    <a:pt x="2573846" y="1369536"/>
                    <a:pt x="2531555" y="1373822"/>
                  </a:cubicBezTo>
                  <a:cubicBezTo>
                    <a:pt x="2434590" y="1383633"/>
                    <a:pt x="2372201" y="1372299"/>
                    <a:pt x="2334101" y="1349438"/>
                  </a:cubicBezTo>
                  <a:cubicBezTo>
                    <a:pt x="2275427" y="1322007"/>
                    <a:pt x="2303145" y="1222089"/>
                    <a:pt x="2258759" y="1216565"/>
                  </a:cubicBezTo>
                  <a:cubicBezTo>
                    <a:pt x="2131124" y="1211040"/>
                    <a:pt x="2103311" y="1466310"/>
                    <a:pt x="2025682" y="1444117"/>
                  </a:cubicBezTo>
                  <a:cubicBezTo>
                    <a:pt x="1864709" y="1388586"/>
                    <a:pt x="1914716" y="1099979"/>
                    <a:pt x="1864709" y="916908"/>
                  </a:cubicBezTo>
                  <a:cubicBezTo>
                    <a:pt x="1825847" y="755936"/>
                    <a:pt x="1842516" y="517335"/>
                    <a:pt x="1647253" y="459803"/>
                  </a:cubicBezTo>
                  <a:cubicBezTo>
                    <a:pt x="1599628" y="444278"/>
                    <a:pt x="1531811" y="458184"/>
                    <a:pt x="1483043" y="481997"/>
                  </a:cubicBezTo>
                  <a:cubicBezTo>
                    <a:pt x="1462945" y="502190"/>
                    <a:pt x="1444847" y="523621"/>
                    <a:pt x="1428369" y="546100"/>
                  </a:cubicBezTo>
                  <a:cubicBezTo>
                    <a:pt x="1270826" y="783749"/>
                    <a:pt x="1259777" y="1066737"/>
                    <a:pt x="1215390" y="1344295"/>
                  </a:cubicBezTo>
                  <a:cubicBezTo>
                    <a:pt x="1209866" y="1383157"/>
                    <a:pt x="1204246" y="1433068"/>
                    <a:pt x="1176528" y="1438688"/>
                  </a:cubicBezTo>
                  <a:cubicBezTo>
                    <a:pt x="1126617" y="1449737"/>
                    <a:pt x="1126617" y="1372108"/>
                    <a:pt x="1086136" y="1337151"/>
                  </a:cubicBezTo>
                  <a:cubicBezTo>
                    <a:pt x="1070324" y="1318863"/>
                    <a:pt x="1055751" y="1299623"/>
                    <a:pt x="1041845" y="1279906"/>
                  </a:cubicBezTo>
                  <a:cubicBezTo>
                    <a:pt x="1014032" y="1240472"/>
                    <a:pt x="988981" y="1199039"/>
                    <a:pt x="962406" y="1159129"/>
                  </a:cubicBezTo>
                  <a:cubicBezTo>
                    <a:pt x="949166" y="1139222"/>
                    <a:pt x="935450" y="1120553"/>
                    <a:pt x="920972" y="1109599"/>
                  </a:cubicBezTo>
                  <a:cubicBezTo>
                    <a:pt x="815721" y="1083501"/>
                    <a:pt x="804672" y="1261046"/>
                    <a:pt x="743617" y="1322102"/>
                  </a:cubicBezTo>
                  <a:cubicBezTo>
                    <a:pt x="732568" y="1327626"/>
                    <a:pt x="715899" y="1322102"/>
                    <a:pt x="710279" y="1316577"/>
                  </a:cubicBezTo>
                  <a:cubicBezTo>
                    <a:pt x="604838" y="1183418"/>
                    <a:pt x="627031" y="1005777"/>
                    <a:pt x="507492" y="886714"/>
                  </a:cubicBezTo>
                  <a:cubicBezTo>
                    <a:pt x="488728" y="866426"/>
                    <a:pt x="473774" y="848328"/>
                    <a:pt x="462439" y="828993"/>
                  </a:cubicBezTo>
                  <a:cubicBezTo>
                    <a:pt x="417100" y="751935"/>
                    <a:pt x="429959" y="643827"/>
                    <a:pt x="490919" y="563626"/>
                  </a:cubicBezTo>
                  <a:cubicBezTo>
                    <a:pt x="515398" y="530384"/>
                    <a:pt x="533781" y="505714"/>
                    <a:pt x="547307" y="486759"/>
                  </a:cubicBezTo>
                  <a:cubicBezTo>
                    <a:pt x="571595" y="456279"/>
                    <a:pt x="593789" y="422942"/>
                    <a:pt x="578930" y="382461"/>
                  </a:cubicBezTo>
                  <a:cubicBezTo>
                    <a:pt x="575977" y="367602"/>
                    <a:pt x="572262" y="349504"/>
                    <a:pt x="569976" y="322072"/>
                  </a:cubicBezTo>
                  <a:cubicBezTo>
                    <a:pt x="567976" y="298260"/>
                    <a:pt x="567023" y="276066"/>
                    <a:pt x="566071" y="256540"/>
                  </a:cubicBezTo>
                  <a:cubicBezTo>
                    <a:pt x="563499" y="200628"/>
                    <a:pt x="561689" y="160242"/>
                    <a:pt x="539877" y="144526"/>
                  </a:cubicBezTo>
                  <a:cubicBezTo>
                    <a:pt x="527304" y="135477"/>
                    <a:pt x="508730" y="134715"/>
                    <a:pt x="481584" y="142431"/>
                  </a:cubicBezTo>
                  <a:cubicBezTo>
                    <a:pt x="427292" y="162147"/>
                    <a:pt x="393954" y="239871"/>
                    <a:pt x="344043" y="239871"/>
                  </a:cubicBezTo>
                  <a:cubicBezTo>
                    <a:pt x="299657" y="239871"/>
                    <a:pt x="332899" y="134430"/>
                    <a:pt x="299657" y="134430"/>
                  </a:cubicBezTo>
                  <a:cubicBezTo>
                    <a:pt x="183070" y="139954"/>
                    <a:pt x="127635" y="34512"/>
                    <a:pt x="27718" y="12319"/>
                  </a:cubicBezTo>
                  <a:cubicBezTo>
                    <a:pt x="22193" y="12319"/>
                    <a:pt x="5525" y="-15399"/>
                    <a:pt x="0" y="12319"/>
                  </a:cubicBezTo>
                  <a:cubicBezTo>
                    <a:pt x="72104" y="6794"/>
                    <a:pt x="110966" y="73374"/>
                    <a:pt x="160973" y="112236"/>
                  </a:cubicBezTo>
                  <a:cubicBezTo>
                    <a:pt x="177641" y="123285"/>
                    <a:pt x="194310" y="145574"/>
                    <a:pt x="221266" y="141002"/>
                  </a:cubicBezTo>
                  <a:cubicBezTo>
                    <a:pt x="244412" y="142716"/>
                    <a:pt x="264605" y="134430"/>
                    <a:pt x="279940" y="1301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7D8A262-350F-4308-BD1C-88FD96303993}"/>
                </a:ext>
              </a:extLst>
            </p:cNvPr>
            <p:cNvSpPr/>
            <p:nvPr/>
          </p:nvSpPr>
          <p:spPr>
            <a:xfrm>
              <a:off x="9888576" y="3876840"/>
              <a:ext cx="3102482" cy="2172823"/>
            </a:xfrm>
            <a:custGeom>
              <a:avLst/>
              <a:gdLst>
                <a:gd name="connsiteX0" fmla="*/ 252794 w 3102482"/>
                <a:gd name="connsiteY0" fmla="*/ 204025 h 2172823"/>
                <a:gd name="connsiteX1" fmla="*/ 311182 w 3102482"/>
                <a:gd name="connsiteY1" fmla="*/ 300038 h 2172823"/>
                <a:gd name="connsiteX2" fmla="*/ 457676 w 3102482"/>
                <a:gd name="connsiteY2" fmla="*/ 143256 h 2172823"/>
                <a:gd name="connsiteX3" fmla="*/ 515017 w 3102482"/>
                <a:gd name="connsiteY3" fmla="*/ 139922 h 2172823"/>
                <a:gd name="connsiteX4" fmla="*/ 535496 w 3102482"/>
                <a:gd name="connsiteY4" fmla="*/ 230600 h 2172823"/>
                <a:gd name="connsiteX5" fmla="*/ 539496 w 3102482"/>
                <a:gd name="connsiteY5" fmla="*/ 279654 h 2172823"/>
                <a:gd name="connsiteX6" fmla="*/ 503873 w 3102482"/>
                <a:gd name="connsiteY6" fmla="*/ 394907 h 2172823"/>
                <a:gd name="connsiteX7" fmla="*/ 444818 w 3102482"/>
                <a:gd name="connsiteY7" fmla="*/ 473869 h 2172823"/>
                <a:gd name="connsiteX8" fmla="*/ 383191 w 3102482"/>
                <a:gd name="connsiteY8" fmla="*/ 1204627 h 2172823"/>
                <a:gd name="connsiteX9" fmla="*/ 439103 w 3102482"/>
                <a:gd name="connsiteY9" fmla="*/ 1079659 h 2172823"/>
                <a:gd name="connsiteX10" fmla="*/ 481298 w 3102482"/>
                <a:gd name="connsiteY10" fmla="*/ 1033177 h 2172823"/>
                <a:gd name="connsiteX11" fmla="*/ 705041 w 3102482"/>
                <a:gd name="connsiteY11" fmla="*/ 1454277 h 2172823"/>
                <a:gd name="connsiteX12" fmla="*/ 760571 w 3102482"/>
                <a:gd name="connsiteY12" fmla="*/ 1426559 h 2172823"/>
                <a:gd name="connsiteX13" fmla="*/ 943070 w 3102482"/>
                <a:gd name="connsiteY13" fmla="*/ 1171766 h 2172823"/>
                <a:gd name="connsiteX14" fmla="*/ 988124 w 3102482"/>
                <a:gd name="connsiteY14" fmla="*/ 1232535 h 2172823"/>
                <a:gd name="connsiteX15" fmla="*/ 1065752 w 3102482"/>
                <a:gd name="connsiteY15" fmla="*/ 1359980 h 2172823"/>
                <a:gd name="connsiteX16" fmla="*/ 1121188 w 3102482"/>
                <a:gd name="connsiteY16" fmla="*/ 1404556 h 2172823"/>
                <a:gd name="connsiteX17" fmla="*/ 1182243 w 3102482"/>
                <a:gd name="connsiteY17" fmla="*/ 1432179 h 2172823"/>
                <a:gd name="connsiteX18" fmla="*/ 1482566 w 3102482"/>
                <a:gd name="connsiteY18" fmla="*/ 533781 h 2172823"/>
                <a:gd name="connsiteX19" fmla="*/ 1560195 w 3102482"/>
                <a:gd name="connsiteY19" fmla="*/ 510254 h 2172823"/>
                <a:gd name="connsiteX20" fmla="*/ 1642872 w 3102482"/>
                <a:gd name="connsiteY20" fmla="*/ 509873 h 2172823"/>
                <a:gd name="connsiteX21" fmla="*/ 1859280 w 3102482"/>
                <a:gd name="connsiteY21" fmla="*/ 943832 h 2172823"/>
                <a:gd name="connsiteX22" fmla="*/ 2031302 w 3102482"/>
                <a:gd name="connsiteY22" fmla="*/ 1498854 h 2172823"/>
                <a:gd name="connsiteX23" fmla="*/ 2258854 w 3102482"/>
                <a:gd name="connsiteY23" fmla="*/ 1232440 h 2172823"/>
                <a:gd name="connsiteX24" fmla="*/ 2430304 w 3102482"/>
                <a:gd name="connsiteY24" fmla="*/ 1332452 h 2172823"/>
                <a:gd name="connsiteX25" fmla="*/ 2641378 w 3102482"/>
                <a:gd name="connsiteY25" fmla="*/ 1327690 h 2172823"/>
                <a:gd name="connsiteX26" fmla="*/ 2763965 w 3102482"/>
                <a:gd name="connsiteY26" fmla="*/ 1487710 h 2172823"/>
                <a:gd name="connsiteX27" fmla="*/ 3035903 w 3102482"/>
                <a:gd name="connsiteY27" fmla="*/ 2170367 h 2172823"/>
                <a:gd name="connsiteX28" fmla="*/ 3102483 w 3102482"/>
                <a:gd name="connsiteY28" fmla="*/ 2075974 h 2172823"/>
                <a:gd name="connsiteX29" fmla="*/ 3019235 w 3102482"/>
                <a:gd name="connsiteY29" fmla="*/ 2170367 h 2172823"/>
                <a:gd name="connsiteX30" fmla="*/ 2980372 w 3102482"/>
                <a:gd name="connsiteY30" fmla="*/ 2137029 h 2172823"/>
                <a:gd name="connsiteX31" fmla="*/ 2640997 w 3102482"/>
                <a:gd name="connsiteY31" fmla="*/ 1323880 h 2172823"/>
                <a:gd name="connsiteX32" fmla="*/ 2430304 w 3102482"/>
                <a:gd name="connsiteY32" fmla="*/ 1328642 h 2172823"/>
                <a:gd name="connsiteX33" fmla="*/ 2264378 w 3102482"/>
                <a:gd name="connsiteY33" fmla="*/ 1226820 h 2172823"/>
                <a:gd name="connsiteX34" fmla="*/ 2014633 w 3102482"/>
                <a:gd name="connsiteY34" fmla="*/ 1520952 h 2172823"/>
                <a:gd name="connsiteX35" fmla="*/ 1953578 w 3102482"/>
                <a:gd name="connsiteY35" fmla="*/ 1443228 h 2172823"/>
                <a:gd name="connsiteX36" fmla="*/ 1647825 w 3102482"/>
                <a:gd name="connsiteY36" fmla="*/ 506349 h 2172823"/>
                <a:gd name="connsiteX37" fmla="*/ 1569911 w 3102482"/>
                <a:gd name="connsiteY37" fmla="*/ 506349 h 2172823"/>
                <a:gd name="connsiteX38" fmla="*/ 1481899 w 3102482"/>
                <a:gd name="connsiteY38" fmla="*/ 533305 h 2172823"/>
                <a:gd name="connsiteX39" fmla="*/ 1198721 w 3102482"/>
                <a:gd name="connsiteY39" fmla="*/ 1404366 h 2172823"/>
                <a:gd name="connsiteX40" fmla="*/ 1171004 w 3102482"/>
                <a:gd name="connsiteY40" fmla="*/ 1432084 h 2172823"/>
                <a:gd name="connsiteX41" fmla="*/ 1115473 w 3102482"/>
                <a:gd name="connsiteY41" fmla="*/ 1384078 h 2172823"/>
                <a:gd name="connsiteX42" fmla="*/ 1053751 w 3102482"/>
                <a:gd name="connsiteY42" fmla="*/ 1323785 h 2172823"/>
                <a:gd name="connsiteX43" fmla="*/ 971074 w 3102482"/>
                <a:gd name="connsiteY43" fmla="*/ 1214152 h 2172823"/>
                <a:gd name="connsiteX44" fmla="*/ 930688 w 3102482"/>
                <a:gd name="connsiteY44" fmla="*/ 1160812 h 2172823"/>
                <a:gd name="connsiteX45" fmla="*/ 771430 w 3102482"/>
                <a:gd name="connsiteY45" fmla="*/ 1404271 h 2172823"/>
                <a:gd name="connsiteX46" fmla="*/ 710375 w 3102482"/>
                <a:gd name="connsiteY46" fmla="*/ 1448657 h 2172823"/>
                <a:gd name="connsiteX47" fmla="*/ 492252 w 3102482"/>
                <a:gd name="connsiteY47" fmla="*/ 1026033 h 2172823"/>
                <a:gd name="connsiteX48" fmla="*/ 446723 w 3102482"/>
                <a:gd name="connsiteY48" fmla="*/ 1064323 h 2172823"/>
                <a:gd name="connsiteX49" fmla="*/ 382905 w 3102482"/>
                <a:gd name="connsiteY49" fmla="*/ 1182243 h 2172823"/>
                <a:gd name="connsiteX50" fmla="*/ 447485 w 3102482"/>
                <a:gd name="connsiteY50" fmla="*/ 473774 h 2172823"/>
                <a:gd name="connsiteX51" fmla="*/ 507016 w 3102482"/>
                <a:gd name="connsiteY51" fmla="*/ 396240 h 2172823"/>
                <a:gd name="connsiteX52" fmla="*/ 543020 w 3102482"/>
                <a:gd name="connsiteY52" fmla="*/ 278987 h 2172823"/>
                <a:gd name="connsiteX53" fmla="*/ 539020 w 3102482"/>
                <a:gd name="connsiteY53" fmla="*/ 230124 h 2172823"/>
                <a:gd name="connsiteX54" fmla="*/ 517017 w 3102482"/>
                <a:gd name="connsiteY54" fmla="*/ 136589 h 2172823"/>
                <a:gd name="connsiteX55" fmla="*/ 456533 w 3102482"/>
                <a:gd name="connsiteY55" fmla="*/ 139351 h 2172823"/>
                <a:gd name="connsiteX56" fmla="*/ 305276 w 3102482"/>
                <a:gd name="connsiteY56" fmla="*/ 283083 h 2172823"/>
                <a:gd name="connsiteX57" fmla="*/ 277559 w 3102482"/>
                <a:gd name="connsiteY57" fmla="*/ 205359 h 2172823"/>
                <a:gd name="connsiteX58" fmla="*/ 199835 w 3102482"/>
                <a:gd name="connsiteY58" fmla="*/ 172021 h 2172823"/>
                <a:gd name="connsiteX59" fmla="*/ 0 w 3102482"/>
                <a:gd name="connsiteY59" fmla="*/ 0 h 2172823"/>
                <a:gd name="connsiteX60" fmla="*/ 199073 w 3102482"/>
                <a:gd name="connsiteY60" fmla="*/ 173641 h 2172823"/>
                <a:gd name="connsiteX61" fmla="*/ 252794 w 3102482"/>
                <a:gd name="connsiteY61" fmla="*/ 204025 h 2172823"/>
                <a:gd name="connsiteX62" fmla="*/ 1864519 w 3102482"/>
                <a:gd name="connsiteY62" fmla="*/ 928878 h 2172823"/>
                <a:gd name="connsiteX63" fmla="*/ 1853660 w 3102482"/>
                <a:gd name="connsiteY63" fmla="*/ 901637 h 2172823"/>
                <a:gd name="connsiteX64" fmla="*/ 1864519 w 3102482"/>
                <a:gd name="connsiteY64" fmla="*/ 928878 h 21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102482" h="2172823">
                  <a:moveTo>
                    <a:pt x="252794" y="204025"/>
                  </a:moveTo>
                  <a:cubicBezTo>
                    <a:pt x="305562" y="216789"/>
                    <a:pt x="272320" y="316611"/>
                    <a:pt x="311182" y="300038"/>
                  </a:cubicBezTo>
                  <a:cubicBezTo>
                    <a:pt x="372237" y="277844"/>
                    <a:pt x="394430" y="189071"/>
                    <a:pt x="457676" y="143256"/>
                  </a:cubicBezTo>
                  <a:cubicBezTo>
                    <a:pt x="485680" y="135160"/>
                    <a:pt x="503682" y="131254"/>
                    <a:pt x="515017" y="139922"/>
                  </a:cubicBezTo>
                  <a:cubicBezTo>
                    <a:pt x="527495" y="149543"/>
                    <a:pt x="533019" y="174117"/>
                    <a:pt x="535496" y="230600"/>
                  </a:cubicBezTo>
                  <a:cubicBezTo>
                    <a:pt x="536353" y="250508"/>
                    <a:pt x="538067" y="266033"/>
                    <a:pt x="539496" y="279654"/>
                  </a:cubicBezTo>
                  <a:cubicBezTo>
                    <a:pt x="544354" y="324612"/>
                    <a:pt x="546259" y="341948"/>
                    <a:pt x="503873" y="394907"/>
                  </a:cubicBezTo>
                  <a:cubicBezTo>
                    <a:pt x="489776" y="412528"/>
                    <a:pt x="470630" y="434721"/>
                    <a:pt x="444818" y="473869"/>
                  </a:cubicBezTo>
                  <a:cubicBezTo>
                    <a:pt x="388811" y="710660"/>
                    <a:pt x="355473" y="960406"/>
                    <a:pt x="383191" y="1204627"/>
                  </a:cubicBezTo>
                  <a:cubicBezTo>
                    <a:pt x="402622" y="1168527"/>
                    <a:pt x="416528" y="1118616"/>
                    <a:pt x="439103" y="1079659"/>
                  </a:cubicBezTo>
                  <a:cubicBezTo>
                    <a:pt x="450437" y="1060228"/>
                    <a:pt x="463868" y="1043559"/>
                    <a:pt x="481298" y="1033177"/>
                  </a:cubicBezTo>
                  <a:cubicBezTo>
                    <a:pt x="632936" y="1082421"/>
                    <a:pt x="599599" y="1332262"/>
                    <a:pt x="705041" y="1454277"/>
                  </a:cubicBezTo>
                  <a:cubicBezTo>
                    <a:pt x="727234" y="1476470"/>
                    <a:pt x="749427" y="1443228"/>
                    <a:pt x="760571" y="1426559"/>
                  </a:cubicBezTo>
                  <a:cubicBezTo>
                    <a:pt x="821627" y="1343311"/>
                    <a:pt x="810482" y="1126903"/>
                    <a:pt x="943070" y="1171766"/>
                  </a:cubicBezTo>
                  <a:cubicBezTo>
                    <a:pt x="958977" y="1190720"/>
                    <a:pt x="973931" y="1211389"/>
                    <a:pt x="988124" y="1232535"/>
                  </a:cubicBezTo>
                  <a:cubicBezTo>
                    <a:pt x="1016413" y="1274826"/>
                    <a:pt x="1041749" y="1319308"/>
                    <a:pt x="1065752" y="1359980"/>
                  </a:cubicBezTo>
                  <a:cubicBezTo>
                    <a:pt x="1076897" y="1376648"/>
                    <a:pt x="1099090" y="1399985"/>
                    <a:pt x="1121188" y="1404556"/>
                  </a:cubicBezTo>
                  <a:cubicBezTo>
                    <a:pt x="1137857" y="1421035"/>
                    <a:pt x="1171194" y="1454372"/>
                    <a:pt x="1182243" y="1432179"/>
                  </a:cubicBezTo>
                  <a:cubicBezTo>
                    <a:pt x="1304354" y="1138047"/>
                    <a:pt x="1248823" y="777240"/>
                    <a:pt x="1482566" y="533781"/>
                  </a:cubicBezTo>
                  <a:cubicBezTo>
                    <a:pt x="1506665" y="521113"/>
                    <a:pt x="1533049" y="513683"/>
                    <a:pt x="1560195" y="510254"/>
                  </a:cubicBezTo>
                  <a:cubicBezTo>
                    <a:pt x="1587341" y="506730"/>
                    <a:pt x="1615345" y="507111"/>
                    <a:pt x="1642872" y="509873"/>
                  </a:cubicBezTo>
                  <a:cubicBezTo>
                    <a:pt x="1814894" y="577501"/>
                    <a:pt x="1803749" y="793909"/>
                    <a:pt x="1859280" y="943832"/>
                  </a:cubicBezTo>
                  <a:cubicBezTo>
                    <a:pt x="1925860" y="1121473"/>
                    <a:pt x="1864805" y="1471041"/>
                    <a:pt x="2031302" y="1498854"/>
                  </a:cubicBezTo>
                  <a:cubicBezTo>
                    <a:pt x="2114550" y="1509998"/>
                    <a:pt x="2142268" y="1282446"/>
                    <a:pt x="2258854" y="1232440"/>
                  </a:cubicBezTo>
                  <a:cubicBezTo>
                    <a:pt x="2281047" y="1310164"/>
                    <a:pt x="2358771" y="1343406"/>
                    <a:pt x="2430304" y="1332452"/>
                  </a:cubicBezTo>
                  <a:cubicBezTo>
                    <a:pt x="2480977" y="1333024"/>
                    <a:pt x="2565083" y="1329690"/>
                    <a:pt x="2641378" y="1327690"/>
                  </a:cubicBezTo>
                  <a:cubicBezTo>
                    <a:pt x="2697290" y="1365599"/>
                    <a:pt x="2730627" y="1426655"/>
                    <a:pt x="2763965" y="1487710"/>
                  </a:cubicBezTo>
                  <a:cubicBezTo>
                    <a:pt x="2886075" y="1709738"/>
                    <a:pt x="2836164" y="2009394"/>
                    <a:pt x="3035903" y="2170367"/>
                  </a:cubicBezTo>
                  <a:cubicBezTo>
                    <a:pt x="3052572" y="2187036"/>
                    <a:pt x="3091434" y="2114836"/>
                    <a:pt x="3102483" y="2075974"/>
                  </a:cubicBezTo>
                  <a:cubicBezTo>
                    <a:pt x="3080290" y="2114836"/>
                    <a:pt x="3069146" y="2175891"/>
                    <a:pt x="3019235" y="2170367"/>
                  </a:cubicBezTo>
                  <a:cubicBezTo>
                    <a:pt x="3002566" y="2170367"/>
                    <a:pt x="2991517" y="2153698"/>
                    <a:pt x="2980372" y="2137029"/>
                  </a:cubicBezTo>
                  <a:cubicBezTo>
                    <a:pt x="2847213" y="1870615"/>
                    <a:pt x="2863787" y="1537621"/>
                    <a:pt x="2640997" y="1323880"/>
                  </a:cubicBezTo>
                  <a:cubicBezTo>
                    <a:pt x="2564892" y="1325975"/>
                    <a:pt x="2480882" y="1329309"/>
                    <a:pt x="2430304" y="1328642"/>
                  </a:cubicBezTo>
                  <a:cubicBezTo>
                    <a:pt x="2358771" y="1337881"/>
                    <a:pt x="2281047" y="1304544"/>
                    <a:pt x="2264378" y="1226820"/>
                  </a:cubicBezTo>
                  <a:cubicBezTo>
                    <a:pt x="2131124" y="1271206"/>
                    <a:pt x="2136743" y="1459897"/>
                    <a:pt x="2014633" y="1520952"/>
                  </a:cubicBezTo>
                  <a:cubicBezTo>
                    <a:pt x="1981295" y="1537621"/>
                    <a:pt x="1964722" y="1476566"/>
                    <a:pt x="1953578" y="1443228"/>
                  </a:cubicBezTo>
                  <a:cubicBezTo>
                    <a:pt x="1853660" y="1132427"/>
                    <a:pt x="1914716" y="727234"/>
                    <a:pt x="1647825" y="506349"/>
                  </a:cubicBezTo>
                  <a:cubicBezTo>
                    <a:pt x="1623632" y="503682"/>
                    <a:pt x="1597628" y="502825"/>
                    <a:pt x="1569911" y="506349"/>
                  </a:cubicBezTo>
                  <a:cubicBezTo>
                    <a:pt x="1542193" y="509969"/>
                    <a:pt x="1512761" y="517970"/>
                    <a:pt x="1481899" y="533305"/>
                  </a:cubicBezTo>
                  <a:cubicBezTo>
                    <a:pt x="1248632" y="760571"/>
                    <a:pt x="1287494" y="1110234"/>
                    <a:pt x="1198721" y="1404366"/>
                  </a:cubicBezTo>
                  <a:cubicBezTo>
                    <a:pt x="1193197" y="1421035"/>
                    <a:pt x="1182053" y="1432084"/>
                    <a:pt x="1171004" y="1432084"/>
                  </a:cubicBezTo>
                  <a:cubicBezTo>
                    <a:pt x="1148810" y="1426559"/>
                    <a:pt x="1121093" y="1409891"/>
                    <a:pt x="1115473" y="1384078"/>
                  </a:cubicBezTo>
                  <a:cubicBezTo>
                    <a:pt x="1092327" y="1361980"/>
                    <a:pt x="1072134" y="1343692"/>
                    <a:pt x="1053751" y="1323785"/>
                  </a:cubicBezTo>
                  <a:cubicBezTo>
                    <a:pt x="1023080" y="1290542"/>
                    <a:pt x="997268" y="1251966"/>
                    <a:pt x="971074" y="1214152"/>
                  </a:cubicBezTo>
                  <a:cubicBezTo>
                    <a:pt x="957929" y="1195292"/>
                    <a:pt x="944690" y="1176528"/>
                    <a:pt x="930688" y="1160812"/>
                  </a:cubicBezTo>
                  <a:cubicBezTo>
                    <a:pt x="815816" y="1137856"/>
                    <a:pt x="815816" y="1326642"/>
                    <a:pt x="771430" y="1404271"/>
                  </a:cubicBezTo>
                  <a:cubicBezTo>
                    <a:pt x="754761" y="1426464"/>
                    <a:pt x="738092" y="1487519"/>
                    <a:pt x="710375" y="1448657"/>
                  </a:cubicBezTo>
                  <a:cubicBezTo>
                    <a:pt x="599408" y="1326547"/>
                    <a:pt x="632651" y="1115663"/>
                    <a:pt x="492252" y="1026033"/>
                  </a:cubicBezTo>
                  <a:cubicBezTo>
                    <a:pt x="473869" y="1031367"/>
                    <a:pt x="459296" y="1046321"/>
                    <a:pt x="446723" y="1064323"/>
                  </a:cubicBezTo>
                  <a:cubicBezTo>
                    <a:pt x="421767" y="1100328"/>
                    <a:pt x="405098" y="1148906"/>
                    <a:pt x="382905" y="1182243"/>
                  </a:cubicBezTo>
                  <a:cubicBezTo>
                    <a:pt x="366236" y="943642"/>
                    <a:pt x="377381" y="699421"/>
                    <a:pt x="447485" y="473774"/>
                  </a:cubicBezTo>
                  <a:cubicBezTo>
                    <a:pt x="473393" y="436531"/>
                    <a:pt x="492728" y="414242"/>
                    <a:pt x="507016" y="396240"/>
                  </a:cubicBezTo>
                  <a:cubicBezTo>
                    <a:pt x="549783" y="342233"/>
                    <a:pt x="547878" y="323945"/>
                    <a:pt x="543020" y="278987"/>
                  </a:cubicBezTo>
                  <a:cubicBezTo>
                    <a:pt x="541496" y="265367"/>
                    <a:pt x="539877" y="249936"/>
                    <a:pt x="539020" y="230124"/>
                  </a:cubicBezTo>
                  <a:cubicBezTo>
                    <a:pt x="536448" y="172307"/>
                    <a:pt x="530543" y="146971"/>
                    <a:pt x="517017" y="136589"/>
                  </a:cubicBezTo>
                  <a:cubicBezTo>
                    <a:pt x="504254" y="126778"/>
                    <a:pt x="485585" y="130874"/>
                    <a:pt x="456533" y="139351"/>
                  </a:cubicBezTo>
                  <a:cubicBezTo>
                    <a:pt x="388525" y="172117"/>
                    <a:pt x="383000" y="283083"/>
                    <a:pt x="305276" y="283083"/>
                  </a:cubicBezTo>
                  <a:cubicBezTo>
                    <a:pt x="283083" y="288608"/>
                    <a:pt x="299752" y="227552"/>
                    <a:pt x="277559" y="205359"/>
                  </a:cubicBezTo>
                  <a:cubicBezTo>
                    <a:pt x="255365" y="188690"/>
                    <a:pt x="222028" y="194310"/>
                    <a:pt x="199835" y="172021"/>
                  </a:cubicBezTo>
                  <a:cubicBezTo>
                    <a:pt x="133255" y="116491"/>
                    <a:pt x="99917" y="5525"/>
                    <a:pt x="0" y="0"/>
                  </a:cubicBezTo>
                  <a:cubicBezTo>
                    <a:pt x="94298" y="11144"/>
                    <a:pt x="127635" y="122111"/>
                    <a:pt x="199073" y="173641"/>
                  </a:cubicBezTo>
                  <a:cubicBezTo>
                    <a:pt x="220504" y="191357"/>
                    <a:pt x="238887" y="200120"/>
                    <a:pt x="252794" y="204025"/>
                  </a:cubicBezTo>
                  <a:close/>
                  <a:moveTo>
                    <a:pt x="1864519" y="928878"/>
                  </a:moveTo>
                  <a:cubicBezTo>
                    <a:pt x="1862423" y="925449"/>
                    <a:pt x="1859090" y="918115"/>
                    <a:pt x="1853660" y="901637"/>
                  </a:cubicBezTo>
                  <a:cubicBezTo>
                    <a:pt x="1858042" y="914781"/>
                    <a:pt x="1861661" y="923830"/>
                    <a:pt x="1864519" y="9288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9E3D3AE-8178-4558-ADE2-F03DC78D0852}"/>
                </a:ext>
              </a:extLst>
            </p:cNvPr>
            <p:cNvSpPr/>
            <p:nvPr/>
          </p:nvSpPr>
          <p:spPr>
            <a:xfrm>
              <a:off x="10433120" y="4400875"/>
              <a:ext cx="2541841" cy="1668620"/>
            </a:xfrm>
            <a:custGeom>
              <a:avLst/>
              <a:gdLst>
                <a:gd name="connsiteX0" fmla="*/ 192119 w 2541841"/>
                <a:gd name="connsiteY0" fmla="*/ 1081213 h 1668620"/>
                <a:gd name="connsiteX1" fmla="*/ 393859 w 2541841"/>
                <a:gd name="connsiteY1" fmla="*/ 714215 h 1668620"/>
                <a:gd name="connsiteX2" fmla="*/ 435674 w 2541841"/>
                <a:gd name="connsiteY2" fmla="*/ 747838 h 1668620"/>
                <a:gd name="connsiteX3" fmla="*/ 523399 w 2541841"/>
                <a:gd name="connsiteY3" fmla="*/ 881665 h 1668620"/>
                <a:gd name="connsiteX4" fmla="*/ 582454 w 2541841"/>
                <a:gd name="connsiteY4" fmla="*/ 924146 h 1668620"/>
                <a:gd name="connsiteX5" fmla="*/ 637985 w 2541841"/>
                <a:gd name="connsiteY5" fmla="*/ 958055 h 1668620"/>
                <a:gd name="connsiteX6" fmla="*/ 948309 w 2541841"/>
                <a:gd name="connsiteY6" fmla="*/ 17652 h 1668620"/>
                <a:gd name="connsiteX7" fmla="*/ 1019556 w 2541841"/>
                <a:gd name="connsiteY7" fmla="*/ 3745 h 1668620"/>
                <a:gd name="connsiteX8" fmla="*/ 1168241 w 2541841"/>
                <a:gd name="connsiteY8" fmla="*/ 38512 h 1668620"/>
                <a:gd name="connsiteX9" fmla="*/ 1292924 w 2541841"/>
                <a:gd name="connsiteY9" fmla="*/ 391985 h 1668620"/>
                <a:gd name="connsiteX10" fmla="*/ 1448276 w 2541841"/>
                <a:gd name="connsiteY10" fmla="*/ 1057972 h 1668620"/>
                <a:gd name="connsiteX11" fmla="*/ 1481614 w 2541841"/>
                <a:gd name="connsiteY11" fmla="*/ 1030255 h 1668620"/>
                <a:gd name="connsiteX12" fmla="*/ 1681448 w 2541841"/>
                <a:gd name="connsiteY12" fmla="*/ 791653 h 1668620"/>
                <a:gd name="connsiteX13" fmla="*/ 1907191 w 2541841"/>
                <a:gd name="connsiteY13" fmla="*/ 824038 h 1668620"/>
                <a:gd name="connsiteX14" fmla="*/ 2081498 w 2541841"/>
                <a:gd name="connsiteY14" fmla="*/ 814609 h 1668620"/>
                <a:gd name="connsiteX15" fmla="*/ 2364200 w 2541841"/>
                <a:gd name="connsiteY15" fmla="*/ 1430019 h 1668620"/>
                <a:gd name="connsiteX16" fmla="*/ 2486311 w 2541841"/>
                <a:gd name="connsiteY16" fmla="*/ 1663096 h 1668620"/>
                <a:gd name="connsiteX17" fmla="*/ 2541842 w 2541841"/>
                <a:gd name="connsiteY17" fmla="*/ 1618709 h 1668620"/>
                <a:gd name="connsiteX18" fmla="*/ 2486311 w 2541841"/>
                <a:gd name="connsiteY18" fmla="*/ 1668620 h 1668620"/>
                <a:gd name="connsiteX19" fmla="*/ 2441924 w 2541841"/>
                <a:gd name="connsiteY19" fmla="*/ 1635283 h 1668620"/>
                <a:gd name="connsiteX20" fmla="*/ 2132838 w 2541841"/>
                <a:gd name="connsiteY20" fmla="*/ 843851 h 1668620"/>
                <a:gd name="connsiteX21" fmla="*/ 2015585 w 2541841"/>
                <a:gd name="connsiteY21" fmla="*/ 814990 h 1668620"/>
                <a:gd name="connsiteX22" fmla="*/ 1907191 w 2541841"/>
                <a:gd name="connsiteY22" fmla="*/ 820228 h 1668620"/>
                <a:gd name="connsiteX23" fmla="*/ 1687163 w 2541841"/>
                <a:gd name="connsiteY23" fmla="*/ 780604 h 1668620"/>
                <a:gd name="connsiteX24" fmla="*/ 1454086 w 2541841"/>
                <a:gd name="connsiteY24" fmla="*/ 1047019 h 1668620"/>
                <a:gd name="connsiteX25" fmla="*/ 1254252 w 2541841"/>
                <a:gd name="connsiteY25" fmla="*/ 231203 h 1668620"/>
                <a:gd name="connsiteX26" fmla="*/ 1169670 w 2541841"/>
                <a:gd name="connsiteY26" fmla="*/ 35559 h 1668620"/>
                <a:gd name="connsiteX27" fmla="*/ 1019937 w 2541841"/>
                <a:gd name="connsiteY27" fmla="*/ 126 h 1668620"/>
                <a:gd name="connsiteX28" fmla="*/ 948214 w 2541841"/>
                <a:gd name="connsiteY28" fmla="*/ 14128 h 1668620"/>
                <a:gd name="connsiteX29" fmla="*/ 682561 w 2541841"/>
                <a:gd name="connsiteY29" fmla="*/ 869378 h 1668620"/>
                <a:gd name="connsiteX30" fmla="*/ 643700 w 2541841"/>
                <a:gd name="connsiteY30" fmla="*/ 952626 h 1668620"/>
                <a:gd name="connsiteX31" fmla="*/ 543782 w 2541841"/>
                <a:gd name="connsiteY31" fmla="*/ 891571 h 1668620"/>
                <a:gd name="connsiteX32" fmla="*/ 500634 w 2541841"/>
                <a:gd name="connsiteY32" fmla="*/ 840898 h 1668620"/>
                <a:gd name="connsiteX33" fmla="*/ 452437 w 2541841"/>
                <a:gd name="connsiteY33" fmla="*/ 753839 h 1668620"/>
                <a:gd name="connsiteX34" fmla="*/ 377285 w 2541841"/>
                <a:gd name="connsiteY34" fmla="*/ 701928 h 1668620"/>
                <a:gd name="connsiteX35" fmla="*/ 244126 w 2541841"/>
                <a:gd name="connsiteY35" fmla="*/ 997012 h 1668620"/>
                <a:gd name="connsiteX36" fmla="*/ 194215 w 2541841"/>
                <a:gd name="connsiteY36" fmla="*/ 1069117 h 1668620"/>
                <a:gd name="connsiteX37" fmla="*/ 0 w 2541841"/>
                <a:gd name="connsiteY37" fmla="*/ 758316 h 1668620"/>
                <a:gd name="connsiteX38" fmla="*/ 147828 w 2541841"/>
                <a:gd name="connsiteY38" fmla="*/ 1055401 h 1668620"/>
                <a:gd name="connsiteX39" fmla="*/ 192119 w 2541841"/>
                <a:gd name="connsiteY39" fmla="*/ 1081213 h 16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41841" h="1668620">
                  <a:moveTo>
                    <a:pt x="192119" y="1081213"/>
                  </a:moveTo>
                  <a:cubicBezTo>
                    <a:pt x="288322" y="974724"/>
                    <a:pt x="266129" y="797178"/>
                    <a:pt x="393859" y="714215"/>
                  </a:cubicBezTo>
                  <a:cubicBezTo>
                    <a:pt x="410528" y="722216"/>
                    <a:pt x="424053" y="734027"/>
                    <a:pt x="435674" y="747838"/>
                  </a:cubicBezTo>
                  <a:cubicBezTo>
                    <a:pt x="470630" y="789177"/>
                    <a:pt x="488633" y="847946"/>
                    <a:pt x="523399" y="881665"/>
                  </a:cubicBezTo>
                  <a:cubicBezTo>
                    <a:pt x="538829" y="896714"/>
                    <a:pt x="557594" y="908430"/>
                    <a:pt x="582454" y="924146"/>
                  </a:cubicBezTo>
                  <a:cubicBezTo>
                    <a:pt x="593598" y="946911"/>
                    <a:pt x="626935" y="980248"/>
                    <a:pt x="637985" y="958055"/>
                  </a:cubicBezTo>
                  <a:cubicBezTo>
                    <a:pt x="793337" y="663923"/>
                    <a:pt x="676847" y="247681"/>
                    <a:pt x="948309" y="17652"/>
                  </a:cubicBezTo>
                  <a:cubicBezTo>
                    <a:pt x="970788" y="7841"/>
                    <a:pt x="994886" y="4317"/>
                    <a:pt x="1019556" y="3745"/>
                  </a:cubicBezTo>
                  <a:cubicBezTo>
                    <a:pt x="1068896" y="2602"/>
                    <a:pt x="1120997" y="7555"/>
                    <a:pt x="1168241" y="38512"/>
                  </a:cubicBezTo>
                  <a:cubicBezTo>
                    <a:pt x="1226344" y="153288"/>
                    <a:pt x="1265206" y="264350"/>
                    <a:pt x="1292924" y="391985"/>
                  </a:cubicBezTo>
                  <a:cubicBezTo>
                    <a:pt x="1342835" y="625061"/>
                    <a:pt x="1359503" y="847089"/>
                    <a:pt x="1448276" y="1057972"/>
                  </a:cubicBezTo>
                  <a:cubicBezTo>
                    <a:pt x="1448276" y="1063497"/>
                    <a:pt x="1470470" y="1035779"/>
                    <a:pt x="1481614" y="1030255"/>
                  </a:cubicBezTo>
                  <a:cubicBezTo>
                    <a:pt x="1564862" y="952531"/>
                    <a:pt x="1592580" y="780509"/>
                    <a:pt x="1681448" y="791653"/>
                  </a:cubicBezTo>
                  <a:cubicBezTo>
                    <a:pt x="1748028" y="797178"/>
                    <a:pt x="1831277" y="824991"/>
                    <a:pt x="1907191" y="824038"/>
                  </a:cubicBezTo>
                  <a:cubicBezTo>
                    <a:pt x="1943195" y="823181"/>
                    <a:pt x="2005965" y="819943"/>
                    <a:pt x="2081498" y="814609"/>
                  </a:cubicBezTo>
                  <a:cubicBezTo>
                    <a:pt x="2280952" y="941577"/>
                    <a:pt x="2286476" y="1224660"/>
                    <a:pt x="2364200" y="1430019"/>
                  </a:cubicBezTo>
                  <a:cubicBezTo>
                    <a:pt x="2397538" y="1513268"/>
                    <a:pt x="2403062" y="1624234"/>
                    <a:pt x="2486311" y="1663096"/>
                  </a:cubicBezTo>
                  <a:cubicBezTo>
                    <a:pt x="2514029" y="1679764"/>
                    <a:pt x="2536222" y="1646427"/>
                    <a:pt x="2541842" y="1618709"/>
                  </a:cubicBezTo>
                  <a:cubicBezTo>
                    <a:pt x="2525173" y="1635378"/>
                    <a:pt x="2519648" y="1668620"/>
                    <a:pt x="2486311" y="1668620"/>
                  </a:cubicBezTo>
                  <a:cubicBezTo>
                    <a:pt x="2469642" y="1663096"/>
                    <a:pt x="2452973" y="1651952"/>
                    <a:pt x="2441924" y="1635283"/>
                  </a:cubicBezTo>
                  <a:cubicBezTo>
                    <a:pt x="2297621" y="1380013"/>
                    <a:pt x="2330958" y="1058068"/>
                    <a:pt x="2132838" y="843851"/>
                  </a:cubicBezTo>
                  <a:cubicBezTo>
                    <a:pt x="2089690" y="810894"/>
                    <a:pt x="2050256" y="812894"/>
                    <a:pt x="2015585" y="814990"/>
                  </a:cubicBezTo>
                  <a:cubicBezTo>
                    <a:pt x="1969294" y="817847"/>
                    <a:pt x="1931384" y="819657"/>
                    <a:pt x="1907191" y="820228"/>
                  </a:cubicBezTo>
                  <a:cubicBezTo>
                    <a:pt x="1831372" y="830515"/>
                    <a:pt x="1748219" y="791653"/>
                    <a:pt x="1687163" y="780604"/>
                  </a:cubicBezTo>
                  <a:cubicBezTo>
                    <a:pt x="1576197" y="763936"/>
                    <a:pt x="1553909" y="969295"/>
                    <a:pt x="1454086" y="1047019"/>
                  </a:cubicBezTo>
                  <a:cubicBezTo>
                    <a:pt x="1337501" y="791749"/>
                    <a:pt x="1348645" y="497617"/>
                    <a:pt x="1254252" y="231203"/>
                  </a:cubicBezTo>
                  <a:cubicBezTo>
                    <a:pt x="1226534" y="164623"/>
                    <a:pt x="1204341" y="98043"/>
                    <a:pt x="1169670" y="35559"/>
                  </a:cubicBezTo>
                  <a:cubicBezTo>
                    <a:pt x="1122045" y="4031"/>
                    <a:pt x="1069562" y="-922"/>
                    <a:pt x="1019937" y="126"/>
                  </a:cubicBezTo>
                  <a:cubicBezTo>
                    <a:pt x="995077" y="698"/>
                    <a:pt x="970883" y="4222"/>
                    <a:pt x="948214" y="14128"/>
                  </a:cubicBezTo>
                  <a:cubicBezTo>
                    <a:pt x="710375" y="220058"/>
                    <a:pt x="749236" y="575245"/>
                    <a:pt x="682561" y="869378"/>
                  </a:cubicBezTo>
                  <a:cubicBezTo>
                    <a:pt x="671512" y="902715"/>
                    <a:pt x="671512" y="947102"/>
                    <a:pt x="643700" y="952626"/>
                  </a:cubicBezTo>
                  <a:cubicBezTo>
                    <a:pt x="599313" y="963675"/>
                    <a:pt x="577120" y="913764"/>
                    <a:pt x="543782" y="891571"/>
                  </a:cubicBezTo>
                  <a:cubicBezTo>
                    <a:pt x="525780" y="877664"/>
                    <a:pt x="512255" y="859948"/>
                    <a:pt x="500634" y="840898"/>
                  </a:cubicBezTo>
                  <a:cubicBezTo>
                    <a:pt x="483203" y="812323"/>
                    <a:pt x="470059" y="780509"/>
                    <a:pt x="452437" y="753839"/>
                  </a:cubicBezTo>
                  <a:cubicBezTo>
                    <a:pt x="434816" y="727169"/>
                    <a:pt x="412718" y="705547"/>
                    <a:pt x="377285" y="701928"/>
                  </a:cubicBezTo>
                  <a:cubicBezTo>
                    <a:pt x="310706" y="791653"/>
                    <a:pt x="277368" y="897095"/>
                    <a:pt x="244126" y="997012"/>
                  </a:cubicBezTo>
                  <a:cubicBezTo>
                    <a:pt x="232981" y="1030350"/>
                    <a:pt x="205264" y="1074737"/>
                    <a:pt x="194215" y="1069117"/>
                  </a:cubicBezTo>
                  <a:cubicBezTo>
                    <a:pt x="66580" y="1035779"/>
                    <a:pt x="83249" y="852709"/>
                    <a:pt x="0" y="758316"/>
                  </a:cubicBezTo>
                  <a:cubicBezTo>
                    <a:pt x="66580" y="852709"/>
                    <a:pt x="83249" y="963675"/>
                    <a:pt x="147828" y="1055401"/>
                  </a:cubicBezTo>
                  <a:cubicBezTo>
                    <a:pt x="162878" y="1074451"/>
                    <a:pt x="177832" y="1082547"/>
                    <a:pt x="192119" y="10812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17F4A7F-0E77-4125-B221-82322131A4AB}"/>
                </a:ext>
              </a:extLst>
            </p:cNvPr>
            <p:cNvSpPr/>
            <p:nvPr/>
          </p:nvSpPr>
          <p:spPr>
            <a:xfrm>
              <a:off x="10710297" y="4433333"/>
              <a:ext cx="2214467" cy="1697384"/>
            </a:xfrm>
            <a:custGeom>
              <a:avLst/>
              <a:gdLst>
                <a:gd name="connsiteX0" fmla="*/ 126111 w 2214467"/>
                <a:gd name="connsiteY0" fmla="*/ 835681 h 1697384"/>
                <a:gd name="connsiteX1" fmla="*/ 188500 w 2214467"/>
                <a:gd name="connsiteY1" fmla="*/ 855303 h 1697384"/>
                <a:gd name="connsiteX2" fmla="*/ 228028 w 2214467"/>
                <a:gd name="connsiteY2" fmla="*/ 909500 h 1697384"/>
                <a:gd name="connsiteX3" fmla="*/ 264223 w 2214467"/>
                <a:gd name="connsiteY3" fmla="*/ 968745 h 1697384"/>
                <a:gd name="connsiteX4" fmla="*/ 377380 w 2214467"/>
                <a:gd name="connsiteY4" fmla="*/ 1047803 h 1697384"/>
                <a:gd name="connsiteX5" fmla="*/ 686467 w 2214467"/>
                <a:gd name="connsiteY5" fmla="*/ 20627 h 1697384"/>
                <a:gd name="connsiteX6" fmla="*/ 740759 w 2214467"/>
                <a:gd name="connsiteY6" fmla="*/ 12435 h 1697384"/>
                <a:gd name="connsiteX7" fmla="*/ 794575 w 2214467"/>
                <a:gd name="connsiteY7" fmla="*/ 12912 h 1697384"/>
                <a:gd name="connsiteX8" fmla="*/ 943546 w 2214467"/>
                <a:gd name="connsiteY8" fmla="*/ 148738 h 1697384"/>
                <a:gd name="connsiteX9" fmla="*/ 1187767 w 2214467"/>
                <a:gd name="connsiteY9" fmla="*/ 1108858 h 1697384"/>
                <a:gd name="connsiteX10" fmla="*/ 1359789 w 2214467"/>
                <a:gd name="connsiteY10" fmla="*/ 897975 h 1697384"/>
                <a:gd name="connsiteX11" fmla="*/ 1409700 w 2214467"/>
                <a:gd name="connsiteY11" fmla="*/ 897975 h 1697384"/>
                <a:gd name="connsiteX12" fmla="*/ 1559338 w 2214467"/>
                <a:gd name="connsiteY12" fmla="*/ 835205 h 1697384"/>
                <a:gd name="connsiteX13" fmla="*/ 1697069 w 2214467"/>
                <a:gd name="connsiteY13" fmla="*/ 841777 h 1697384"/>
                <a:gd name="connsiteX14" fmla="*/ 1697165 w 2214467"/>
                <a:gd name="connsiteY14" fmla="*/ 841777 h 1697384"/>
                <a:gd name="connsiteX15" fmla="*/ 1822704 w 2214467"/>
                <a:gd name="connsiteY15" fmla="*/ 839396 h 1697384"/>
                <a:gd name="connsiteX16" fmla="*/ 2109026 w 2214467"/>
                <a:gd name="connsiteY16" fmla="*/ 1514052 h 1697384"/>
                <a:gd name="connsiteX17" fmla="*/ 2214467 w 2214467"/>
                <a:gd name="connsiteY17" fmla="*/ 1697217 h 1697384"/>
                <a:gd name="connsiteX18" fmla="*/ 2136743 w 2214467"/>
                <a:gd name="connsiteY18" fmla="*/ 1591776 h 1697384"/>
                <a:gd name="connsiteX19" fmla="*/ 1799177 w 2214467"/>
                <a:gd name="connsiteY19" fmla="*/ 826537 h 1697384"/>
                <a:gd name="connsiteX20" fmla="*/ 1673828 w 2214467"/>
                <a:gd name="connsiteY20" fmla="*/ 829871 h 1697384"/>
                <a:gd name="connsiteX21" fmla="*/ 1415225 w 2214467"/>
                <a:gd name="connsiteY21" fmla="*/ 864828 h 1697384"/>
                <a:gd name="connsiteX22" fmla="*/ 1393031 w 2214467"/>
                <a:gd name="connsiteY22" fmla="*/ 853779 h 1697384"/>
                <a:gd name="connsiteX23" fmla="*/ 1348645 w 2214467"/>
                <a:gd name="connsiteY23" fmla="*/ 881496 h 1697384"/>
                <a:gd name="connsiteX24" fmla="*/ 1193292 w 2214467"/>
                <a:gd name="connsiteY24" fmla="*/ 1086855 h 1697384"/>
                <a:gd name="connsiteX25" fmla="*/ 949071 w 2214467"/>
                <a:gd name="connsiteY25" fmla="*/ 154453 h 1697384"/>
                <a:gd name="connsiteX26" fmla="*/ 795433 w 2214467"/>
                <a:gd name="connsiteY26" fmla="*/ 1291 h 1697384"/>
                <a:gd name="connsiteX27" fmla="*/ 740759 w 2214467"/>
                <a:gd name="connsiteY27" fmla="*/ 529 h 1697384"/>
                <a:gd name="connsiteX28" fmla="*/ 685514 w 2214467"/>
                <a:gd name="connsiteY28" fmla="*/ 7387 h 1697384"/>
                <a:gd name="connsiteX29" fmla="*/ 377380 w 2214467"/>
                <a:gd name="connsiteY29" fmla="*/ 1003702 h 1697384"/>
                <a:gd name="connsiteX30" fmla="*/ 265366 w 2214467"/>
                <a:gd name="connsiteY30" fmla="*/ 937884 h 1697384"/>
                <a:gd name="connsiteX31" fmla="*/ 234505 w 2214467"/>
                <a:gd name="connsiteY31" fmla="*/ 878163 h 1697384"/>
                <a:gd name="connsiteX32" fmla="*/ 149828 w 2214467"/>
                <a:gd name="connsiteY32" fmla="*/ 787294 h 1697384"/>
                <a:gd name="connsiteX33" fmla="*/ 100013 w 2214467"/>
                <a:gd name="connsiteY33" fmla="*/ 798057 h 1697384"/>
                <a:gd name="connsiteX34" fmla="*/ 0 w 2214467"/>
                <a:gd name="connsiteY34" fmla="*/ 1081426 h 1697384"/>
                <a:gd name="connsiteX35" fmla="*/ 81439 w 2214467"/>
                <a:gd name="connsiteY35" fmla="*/ 871781 h 1697384"/>
                <a:gd name="connsiteX36" fmla="*/ 126111 w 2214467"/>
                <a:gd name="connsiteY36" fmla="*/ 835681 h 16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14467" h="1697384">
                  <a:moveTo>
                    <a:pt x="126111" y="835681"/>
                  </a:moveTo>
                  <a:cubicBezTo>
                    <a:pt x="152876" y="833205"/>
                    <a:pt x="172593" y="841396"/>
                    <a:pt x="188500" y="855303"/>
                  </a:cubicBezTo>
                  <a:cubicBezTo>
                    <a:pt x="204406" y="869304"/>
                    <a:pt x="216503" y="888926"/>
                    <a:pt x="228028" y="909500"/>
                  </a:cubicBezTo>
                  <a:cubicBezTo>
                    <a:pt x="239554" y="930074"/>
                    <a:pt x="250603" y="951410"/>
                    <a:pt x="264223" y="968745"/>
                  </a:cubicBezTo>
                  <a:cubicBezTo>
                    <a:pt x="305276" y="1003321"/>
                    <a:pt x="355187" y="1108763"/>
                    <a:pt x="377380" y="1047803"/>
                  </a:cubicBezTo>
                  <a:cubicBezTo>
                    <a:pt x="510540" y="720333"/>
                    <a:pt x="399574" y="281898"/>
                    <a:pt x="686467" y="20627"/>
                  </a:cubicBezTo>
                  <a:cubicBezTo>
                    <a:pt x="704374" y="16150"/>
                    <a:pt x="722566" y="13578"/>
                    <a:pt x="740759" y="12435"/>
                  </a:cubicBezTo>
                  <a:cubicBezTo>
                    <a:pt x="758952" y="11292"/>
                    <a:pt x="777049" y="11578"/>
                    <a:pt x="794575" y="12912"/>
                  </a:cubicBezTo>
                  <a:cubicBezTo>
                    <a:pt x="871347" y="21103"/>
                    <a:pt x="915733" y="87683"/>
                    <a:pt x="943546" y="148738"/>
                  </a:cubicBezTo>
                  <a:cubicBezTo>
                    <a:pt x="1060133" y="470683"/>
                    <a:pt x="971264" y="859113"/>
                    <a:pt x="1187767" y="1108858"/>
                  </a:cubicBezTo>
                  <a:cubicBezTo>
                    <a:pt x="1221105" y="1147720"/>
                    <a:pt x="1276541" y="964554"/>
                    <a:pt x="1359789" y="897975"/>
                  </a:cubicBezTo>
                  <a:cubicBezTo>
                    <a:pt x="1376458" y="886926"/>
                    <a:pt x="1398651" y="903499"/>
                    <a:pt x="1409700" y="897975"/>
                  </a:cubicBezTo>
                  <a:cubicBezTo>
                    <a:pt x="1459611" y="875781"/>
                    <a:pt x="1498473" y="825775"/>
                    <a:pt x="1559338" y="835205"/>
                  </a:cubicBezTo>
                  <a:cubicBezTo>
                    <a:pt x="1598390" y="838443"/>
                    <a:pt x="1644110" y="841777"/>
                    <a:pt x="1697069" y="841777"/>
                  </a:cubicBezTo>
                  <a:lnTo>
                    <a:pt x="1697165" y="841777"/>
                  </a:lnTo>
                  <a:cubicBezTo>
                    <a:pt x="1737455" y="841777"/>
                    <a:pt x="1779841" y="839872"/>
                    <a:pt x="1822704" y="839396"/>
                  </a:cubicBezTo>
                  <a:cubicBezTo>
                    <a:pt x="2009108" y="1003416"/>
                    <a:pt x="2014728" y="1286404"/>
                    <a:pt x="2109026" y="1514052"/>
                  </a:cubicBezTo>
                  <a:cubicBezTo>
                    <a:pt x="2131219" y="1569582"/>
                    <a:pt x="2142363" y="1702742"/>
                    <a:pt x="2214467" y="1697217"/>
                  </a:cubicBezTo>
                  <a:cubicBezTo>
                    <a:pt x="2164556" y="1680549"/>
                    <a:pt x="2158937" y="1630638"/>
                    <a:pt x="2136743" y="1591776"/>
                  </a:cubicBezTo>
                  <a:cubicBezTo>
                    <a:pt x="2014633" y="1342030"/>
                    <a:pt x="2047970" y="992367"/>
                    <a:pt x="1799177" y="826537"/>
                  </a:cubicBezTo>
                  <a:cubicBezTo>
                    <a:pt x="1757077" y="829299"/>
                    <a:pt x="1714500" y="830633"/>
                    <a:pt x="1673828" y="829871"/>
                  </a:cubicBezTo>
                  <a:cubicBezTo>
                    <a:pt x="1587246" y="825966"/>
                    <a:pt x="1503998" y="842634"/>
                    <a:pt x="1415225" y="864828"/>
                  </a:cubicBezTo>
                  <a:cubicBezTo>
                    <a:pt x="1409700" y="870352"/>
                    <a:pt x="1404175" y="853779"/>
                    <a:pt x="1393031" y="853779"/>
                  </a:cubicBezTo>
                  <a:cubicBezTo>
                    <a:pt x="1376362" y="853779"/>
                    <a:pt x="1359694" y="870447"/>
                    <a:pt x="1348645" y="881496"/>
                  </a:cubicBezTo>
                  <a:cubicBezTo>
                    <a:pt x="1276541" y="953601"/>
                    <a:pt x="1215485" y="1114573"/>
                    <a:pt x="1193292" y="1086855"/>
                  </a:cubicBezTo>
                  <a:cubicBezTo>
                    <a:pt x="982408" y="837110"/>
                    <a:pt x="1060133" y="470778"/>
                    <a:pt x="949071" y="154453"/>
                  </a:cubicBezTo>
                  <a:cubicBezTo>
                    <a:pt x="926878" y="82254"/>
                    <a:pt x="876967" y="10149"/>
                    <a:pt x="795433" y="1291"/>
                  </a:cubicBezTo>
                  <a:cubicBezTo>
                    <a:pt x="777621" y="-42"/>
                    <a:pt x="759238" y="-423"/>
                    <a:pt x="740759" y="529"/>
                  </a:cubicBezTo>
                  <a:cubicBezTo>
                    <a:pt x="722281" y="1482"/>
                    <a:pt x="703707" y="3577"/>
                    <a:pt x="685514" y="7387"/>
                  </a:cubicBezTo>
                  <a:cubicBezTo>
                    <a:pt x="405098" y="259990"/>
                    <a:pt x="510635" y="687282"/>
                    <a:pt x="377380" y="1003702"/>
                  </a:cubicBezTo>
                  <a:cubicBezTo>
                    <a:pt x="349663" y="1059233"/>
                    <a:pt x="294132" y="992653"/>
                    <a:pt x="265366" y="937884"/>
                  </a:cubicBezTo>
                  <a:cubicBezTo>
                    <a:pt x="253555" y="919596"/>
                    <a:pt x="244221" y="898641"/>
                    <a:pt x="234505" y="878163"/>
                  </a:cubicBezTo>
                  <a:cubicBezTo>
                    <a:pt x="215074" y="837205"/>
                    <a:pt x="194215" y="798343"/>
                    <a:pt x="149828" y="787294"/>
                  </a:cubicBezTo>
                  <a:cubicBezTo>
                    <a:pt x="134588" y="784532"/>
                    <a:pt x="117253" y="786818"/>
                    <a:pt x="100013" y="798057"/>
                  </a:cubicBezTo>
                  <a:cubicBezTo>
                    <a:pt x="38862" y="881687"/>
                    <a:pt x="22193" y="987129"/>
                    <a:pt x="0" y="1081426"/>
                  </a:cubicBezTo>
                  <a:cubicBezTo>
                    <a:pt x="27718" y="1009322"/>
                    <a:pt x="44386" y="937122"/>
                    <a:pt x="81439" y="871781"/>
                  </a:cubicBezTo>
                  <a:cubicBezTo>
                    <a:pt x="98203" y="850350"/>
                    <a:pt x="112490" y="839301"/>
                    <a:pt x="126111" y="8356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690AEC1-DFDE-42C7-AC05-1FBED28D00F7}"/>
                </a:ext>
              </a:extLst>
            </p:cNvPr>
            <p:cNvSpPr/>
            <p:nvPr/>
          </p:nvSpPr>
          <p:spPr>
            <a:xfrm>
              <a:off x="9894481" y="3954850"/>
              <a:ext cx="461101" cy="1019634"/>
            </a:xfrm>
            <a:custGeom>
              <a:avLst/>
              <a:gdLst>
                <a:gd name="connsiteX0" fmla="*/ 390049 w 461101"/>
                <a:gd name="connsiteY0" fmla="*/ 398717 h 1019634"/>
                <a:gd name="connsiteX1" fmla="*/ 460629 w 461101"/>
                <a:gd name="connsiteY1" fmla="*/ 205359 h 1019634"/>
                <a:gd name="connsiteX2" fmla="*/ 405098 w 461101"/>
                <a:gd name="connsiteY2" fmla="*/ 199834 h 1019634"/>
                <a:gd name="connsiteX3" fmla="*/ 277463 w 461101"/>
                <a:gd name="connsiteY3" fmla="*/ 455105 h 1019634"/>
                <a:gd name="connsiteX4" fmla="*/ 0 w 461101"/>
                <a:gd name="connsiteY4" fmla="*/ 0 h 1019634"/>
                <a:gd name="connsiteX5" fmla="*/ 277463 w 461101"/>
                <a:gd name="connsiteY5" fmla="*/ 488442 h 1019634"/>
                <a:gd name="connsiteX6" fmla="*/ 299657 w 461101"/>
                <a:gd name="connsiteY6" fmla="*/ 477298 h 1019634"/>
                <a:gd name="connsiteX7" fmla="*/ 449485 w 461101"/>
                <a:gd name="connsiteY7" fmla="*/ 199834 h 1019634"/>
                <a:gd name="connsiteX8" fmla="*/ 316230 w 461101"/>
                <a:gd name="connsiteY8" fmla="*/ 899160 h 1019634"/>
                <a:gd name="connsiteX9" fmla="*/ 266319 w 461101"/>
                <a:gd name="connsiteY9" fmla="*/ 1004602 h 1019634"/>
                <a:gd name="connsiteX10" fmla="*/ 160877 w 461101"/>
                <a:gd name="connsiteY10" fmla="*/ 860298 h 1019634"/>
                <a:gd name="connsiteX11" fmla="*/ 266319 w 461101"/>
                <a:gd name="connsiteY11" fmla="*/ 1015746 h 1019634"/>
                <a:gd name="connsiteX12" fmla="*/ 373380 w 461101"/>
                <a:gd name="connsiteY12" fmla="*/ 483013 h 1019634"/>
                <a:gd name="connsiteX13" fmla="*/ 390049 w 461101"/>
                <a:gd name="connsiteY13" fmla="*/ 398717 h 101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1101" h="1019634">
                  <a:moveTo>
                    <a:pt x="390049" y="398717"/>
                  </a:moveTo>
                  <a:cubicBezTo>
                    <a:pt x="399574" y="327470"/>
                    <a:pt x="455105" y="271939"/>
                    <a:pt x="460629" y="205359"/>
                  </a:cubicBezTo>
                  <a:cubicBezTo>
                    <a:pt x="466154" y="172021"/>
                    <a:pt x="421767" y="188690"/>
                    <a:pt x="405098" y="199834"/>
                  </a:cubicBezTo>
                  <a:cubicBezTo>
                    <a:pt x="332994" y="271939"/>
                    <a:pt x="360712" y="388525"/>
                    <a:pt x="277463" y="455105"/>
                  </a:cubicBezTo>
                  <a:cubicBezTo>
                    <a:pt x="194215" y="299657"/>
                    <a:pt x="133160" y="116586"/>
                    <a:pt x="0" y="0"/>
                  </a:cubicBezTo>
                  <a:cubicBezTo>
                    <a:pt x="133160" y="138779"/>
                    <a:pt x="183166" y="321945"/>
                    <a:pt x="277463" y="488442"/>
                  </a:cubicBezTo>
                  <a:cubicBezTo>
                    <a:pt x="282988" y="493967"/>
                    <a:pt x="294132" y="477298"/>
                    <a:pt x="299657" y="477298"/>
                  </a:cubicBezTo>
                  <a:cubicBezTo>
                    <a:pt x="360712" y="388525"/>
                    <a:pt x="338519" y="227552"/>
                    <a:pt x="449485" y="199834"/>
                  </a:cubicBezTo>
                  <a:cubicBezTo>
                    <a:pt x="360712" y="421862"/>
                    <a:pt x="355092" y="654939"/>
                    <a:pt x="316230" y="899160"/>
                  </a:cubicBezTo>
                  <a:cubicBezTo>
                    <a:pt x="310706" y="938022"/>
                    <a:pt x="310706" y="1015746"/>
                    <a:pt x="266319" y="1004602"/>
                  </a:cubicBezTo>
                  <a:cubicBezTo>
                    <a:pt x="210788" y="987933"/>
                    <a:pt x="199739" y="910304"/>
                    <a:pt x="160877" y="860298"/>
                  </a:cubicBezTo>
                  <a:cubicBezTo>
                    <a:pt x="199739" y="915829"/>
                    <a:pt x="244126" y="1043464"/>
                    <a:pt x="266319" y="1015746"/>
                  </a:cubicBezTo>
                  <a:cubicBezTo>
                    <a:pt x="393954" y="888111"/>
                    <a:pt x="338423" y="666083"/>
                    <a:pt x="373380" y="483013"/>
                  </a:cubicBezTo>
                  <a:cubicBezTo>
                    <a:pt x="378905" y="448056"/>
                    <a:pt x="384429" y="419576"/>
                    <a:pt x="390049" y="39871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CE67C64-6F05-4B76-8915-61091137D351}"/>
                </a:ext>
              </a:extLst>
            </p:cNvPr>
            <p:cNvSpPr/>
            <p:nvPr/>
          </p:nvSpPr>
          <p:spPr>
            <a:xfrm>
              <a:off x="9894481" y="3993617"/>
              <a:ext cx="366331" cy="866388"/>
            </a:xfrm>
            <a:custGeom>
              <a:avLst/>
              <a:gdLst>
                <a:gd name="connsiteX0" fmla="*/ 325850 w 366331"/>
                <a:gd name="connsiteY0" fmla="*/ 679418 h 866388"/>
                <a:gd name="connsiteX1" fmla="*/ 366332 w 366331"/>
                <a:gd name="connsiteY1" fmla="*/ 344138 h 866388"/>
                <a:gd name="connsiteX2" fmla="*/ 288608 w 366331"/>
                <a:gd name="connsiteY2" fmla="*/ 588359 h 866388"/>
                <a:gd name="connsiteX3" fmla="*/ 266414 w 366331"/>
                <a:gd name="connsiteY3" fmla="*/ 577215 h 866388"/>
                <a:gd name="connsiteX4" fmla="*/ 0 w 366331"/>
                <a:gd name="connsiteY4" fmla="*/ 0 h 866388"/>
                <a:gd name="connsiteX5" fmla="*/ 283083 w 366331"/>
                <a:gd name="connsiteY5" fmla="*/ 593884 h 866388"/>
                <a:gd name="connsiteX6" fmla="*/ 360807 w 366331"/>
                <a:gd name="connsiteY6" fmla="*/ 355282 h 866388"/>
                <a:gd name="connsiteX7" fmla="*/ 272034 w 366331"/>
                <a:gd name="connsiteY7" fmla="*/ 865918 h 866388"/>
                <a:gd name="connsiteX8" fmla="*/ 111062 w 366331"/>
                <a:gd name="connsiteY8" fmla="*/ 616172 h 866388"/>
                <a:gd name="connsiteX9" fmla="*/ 277559 w 366331"/>
                <a:gd name="connsiteY9" fmla="*/ 865918 h 866388"/>
                <a:gd name="connsiteX10" fmla="*/ 306514 w 366331"/>
                <a:gd name="connsiteY10" fmla="*/ 798766 h 866388"/>
                <a:gd name="connsiteX11" fmla="*/ 325850 w 366331"/>
                <a:gd name="connsiteY11" fmla="*/ 679418 h 86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331" h="866388">
                  <a:moveTo>
                    <a:pt x="325850" y="679418"/>
                  </a:moveTo>
                  <a:cubicBezTo>
                    <a:pt x="332994" y="566166"/>
                    <a:pt x="349663" y="455200"/>
                    <a:pt x="366332" y="344138"/>
                  </a:cubicBezTo>
                  <a:cubicBezTo>
                    <a:pt x="332994" y="421862"/>
                    <a:pt x="338614" y="510635"/>
                    <a:pt x="288608" y="588359"/>
                  </a:cubicBezTo>
                  <a:cubicBezTo>
                    <a:pt x="283083" y="593884"/>
                    <a:pt x="271939" y="582835"/>
                    <a:pt x="266414" y="577215"/>
                  </a:cubicBezTo>
                  <a:cubicBezTo>
                    <a:pt x="210884" y="371856"/>
                    <a:pt x="144304" y="155448"/>
                    <a:pt x="0" y="0"/>
                  </a:cubicBezTo>
                  <a:cubicBezTo>
                    <a:pt x="155353" y="160972"/>
                    <a:pt x="194215" y="394049"/>
                    <a:pt x="283083" y="593884"/>
                  </a:cubicBezTo>
                  <a:cubicBezTo>
                    <a:pt x="338614" y="527304"/>
                    <a:pt x="327470" y="432911"/>
                    <a:pt x="360807" y="355282"/>
                  </a:cubicBezTo>
                  <a:cubicBezTo>
                    <a:pt x="333089" y="521780"/>
                    <a:pt x="349663" y="710470"/>
                    <a:pt x="272034" y="865918"/>
                  </a:cubicBezTo>
                  <a:cubicBezTo>
                    <a:pt x="194310" y="804863"/>
                    <a:pt x="166592" y="693896"/>
                    <a:pt x="111062" y="616172"/>
                  </a:cubicBezTo>
                  <a:cubicBezTo>
                    <a:pt x="166592" y="699421"/>
                    <a:pt x="183166" y="821531"/>
                    <a:pt x="277559" y="865918"/>
                  </a:cubicBezTo>
                  <a:cubicBezTo>
                    <a:pt x="288608" y="871442"/>
                    <a:pt x="299752" y="827056"/>
                    <a:pt x="306514" y="798766"/>
                  </a:cubicBezTo>
                  <a:cubicBezTo>
                    <a:pt x="313563" y="767048"/>
                    <a:pt x="319945" y="726662"/>
                    <a:pt x="325850" y="6794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5751BF1-06D0-4154-8AF0-761191862B7B}"/>
                </a:ext>
              </a:extLst>
            </p:cNvPr>
            <p:cNvSpPr/>
            <p:nvPr/>
          </p:nvSpPr>
          <p:spPr>
            <a:xfrm>
              <a:off x="10876699" y="4465467"/>
              <a:ext cx="1998154" cy="1664987"/>
            </a:xfrm>
            <a:custGeom>
              <a:avLst/>
              <a:gdLst>
                <a:gd name="connsiteX0" fmla="*/ 34576 w 1998154"/>
                <a:gd name="connsiteY0" fmla="*/ 1188071 h 1664987"/>
                <a:gd name="connsiteX1" fmla="*/ 33433 w 1998154"/>
                <a:gd name="connsiteY1" fmla="*/ 893463 h 1664987"/>
                <a:gd name="connsiteX2" fmla="*/ 72295 w 1998154"/>
                <a:gd name="connsiteY2" fmla="*/ 969091 h 1664987"/>
                <a:gd name="connsiteX3" fmla="*/ 111157 w 1998154"/>
                <a:gd name="connsiteY3" fmla="*/ 1050244 h 1664987"/>
                <a:gd name="connsiteX4" fmla="*/ 155543 w 1998154"/>
                <a:gd name="connsiteY4" fmla="*/ 1093202 h 1664987"/>
                <a:gd name="connsiteX5" fmla="*/ 255461 w 1998154"/>
                <a:gd name="connsiteY5" fmla="*/ 1009954 h 1664987"/>
                <a:gd name="connsiteX6" fmla="*/ 511683 w 1998154"/>
                <a:gd name="connsiteY6" fmla="*/ 9257 h 1664987"/>
                <a:gd name="connsiteX7" fmla="*/ 583597 w 1998154"/>
                <a:gd name="connsiteY7" fmla="*/ 6781 h 1664987"/>
                <a:gd name="connsiteX8" fmla="*/ 683419 w 1998154"/>
                <a:gd name="connsiteY8" fmla="*/ 27450 h 1664987"/>
                <a:gd name="connsiteX9" fmla="*/ 943642 w 1998154"/>
                <a:gd name="connsiteY9" fmla="*/ 1043291 h 1664987"/>
                <a:gd name="connsiteX10" fmla="*/ 1043559 w 1998154"/>
                <a:gd name="connsiteY10" fmla="*/ 1148733 h 1664987"/>
                <a:gd name="connsiteX11" fmla="*/ 1160145 w 1998154"/>
                <a:gd name="connsiteY11" fmla="*/ 1037767 h 1664987"/>
                <a:gd name="connsiteX12" fmla="*/ 1182338 w 1998154"/>
                <a:gd name="connsiteY12" fmla="*/ 1076629 h 1664987"/>
                <a:gd name="connsiteX13" fmla="*/ 1431417 w 1998154"/>
                <a:gd name="connsiteY13" fmla="*/ 861459 h 1664987"/>
                <a:gd name="connsiteX14" fmla="*/ 1565719 w 1998154"/>
                <a:gd name="connsiteY14" fmla="*/ 848029 h 1664987"/>
                <a:gd name="connsiteX15" fmla="*/ 1671257 w 1998154"/>
                <a:gd name="connsiteY15" fmla="*/ 862316 h 1664987"/>
                <a:gd name="connsiteX16" fmla="*/ 1998155 w 1998154"/>
                <a:gd name="connsiteY16" fmla="*/ 1664988 h 1664987"/>
                <a:gd name="connsiteX17" fmla="*/ 1942624 w 1998154"/>
                <a:gd name="connsiteY17" fmla="*/ 1520684 h 1664987"/>
                <a:gd name="connsiteX18" fmla="*/ 1674685 w 1998154"/>
                <a:gd name="connsiteY18" fmla="*/ 858125 h 1664987"/>
                <a:gd name="connsiteX19" fmla="*/ 1567434 w 1998154"/>
                <a:gd name="connsiteY19" fmla="*/ 844028 h 1664987"/>
                <a:gd name="connsiteX20" fmla="*/ 1431036 w 1998154"/>
                <a:gd name="connsiteY20" fmla="*/ 857744 h 1664987"/>
                <a:gd name="connsiteX21" fmla="*/ 1187863 w 1998154"/>
                <a:gd name="connsiteY21" fmla="*/ 1060055 h 1664987"/>
                <a:gd name="connsiteX22" fmla="*/ 1165670 w 1998154"/>
                <a:gd name="connsiteY22" fmla="*/ 1021193 h 1664987"/>
                <a:gd name="connsiteX23" fmla="*/ 1054703 w 1998154"/>
                <a:gd name="connsiteY23" fmla="*/ 1137779 h 1664987"/>
                <a:gd name="connsiteX24" fmla="*/ 976979 w 1998154"/>
                <a:gd name="connsiteY24" fmla="*/ 1104442 h 1664987"/>
                <a:gd name="connsiteX25" fmla="*/ 771620 w 1998154"/>
                <a:gd name="connsiteY25" fmla="*/ 155371 h 1664987"/>
                <a:gd name="connsiteX26" fmla="*/ 683800 w 1998154"/>
                <a:gd name="connsiteY26" fmla="*/ 23545 h 1664987"/>
                <a:gd name="connsiteX27" fmla="*/ 584073 w 1998154"/>
                <a:gd name="connsiteY27" fmla="*/ 3066 h 1664987"/>
                <a:gd name="connsiteX28" fmla="*/ 511016 w 1998154"/>
                <a:gd name="connsiteY28" fmla="*/ 5924 h 1664987"/>
                <a:gd name="connsiteX29" fmla="*/ 260985 w 1998154"/>
                <a:gd name="connsiteY29" fmla="*/ 921276 h 1664987"/>
                <a:gd name="connsiteX30" fmla="*/ 183261 w 1998154"/>
                <a:gd name="connsiteY30" fmla="*/ 1093298 h 1664987"/>
                <a:gd name="connsiteX31" fmla="*/ 105537 w 1998154"/>
                <a:gd name="connsiteY31" fmla="*/ 1032718 h 1664987"/>
                <a:gd name="connsiteX32" fmla="*/ 68771 w 1998154"/>
                <a:gd name="connsiteY32" fmla="*/ 952423 h 1664987"/>
                <a:gd name="connsiteX33" fmla="*/ 27813 w 1998154"/>
                <a:gd name="connsiteY33" fmla="*/ 876794 h 1664987"/>
                <a:gd name="connsiteX34" fmla="*/ 50006 w 1998154"/>
                <a:gd name="connsiteY34" fmla="*/ 1404003 h 1664987"/>
                <a:gd name="connsiteX35" fmla="*/ 38862 w 1998154"/>
                <a:gd name="connsiteY35" fmla="*/ 1542782 h 1664987"/>
                <a:gd name="connsiteX36" fmla="*/ 0 w 1998154"/>
                <a:gd name="connsiteY36" fmla="*/ 1470678 h 1664987"/>
                <a:gd name="connsiteX37" fmla="*/ 44387 w 1998154"/>
                <a:gd name="connsiteY37" fmla="*/ 1548402 h 1664987"/>
                <a:gd name="connsiteX38" fmla="*/ 45910 w 1998154"/>
                <a:gd name="connsiteY38" fmla="*/ 1323421 h 1664987"/>
                <a:gd name="connsiteX39" fmla="*/ 34576 w 1998154"/>
                <a:gd name="connsiteY39" fmla="*/ 1188071 h 166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98154" h="1664987">
                  <a:moveTo>
                    <a:pt x="34576" y="1188071"/>
                  </a:moveTo>
                  <a:cubicBezTo>
                    <a:pt x="38957" y="1087773"/>
                    <a:pt x="95" y="987856"/>
                    <a:pt x="33433" y="893463"/>
                  </a:cubicBezTo>
                  <a:cubicBezTo>
                    <a:pt x="50102" y="915656"/>
                    <a:pt x="61151" y="942041"/>
                    <a:pt x="72295" y="969091"/>
                  </a:cubicBezTo>
                  <a:cubicBezTo>
                    <a:pt x="83439" y="996142"/>
                    <a:pt x="94488" y="1023860"/>
                    <a:pt x="111157" y="1050244"/>
                  </a:cubicBezTo>
                  <a:cubicBezTo>
                    <a:pt x="122206" y="1065484"/>
                    <a:pt x="133350" y="1098822"/>
                    <a:pt x="155543" y="1093202"/>
                  </a:cubicBezTo>
                  <a:cubicBezTo>
                    <a:pt x="199930" y="1087678"/>
                    <a:pt x="238792" y="1065484"/>
                    <a:pt x="255461" y="1009954"/>
                  </a:cubicBezTo>
                  <a:cubicBezTo>
                    <a:pt x="327565" y="671435"/>
                    <a:pt x="266605" y="266242"/>
                    <a:pt x="511683" y="9257"/>
                  </a:cubicBezTo>
                  <a:cubicBezTo>
                    <a:pt x="533972" y="2209"/>
                    <a:pt x="558070" y="2399"/>
                    <a:pt x="583597" y="6781"/>
                  </a:cubicBezTo>
                  <a:cubicBezTo>
                    <a:pt x="584549" y="6876"/>
                    <a:pt x="631888" y="10591"/>
                    <a:pt x="683419" y="27450"/>
                  </a:cubicBezTo>
                  <a:cubicBezTo>
                    <a:pt x="893731" y="316248"/>
                    <a:pt x="827151" y="710297"/>
                    <a:pt x="943642" y="1043291"/>
                  </a:cubicBezTo>
                  <a:cubicBezTo>
                    <a:pt x="960311" y="1087678"/>
                    <a:pt x="988028" y="1170926"/>
                    <a:pt x="1043559" y="1148733"/>
                  </a:cubicBezTo>
                  <a:cubicBezTo>
                    <a:pt x="1087946" y="1132064"/>
                    <a:pt x="1143476" y="1093202"/>
                    <a:pt x="1160145" y="1037767"/>
                  </a:cubicBezTo>
                  <a:cubicBezTo>
                    <a:pt x="1182338" y="1043291"/>
                    <a:pt x="1165670" y="1093298"/>
                    <a:pt x="1182338" y="1076629"/>
                  </a:cubicBezTo>
                  <a:cubicBezTo>
                    <a:pt x="1248918" y="982331"/>
                    <a:pt x="1309973" y="876794"/>
                    <a:pt x="1431417" y="861459"/>
                  </a:cubicBezTo>
                  <a:cubicBezTo>
                    <a:pt x="1474375" y="858030"/>
                    <a:pt x="1519618" y="853458"/>
                    <a:pt x="1565719" y="848029"/>
                  </a:cubicBezTo>
                  <a:cubicBezTo>
                    <a:pt x="1600295" y="843933"/>
                    <a:pt x="1635443" y="845266"/>
                    <a:pt x="1671257" y="862316"/>
                  </a:cubicBezTo>
                  <a:cubicBezTo>
                    <a:pt x="1887188" y="1065580"/>
                    <a:pt x="1870519" y="1404098"/>
                    <a:pt x="1998155" y="1664988"/>
                  </a:cubicBezTo>
                  <a:cubicBezTo>
                    <a:pt x="1975961" y="1615077"/>
                    <a:pt x="1964817" y="1570691"/>
                    <a:pt x="1942624" y="1520684"/>
                  </a:cubicBezTo>
                  <a:cubicBezTo>
                    <a:pt x="1859375" y="1298657"/>
                    <a:pt x="1853851" y="1026718"/>
                    <a:pt x="1674685" y="858125"/>
                  </a:cubicBezTo>
                  <a:cubicBezTo>
                    <a:pt x="1638300" y="839742"/>
                    <a:pt x="1602581" y="839837"/>
                    <a:pt x="1567434" y="844028"/>
                  </a:cubicBezTo>
                  <a:cubicBezTo>
                    <a:pt x="1520571" y="849553"/>
                    <a:pt x="1474660" y="854220"/>
                    <a:pt x="1431036" y="857744"/>
                  </a:cubicBezTo>
                  <a:cubicBezTo>
                    <a:pt x="1315498" y="865841"/>
                    <a:pt x="1254443" y="971282"/>
                    <a:pt x="1187863" y="1060055"/>
                  </a:cubicBezTo>
                  <a:cubicBezTo>
                    <a:pt x="1171194" y="1076724"/>
                    <a:pt x="1182338" y="1032337"/>
                    <a:pt x="1165670" y="1021193"/>
                  </a:cubicBezTo>
                  <a:cubicBezTo>
                    <a:pt x="1154525" y="1082249"/>
                    <a:pt x="1093565" y="1098917"/>
                    <a:pt x="1054703" y="1137779"/>
                  </a:cubicBezTo>
                  <a:cubicBezTo>
                    <a:pt x="1021366" y="1159973"/>
                    <a:pt x="982599" y="1132255"/>
                    <a:pt x="976979" y="1104442"/>
                  </a:cubicBezTo>
                  <a:cubicBezTo>
                    <a:pt x="854869" y="799166"/>
                    <a:pt x="866013" y="471791"/>
                    <a:pt x="771620" y="155371"/>
                  </a:cubicBezTo>
                  <a:cubicBezTo>
                    <a:pt x="754952" y="105460"/>
                    <a:pt x="727234" y="55453"/>
                    <a:pt x="683800" y="23545"/>
                  </a:cubicBezTo>
                  <a:cubicBezTo>
                    <a:pt x="632079" y="6781"/>
                    <a:pt x="584359" y="3066"/>
                    <a:pt x="584073" y="3066"/>
                  </a:cubicBezTo>
                  <a:cubicBezTo>
                    <a:pt x="558165" y="-1411"/>
                    <a:pt x="533686" y="-1411"/>
                    <a:pt x="511016" y="5924"/>
                  </a:cubicBezTo>
                  <a:cubicBezTo>
                    <a:pt x="288798" y="238619"/>
                    <a:pt x="333184" y="610475"/>
                    <a:pt x="260985" y="921276"/>
                  </a:cubicBezTo>
                  <a:cubicBezTo>
                    <a:pt x="244316" y="982331"/>
                    <a:pt x="255461" y="1082249"/>
                    <a:pt x="183261" y="1093298"/>
                  </a:cubicBezTo>
                  <a:cubicBezTo>
                    <a:pt x="155543" y="1093298"/>
                    <a:pt x="122206" y="1065580"/>
                    <a:pt x="105537" y="1032718"/>
                  </a:cubicBezTo>
                  <a:cubicBezTo>
                    <a:pt x="88868" y="1007287"/>
                    <a:pt x="79153" y="979474"/>
                    <a:pt x="68771" y="952423"/>
                  </a:cubicBezTo>
                  <a:cubicBezTo>
                    <a:pt x="58388" y="925372"/>
                    <a:pt x="47244" y="898987"/>
                    <a:pt x="27813" y="876794"/>
                  </a:cubicBezTo>
                  <a:cubicBezTo>
                    <a:pt x="-5524" y="1054435"/>
                    <a:pt x="50006" y="1226457"/>
                    <a:pt x="50006" y="1404003"/>
                  </a:cubicBezTo>
                  <a:cubicBezTo>
                    <a:pt x="50006" y="1448390"/>
                    <a:pt x="61151" y="1498300"/>
                    <a:pt x="38862" y="1542782"/>
                  </a:cubicBezTo>
                  <a:cubicBezTo>
                    <a:pt x="27718" y="1520589"/>
                    <a:pt x="11144" y="1498396"/>
                    <a:pt x="0" y="1470678"/>
                  </a:cubicBezTo>
                  <a:cubicBezTo>
                    <a:pt x="11144" y="1498396"/>
                    <a:pt x="38862" y="1565071"/>
                    <a:pt x="44387" y="1548402"/>
                  </a:cubicBezTo>
                  <a:cubicBezTo>
                    <a:pt x="77724" y="1487347"/>
                    <a:pt x="55531" y="1398574"/>
                    <a:pt x="45910" y="1323421"/>
                  </a:cubicBezTo>
                  <a:cubicBezTo>
                    <a:pt x="42386" y="1279702"/>
                    <a:pt x="38291" y="1233601"/>
                    <a:pt x="34576" y="11880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58B4506-9D24-484E-BF81-8A676A1A18E3}"/>
                </a:ext>
              </a:extLst>
            </p:cNvPr>
            <p:cNvSpPr/>
            <p:nvPr/>
          </p:nvSpPr>
          <p:spPr>
            <a:xfrm>
              <a:off x="9905530" y="4054767"/>
              <a:ext cx="294375" cy="697367"/>
            </a:xfrm>
            <a:custGeom>
              <a:avLst/>
              <a:gdLst>
                <a:gd name="connsiteX0" fmla="*/ 294227 w 294375"/>
                <a:gd name="connsiteY0" fmla="*/ 632460 h 697367"/>
                <a:gd name="connsiteX1" fmla="*/ 266414 w 294375"/>
                <a:gd name="connsiteY1" fmla="*/ 643795 h 697367"/>
                <a:gd name="connsiteX2" fmla="*/ 177641 w 294375"/>
                <a:gd name="connsiteY2" fmla="*/ 477298 h 697367"/>
                <a:gd name="connsiteX3" fmla="*/ 0 w 294375"/>
                <a:gd name="connsiteY3" fmla="*/ 0 h 697367"/>
                <a:gd name="connsiteX4" fmla="*/ 183166 w 294375"/>
                <a:gd name="connsiteY4" fmla="*/ 510635 h 697367"/>
                <a:gd name="connsiteX5" fmla="*/ 266414 w 294375"/>
                <a:gd name="connsiteY5" fmla="*/ 660464 h 697367"/>
                <a:gd name="connsiteX6" fmla="*/ 288608 w 294375"/>
                <a:gd name="connsiteY6" fmla="*/ 643795 h 697367"/>
                <a:gd name="connsiteX7" fmla="*/ 249745 w 294375"/>
                <a:gd name="connsiteY7" fmla="*/ 693706 h 697367"/>
                <a:gd name="connsiteX8" fmla="*/ 61055 w 294375"/>
                <a:gd name="connsiteY8" fmla="*/ 388429 h 697367"/>
                <a:gd name="connsiteX9" fmla="*/ 223361 w 294375"/>
                <a:gd name="connsiteY9" fmla="*/ 664845 h 697367"/>
                <a:gd name="connsiteX10" fmla="*/ 294227 w 294375"/>
                <a:gd name="connsiteY10" fmla="*/ 632460 h 69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375" h="697367">
                  <a:moveTo>
                    <a:pt x="294227" y="632460"/>
                  </a:moveTo>
                  <a:cubicBezTo>
                    <a:pt x="288608" y="643795"/>
                    <a:pt x="271939" y="649319"/>
                    <a:pt x="266414" y="643795"/>
                  </a:cubicBezTo>
                  <a:cubicBezTo>
                    <a:pt x="210883" y="610457"/>
                    <a:pt x="183166" y="538353"/>
                    <a:pt x="177641" y="477298"/>
                  </a:cubicBezTo>
                  <a:cubicBezTo>
                    <a:pt x="155448" y="305276"/>
                    <a:pt x="94393" y="144304"/>
                    <a:pt x="0" y="0"/>
                  </a:cubicBezTo>
                  <a:cubicBezTo>
                    <a:pt x="99917" y="149828"/>
                    <a:pt x="144304" y="321945"/>
                    <a:pt x="183166" y="510635"/>
                  </a:cubicBezTo>
                  <a:cubicBezTo>
                    <a:pt x="194310" y="566166"/>
                    <a:pt x="216503" y="621601"/>
                    <a:pt x="266414" y="660464"/>
                  </a:cubicBezTo>
                  <a:cubicBezTo>
                    <a:pt x="271939" y="660464"/>
                    <a:pt x="283083" y="649319"/>
                    <a:pt x="288608" y="643795"/>
                  </a:cubicBezTo>
                  <a:cubicBezTo>
                    <a:pt x="288608" y="665988"/>
                    <a:pt x="266414" y="710375"/>
                    <a:pt x="249745" y="693706"/>
                  </a:cubicBezTo>
                  <a:cubicBezTo>
                    <a:pt x="144304" y="621601"/>
                    <a:pt x="127635" y="488347"/>
                    <a:pt x="61055" y="388429"/>
                  </a:cubicBezTo>
                  <a:cubicBezTo>
                    <a:pt x="116586" y="482727"/>
                    <a:pt x="138779" y="588264"/>
                    <a:pt x="223361" y="664845"/>
                  </a:cubicBezTo>
                  <a:cubicBezTo>
                    <a:pt x="287846" y="683990"/>
                    <a:pt x="295656" y="641033"/>
                    <a:pt x="294227" y="63246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14299FF-ECB6-4F7A-958C-3AB8F94503DB}"/>
                </a:ext>
              </a:extLst>
            </p:cNvPr>
            <p:cNvSpPr/>
            <p:nvPr/>
          </p:nvSpPr>
          <p:spPr>
            <a:xfrm>
              <a:off x="9911150" y="4132396"/>
              <a:ext cx="123951" cy="382082"/>
            </a:xfrm>
            <a:custGeom>
              <a:avLst/>
              <a:gdLst>
                <a:gd name="connsiteX0" fmla="*/ 123825 w 123951"/>
                <a:gd name="connsiteY0" fmla="*/ 379952 h 382082"/>
                <a:gd name="connsiteX1" fmla="*/ 66580 w 123951"/>
                <a:gd name="connsiteY1" fmla="*/ 160973 h 382082"/>
                <a:gd name="connsiteX2" fmla="*/ 0 w 123951"/>
                <a:gd name="connsiteY2" fmla="*/ 0 h 382082"/>
                <a:gd name="connsiteX3" fmla="*/ 33338 w 123951"/>
                <a:gd name="connsiteY3" fmla="*/ 61055 h 382082"/>
                <a:gd name="connsiteX4" fmla="*/ 5620 w 123951"/>
                <a:gd name="connsiteY4" fmla="*/ 5525 h 382082"/>
                <a:gd name="connsiteX5" fmla="*/ 116586 w 123951"/>
                <a:gd name="connsiteY5" fmla="*/ 366236 h 382082"/>
                <a:gd name="connsiteX6" fmla="*/ 38862 w 123951"/>
                <a:gd name="connsiteY6" fmla="*/ 233077 h 382082"/>
                <a:gd name="connsiteX7" fmla="*/ 108585 w 123951"/>
                <a:gd name="connsiteY7" fmla="*/ 357664 h 382082"/>
                <a:gd name="connsiteX8" fmla="*/ 123825 w 123951"/>
                <a:gd name="connsiteY8" fmla="*/ 379952 h 38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951" h="382082">
                  <a:moveTo>
                    <a:pt x="123825" y="379952"/>
                  </a:moveTo>
                  <a:cubicBezTo>
                    <a:pt x="88773" y="305276"/>
                    <a:pt x="83249" y="238601"/>
                    <a:pt x="66580" y="160973"/>
                  </a:cubicBezTo>
                  <a:cubicBezTo>
                    <a:pt x="55435" y="99917"/>
                    <a:pt x="27718" y="50006"/>
                    <a:pt x="0" y="0"/>
                  </a:cubicBezTo>
                  <a:cubicBezTo>
                    <a:pt x="11144" y="16669"/>
                    <a:pt x="16669" y="44387"/>
                    <a:pt x="33338" y="61055"/>
                  </a:cubicBezTo>
                  <a:cubicBezTo>
                    <a:pt x="22193" y="44387"/>
                    <a:pt x="11144" y="27718"/>
                    <a:pt x="5620" y="5525"/>
                  </a:cubicBezTo>
                  <a:cubicBezTo>
                    <a:pt x="72200" y="116491"/>
                    <a:pt x="66675" y="249746"/>
                    <a:pt x="116586" y="366236"/>
                  </a:cubicBezTo>
                  <a:cubicBezTo>
                    <a:pt x="88868" y="321850"/>
                    <a:pt x="66675" y="277463"/>
                    <a:pt x="38862" y="233077"/>
                  </a:cubicBezTo>
                  <a:cubicBezTo>
                    <a:pt x="66580" y="271939"/>
                    <a:pt x="83249" y="316325"/>
                    <a:pt x="108585" y="357664"/>
                  </a:cubicBezTo>
                  <a:cubicBezTo>
                    <a:pt x="121349" y="381286"/>
                    <a:pt x="124682" y="385382"/>
                    <a:pt x="123825" y="37995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1794500-EB1A-4FBE-AD15-1EB0B751234C}"/>
                </a:ext>
              </a:extLst>
            </p:cNvPr>
            <p:cNvSpPr/>
            <p:nvPr/>
          </p:nvSpPr>
          <p:spPr>
            <a:xfrm>
              <a:off x="9922294" y="4193451"/>
              <a:ext cx="14199" cy="59245"/>
            </a:xfrm>
            <a:custGeom>
              <a:avLst/>
              <a:gdLst>
                <a:gd name="connsiteX0" fmla="*/ 9525 w 14199"/>
                <a:gd name="connsiteY0" fmla="*/ 26384 h 59245"/>
                <a:gd name="connsiteX1" fmla="*/ 0 w 14199"/>
                <a:gd name="connsiteY1" fmla="*/ 0 h 59245"/>
                <a:gd name="connsiteX2" fmla="*/ 10287 w 14199"/>
                <a:gd name="connsiteY2" fmla="*/ 59246 h 59245"/>
                <a:gd name="connsiteX3" fmla="*/ 9525 w 14199"/>
                <a:gd name="connsiteY3" fmla="*/ 26384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9" h="59245">
                  <a:moveTo>
                    <a:pt x="9525" y="26384"/>
                  </a:moveTo>
                  <a:cubicBezTo>
                    <a:pt x="5524" y="16669"/>
                    <a:pt x="5524" y="11144"/>
                    <a:pt x="0" y="0"/>
                  </a:cubicBezTo>
                  <a:cubicBezTo>
                    <a:pt x="5524" y="22193"/>
                    <a:pt x="5524" y="38862"/>
                    <a:pt x="10287" y="59246"/>
                  </a:cubicBezTo>
                  <a:cubicBezTo>
                    <a:pt x="15716" y="56579"/>
                    <a:pt x="15526" y="45339"/>
                    <a:pt x="9525" y="2638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C9ED442-B6EC-49B1-A5A9-3FA1D6ED8C58}"/>
                </a:ext>
              </a:extLst>
            </p:cNvPr>
            <p:cNvSpPr/>
            <p:nvPr/>
          </p:nvSpPr>
          <p:spPr>
            <a:xfrm>
              <a:off x="11038910" y="6505168"/>
              <a:ext cx="2412" cy="49625"/>
            </a:xfrm>
            <a:custGeom>
              <a:avLst/>
              <a:gdLst>
                <a:gd name="connsiteX0" fmla="*/ 0 w 2412"/>
                <a:gd name="connsiteY0" fmla="*/ 49625 h 49625"/>
                <a:gd name="connsiteX1" fmla="*/ 2381 w 2412"/>
                <a:gd name="connsiteY1" fmla="*/ 0 h 49625"/>
                <a:gd name="connsiteX2" fmla="*/ 0 w 2412"/>
                <a:gd name="connsiteY2" fmla="*/ 49625 h 4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" h="49625">
                  <a:moveTo>
                    <a:pt x="0" y="49625"/>
                  </a:moveTo>
                  <a:cubicBezTo>
                    <a:pt x="1810" y="37433"/>
                    <a:pt x="2572" y="20764"/>
                    <a:pt x="2381" y="0"/>
                  </a:cubicBezTo>
                  <a:cubicBezTo>
                    <a:pt x="2572" y="19907"/>
                    <a:pt x="1905" y="36862"/>
                    <a:pt x="0" y="4962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9867A47-D2C7-4D79-BE15-7A0924A277E8}"/>
                </a:ext>
              </a:extLst>
            </p:cNvPr>
            <p:cNvSpPr/>
            <p:nvPr/>
          </p:nvSpPr>
          <p:spPr>
            <a:xfrm>
              <a:off x="10933091" y="4499237"/>
              <a:ext cx="1880898" cy="2085941"/>
            </a:xfrm>
            <a:custGeom>
              <a:avLst/>
              <a:gdLst>
                <a:gd name="connsiteX0" fmla="*/ 53432 w 1880898"/>
                <a:gd name="connsiteY0" fmla="*/ 1525395 h 2085941"/>
                <a:gd name="connsiteX1" fmla="*/ 40668 w 1880898"/>
                <a:gd name="connsiteY1" fmla="*/ 1447386 h 2085941"/>
                <a:gd name="connsiteX2" fmla="*/ 25619 w 1880898"/>
                <a:gd name="connsiteY2" fmla="*/ 1369948 h 2085941"/>
                <a:gd name="connsiteX3" fmla="*/ 568 w 1880898"/>
                <a:gd name="connsiteY3" fmla="*/ 1137157 h 2085941"/>
                <a:gd name="connsiteX4" fmla="*/ 10379 w 1880898"/>
                <a:gd name="connsiteY4" fmla="*/ 1059433 h 2085941"/>
                <a:gd name="connsiteX5" fmla="*/ 160207 w 1880898"/>
                <a:gd name="connsiteY5" fmla="*/ 1092770 h 2085941"/>
                <a:gd name="connsiteX6" fmla="*/ 365566 w 1880898"/>
                <a:gd name="connsiteY6" fmla="*/ 165892 h 2085941"/>
                <a:gd name="connsiteX7" fmla="*/ 502726 w 1880898"/>
                <a:gd name="connsiteY7" fmla="*/ 4920 h 2085941"/>
                <a:gd name="connsiteX8" fmla="*/ 581498 w 1880898"/>
                <a:gd name="connsiteY8" fmla="*/ 11206 h 2085941"/>
                <a:gd name="connsiteX9" fmla="*/ 693131 w 1880898"/>
                <a:gd name="connsiteY9" fmla="*/ 126935 h 2085941"/>
                <a:gd name="connsiteX10" fmla="*/ 965069 w 1880898"/>
                <a:gd name="connsiteY10" fmla="*/ 1214690 h 2085941"/>
                <a:gd name="connsiteX11" fmla="*/ 1081655 w 1880898"/>
                <a:gd name="connsiteY11" fmla="*/ 1236883 h 2085941"/>
                <a:gd name="connsiteX12" fmla="*/ 1396743 w 1880898"/>
                <a:gd name="connsiteY12" fmla="*/ 859027 h 2085941"/>
                <a:gd name="connsiteX13" fmla="*/ 1540570 w 1880898"/>
                <a:gd name="connsiteY13" fmla="*/ 841405 h 2085941"/>
                <a:gd name="connsiteX14" fmla="*/ 1880898 w 1880898"/>
                <a:gd name="connsiteY14" fmla="*/ 1503202 h 2085941"/>
                <a:gd name="connsiteX15" fmla="*/ 1544285 w 1880898"/>
                <a:gd name="connsiteY15" fmla="*/ 837119 h 2085941"/>
                <a:gd name="connsiteX16" fmla="*/ 1398267 w 1880898"/>
                <a:gd name="connsiteY16" fmla="*/ 855026 h 2085941"/>
                <a:gd name="connsiteX17" fmla="*/ 1087275 w 1880898"/>
                <a:gd name="connsiteY17" fmla="*/ 1220119 h 2085941"/>
                <a:gd name="connsiteX18" fmla="*/ 965165 w 1880898"/>
                <a:gd name="connsiteY18" fmla="*/ 1208975 h 2085941"/>
                <a:gd name="connsiteX19" fmla="*/ 693226 w 1880898"/>
                <a:gd name="connsiteY19" fmla="*/ 121220 h 2085941"/>
                <a:gd name="connsiteX20" fmla="*/ 582450 w 1880898"/>
                <a:gd name="connsiteY20" fmla="*/ 7301 h 2085941"/>
                <a:gd name="connsiteX21" fmla="*/ 502631 w 1880898"/>
                <a:gd name="connsiteY21" fmla="*/ 919 h 2085941"/>
                <a:gd name="connsiteX22" fmla="*/ 288032 w 1880898"/>
                <a:gd name="connsiteY22" fmla="*/ 398778 h 2085941"/>
                <a:gd name="connsiteX23" fmla="*/ 165922 w 1880898"/>
                <a:gd name="connsiteY23" fmla="*/ 1081435 h 2085941"/>
                <a:gd name="connsiteX24" fmla="*/ 4949 w 1880898"/>
                <a:gd name="connsiteY24" fmla="*/ 1048098 h 2085941"/>
                <a:gd name="connsiteX25" fmla="*/ 1616 w 1880898"/>
                <a:gd name="connsiteY25" fmla="*/ 1129346 h 2085941"/>
                <a:gd name="connsiteX26" fmla="*/ 22952 w 1880898"/>
                <a:gd name="connsiteY26" fmla="*/ 1370519 h 2085941"/>
                <a:gd name="connsiteX27" fmla="*/ 36953 w 1880898"/>
                <a:gd name="connsiteY27" fmla="*/ 1450434 h 2085941"/>
                <a:gd name="connsiteX28" fmla="*/ 99437 w 1880898"/>
                <a:gd name="connsiteY28" fmla="*/ 2085942 h 2085941"/>
                <a:gd name="connsiteX29" fmla="*/ 69338 w 1880898"/>
                <a:gd name="connsiteY29" fmla="*/ 1612359 h 2085941"/>
                <a:gd name="connsiteX30" fmla="*/ 53432 w 1880898"/>
                <a:gd name="connsiteY30" fmla="*/ 1525395 h 2085941"/>
                <a:gd name="connsiteX31" fmla="*/ 105819 w 1880898"/>
                <a:gd name="connsiteY31" fmla="*/ 2055557 h 2085941"/>
                <a:gd name="connsiteX32" fmla="*/ 104771 w 1880898"/>
                <a:gd name="connsiteY32" fmla="*/ 1936495 h 2085941"/>
                <a:gd name="connsiteX33" fmla="*/ 108296 w 1880898"/>
                <a:gd name="connsiteY33" fmla="*/ 2005932 h 2085941"/>
                <a:gd name="connsiteX34" fmla="*/ 105819 w 1880898"/>
                <a:gd name="connsiteY34" fmla="*/ 2055557 h 208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80898" h="2085941">
                  <a:moveTo>
                    <a:pt x="53432" y="1525395"/>
                  </a:moveTo>
                  <a:cubicBezTo>
                    <a:pt x="49907" y="1499297"/>
                    <a:pt x="45526" y="1473294"/>
                    <a:pt x="40668" y="1447386"/>
                  </a:cubicBezTo>
                  <a:cubicBezTo>
                    <a:pt x="35810" y="1421573"/>
                    <a:pt x="30667" y="1395856"/>
                    <a:pt x="25619" y="1369948"/>
                  </a:cubicBezTo>
                  <a:cubicBezTo>
                    <a:pt x="10474" y="1292509"/>
                    <a:pt x="-2956" y="1214881"/>
                    <a:pt x="568" y="1137157"/>
                  </a:cubicBezTo>
                  <a:cubicBezTo>
                    <a:pt x="1806" y="1111249"/>
                    <a:pt x="4854" y="1085341"/>
                    <a:pt x="10379" y="1059433"/>
                  </a:cubicBezTo>
                  <a:cubicBezTo>
                    <a:pt x="49241" y="1098295"/>
                    <a:pt x="143633" y="1137157"/>
                    <a:pt x="160207" y="1092770"/>
                  </a:cubicBezTo>
                  <a:cubicBezTo>
                    <a:pt x="282317" y="798638"/>
                    <a:pt x="226787" y="465644"/>
                    <a:pt x="365566" y="165892"/>
                  </a:cubicBezTo>
                  <a:cubicBezTo>
                    <a:pt x="393284" y="99313"/>
                    <a:pt x="415477" y="10540"/>
                    <a:pt x="502726" y="4920"/>
                  </a:cubicBezTo>
                  <a:cubicBezTo>
                    <a:pt x="525967" y="2634"/>
                    <a:pt x="551970" y="4825"/>
                    <a:pt x="581498" y="11206"/>
                  </a:cubicBezTo>
                  <a:cubicBezTo>
                    <a:pt x="631980" y="32638"/>
                    <a:pt x="676462" y="71500"/>
                    <a:pt x="693131" y="126935"/>
                  </a:cubicBezTo>
                  <a:cubicBezTo>
                    <a:pt x="820766" y="487647"/>
                    <a:pt x="743042" y="898365"/>
                    <a:pt x="965069" y="1214690"/>
                  </a:cubicBezTo>
                  <a:cubicBezTo>
                    <a:pt x="981738" y="1236883"/>
                    <a:pt x="1042793" y="1170303"/>
                    <a:pt x="1081655" y="1236883"/>
                  </a:cubicBezTo>
                  <a:cubicBezTo>
                    <a:pt x="1164904" y="1098104"/>
                    <a:pt x="1192622" y="859503"/>
                    <a:pt x="1396743" y="859027"/>
                  </a:cubicBezTo>
                  <a:cubicBezTo>
                    <a:pt x="1440081" y="854074"/>
                    <a:pt x="1489135" y="848168"/>
                    <a:pt x="1540570" y="841405"/>
                  </a:cubicBezTo>
                  <a:cubicBezTo>
                    <a:pt x="1808794" y="914938"/>
                    <a:pt x="1786601" y="1286699"/>
                    <a:pt x="1880898" y="1503202"/>
                  </a:cubicBezTo>
                  <a:cubicBezTo>
                    <a:pt x="1786505" y="1286794"/>
                    <a:pt x="1814318" y="914938"/>
                    <a:pt x="1544285" y="837119"/>
                  </a:cubicBezTo>
                  <a:cubicBezTo>
                    <a:pt x="1492088" y="843977"/>
                    <a:pt x="1442272" y="849978"/>
                    <a:pt x="1398267" y="855026"/>
                  </a:cubicBezTo>
                  <a:cubicBezTo>
                    <a:pt x="1203861" y="859408"/>
                    <a:pt x="1159475" y="1081435"/>
                    <a:pt x="1087275" y="1220119"/>
                  </a:cubicBezTo>
                  <a:cubicBezTo>
                    <a:pt x="1048413" y="1153540"/>
                    <a:pt x="976309" y="1220119"/>
                    <a:pt x="965165" y="1208975"/>
                  </a:cubicBezTo>
                  <a:cubicBezTo>
                    <a:pt x="743137" y="881506"/>
                    <a:pt x="820861" y="481932"/>
                    <a:pt x="693226" y="121220"/>
                  </a:cubicBezTo>
                  <a:cubicBezTo>
                    <a:pt x="671033" y="71309"/>
                    <a:pt x="637695" y="26827"/>
                    <a:pt x="582450" y="7301"/>
                  </a:cubicBezTo>
                  <a:cubicBezTo>
                    <a:pt x="552542" y="824"/>
                    <a:pt x="526253" y="-1462"/>
                    <a:pt x="502631" y="919"/>
                  </a:cubicBezTo>
                  <a:cubicBezTo>
                    <a:pt x="349088" y="49116"/>
                    <a:pt x="332419" y="259999"/>
                    <a:pt x="288032" y="398778"/>
                  </a:cubicBezTo>
                  <a:cubicBezTo>
                    <a:pt x="226977" y="626331"/>
                    <a:pt x="265839" y="870552"/>
                    <a:pt x="165922" y="1081435"/>
                  </a:cubicBezTo>
                  <a:cubicBezTo>
                    <a:pt x="138204" y="1148015"/>
                    <a:pt x="54956" y="1075911"/>
                    <a:pt x="4949" y="1048098"/>
                  </a:cubicBezTo>
                  <a:cubicBezTo>
                    <a:pt x="2759" y="1075244"/>
                    <a:pt x="1616" y="1102390"/>
                    <a:pt x="1616" y="1129346"/>
                  </a:cubicBezTo>
                  <a:cubicBezTo>
                    <a:pt x="1425" y="1210309"/>
                    <a:pt x="10093" y="1290509"/>
                    <a:pt x="22952" y="1370519"/>
                  </a:cubicBezTo>
                  <a:cubicBezTo>
                    <a:pt x="27238" y="1397189"/>
                    <a:pt x="31905" y="1423859"/>
                    <a:pt x="36953" y="1450434"/>
                  </a:cubicBezTo>
                  <a:cubicBezTo>
                    <a:pt x="77149" y="1658555"/>
                    <a:pt x="121631" y="1869439"/>
                    <a:pt x="99437" y="2085942"/>
                  </a:cubicBezTo>
                  <a:cubicBezTo>
                    <a:pt x="132775" y="1930589"/>
                    <a:pt x="77244" y="1769617"/>
                    <a:pt x="69338" y="1612359"/>
                  </a:cubicBezTo>
                  <a:cubicBezTo>
                    <a:pt x="64195" y="1584546"/>
                    <a:pt x="58956" y="1555590"/>
                    <a:pt x="53432" y="1525395"/>
                  </a:cubicBezTo>
                  <a:close/>
                  <a:moveTo>
                    <a:pt x="105819" y="2055557"/>
                  </a:moveTo>
                  <a:cubicBezTo>
                    <a:pt x="104771" y="2014123"/>
                    <a:pt x="104771" y="1975261"/>
                    <a:pt x="104771" y="1936495"/>
                  </a:cubicBezTo>
                  <a:cubicBezTo>
                    <a:pt x="104771" y="1958688"/>
                    <a:pt x="99247" y="1986406"/>
                    <a:pt x="108296" y="2005932"/>
                  </a:cubicBezTo>
                  <a:cubicBezTo>
                    <a:pt x="108391" y="2026696"/>
                    <a:pt x="107629" y="2043365"/>
                    <a:pt x="105819" y="20555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557CB34-F3DB-45A9-B1AF-C286B44F7110}"/>
                </a:ext>
              </a:extLst>
            </p:cNvPr>
            <p:cNvSpPr/>
            <p:nvPr/>
          </p:nvSpPr>
          <p:spPr>
            <a:xfrm>
              <a:off x="11553584" y="5429830"/>
              <a:ext cx="682904" cy="1150860"/>
            </a:xfrm>
            <a:custGeom>
              <a:avLst/>
              <a:gdLst>
                <a:gd name="connsiteX0" fmla="*/ 8153 w 682904"/>
                <a:gd name="connsiteY0" fmla="*/ 100931 h 1150860"/>
                <a:gd name="connsiteX1" fmla="*/ 11392 w 682904"/>
                <a:gd name="connsiteY1" fmla="*/ 6824 h 1150860"/>
                <a:gd name="connsiteX2" fmla="*/ 227800 w 682904"/>
                <a:gd name="connsiteY2" fmla="*/ 978088 h 1150860"/>
                <a:gd name="connsiteX3" fmla="*/ 288855 w 682904"/>
                <a:gd name="connsiteY3" fmla="*/ 1139061 h 1150860"/>
                <a:gd name="connsiteX4" fmla="*/ 477545 w 682904"/>
                <a:gd name="connsiteY4" fmla="*/ 567370 h 1150860"/>
                <a:gd name="connsiteX5" fmla="*/ 682904 w 682904"/>
                <a:gd name="connsiteY5" fmla="*/ 134459 h 1150860"/>
                <a:gd name="connsiteX6" fmla="*/ 333242 w 682904"/>
                <a:gd name="connsiteY6" fmla="*/ 1127916 h 1150860"/>
                <a:gd name="connsiteX7" fmla="*/ 272186 w 682904"/>
                <a:gd name="connsiteY7" fmla="*/ 1127916 h 1150860"/>
                <a:gd name="connsiteX8" fmla="*/ 111214 w 682904"/>
                <a:gd name="connsiteY8" fmla="*/ 251045 h 1150860"/>
                <a:gd name="connsiteX9" fmla="*/ 44634 w 682904"/>
                <a:gd name="connsiteY9" fmla="*/ 17968 h 1150860"/>
                <a:gd name="connsiteX10" fmla="*/ 5772 w 682904"/>
                <a:gd name="connsiteY10" fmla="*/ 12443 h 1150860"/>
                <a:gd name="connsiteX11" fmla="*/ 819 w 682904"/>
                <a:gd name="connsiteY11" fmla="*/ 260951 h 1150860"/>
                <a:gd name="connsiteX12" fmla="*/ 8153 w 682904"/>
                <a:gd name="connsiteY12" fmla="*/ 100931 h 115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2904" h="1150860">
                  <a:moveTo>
                    <a:pt x="8153" y="100931"/>
                  </a:moveTo>
                  <a:cubicBezTo>
                    <a:pt x="5867" y="67879"/>
                    <a:pt x="-10801" y="34542"/>
                    <a:pt x="11392" y="6824"/>
                  </a:cubicBezTo>
                  <a:cubicBezTo>
                    <a:pt x="194558" y="278762"/>
                    <a:pt x="144646" y="656143"/>
                    <a:pt x="227800" y="978088"/>
                  </a:cubicBezTo>
                  <a:cubicBezTo>
                    <a:pt x="244468" y="1039143"/>
                    <a:pt x="266662" y="1155729"/>
                    <a:pt x="288855" y="1139061"/>
                  </a:cubicBezTo>
                  <a:cubicBezTo>
                    <a:pt x="444208" y="1011426"/>
                    <a:pt x="410966" y="761680"/>
                    <a:pt x="477545" y="567370"/>
                  </a:cubicBezTo>
                  <a:cubicBezTo>
                    <a:pt x="527456" y="423066"/>
                    <a:pt x="527456" y="206658"/>
                    <a:pt x="682904" y="134459"/>
                  </a:cubicBezTo>
                  <a:cubicBezTo>
                    <a:pt x="405441" y="362011"/>
                    <a:pt x="483070" y="811591"/>
                    <a:pt x="333242" y="1127916"/>
                  </a:cubicBezTo>
                  <a:cubicBezTo>
                    <a:pt x="316573" y="1155634"/>
                    <a:pt x="283330" y="1161254"/>
                    <a:pt x="272186" y="1127916"/>
                  </a:cubicBezTo>
                  <a:cubicBezTo>
                    <a:pt x="177889" y="839309"/>
                    <a:pt x="188938" y="545177"/>
                    <a:pt x="111214" y="251045"/>
                  </a:cubicBezTo>
                  <a:cubicBezTo>
                    <a:pt x="94545" y="173321"/>
                    <a:pt x="89021" y="90072"/>
                    <a:pt x="44634" y="17968"/>
                  </a:cubicBezTo>
                  <a:cubicBezTo>
                    <a:pt x="33490" y="1299"/>
                    <a:pt x="5772" y="-9750"/>
                    <a:pt x="5772" y="12443"/>
                  </a:cubicBezTo>
                  <a:cubicBezTo>
                    <a:pt x="-10897" y="95692"/>
                    <a:pt x="22441" y="178941"/>
                    <a:pt x="819" y="260951"/>
                  </a:cubicBezTo>
                  <a:cubicBezTo>
                    <a:pt x="14535" y="237329"/>
                    <a:pt x="24346" y="192466"/>
                    <a:pt x="8153" y="1009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9463443-200E-4032-9224-43CF16E18E16}"/>
                </a:ext>
              </a:extLst>
            </p:cNvPr>
            <p:cNvSpPr/>
            <p:nvPr/>
          </p:nvSpPr>
          <p:spPr>
            <a:xfrm>
              <a:off x="11664203" y="5997200"/>
              <a:ext cx="306061" cy="633714"/>
            </a:xfrm>
            <a:custGeom>
              <a:avLst/>
              <a:gdLst>
                <a:gd name="connsiteX0" fmla="*/ 35361 w 306061"/>
                <a:gd name="connsiteY0" fmla="*/ 88773 h 633714"/>
                <a:gd name="connsiteX1" fmla="*/ 189476 w 306061"/>
                <a:gd name="connsiteY1" fmla="*/ 632746 h 633714"/>
                <a:gd name="connsiteX2" fmla="*/ 306062 w 306061"/>
                <a:gd name="connsiteY2" fmla="*/ 321945 h 633714"/>
                <a:gd name="connsiteX3" fmla="*/ 206144 w 306061"/>
                <a:gd name="connsiteY3" fmla="*/ 621601 h 633714"/>
                <a:gd name="connsiteX4" fmla="*/ 150614 w 306061"/>
                <a:gd name="connsiteY4" fmla="*/ 610552 h 633714"/>
                <a:gd name="connsiteX5" fmla="*/ 6310 w 306061"/>
                <a:gd name="connsiteY5" fmla="*/ 0 h 633714"/>
                <a:gd name="connsiteX6" fmla="*/ 785 w 306061"/>
                <a:gd name="connsiteY6" fmla="*/ 33338 h 633714"/>
                <a:gd name="connsiteX7" fmla="*/ 6310 w 306061"/>
                <a:gd name="connsiteY7" fmla="*/ 5620 h 633714"/>
                <a:gd name="connsiteX8" fmla="*/ 2405 w 306061"/>
                <a:gd name="connsiteY8" fmla="*/ 36957 h 633714"/>
                <a:gd name="connsiteX9" fmla="*/ 35361 w 306061"/>
                <a:gd name="connsiteY9" fmla="*/ 88773 h 6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61" h="633714">
                  <a:moveTo>
                    <a:pt x="35361" y="88773"/>
                  </a:moveTo>
                  <a:cubicBezTo>
                    <a:pt x="106227" y="260890"/>
                    <a:pt x="56316" y="499586"/>
                    <a:pt x="189476" y="632746"/>
                  </a:cubicBezTo>
                  <a:cubicBezTo>
                    <a:pt x="267200" y="549497"/>
                    <a:pt x="272724" y="427387"/>
                    <a:pt x="306062" y="321945"/>
                  </a:cubicBezTo>
                  <a:cubicBezTo>
                    <a:pt x="267200" y="421862"/>
                    <a:pt x="261675" y="527304"/>
                    <a:pt x="206144" y="621601"/>
                  </a:cubicBezTo>
                  <a:cubicBezTo>
                    <a:pt x="189476" y="643795"/>
                    <a:pt x="161758" y="632746"/>
                    <a:pt x="150614" y="610552"/>
                  </a:cubicBezTo>
                  <a:cubicBezTo>
                    <a:pt x="84034" y="410718"/>
                    <a:pt x="84034" y="194310"/>
                    <a:pt x="6310" y="0"/>
                  </a:cubicBezTo>
                  <a:cubicBezTo>
                    <a:pt x="-4739" y="11144"/>
                    <a:pt x="6310" y="22193"/>
                    <a:pt x="785" y="33338"/>
                  </a:cubicBezTo>
                  <a:cubicBezTo>
                    <a:pt x="785" y="22288"/>
                    <a:pt x="785" y="16669"/>
                    <a:pt x="6310" y="5620"/>
                  </a:cubicBezTo>
                  <a:cubicBezTo>
                    <a:pt x="6310" y="16764"/>
                    <a:pt x="-4739" y="27813"/>
                    <a:pt x="2405" y="36957"/>
                  </a:cubicBezTo>
                  <a:cubicBezTo>
                    <a:pt x="4595" y="5715"/>
                    <a:pt x="12406" y="-5810"/>
                    <a:pt x="35361" y="8877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B8E3EFC-CC44-4024-9885-8FBFF6CB5C76}"/>
                </a:ext>
              </a:extLst>
            </p:cNvPr>
            <p:cNvSpPr/>
            <p:nvPr/>
          </p:nvSpPr>
          <p:spPr>
            <a:xfrm>
              <a:off x="12047702" y="4000475"/>
              <a:ext cx="46482" cy="47815"/>
            </a:xfrm>
            <a:custGeom>
              <a:avLst/>
              <a:gdLst>
                <a:gd name="connsiteX0" fmla="*/ 0 w 46482"/>
                <a:gd name="connsiteY0" fmla="*/ 0 h 47815"/>
                <a:gd name="connsiteX1" fmla="*/ 46482 w 46482"/>
                <a:gd name="connsiteY1" fmla="*/ 47815 h 47815"/>
                <a:gd name="connsiteX2" fmla="*/ 0 w 46482"/>
                <a:gd name="connsiteY2" fmla="*/ 0 h 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" h="47815">
                  <a:moveTo>
                    <a:pt x="0" y="0"/>
                  </a:moveTo>
                  <a:cubicBezTo>
                    <a:pt x="12668" y="17050"/>
                    <a:pt x="28004" y="33147"/>
                    <a:pt x="46482" y="47815"/>
                  </a:cubicBezTo>
                  <a:cubicBezTo>
                    <a:pt x="28575" y="33623"/>
                    <a:pt x="13049" y="17812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8C3BAB1-14F7-4BEC-9FCD-494DDE652B91}"/>
                </a:ext>
              </a:extLst>
            </p:cNvPr>
            <p:cNvSpPr/>
            <p:nvPr/>
          </p:nvSpPr>
          <p:spPr>
            <a:xfrm>
              <a:off x="13201180" y="4585119"/>
              <a:ext cx="9810" cy="8477"/>
            </a:xfrm>
            <a:custGeom>
              <a:avLst/>
              <a:gdLst>
                <a:gd name="connsiteX0" fmla="*/ 0 w 9810"/>
                <a:gd name="connsiteY0" fmla="*/ 0 h 8477"/>
                <a:gd name="connsiteX1" fmla="*/ 9811 w 9810"/>
                <a:gd name="connsiteY1" fmla="*/ 8477 h 8477"/>
                <a:gd name="connsiteX2" fmla="*/ 0 w 9810"/>
                <a:gd name="connsiteY2" fmla="*/ 0 h 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10" h="8477">
                  <a:moveTo>
                    <a:pt x="0" y="0"/>
                  </a:moveTo>
                  <a:cubicBezTo>
                    <a:pt x="3524" y="2286"/>
                    <a:pt x="6477" y="5334"/>
                    <a:pt x="9811" y="8477"/>
                  </a:cubicBezTo>
                  <a:cubicBezTo>
                    <a:pt x="6477" y="5334"/>
                    <a:pt x="3620" y="228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35DA156-716A-4606-989B-3E7E4A48D6E6}"/>
                </a:ext>
              </a:extLst>
            </p:cNvPr>
            <p:cNvSpPr/>
            <p:nvPr/>
          </p:nvSpPr>
          <p:spPr>
            <a:xfrm>
              <a:off x="11990095" y="2388422"/>
              <a:ext cx="1306525" cy="2490654"/>
            </a:xfrm>
            <a:custGeom>
              <a:avLst/>
              <a:gdLst>
                <a:gd name="connsiteX0" fmla="*/ 854183 w 1306525"/>
                <a:gd name="connsiteY0" fmla="*/ 145298 h 2490654"/>
                <a:gd name="connsiteX1" fmla="*/ 605009 w 1306525"/>
                <a:gd name="connsiteY1" fmla="*/ 64811 h 2490654"/>
                <a:gd name="connsiteX2" fmla="*/ 460039 w 1306525"/>
                <a:gd name="connsiteY2" fmla="*/ 16615 h 2490654"/>
                <a:gd name="connsiteX3" fmla="*/ 410033 w 1306525"/>
                <a:gd name="connsiteY3" fmla="*/ 9471 h 2490654"/>
                <a:gd name="connsiteX4" fmla="*/ 280683 w 1306525"/>
                <a:gd name="connsiteY4" fmla="*/ 8042 h 2490654"/>
                <a:gd name="connsiteX5" fmla="*/ 162573 w 1306525"/>
                <a:gd name="connsiteY5" fmla="*/ 146536 h 2490654"/>
                <a:gd name="connsiteX6" fmla="*/ 153239 w 1306525"/>
                <a:gd name="connsiteY6" fmla="*/ 426952 h 2490654"/>
                <a:gd name="connsiteX7" fmla="*/ 162573 w 1306525"/>
                <a:gd name="connsiteY7" fmla="*/ 641931 h 2490654"/>
                <a:gd name="connsiteX8" fmla="*/ 129998 w 1306525"/>
                <a:gd name="connsiteY8" fmla="*/ 774138 h 2490654"/>
                <a:gd name="connsiteX9" fmla="*/ 88469 w 1306525"/>
                <a:gd name="connsiteY9" fmla="*/ 925300 h 2490654"/>
                <a:gd name="connsiteX10" fmla="*/ 294209 w 1306525"/>
                <a:gd name="connsiteY10" fmla="*/ 1776549 h 2490654"/>
                <a:gd name="connsiteX11" fmla="*/ 459372 w 1306525"/>
                <a:gd name="connsiteY11" fmla="*/ 1875609 h 2490654"/>
                <a:gd name="connsiteX12" fmla="*/ 895808 w 1306525"/>
                <a:gd name="connsiteY12" fmla="*/ 2482161 h 2490654"/>
                <a:gd name="connsiteX13" fmla="*/ 962387 w 1306525"/>
                <a:gd name="connsiteY13" fmla="*/ 2476637 h 2490654"/>
                <a:gd name="connsiteX14" fmla="*/ 1160222 w 1306525"/>
                <a:gd name="connsiteY14" fmla="*/ 2214604 h 2490654"/>
                <a:gd name="connsiteX15" fmla="*/ 1221658 w 1306525"/>
                <a:gd name="connsiteY15" fmla="*/ 2213556 h 2490654"/>
                <a:gd name="connsiteX16" fmla="*/ 1252805 w 1306525"/>
                <a:gd name="connsiteY16" fmla="*/ 2264229 h 2490654"/>
                <a:gd name="connsiteX17" fmla="*/ 1306526 w 1306525"/>
                <a:gd name="connsiteY17" fmla="*/ 2443299 h 2490654"/>
                <a:gd name="connsiteX18" fmla="*/ 1269188 w 1306525"/>
                <a:gd name="connsiteY18" fmla="*/ 2292042 h 2490654"/>
                <a:gd name="connsiteX19" fmla="*/ 1236707 w 1306525"/>
                <a:gd name="connsiteY19" fmla="*/ 2232416 h 2490654"/>
                <a:gd name="connsiteX20" fmla="*/ 1174414 w 1306525"/>
                <a:gd name="connsiteY20" fmla="*/ 2206603 h 2490654"/>
                <a:gd name="connsiteX21" fmla="*/ 1123646 w 1306525"/>
                <a:gd name="connsiteY21" fmla="*/ 2236321 h 2490654"/>
                <a:gd name="connsiteX22" fmla="*/ 962387 w 1306525"/>
                <a:gd name="connsiteY22" fmla="*/ 2471017 h 2490654"/>
                <a:gd name="connsiteX23" fmla="*/ 862470 w 1306525"/>
                <a:gd name="connsiteY23" fmla="*/ 2448824 h 2490654"/>
                <a:gd name="connsiteX24" fmla="*/ 461087 w 1306525"/>
                <a:gd name="connsiteY24" fmla="*/ 1872180 h 2490654"/>
                <a:gd name="connsiteX25" fmla="*/ 296876 w 1306525"/>
                <a:gd name="connsiteY25" fmla="*/ 1776263 h 2490654"/>
                <a:gd name="connsiteX26" fmla="*/ 92088 w 1306525"/>
                <a:gd name="connsiteY26" fmla="*/ 926157 h 2490654"/>
                <a:gd name="connsiteX27" fmla="*/ 133617 w 1306525"/>
                <a:gd name="connsiteY27" fmla="*/ 774995 h 2490654"/>
                <a:gd name="connsiteX28" fmla="*/ 166288 w 1306525"/>
                <a:gd name="connsiteY28" fmla="*/ 642598 h 2490654"/>
                <a:gd name="connsiteX29" fmla="*/ 157049 w 1306525"/>
                <a:gd name="connsiteY29" fmla="*/ 426095 h 2490654"/>
                <a:gd name="connsiteX30" fmla="*/ 166288 w 1306525"/>
                <a:gd name="connsiteY30" fmla="*/ 147774 h 2490654"/>
                <a:gd name="connsiteX31" fmla="*/ 282017 w 1306525"/>
                <a:gd name="connsiteY31" fmla="*/ 11567 h 2490654"/>
                <a:gd name="connsiteX32" fmla="*/ 409556 w 1306525"/>
                <a:gd name="connsiteY32" fmla="*/ 13186 h 2490654"/>
                <a:gd name="connsiteX33" fmla="*/ 460134 w 1306525"/>
                <a:gd name="connsiteY33" fmla="*/ 20425 h 2490654"/>
                <a:gd name="connsiteX34" fmla="*/ 603771 w 1306525"/>
                <a:gd name="connsiteY34" fmla="*/ 68336 h 2490654"/>
                <a:gd name="connsiteX35" fmla="*/ 853898 w 1306525"/>
                <a:gd name="connsiteY35" fmla="*/ 149012 h 2490654"/>
                <a:gd name="connsiteX36" fmla="*/ 1033825 w 1306525"/>
                <a:gd name="connsiteY36" fmla="*/ 134153 h 2490654"/>
                <a:gd name="connsiteX37" fmla="*/ 1030586 w 1306525"/>
                <a:gd name="connsiteY37" fmla="*/ 130820 h 2490654"/>
                <a:gd name="connsiteX38" fmla="*/ 854183 w 1306525"/>
                <a:gd name="connsiteY38" fmla="*/ 145298 h 2490654"/>
                <a:gd name="connsiteX39" fmla="*/ 1211085 w 1306525"/>
                <a:gd name="connsiteY39" fmla="*/ 2196983 h 2490654"/>
                <a:gd name="connsiteX40" fmla="*/ 1245470 w 1306525"/>
                <a:gd name="connsiteY40" fmla="*/ 2242607 h 2490654"/>
                <a:gd name="connsiteX41" fmla="*/ 1171366 w 1306525"/>
                <a:gd name="connsiteY41" fmla="*/ 2194506 h 2490654"/>
                <a:gd name="connsiteX42" fmla="*/ 1211085 w 1306525"/>
                <a:gd name="connsiteY42" fmla="*/ 2196983 h 2490654"/>
                <a:gd name="connsiteX43" fmla="*/ 104090 w 1306525"/>
                <a:gd name="connsiteY43" fmla="*/ 1659868 h 2490654"/>
                <a:gd name="connsiteX44" fmla="*/ 57608 w 1306525"/>
                <a:gd name="connsiteY44" fmla="*/ 1612052 h 2490654"/>
                <a:gd name="connsiteX45" fmla="*/ 104090 w 1306525"/>
                <a:gd name="connsiteY45" fmla="*/ 1659868 h 2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525" h="2490654">
                  <a:moveTo>
                    <a:pt x="854183" y="145298"/>
                  </a:moveTo>
                  <a:cubicBezTo>
                    <a:pt x="765696" y="133772"/>
                    <a:pt x="676637" y="95577"/>
                    <a:pt x="605009" y="64811"/>
                  </a:cubicBezTo>
                  <a:cubicBezTo>
                    <a:pt x="546050" y="39570"/>
                    <a:pt x="495186" y="17663"/>
                    <a:pt x="460039" y="16615"/>
                  </a:cubicBezTo>
                  <a:cubicBezTo>
                    <a:pt x="445370" y="16139"/>
                    <a:pt x="428225" y="12900"/>
                    <a:pt x="410033" y="9471"/>
                  </a:cubicBezTo>
                  <a:cubicBezTo>
                    <a:pt x="370028" y="1946"/>
                    <a:pt x="324784" y="-6721"/>
                    <a:pt x="280683" y="8042"/>
                  </a:cubicBezTo>
                  <a:cubicBezTo>
                    <a:pt x="229439" y="25092"/>
                    <a:pt x="190767" y="70431"/>
                    <a:pt x="162573" y="146536"/>
                  </a:cubicBezTo>
                  <a:cubicBezTo>
                    <a:pt x="119234" y="263312"/>
                    <a:pt x="136475" y="346561"/>
                    <a:pt x="153239" y="426952"/>
                  </a:cubicBezTo>
                  <a:cubicBezTo>
                    <a:pt x="166574" y="491531"/>
                    <a:pt x="180480" y="558206"/>
                    <a:pt x="162573" y="641931"/>
                  </a:cubicBezTo>
                  <a:cubicBezTo>
                    <a:pt x="154382" y="680317"/>
                    <a:pt x="142952" y="725656"/>
                    <a:pt x="129998" y="774138"/>
                  </a:cubicBezTo>
                  <a:cubicBezTo>
                    <a:pt x="117044" y="822620"/>
                    <a:pt x="102661" y="874246"/>
                    <a:pt x="88469" y="925300"/>
                  </a:cubicBezTo>
                  <a:cubicBezTo>
                    <a:pt x="-25450" y="1222289"/>
                    <a:pt x="-92030" y="1660725"/>
                    <a:pt x="294209" y="1776549"/>
                  </a:cubicBezTo>
                  <a:cubicBezTo>
                    <a:pt x="354311" y="1813697"/>
                    <a:pt x="408604" y="1847606"/>
                    <a:pt x="459372" y="1875609"/>
                  </a:cubicBezTo>
                  <a:cubicBezTo>
                    <a:pt x="712737" y="1977146"/>
                    <a:pt x="718262" y="2298995"/>
                    <a:pt x="895808" y="2482161"/>
                  </a:cubicBezTo>
                  <a:cubicBezTo>
                    <a:pt x="912477" y="2498830"/>
                    <a:pt x="940194" y="2487686"/>
                    <a:pt x="962387" y="2476637"/>
                  </a:cubicBezTo>
                  <a:cubicBezTo>
                    <a:pt x="1050303" y="2416534"/>
                    <a:pt x="1072592" y="2252323"/>
                    <a:pt x="1160222" y="2214604"/>
                  </a:cubicBezTo>
                  <a:cubicBezTo>
                    <a:pt x="1177748" y="2207079"/>
                    <a:pt x="1197845" y="2204603"/>
                    <a:pt x="1221658" y="2213556"/>
                  </a:cubicBezTo>
                  <a:cubicBezTo>
                    <a:pt x="1234517" y="2229368"/>
                    <a:pt x="1244613" y="2246418"/>
                    <a:pt x="1252805" y="2264229"/>
                  </a:cubicBezTo>
                  <a:cubicBezTo>
                    <a:pt x="1284332" y="2321189"/>
                    <a:pt x="1289857" y="2382244"/>
                    <a:pt x="1306526" y="2443299"/>
                  </a:cubicBezTo>
                  <a:cubicBezTo>
                    <a:pt x="1289857" y="2393388"/>
                    <a:pt x="1289857" y="2337857"/>
                    <a:pt x="1269188" y="2292042"/>
                  </a:cubicBezTo>
                  <a:cubicBezTo>
                    <a:pt x="1261568" y="2268515"/>
                    <a:pt x="1251662" y="2247656"/>
                    <a:pt x="1236707" y="2232416"/>
                  </a:cubicBezTo>
                  <a:cubicBezTo>
                    <a:pt x="1221753" y="2217176"/>
                    <a:pt x="1201846" y="2207460"/>
                    <a:pt x="1174414" y="2206603"/>
                  </a:cubicBezTo>
                  <a:cubicBezTo>
                    <a:pt x="1155269" y="2210794"/>
                    <a:pt x="1138695" y="2221462"/>
                    <a:pt x="1123646" y="2236321"/>
                  </a:cubicBezTo>
                  <a:cubicBezTo>
                    <a:pt x="1063543" y="2295947"/>
                    <a:pt x="1028967" y="2422916"/>
                    <a:pt x="962387" y="2471017"/>
                  </a:cubicBezTo>
                  <a:cubicBezTo>
                    <a:pt x="929050" y="2493210"/>
                    <a:pt x="884663" y="2482161"/>
                    <a:pt x="862470" y="2448824"/>
                  </a:cubicBezTo>
                  <a:cubicBezTo>
                    <a:pt x="729311" y="2243465"/>
                    <a:pt x="690448" y="1982575"/>
                    <a:pt x="461087" y="1872180"/>
                  </a:cubicBezTo>
                  <a:cubicBezTo>
                    <a:pt x="410509" y="1844939"/>
                    <a:pt x="356502" y="1811792"/>
                    <a:pt x="296876" y="1776263"/>
                  </a:cubicBezTo>
                  <a:cubicBezTo>
                    <a:pt x="-86601" y="1655105"/>
                    <a:pt x="-14401" y="1227814"/>
                    <a:pt x="92088" y="926157"/>
                  </a:cubicBezTo>
                  <a:cubicBezTo>
                    <a:pt x="106185" y="875103"/>
                    <a:pt x="120663" y="823478"/>
                    <a:pt x="133617" y="774995"/>
                  </a:cubicBezTo>
                  <a:cubicBezTo>
                    <a:pt x="146571" y="726513"/>
                    <a:pt x="158001" y="681079"/>
                    <a:pt x="166288" y="642598"/>
                  </a:cubicBezTo>
                  <a:cubicBezTo>
                    <a:pt x="184385" y="558111"/>
                    <a:pt x="170479" y="490960"/>
                    <a:pt x="157049" y="426095"/>
                  </a:cubicBezTo>
                  <a:cubicBezTo>
                    <a:pt x="140475" y="346180"/>
                    <a:pt x="123330" y="263598"/>
                    <a:pt x="166288" y="147774"/>
                  </a:cubicBezTo>
                  <a:cubicBezTo>
                    <a:pt x="194101" y="72812"/>
                    <a:pt x="231915" y="28235"/>
                    <a:pt x="282017" y="11567"/>
                  </a:cubicBezTo>
                  <a:cubicBezTo>
                    <a:pt x="325165" y="-2816"/>
                    <a:pt x="370028" y="5661"/>
                    <a:pt x="409556" y="13186"/>
                  </a:cubicBezTo>
                  <a:cubicBezTo>
                    <a:pt x="427844" y="16615"/>
                    <a:pt x="445180" y="19949"/>
                    <a:pt x="460134" y="20425"/>
                  </a:cubicBezTo>
                  <a:cubicBezTo>
                    <a:pt x="494519" y="21473"/>
                    <a:pt x="545097" y="43190"/>
                    <a:pt x="603771" y="68336"/>
                  </a:cubicBezTo>
                  <a:cubicBezTo>
                    <a:pt x="675590" y="99101"/>
                    <a:pt x="764934" y="137487"/>
                    <a:pt x="853898" y="149012"/>
                  </a:cubicBezTo>
                  <a:cubicBezTo>
                    <a:pt x="891045" y="153870"/>
                    <a:pt x="954005" y="146441"/>
                    <a:pt x="1033825" y="134153"/>
                  </a:cubicBezTo>
                  <a:cubicBezTo>
                    <a:pt x="1032777" y="133010"/>
                    <a:pt x="1031729" y="131867"/>
                    <a:pt x="1030586" y="130820"/>
                  </a:cubicBezTo>
                  <a:cubicBezTo>
                    <a:pt x="952196" y="142821"/>
                    <a:pt x="890473" y="149965"/>
                    <a:pt x="854183" y="145298"/>
                  </a:cubicBezTo>
                  <a:close/>
                  <a:moveTo>
                    <a:pt x="1211085" y="2196983"/>
                  </a:moveTo>
                  <a:cubicBezTo>
                    <a:pt x="1229087" y="2207365"/>
                    <a:pt x="1234517" y="2222034"/>
                    <a:pt x="1245470" y="2242607"/>
                  </a:cubicBezTo>
                  <a:cubicBezTo>
                    <a:pt x="1229087" y="2202031"/>
                    <a:pt x="1201084" y="2188220"/>
                    <a:pt x="1171366" y="2194506"/>
                  </a:cubicBezTo>
                  <a:cubicBezTo>
                    <a:pt x="1186034" y="2190791"/>
                    <a:pt x="1198988" y="2191553"/>
                    <a:pt x="1211085" y="2196983"/>
                  </a:cubicBezTo>
                  <a:close/>
                  <a:moveTo>
                    <a:pt x="104090" y="1659868"/>
                  </a:moveTo>
                  <a:cubicBezTo>
                    <a:pt x="85611" y="1645199"/>
                    <a:pt x="70276" y="1629197"/>
                    <a:pt x="57608" y="1612052"/>
                  </a:cubicBezTo>
                  <a:cubicBezTo>
                    <a:pt x="70657" y="1629864"/>
                    <a:pt x="86183" y="1645676"/>
                    <a:pt x="104090" y="16598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87A913E-43BB-4F99-A95A-83CDACDBB337}"/>
                </a:ext>
              </a:extLst>
            </p:cNvPr>
            <p:cNvSpPr/>
            <p:nvPr/>
          </p:nvSpPr>
          <p:spPr>
            <a:xfrm>
              <a:off x="12070515" y="2461820"/>
              <a:ext cx="1248393" cy="2397618"/>
            </a:xfrm>
            <a:custGeom>
              <a:avLst/>
              <a:gdLst>
                <a:gd name="connsiteX0" fmla="*/ 669083 w 1248393"/>
                <a:gd name="connsiteY0" fmla="*/ 92950 h 2397618"/>
                <a:gd name="connsiteX1" fmla="*/ 659653 w 1248393"/>
                <a:gd name="connsiteY1" fmla="*/ 89616 h 2397618"/>
                <a:gd name="connsiteX2" fmla="*/ 184737 w 1248393"/>
                <a:gd name="connsiteY2" fmla="*/ 28942 h 2397618"/>
                <a:gd name="connsiteX3" fmla="*/ 107680 w 1248393"/>
                <a:gd name="connsiteY3" fmla="*/ 189438 h 2397618"/>
                <a:gd name="connsiteX4" fmla="*/ 138731 w 1248393"/>
                <a:gd name="connsiteY4" fmla="*/ 414514 h 2397618"/>
                <a:gd name="connsiteX5" fmla="*/ 137493 w 1248393"/>
                <a:gd name="connsiteY5" fmla="*/ 593965 h 2397618"/>
                <a:gd name="connsiteX6" fmla="*/ 128063 w 1248393"/>
                <a:gd name="connsiteY6" fmla="*/ 624731 h 2397618"/>
                <a:gd name="connsiteX7" fmla="*/ 97297 w 1248393"/>
                <a:gd name="connsiteY7" fmla="*/ 726648 h 2397618"/>
                <a:gd name="connsiteX8" fmla="*/ 63484 w 1248393"/>
                <a:gd name="connsiteY8" fmla="*/ 849711 h 2397618"/>
                <a:gd name="connsiteX9" fmla="*/ 274748 w 1248393"/>
                <a:gd name="connsiteY9" fmla="*/ 1630094 h 2397618"/>
                <a:gd name="connsiteX10" fmla="*/ 457152 w 1248393"/>
                <a:gd name="connsiteY10" fmla="*/ 1693055 h 2397618"/>
                <a:gd name="connsiteX11" fmla="*/ 748903 w 1248393"/>
                <a:gd name="connsiteY11" fmla="*/ 2070149 h 2397618"/>
                <a:gd name="connsiteX12" fmla="*/ 909875 w 1248393"/>
                <a:gd name="connsiteY12" fmla="*/ 2147874 h 2397618"/>
                <a:gd name="connsiteX13" fmla="*/ 1025318 w 1248393"/>
                <a:gd name="connsiteY13" fmla="*/ 2054243 h 2397618"/>
                <a:gd name="connsiteX14" fmla="*/ 1087231 w 1248393"/>
                <a:gd name="connsiteY14" fmla="*/ 2033383 h 2397618"/>
                <a:gd name="connsiteX15" fmla="*/ 1139713 w 1248393"/>
                <a:gd name="connsiteY15" fmla="*/ 2069102 h 2397618"/>
                <a:gd name="connsiteX16" fmla="*/ 1173527 w 1248393"/>
                <a:gd name="connsiteY16" fmla="*/ 2119489 h 2397618"/>
                <a:gd name="connsiteX17" fmla="*/ 1248394 w 1248393"/>
                <a:gd name="connsiteY17" fmla="*/ 2397619 h 2397618"/>
                <a:gd name="connsiteX18" fmla="*/ 1176575 w 1248393"/>
                <a:gd name="connsiteY18" fmla="*/ 2103773 h 2397618"/>
                <a:gd name="connsiteX19" fmla="*/ 1141619 w 1248393"/>
                <a:gd name="connsiteY19" fmla="*/ 2051195 h 2397618"/>
                <a:gd name="connsiteX20" fmla="*/ 1089136 w 1248393"/>
                <a:gd name="connsiteY20" fmla="*/ 2013762 h 2397618"/>
                <a:gd name="connsiteX21" fmla="*/ 1015317 w 1248393"/>
                <a:gd name="connsiteY21" fmla="*/ 2036907 h 2397618"/>
                <a:gd name="connsiteX22" fmla="*/ 782240 w 1248393"/>
                <a:gd name="connsiteY22" fmla="*/ 2092438 h 2397618"/>
                <a:gd name="connsiteX23" fmla="*/ 460676 w 1248393"/>
                <a:gd name="connsiteY23" fmla="*/ 1682577 h 2397618"/>
                <a:gd name="connsiteX24" fmla="*/ 279511 w 1248393"/>
                <a:gd name="connsiteY24" fmla="*/ 1619331 h 2397618"/>
                <a:gd name="connsiteX25" fmla="*/ 75009 w 1248393"/>
                <a:gd name="connsiteY25" fmla="*/ 852473 h 2397618"/>
                <a:gd name="connsiteX26" fmla="*/ 108727 w 1248393"/>
                <a:gd name="connsiteY26" fmla="*/ 729887 h 2397618"/>
                <a:gd name="connsiteX27" fmla="*/ 139398 w 1248393"/>
                <a:gd name="connsiteY27" fmla="*/ 628350 h 2397618"/>
                <a:gd name="connsiteX28" fmla="*/ 139493 w 1248393"/>
                <a:gd name="connsiteY28" fmla="*/ 627969 h 2397618"/>
                <a:gd name="connsiteX29" fmla="*/ 148828 w 1248393"/>
                <a:gd name="connsiteY29" fmla="*/ 597584 h 2397618"/>
                <a:gd name="connsiteX30" fmla="*/ 149399 w 1248393"/>
                <a:gd name="connsiteY30" fmla="*/ 409561 h 2397618"/>
                <a:gd name="connsiteX31" fmla="*/ 119491 w 1248393"/>
                <a:gd name="connsiteY31" fmla="*/ 190486 h 2397618"/>
                <a:gd name="connsiteX32" fmla="*/ 191214 w 1248393"/>
                <a:gd name="connsiteY32" fmla="*/ 38943 h 2397618"/>
                <a:gd name="connsiteX33" fmla="*/ 655844 w 1248393"/>
                <a:gd name="connsiteY33" fmla="*/ 100951 h 2397618"/>
                <a:gd name="connsiteX34" fmla="*/ 665273 w 1248393"/>
                <a:gd name="connsiteY34" fmla="*/ 104285 h 2397618"/>
                <a:gd name="connsiteX35" fmla="*/ 1011888 w 1248393"/>
                <a:gd name="connsiteY35" fmla="*/ 123239 h 2397618"/>
                <a:gd name="connsiteX36" fmla="*/ 1002649 w 1248393"/>
                <a:gd name="connsiteY36" fmla="*/ 112667 h 2397618"/>
                <a:gd name="connsiteX37" fmla="*/ 669083 w 1248393"/>
                <a:gd name="connsiteY37" fmla="*/ 92950 h 2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48393" h="2397618">
                  <a:moveTo>
                    <a:pt x="669083" y="92950"/>
                  </a:moveTo>
                  <a:lnTo>
                    <a:pt x="659653" y="89616"/>
                  </a:lnTo>
                  <a:cubicBezTo>
                    <a:pt x="477345" y="26275"/>
                    <a:pt x="288750" y="-39257"/>
                    <a:pt x="184737" y="28942"/>
                  </a:cubicBezTo>
                  <a:cubicBezTo>
                    <a:pt x="138826" y="59041"/>
                    <a:pt x="113585" y="111524"/>
                    <a:pt x="107680" y="189438"/>
                  </a:cubicBezTo>
                  <a:cubicBezTo>
                    <a:pt x="97202" y="327170"/>
                    <a:pt x="120157" y="375557"/>
                    <a:pt x="138731" y="414514"/>
                  </a:cubicBezTo>
                  <a:cubicBezTo>
                    <a:pt x="157591" y="454328"/>
                    <a:pt x="171307" y="482999"/>
                    <a:pt x="137493" y="593965"/>
                  </a:cubicBezTo>
                  <a:cubicBezTo>
                    <a:pt x="134540" y="603585"/>
                    <a:pt x="131397" y="613872"/>
                    <a:pt x="128063" y="624731"/>
                  </a:cubicBezTo>
                  <a:cubicBezTo>
                    <a:pt x="119014" y="654258"/>
                    <a:pt x="108346" y="688643"/>
                    <a:pt x="97297" y="726648"/>
                  </a:cubicBezTo>
                  <a:cubicBezTo>
                    <a:pt x="86153" y="764653"/>
                    <a:pt x="74533" y="806087"/>
                    <a:pt x="63484" y="849711"/>
                  </a:cubicBezTo>
                  <a:cubicBezTo>
                    <a:pt x="-334" y="1121078"/>
                    <a:pt x="-105776" y="1576183"/>
                    <a:pt x="274748" y="1630094"/>
                  </a:cubicBezTo>
                  <a:cubicBezTo>
                    <a:pt x="329041" y="1650097"/>
                    <a:pt x="390858" y="1669528"/>
                    <a:pt x="457152" y="1693055"/>
                  </a:cubicBezTo>
                  <a:cubicBezTo>
                    <a:pt x="604694" y="1764873"/>
                    <a:pt x="660130" y="1931370"/>
                    <a:pt x="748903" y="2070149"/>
                  </a:cubicBezTo>
                  <a:cubicBezTo>
                    <a:pt x="787765" y="2125680"/>
                    <a:pt x="837676" y="2197784"/>
                    <a:pt x="909875" y="2147874"/>
                  </a:cubicBezTo>
                  <a:cubicBezTo>
                    <a:pt x="945975" y="2122918"/>
                    <a:pt x="984837" y="2079865"/>
                    <a:pt x="1025318" y="2054243"/>
                  </a:cubicBezTo>
                  <a:cubicBezTo>
                    <a:pt x="1045606" y="2041479"/>
                    <a:pt x="1066276" y="2033002"/>
                    <a:pt x="1087231" y="2033383"/>
                  </a:cubicBezTo>
                  <a:cubicBezTo>
                    <a:pt x="1108567" y="2042337"/>
                    <a:pt x="1125712" y="2054529"/>
                    <a:pt x="1139713" y="2069102"/>
                  </a:cubicBezTo>
                  <a:cubicBezTo>
                    <a:pt x="1153715" y="2083770"/>
                    <a:pt x="1164669" y="2100820"/>
                    <a:pt x="1173527" y="2119489"/>
                  </a:cubicBezTo>
                  <a:cubicBezTo>
                    <a:pt x="1204007" y="2214453"/>
                    <a:pt x="1220676" y="2308846"/>
                    <a:pt x="1248394" y="2397619"/>
                  </a:cubicBezTo>
                  <a:cubicBezTo>
                    <a:pt x="1220676" y="2297702"/>
                    <a:pt x="1215056" y="2197784"/>
                    <a:pt x="1176575" y="2103773"/>
                  </a:cubicBezTo>
                  <a:cubicBezTo>
                    <a:pt x="1167241" y="2084247"/>
                    <a:pt x="1155906" y="2066435"/>
                    <a:pt x="1141619" y="2051195"/>
                  </a:cubicBezTo>
                  <a:cubicBezTo>
                    <a:pt x="1127331" y="2035859"/>
                    <a:pt x="1110186" y="2023096"/>
                    <a:pt x="1089136" y="2013762"/>
                  </a:cubicBezTo>
                  <a:cubicBezTo>
                    <a:pt x="1062466" y="2011856"/>
                    <a:pt x="1034748" y="2020239"/>
                    <a:pt x="1015317" y="2036907"/>
                  </a:cubicBezTo>
                  <a:cubicBezTo>
                    <a:pt x="954262" y="2097963"/>
                    <a:pt x="854345" y="2192355"/>
                    <a:pt x="782240" y="2092438"/>
                  </a:cubicBezTo>
                  <a:cubicBezTo>
                    <a:pt x="671274" y="1948134"/>
                    <a:pt x="621268" y="1770493"/>
                    <a:pt x="460676" y="1682577"/>
                  </a:cubicBezTo>
                  <a:cubicBezTo>
                    <a:pt x="394858" y="1658479"/>
                    <a:pt x="333422" y="1639143"/>
                    <a:pt x="279511" y="1619331"/>
                  </a:cubicBezTo>
                  <a:cubicBezTo>
                    <a:pt x="-89107" y="1554085"/>
                    <a:pt x="5286" y="1115649"/>
                    <a:pt x="75009" y="852473"/>
                  </a:cubicBezTo>
                  <a:cubicBezTo>
                    <a:pt x="86058" y="809039"/>
                    <a:pt x="97678" y="767701"/>
                    <a:pt x="108727" y="729887"/>
                  </a:cubicBezTo>
                  <a:cubicBezTo>
                    <a:pt x="119776" y="692072"/>
                    <a:pt x="130349" y="657782"/>
                    <a:pt x="139398" y="628350"/>
                  </a:cubicBezTo>
                  <a:lnTo>
                    <a:pt x="139493" y="627969"/>
                  </a:lnTo>
                  <a:cubicBezTo>
                    <a:pt x="142827" y="617206"/>
                    <a:pt x="145970" y="607014"/>
                    <a:pt x="148828" y="597584"/>
                  </a:cubicBezTo>
                  <a:cubicBezTo>
                    <a:pt x="183975" y="482237"/>
                    <a:pt x="169497" y="451757"/>
                    <a:pt x="149399" y="409561"/>
                  </a:cubicBezTo>
                  <a:cubicBezTo>
                    <a:pt x="131492" y="371937"/>
                    <a:pt x="109204" y="325074"/>
                    <a:pt x="119491" y="190486"/>
                  </a:cubicBezTo>
                  <a:cubicBezTo>
                    <a:pt x="125110" y="116477"/>
                    <a:pt x="148637" y="66947"/>
                    <a:pt x="191214" y="38943"/>
                  </a:cubicBezTo>
                  <a:cubicBezTo>
                    <a:pt x="290369" y="-26017"/>
                    <a:pt x="476202" y="38467"/>
                    <a:pt x="655844" y="100951"/>
                  </a:cubicBezTo>
                  <a:lnTo>
                    <a:pt x="665273" y="104285"/>
                  </a:lnTo>
                  <a:cubicBezTo>
                    <a:pt x="775668" y="142670"/>
                    <a:pt x="889492" y="140670"/>
                    <a:pt x="1011888" y="123239"/>
                  </a:cubicBezTo>
                  <a:cubicBezTo>
                    <a:pt x="1008745" y="119810"/>
                    <a:pt x="1005792" y="116096"/>
                    <a:pt x="1002649" y="112667"/>
                  </a:cubicBezTo>
                  <a:cubicBezTo>
                    <a:pt x="884634" y="128764"/>
                    <a:pt x="775001" y="129812"/>
                    <a:pt x="669083" y="9295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5684A36-5D43-4250-91C0-1E995321E2E8}"/>
                </a:ext>
              </a:extLst>
            </p:cNvPr>
            <p:cNvSpPr/>
            <p:nvPr/>
          </p:nvSpPr>
          <p:spPr>
            <a:xfrm>
              <a:off x="12158777" y="2531533"/>
              <a:ext cx="1193469" cy="2378293"/>
            </a:xfrm>
            <a:custGeom>
              <a:avLst/>
              <a:gdLst>
                <a:gd name="connsiteX0" fmla="*/ 509765 w 1193469"/>
                <a:gd name="connsiteY0" fmla="*/ 61718 h 2378293"/>
                <a:gd name="connsiteX1" fmla="*/ 257353 w 1193469"/>
                <a:gd name="connsiteY1" fmla="*/ 567 h 2378293"/>
                <a:gd name="connsiteX2" fmla="*/ 131146 w 1193469"/>
                <a:gd name="connsiteY2" fmla="*/ 28095 h 2378293"/>
                <a:gd name="connsiteX3" fmla="*/ 87617 w 1193469"/>
                <a:gd name="connsiteY3" fmla="*/ 182685 h 2378293"/>
                <a:gd name="connsiteX4" fmla="*/ 88760 w 1193469"/>
                <a:gd name="connsiteY4" fmla="*/ 209927 h 2378293"/>
                <a:gd name="connsiteX5" fmla="*/ 112954 w 1193469"/>
                <a:gd name="connsiteY5" fmla="*/ 290508 h 2378293"/>
                <a:gd name="connsiteX6" fmla="*/ 135433 w 1193469"/>
                <a:gd name="connsiteY6" fmla="*/ 463959 h 2378293"/>
                <a:gd name="connsiteX7" fmla="*/ 20751 w 1193469"/>
                <a:gd name="connsiteY7" fmla="*/ 956973 h 2378293"/>
                <a:gd name="connsiteX8" fmla="*/ 16465 w 1193469"/>
                <a:gd name="connsiteY8" fmla="*/ 987262 h 2378293"/>
                <a:gd name="connsiteX9" fmla="*/ 69520 w 1193469"/>
                <a:gd name="connsiteY9" fmla="*/ 1413030 h 2378293"/>
                <a:gd name="connsiteX10" fmla="*/ 197250 w 1193469"/>
                <a:gd name="connsiteY10" fmla="*/ 1493611 h 2378293"/>
                <a:gd name="connsiteX11" fmla="*/ 267639 w 1193469"/>
                <a:gd name="connsiteY11" fmla="*/ 1515614 h 2378293"/>
                <a:gd name="connsiteX12" fmla="*/ 269164 w 1193469"/>
                <a:gd name="connsiteY12" fmla="*/ 1516090 h 2378293"/>
                <a:gd name="connsiteX13" fmla="*/ 382416 w 1193469"/>
                <a:gd name="connsiteY13" fmla="*/ 1554381 h 2378293"/>
                <a:gd name="connsiteX14" fmla="*/ 666261 w 1193469"/>
                <a:gd name="connsiteY14" fmla="*/ 1895280 h 2378293"/>
                <a:gd name="connsiteX15" fmla="*/ 938199 w 1193469"/>
                <a:gd name="connsiteY15" fmla="*/ 1884232 h 2378293"/>
                <a:gd name="connsiteX16" fmla="*/ 1000683 w 1193469"/>
                <a:gd name="connsiteY16" fmla="*/ 1866039 h 2378293"/>
                <a:gd name="connsiteX17" fmla="*/ 1061453 w 1193469"/>
                <a:gd name="connsiteY17" fmla="*/ 1916140 h 2378293"/>
                <a:gd name="connsiteX18" fmla="*/ 1100410 w 1193469"/>
                <a:gd name="connsiteY18" fmla="*/ 1983196 h 2378293"/>
                <a:gd name="connsiteX19" fmla="*/ 1193470 w 1193469"/>
                <a:gd name="connsiteY19" fmla="*/ 2378293 h 2378293"/>
                <a:gd name="connsiteX20" fmla="*/ 1099267 w 1193469"/>
                <a:gd name="connsiteY20" fmla="*/ 1977195 h 2378293"/>
                <a:gd name="connsiteX21" fmla="*/ 1056405 w 1193469"/>
                <a:gd name="connsiteY21" fmla="*/ 1910330 h 2378293"/>
                <a:gd name="connsiteX22" fmla="*/ 988587 w 1193469"/>
                <a:gd name="connsiteY22" fmla="*/ 1862610 h 2378293"/>
                <a:gd name="connsiteX23" fmla="*/ 898004 w 1193469"/>
                <a:gd name="connsiteY23" fmla="*/ 1900995 h 2378293"/>
                <a:gd name="connsiteX24" fmla="*/ 816089 w 1193469"/>
                <a:gd name="connsiteY24" fmla="*/ 1956431 h 2378293"/>
                <a:gd name="connsiteX25" fmla="*/ 655116 w 1193469"/>
                <a:gd name="connsiteY25" fmla="*/ 1873182 h 2378293"/>
                <a:gd name="connsiteX26" fmla="*/ 383178 w 1193469"/>
                <a:gd name="connsiteY26" fmla="*/ 1552000 h 2378293"/>
                <a:gd name="connsiteX27" fmla="*/ 269830 w 1193469"/>
                <a:gd name="connsiteY27" fmla="*/ 1513614 h 2378293"/>
                <a:gd name="connsiteX28" fmla="*/ 268592 w 1193469"/>
                <a:gd name="connsiteY28" fmla="*/ 1513233 h 2378293"/>
                <a:gd name="connsiteX29" fmla="*/ 197916 w 1193469"/>
                <a:gd name="connsiteY29" fmla="*/ 1491230 h 2378293"/>
                <a:gd name="connsiteX30" fmla="*/ 71520 w 1193469"/>
                <a:gd name="connsiteY30" fmla="*/ 1411125 h 2378293"/>
                <a:gd name="connsiteX31" fmla="*/ 18942 w 1193469"/>
                <a:gd name="connsiteY31" fmla="*/ 987929 h 2378293"/>
                <a:gd name="connsiteX32" fmla="*/ 23228 w 1193469"/>
                <a:gd name="connsiteY32" fmla="*/ 957544 h 2378293"/>
                <a:gd name="connsiteX33" fmla="*/ 137814 w 1193469"/>
                <a:gd name="connsiteY33" fmla="*/ 465102 h 2378293"/>
                <a:gd name="connsiteX34" fmla="*/ 115239 w 1193469"/>
                <a:gd name="connsiteY34" fmla="*/ 289651 h 2378293"/>
                <a:gd name="connsiteX35" fmla="*/ 91332 w 1193469"/>
                <a:gd name="connsiteY35" fmla="*/ 210308 h 2378293"/>
                <a:gd name="connsiteX36" fmla="*/ 90093 w 1193469"/>
                <a:gd name="connsiteY36" fmla="*/ 182876 h 2378293"/>
                <a:gd name="connsiteX37" fmla="*/ 132575 w 1193469"/>
                <a:gd name="connsiteY37" fmla="*/ 30571 h 2378293"/>
                <a:gd name="connsiteX38" fmla="*/ 257067 w 1193469"/>
                <a:gd name="connsiteY38" fmla="*/ 3615 h 2378293"/>
                <a:gd name="connsiteX39" fmla="*/ 508717 w 1193469"/>
                <a:gd name="connsiteY39" fmla="*/ 64671 h 2378293"/>
                <a:gd name="connsiteX40" fmla="*/ 831520 w 1193469"/>
                <a:gd name="connsiteY40" fmla="*/ 130488 h 2378293"/>
                <a:gd name="connsiteX41" fmla="*/ 970204 w 1193469"/>
                <a:gd name="connsiteY41" fmla="*/ 107724 h 2378293"/>
                <a:gd name="connsiteX42" fmla="*/ 968584 w 1193469"/>
                <a:gd name="connsiteY42" fmla="*/ 105819 h 2378293"/>
                <a:gd name="connsiteX43" fmla="*/ 509765 w 1193469"/>
                <a:gd name="connsiteY43" fmla="*/ 61718 h 23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93469" h="2378293">
                  <a:moveTo>
                    <a:pt x="509765" y="61718"/>
                  </a:moveTo>
                  <a:cubicBezTo>
                    <a:pt x="407276" y="24666"/>
                    <a:pt x="322408" y="4092"/>
                    <a:pt x="257353" y="567"/>
                  </a:cubicBezTo>
                  <a:cubicBezTo>
                    <a:pt x="201822" y="-2481"/>
                    <a:pt x="159340" y="6759"/>
                    <a:pt x="131146" y="28095"/>
                  </a:cubicBezTo>
                  <a:cubicBezTo>
                    <a:pt x="79711" y="66861"/>
                    <a:pt x="84474" y="136584"/>
                    <a:pt x="87617" y="182685"/>
                  </a:cubicBezTo>
                  <a:cubicBezTo>
                    <a:pt x="88379" y="193353"/>
                    <a:pt x="88951" y="202688"/>
                    <a:pt x="88760" y="209927"/>
                  </a:cubicBezTo>
                  <a:cubicBezTo>
                    <a:pt x="88093" y="236597"/>
                    <a:pt x="100190" y="262791"/>
                    <a:pt x="112954" y="290508"/>
                  </a:cubicBezTo>
                  <a:cubicBezTo>
                    <a:pt x="134385" y="336990"/>
                    <a:pt x="158674" y="389664"/>
                    <a:pt x="135433" y="463959"/>
                  </a:cubicBezTo>
                  <a:cubicBezTo>
                    <a:pt x="98856" y="580545"/>
                    <a:pt x="28086" y="884678"/>
                    <a:pt x="20751" y="956973"/>
                  </a:cubicBezTo>
                  <a:cubicBezTo>
                    <a:pt x="19989" y="964021"/>
                    <a:pt x="18466" y="974213"/>
                    <a:pt x="16465" y="987262"/>
                  </a:cubicBezTo>
                  <a:cubicBezTo>
                    <a:pt x="273" y="1129280"/>
                    <a:pt x="-27445" y="1290252"/>
                    <a:pt x="69520" y="1413030"/>
                  </a:cubicBezTo>
                  <a:cubicBezTo>
                    <a:pt x="101714" y="1449606"/>
                    <a:pt x="144386" y="1476847"/>
                    <a:pt x="197250" y="1493611"/>
                  </a:cubicBezTo>
                  <a:cubicBezTo>
                    <a:pt x="219157" y="1500564"/>
                    <a:pt x="242684" y="1507803"/>
                    <a:pt x="267639" y="1515614"/>
                  </a:cubicBezTo>
                  <a:lnTo>
                    <a:pt x="269164" y="1516090"/>
                  </a:lnTo>
                  <a:cubicBezTo>
                    <a:pt x="304120" y="1526949"/>
                    <a:pt x="342220" y="1538950"/>
                    <a:pt x="382416" y="1554381"/>
                  </a:cubicBezTo>
                  <a:cubicBezTo>
                    <a:pt x="527577" y="1617722"/>
                    <a:pt x="583012" y="1767550"/>
                    <a:pt x="666261" y="1895280"/>
                  </a:cubicBezTo>
                  <a:cubicBezTo>
                    <a:pt x="749509" y="2017391"/>
                    <a:pt x="854951" y="1939667"/>
                    <a:pt x="938199" y="1884232"/>
                  </a:cubicBezTo>
                  <a:cubicBezTo>
                    <a:pt x="954868" y="1873087"/>
                    <a:pt x="977062" y="1856514"/>
                    <a:pt x="1000683" y="1866039"/>
                  </a:cubicBezTo>
                  <a:cubicBezTo>
                    <a:pt x="1025448" y="1879278"/>
                    <a:pt x="1045261" y="1896233"/>
                    <a:pt x="1061453" y="1916140"/>
                  </a:cubicBezTo>
                  <a:cubicBezTo>
                    <a:pt x="1077646" y="1935952"/>
                    <a:pt x="1090219" y="1958622"/>
                    <a:pt x="1100410" y="1983196"/>
                  </a:cubicBezTo>
                  <a:cubicBezTo>
                    <a:pt x="1149083" y="2111879"/>
                    <a:pt x="1149083" y="2250658"/>
                    <a:pt x="1193470" y="2378293"/>
                  </a:cubicBezTo>
                  <a:cubicBezTo>
                    <a:pt x="1149083" y="2250658"/>
                    <a:pt x="1149083" y="2106354"/>
                    <a:pt x="1099267" y="1977195"/>
                  </a:cubicBezTo>
                  <a:cubicBezTo>
                    <a:pt x="1088218" y="1952430"/>
                    <a:pt x="1074312" y="1929761"/>
                    <a:pt x="1056405" y="1910330"/>
                  </a:cubicBezTo>
                  <a:cubicBezTo>
                    <a:pt x="1038403" y="1890899"/>
                    <a:pt x="1016305" y="1874611"/>
                    <a:pt x="988587" y="1862610"/>
                  </a:cubicBezTo>
                  <a:cubicBezTo>
                    <a:pt x="952297" y="1865086"/>
                    <a:pt x="924483" y="1881660"/>
                    <a:pt x="898004" y="1900995"/>
                  </a:cubicBezTo>
                  <a:cubicBezTo>
                    <a:pt x="871620" y="1920331"/>
                    <a:pt x="846664" y="1942525"/>
                    <a:pt x="816089" y="1956431"/>
                  </a:cubicBezTo>
                  <a:cubicBezTo>
                    <a:pt x="743985" y="1989768"/>
                    <a:pt x="693979" y="1923093"/>
                    <a:pt x="655116" y="1873182"/>
                  </a:cubicBezTo>
                  <a:cubicBezTo>
                    <a:pt x="571868" y="1751072"/>
                    <a:pt x="516337" y="1617913"/>
                    <a:pt x="383178" y="1552000"/>
                  </a:cubicBezTo>
                  <a:cubicBezTo>
                    <a:pt x="342982" y="1536474"/>
                    <a:pt x="304882" y="1524472"/>
                    <a:pt x="269830" y="1513614"/>
                  </a:cubicBezTo>
                  <a:lnTo>
                    <a:pt x="268592" y="1513233"/>
                  </a:lnTo>
                  <a:cubicBezTo>
                    <a:pt x="243541" y="1505422"/>
                    <a:pt x="219919" y="1498088"/>
                    <a:pt x="197916" y="1491230"/>
                  </a:cubicBezTo>
                  <a:cubicBezTo>
                    <a:pt x="145529" y="1474656"/>
                    <a:pt x="103333" y="1447415"/>
                    <a:pt x="71520" y="1411125"/>
                  </a:cubicBezTo>
                  <a:cubicBezTo>
                    <a:pt x="-22016" y="1290538"/>
                    <a:pt x="5702" y="1129566"/>
                    <a:pt x="18942" y="987929"/>
                  </a:cubicBezTo>
                  <a:cubicBezTo>
                    <a:pt x="20942" y="974880"/>
                    <a:pt x="22561" y="964688"/>
                    <a:pt x="23228" y="957544"/>
                  </a:cubicBezTo>
                  <a:cubicBezTo>
                    <a:pt x="30658" y="885345"/>
                    <a:pt x="101333" y="581592"/>
                    <a:pt x="137814" y="465102"/>
                  </a:cubicBezTo>
                  <a:cubicBezTo>
                    <a:pt x="161436" y="389854"/>
                    <a:pt x="136861" y="336609"/>
                    <a:pt x="115239" y="289651"/>
                  </a:cubicBezTo>
                  <a:cubicBezTo>
                    <a:pt x="102571" y="262219"/>
                    <a:pt x="90665" y="236311"/>
                    <a:pt x="91332" y="210308"/>
                  </a:cubicBezTo>
                  <a:cubicBezTo>
                    <a:pt x="91522" y="202878"/>
                    <a:pt x="90855" y="193639"/>
                    <a:pt x="90093" y="182876"/>
                  </a:cubicBezTo>
                  <a:cubicBezTo>
                    <a:pt x="86950" y="137346"/>
                    <a:pt x="82283" y="68481"/>
                    <a:pt x="132575" y="30571"/>
                  </a:cubicBezTo>
                  <a:cubicBezTo>
                    <a:pt x="160293" y="9616"/>
                    <a:pt x="202203" y="567"/>
                    <a:pt x="257067" y="3615"/>
                  </a:cubicBezTo>
                  <a:cubicBezTo>
                    <a:pt x="321837" y="7235"/>
                    <a:pt x="406514" y="27714"/>
                    <a:pt x="508717" y="64671"/>
                  </a:cubicBezTo>
                  <a:cubicBezTo>
                    <a:pt x="639877" y="112105"/>
                    <a:pt x="742556" y="132965"/>
                    <a:pt x="831520" y="130488"/>
                  </a:cubicBezTo>
                  <a:cubicBezTo>
                    <a:pt x="882288" y="129060"/>
                    <a:pt x="926293" y="120011"/>
                    <a:pt x="970204" y="107724"/>
                  </a:cubicBezTo>
                  <a:cubicBezTo>
                    <a:pt x="969632" y="107057"/>
                    <a:pt x="969061" y="106485"/>
                    <a:pt x="968584" y="105819"/>
                  </a:cubicBezTo>
                  <a:cubicBezTo>
                    <a:pt x="854094" y="137346"/>
                    <a:pt x="739603" y="144776"/>
                    <a:pt x="509765" y="617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2EEFB0B-5443-4B59-B860-4715C18AA444}"/>
                </a:ext>
              </a:extLst>
            </p:cNvPr>
            <p:cNvSpPr/>
            <p:nvPr/>
          </p:nvSpPr>
          <p:spPr>
            <a:xfrm>
              <a:off x="12223074" y="2581986"/>
              <a:ext cx="1167939" cy="2404992"/>
            </a:xfrm>
            <a:custGeom>
              <a:avLst/>
              <a:gdLst>
                <a:gd name="connsiteX0" fmla="*/ 321929 w 1167939"/>
                <a:gd name="connsiteY0" fmla="*/ 30981 h 2404992"/>
                <a:gd name="connsiteX1" fmla="*/ 249157 w 1167939"/>
                <a:gd name="connsiteY1" fmla="*/ 7074 h 2404992"/>
                <a:gd name="connsiteX2" fmla="*/ 123237 w 1167939"/>
                <a:gd name="connsiteY2" fmla="*/ 16694 h 2404992"/>
                <a:gd name="connsiteX3" fmla="*/ 78088 w 1167939"/>
                <a:gd name="connsiteY3" fmla="*/ 118135 h 2404992"/>
                <a:gd name="connsiteX4" fmla="*/ 115522 w 1167939"/>
                <a:gd name="connsiteY4" fmla="*/ 281298 h 2404992"/>
                <a:gd name="connsiteX5" fmla="*/ 113998 w 1167939"/>
                <a:gd name="connsiteY5" fmla="*/ 475989 h 2404992"/>
                <a:gd name="connsiteX6" fmla="*/ 15890 w 1167939"/>
                <a:gd name="connsiteY6" fmla="*/ 861371 h 2404992"/>
                <a:gd name="connsiteX7" fmla="*/ 2365 w 1167939"/>
                <a:gd name="connsiteY7" fmla="*/ 985482 h 2404992"/>
                <a:gd name="connsiteX8" fmla="*/ 841 w 1167939"/>
                <a:gd name="connsiteY8" fmla="*/ 1096257 h 2404992"/>
                <a:gd name="connsiteX9" fmla="*/ 44370 w 1167939"/>
                <a:gd name="connsiteY9" fmla="*/ 1295139 h 2404992"/>
                <a:gd name="connsiteX10" fmla="*/ 178291 w 1167939"/>
                <a:gd name="connsiteY10" fmla="*/ 1411630 h 2404992"/>
                <a:gd name="connsiteX11" fmla="*/ 231917 w 1167939"/>
                <a:gd name="connsiteY11" fmla="*/ 1427156 h 2404992"/>
                <a:gd name="connsiteX12" fmla="*/ 234013 w 1167939"/>
                <a:gd name="connsiteY12" fmla="*/ 1427823 h 2404992"/>
                <a:gd name="connsiteX13" fmla="*/ 640635 w 1167939"/>
                <a:gd name="connsiteY13" fmla="*/ 1789011 h 2404992"/>
                <a:gd name="connsiteX14" fmla="*/ 734932 w 1167939"/>
                <a:gd name="connsiteY14" fmla="*/ 1816728 h 2404992"/>
                <a:gd name="connsiteX15" fmla="*/ 858281 w 1167939"/>
                <a:gd name="connsiteY15" fmla="*/ 1752339 h 2404992"/>
                <a:gd name="connsiteX16" fmla="*/ 922289 w 1167939"/>
                <a:gd name="connsiteY16" fmla="*/ 1735861 h 2404992"/>
                <a:gd name="connsiteX17" fmla="*/ 981725 w 1167939"/>
                <a:gd name="connsiteY17" fmla="*/ 1777676 h 2404992"/>
                <a:gd name="connsiteX18" fmla="*/ 1024397 w 1167939"/>
                <a:gd name="connsiteY18" fmla="*/ 1832254 h 2404992"/>
                <a:gd name="connsiteX19" fmla="*/ 1167939 w 1167939"/>
                <a:gd name="connsiteY19" fmla="*/ 2404993 h 2404992"/>
                <a:gd name="connsiteX20" fmla="*/ 1023540 w 1167939"/>
                <a:gd name="connsiteY20" fmla="*/ 1824348 h 2404992"/>
                <a:gd name="connsiteX21" fmla="*/ 979344 w 1167939"/>
                <a:gd name="connsiteY21" fmla="*/ 1773675 h 2404992"/>
                <a:gd name="connsiteX22" fmla="*/ 918384 w 1167939"/>
                <a:gd name="connsiteY22" fmla="*/ 1739290 h 2404992"/>
                <a:gd name="connsiteX23" fmla="*/ 831897 w 1167939"/>
                <a:gd name="connsiteY23" fmla="*/ 1782248 h 2404992"/>
                <a:gd name="connsiteX24" fmla="*/ 407654 w 1167939"/>
                <a:gd name="connsiteY24" fmla="*/ 1511452 h 2404992"/>
                <a:gd name="connsiteX25" fmla="*/ 234870 w 1167939"/>
                <a:gd name="connsiteY25" fmla="*/ 1425156 h 2404992"/>
                <a:gd name="connsiteX26" fmla="*/ 179149 w 1167939"/>
                <a:gd name="connsiteY26" fmla="*/ 1409058 h 2404992"/>
                <a:gd name="connsiteX27" fmla="*/ 46846 w 1167939"/>
                <a:gd name="connsiteY27" fmla="*/ 1293901 h 2404992"/>
                <a:gd name="connsiteX28" fmla="*/ 3317 w 1167939"/>
                <a:gd name="connsiteY28" fmla="*/ 1082637 h 2404992"/>
                <a:gd name="connsiteX29" fmla="*/ 6460 w 1167939"/>
                <a:gd name="connsiteY29" fmla="*/ 968051 h 2404992"/>
                <a:gd name="connsiteX30" fmla="*/ 18652 w 1167939"/>
                <a:gd name="connsiteY30" fmla="*/ 861752 h 2404992"/>
                <a:gd name="connsiteX31" fmla="*/ 116665 w 1167939"/>
                <a:gd name="connsiteY31" fmla="*/ 476942 h 2404992"/>
                <a:gd name="connsiteX32" fmla="*/ 118094 w 1167939"/>
                <a:gd name="connsiteY32" fmla="*/ 280060 h 2404992"/>
                <a:gd name="connsiteX33" fmla="*/ 80946 w 1167939"/>
                <a:gd name="connsiteY33" fmla="*/ 118135 h 2404992"/>
                <a:gd name="connsiteX34" fmla="*/ 124761 w 1167939"/>
                <a:gd name="connsiteY34" fmla="*/ 18885 h 2404992"/>
                <a:gd name="connsiteX35" fmla="*/ 248586 w 1167939"/>
                <a:gd name="connsiteY35" fmla="*/ 9645 h 2404992"/>
                <a:gd name="connsiteX36" fmla="*/ 320976 w 1167939"/>
                <a:gd name="connsiteY36" fmla="*/ 33363 h 2404992"/>
                <a:gd name="connsiteX37" fmla="*/ 722074 w 1167939"/>
                <a:gd name="connsiteY37" fmla="*/ 129279 h 2404992"/>
                <a:gd name="connsiteX38" fmla="*/ 921241 w 1167939"/>
                <a:gd name="connsiteY38" fmla="*/ 98037 h 2404992"/>
                <a:gd name="connsiteX39" fmla="*/ 935243 w 1167939"/>
                <a:gd name="connsiteY39" fmla="*/ 93656 h 2404992"/>
                <a:gd name="connsiteX40" fmla="*/ 933433 w 1167939"/>
                <a:gd name="connsiteY40" fmla="*/ 91370 h 2404992"/>
                <a:gd name="connsiteX41" fmla="*/ 920384 w 1167939"/>
                <a:gd name="connsiteY41" fmla="*/ 95466 h 2404992"/>
                <a:gd name="connsiteX42" fmla="*/ 321929 w 1167939"/>
                <a:gd name="connsiteY42" fmla="*/ 30981 h 240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67939" h="2404992">
                  <a:moveTo>
                    <a:pt x="321929" y="30981"/>
                  </a:moveTo>
                  <a:cubicBezTo>
                    <a:pt x="321643" y="30791"/>
                    <a:pt x="289639" y="16218"/>
                    <a:pt x="249157" y="7074"/>
                  </a:cubicBezTo>
                  <a:cubicBezTo>
                    <a:pt x="211820" y="-1308"/>
                    <a:pt x="159718" y="-6452"/>
                    <a:pt x="123237" y="16694"/>
                  </a:cubicBezTo>
                  <a:cubicBezTo>
                    <a:pt x="93805" y="35363"/>
                    <a:pt x="78565" y="69462"/>
                    <a:pt x="78088" y="118135"/>
                  </a:cubicBezTo>
                  <a:cubicBezTo>
                    <a:pt x="77231" y="203098"/>
                    <a:pt x="97615" y="244627"/>
                    <a:pt x="115522" y="281298"/>
                  </a:cubicBezTo>
                  <a:cubicBezTo>
                    <a:pt x="138477" y="328257"/>
                    <a:pt x="156574" y="365404"/>
                    <a:pt x="113998" y="475989"/>
                  </a:cubicBezTo>
                  <a:cubicBezTo>
                    <a:pt x="83422" y="555428"/>
                    <a:pt x="39322" y="703923"/>
                    <a:pt x="15890" y="861371"/>
                  </a:cubicBezTo>
                  <a:cubicBezTo>
                    <a:pt x="9413" y="904805"/>
                    <a:pt x="4937" y="946239"/>
                    <a:pt x="2365" y="985482"/>
                  </a:cubicBezTo>
                  <a:cubicBezTo>
                    <a:pt x="-112" y="1024725"/>
                    <a:pt x="-683" y="1061682"/>
                    <a:pt x="841" y="1096257"/>
                  </a:cubicBezTo>
                  <a:cubicBezTo>
                    <a:pt x="4270" y="1177410"/>
                    <a:pt x="18938" y="1244466"/>
                    <a:pt x="44370" y="1295139"/>
                  </a:cubicBezTo>
                  <a:cubicBezTo>
                    <a:pt x="74183" y="1355242"/>
                    <a:pt x="119237" y="1394485"/>
                    <a:pt x="178291" y="1411630"/>
                  </a:cubicBezTo>
                  <a:cubicBezTo>
                    <a:pt x="196294" y="1416869"/>
                    <a:pt x="214105" y="1422012"/>
                    <a:pt x="231917" y="1427156"/>
                  </a:cubicBezTo>
                  <a:lnTo>
                    <a:pt x="234013" y="1427823"/>
                  </a:lnTo>
                  <a:cubicBezTo>
                    <a:pt x="429752" y="1461541"/>
                    <a:pt x="513000" y="1655756"/>
                    <a:pt x="640635" y="1789011"/>
                  </a:cubicBezTo>
                  <a:cubicBezTo>
                    <a:pt x="668353" y="1811204"/>
                    <a:pt x="701690" y="1827873"/>
                    <a:pt x="734932" y="1816728"/>
                  </a:cubicBezTo>
                  <a:cubicBezTo>
                    <a:pt x="776557" y="1802822"/>
                    <a:pt x="816752" y="1772342"/>
                    <a:pt x="858281" y="1752339"/>
                  </a:cubicBezTo>
                  <a:cubicBezTo>
                    <a:pt x="879046" y="1742338"/>
                    <a:pt x="900001" y="1735004"/>
                    <a:pt x="922289" y="1735861"/>
                  </a:cubicBezTo>
                  <a:cubicBezTo>
                    <a:pt x="945340" y="1747386"/>
                    <a:pt x="964961" y="1761483"/>
                    <a:pt x="981725" y="1777676"/>
                  </a:cubicBezTo>
                  <a:cubicBezTo>
                    <a:pt x="998489" y="1793964"/>
                    <a:pt x="1012491" y="1812252"/>
                    <a:pt x="1024397" y="1832254"/>
                  </a:cubicBezTo>
                  <a:cubicBezTo>
                    <a:pt x="1112408" y="2010943"/>
                    <a:pt x="1101359" y="2216302"/>
                    <a:pt x="1167939" y="2404993"/>
                  </a:cubicBezTo>
                  <a:cubicBezTo>
                    <a:pt x="1101359" y="2216302"/>
                    <a:pt x="1112408" y="2005419"/>
                    <a:pt x="1023540" y="1824348"/>
                  </a:cubicBezTo>
                  <a:cubicBezTo>
                    <a:pt x="1011157" y="1805203"/>
                    <a:pt x="996680" y="1788058"/>
                    <a:pt x="979344" y="1773675"/>
                  </a:cubicBezTo>
                  <a:cubicBezTo>
                    <a:pt x="962008" y="1759293"/>
                    <a:pt x="941911" y="1747577"/>
                    <a:pt x="918384" y="1739290"/>
                  </a:cubicBezTo>
                  <a:cubicBezTo>
                    <a:pt x="887809" y="1759102"/>
                    <a:pt x="859043" y="1773199"/>
                    <a:pt x="831897" y="1782248"/>
                  </a:cubicBezTo>
                  <a:cubicBezTo>
                    <a:pt x="641969" y="1845303"/>
                    <a:pt x="529097" y="1657089"/>
                    <a:pt x="407654" y="1511452"/>
                  </a:cubicBezTo>
                  <a:cubicBezTo>
                    <a:pt x="368791" y="1455921"/>
                    <a:pt x="296687" y="1444872"/>
                    <a:pt x="234870" y="1425156"/>
                  </a:cubicBezTo>
                  <a:cubicBezTo>
                    <a:pt x="216391" y="1419822"/>
                    <a:pt x="197818" y="1414392"/>
                    <a:pt x="179149" y="1409058"/>
                  </a:cubicBezTo>
                  <a:cubicBezTo>
                    <a:pt x="120856" y="1392104"/>
                    <a:pt x="76374" y="1353337"/>
                    <a:pt x="46846" y="1293901"/>
                  </a:cubicBezTo>
                  <a:cubicBezTo>
                    <a:pt x="17319" y="1234941"/>
                    <a:pt x="5413" y="1159599"/>
                    <a:pt x="3317" y="1082637"/>
                  </a:cubicBezTo>
                  <a:cubicBezTo>
                    <a:pt x="2269" y="1044251"/>
                    <a:pt x="3603" y="1005484"/>
                    <a:pt x="6460" y="968051"/>
                  </a:cubicBezTo>
                  <a:cubicBezTo>
                    <a:pt x="9318" y="930618"/>
                    <a:pt x="13700" y="894613"/>
                    <a:pt x="18652" y="861752"/>
                  </a:cubicBezTo>
                  <a:cubicBezTo>
                    <a:pt x="42084" y="704589"/>
                    <a:pt x="86089" y="556190"/>
                    <a:pt x="116665" y="476942"/>
                  </a:cubicBezTo>
                  <a:cubicBezTo>
                    <a:pt x="159718" y="365309"/>
                    <a:pt x="141335" y="327685"/>
                    <a:pt x="118094" y="280060"/>
                  </a:cubicBezTo>
                  <a:cubicBezTo>
                    <a:pt x="100282" y="243675"/>
                    <a:pt x="80089" y="202431"/>
                    <a:pt x="80946" y="118135"/>
                  </a:cubicBezTo>
                  <a:cubicBezTo>
                    <a:pt x="81422" y="70415"/>
                    <a:pt x="96186" y="37077"/>
                    <a:pt x="124761" y="18885"/>
                  </a:cubicBezTo>
                  <a:cubicBezTo>
                    <a:pt x="160480" y="-3785"/>
                    <a:pt x="211820" y="1359"/>
                    <a:pt x="248586" y="9645"/>
                  </a:cubicBezTo>
                  <a:cubicBezTo>
                    <a:pt x="286972" y="18313"/>
                    <a:pt x="317452" y="31839"/>
                    <a:pt x="320976" y="33363"/>
                  </a:cubicBezTo>
                  <a:cubicBezTo>
                    <a:pt x="523763" y="95370"/>
                    <a:pt x="639968" y="123088"/>
                    <a:pt x="722074" y="129279"/>
                  </a:cubicBezTo>
                  <a:cubicBezTo>
                    <a:pt x="803608" y="135375"/>
                    <a:pt x="850375" y="120516"/>
                    <a:pt x="921241" y="98037"/>
                  </a:cubicBezTo>
                  <a:cubicBezTo>
                    <a:pt x="925718" y="96609"/>
                    <a:pt x="930576" y="95085"/>
                    <a:pt x="935243" y="93656"/>
                  </a:cubicBezTo>
                  <a:cubicBezTo>
                    <a:pt x="934672" y="92894"/>
                    <a:pt x="934005" y="92132"/>
                    <a:pt x="933433" y="91370"/>
                  </a:cubicBezTo>
                  <a:cubicBezTo>
                    <a:pt x="929052" y="92703"/>
                    <a:pt x="924575" y="94132"/>
                    <a:pt x="920384" y="95466"/>
                  </a:cubicBezTo>
                  <a:cubicBezTo>
                    <a:pt x="782272" y="139471"/>
                    <a:pt x="730551" y="155854"/>
                    <a:pt x="321929" y="309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E4E56C1-E61C-451F-A092-56E243C89217}"/>
                </a:ext>
              </a:extLst>
            </p:cNvPr>
            <p:cNvSpPr/>
            <p:nvPr/>
          </p:nvSpPr>
          <p:spPr>
            <a:xfrm>
              <a:off x="12260729" y="2638328"/>
              <a:ext cx="1147047" cy="2376653"/>
            </a:xfrm>
            <a:custGeom>
              <a:avLst/>
              <a:gdLst>
                <a:gd name="connsiteX0" fmla="*/ 336756 w 1147047"/>
                <a:gd name="connsiteY0" fmla="*/ 32456 h 2376653"/>
                <a:gd name="connsiteX1" fmla="*/ 260556 w 1147047"/>
                <a:gd name="connsiteY1" fmla="*/ 7120 h 2376653"/>
                <a:gd name="connsiteX2" fmla="*/ 129683 w 1147047"/>
                <a:gd name="connsiteY2" fmla="*/ 19693 h 2376653"/>
                <a:gd name="connsiteX3" fmla="*/ 89964 w 1147047"/>
                <a:gd name="connsiteY3" fmla="*/ 153233 h 2376653"/>
                <a:gd name="connsiteX4" fmla="*/ 134445 w 1147047"/>
                <a:gd name="connsiteY4" fmla="*/ 300585 h 2376653"/>
                <a:gd name="connsiteX5" fmla="*/ 112823 w 1147047"/>
                <a:gd name="connsiteY5" fmla="*/ 460510 h 2376653"/>
                <a:gd name="connsiteX6" fmla="*/ 92345 w 1147047"/>
                <a:gd name="connsiteY6" fmla="*/ 530995 h 2376653"/>
                <a:gd name="connsiteX7" fmla="*/ 16621 w 1147047"/>
                <a:gd name="connsiteY7" fmla="*/ 1132308 h 2376653"/>
                <a:gd name="connsiteX8" fmla="*/ 155495 w 1147047"/>
                <a:gd name="connsiteY8" fmla="*/ 1318998 h 2376653"/>
                <a:gd name="connsiteX9" fmla="*/ 262556 w 1147047"/>
                <a:gd name="connsiteY9" fmla="*/ 1362623 h 2376653"/>
                <a:gd name="connsiteX10" fmla="*/ 619649 w 1147047"/>
                <a:gd name="connsiteY10" fmla="*/ 1643991 h 2376653"/>
                <a:gd name="connsiteX11" fmla="*/ 697373 w 1147047"/>
                <a:gd name="connsiteY11" fmla="*/ 1660660 h 2376653"/>
                <a:gd name="connsiteX12" fmla="*/ 763952 w 1147047"/>
                <a:gd name="connsiteY12" fmla="*/ 1639133 h 2376653"/>
                <a:gd name="connsiteX13" fmla="*/ 830247 w 1147047"/>
                <a:gd name="connsiteY13" fmla="*/ 1613321 h 2376653"/>
                <a:gd name="connsiteX14" fmla="*/ 914066 w 1147047"/>
                <a:gd name="connsiteY14" fmla="*/ 1634752 h 2376653"/>
                <a:gd name="connsiteX15" fmla="*/ 973502 w 1147047"/>
                <a:gd name="connsiteY15" fmla="*/ 1683996 h 2376653"/>
                <a:gd name="connsiteX16" fmla="*/ 1147048 w 1147047"/>
                <a:gd name="connsiteY16" fmla="*/ 2376654 h 2376653"/>
                <a:gd name="connsiteX17" fmla="*/ 972931 w 1147047"/>
                <a:gd name="connsiteY17" fmla="*/ 1670280 h 2376653"/>
                <a:gd name="connsiteX18" fmla="*/ 912161 w 1147047"/>
                <a:gd name="connsiteY18" fmla="*/ 1621322 h 2376653"/>
                <a:gd name="connsiteX19" fmla="*/ 827008 w 1147047"/>
                <a:gd name="connsiteY19" fmla="*/ 1601033 h 2376653"/>
                <a:gd name="connsiteX20" fmla="*/ 753189 w 1147047"/>
                <a:gd name="connsiteY20" fmla="*/ 1624941 h 2376653"/>
                <a:gd name="connsiteX21" fmla="*/ 680799 w 1147047"/>
                <a:gd name="connsiteY21" fmla="*/ 1638467 h 2376653"/>
                <a:gd name="connsiteX22" fmla="*/ 536495 w 1147047"/>
                <a:gd name="connsiteY22" fmla="*/ 1566362 h 2376653"/>
                <a:gd name="connsiteX23" fmla="*/ 267700 w 1147047"/>
                <a:gd name="connsiteY23" fmla="*/ 1352431 h 2376653"/>
                <a:gd name="connsiteX24" fmla="*/ 162925 w 1147047"/>
                <a:gd name="connsiteY24" fmla="*/ 1310045 h 2376653"/>
                <a:gd name="connsiteX25" fmla="*/ 27670 w 1147047"/>
                <a:gd name="connsiteY25" fmla="*/ 1129736 h 2376653"/>
                <a:gd name="connsiteX26" fmla="*/ 103298 w 1147047"/>
                <a:gd name="connsiteY26" fmla="*/ 534233 h 2376653"/>
                <a:gd name="connsiteX27" fmla="*/ 123777 w 1147047"/>
                <a:gd name="connsiteY27" fmla="*/ 463748 h 2376653"/>
                <a:gd name="connsiteX28" fmla="*/ 143399 w 1147047"/>
                <a:gd name="connsiteY28" fmla="*/ 293822 h 2376653"/>
                <a:gd name="connsiteX29" fmla="*/ 101298 w 1147047"/>
                <a:gd name="connsiteY29" fmla="*/ 152281 h 2376653"/>
                <a:gd name="connsiteX30" fmla="*/ 136445 w 1147047"/>
                <a:gd name="connsiteY30" fmla="*/ 29027 h 2376653"/>
                <a:gd name="connsiteX31" fmla="*/ 332375 w 1147047"/>
                <a:gd name="connsiteY31" fmla="*/ 42934 h 2376653"/>
                <a:gd name="connsiteX32" fmla="*/ 332660 w 1147047"/>
                <a:gd name="connsiteY32" fmla="*/ 43029 h 2376653"/>
                <a:gd name="connsiteX33" fmla="*/ 742140 w 1147047"/>
                <a:gd name="connsiteY33" fmla="*/ 127040 h 2376653"/>
                <a:gd name="connsiteX34" fmla="*/ 932545 w 1147047"/>
                <a:gd name="connsiteY34" fmla="*/ 82939 h 2376653"/>
                <a:gd name="connsiteX35" fmla="*/ 925973 w 1147047"/>
                <a:gd name="connsiteY35" fmla="*/ 73604 h 2376653"/>
                <a:gd name="connsiteX36" fmla="*/ 336756 w 1147047"/>
                <a:gd name="connsiteY36" fmla="*/ 32456 h 23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7047" h="2376653">
                  <a:moveTo>
                    <a:pt x="336756" y="32456"/>
                  </a:moveTo>
                  <a:cubicBezTo>
                    <a:pt x="334184" y="31313"/>
                    <a:pt x="301037" y="16264"/>
                    <a:pt x="260556" y="7120"/>
                  </a:cubicBezTo>
                  <a:cubicBezTo>
                    <a:pt x="221218" y="-1738"/>
                    <a:pt x="166640" y="-6787"/>
                    <a:pt x="129683" y="19693"/>
                  </a:cubicBezTo>
                  <a:cubicBezTo>
                    <a:pt x="96250" y="43696"/>
                    <a:pt x="82820" y="88654"/>
                    <a:pt x="89964" y="153233"/>
                  </a:cubicBezTo>
                  <a:cubicBezTo>
                    <a:pt x="101679" y="259437"/>
                    <a:pt x="121396" y="284202"/>
                    <a:pt x="134445" y="300585"/>
                  </a:cubicBezTo>
                  <a:cubicBezTo>
                    <a:pt x="148828" y="318683"/>
                    <a:pt x="152257" y="322969"/>
                    <a:pt x="112823" y="460510"/>
                  </a:cubicBezTo>
                  <a:cubicBezTo>
                    <a:pt x="106061" y="484227"/>
                    <a:pt x="99107" y="507944"/>
                    <a:pt x="92345" y="530995"/>
                  </a:cubicBezTo>
                  <a:cubicBezTo>
                    <a:pt x="27194" y="754261"/>
                    <a:pt x="-29099" y="947142"/>
                    <a:pt x="16621" y="1132308"/>
                  </a:cubicBezTo>
                  <a:cubicBezTo>
                    <a:pt x="39957" y="1226606"/>
                    <a:pt x="90344" y="1282327"/>
                    <a:pt x="155495" y="1318998"/>
                  </a:cubicBezTo>
                  <a:cubicBezTo>
                    <a:pt x="188071" y="1337381"/>
                    <a:pt x="224266" y="1351002"/>
                    <a:pt x="262556" y="1362623"/>
                  </a:cubicBezTo>
                  <a:cubicBezTo>
                    <a:pt x="425339" y="1399865"/>
                    <a:pt x="480869" y="1566362"/>
                    <a:pt x="619649" y="1643991"/>
                  </a:cubicBezTo>
                  <a:cubicBezTo>
                    <a:pt x="641842" y="1655135"/>
                    <a:pt x="669560" y="1666184"/>
                    <a:pt x="697373" y="1660660"/>
                  </a:cubicBezTo>
                  <a:cubicBezTo>
                    <a:pt x="719566" y="1656469"/>
                    <a:pt x="741759" y="1648182"/>
                    <a:pt x="763952" y="1639133"/>
                  </a:cubicBezTo>
                  <a:cubicBezTo>
                    <a:pt x="786050" y="1630085"/>
                    <a:pt x="808244" y="1620369"/>
                    <a:pt x="830247" y="1613321"/>
                  </a:cubicBezTo>
                  <a:cubicBezTo>
                    <a:pt x="862917" y="1615035"/>
                    <a:pt x="890540" y="1622560"/>
                    <a:pt x="914066" y="1634752"/>
                  </a:cubicBezTo>
                  <a:cubicBezTo>
                    <a:pt x="937593" y="1646944"/>
                    <a:pt x="957119" y="1663708"/>
                    <a:pt x="973502" y="1683996"/>
                  </a:cubicBezTo>
                  <a:cubicBezTo>
                    <a:pt x="1085993" y="1893737"/>
                    <a:pt x="1069324" y="2149102"/>
                    <a:pt x="1147048" y="2376654"/>
                  </a:cubicBezTo>
                  <a:cubicBezTo>
                    <a:pt x="1069324" y="2149102"/>
                    <a:pt x="1097137" y="1888212"/>
                    <a:pt x="972931" y="1670280"/>
                  </a:cubicBezTo>
                  <a:cubicBezTo>
                    <a:pt x="956167" y="1649992"/>
                    <a:pt x="936165" y="1633228"/>
                    <a:pt x="912161" y="1621322"/>
                  </a:cubicBezTo>
                  <a:cubicBezTo>
                    <a:pt x="888158" y="1609415"/>
                    <a:pt x="860155" y="1602272"/>
                    <a:pt x="827008" y="1601033"/>
                  </a:cubicBezTo>
                  <a:cubicBezTo>
                    <a:pt x="802433" y="1607987"/>
                    <a:pt x="777668" y="1617321"/>
                    <a:pt x="753189" y="1624941"/>
                  </a:cubicBezTo>
                  <a:cubicBezTo>
                    <a:pt x="728710" y="1632561"/>
                    <a:pt x="704421" y="1638467"/>
                    <a:pt x="680799" y="1638467"/>
                  </a:cubicBezTo>
                  <a:cubicBezTo>
                    <a:pt x="625268" y="1643991"/>
                    <a:pt x="575357" y="1605129"/>
                    <a:pt x="536495" y="1566362"/>
                  </a:cubicBezTo>
                  <a:cubicBezTo>
                    <a:pt x="458772" y="1477589"/>
                    <a:pt x="381143" y="1388721"/>
                    <a:pt x="267700" y="1352431"/>
                  </a:cubicBezTo>
                  <a:cubicBezTo>
                    <a:pt x="230172" y="1341096"/>
                    <a:pt x="194739" y="1327761"/>
                    <a:pt x="162925" y="1310045"/>
                  </a:cubicBezTo>
                  <a:cubicBezTo>
                    <a:pt x="99298" y="1274516"/>
                    <a:pt x="50054" y="1220605"/>
                    <a:pt x="27670" y="1129736"/>
                  </a:cubicBezTo>
                  <a:cubicBezTo>
                    <a:pt x="-17383" y="947523"/>
                    <a:pt x="38528" y="755975"/>
                    <a:pt x="103298" y="534233"/>
                  </a:cubicBezTo>
                  <a:cubicBezTo>
                    <a:pt x="109966" y="511278"/>
                    <a:pt x="116919" y="487561"/>
                    <a:pt x="123777" y="463748"/>
                  </a:cubicBezTo>
                  <a:cubicBezTo>
                    <a:pt x="163592" y="325064"/>
                    <a:pt x="161496" y="316397"/>
                    <a:pt x="143399" y="293822"/>
                  </a:cubicBezTo>
                  <a:cubicBezTo>
                    <a:pt x="131111" y="278487"/>
                    <a:pt x="112633" y="255246"/>
                    <a:pt x="101298" y="152281"/>
                  </a:cubicBezTo>
                  <a:cubicBezTo>
                    <a:pt x="94631" y="91892"/>
                    <a:pt x="106442" y="50459"/>
                    <a:pt x="136445" y="29027"/>
                  </a:cubicBezTo>
                  <a:cubicBezTo>
                    <a:pt x="201215" y="-17359"/>
                    <a:pt x="331136" y="42267"/>
                    <a:pt x="332375" y="42934"/>
                  </a:cubicBezTo>
                  <a:lnTo>
                    <a:pt x="332660" y="43029"/>
                  </a:lnTo>
                  <a:cubicBezTo>
                    <a:pt x="487632" y="103894"/>
                    <a:pt x="625364" y="132183"/>
                    <a:pt x="742140" y="127040"/>
                  </a:cubicBezTo>
                  <a:cubicBezTo>
                    <a:pt x="835581" y="122944"/>
                    <a:pt x="895398" y="98750"/>
                    <a:pt x="932545" y="82939"/>
                  </a:cubicBezTo>
                  <a:cubicBezTo>
                    <a:pt x="930259" y="79891"/>
                    <a:pt x="928259" y="76652"/>
                    <a:pt x="925973" y="73604"/>
                  </a:cubicBezTo>
                  <a:cubicBezTo>
                    <a:pt x="850630" y="105227"/>
                    <a:pt x="682704" y="168283"/>
                    <a:pt x="336756" y="32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9EE3FD7-A459-4CED-8FCC-DF3D5D29E981}"/>
                </a:ext>
              </a:extLst>
            </p:cNvPr>
            <p:cNvSpPr/>
            <p:nvPr/>
          </p:nvSpPr>
          <p:spPr>
            <a:xfrm>
              <a:off x="12326515" y="2700490"/>
              <a:ext cx="1120029" cy="2347829"/>
            </a:xfrm>
            <a:custGeom>
              <a:avLst/>
              <a:gdLst>
                <a:gd name="connsiteX0" fmla="*/ 282877 w 1120029"/>
                <a:gd name="connsiteY0" fmla="*/ 38493 h 2347829"/>
                <a:gd name="connsiteX1" fmla="*/ 106188 w 1120029"/>
                <a:gd name="connsiteY1" fmla="*/ 14395 h 2347829"/>
                <a:gd name="connsiteX2" fmla="*/ 114094 w 1120029"/>
                <a:gd name="connsiteY2" fmla="*/ 220516 h 2347829"/>
                <a:gd name="connsiteX3" fmla="*/ 120095 w 1120029"/>
                <a:gd name="connsiteY3" fmla="*/ 442067 h 2347829"/>
                <a:gd name="connsiteX4" fmla="*/ 52277 w 1120029"/>
                <a:gd name="connsiteY4" fmla="*/ 626948 h 2347829"/>
                <a:gd name="connsiteX5" fmla="*/ 556 w 1120029"/>
                <a:gd name="connsiteY5" fmla="*/ 902030 h 2347829"/>
                <a:gd name="connsiteX6" fmla="*/ 39799 w 1120029"/>
                <a:gd name="connsiteY6" fmla="*/ 1110246 h 2347829"/>
                <a:gd name="connsiteX7" fmla="*/ 169149 w 1120029"/>
                <a:gd name="connsiteY7" fmla="*/ 1205115 h 2347829"/>
                <a:gd name="connsiteX8" fmla="*/ 520621 w 1120029"/>
                <a:gd name="connsiteY8" fmla="*/ 1437430 h 2347829"/>
                <a:gd name="connsiteX9" fmla="*/ 587201 w 1120029"/>
                <a:gd name="connsiteY9" fmla="*/ 1470767 h 2347829"/>
                <a:gd name="connsiteX10" fmla="*/ 731029 w 1120029"/>
                <a:gd name="connsiteY10" fmla="*/ 1444669 h 2347829"/>
                <a:gd name="connsiteX11" fmla="*/ 801418 w 1120029"/>
                <a:gd name="connsiteY11" fmla="*/ 1431239 h 2347829"/>
                <a:gd name="connsiteX12" fmla="*/ 894192 w 1120029"/>
                <a:gd name="connsiteY12" fmla="*/ 1483245 h 2347829"/>
                <a:gd name="connsiteX13" fmla="*/ 924577 w 1120029"/>
                <a:gd name="connsiteY13" fmla="*/ 1528870 h 2347829"/>
                <a:gd name="connsiteX14" fmla="*/ 959057 w 1120029"/>
                <a:gd name="connsiteY14" fmla="*/ 1604117 h 2347829"/>
                <a:gd name="connsiteX15" fmla="*/ 1120030 w 1120029"/>
                <a:gd name="connsiteY15" fmla="*/ 2347829 h 2347829"/>
                <a:gd name="connsiteX16" fmla="*/ 959057 w 1120029"/>
                <a:gd name="connsiteY16" fmla="*/ 1620786 h 2347829"/>
                <a:gd name="connsiteX17" fmla="*/ 918957 w 1120029"/>
                <a:gd name="connsiteY17" fmla="*/ 1514582 h 2347829"/>
                <a:gd name="connsiteX18" fmla="*/ 879999 w 1120029"/>
                <a:gd name="connsiteY18" fmla="*/ 1463528 h 2347829"/>
                <a:gd name="connsiteX19" fmla="*/ 826660 w 1120029"/>
                <a:gd name="connsiteY19" fmla="*/ 1425143 h 2347829"/>
                <a:gd name="connsiteX20" fmla="*/ 757794 w 1120029"/>
                <a:gd name="connsiteY20" fmla="*/ 1427048 h 2347829"/>
                <a:gd name="connsiteX21" fmla="*/ 565008 w 1120029"/>
                <a:gd name="connsiteY21" fmla="*/ 1454384 h 2347829"/>
                <a:gd name="connsiteX22" fmla="*/ 169911 w 1120029"/>
                <a:gd name="connsiteY22" fmla="*/ 1202353 h 2347829"/>
                <a:gd name="connsiteX23" fmla="*/ 42657 w 1120029"/>
                <a:gd name="connsiteY23" fmla="*/ 1109008 h 2347829"/>
                <a:gd name="connsiteX24" fmla="*/ 3795 w 1120029"/>
                <a:gd name="connsiteY24" fmla="*/ 902506 h 2347829"/>
                <a:gd name="connsiteX25" fmla="*/ 55325 w 1120029"/>
                <a:gd name="connsiteY25" fmla="*/ 628186 h 2347829"/>
                <a:gd name="connsiteX26" fmla="*/ 122953 w 1120029"/>
                <a:gd name="connsiteY26" fmla="*/ 443687 h 2347829"/>
                <a:gd name="connsiteX27" fmla="*/ 117142 w 1120029"/>
                <a:gd name="connsiteY27" fmla="*/ 219944 h 2347829"/>
                <a:gd name="connsiteX28" fmla="*/ 108379 w 1120029"/>
                <a:gd name="connsiteY28" fmla="*/ 17157 h 2347829"/>
                <a:gd name="connsiteX29" fmla="*/ 281639 w 1120029"/>
                <a:gd name="connsiteY29" fmla="*/ 41827 h 2347829"/>
                <a:gd name="connsiteX30" fmla="*/ 611490 w 1120029"/>
                <a:gd name="connsiteY30" fmla="*/ 115646 h 2347829"/>
                <a:gd name="connsiteX31" fmla="*/ 905146 w 1120029"/>
                <a:gd name="connsiteY31" fmla="*/ 74974 h 2347829"/>
                <a:gd name="connsiteX32" fmla="*/ 903240 w 1120029"/>
                <a:gd name="connsiteY32" fmla="*/ 72212 h 2347829"/>
                <a:gd name="connsiteX33" fmla="*/ 282877 w 1120029"/>
                <a:gd name="connsiteY33" fmla="*/ 38493 h 23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20029" h="2347829">
                  <a:moveTo>
                    <a:pt x="282877" y="38493"/>
                  </a:moveTo>
                  <a:cubicBezTo>
                    <a:pt x="192390" y="-2941"/>
                    <a:pt x="134668" y="-10846"/>
                    <a:pt x="106188" y="14395"/>
                  </a:cubicBezTo>
                  <a:cubicBezTo>
                    <a:pt x="75328" y="41732"/>
                    <a:pt x="77804" y="107264"/>
                    <a:pt x="114094" y="220516"/>
                  </a:cubicBezTo>
                  <a:cubicBezTo>
                    <a:pt x="157338" y="355485"/>
                    <a:pt x="153052" y="365391"/>
                    <a:pt x="120095" y="442067"/>
                  </a:cubicBezTo>
                  <a:cubicBezTo>
                    <a:pt x="103426" y="480929"/>
                    <a:pt x="80566" y="534079"/>
                    <a:pt x="52277" y="626948"/>
                  </a:cubicBezTo>
                  <a:cubicBezTo>
                    <a:pt x="21226" y="729246"/>
                    <a:pt x="3890" y="821734"/>
                    <a:pt x="556" y="902030"/>
                  </a:cubicBezTo>
                  <a:cubicBezTo>
                    <a:pt x="-2968" y="988802"/>
                    <a:pt x="10272" y="1058811"/>
                    <a:pt x="39799" y="1110246"/>
                  </a:cubicBezTo>
                  <a:cubicBezTo>
                    <a:pt x="68279" y="1159586"/>
                    <a:pt x="111713" y="1191590"/>
                    <a:pt x="169149" y="1205115"/>
                  </a:cubicBezTo>
                  <a:cubicBezTo>
                    <a:pt x="320787" y="1226546"/>
                    <a:pt x="398511" y="1354181"/>
                    <a:pt x="520621" y="1437430"/>
                  </a:cubicBezTo>
                  <a:cubicBezTo>
                    <a:pt x="542814" y="1454099"/>
                    <a:pt x="565008" y="1465148"/>
                    <a:pt x="587201" y="1470767"/>
                  </a:cubicBezTo>
                  <a:cubicBezTo>
                    <a:pt x="637112" y="1479054"/>
                    <a:pt x="684356" y="1459623"/>
                    <a:pt x="731029" y="1444669"/>
                  </a:cubicBezTo>
                  <a:cubicBezTo>
                    <a:pt x="754460" y="1437144"/>
                    <a:pt x="777701" y="1430762"/>
                    <a:pt x="801418" y="1431239"/>
                  </a:cubicBezTo>
                  <a:cubicBezTo>
                    <a:pt x="841423" y="1434382"/>
                    <a:pt x="871046" y="1455432"/>
                    <a:pt x="894192" y="1483245"/>
                  </a:cubicBezTo>
                  <a:cubicBezTo>
                    <a:pt x="905812" y="1497152"/>
                    <a:pt x="915718" y="1512868"/>
                    <a:pt x="924577" y="1528870"/>
                  </a:cubicBezTo>
                  <a:cubicBezTo>
                    <a:pt x="936864" y="1554111"/>
                    <a:pt x="947913" y="1576304"/>
                    <a:pt x="959057" y="1604117"/>
                  </a:cubicBezTo>
                  <a:cubicBezTo>
                    <a:pt x="1025637" y="1853863"/>
                    <a:pt x="1031161" y="2109133"/>
                    <a:pt x="1120030" y="2347829"/>
                  </a:cubicBezTo>
                  <a:cubicBezTo>
                    <a:pt x="1036781" y="2114753"/>
                    <a:pt x="1025732" y="1865007"/>
                    <a:pt x="959057" y="1620786"/>
                  </a:cubicBezTo>
                  <a:cubicBezTo>
                    <a:pt x="953532" y="1587449"/>
                    <a:pt x="942388" y="1548682"/>
                    <a:pt x="918957" y="1514582"/>
                  </a:cubicBezTo>
                  <a:cubicBezTo>
                    <a:pt x="907908" y="1496104"/>
                    <a:pt x="895144" y="1478768"/>
                    <a:pt x="879999" y="1463528"/>
                  </a:cubicBezTo>
                  <a:cubicBezTo>
                    <a:pt x="864855" y="1448288"/>
                    <a:pt x="847329" y="1435239"/>
                    <a:pt x="826660" y="1425143"/>
                  </a:cubicBezTo>
                  <a:cubicBezTo>
                    <a:pt x="802371" y="1418761"/>
                    <a:pt x="779701" y="1421428"/>
                    <a:pt x="757794" y="1427048"/>
                  </a:cubicBezTo>
                  <a:cubicBezTo>
                    <a:pt x="691976" y="1444002"/>
                    <a:pt x="631587" y="1483531"/>
                    <a:pt x="565008" y="1454384"/>
                  </a:cubicBezTo>
                  <a:cubicBezTo>
                    <a:pt x="420704" y="1387805"/>
                    <a:pt x="342980" y="1221308"/>
                    <a:pt x="169911" y="1202353"/>
                  </a:cubicBezTo>
                  <a:cubicBezTo>
                    <a:pt x="113428" y="1189018"/>
                    <a:pt x="70565" y="1157585"/>
                    <a:pt x="42657" y="1109008"/>
                  </a:cubicBezTo>
                  <a:cubicBezTo>
                    <a:pt x="13415" y="1058144"/>
                    <a:pt x="270" y="988612"/>
                    <a:pt x="3795" y="902506"/>
                  </a:cubicBezTo>
                  <a:cubicBezTo>
                    <a:pt x="7033" y="822496"/>
                    <a:pt x="24369" y="730199"/>
                    <a:pt x="55325" y="628186"/>
                  </a:cubicBezTo>
                  <a:cubicBezTo>
                    <a:pt x="83424" y="535508"/>
                    <a:pt x="106284" y="482453"/>
                    <a:pt x="122953" y="443687"/>
                  </a:cubicBezTo>
                  <a:cubicBezTo>
                    <a:pt x="156385" y="365963"/>
                    <a:pt x="160671" y="356057"/>
                    <a:pt x="117142" y="219944"/>
                  </a:cubicBezTo>
                  <a:cubicBezTo>
                    <a:pt x="81328" y="108026"/>
                    <a:pt x="78566" y="43637"/>
                    <a:pt x="108379" y="17157"/>
                  </a:cubicBezTo>
                  <a:cubicBezTo>
                    <a:pt x="135811" y="-7132"/>
                    <a:pt x="192485" y="965"/>
                    <a:pt x="281639" y="41827"/>
                  </a:cubicBezTo>
                  <a:cubicBezTo>
                    <a:pt x="374508" y="84404"/>
                    <a:pt x="491665" y="110597"/>
                    <a:pt x="611490" y="115646"/>
                  </a:cubicBezTo>
                  <a:cubicBezTo>
                    <a:pt x="724361" y="120408"/>
                    <a:pt x="827612" y="105740"/>
                    <a:pt x="905146" y="74974"/>
                  </a:cubicBezTo>
                  <a:cubicBezTo>
                    <a:pt x="904479" y="74021"/>
                    <a:pt x="903812" y="73164"/>
                    <a:pt x="903240" y="72212"/>
                  </a:cubicBezTo>
                  <a:cubicBezTo>
                    <a:pt x="737505" y="137267"/>
                    <a:pt x="468424" y="123551"/>
                    <a:pt x="282877" y="3849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A400EAF-C40E-4741-A725-D77E0FCE88C5}"/>
                </a:ext>
              </a:extLst>
            </p:cNvPr>
            <p:cNvSpPr/>
            <p:nvPr/>
          </p:nvSpPr>
          <p:spPr>
            <a:xfrm>
              <a:off x="12379692" y="2746335"/>
              <a:ext cx="1094569" cy="2290555"/>
            </a:xfrm>
            <a:custGeom>
              <a:avLst/>
              <a:gdLst>
                <a:gd name="connsiteX0" fmla="*/ 210078 w 1094569"/>
                <a:gd name="connsiteY0" fmla="*/ 29415 h 2290555"/>
                <a:gd name="connsiteX1" fmla="*/ 86920 w 1094569"/>
                <a:gd name="connsiteY1" fmla="*/ 7032 h 2290555"/>
                <a:gd name="connsiteX2" fmla="*/ 108637 w 1094569"/>
                <a:gd name="connsiteY2" fmla="*/ 229536 h 2290555"/>
                <a:gd name="connsiteX3" fmla="*/ 125497 w 1094569"/>
                <a:gd name="connsiteY3" fmla="*/ 303545 h 2290555"/>
                <a:gd name="connsiteX4" fmla="*/ 46344 w 1094569"/>
                <a:gd name="connsiteY4" fmla="*/ 772842 h 2290555"/>
                <a:gd name="connsiteX5" fmla="*/ 52 w 1094569"/>
                <a:gd name="connsiteY5" fmla="*/ 914193 h 2290555"/>
                <a:gd name="connsiteX6" fmla="*/ 56155 w 1094569"/>
                <a:gd name="connsiteY6" fmla="*/ 1048305 h 2290555"/>
                <a:gd name="connsiteX7" fmla="*/ 185218 w 1094569"/>
                <a:gd name="connsiteY7" fmla="*/ 1121076 h 2290555"/>
                <a:gd name="connsiteX8" fmla="*/ 676899 w 1094569"/>
                <a:gd name="connsiteY8" fmla="*/ 1343008 h 2290555"/>
                <a:gd name="connsiteX9" fmla="*/ 762909 w 1094569"/>
                <a:gd name="connsiteY9" fmla="*/ 1320434 h 2290555"/>
                <a:gd name="connsiteX10" fmla="*/ 817678 w 1094569"/>
                <a:gd name="connsiteY10" fmla="*/ 1352438 h 2290555"/>
                <a:gd name="connsiteX11" fmla="*/ 860922 w 1094569"/>
                <a:gd name="connsiteY11" fmla="*/ 1397205 h 2290555"/>
                <a:gd name="connsiteX12" fmla="*/ 939122 w 1094569"/>
                <a:gd name="connsiteY12" fmla="*/ 1580181 h 2290555"/>
                <a:gd name="connsiteX13" fmla="*/ 1094570 w 1094569"/>
                <a:gd name="connsiteY13" fmla="*/ 2290555 h 2290555"/>
                <a:gd name="connsiteX14" fmla="*/ 922549 w 1094569"/>
                <a:gd name="connsiteY14" fmla="*/ 1519125 h 2290555"/>
                <a:gd name="connsiteX15" fmla="*/ 878162 w 1094569"/>
                <a:gd name="connsiteY15" fmla="*/ 1419399 h 2290555"/>
                <a:gd name="connsiteX16" fmla="*/ 824155 w 1094569"/>
                <a:gd name="connsiteY16" fmla="*/ 1354438 h 2290555"/>
                <a:gd name="connsiteX17" fmla="*/ 746145 w 1094569"/>
                <a:gd name="connsiteY17" fmla="*/ 1317100 h 2290555"/>
                <a:gd name="connsiteX18" fmla="*/ 679661 w 1094569"/>
                <a:gd name="connsiteY18" fmla="*/ 1321482 h 2290555"/>
                <a:gd name="connsiteX19" fmla="*/ 617272 w 1094569"/>
                <a:gd name="connsiteY19" fmla="*/ 1335960 h 2290555"/>
                <a:gd name="connsiteX20" fmla="*/ 445251 w 1094569"/>
                <a:gd name="connsiteY20" fmla="*/ 1297098 h 2290555"/>
                <a:gd name="connsiteX21" fmla="*/ 185980 w 1094569"/>
                <a:gd name="connsiteY21" fmla="*/ 1117837 h 2290555"/>
                <a:gd name="connsiteX22" fmla="*/ 56155 w 1094569"/>
                <a:gd name="connsiteY22" fmla="*/ 1042875 h 2290555"/>
                <a:gd name="connsiteX23" fmla="*/ 3291 w 1094569"/>
                <a:gd name="connsiteY23" fmla="*/ 914002 h 2290555"/>
                <a:gd name="connsiteX24" fmla="*/ 49392 w 1094569"/>
                <a:gd name="connsiteY24" fmla="*/ 774080 h 2290555"/>
                <a:gd name="connsiteX25" fmla="*/ 128735 w 1094569"/>
                <a:gd name="connsiteY25" fmla="*/ 302783 h 2290555"/>
                <a:gd name="connsiteX26" fmla="*/ 111876 w 1094569"/>
                <a:gd name="connsiteY26" fmla="*/ 228774 h 2290555"/>
                <a:gd name="connsiteX27" fmla="*/ 89111 w 1094569"/>
                <a:gd name="connsiteY27" fmla="*/ 9413 h 2290555"/>
                <a:gd name="connsiteX28" fmla="*/ 209031 w 1094569"/>
                <a:gd name="connsiteY28" fmla="*/ 32273 h 2290555"/>
                <a:gd name="connsiteX29" fmla="*/ 519450 w 1094569"/>
                <a:gd name="connsiteY29" fmla="*/ 116760 h 2290555"/>
                <a:gd name="connsiteX30" fmla="*/ 885877 w 1094569"/>
                <a:gd name="connsiteY30" fmla="*/ 80565 h 2290555"/>
                <a:gd name="connsiteX31" fmla="*/ 884067 w 1094569"/>
                <a:gd name="connsiteY31" fmla="*/ 77802 h 2290555"/>
                <a:gd name="connsiteX32" fmla="*/ 210078 w 1094569"/>
                <a:gd name="connsiteY32" fmla="*/ 29415 h 229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94569" h="2290555">
                  <a:moveTo>
                    <a:pt x="210078" y="29415"/>
                  </a:moveTo>
                  <a:cubicBezTo>
                    <a:pt x="146166" y="3317"/>
                    <a:pt x="105494" y="-8685"/>
                    <a:pt x="86920" y="7032"/>
                  </a:cubicBezTo>
                  <a:cubicBezTo>
                    <a:pt x="62441" y="27891"/>
                    <a:pt x="77872" y="95233"/>
                    <a:pt x="108637" y="229536"/>
                  </a:cubicBezTo>
                  <a:cubicBezTo>
                    <a:pt x="113400" y="250491"/>
                    <a:pt x="119400" y="276589"/>
                    <a:pt x="125497" y="303545"/>
                  </a:cubicBezTo>
                  <a:cubicBezTo>
                    <a:pt x="169407" y="499474"/>
                    <a:pt x="98350" y="657494"/>
                    <a:pt x="46344" y="772842"/>
                  </a:cubicBezTo>
                  <a:cubicBezTo>
                    <a:pt x="19769" y="831897"/>
                    <a:pt x="-1186" y="878474"/>
                    <a:pt x="52" y="914193"/>
                  </a:cubicBezTo>
                  <a:cubicBezTo>
                    <a:pt x="1767" y="964675"/>
                    <a:pt x="21198" y="1011062"/>
                    <a:pt x="56155" y="1048305"/>
                  </a:cubicBezTo>
                  <a:cubicBezTo>
                    <a:pt x="88920" y="1083071"/>
                    <a:pt x="134736" y="1108503"/>
                    <a:pt x="185218" y="1121076"/>
                  </a:cubicBezTo>
                  <a:cubicBezTo>
                    <a:pt x="354382" y="1207277"/>
                    <a:pt x="486018" y="1371012"/>
                    <a:pt x="676899" y="1343008"/>
                  </a:cubicBezTo>
                  <a:cubicBezTo>
                    <a:pt x="704140" y="1339008"/>
                    <a:pt x="732620" y="1331197"/>
                    <a:pt x="762909" y="1320434"/>
                  </a:cubicBezTo>
                  <a:cubicBezTo>
                    <a:pt x="783388" y="1328530"/>
                    <a:pt x="801486" y="1339389"/>
                    <a:pt x="817678" y="1352438"/>
                  </a:cubicBezTo>
                  <a:cubicBezTo>
                    <a:pt x="833871" y="1365487"/>
                    <a:pt x="848158" y="1380632"/>
                    <a:pt x="860922" y="1397205"/>
                  </a:cubicBezTo>
                  <a:cubicBezTo>
                    <a:pt x="900260" y="1452546"/>
                    <a:pt x="922549" y="1513601"/>
                    <a:pt x="939122" y="1580181"/>
                  </a:cubicBezTo>
                  <a:cubicBezTo>
                    <a:pt x="994653" y="1824402"/>
                    <a:pt x="1000177" y="2063003"/>
                    <a:pt x="1094570" y="2290555"/>
                  </a:cubicBezTo>
                  <a:cubicBezTo>
                    <a:pt x="994653" y="2046334"/>
                    <a:pt x="1000177" y="1774396"/>
                    <a:pt x="922549" y="1519125"/>
                  </a:cubicBezTo>
                  <a:cubicBezTo>
                    <a:pt x="911404" y="1485788"/>
                    <a:pt x="900355" y="1447021"/>
                    <a:pt x="878162" y="1419399"/>
                  </a:cubicBezTo>
                  <a:cubicBezTo>
                    <a:pt x="864256" y="1397015"/>
                    <a:pt x="846253" y="1373488"/>
                    <a:pt x="824155" y="1354438"/>
                  </a:cubicBezTo>
                  <a:cubicBezTo>
                    <a:pt x="802057" y="1335484"/>
                    <a:pt x="776054" y="1321005"/>
                    <a:pt x="746145" y="1317100"/>
                  </a:cubicBezTo>
                  <a:cubicBezTo>
                    <a:pt x="723952" y="1315481"/>
                    <a:pt x="701473" y="1317767"/>
                    <a:pt x="679661" y="1321482"/>
                  </a:cubicBezTo>
                  <a:cubicBezTo>
                    <a:pt x="657849" y="1325196"/>
                    <a:pt x="636703" y="1330435"/>
                    <a:pt x="617272" y="1335960"/>
                  </a:cubicBezTo>
                  <a:cubicBezTo>
                    <a:pt x="556217" y="1358153"/>
                    <a:pt x="500686" y="1330435"/>
                    <a:pt x="445251" y="1297098"/>
                  </a:cubicBezTo>
                  <a:cubicBezTo>
                    <a:pt x="356478" y="1230518"/>
                    <a:pt x="289898" y="1147270"/>
                    <a:pt x="185980" y="1117837"/>
                  </a:cubicBezTo>
                  <a:cubicBezTo>
                    <a:pt x="133021" y="1104693"/>
                    <a:pt x="88158" y="1078404"/>
                    <a:pt x="56155" y="1042875"/>
                  </a:cubicBezTo>
                  <a:cubicBezTo>
                    <a:pt x="24150" y="1007347"/>
                    <a:pt x="4910" y="962675"/>
                    <a:pt x="3291" y="914002"/>
                  </a:cubicBezTo>
                  <a:cubicBezTo>
                    <a:pt x="2148" y="879045"/>
                    <a:pt x="22912" y="832754"/>
                    <a:pt x="49392" y="774080"/>
                  </a:cubicBezTo>
                  <a:cubicBezTo>
                    <a:pt x="101493" y="658256"/>
                    <a:pt x="172836" y="499665"/>
                    <a:pt x="128735" y="302783"/>
                  </a:cubicBezTo>
                  <a:cubicBezTo>
                    <a:pt x="122734" y="276018"/>
                    <a:pt x="116924" y="250872"/>
                    <a:pt x="111876" y="228774"/>
                  </a:cubicBezTo>
                  <a:cubicBezTo>
                    <a:pt x="81300" y="95805"/>
                    <a:pt x="66060" y="29034"/>
                    <a:pt x="89111" y="9413"/>
                  </a:cubicBezTo>
                  <a:cubicBezTo>
                    <a:pt x="106447" y="-5351"/>
                    <a:pt x="146261" y="6651"/>
                    <a:pt x="209031" y="32273"/>
                  </a:cubicBezTo>
                  <a:cubicBezTo>
                    <a:pt x="302566" y="70468"/>
                    <a:pt x="396673" y="105615"/>
                    <a:pt x="519450" y="116760"/>
                  </a:cubicBezTo>
                  <a:cubicBezTo>
                    <a:pt x="630893" y="126951"/>
                    <a:pt x="751860" y="114569"/>
                    <a:pt x="885877" y="80565"/>
                  </a:cubicBezTo>
                  <a:cubicBezTo>
                    <a:pt x="885306" y="79612"/>
                    <a:pt x="884639" y="78755"/>
                    <a:pt x="884067" y="77802"/>
                  </a:cubicBezTo>
                  <a:cubicBezTo>
                    <a:pt x="541834" y="164099"/>
                    <a:pt x="352096" y="87423"/>
                    <a:pt x="210078" y="2941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97C8D2E-2A4E-4B07-98CE-4C330488A3F6}"/>
                </a:ext>
              </a:extLst>
            </p:cNvPr>
            <p:cNvSpPr/>
            <p:nvPr/>
          </p:nvSpPr>
          <p:spPr>
            <a:xfrm>
              <a:off x="12424040" y="2776757"/>
              <a:ext cx="1066795" cy="2232510"/>
            </a:xfrm>
            <a:custGeom>
              <a:avLst/>
              <a:gdLst>
                <a:gd name="connsiteX0" fmla="*/ 511107 w 1066795"/>
                <a:gd name="connsiteY0" fmla="*/ 123294 h 2232510"/>
                <a:gd name="connsiteX1" fmla="*/ 156777 w 1066795"/>
                <a:gd name="connsiteY1" fmla="*/ 38617 h 2232510"/>
                <a:gd name="connsiteX2" fmla="*/ 146204 w 1066795"/>
                <a:gd name="connsiteY2" fmla="*/ 31949 h 2232510"/>
                <a:gd name="connsiteX3" fmla="*/ 133250 w 1066795"/>
                <a:gd name="connsiteY3" fmla="*/ 23663 h 2232510"/>
                <a:gd name="connsiteX4" fmla="*/ 70100 w 1066795"/>
                <a:gd name="connsiteY4" fmla="*/ 3374 h 2232510"/>
                <a:gd name="connsiteX5" fmla="*/ 64670 w 1066795"/>
                <a:gd name="connsiteY5" fmla="*/ 100434 h 2232510"/>
                <a:gd name="connsiteX6" fmla="*/ 103818 w 1066795"/>
                <a:gd name="connsiteY6" fmla="*/ 237880 h 2232510"/>
                <a:gd name="connsiteX7" fmla="*/ 126773 w 1066795"/>
                <a:gd name="connsiteY7" fmla="*/ 467718 h 2232510"/>
                <a:gd name="connsiteX8" fmla="*/ 8568 w 1066795"/>
                <a:gd name="connsiteY8" fmla="*/ 831954 h 2232510"/>
                <a:gd name="connsiteX9" fmla="*/ 25142 w 1066795"/>
                <a:gd name="connsiteY9" fmla="*/ 974353 h 2232510"/>
                <a:gd name="connsiteX10" fmla="*/ 150681 w 1066795"/>
                <a:gd name="connsiteY10" fmla="*/ 1050458 h 2232510"/>
                <a:gd name="connsiteX11" fmla="*/ 228786 w 1066795"/>
                <a:gd name="connsiteY11" fmla="*/ 1078176 h 2232510"/>
                <a:gd name="connsiteX12" fmla="*/ 668936 w 1066795"/>
                <a:gd name="connsiteY12" fmla="*/ 1237433 h 2232510"/>
                <a:gd name="connsiteX13" fmla="*/ 741803 w 1066795"/>
                <a:gd name="connsiteY13" fmla="*/ 1237433 h 2232510"/>
                <a:gd name="connsiteX14" fmla="*/ 811811 w 1066795"/>
                <a:gd name="connsiteY14" fmla="*/ 1292298 h 2232510"/>
                <a:gd name="connsiteX15" fmla="*/ 911443 w 1066795"/>
                <a:gd name="connsiteY15" fmla="*/ 1510991 h 2232510"/>
                <a:gd name="connsiteX16" fmla="*/ 1066796 w 1066795"/>
                <a:gd name="connsiteY16" fmla="*/ 2232510 h 2232510"/>
                <a:gd name="connsiteX17" fmla="*/ 883630 w 1066795"/>
                <a:gd name="connsiteY17" fmla="*/ 1405550 h 2232510"/>
                <a:gd name="connsiteX18" fmla="*/ 827337 w 1066795"/>
                <a:gd name="connsiteY18" fmla="*/ 1311633 h 2232510"/>
                <a:gd name="connsiteX19" fmla="*/ 787808 w 1066795"/>
                <a:gd name="connsiteY19" fmla="*/ 1270295 h 2232510"/>
                <a:gd name="connsiteX20" fmla="*/ 743231 w 1066795"/>
                <a:gd name="connsiteY20" fmla="*/ 1234766 h 2232510"/>
                <a:gd name="connsiteX21" fmla="*/ 662364 w 1066795"/>
                <a:gd name="connsiteY21" fmla="*/ 1222479 h 2232510"/>
                <a:gd name="connsiteX22" fmla="*/ 434145 w 1066795"/>
                <a:gd name="connsiteY22" fmla="*/ 1216860 h 2232510"/>
                <a:gd name="connsiteX23" fmla="*/ 150967 w 1066795"/>
                <a:gd name="connsiteY23" fmla="*/ 1047410 h 2232510"/>
                <a:gd name="connsiteX24" fmla="*/ 27618 w 1066795"/>
                <a:gd name="connsiteY24" fmla="*/ 972734 h 2232510"/>
                <a:gd name="connsiteX25" fmla="*/ 11235 w 1066795"/>
                <a:gd name="connsiteY25" fmla="*/ 832907 h 2232510"/>
                <a:gd name="connsiteX26" fmla="*/ 129536 w 1066795"/>
                <a:gd name="connsiteY26" fmla="*/ 468480 h 2232510"/>
                <a:gd name="connsiteX27" fmla="*/ 106485 w 1066795"/>
                <a:gd name="connsiteY27" fmla="*/ 237023 h 2232510"/>
                <a:gd name="connsiteX28" fmla="*/ 67433 w 1066795"/>
                <a:gd name="connsiteY28" fmla="*/ 99958 h 2232510"/>
                <a:gd name="connsiteX29" fmla="*/ 71624 w 1066795"/>
                <a:gd name="connsiteY29" fmla="*/ 5851 h 2232510"/>
                <a:gd name="connsiteX30" fmla="*/ 81720 w 1066795"/>
                <a:gd name="connsiteY30" fmla="*/ 2993 h 2232510"/>
                <a:gd name="connsiteX31" fmla="*/ 131536 w 1066795"/>
                <a:gd name="connsiteY31" fmla="*/ 26139 h 2232510"/>
                <a:gd name="connsiteX32" fmla="*/ 144680 w 1066795"/>
                <a:gd name="connsiteY32" fmla="*/ 34521 h 2232510"/>
                <a:gd name="connsiteX33" fmla="*/ 155062 w 1066795"/>
                <a:gd name="connsiteY33" fmla="*/ 41093 h 2232510"/>
                <a:gd name="connsiteX34" fmla="*/ 510821 w 1066795"/>
                <a:gd name="connsiteY34" fmla="*/ 126247 h 2232510"/>
                <a:gd name="connsiteX35" fmla="*/ 790380 w 1066795"/>
                <a:gd name="connsiteY35" fmla="*/ 114150 h 2232510"/>
                <a:gd name="connsiteX36" fmla="*/ 868104 w 1066795"/>
                <a:gd name="connsiteY36" fmla="*/ 93481 h 2232510"/>
                <a:gd name="connsiteX37" fmla="*/ 867152 w 1066795"/>
                <a:gd name="connsiteY37" fmla="*/ 91862 h 2232510"/>
                <a:gd name="connsiteX38" fmla="*/ 511107 w 1066795"/>
                <a:gd name="connsiteY38" fmla="*/ 123294 h 22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6795" h="2232510">
                  <a:moveTo>
                    <a:pt x="511107" y="123294"/>
                  </a:moveTo>
                  <a:cubicBezTo>
                    <a:pt x="250408" y="100625"/>
                    <a:pt x="187162" y="58810"/>
                    <a:pt x="156777" y="38617"/>
                  </a:cubicBezTo>
                  <a:cubicBezTo>
                    <a:pt x="152777" y="36045"/>
                    <a:pt x="149443" y="33759"/>
                    <a:pt x="146204" y="31949"/>
                  </a:cubicBezTo>
                  <a:cubicBezTo>
                    <a:pt x="142775" y="30044"/>
                    <a:pt x="138394" y="27092"/>
                    <a:pt x="133250" y="23663"/>
                  </a:cubicBezTo>
                  <a:cubicBezTo>
                    <a:pt x="113438" y="10518"/>
                    <a:pt x="86387" y="-7579"/>
                    <a:pt x="70100" y="3374"/>
                  </a:cubicBezTo>
                  <a:cubicBezTo>
                    <a:pt x="55241" y="13376"/>
                    <a:pt x="53431" y="45094"/>
                    <a:pt x="64670" y="100434"/>
                  </a:cubicBezTo>
                  <a:cubicBezTo>
                    <a:pt x="75529" y="154060"/>
                    <a:pt x="90578" y="198542"/>
                    <a:pt x="103818" y="237880"/>
                  </a:cubicBezTo>
                  <a:cubicBezTo>
                    <a:pt x="130297" y="316461"/>
                    <a:pt x="151253" y="378564"/>
                    <a:pt x="126773" y="467718"/>
                  </a:cubicBezTo>
                  <a:cubicBezTo>
                    <a:pt x="90293" y="600592"/>
                    <a:pt x="34952" y="761564"/>
                    <a:pt x="8568" y="831954"/>
                  </a:cubicBezTo>
                  <a:cubicBezTo>
                    <a:pt x="-4767" y="867578"/>
                    <a:pt x="-4862" y="925394"/>
                    <a:pt x="25142" y="974353"/>
                  </a:cubicBezTo>
                  <a:cubicBezTo>
                    <a:pt x="43334" y="1004071"/>
                    <a:pt x="79910" y="1041123"/>
                    <a:pt x="150681" y="1050458"/>
                  </a:cubicBezTo>
                  <a:cubicBezTo>
                    <a:pt x="178875" y="1050458"/>
                    <a:pt x="206593" y="1061602"/>
                    <a:pt x="228786" y="1078176"/>
                  </a:cubicBezTo>
                  <a:cubicBezTo>
                    <a:pt x="364803" y="1199619"/>
                    <a:pt x="505011" y="1244482"/>
                    <a:pt x="668936" y="1237433"/>
                  </a:cubicBezTo>
                  <a:cubicBezTo>
                    <a:pt x="692368" y="1236481"/>
                    <a:pt x="716371" y="1235719"/>
                    <a:pt x="741803" y="1237433"/>
                  </a:cubicBezTo>
                  <a:cubicBezTo>
                    <a:pt x="768377" y="1252102"/>
                    <a:pt x="791333" y="1270581"/>
                    <a:pt x="811811" y="1292298"/>
                  </a:cubicBezTo>
                  <a:cubicBezTo>
                    <a:pt x="867056" y="1355639"/>
                    <a:pt x="894774" y="1427838"/>
                    <a:pt x="911443" y="1510991"/>
                  </a:cubicBezTo>
                  <a:cubicBezTo>
                    <a:pt x="966974" y="1760737"/>
                    <a:pt x="966974" y="2004958"/>
                    <a:pt x="1066796" y="2232510"/>
                  </a:cubicBezTo>
                  <a:cubicBezTo>
                    <a:pt x="955829" y="1966096"/>
                    <a:pt x="966878" y="1683013"/>
                    <a:pt x="883630" y="1405550"/>
                  </a:cubicBezTo>
                  <a:cubicBezTo>
                    <a:pt x="872581" y="1372212"/>
                    <a:pt x="850292" y="1338970"/>
                    <a:pt x="827337" y="1311633"/>
                  </a:cubicBezTo>
                  <a:cubicBezTo>
                    <a:pt x="815050" y="1296965"/>
                    <a:pt x="801905" y="1283153"/>
                    <a:pt x="787808" y="1270295"/>
                  </a:cubicBezTo>
                  <a:cubicBezTo>
                    <a:pt x="773807" y="1257436"/>
                    <a:pt x="758852" y="1245530"/>
                    <a:pt x="743231" y="1234766"/>
                  </a:cubicBezTo>
                  <a:cubicBezTo>
                    <a:pt x="715133" y="1222384"/>
                    <a:pt x="688462" y="1220574"/>
                    <a:pt x="662364" y="1222479"/>
                  </a:cubicBezTo>
                  <a:cubicBezTo>
                    <a:pt x="583973" y="1228290"/>
                    <a:pt x="509011" y="1258484"/>
                    <a:pt x="434145" y="1216860"/>
                  </a:cubicBezTo>
                  <a:cubicBezTo>
                    <a:pt x="334228" y="1155804"/>
                    <a:pt x="262124" y="1072556"/>
                    <a:pt x="150967" y="1047410"/>
                  </a:cubicBezTo>
                  <a:cubicBezTo>
                    <a:pt x="81434" y="1038170"/>
                    <a:pt x="45430" y="1001785"/>
                    <a:pt x="27618" y="972734"/>
                  </a:cubicBezTo>
                  <a:cubicBezTo>
                    <a:pt x="-1909" y="924728"/>
                    <a:pt x="-1814" y="867864"/>
                    <a:pt x="11235" y="832907"/>
                  </a:cubicBezTo>
                  <a:cubicBezTo>
                    <a:pt x="37619" y="762612"/>
                    <a:pt x="93055" y="601449"/>
                    <a:pt x="129536" y="468480"/>
                  </a:cubicBezTo>
                  <a:cubicBezTo>
                    <a:pt x="154205" y="378564"/>
                    <a:pt x="133155" y="316080"/>
                    <a:pt x="106485" y="237023"/>
                  </a:cubicBezTo>
                  <a:cubicBezTo>
                    <a:pt x="93245" y="197780"/>
                    <a:pt x="78291" y="153393"/>
                    <a:pt x="67433" y="99958"/>
                  </a:cubicBezTo>
                  <a:cubicBezTo>
                    <a:pt x="56574" y="46713"/>
                    <a:pt x="58003" y="14995"/>
                    <a:pt x="71624" y="5851"/>
                  </a:cubicBezTo>
                  <a:cubicBezTo>
                    <a:pt x="74386" y="3946"/>
                    <a:pt x="77815" y="2993"/>
                    <a:pt x="81720" y="2993"/>
                  </a:cubicBezTo>
                  <a:cubicBezTo>
                    <a:pt x="96865" y="2993"/>
                    <a:pt x="116867" y="16328"/>
                    <a:pt x="131536" y="26139"/>
                  </a:cubicBezTo>
                  <a:cubicBezTo>
                    <a:pt x="136679" y="29568"/>
                    <a:pt x="141156" y="32521"/>
                    <a:pt x="144680" y="34521"/>
                  </a:cubicBezTo>
                  <a:cubicBezTo>
                    <a:pt x="147728" y="36236"/>
                    <a:pt x="151157" y="38426"/>
                    <a:pt x="155062" y="41093"/>
                  </a:cubicBezTo>
                  <a:cubicBezTo>
                    <a:pt x="185638" y="61382"/>
                    <a:pt x="249360" y="103482"/>
                    <a:pt x="510821" y="126247"/>
                  </a:cubicBezTo>
                  <a:cubicBezTo>
                    <a:pt x="615311" y="135296"/>
                    <a:pt x="704179" y="131486"/>
                    <a:pt x="790380" y="114150"/>
                  </a:cubicBezTo>
                  <a:cubicBezTo>
                    <a:pt x="817336" y="108721"/>
                    <a:pt x="842577" y="100910"/>
                    <a:pt x="868104" y="93481"/>
                  </a:cubicBezTo>
                  <a:cubicBezTo>
                    <a:pt x="867818" y="93005"/>
                    <a:pt x="867533" y="92433"/>
                    <a:pt x="867152" y="91862"/>
                  </a:cubicBezTo>
                  <a:cubicBezTo>
                    <a:pt x="768663" y="120532"/>
                    <a:pt x="664174" y="136534"/>
                    <a:pt x="511107" y="12329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9036342-68FA-4BB3-A6AE-FCCC5F7148EB}"/>
                </a:ext>
              </a:extLst>
            </p:cNvPr>
            <p:cNvSpPr/>
            <p:nvPr/>
          </p:nvSpPr>
          <p:spPr>
            <a:xfrm>
              <a:off x="13459103" y="3402305"/>
              <a:ext cx="81738" cy="213931"/>
            </a:xfrm>
            <a:custGeom>
              <a:avLst/>
              <a:gdLst>
                <a:gd name="connsiteX0" fmla="*/ 6110 w 81738"/>
                <a:gd name="connsiteY0" fmla="*/ 87821 h 213931"/>
                <a:gd name="connsiteX1" fmla="*/ 30303 w 81738"/>
                <a:gd name="connsiteY1" fmla="*/ 136588 h 213931"/>
                <a:gd name="connsiteX2" fmla="*/ 81738 w 81738"/>
                <a:gd name="connsiteY2" fmla="*/ 213931 h 213931"/>
                <a:gd name="connsiteX3" fmla="*/ 31732 w 81738"/>
                <a:gd name="connsiteY3" fmla="*/ 134207 h 213931"/>
                <a:gd name="connsiteX4" fmla="*/ 8396 w 81738"/>
                <a:gd name="connsiteY4" fmla="*/ 87058 h 213931"/>
                <a:gd name="connsiteX5" fmla="*/ 37257 w 81738"/>
                <a:gd name="connsiteY5" fmla="*/ 8001 h 213931"/>
                <a:gd name="connsiteX6" fmla="*/ 45829 w 81738"/>
                <a:gd name="connsiteY6" fmla="*/ 2476 h 213931"/>
                <a:gd name="connsiteX7" fmla="*/ 45258 w 81738"/>
                <a:gd name="connsiteY7" fmla="*/ 0 h 213931"/>
                <a:gd name="connsiteX8" fmla="*/ 36018 w 81738"/>
                <a:gd name="connsiteY8" fmla="*/ 6001 h 213931"/>
                <a:gd name="connsiteX9" fmla="*/ 6110 w 81738"/>
                <a:gd name="connsiteY9" fmla="*/ 87821 h 21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738" h="213931">
                  <a:moveTo>
                    <a:pt x="6110" y="87821"/>
                  </a:moveTo>
                  <a:cubicBezTo>
                    <a:pt x="9729" y="99060"/>
                    <a:pt x="17825" y="115348"/>
                    <a:pt x="30303" y="136588"/>
                  </a:cubicBezTo>
                  <a:cubicBezTo>
                    <a:pt x="48401" y="164021"/>
                    <a:pt x="65069" y="186214"/>
                    <a:pt x="81738" y="213931"/>
                  </a:cubicBezTo>
                  <a:cubicBezTo>
                    <a:pt x="70594" y="186214"/>
                    <a:pt x="48401" y="164021"/>
                    <a:pt x="31732" y="134207"/>
                  </a:cubicBezTo>
                  <a:cubicBezTo>
                    <a:pt x="19731" y="113633"/>
                    <a:pt x="11920" y="97917"/>
                    <a:pt x="8396" y="87058"/>
                  </a:cubicBezTo>
                  <a:cubicBezTo>
                    <a:pt x="-8178" y="35528"/>
                    <a:pt x="12873" y="22765"/>
                    <a:pt x="37257" y="8001"/>
                  </a:cubicBezTo>
                  <a:cubicBezTo>
                    <a:pt x="40114" y="6287"/>
                    <a:pt x="42971" y="4286"/>
                    <a:pt x="45829" y="2476"/>
                  </a:cubicBezTo>
                  <a:cubicBezTo>
                    <a:pt x="45638" y="1619"/>
                    <a:pt x="45448" y="857"/>
                    <a:pt x="45258" y="0"/>
                  </a:cubicBezTo>
                  <a:cubicBezTo>
                    <a:pt x="42114" y="2000"/>
                    <a:pt x="39066" y="4096"/>
                    <a:pt x="36018" y="6001"/>
                  </a:cubicBezTo>
                  <a:cubicBezTo>
                    <a:pt x="10777" y="21241"/>
                    <a:pt x="-11035" y="34480"/>
                    <a:pt x="6110" y="8782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2B39227-5790-4C62-BB0A-5A9F61828CD9}"/>
                </a:ext>
              </a:extLst>
            </p:cNvPr>
            <p:cNvSpPr/>
            <p:nvPr/>
          </p:nvSpPr>
          <p:spPr>
            <a:xfrm>
              <a:off x="12798812" y="3065977"/>
              <a:ext cx="753078" cy="883348"/>
            </a:xfrm>
            <a:custGeom>
              <a:avLst/>
              <a:gdLst>
                <a:gd name="connsiteX0" fmla="*/ 282067 w 753078"/>
                <a:gd name="connsiteY0" fmla="*/ 53721 h 883348"/>
                <a:gd name="connsiteX1" fmla="*/ 103092 w 753078"/>
                <a:gd name="connsiteY1" fmla="*/ 41434 h 883348"/>
                <a:gd name="connsiteX2" fmla="*/ 70040 w 753078"/>
                <a:gd name="connsiteY2" fmla="*/ 39624 h 883348"/>
                <a:gd name="connsiteX3" fmla="*/ 77089 w 753078"/>
                <a:gd name="connsiteY3" fmla="*/ 80867 h 883348"/>
                <a:gd name="connsiteX4" fmla="*/ 70135 w 753078"/>
                <a:gd name="connsiteY4" fmla="*/ 167164 h 883348"/>
                <a:gd name="connsiteX5" fmla="*/ 42608 w 753078"/>
                <a:gd name="connsiteY5" fmla="*/ 483680 h 883348"/>
                <a:gd name="connsiteX6" fmla="*/ 325120 w 753078"/>
                <a:gd name="connsiteY6" fmla="*/ 589217 h 883348"/>
                <a:gd name="connsiteX7" fmla="*/ 381698 w 753078"/>
                <a:gd name="connsiteY7" fmla="*/ 611505 h 883348"/>
                <a:gd name="connsiteX8" fmla="*/ 435419 w 753078"/>
                <a:gd name="connsiteY8" fmla="*/ 641985 h 883348"/>
                <a:gd name="connsiteX9" fmla="*/ 487045 w 753078"/>
                <a:gd name="connsiteY9" fmla="*/ 676180 h 883348"/>
                <a:gd name="connsiteX10" fmla="*/ 730885 w 753078"/>
                <a:gd name="connsiteY10" fmla="*/ 850011 h 883348"/>
                <a:gd name="connsiteX11" fmla="*/ 753078 w 753078"/>
                <a:gd name="connsiteY11" fmla="*/ 883349 h 883348"/>
                <a:gd name="connsiteX12" fmla="*/ 736409 w 753078"/>
                <a:gd name="connsiteY12" fmla="*/ 850011 h 883348"/>
                <a:gd name="connsiteX13" fmla="*/ 484473 w 753078"/>
                <a:gd name="connsiteY13" fmla="*/ 669131 h 883348"/>
                <a:gd name="connsiteX14" fmla="*/ 435229 w 753078"/>
                <a:gd name="connsiteY14" fmla="*/ 636461 h 883348"/>
                <a:gd name="connsiteX15" fmla="*/ 382746 w 753078"/>
                <a:gd name="connsiteY15" fmla="*/ 609410 h 883348"/>
                <a:gd name="connsiteX16" fmla="*/ 323786 w 753078"/>
                <a:gd name="connsiteY16" fmla="*/ 582168 h 883348"/>
                <a:gd name="connsiteX17" fmla="*/ 31559 w 753078"/>
                <a:gd name="connsiteY17" fmla="*/ 461582 h 883348"/>
                <a:gd name="connsiteX18" fmla="*/ 72612 w 753078"/>
                <a:gd name="connsiteY18" fmla="*/ 167259 h 883348"/>
                <a:gd name="connsiteX19" fmla="*/ 79280 w 753078"/>
                <a:gd name="connsiteY19" fmla="*/ 79915 h 883348"/>
                <a:gd name="connsiteX20" fmla="*/ 71850 w 753078"/>
                <a:gd name="connsiteY20" fmla="*/ 41339 h 883348"/>
                <a:gd name="connsiteX21" fmla="*/ 80899 w 753078"/>
                <a:gd name="connsiteY21" fmla="*/ 38195 h 883348"/>
                <a:gd name="connsiteX22" fmla="*/ 102330 w 753078"/>
                <a:gd name="connsiteY22" fmla="*/ 43720 h 883348"/>
                <a:gd name="connsiteX23" fmla="*/ 102616 w 753078"/>
                <a:gd name="connsiteY23" fmla="*/ 43815 h 883348"/>
                <a:gd name="connsiteX24" fmla="*/ 282067 w 753078"/>
                <a:gd name="connsiteY24" fmla="*/ 56102 h 883348"/>
                <a:gd name="connsiteX25" fmla="*/ 282353 w 753078"/>
                <a:gd name="connsiteY25" fmla="*/ 56102 h 883348"/>
                <a:gd name="connsiteX26" fmla="*/ 448564 w 753078"/>
                <a:gd name="connsiteY26" fmla="*/ 43910 h 883348"/>
                <a:gd name="connsiteX27" fmla="*/ 595344 w 753078"/>
                <a:gd name="connsiteY27" fmla="*/ 2286 h 883348"/>
                <a:gd name="connsiteX28" fmla="*/ 594296 w 753078"/>
                <a:gd name="connsiteY28" fmla="*/ 0 h 883348"/>
                <a:gd name="connsiteX29" fmla="*/ 282257 w 753078"/>
                <a:gd name="connsiteY29" fmla="*/ 53721 h 883348"/>
                <a:gd name="connsiteX30" fmla="*/ 282067 w 753078"/>
                <a:gd name="connsiteY30" fmla="*/ 53721 h 8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53078" h="883348">
                  <a:moveTo>
                    <a:pt x="282067" y="53721"/>
                  </a:moveTo>
                  <a:cubicBezTo>
                    <a:pt x="183388" y="53721"/>
                    <a:pt x="106616" y="42005"/>
                    <a:pt x="103092" y="41434"/>
                  </a:cubicBezTo>
                  <a:cubicBezTo>
                    <a:pt x="86804" y="34576"/>
                    <a:pt x="75374" y="33909"/>
                    <a:pt x="70040" y="39624"/>
                  </a:cubicBezTo>
                  <a:cubicBezTo>
                    <a:pt x="64040" y="46196"/>
                    <a:pt x="66421" y="60389"/>
                    <a:pt x="77089" y="80867"/>
                  </a:cubicBezTo>
                  <a:cubicBezTo>
                    <a:pt x="84233" y="94583"/>
                    <a:pt x="79756" y="127254"/>
                    <a:pt x="70135" y="167164"/>
                  </a:cubicBezTo>
                  <a:cubicBezTo>
                    <a:pt x="59277" y="272701"/>
                    <a:pt x="-62833" y="411480"/>
                    <a:pt x="42608" y="483680"/>
                  </a:cubicBezTo>
                  <a:cubicBezTo>
                    <a:pt x="130524" y="539210"/>
                    <a:pt x="229965" y="556165"/>
                    <a:pt x="325120" y="589217"/>
                  </a:cubicBezTo>
                  <a:cubicBezTo>
                    <a:pt x="344170" y="595884"/>
                    <a:pt x="363029" y="603123"/>
                    <a:pt x="381698" y="611505"/>
                  </a:cubicBezTo>
                  <a:cubicBezTo>
                    <a:pt x="400082" y="620744"/>
                    <a:pt x="417893" y="631031"/>
                    <a:pt x="435419" y="641985"/>
                  </a:cubicBezTo>
                  <a:cubicBezTo>
                    <a:pt x="452850" y="652939"/>
                    <a:pt x="469995" y="664464"/>
                    <a:pt x="487045" y="676180"/>
                  </a:cubicBezTo>
                  <a:cubicBezTo>
                    <a:pt x="575437" y="727901"/>
                    <a:pt x="630968" y="816769"/>
                    <a:pt x="730885" y="850011"/>
                  </a:cubicBezTo>
                  <a:cubicBezTo>
                    <a:pt x="742029" y="855536"/>
                    <a:pt x="747554" y="872204"/>
                    <a:pt x="753078" y="883349"/>
                  </a:cubicBezTo>
                  <a:cubicBezTo>
                    <a:pt x="747554" y="872204"/>
                    <a:pt x="742029" y="855631"/>
                    <a:pt x="736409" y="850011"/>
                  </a:cubicBezTo>
                  <a:cubicBezTo>
                    <a:pt x="636492" y="816674"/>
                    <a:pt x="569912" y="727901"/>
                    <a:pt x="484473" y="669131"/>
                  </a:cubicBezTo>
                  <a:cubicBezTo>
                    <a:pt x="468376" y="657701"/>
                    <a:pt x="452088" y="646557"/>
                    <a:pt x="435229" y="636461"/>
                  </a:cubicBezTo>
                  <a:cubicBezTo>
                    <a:pt x="418370" y="626269"/>
                    <a:pt x="401034" y="617125"/>
                    <a:pt x="382746" y="609410"/>
                  </a:cubicBezTo>
                  <a:cubicBezTo>
                    <a:pt x="363982" y="598551"/>
                    <a:pt x="344170" y="589788"/>
                    <a:pt x="323786" y="582168"/>
                  </a:cubicBezTo>
                  <a:cubicBezTo>
                    <a:pt x="221964" y="544068"/>
                    <a:pt x="105473" y="535496"/>
                    <a:pt x="31559" y="461582"/>
                  </a:cubicBezTo>
                  <a:cubicBezTo>
                    <a:pt x="-40545" y="389477"/>
                    <a:pt x="59277" y="267367"/>
                    <a:pt x="72612" y="167259"/>
                  </a:cubicBezTo>
                  <a:cubicBezTo>
                    <a:pt x="82232" y="127159"/>
                    <a:pt x="86614" y="94107"/>
                    <a:pt x="79280" y="79915"/>
                  </a:cubicBezTo>
                  <a:cubicBezTo>
                    <a:pt x="69278" y="60770"/>
                    <a:pt x="66611" y="47054"/>
                    <a:pt x="71850" y="41339"/>
                  </a:cubicBezTo>
                  <a:cubicBezTo>
                    <a:pt x="73755" y="39243"/>
                    <a:pt x="76803" y="38195"/>
                    <a:pt x="80899" y="38195"/>
                  </a:cubicBezTo>
                  <a:cubicBezTo>
                    <a:pt x="86423" y="38195"/>
                    <a:pt x="93567" y="40100"/>
                    <a:pt x="102330" y="43720"/>
                  </a:cubicBezTo>
                  <a:lnTo>
                    <a:pt x="102616" y="43815"/>
                  </a:lnTo>
                  <a:cubicBezTo>
                    <a:pt x="103378" y="43910"/>
                    <a:pt x="180911" y="56102"/>
                    <a:pt x="282067" y="56102"/>
                  </a:cubicBezTo>
                  <a:lnTo>
                    <a:pt x="282353" y="56102"/>
                  </a:lnTo>
                  <a:cubicBezTo>
                    <a:pt x="341789" y="56102"/>
                    <a:pt x="397700" y="52006"/>
                    <a:pt x="448564" y="43910"/>
                  </a:cubicBezTo>
                  <a:cubicBezTo>
                    <a:pt x="504190" y="35052"/>
                    <a:pt x="552577" y="20479"/>
                    <a:pt x="595344" y="2286"/>
                  </a:cubicBezTo>
                  <a:cubicBezTo>
                    <a:pt x="594963" y="1524"/>
                    <a:pt x="594677" y="762"/>
                    <a:pt x="594296" y="0"/>
                  </a:cubicBezTo>
                  <a:cubicBezTo>
                    <a:pt x="492379" y="43148"/>
                    <a:pt x="369983" y="53721"/>
                    <a:pt x="282257" y="53721"/>
                  </a:cubicBezTo>
                  <a:lnTo>
                    <a:pt x="282067" y="53721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9D027D4-637C-49A1-9C7B-88743610A625}"/>
                </a:ext>
              </a:extLst>
            </p:cNvPr>
            <p:cNvSpPr/>
            <p:nvPr/>
          </p:nvSpPr>
          <p:spPr>
            <a:xfrm>
              <a:off x="13387394" y="3303054"/>
              <a:ext cx="159067" cy="390810"/>
            </a:xfrm>
            <a:custGeom>
              <a:avLst/>
              <a:gdLst>
                <a:gd name="connsiteX0" fmla="*/ 30385 w 159067"/>
                <a:gd name="connsiteY0" fmla="*/ 90202 h 390810"/>
                <a:gd name="connsiteX1" fmla="*/ 0 w 159067"/>
                <a:gd name="connsiteY1" fmla="*/ 127825 h 390810"/>
                <a:gd name="connsiteX2" fmla="*/ 12382 w 159067"/>
                <a:gd name="connsiteY2" fmla="*/ 187738 h 390810"/>
                <a:gd name="connsiteX3" fmla="*/ 39624 w 159067"/>
                <a:gd name="connsiteY3" fmla="*/ 241078 h 390810"/>
                <a:gd name="connsiteX4" fmla="*/ 159067 w 159067"/>
                <a:gd name="connsiteY4" fmla="*/ 390811 h 390810"/>
                <a:gd name="connsiteX5" fmla="*/ 42481 w 159067"/>
                <a:gd name="connsiteY5" fmla="*/ 240887 h 390810"/>
                <a:gd name="connsiteX6" fmla="*/ 14764 w 159067"/>
                <a:gd name="connsiteY6" fmla="*/ 187928 h 390810"/>
                <a:gd name="connsiteX7" fmla="*/ 3715 w 159067"/>
                <a:gd name="connsiteY7" fmla="*/ 128397 h 390810"/>
                <a:gd name="connsiteX8" fmla="*/ 32004 w 159067"/>
                <a:gd name="connsiteY8" fmla="*/ 93631 h 390810"/>
                <a:gd name="connsiteX9" fmla="*/ 90297 w 159067"/>
                <a:gd name="connsiteY9" fmla="*/ 23908 h 390810"/>
                <a:gd name="connsiteX10" fmla="*/ 93440 w 159067"/>
                <a:gd name="connsiteY10" fmla="*/ 6191 h 390810"/>
                <a:gd name="connsiteX11" fmla="*/ 91630 w 159067"/>
                <a:gd name="connsiteY11" fmla="*/ 0 h 390810"/>
                <a:gd name="connsiteX12" fmla="*/ 86487 w 159067"/>
                <a:gd name="connsiteY12" fmla="*/ 23527 h 390810"/>
                <a:gd name="connsiteX13" fmla="*/ 30385 w 159067"/>
                <a:gd name="connsiteY13" fmla="*/ 90202 h 39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067" h="390810">
                  <a:moveTo>
                    <a:pt x="30385" y="90202"/>
                  </a:moveTo>
                  <a:cubicBezTo>
                    <a:pt x="13240" y="97917"/>
                    <a:pt x="2953" y="110585"/>
                    <a:pt x="0" y="127825"/>
                  </a:cubicBezTo>
                  <a:cubicBezTo>
                    <a:pt x="953" y="149161"/>
                    <a:pt x="5429" y="169069"/>
                    <a:pt x="12382" y="187738"/>
                  </a:cubicBezTo>
                  <a:cubicBezTo>
                    <a:pt x="19336" y="206502"/>
                    <a:pt x="28765" y="224123"/>
                    <a:pt x="39624" y="241078"/>
                  </a:cubicBezTo>
                  <a:cubicBezTo>
                    <a:pt x="81343" y="290893"/>
                    <a:pt x="109156" y="346424"/>
                    <a:pt x="159067" y="390811"/>
                  </a:cubicBezTo>
                  <a:cubicBezTo>
                    <a:pt x="120205" y="340900"/>
                    <a:pt x="81343" y="290893"/>
                    <a:pt x="42481" y="240887"/>
                  </a:cubicBezTo>
                  <a:cubicBezTo>
                    <a:pt x="31432" y="224123"/>
                    <a:pt x="21717" y="206597"/>
                    <a:pt x="14764" y="187928"/>
                  </a:cubicBezTo>
                  <a:cubicBezTo>
                    <a:pt x="7810" y="169354"/>
                    <a:pt x="3715" y="149542"/>
                    <a:pt x="3715" y="128397"/>
                  </a:cubicBezTo>
                  <a:cubicBezTo>
                    <a:pt x="6477" y="112490"/>
                    <a:pt x="16002" y="100775"/>
                    <a:pt x="32004" y="93631"/>
                  </a:cubicBezTo>
                  <a:cubicBezTo>
                    <a:pt x="84677" y="69913"/>
                    <a:pt x="87439" y="47530"/>
                    <a:pt x="90297" y="23908"/>
                  </a:cubicBezTo>
                  <a:cubicBezTo>
                    <a:pt x="91059" y="18097"/>
                    <a:pt x="91916" y="12192"/>
                    <a:pt x="93440" y="6191"/>
                  </a:cubicBezTo>
                  <a:cubicBezTo>
                    <a:pt x="92869" y="4096"/>
                    <a:pt x="92202" y="2096"/>
                    <a:pt x="91630" y="0"/>
                  </a:cubicBezTo>
                  <a:cubicBezTo>
                    <a:pt x="89059" y="8001"/>
                    <a:pt x="87439" y="15811"/>
                    <a:pt x="86487" y="23527"/>
                  </a:cubicBezTo>
                  <a:cubicBezTo>
                    <a:pt x="83725" y="46006"/>
                    <a:pt x="81153" y="67342"/>
                    <a:pt x="30385" y="9020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5B16AD4-E6BE-44C4-B46B-1D45684FEA8A}"/>
                </a:ext>
              </a:extLst>
            </p:cNvPr>
            <p:cNvSpPr/>
            <p:nvPr/>
          </p:nvSpPr>
          <p:spPr>
            <a:xfrm>
              <a:off x="12839658" y="3137986"/>
              <a:ext cx="712327" cy="711326"/>
            </a:xfrm>
            <a:custGeom>
              <a:avLst/>
              <a:gdLst>
                <a:gd name="connsiteX0" fmla="*/ 36814 w 712327"/>
                <a:gd name="connsiteY0" fmla="*/ 180594 h 711326"/>
                <a:gd name="connsiteX1" fmla="*/ 244650 w 712327"/>
                <a:gd name="connsiteY1" fmla="*/ 468154 h 711326"/>
                <a:gd name="connsiteX2" fmla="*/ 333137 w 712327"/>
                <a:gd name="connsiteY2" fmla="*/ 494443 h 711326"/>
                <a:gd name="connsiteX3" fmla="*/ 396860 w 712327"/>
                <a:gd name="connsiteY3" fmla="*/ 524827 h 711326"/>
                <a:gd name="connsiteX4" fmla="*/ 459344 w 712327"/>
                <a:gd name="connsiteY4" fmla="*/ 558641 h 711326"/>
                <a:gd name="connsiteX5" fmla="*/ 712328 w 712327"/>
                <a:gd name="connsiteY5" fmla="*/ 711327 h 711326"/>
                <a:gd name="connsiteX6" fmla="*/ 461058 w 712327"/>
                <a:gd name="connsiteY6" fmla="*/ 555117 h 711326"/>
                <a:gd name="connsiteX7" fmla="*/ 398193 w 712327"/>
                <a:gd name="connsiteY7" fmla="*/ 521970 h 711326"/>
                <a:gd name="connsiteX8" fmla="*/ 334566 w 712327"/>
                <a:gd name="connsiteY8" fmla="*/ 490823 h 711326"/>
                <a:gd name="connsiteX9" fmla="*/ 278559 w 712327"/>
                <a:gd name="connsiteY9" fmla="*/ 470344 h 711326"/>
                <a:gd name="connsiteX10" fmla="*/ 24146 w 712327"/>
                <a:gd name="connsiteY10" fmla="*/ 361664 h 711326"/>
                <a:gd name="connsiteX11" fmla="*/ 110443 w 712327"/>
                <a:gd name="connsiteY11" fmla="*/ 55817 h 711326"/>
                <a:gd name="connsiteX12" fmla="*/ 313039 w 712327"/>
                <a:gd name="connsiteY12" fmla="*/ 41434 h 711326"/>
                <a:gd name="connsiteX13" fmla="*/ 584978 w 712327"/>
                <a:gd name="connsiteY13" fmla="*/ 3524 h 711326"/>
                <a:gd name="connsiteX14" fmla="*/ 583549 w 712327"/>
                <a:gd name="connsiteY14" fmla="*/ 0 h 711326"/>
                <a:gd name="connsiteX15" fmla="*/ 307420 w 712327"/>
                <a:gd name="connsiteY15" fmla="*/ 37909 h 711326"/>
                <a:gd name="connsiteX16" fmla="*/ 110157 w 712327"/>
                <a:gd name="connsiteY16" fmla="*/ 52006 h 711326"/>
                <a:gd name="connsiteX17" fmla="*/ 36814 w 712327"/>
                <a:gd name="connsiteY17" fmla="*/ 180594 h 711326"/>
                <a:gd name="connsiteX18" fmla="*/ 527352 w 712327"/>
                <a:gd name="connsiteY18" fmla="*/ 14478 h 711326"/>
                <a:gd name="connsiteX19" fmla="*/ 333518 w 712327"/>
                <a:gd name="connsiteY19" fmla="*/ 37814 h 711326"/>
                <a:gd name="connsiteX20" fmla="*/ 527352 w 712327"/>
                <a:gd name="connsiteY20" fmla="*/ 14478 h 7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2327" h="711326">
                  <a:moveTo>
                    <a:pt x="36814" y="180594"/>
                  </a:moveTo>
                  <a:cubicBezTo>
                    <a:pt x="-75485" y="373189"/>
                    <a:pt x="90821" y="424529"/>
                    <a:pt x="244650" y="468154"/>
                  </a:cubicBezTo>
                  <a:cubicBezTo>
                    <a:pt x="275416" y="476917"/>
                    <a:pt x="305705" y="485299"/>
                    <a:pt x="333137" y="494443"/>
                  </a:cubicBezTo>
                  <a:cubicBezTo>
                    <a:pt x="354664" y="503777"/>
                    <a:pt x="375904" y="513969"/>
                    <a:pt x="396860" y="524827"/>
                  </a:cubicBezTo>
                  <a:cubicBezTo>
                    <a:pt x="417814" y="535591"/>
                    <a:pt x="438579" y="547021"/>
                    <a:pt x="459344" y="558641"/>
                  </a:cubicBezTo>
                  <a:cubicBezTo>
                    <a:pt x="545830" y="600266"/>
                    <a:pt x="612410" y="683514"/>
                    <a:pt x="712328" y="711327"/>
                  </a:cubicBezTo>
                  <a:cubicBezTo>
                    <a:pt x="618030" y="677989"/>
                    <a:pt x="551355" y="600361"/>
                    <a:pt x="461058" y="555117"/>
                  </a:cubicBezTo>
                  <a:cubicBezTo>
                    <a:pt x="440198" y="543782"/>
                    <a:pt x="419243" y="532733"/>
                    <a:pt x="398193" y="521970"/>
                  </a:cubicBezTo>
                  <a:cubicBezTo>
                    <a:pt x="377143" y="511207"/>
                    <a:pt x="355997" y="500825"/>
                    <a:pt x="334566" y="490823"/>
                  </a:cubicBezTo>
                  <a:cubicBezTo>
                    <a:pt x="317040" y="482251"/>
                    <a:pt x="298180" y="475679"/>
                    <a:pt x="278559" y="470344"/>
                  </a:cubicBezTo>
                  <a:cubicBezTo>
                    <a:pt x="180642" y="443389"/>
                    <a:pt x="65770" y="444913"/>
                    <a:pt x="24146" y="361664"/>
                  </a:cubicBezTo>
                  <a:cubicBezTo>
                    <a:pt x="-14716" y="278416"/>
                    <a:pt x="24146" y="117443"/>
                    <a:pt x="110443" y="55817"/>
                  </a:cubicBezTo>
                  <a:cubicBezTo>
                    <a:pt x="118729" y="55340"/>
                    <a:pt x="210074" y="50387"/>
                    <a:pt x="313039" y="41434"/>
                  </a:cubicBezTo>
                  <a:cubicBezTo>
                    <a:pt x="416005" y="32480"/>
                    <a:pt x="530495" y="19717"/>
                    <a:pt x="584978" y="3524"/>
                  </a:cubicBezTo>
                  <a:cubicBezTo>
                    <a:pt x="584502" y="2381"/>
                    <a:pt x="584026" y="1238"/>
                    <a:pt x="583549" y="0"/>
                  </a:cubicBezTo>
                  <a:cubicBezTo>
                    <a:pt x="528971" y="16002"/>
                    <a:pt x="411623" y="28956"/>
                    <a:pt x="307420" y="37909"/>
                  </a:cubicBezTo>
                  <a:cubicBezTo>
                    <a:pt x="203216" y="46863"/>
                    <a:pt x="112157" y="51816"/>
                    <a:pt x="110157" y="52006"/>
                  </a:cubicBezTo>
                  <a:cubicBezTo>
                    <a:pt x="73581" y="54197"/>
                    <a:pt x="56531" y="112395"/>
                    <a:pt x="36814" y="180594"/>
                  </a:cubicBezTo>
                  <a:close/>
                  <a:moveTo>
                    <a:pt x="527352" y="14478"/>
                  </a:moveTo>
                  <a:cubicBezTo>
                    <a:pt x="473345" y="23813"/>
                    <a:pt x="402003" y="31623"/>
                    <a:pt x="333518" y="37814"/>
                  </a:cubicBezTo>
                  <a:cubicBezTo>
                    <a:pt x="402003" y="31528"/>
                    <a:pt x="473345" y="23717"/>
                    <a:pt x="527352" y="144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1AFA7FF-17CB-42E2-8B45-92C26FC41EF5}"/>
                </a:ext>
              </a:extLst>
            </p:cNvPr>
            <p:cNvSpPr/>
            <p:nvPr/>
          </p:nvSpPr>
          <p:spPr>
            <a:xfrm>
              <a:off x="12933590" y="3204278"/>
              <a:ext cx="596298" cy="545212"/>
            </a:xfrm>
            <a:custGeom>
              <a:avLst/>
              <a:gdLst>
                <a:gd name="connsiteX0" fmla="*/ 445898 w 596298"/>
                <a:gd name="connsiteY0" fmla="*/ 6955 h 545212"/>
                <a:gd name="connsiteX1" fmla="*/ 100522 w 596298"/>
                <a:gd name="connsiteY1" fmla="*/ 45150 h 545212"/>
                <a:gd name="connsiteX2" fmla="*/ 40324 w 596298"/>
                <a:gd name="connsiteY2" fmla="*/ 85250 h 545212"/>
                <a:gd name="connsiteX3" fmla="*/ 229110 w 596298"/>
                <a:gd name="connsiteY3" fmla="*/ 355284 h 545212"/>
                <a:gd name="connsiteX4" fmla="*/ 322264 w 596298"/>
                <a:gd name="connsiteY4" fmla="*/ 399289 h 545212"/>
                <a:gd name="connsiteX5" fmla="*/ 388463 w 596298"/>
                <a:gd name="connsiteY5" fmla="*/ 437389 h 545212"/>
                <a:gd name="connsiteX6" fmla="*/ 453995 w 596298"/>
                <a:gd name="connsiteY6" fmla="*/ 479490 h 545212"/>
                <a:gd name="connsiteX7" fmla="*/ 596108 w 596298"/>
                <a:gd name="connsiteY7" fmla="*/ 545117 h 545212"/>
                <a:gd name="connsiteX8" fmla="*/ 432945 w 596298"/>
                <a:gd name="connsiteY8" fmla="*/ 353665 h 545212"/>
                <a:gd name="connsiteX9" fmla="*/ 396178 w 596298"/>
                <a:gd name="connsiteY9" fmla="*/ 304897 h 545212"/>
                <a:gd name="connsiteX10" fmla="*/ 365888 w 596298"/>
                <a:gd name="connsiteY10" fmla="*/ 249937 h 545212"/>
                <a:gd name="connsiteX11" fmla="*/ 356078 w 596298"/>
                <a:gd name="connsiteY11" fmla="*/ 196978 h 545212"/>
                <a:gd name="connsiteX12" fmla="*/ 386653 w 596298"/>
                <a:gd name="connsiteY12" fmla="*/ 165260 h 545212"/>
                <a:gd name="connsiteX13" fmla="*/ 425515 w 596298"/>
                <a:gd name="connsiteY13" fmla="*/ 146686 h 545212"/>
                <a:gd name="connsiteX14" fmla="*/ 440945 w 596298"/>
                <a:gd name="connsiteY14" fmla="*/ 130494 h 545212"/>
                <a:gd name="connsiteX15" fmla="*/ 438469 w 596298"/>
                <a:gd name="connsiteY15" fmla="*/ 107729 h 545212"/>
                <a:gd name="connsiteX16" fmla="*/ 435802 w 596298"/>
                <a:gd name="connsiteY16" fmla="*/ 89251 h 545212"/>
                <a:gd name="connsiteX17" fmla="*/ 464853 w 596298"/>
                <a:gd name="connsiteY17" fmla="*/ 68391 h 545212"/>
                <a:gd name="connsiteX18" fmla="*/ 506573 w 596298"/>
                <a:gd name="connsiteY18" fmla="*/ 41245 h 545212"/>
                <a:gd name="connsiteX19" fmla="*/ 513716 w 596298"/>
                <a:gd name="connsiteY19" fmla="*/ 15622 h 545212"/>
                <a:gd name="connsiteX20" fmla="*/ 490856 w 596298"/>
                <a:gd name="connsiteY20" fmla="*/ 668 h 545212"/>
                <a:gd name="connsiteX21" fmla="*/ 445898 w 596298"/>
                <a:gd name="connsiteY21" fmla="*/ 6955 h 545212"/>
                <a:gd name="connsiteX22" fmla="*/ 511811 w 596298"/>
                <a:gd name="connsiteY22" fmla="*/ 16575 h 545212"/>
                <a:gd name="connsiteX23" fmla="*/ 505049 w 596298"/>
                <a:gd name="connsiteY23" fmla="*/ 40006 h 545212"/>
                <a:gd name="connsiteX24" fmla="*/ 464186 w 596298"/>
                <a:gd name="connsiteY24" fmla="*/ 66486 h 545212"/>
                <a:gd name="connsiteX25" fmla="*/ 433992 w 596298"/>
                <a:gd name="connsiteY25" fmla="*/ 88489 h 545212"/>
                <a:gd name="connsiteX26" fmla="*/ 436659 w 596298"/>
                <a:gd name="connsiteY26" fmla="*/ 108586 h 545212"/>
                <a:gd name="connsiteX27" fmla="*/ 439136 w 596298"/>
                <a:gd name="connsiteY27" fmla="*/ 129637 h 545212"/>
                <a:gd name="connsiteX28" fmla="*/ 424467 w 596298"/>
                <a:gd name="connsiteY28" fmla="*/ 144877 h 545212"/>
                <a:gd name="connsiteX29" fmla="*/ 386081 w 596298"/>
                <a:gd name="connsiteY29" fmla="*/ 163165 h 545212"/>
                <a:gd name="connsiteX30" fmla="*/ 354078 w 596298"/>
                <a:gd name="connsiteY30" fmla="*/ 196502 h 545212"/>
                <a:gd name="connsiteX31" fmla="*/ 363888 w 596298"/>
                <a:gd name="connsiteY31" fmla="*/ 250414 h 545212"/>
                <a:gd name="connsiteX32" fmla="*/ 394749 w 596298"/>
                <a:gd name="connsiteY32" fmla="*/ 303658 h 545212"/>
                <a:gd name="connsiteX33" fmla="*/ 431230 w 596298"/>
                <a:gd name="connsiteY33" fmla="*/ 352617 h 545212"/>
                <a:gd name="connsiteX34" fmla="*/ 596298 w 596298"/>
                <a:gd name="connsiteY34" fmla="*/ 545212 h 545212"/>
                <a:gd name="connsiteX35" fmla="*/ 383319 w 596298"/>
                <a:gd name="connsiteY35" fmla="*/ 432913 h 545212"/>
                <a:gd name="connsiteX36" fmla="*/ 332646 w 596298"/>
                <a:gd name="connsiteY36" fmla="*/ 403576 h 545212"/>
                <a:gd name="connsiteX37" fmla="*/ 281306 w 596298"/>
                <a:gd name="connsiteY37" fmla="*/ 375858 h 545212"/>
                <a:gd name="connsiteX38" fmla="*/ 230824 w 596298"/>
                <a:gd name="connsiteY38" fmla="*/ 353474 h 545212"/>
                <a:gd name="connsiteX39" fmla="*/ 42515 w 596298"/>
                <a:gd name="connsiteY39" fmla="*/ 86203 h 545212"/>
                <a:gd name="connsiteX40" fmla="*/ 100808 w 596298"/>
                <a:gd name="connsiteY40" fmla="*/ 47436 h 545212"/>
                <a:gd name="connsiteX41" fmla="*/ 446756 w 596298"/>
                <a:gd name="connsiteY41" fmla="*/ 9145 h 545212"/>
                <a:gd name="connsiteX42" fmla="*/ 490761 w 596298"/>
                <a:gd name="connsiteY42" fmla="*/ 3145 h 545212"/>
                <a:gd name="connsiteX43" fmla="*/ 511811 w 596298"/>
                <a:gd name="connsiteY43" fmla="*/ 16575 h 5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6298" h="545212">
                  <a:moveTo>
                    <a:pt x="445898" y="6955"/>
                  </a:moveTo>
                  <a:cubicBezTo>
                    <a:pt x="391035" y="26862"/>
                    <a:pt x="186056" y="40292"/>
                    <a:pt x="100522" y="45150"/>
                  </a:cubicBezTo>
                  <a:cubicBezTo>
                    <a:pt x="74709" y="46579"/>
                    <a:pt x="51659" y="61914"/>
                    <a:pt x="40324" y="85250"/>
                  </a:cubicBezTo>
                  <a:cubicBezTo>
                    <a:pt x="-75405" y="256605"/>
                    <a:pt x="79948" y="317660"/>
                    <a:pt x="229110" y="355284"/>
                  </a:cubicBezTo>
                  <a:cubicBezTo>
                    <a:pt x="257970" y="367571"/>
                    <a:pt x="289022" y="381573"/>
                    <a:pt x="322264" y="399289"/>
                  </a:cubicBezTo>
                  <a:cubicBezTo>
                    <a:pt x="344933" y="410815"/>
                    <a:pt x="366746" y="423959"/>
                    <a:pt x="388463" y="437389"/>
                  </a:cubicBezTo>
                  <a:cubicBezTo>
                    <a:pt x="410180" y="451105"/>
                    <a:pt x="431802" y="465202"/>
                    <a:pt x="453995" y="479490"/>
                  </a:cubicBezTo>
                  <a:cubicBezTo>
                    <a:pt x="496190" y="511875"/>
                    <a:pt x="546102" y="534068"/>
                    <a:pt x="596108" y="545117"/>
                  </a:cubicBezTo>
                  <a:cubicBezTo>
                    <a:pt x="551721" y="472918"/>
                    <a:pt x="485141" y="417482"/>
                    <a:pt x="432945" y="353665"/>
                  </a:cubicBezTo>
                  <a:cubicBezTo>
                    <a:pt x="419895" y="338139"/>
                    <a:pt x="407513" y="322042"/>
                    <a:pt x="396178" y="304897"/>
                  </a:cubicBezTo>
                  <a:cubicBezTo>
                    <a:pt x="384843" y="287752"/>
                    <a:pt x="374652" y="269559"/>
                    <a:pt x="365888" y="249937"/>
                  </a:cubicBezTo>
                  <a:cubicBezTo>
                    <a:pt x="356363" y="228697"/>
                    <a:pt x="353030" y="210980"/>
                    <a:pt x="356078" y="196978"/>
                  </a:cubicBezTo>
                  <a:cubicBezTo>
                    <a:pt x="359221" y="182405"/>
                    <a:pt x="369508" y="171737"/>
                    <a:pt x="386653" y="165260"/>
                  </a:cubicBezTo>
                  <a:cubicBezTo>
                    <a:pt x="403703" y="158878"/>
                    <a:pt x="416466" y="152782"/>
                    <a:pt x="425515" y="146686"/>
                  </a:cubicBezTo>
                  <a:cubicBezTo>
                    <a:pt x="433516" y="141352"/>
                    <a:pt x="438564" y="136018"/>
                    <a:pt x="440945" y="130494"/>
                  </a:cubicBezTo>
                  <a:cubicBezTo>
                    <a:pt x="444565" y="122112"/>
                    <a:pt x="441422" y="114873"/>
                    <a:pt x="438469" y="107729"/>
                  </a:cubicBezTo>
                  <a:cubicBezTo>
                    <a:pt x="435802" y="101443"/>
                    <a:pt x="433326" y="95442"/>
                    <a:pt x="435802" y="89251"/>
                  </a:cubicBezTo>
                  <a:cubicBezTo>
                    <a:pt x="438755" y="82012"/>
                    <a:pt x="447994" y="75439"/>
                    <a:pt x="464853" y="68391"/>
                  </a:cubicBezTo>
                  <a:cubicBezTo>
                    <a:pt x="483713" y="60580"/>
                    <a:pt x="498095" y="51151"/>
                    <a:pt x="506573" y="41245"/>
                  </a:cubicBezTo>
                  <a:cubicBezTo>
                    <a:pt x="514097" y="32386"/>
                    <a:pt x="516669" y="23242"/>
                    <a:pt x="513716" y="15622"/>
                  </a:cubicBezTo>
                  <a:cubicBezTo>
                    <a:pt x="510764" y="8002"/>
                    <a:pt x="502382" y="2573"/>
                    <a:pt x="490856" y="668"/>
                  </a:cubicBezTo>
                  <a:cubicBezTo>
                    <a:pt x="478283" y="-1237"/>
                    <a:pt x="462662" y="954"/>
                    <a:pt x="445898" y="6955"/>
                  </a:cubicBezTo>
                  <a:close/>
                  <a:moveTo>
                    <a:pt x="511811" y="16575"/>
                  </a:moveTo>
                  <a:cubicBezTo>
                    <a:pt x="514478" y="23433"/>
                    <a:pt x="512097" y="31720"/>
                    <a:pt x="505049" y="40006"/>
                  </a:cubicBezTo>
                  <a:cubicBezTo>
                    <a:pt x="496857" y="49627"/>
                    <a:pt x="482665" y="58771"/>
                    <a:pt x="464186" y="66486"/>
                  </a:cubicBezTo>
                  <a:cubicBezTo>
                    <a:pt x="446756" y="73725"/>
                    <a:pt x="437136" y="80773"/>
                    <a:pt x="433992" y="88489"/>
                  </a:cubicBezTo>
                  <a:cubicBezTo>
                    <a:pt x="431135" y="95537"/>
                    <a:pt x="433802" y="101919"/>
                    <a:pt x="436659" y="108586"/>
                  </a:cubicBezTo>
                  <a:cubicBezTo>
                    <a:pt x="439421" y="115254"/>
                    <a:pt x="442374" y="122112"/>
                    <a:pt x="439136" y="129637"/>
                  </a:cubicBezTo>
                  <a:cubicBezTo>
                    <a:pt x="436945" y="134780"/>
                    <a:pt x="432087" y="139733"/>
                    <a:pt x="424467" y="144877"/>
                  </a:cubicBezTo>
                  <a:cubicBezTo>
                    <a:pt x="415514" y="150877"/>
                    <a:pt x="402941" y="156783"/>
                    <a:pt x="386081" y="163165"/>
                  </a:cubicBezTo>
                  <a:cubicBezTo>
                    <a:pt x="368174" y="169927"/>
                    <a:pt x="357411" y="181072"/>
                    <a:pt x="354078" y="196502"/>
                  </a:cubicBezTo>
                  <a:cubicBezTo>
                    <a:pt x="350934" y="210790"/>
                    <a:pt x="354268" y="228792"/>
                    <a:pt x="363888" y="250414"/>
                  </a:cubicBezTo>
                  <a:cubicBezTo>
                    <a:pt x="373032" y="268987"/>
                    <a:pt x="383414" y="286704"/>
                    <a:pt x="394749" y="303658"/>
                  </a:cubicBezTo>
                  <a:cubicBezTo>
                    <a:pt x="406084" y="320613"/>
                    <a:pt x="418371" y="336901"/>
                    <a:pt x="431230" y="352617"/>
                  </a:cubicBezTo>
                  <a:cubicBezTo>
                    <a:pt x="485237" y="411958"/>
                    <a:pt x="546292" y="478633"/>
                    <a:pt x="596298" y="545212"/>
                  </a:cubicBezTo>
                  <a:cubicBezTo>
                    <a:pt x="518574" y="523019"/>
                    <a:pt x="457519" y="473013"/>
                    <a:pt x="383319" y="432913"/>
                  </a:cubicBezTo>
                  <a:cubicBezTo>
                    <a:pt x="366460" y="423007"/>
                    <a:pt x="349601" y="413196"/>
                    <a:pt x="332646" y="403576"/>
                  </a:cubicBezTo>
                  <a:cubicBezTo>
                    <a:pt x="315692" y="393955"/>
                    <a:pt x="298642" y="384621"/>
                    <a:pt x="281306" y="375858"/>
                  </a:cubicBezTo>
                  <a:cubicBezTo>
                    <a:pt x="264638" y="368143"/>
                    <a:pt x="247778" y="360713"/>
                    <a:pt x="230824" y="353474"/>
                  </a:cubicBezTo>
                  <a:cubicBezTo>
                    <a:pt x="85663" y="323185"/>
                    <a:pt x="-69690" y="250985"/>
                    <a:pt x="42515" y="86203"/>
                  </a:cubicBezTo>
                  <a:cubicBezTo>
                    <a:pt x="53469" y="63628"/>
                    <a:pt x="75852" y="48769"/>
                    <a:pt x="100808" y="47436"/>
                  </a:cubicBezTo>
                  <a:cubicBezTo>
                    <a:pt x="186437" y="42578"/>
                    <a:pt x="391606" y="29053"/>
                    <a:pt x="446756" y="9145"/>
                  </a:cubicBezTo>
                  <a:cubicBezTo>
                    <a:pt x="463234" y="3145"/>
                    <a:pt x="478474" y="1049"/>
                    <a:pt x="490761" y="3145"/>
                  </a:cubicBezTo>
                  <a:cubicBezTo>
                    <a:pt x="501429" y="4764"/>
                    <a:pt x="509145" y="9717"/>
                    <a:pt x="511811" y="1657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2E68BBF-51E4-4BD9-A6D5-806CCB520066}"/>
                </a:ext>
              </a:extLst>
            </p:cNvPr>
            <p:cNvSpPr/>
            <p:nvPr/>
          </p:nvSpPr>
          <p:spPr>
            <a:xfrm>
              <a:off x="13318642" y="3251714"/>
              <a:ext cx="227724" cy="486822"/>
            </a:xfrm>
            <a:custGeom>
              <a:avLst/>
              <a:gdLst>
                <a:gd name="connsiteX0" fmla="*/ 96184 w 227724"/>
                <a:gd name="connsiteY0" fmla="*/ 32861 h 486822"/>
                <a:gd name="connsiteX1" fmla="*/ 99327 w 227724"/>
                <a:gd name="connsiteY1" fmla="*/ 56959 h 486822"/>
                <a:gd name="connsiteX2" fmla="*/ 102280 w 227724"/>
                <a:gd name="connsiteY2" fmla="*/ 82486 h 486822"/>
                <a:gd name="connsiteX3" fmla="*/ 84563 w 227724"/>
                <a:gd name="connsiteY3" fmla="*/ 100870 h 486822"/>
                <a:gd name="connsiteX4" fmla="*/ 38272 w 227724"/>
                <a:gd name="connsiteY4" fmla="*/ 122968 h 486822"/>
                <a:gd name="connsiteX5" fmla="*/ 12840 w 227724"/>
                <a:gd name="connsiteY5" fmla="*/ 138779 h 486822"/>
                <a:gd name="connsiteX6" fmla="*/ 1220 w 227724"/>
                <a:gd name="connsiteY6" fmla="*/ 160687 h 486822"/>
                <a:gd name="connsiteX7" fmla="*/ 12554 w 227724"/>
                <a:gd name="connsiteY7" fmla="*/ 219075 h 486822"/>
                <a:gd name="connsiteX8" fmla="*/ 44749 w 227724"/>
                <a:gd name="connsiteY8" fmla="*/ 272034 h 486822"/>
                <a:gd name="connsiteX9" fmla="*/ 83706 w 227724"/>
                <a:gd name="connsiteY9" fmla="*/ 321659 h 486822"/>
                <a:gd name="connsiteX10" fmla="*/ 227724 w 227724"/>
                <a:gd name="connsiteY10" fmla="*/ 486823 h 486822"/>
                <a:gd name="connsiteX11" fmla="*/ 90373 w 227724"/>
                <a:gd name="connsiteY11" fmla="*/ 321373 h 486822"/>
                <a:gd name="connsiteX12" fmla="*/ 49511 w 227724"/>
                <a:gd name="connsiteY12" fmla="*/ 273177 h 486822"/>
                <a:gd name="connsiteX13" fmla="*/ 14554 w 227724"/>
                <a:gd name="connsiteY13" fmla="*/ 218122 h 486822"/>
                <a:gd name="connsiteX14" fmla="*/ 3410 w 227724"/>
                <a:gd name="connsiteY14" fmla="*/ 161163 h 486822"/>
                <a:gd name="connsiteX15" fmla="*/ 39129 w 227724"/>
                <a:gd name="connsiteY15" fmla="*/ 125158 h 486822"/>
                <a:gd name="connsiteX16" fmla="*/ 85897 w 227724"/>
                <a:gd name="connsiteY16" fmla="*/ 102870 h 486822"/>
                <a:gd name="connsiteX17" fmla="*/ 104471 w 227724"/>
                <a:gd name="connsiteY17" fmla="*/ 83439 h 486822"/>
                <a:gd name="connsiteX18" fmla="*/ 101518 w 227724"/>
                <a:gd name="connsiteY18" fmla="*/ 56197 h 486822"/>
                <a:gd name="connsiteX19" fmla="*/ 98374 w 227724"/>
                <a:gd name="connsiteY19" fmla="*/ 33814 h 486822"/>
                <a:gd name="connsiteX20" fmla="*/ 133426 w 227724"/>
                <a:gd name="connsiteY20" fmla="*/ 8668 h 486822"/>
                <a:gd name="connsiteX21" fmla="*/ 145999 w 227724"/>
                <a:gd name="connsiteY21" fmla="*/ 2191 h 486822"/>
                <a:gd name="connsiteX22" fmla="*/ 145238 w 227724"/>
                <a:gd name="connsiteY22" fmla="*/ 0 h 486822"/>
                <a:gd name="connsiteX23" fmla="*/ 132474 w 227724"/>
                <a:gd name="connsiteY23" fmla="*/ 6572 h 486822"/>
                <a:gd name="connsiteX24" fmla="*/ 96184 w 227724"/>
                <a:gd name="connsiteY24" fmla="*/ 32861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724" h="486822">
                  <a:moveTo>
                    <a:pt x="96184" y="32861"/>
                  </a:moveTo>
                  <a:cubicBezTo>
                    <a:pt x="92755" y="41243"/>
                    <a:pt x="95993" y="48863"/>
                    <a:pt x="99327" y="56959"/>
                  </a:cubicBezTo>
                  <a:cubicBezTo>
                    <a:pt x="102756" y="65056"/>
                    <a:pt x="106185" y="73342"/>
                    <a:pt x="102280" y="82486"/>
                  </a:cubicBezTo>
                  <a:cubicBezTo>
                    <a:pt x="99613" y="88678"/>
                    <a:pt x="93803" y="94678"/>
                    <a:pt x="84563" y="100870"/>
                  </a:cubicBezTo>
                  <a:cubicBezTo>
                    <a:pt x="73800" y="108109"/>
                    <a:pt x="58655" y="115252"/>
                    <a:pt x="38272" y="122968"/>
                  </a:cubicBezTo>
                  <a:cubicBezTo>
                    <a:pt x="27604" y="126968"/>
                    <a:pt x="19031" y="132302"/>
                    <a:pt x="12840" y="138779"/>
                  </a:cubicBezTo>
                  <a:cubicBezTo>
                    <a:pt x="6934" y="144971"/>
                    <a:pt x="3029" y="152305"/>
                    <a:pt x="1220" y="160687"/>
                  </a:cubicBezTo>
                  <a:cubicBezTo>
                    <a:pt x="-2210" y="176308"/>
                    <a:pt x="1600" y="195929"/>
                    <a:pt x="12554" y="219075"/>
                  </a:cubicBezTo>
                  <a:cubicBezTo>
                    <a:pt x="21984" y="237458"/>
                    <a:pt x="32842" y="254984"/>
                    <a:pt x="44749" y="272034"/>
                  </a:cubicBezTo>
                  <a:cubicBezTo>
                    <a:pt x="56750" y="289084"/>
                    <a:pt x="69799" y="305562"/>
                    <a:pt x="83706" y="321659"/>
                  </a:cubicBezTo>
                  <a:cubicBezTo>
                    <a:pt x="133331" y="375761"/>
                    <a:pt x="183338" y="425767"/>
                    <a:pt x="227724" y="486823"/>
                  </a:cubicBezTo>
                  <a:cubicBezTo>
                    <a:pt x="194387" y="420243"/>
                    <a:pt x="133331" y="375856"/>
                    <a:pt x="90373" y="321373"/>
                  </a:cubicBezTo>
                  <a:cubicBezTo>
                    <a:pt x="76181" y="305943"/>
                    <a:pt x="62370" y="290131"/>
                    <a:pt x="49511" y="273177"/>
                  </a:cubicBezTo>
                  <a:cubicBezTo>
                    <a:pt x="36653" y="256222"/>
                    <a:pt x="24841" y="238125"/>
                    <a:pt x="14554" y="218122"/>
                  </a:cubicBezTo>
                  <a:cubicBezTo>
                    <a:pt x="3887" y="195453"/>
                    <a:pt x="172" y="176213"/>
                    <a:pt x="3410" y="161163"/>
                  </a:cubicBezTo>
                  <a:cubicBezTo>
                    <a:pt x="7030" y="144780"/>
                    <a:pt x="18936" y="132683"/>
                    <a:pt x="39129" y="125158"/>
                  </a:cubicBezTo>
                  <a:cubicBezTo>
                    <a:pt x="59703" y="117443"/>
                    <a:pt x="74943" y="110109"/>
                    <a:pt x="85897" y="102870"/>
                  </a:cubicBezTo>
                  <a:cubicBezTo>
                    <a:pt x="95517" y="96393"/>
                    <a:pt x="101613" y="90106"/>
                    <a:pt x="104471" y="83439"/>
                  </a:cubicBezTo>
                  <a:cubicBezTo>
                    <a:pt x="108757" y="73438"/>
                    <a:pt x="105042" y="64675"/>
                    <a:pt x="101518" y="56197"/>
                  </a:cubicBezTo>
                  <a:cubicBezTo>
                    <a:pt x="98279" y="48577"/>
                    <a:pt x="95231" y="41338"/>
                    <a:pt x="98374" y="33814"/>
                  </a:cubicBezTo>
                  <a:cubicBezTo>
                    <a:pt x="101994" y="25051"/>
                    <a:pt x="113043" y="17050"/>
                    <a:pt x="133426" y="8668"/>
                  </a:cubicBezTo>
                  <a:cubicBezTo>
                    <a:pt x="138189" y="6667"/>
                    <a:pt x="141713" y="4286"/>
                    <a:pt x="145999" y="2191"/>
                  </a:cubicBezTo>
                  <a:cubicBezTo>
                    <a:pt x="145809" y="1429"/>
                    <a:pt x="145523" y="762"/>
                    <a:pt x="145238" y="0"/>
                  </a:cubicBezTo>
                  <a:cubicBezTo>
                    <a:pt x="140951" y="2191"/>
                    <a:pt x="137332" y="4572"/>
                    <a:pt x="132474" y="6572"/>
                  </a:cubicBezTo>
                  <a:cubicBezTo>
                    <a:pt x="111519" y="15145"/>
                    <a:pt x="100089" y="23527"/>
                    <a:pt x="96184" y="3286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25E41DC-8554-4B52-AB02-5D089F2DF91C}"/>
                </a:ext>
              </a:extLst>
            </p:cNvPr>
            <p:cNvSpPr/>
            <p:nvPr/>
          </p:nvSpPr>
          <p:spPr>
            <a:xfrm>
              <a:off x="12890809" y="3183610"/>
              <a:ext cx="655652" cy="610266"/>
            </a:xfrm>
            <a:custGeom>
              <a:avLst/>
              <a:gdLst>
                <a:gd name="connsiteX0" fmla="*/ 336850 w 655652"/>
                <a:gd name="connsiteY0" fmla="*/ 33338 h 610266"/>
                <a:gd name="connsiteX1" fmla="*/ 114251 w 655652"/>
                <a:gd name="connsiteY1" fmla="*/ 49340 h 610266"/>
                <a:gd name="connsiteX2" fmla="*/ 79675 w 655652"/>
                <a:gd name="connsiteY2" fmla="*/ 60484 h 610266"/>
                <a:gd name="connsiteX3" fmla="*/ 11857 w 655652"/>
                <a:gd name="connsiteY3" fmla="*/ 304991 h 610266"/>
                <a:gd name="connsiteX4" fmla="*/ 274271 w 655652"/>
                <a:gd name="connsiteY4" fmla="*/ 409575 h 610266"/>
                <a:gd name="connsiteX5" fmla="*/ 329611 w 655652"/>
                <a:gd name="connsiteY5" fmla="*/ 432911 h 610266"/>
                <a:gd name="connsiteX6" fmla="*/ 383332 w 655652"/>
                <a:gd name="connsiteY6" fmla="*/ 462058 h 610266"/>
                <a:gd name="connsiteX7" fmla="*/ 435720 w 655652"/>
                <a:gd name="connsiteY7" fmla="*/ 492919 h 610266"/>
                <a:gd name="connsiteX8" fmla="*/ 655652 w 655652"/>
                <a:gd name="connsiteY8" fmla="*/ 610267 h 610266"/>
                <a:gd name="connsiteX9" fmla="*/ 437148 w 655652"/>
                <a:gd name="connsiteY9" fmla="*/ 488633 h 610266"/>
                <a:gd name="connsiteX10" fmla="*/ 384190 w 655652"/>
                <a:gd name="connsiteY10" fmla="*/ 458534 h 610266"/>
                <a:gd name="connsiteX11" fmla="*/ 330469 w 655652"/>
                <a:gd name="connsiteY11" fmla="*/ 430816 h 610266"/>
                <a:gd name="connsiteX12" fmla="*/ 275128 w 655652"/>
                <a:gd name="connsiteY12" fmla="*/ 407480 h 610266"/>
                <a:gd name="connsiteX13" fmla="*/ 23002 w 655652"/>
                <a:gd name="connsiteY13" fmla="*/ 316135 h 610266"/>
                <a:gd name="connsiteX14" fmla="*/ 78532 w 655652"/>
                <a:gd name="connsiteY14" fmla="*/ 60865 h 610266"/>
                <a:gd name="connsiteX15" fmla="*/ 114537 w 655652"/>
                <a:gd name="connsiteY15" fmla="*/ 51625 h 610266"/>
                <a:gd name="connsiteX16" fmla="*/ 210835 w 655652"/>
                <a:gd name="connsiteY16" fmla="*/ 45625 h 610266"/>
                <a:gd name="connsiteX17" fmla="*/ 337231 w 655652"/>
                <a:gd name="connsiteY17" fmla="*/ 35624 h 610266"/>
                <a:gd name="connsiteX18" fmla="*/ 539257 w 655652"/>
                <a:gd name="connsiteY18" fmla="*/ 5048 h 610266"/>
                <a:gd name="connsiteX19" fmla="*/ 550877 w 655652"/>
                <a:gd name="connsiteY19" fmla="*/ 2096 h 610266"/>
                <a:gd name="connsiteX20" fmla="*/ 550211 w 655652"/>
                <a:gd name="connsiteY20" fmla="*/ 0 h 610266"/>
                <a:gd name="connsiteX21" fmla="*/ 538495 w 655652"/>
                <a:gd name="connsiteY21" fmla="*/ 2953 h 610266"/>
                <a:gd name="connsiteX22" fmla="*/ 336850 w 655652"/>
                <a:gd name="connsiteY22" fmla="*/ 33338 h 6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55652" h="610266">
                  <a:moveTo>
                    <a:pt x="336850" y="33338"/>
                  </a:moveTo>
                  <a:cubicBezTo>
                    <a:pt x="250554" y="41243"/>
                    <a:pt x="160352" y="46768"/>
                    <a:pt x="114251" y="49340"/>
                  </a:cubicBezTo>
                  <a:cubicBezTo>
                    <a:pt x="101964" y="50006"/>
                    <a:pt x="90057" y="53912"/>
                    <a:pt x="79675" y="60484"/>
                  </a:cubicBezTo>
                  <a:cubicBezTo>
                    <a:pt x="22906" y="127445"/>
                    <a:pt x="-21480" y="232886"/>
                    <a:pt x="11857" y="304991"/>
                  </a:cubicBezTo>
                  <a:cubicBezTo>
                    <a:pt x="56244" y="388239"/>
                    <a:pt x="189498" y="366046"/>
                    <a:pt x="274271" y="409575"/>
                  </a:cubicBezTo>
                  <a:cubicBezTo>
                    <a:pt x="291988" y="416528"/>
                    <a:pt x="310466" y="424148"/>
                    <a:pt x="329611" y="432911"/>
                  </a:cubicBezTo>
                  <a:cubicBezTo>
                    <a:pt x="347899" y="442150"/>
                    <a:pt x="365711" y="451961"/>
                    <a:pt x="383332" y="462058"/>
                  </a:cubicBezTo>
                  <a:cubicBezTo>
                    <a:pt x="400954" y="472154"/>
                    <a:pt x="418384" y="482632"/>
                    <a:pt x="435720" y="492919"/>
                  </a:cubicBezTo>
                  <a:cubicBezTo>
                    <a:pt x="505824" y="532543"/>
                    <a:pt x="572404" y="593598"/>
                    <a:pt x="655652" y="610267"/>
                  </a:cubicBezTo>
                  <a:cubicBezTo>
                    <a:pt x="572404" y="588074"/>
                    <a:pt x="511348" y="532543"/>
                    <a:pt x="437148" y="488633"/>
                  </a:cubicBezTo>
                  <a:cubicBezTo>
                    <a:pt x="419527" y="478441"/>
                    <a:pt x="401906" y="468249"/>
                    <a:pt x="384190" y="458534"/>
                  </a:cubicBezTo>
                  <a:cubicBezTo>
                    <a:pt x="366473" y="448723"/>
                    <a:pt x="348566" y="439388"/>
                    <a:pt x="330469" y="430816"/>
                  </a:cubicBezTo>
                  <a:cubicBezTo>
                    <a:pt x="311323" y="422053"/>
                    <a:pt x="292845" y="414528"/>
                    <a:pt x="275128" y="407480"/>
                  </a:cubicBezTo>
                  <a:cubicBezTo>
                    <a:pt x="189498" y="366046"/>
                    <a:pt x="78532" y="382715"/>
                    <a:pt x="23002" y="316135"/>
                  </a:cubicBezTo>
                  <a:cubicBezTo>
                    <a:pt x="-32529" y="249555"/>
                    <a:pt x="23002" y="132969"/>
                    <a:pt x="78532" y="60865"/>
                  </a:cubicBezTo>
                  <a:cubicBezTo>
                    <a:pt x="84057" y="55340"/>
                    <a:pt x="100726" y="55340"/>
                    <a:pt x="114537" y="51625"/>
                  </a:cubicBezTo>
                  <a:cubicBezTo>
                    <a:pt x="137587" y="50387"/>
                    <a:pt x="171687" y="48292"/>
                    <a:pt x="210835" y="45625"/>
                  </a:cubicBezTo>
                  <a:cubicBezTo>
                    <a:pt x="249982" y="42958"/>
                    <a:pt x="294083" y="39624"/>
                    <a:pt x="337231" y="35624"/>
                  </a:cubicBezTo>
                  <a:cubicBezTo>
                    <a:pt x="441816" y="26003"/>
                    <a:pt x="509729" y="15716"/>
                    <a:pt x="539257" y="5048"/>
                  </a:cubicBezTo>
                  <a:cubicBezTo>
                    <a:pt x="543352" y="3620"/>
                    <a:pt x="546972" y="3143"/>
                    <a:pt x="550877" y="2096"/>
                  </a:cubicBezTo>
                  <a:cubicBezTo>
                    <a:pt x="550591" y="1429"/>
                    <a:pt x="550401" y="667"/>
                    <a:pt x="550211" y="0"/>
                  </a:cubicBezTo>
                  <a:cubicBezTo>
                    <a:pt x="546305" y="1048"/>
                    <a:pt x="542590" y="1524"/>
                    <a:pt x="538495" y="2953"/>
                  </a:cubicBezTo>
                  <a:cubicBezTo>
                    <a:pt x="509062" y="13430"/>
                    <a:pt x="441244" y="23717"/>
                    <a:pt x="336850" y="3333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EFD9856-BB43-4FCA-A270-78E589F5FDE8}"/>
                </a:ext>
              </a:extLst>
            </p:cNvPr>
            <p:cNvSpPr/>
            <p:nvPr/>
          </p:nvSpPr>
          <p:spPr>
            <a:xfrm>
              <a:off x="12963580" y="3232782"/>
              <a:ext cx="494013" cy="450128"/>
            </a:xfrm>
            <a:custGeom>
              <a:avLst/>
              <a:gdLst>
                <a:gd name="connsiteX0" fmla="*/ 430006 w 494013"/>
                <a:gd name="connsiteY0" fmla="*/ 168 h 450128"/>
                <a:gd name="connsiteX1" fmla="*/ 404859 w 494013"/>
                <a:gd name="connsiteY1" fmla="*/ 3883 h 450128"/>
                <a:gd name="connsiteX2" fmla="*/ 64246 w 494013"/>
                <a:gd name="connsiteY2" fmla="*/ 43221 h 450128"/>
                <a:gd name="connsiteX3" fmla="*/ 47100 w 494013"/>
                <a:gd name="connsiteY3" fmla="*/ 57413 h 450128"/>
                <a:gd name="connsiteX4" fmla="*/ 11191 w 494013"/>
                <a:gd name="connsiteY4" fmla="*/ 205813 h 450128"/>
                <a:gd name="connsiteX5" fmla="*/ 189785 w 494013"/>
                <a:gd name="connsiteY5" fmla="*/ 286394 h 450128"/>
                <a:gd name="connsiteX6" fmla="*/ 260937 w 494013"/>
                <a:gd name="connsiteY6" fmla="*/ 323732 h 450128"/>
                <a:gd name="connsiteX7" fmla="*/ 317611 w 494013"/>
                <a:gd name="connsiteY7" fmla="*/ 356022 h 450128"/>
                <a:gd name="connsiteX8" fmla="*/ 373237 w 494013"/>
                <a:gd name="connsiteY8" fmla="*/ 391836 h 450128"/>
                <a:gd name="connsiteX9" fmla="*/ 493918 w 494013"/>
                <a:gd name="connsiteY9" fmla="*/ 449939 h 450128"/>
                <a:gd name="connsiteX10" fmla="*/ 413432 w 494013"/>
                <a:gd name="connsiteY10" fmla="*/ 347164 h 450128"/>
                <a:gd name="connsiteX11" fmla="*/ 372189 w 494013"/>
                <a:gd name="connsiteY11" fmla="*/ 298777 h 450128"/>
                <a:gd name="connsiteX12" fmla="*/ 333136 w 494013"/>
                <a:gd name="connsiteY12" fmla="*/ 249152 h 450128"/>
                <a:gd name="connsiteX13" fmla="*/ 307990 w 494013"/>
                <a:gd name="connsiteY13" fmla="*/ 165522 h 450128"/>
                <a:gd name="connsiteX14" fmla="*/ 350948 w 494013"/>
                <a:gd name="connsiteY14" fmla="*/ 122183 h 450128"/>
                <a:gd name="connsiteX15" fmla="*/ 377047 w 494013"/>
                <a:gd name="connsiteY15" fmla="*/ 79987 h 450128"/>
                <a:gd name="connsiteX16" fmla="*/ 378571 w 494013"/>
                <a:gd name="connsiteY16" fmla="*/ 59890 h 450128"/>
                <a:gd name="connsiteX17" fmla="*/ 405526 w 494013"/>
                <a:gd name="connsiteY17" fmla="*/ 39887 h 450128"/>
                <a:gd name="connsiteX18" fmla="*/ 437340 w 494013"/>
                <a:gd name="connsiteY18" fmla="*/ 21790 h 450128"/>
                <a:gd name="connsiteX19" fmla="*/ 443912 w 494013"/>
                <a:gd name="connsiteY19" fmla="*/ 7312 h 450128"/>
                <a:gd name="connsiteX20" fmla="*/ 430006 w 494013"/>
                <a:gd name="connsiteY20" fmla="*/ 168 h 450128"/>
                <a:gd name="connsiteX21" fmla="*/ 435911 w 494013"/>
                <a:gd name="connsiteY21" fmla="*/ 20266 h 450128"/>
                <a:gd name="connsiteX22" fmla="*/ 404764 w 494013"/>
                <a:gd name="connsiteY22" fmla="*/ 37887 h 450128"/>
                <a:gd name="connsiteX23" fmla="*/ 376665 w 494013"/>
                <a:gd name="connsiteY23" fmla="*/ 58937 h 450128"/>
                <a:gd name="connsiteX24" fmla="*/ 374951 w 494013"/>
                <a:gd name="connsiteY24" fmla="*/ 80369 h 450128"/>
                <a:gd name="connsiteX25" fmla="*/ 373808 w 494013"/>
                <a:gd name="connsiteY25" fmla="*/ 100085 h 450128"/>
                <a:gd name="connsiteX26" fmla="*/ 350091 w 494013"/>
                <a:gd name="connsiteY26" fmla="*/ 120374 h 450128"/>
                <a:gd name="connsiteX27" fmla="*/ 305990 w 494013"/>
                <a:gd name="connsiteY27" fmla="*/ 165046 h 450128"/>
                <a:gd name="connsiteX28" fmla="*/ 308181 w 494013"/>
                <a:gd name="connsiteY28" fmla="*/ 204289 h 450128"/>
                <a:gd name="connsiteX29" fmla="*/ 331422 w 494013"/>
                <a:gd name="connsiteY29" fmla="*/ 250390 h 450128"/>
                <a:gd name="connsiteX30" fmla="*/ 369236 w 494013"/>
                <a:gd name="connsiteY30" fmla="*/ 300968 h 450128"/>
                <a:gd name="connsiteX31" fmla="*/ 411241 w 494013"/>
                <a:gd name="connsiteY31" fmla="*/ 347449 h 450128"/>
                <a:gd name="connsiteX32" fmla="*/ 494014 w 494013"/>
                <a:gd name="connsiteY32" fmla="*/ 450129 h 450128"/>
                <a:gd name="connsiteX33" fmla="*/ 375522 w 494013"/>
                <a:gd name="connsiteY33" fmla="*/ 387645 h 450128"/>
                <a:gd name="connsiteX34" fmla="*/ 318849 w 494013"/>
                <a:gd name="connsiteY34" fmla="*/ 353831 h 450128"/>
                <a:gd name="connsiteX35" fmla="*/ 261889 w 494013"/>
                <a:gd name="connsiteY35" fmla="*/ 321923 h 450128"/>
                <a:gd name="connsiteX36" fmla="*/ 190642 w 494013"/>
                <a:gd name="connsiteY36" fmla="*/ 284489 h 450128"/>
                <a:gd name="connsiteX37" fmla="*/ 11191 w 494013"/>
                <a:gd name="connsiteY37" fmla="*/ 194859 h 450128"/>
                <a:gd name="connsiteX38" fmla="*/ 64531 w 494013"/>
                <a:gd name="connsiteY38" fmla="*/ 45507 h 450128"/>
                <a:gd name="connsiteX39" fmla="*/ 64531 w 494013"/>
                <a:gd name="connsiteY39" fmla="*/ 45316 h 450128"/>
                <a:gd name="connsiteX40" fmla="*/ 64626 w 494013"/>
                <a:gd name="connsiteY40" fmla="*/ 45316 h 450128"/>
                <a:gd name="connsiteX41" fmla="*/ 64626 w 494013"/>
                <a:gd name="connsiteY41" fmla="*/ 45507 h 450128"/>
                <a:gd name="connsiteX42" fmla="*/ 221598 w 494013"/>
                <a:gd name="connsiteY42" fmla="*/ 30553 h 450128"/>
                <a:gd name="connsiteX43" fmla="*/ 405622 w 494013"/>
                <a:gd name="connsiteY43" fmla="*/ 6074 h 450128"/>
                <a:gd name="connsiteX44" fmla="*/ 441912 w 494013"/>
                <a:gd name="connsiteY44" fmla="*/ 8360 h 450128"/>
                <a:gd name="connsiteX45" fmla="*/ 435911 w 494013"/>
                <a:gd name="connsiteY45" fmla="*/ 20266 h 4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4013" h="450128">
                  <a:moveTo>
                    <a:pt x="430006" y="168"/>
                  </a:moveTo>
                  <a:cubicBezTo>
                    <a:pt x="422576" y="-499"/>
                    <a:pt x="413622" y="835"/>
                    <a:pt x="404859" y="3883"/>
                  </a:cubicBezTo>
                  <a:cubicBezTo>
                    <a:pt x="369903" y="16170"/>
                    <a:pt x="67293" y="42935"/>
                    <a:pt x="64246" y="43221"/>
                  </a:cubicBezTo>
                  <a:cubicBezTo>
                    <a:pt x="59102" y="43697"/>
                    <a:pt x="53387" y="48460"/>
                    <a:pt x="47100" y="57413"/>
                  </a:cubicBezTo>
                  <a:cubicBezTo>
                    <a:pt x="27765" y="105991"/>
                    <a:pt x="-22146" y="161426"/>
                    <a:pt x="11191" y="205813"/>
                  </a:cubicBezTo>
                  <a:cubicBezTo>
                    <a:pt x="44529" y="261344"/>
                    <a:pt x="133302" y="244675"/>
                    <a:pt x="189785" y="286394"/>
                  </a:cubicBezTo>
                  <a:cubicBezTo>
                    <a:pt x="212169" y="297824"/>
                    <a:pt x="236267" y="310493"/>
                    <a:pt x="260937" y="323732"/>
                  </a:cubicBezTo>
                  <a:cubicBezTo>
                    <a:pt x="280368" y="333067"/>
                    <a:pt x="299132" y="344306"/>
                    <a:pt x="317611" y="356022"/>
                  </a:cubicBezTo>
                  <a:cubicBezTo>
                    <a:pt x="336184" y="367833"/>
                    <a:pt x="354567" y="380120"/>
                    <a:pt x="373237" y="391836"/>
                  </a:cubicBezTo>
                  <a:cubicBezTo>
                    <a:pt x="410670" y="416601"/>
                    <a:pt x="449532" y="438794"/>
                    <a:pt x="493918" y="449939"/>
                  </a:cubicBezTo>
                  <a:cubicBezTo>
                    <a:pt x="471725" y="411077"/>
                    <a:pt x="444007" y="377834"/>
                    <a:pt x="413432" y="347164"/>
                  </a:cubicBezTo>
                  <a:cubicBezTo>
                    <a:pt x="399621" y="331162"/>
                    <a:pt x="385714" y="315065"/>
                    <a:pt x="372189" y="298777"/>
                  </a:cubicBezTo>
                  <a:cubicBezTo>
                    <a:pt x="358663" y="282489"/>
                    <a:pt x="345519" y="266011"/>
                    <a:pt x="333136" y="249152"/>
                  </a:cubicBezTo>
                  <a:cubicBezTo>
                    <a:pt x="309990" y="213719"/>
                    <a:pt x="301989" y="187144"/>
                    <a:pt x="307990" y="165522"/>
                  </a:cubicBezTo>
                  <a:cubicBezTo>
                    <a:pt x="312848" y="148091"/>
                    <a:pt x="326850" y="133899"/>
                    <a:pt x="350948" y="122183"/>
                  </a:cubicBezTo>
                  <a:cubicBezTo>
                    <a:pt x="380571" y="107801"/>
                    <a:pt x="378761" y="93608"/>
                    <a:pt x="377047" y="79987"/>
                  </a:cubicBezTo>
                  <a:cubicBezTo>
                    <a:pt x="376189" y="73320"/>
                    <a:pt x="375332" y="66462"/>
                    <a:pt x="378571" y="59890"/>
                  </a:cubicBezTo>
                  <a:cubicBezTo>
                    <a:pt x="382285" y="52460"/>
                    <a:pt x="391048" y="45888"/>
                    <a:pt x="405526" y="39887"/>
                  </a:cubicBezTo>
                  <a:cubicBezTo>
                    <a:pt x="420099" y="33791"/>
                    <a:pt x="430767" y="27695"/>
                    <a:pt x="437340" y="21790"/>
                  </a:cubicBezTo>
                  <a:cubicBezTo>
                    <a:pt x="444769" y="15122"/>
                    <a:pt x="444960" y="10265"/>
                    <a:pt x="443912" y="7312"/>
                  </a:cubicBezTo>
                  <a:cubicBezTo>
                    <a:pt x="442483" y="3502"/>
                    <a:pt x="437340" y="835"/>
                    <a:pt x="430006" y="168"/>
                  </a:cubicBezTo>
                  <a:close/>
                  <a:moveTo>
                    <a:pt x="435911" y="20266"/>
                  </a:moveTo>
                  <a:cubicBezTo>
                    <a:pt x="429529" y="25981"/>
                    <a:pt x="419052" y="31886"/>
                    <a:pt x="404764" y="37887"/>
                  </a:cubicBezTo>
                  <a:cubicBezTo>
                    <a:pt x="389810" y="44174"/>
                    <a:pt x="380666" y="51032"/>
                    <a:pt x="376665" y="58937"/>
                  </a:cubicBezTo>
                  <a:cubicBezTo>
                    <a:pt x="373046" y="66081"/>
                    <a:pt x="373998" y="73320"/>
                    <a:pt x="374951" y="80369"/>
                  </a:cubicBezTo>
                  <a:cubicBezTo>
                    <a:pt x="375808" y="86845"/>
                    <a:pt x="376665" y="93513"/>
                    <a:pt x="373808" y="100085"/>
                  </a:cubicBezTo>
                  <a:cubicBezTo>
                    <a:pt x="370570" y="107515"/>
                    <a:pt x="362854" y="114182"/>
                    <a:pt x="350091" y="120374"/>
                  </a:cubicBezTo>
                  <a:cubicBezTo>
                    <a:pt x="325421" y="132375"/>
                    <a:pt x="311038" y="146948"/>
                    <a:pt x="305990" y="165046"/>
                  </a:cubicBezTo>
                  <a:cubicBezTo>
                    <a:pt x="302751" y="176666"/>
                    <a:pt x="303514" y="189525"/>
                    <a:pt x="308181" y="204289"/>
                  </a:cubicBezTo>
                  <a:cubicBezTo>
                    <a:pt x="312467" y="217910"/>
                    <a:pt x="320087" y="232959"/>
                    <a:pt x="331422" y="250390"/>
                  </a:cubicBezTo>
                  <a:cubicBezTo>
                    <a:pt x="342947" y="268392"/>
                    <a:pt x="355711" y="284966"/>
                    <a:pt x="369236" y="300968"/>
                  </a:cubicBezTo>
                  <a:cubicBezTo>
                    <a:pt x="382762" y="316874"/>
                    <a:pt x="396954" y="332114"/>
                    <a:pt x="411241" y="347449"/>
                  </a:cubicBezTo>
                  <a:cubicBezTo>
                    <a:pt x="444103" y="377929"/>
                    <a:pt x="471820" y="411267"/>
                    <a:pt x="494014" y="450129"/>
                  </a:cubicBezTo>
                  <a:cubicBezTo>
                    <a:pt x="455151" y="427936"/>
                    <a:pt x="410765" y="416791"/>
                    <a:pt x="375522" y="387645"/>
                  </a:cubicBezTo>
                  <a:cubicBezTo>
                    <a:pt x="356472" y="376501"/>
                    <a:pt x="337708" y="364976"/>
                    <a:pt x="318849" y="353831"/>
                  </a:cubicBezTo>
                  <a:cubicBezTo>
                    <a:pt x="299989" y="342687"/>
                    <a:pt x="281130" y="331829"/>
                    <a:pt x="261889" y="321923"/>
                  </a:cubicBezTo>
                  <a:cubicBezTo>
                    <a:pt x="237220" y="308587"/>
                    <a:pt x="213026" y="295919"/>
                    <a:pt x="190642" y="284489"/>
                  </a:cubicBezTo>
                  <a:cubicBezTo>
                    <a:pt x="133206" y="239245"/>
                    <a:pt x="16716" y="261439"/>
                    <a:pt x="11191" y="194859"/>
                  </a:cubicBezTo>
                  <a:cubicBezTo>
                    <a:pt x="5667" y="144948"/>
                    <a:pt x="16716" y="83893"/>
                    <a:pt x="64531" y="45507"/>
                  </a:cubicBezTo>
                  <a:lnTo>
                    <a:pt x="64531" y="45316"/>
                  </a:lnTo>
                  <a:lnTo>
                    <a:pt x="64626" y="45316"/>
                  </a:lnTo>
                  <a:lnTo>
                    <a:pt x="64626" y="45507"/>
                  </a:lnTo>
                  <a:cubicBezTo>
                    <a:pt x="72628" y="44840"/>
                    <a:pt x="145208" y="38363"/>
                    <a:pt x="221598" y="30553"/>
                  </a:cubicBezTo>
                  <a:cubicBezTo>
                    <a:pt x="295322" y="23028"/>
                    <a:pt x="387143" y="12646"/>
                    <a:pt x="405622" y="6074"/>
                  </a:cubicBezTo>
                  <a:cubicBezTo>
                    <a:pt x="424005" y="-403"/>
                    <a:pt x="439531" y="2073"/>
                    <a:pt x="441912" y="8360"/>
                  </a:cubicBezTo>
                  <a:cubicBezTo>
                    <a:pt x="443436" y="12360"/>
                    <a:pt x="439531" y="17027"/>
                    <a:pt x="435911" y="2026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F2864C0-9260-49EE-ADA8-8193E90A4618}"/>
                </a:ext>
              </a:extLst>
            </p:cNvPr>
            <p:cNvSpPr/>
            <p:nvPr/>
          </p:nvSpPr>
          <p:spPr>
            <a:xfrm>
              <a:off x="13001904" y="3261865"/>
              <a:ext cx="383680" cy="360086"/>
            </a:xfrm>
            <a:custGeom>
              <a:avLst/>
              <a:gdLst>
                <a:gd name="connsiteX0" fmla="*/ 331483 w 383680"/>
                <a:gd name="connsiteY0" fmla="*/ 803 h 360086"/>
                <a:gd name="connsiteX1" fmla="*/ 37637 w 383680"/>
                <a:gd name="connsiteY1" fmla="*/ 41094 h 360086"/>
                <a:gd name="connsiteX2" fmla="*/ 24206 w 383680"/>
                <a:gd name="connsiteY2" fmla="*/ 53191 h 360086"/>
                <a:gd name="connsiteX3" fmla="*/ 95739 w 383680"/>
                <a:gd name="connsiteY3" fmla="*/ 202733 h 360086"/>
                <a:gd name="connsiteX4" fmla="*/ 128124 w 383680"/>
                <a:gd name="connsiteY4" fmla="*/ 211877 h 360086"/>
                <a:gd name="connsiteX5" fmla="*/ 193180 w 383680"/>
                <a:gd name="connsiteY5" fmla="*/ 245786 h 360086"/>
                <a:gd name="connsiteX6" fmla="*/ 274905 w 383680"/>
                <a:gd name="connsiteY6" fmla="*/ 300079 h 360086"/>
                <a:gd name="connsiteX7" fmla="*/ 324244 w 383680"/>
                <a:gd name="connsiteY7" fmla="*/ 337893 h 360086"/>
                <a:gd name="connsiteX8" fmla="*/ 383680 w 383680"/>
                <a:gd name="connsiteY8" fmla="*/ 360086 h 360086"/>
                <a:gd name="connsiteX9" fmla="*/ 328149 w 383680"/>
                <a:gd name="connsiteY9" fmla="*/ 292935 h 360086"/>
                <a:gd name="connsiteX10" fmla="*/ 272333 w 383680"/>
                <a:gd name="connsiteY10" fmla="*/ 223307 h 360086"/>
                <a:gd name="connsiteX11" fmla="*/ 238233 w 383680"/>
                <a:gd name="connsiteY11" fmla="*/ 167777 h 360086"/>
                <a:gd name="connsiteX12" fmla="*/ 228708 w 383680"/>
                <a:gd name="connsiteY12" fmla="*/ 120818 h 360086"/>
                <a:gd name="connsiteX13" fmla="*/ 250711 w 383680"/>
                <a:gd name="connsiteY13" fmla="*/ 98816 h 360086"/>
                <a:gd name="connsiteX14" fmla="*/ 280715 w 383680"/>
                <a:gd name="connsiteY14" fmla="*/ 78051 h 360086"/>
                <a:gd name="connsiteX15" fmla="*/ 272714 w 383680"/>
                <a:gd name="connsiteY15" fmla="*/ 49762 h 360086"/>
                <a:gd name="connsiteX16" fmla="*/ 266618 w 383680"/>
                <a:gd name="connsiteY16" fmla="*/ 31664 h 360086"/>
                <a:gd name="connsiteX17" fmla="*/ 289859 w 383680"/>
                <a:gd name="connsiteY17" fmla="*/ 23092 h 360086"/>
                <a:gd name="connsiteX18" fmla="*/ 346723 w 383680"/>
                <a:gd name="connsiteY18" fmla="*/ 6328 h 360086"/>
                <a:gd name="connsiteX19" fmla="*/ 346152 w 383680"/>
                <a:gd name="connsiteY19" fmla="*/ 2613 h 360086"/>
                <a:gd name="connsiteX20" fmla="*/ 331483 w 383680"/>
                <a:gd name="connsiteY20" fmla="*/ 803 h 360086"/>
                <a:gd name="connsiteX21" fmla="*/ 331388 w 383680"/>
                <a:gd name="connsiteY21" fmla="*/ 13091 h 360086"/>
                <a:gd name="connsiteX22" fmla="*/ 289573 w 383680"/>
                <a:gd name="connsiteY22" fmla="*/ 20901 h 360086"/>
                <a:gd name="connsiteX23" fmla="*/ 264522 w 383680"/>
                <a:gd name="connsiteY23" fmla="*/ 30712 h 360086"/>
                <a:gd name="connsiteX24" fmla="*/ 270809 w 383680"/>
                <a:gd name="connsiteY24" fmla="*/ 50905 h 360086"/>
                <a:gd name="connsiteX25" fmla="*/ 278619 w 383680"/>
                <a:gd name="connsiteY25" fmla="*/ 77194 h 360086"/>
                <a:gd name="connsiteX26" fmla="*/ 249949 w 383680"/>
                <a:gd name="connsiteY26" fmla="*/ 96625 h 360086"/>
                <a:gd name="connsiteX27" fmla="*/ 226422 w 383680"/>
                <a:gd name="connsiteY27" fmla="*/ 120152 h 360086"/>
                <a:gd name="connsiteX28" fmla="*/ 236138 w 383680"/>
                <a:gd name="connsiteY28" fmla="*/ 168539 h 360086"/>
                <a:gd name="connsiteX29" fmla="*/ 270428 w 383680"/>
                <a:gd name="connsiteY29" fmla="*/ 224546 h 360086"/>
                <a:gd name="connsiteX30" fmla="*/ 325006 w 383680"/>
                <a:gd name="connsiteY30" fmla="*/ 292364 h 360086"/>
                <a:gd name="connsiteX31" fmla="*/ 378060 w 383680"/>
                <a:gd name="connsiteY31" fmla="*/ 354371 h 360086"/>
                <a:gd name="connsiteX32" fmla="*/ 323673 w 383680"/>
                <a:gd name="connsiteY32" fmla="*/ 334845 h 360086"/>
                <a:gd name="connsiteX33" fmla="*/ 276048 w 383680"/>
                <a:gd name="connsiteY33" fmla="*/ 298174 h 360086"/>
                <a:gd name="connsiteX34" fmla="*/ 194133 w 383680"/>
                <a:gd name="connsiteY34" fmla="*/ 243786 h 360086"/>
                <a:gd name="connsiteX35" fmla="*/ 128791 w 383680"/>
                <a:gd name="connsiteY35" fmla="*/ 209687 h 360086"/>
                <a:gd name="connsiteX36" fmla="*/ 96311 w 383680"/>
                <a:gd name="connsiteY36" fmla="*/ 200543 h 360086"/>
                <a:gd name="connsiteX37" fmla="*/ 25921 w 383680"/>
                <a:gd name="connsiteY37" fmla="*/ 54524 h 360086"/>
                <a:gd name="connsiteX38" fmla="*/ 38208 w 383680"/>
                <a:gd name="connsiteY38" fmla="*/ 43285 h 360086"/>
                <a:gd name="connsiteX39" fmla="*/ 332055 w 383680"/>
                <a:gd name="connsiteY39" fmla="*/ 2994 h 360086"/>
                <a:gd name="connsiteX40" fmla="*/ 344437 w 383680"/>
                <a:gd name="connsiteY40" fmla="*/ 4042 h 360086"/>
                <a:gd name="connsiteX41" fmla="*/ 344628 w 383680"/>
                <a:gd name="connsiteY41" fmla="*/ 5566 h 360086"/>
                <a:gd name="connsiteX42" fmla="*/ 331388 w 383680"/>
                <a:gd name="connsiteY42" fmla="*/ 13091 h 3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83680" h="360086">
                  <a:moveTo>
                    <a:pt x="331483" y="803"/>
                  </a:moveTo>
                  <a:cubicBezTo>
                    <a:pt x="311957" y="5185"/>
                    <a:pt x="40494" y="40713"/>
                    <a:pt x="37637" y="41094"/>
                  </a:cubicBezTo>
                  <a:cubicBezTo>
                    <a:pt x="37351" y="41189"/>
                    <a:pt x="31827" y="42904"/>
                    <a:pt x="24206" y="53191"/>
                  </a:cubicBezTo>
                  <a:cubicBezTo>
                    <a:pt x="-27133" y="121295"/>
                    <a:pt x="6204" y="199019"/>
                    <a:pt x="95739" y="202733"/>
                  </a:cubicBezTo>
                  <a:cubicBezTo>
                    <a:pt x="107264" y="205781"/>
                    <a:pt x="118123" y="208639"/>
                    <a:pt x="128124" y="211877"/>
                  </a:cubicBezTo>
                  <a:cubicBezTo>
                    <a:pt x="143936" y="217021"/>
                    <a:pt x="167177" y="229784"/>
                    <a:pt x="193180" y="245786"/>
                  </a:cubicBezTo>
                  <a:cubicBezTo>
                    <a:pt x="219183" y="261788"/>
                    <a:pt x="247949" y="281029"/>
                    <a:pt x="274905" y="300079"/>
                  </a:cubicBezTo>
                  <a:cubicBezTo>
                    <a:pt x="293193" y="310556"/>
                    <a:pt x="307861" y="325511"/>
                    <a:pt x="324244" y="337893"/>
                  </a:cubicBezTo>
                  <a:cubicBezTo>
                    <a:pt x="340627" y="350276"/>
                    <a:pt x="358629" y="359991"/>
                    <a:pt x="383680" y="360086"/>
                  </a:cubicBezTo>
                  <a:cubicBezTo>
                    <a:pt x="369774" y="335036"/>
                    <a:pt x="348914" y="314176"/>
                    <a:pt x="328149" y="292935"/>
                  </a:cubicBezTo>
                  <a:cubicBezTo>
                    <a:pt x="307289" y="271694"/>
                    <a:pt x="286430" y="249977"/>
                    <a:pt x="272333" y="223307"/>
                  </a:cubicBezTo>
                  <a:cubicBezTo>
                    <a:pt x="257188" y="202638"/>
                    <a:pt x="245758" y="183874"/>
                    <a:pt x="238233" y="167777"/>
                  </a:cubicBezTo>
                  <a:cubicBezTo>
                    <a:pt x="229185" y="148250"/>
                    <a:pt x="225946" y="132439"/>
                    <a:pt x="228708" y="120818"/>
                  </a:cubicBezTo>
                  <a:cubicBezTo>
                    <a:pt x="231089" y="110246"/>
                    <a:pt x="238519" y="102816"/>
                    <a:pt x="250711" y="98816"/>
                  </a:cubicBezTo>
                  <a:cubicBezTo>
                    <a:pt x="267856" y="93196"/>
                    <a:pt x="277667" y="86433"/>
                    <a:pt x="280715" y="78051"/>
                  </a:cubicBezTo>
                  <a:cubicBezTo>
                    <a:pt x="284239" y="68431"/>
                    <a:pt x="278143" y="58525"/>
                    <a:pt x="272714" y="49762"/>
                  </a:cubicBezTo>
                  <a:cubicBezTo>
                    <a:pt x="268428" y="42809"/>
                    <a:pt x="264332" y="36236"/>
                    <a:pt x="266618" y="31664"/>
                  </a:cubicBezTo>
                  <a:cubicBezTo>
                    <a:pt x="268713" y="27378"/>
                    <a:pt x="276333" y="24521"/>
                    <a:pt x="289859" y="23092"/>
                  </a:cubicBezTo>
                  <a:cubicBezTo>
                    <a:pt x="322720" y="19568"/>
                    <a:pt x="343961" y="13281"/>
                    <a:pt x="346723" y="6328"/>
                  </a:cubicBezTo>
                  <a:cubicBezTo>
                    <a:pt x="347199" y="4994"/>
                    <a:pt x="347009" y="3661"/>
                    <a:pt x="346152" y="2613"/>
                  </a:cubicBezTo>
                  <a:cubicBezTo>
                    <a:pt x="343866" y="-54"/>
                    <a:pt x="338055" y="-721"/>
                    <a:pt x="331483" y="803"/>
                  </a:cubicBezTo>
                  <a:close/>
                  <a:moveTo>
                    <a:pt x="331388" y="13091"/>
                  </a:moveTo>
                  <a:cubicBezTo>
                    <a:pt x="321387" y="16424"/>
                    <a:pt x="307385" y="18996"/>
                    <a:pt x="289573" y="20901"/>
                  </a:cubicBezTo>
                  <a:cubicBezTo>
                    <a:pt x="275000" y="22425"/>
                    <a:pt x="267094" y="25568"/>
                    <a:pt x="264522" y="30712"/>
                  </a:cubicBezTo>
                  <a:cubicBezTo>
                    <a:pt x="261760" y="36427"/>
                    <a:pt x="266142" y="43475"/>
                    <a:pt x="270809" y="50905"/>
                  </a:cubicBezTo>
                  <a:cubicBezTo>
                    <a:pt x="275952" y="59192"/>
                    <a:pt x="281763" y="68621"/>
                    <a:pt x="278619" y="77194"/>
                  </a:cubicBezTo>
                  <a:cubicBezTo>
                    <a:pt x="275762" y="84909"/>
                    <a:pt x="266427" y="91196"/>
                    <a:pt x="249949" y="96625"/>
                  </a:cubicBezTo>
                  <a:cubicBezTo>
                    <a:pt x="236995" y="100816"/>
                    <a:pt x="229089" y="108817"/>
                    <a:pt x="226422" y="120152"/>
                  </a:cubicBezTo>
                  <a:cubicBezTo>
                    <a:pt x="223660" y="132344"/>
                    <a:pt x="226899" y="148631"/>
                    <a:pt x="236138" y="168539"/>
                  </a:cubicBezTo>
                  <a:cubicBezTo>
                    <a:pt x="243663" y="184826"/>
                    <a:pt x="255188" y="203686"/>
                    <a:pt x="270428" y="224546"/>
                  </a:cubicBezTo>
                  <a:cubicBezTo>
                    <a:pt x="285382" y="250644"/>
                    <a:pt x="305385" y="271980"/>
                    <a:pt x="325006" y="292364"/>
                  </a:cubicBezTo>
                  <a:cubicBezTo>
                    <a:pt x="344723" y="312747"/>
                    <a:pt x="364154" y="332178"/>
                    <a:pt x="378060" y="354371"/>
                  </a:cubicBezTo>
                  <a:cubicBezTo>
                    <a:pt x="355867" y="357134"/>
                    <a:pt x="339198" y="347418"/>
                    <a:pt x="323673" y="334845"/>
                  </a:cubicBezTo>
                  <a:cubicBezTo>
                    <a:pt x="308147" y="322272"/>
                    <a:pt x="293764" y="306842"/>
                    <a:pt x="276048" y="298174"/>
                  </a:cubicBezTo>
                  <a:cubicBezTo>
                    <a:pt x="248997" y="279124"/>
                    <a:pt x="220231" y="259788"/>
                    <a:pt x="194133" y="243786"/>
                  </a:cubicBezTo>
                  <a:cubicBezTo>
                    <a:pt x="168034" y="227784"/>
                    <a:pt x="144793" y="214925"/>
                    <a:pt x="128791" y="209687"/>
                  </a:cubicBezTo>
                  <a:cubicBezTo>
                    <a:pt x="118790" y="206448"/>
                    <a:pt x="107836" y="203495"/>
                    <a:pt x="96311" y="200543"/>
                  </a:cubicBezTo>
                  <a:cubicBezTo>
                    <a:pt x="17349" y="199019"/>
                    <a:pt x="-32658" y="121295"/>
                    <a:pt x="25921" y="54524"/>
                  </a:cubicBezTo>
                  <a:cubicBezTo>
                    <a:pt x="32589" y="45571"/>
                    <a:pt x="37542" y="43475"/>
                    <a:pt x="38208" y="43285"/>
                  </a:cubicBezTo>
                  <a:cubicBezTo>
                    <a:pt x="44781" y="42428"/>
                    <a:pt x="312433" y="7376"/>
                    <a:pt x="332055" y="2994"/>
                  </a:cubicBezTo>
                  <a:cubicBezTo>
                    <a:pt x="338341" y="1565"/>
                    <a:pt x="343104" y="2518"/>
                    <a:pt x="344437" y="4042"/>
                  </a:cubicBezTo>
                  <a:cubicBezTo>
                    <a:pt x="344818" y="4518"/>
                    <a:pt x="344913" y="4994"/>
                    <a:pt x="344628" y="5566"/>
                  </a:cubicBezTo>
                  <a:cubicBezTo>
                    <a:pt x="344151" y="6518"/>
                    <a:pt x="341961" y="9566"/>
                    <a:pt x="331388" y="130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A3C96B3-A9B9-4B21-91C5-AB0EA529C05E}"/>
                </a:ext>
              </a:extLst>
            </p:cNvPr>
            <p:cNvSpPr/>
            <p:nvPr/>
          </p:nvSpPr>
          <p:spPr>
            <a:xfrm>
              <a:off x="13024061" y="3299029"/>
              <a:ext cx="289228" cy="267296"/>
            </a:xfrm>
            <a:custGeom>
              <a:avLst/>
              <a:gdLst>
                <a:gd name="connsiteX0" fmla="*/ 223887 w 289228"/>
                <a:gd name="connsiteY0" fmla="*/ 310 h 267296"/>
                <a:gd name="connsiteX1" fmla="*/ 28149 w 289228"/>
                <a:gd name="connsiteY1" fmla="*/ 27742 h 267296"/>
                <a:gd name="connsiteX2" fmla="*/ 27863 w 289228"/>
                <a:gd name="connsiteY2" fmla="*/ 27838 h 267296"/>
                <a:gd name="connsiteX3" fmla="*/ 6146 w 289228"/>
                <a:gd name="connsiteY3" fmla="*/ 45268 h 267296"/>
                <a:gd name="connsiteX4" fmla="*/ 75774 w 289228"/>
                <a:gd name="connsiteY4" fmla="*/ 148138 h 267296"/>
                <a:gd name="connsiteX5" fmla="*/ 131590 w 289228"/>
                <a:gd name="connsiteY5" fmla="*/ 162711 h 267296"/>
                <a:gd name="connsiteX6" fmla="*/ 203504 w 289228"/>
                <a:gd name="connsiteY6" fmla="*/ 205860 h 267296"/>
                <a:gd name="connsiteX7" fmla="*/ 289229 w 289228"/>
                <a:gd name="connsiteY7" fmla="*/ 267296 h 267296"/>
                <a:gd name="connsiteX8" fmla="*/ 226364 w 289228"/>
                <a:gd name="connsiteY8" fmla="*/ 183095 h 267296"/>
                <a:gd name="connsiteX9" fmla="*/ 191407 w 289228"/>
                <a:gd name="connsiteY9" fmla="*/ 128898 h 267296"/>
                <a:gd name="connsiteX10" fmla="*/ 181310 w 289228"/>
                <a:gd name="connsiteY10" fmla="*/ 81273 h 267296"/>
                <a:gd name="connsiteX11" fmla="*/ 213124 w 289228"/>
                <a:gd name="connsiteY11" fmla="*/ 52317 h 267296"/>
                <a:gd name="connsiteX12" fmla="*/ 224268 w 289228"/>
                <a:gd name="connsiteY12" fmla="*/ 46126 h 267296"/>
                <a:gd name="connsiteX13" fmla="*/ 235317 w 289228"/>
                <a:gd name="connsiteY13" fmla="*/ 15550 h 267296"/>
                <a:gd name="connsiteX14" fmla="*/ 223887 w 289228"/>
                <a:gd name="connsiteY14" fmla="*/ 310 h 267296"/>
                <a:gd name="connsiteX15" fmla="*/ 222935 w 289228"/>
                <a:gd name="connsiteY15" fmla="*/ 44411 h 267296"/>
                <a:gd name="connsiteX16" fmla="*/ 212076 w 289228"/>
                <a:gd name="connsiteY16" fmla="*/ 50412 h 267296"/>
                <a:gd name="connsiteX17" fmla="*/ 179120 w 289228"/>
                <a:gd name="connsiteY17" fmla="*/ 80701 h 267296"/>
                <a:gd name="connsiteX18" fmla="*/ 178358 w 289228"/>
                <a:gd name="connsiteY18" fmla="*/ 101466 h 267296"/>
                <a:gd name="connsiteX19" fmla="*/ 189407 w 289228"/>
                <a:gd name="connsiteY19" fmla="*/ 129946 h 267296"/>
                <a:gd name="connsiteX20" fmla="*/ 245795 w 289228"/>
                <a:gd name="connsiteY20" fmla="*/ 211670 h 267296"/>
                <a:gd name="connsiteX21" fmla="*/ 289133 w 289228"/>
                <a:gd name="connsiteY21" fmla="*/ 261581 h 267296"/>
                <a:gd name="connsiteX22" fmla="*/ 204742 w 289228"/>
                <a:gd name="connsiteY22" fmla="*/ 204050 h 267296"/>
                <a:gd name="connsiteX23" fmla="*/ 132447 w 289228"/>
                <a:gd name="connsiteY23" fmla="*/ 160616 h 267296"/>
                <a:gd name="connsiteX24" fmla="*/ 76059 w 289228"/>
                <a:gd name="connsiteY24" fmla="*/ 145852 h 267296"/>
                <a:gd name="connsiteX25" fmla="*/ 526 w 289228"/>
                <a:gd name="connsiteY25" fmla="*/ 61747 h 267296"/>
                <a:gd name="connsiteX26" fmla="*/ 28530 w 289228"/>
                <a:gd name="connsiteY26" fmla="*/ 29742 h 267296"/>
                <a:gd name="connsiteX27" fmla="*/ 223220 w 289228"/>
                <a:gd name="connsiteY27" fmla="*/ 2310 h 267296"/>
                <a:gd name="connsiteX28" fmla="*/ 233031 w 289228"/>
                <a:gd name="connsiteY28" fmla="*/ 15836 h 267296"/>
                <a:gd name="connsiteX29" fmla="*/ 222935 w 289228"/>
                <a:gd name="connsiteY29" fmla="*/ 44411 h 26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9228" h="267296">
                  <a:moveTo>
                    <a:pt x="223887" y="310"/>
                  </a:moveTo>
                  <a:cubicBezTo>
                    <a:pt x="210171" y="-3404"/>
                    <a:pt x="29958" y="27456"/>
                    <a:pt x="28149" y="27742"/>
                  </a:cubicBezTo>
                  <a:lnTo>
                    <a:pt x="27863" y="27838"/>
                  </a:lnTo>
                  <a:cubicBezTo>
                    <a:pt x="17290" y="34124"/>
                    <a:pt x="11766" y="39744"/>
                    <a:pt x="6146" y="45268"/>
                  </a:cubicBezTo>
                  <a:cubicBezTo>
                    <a:pt x="-16048" y="95275"/>
                    <a:pt x="28339" y="145185"/>
                    <a:pt x="75774" y="148138"/>
                  </a:cubicBezTo>
                  <a:cubicBezTo>
                    <a:pt x="91585" y="150996"/>
                    <a:pt x="110254" y="154520"/>
                    <a:pt x="131590" y="162711"/>
                  </a:cubicBezTo>
                  <a:cubicBezTo>
                    <a:pt x="152926" y="170903"/>
                    <a:pt x="177024" y="183857"/>
                    <a:pt x="203504" y="205860"/>
                  </a:cubicBezTo>
                  <a:cubicBezTo>
                    <a:pt x="233793" y="228434"/>
                    <a:pt x="261511" y="250627"/>
                    <a:pt x="289229" y="267296"/>
                  </a:cubicBezTo>
                  <a:cubicBezTo>
                    <a:pt x="278180" y="233959"/>
                    <a:pt x="239318" y="217385"/>
                    <a:pt x="226364" y="183095"/>
                  </a:cubicBezTo>
                  <a:cubicBezTo>
                    <a:pt x="210743" y="161950"/>
                    <a:pt x="199408" y="143376"/>
                    <a:pt x="191407" y="128898"/>
                  </a:cubicBezTo>
                  <a:cubicBezTo>
                    <a:pt x="180644" y="109372"/>
                    <a:pt x="177405" y="93751"/>
                    <a:pt x="181310" y="81273"/>
                  </a:cubicBezTo>
                  <a:cubicBezTo>
                    <a:pt x="186073" y="65842"/>
                    <a:pt x="201123" y="58318"/>
                    <a:pt x="213124" y="52317"/>
                  </a:cubicBezTo>
                  <a:cubicBezTo>
                    <a:pt x="217506" y="50126"/>
                    <a:pt x="221411" y="48221"/>
                    <a:pt x="224268" y="46126"/>
                  </a:cubicBezTo>
                  <a:cubicBezTo>
                    <a:pt x="234460" y="38791"/>
                    <a:pt x="237127" y="25456"/>
                    <a:pt x="235317" y="15550"/>
                  </a:cubicBezTo>
                  <a:cubicBezTo>
                    <a:pt x="233793" y="7549"/>
                    <a:pt x="229507" y="1834"/>
                    <a:pt x="223887" y="310"/>
                  </a:cubicBezTo>
                  <a:close/>
                  <a:moveTo>
                    <a:pt x="222935" y="44411"/>
                  </a:moveTo>
                  <a:cubicBezTo>
                    <a:pt x="220173" y="46411"/>
                    <a:pt x="216458" y="48221"/>
                    <a:pt x="212076" y="50412"/>
                  </a:cubicBezTo>
                  <a:cubicBezTo>
                    <a:pt x="199694" y="56603"/>
                    <a:pt x="184263" y="64318"/>
                    <a:pt x="179120" y="80701"/>
                  </a:cubicBezTo>
                  <a:cubicBezTo>
                    <a:pt x="177215" y="86893"/>
                    <a:pt x="176929" y="93846"/>
                    <a:pt x="178358" y="101466"/>
                  </a:cubicBezTo>
                  <a:cubicBezTo>
                    <a:pt x="179977" y="109943"/>
                    <a:pt x="183692" y="119563"/>
                    <a:pt x="189407" y="129946"/>
                  </a:cubicBezTo>
                  <a:cubicBezTo>
                    <a:pt x="204266" y="156997"/>
                    <a:pt x="223220" y="184429"/>
                    <a:pt x="245795" y="211670"/>
                  </a:cubicBezTo>
                  <a:cubicBezTo>
                    <a:pt x="261320" y="222814"/>
                    <a:pt x="272465" y="245007"/>
                    <a:pt x="289133" y="261581"/>
                  </a:cubicBezTo>
                  <a:cubicBezTo>
                    <a:pt x="255796" y="250532"/>
                    <a:pt x="228078" y="228243"/>
                    <a:pt x="204742" y="204050"/>
                  </a:cubicBezTo>
                  <a:cubicBezTo>
                    <a:pt x="181025" y="184429"/>
                    <a:pt x="157403" y="170236"/>
                    <a:pt x="132447" y="160616"/>
                  </a:cubicBezTo>
                  <a:cubicBezTo>
                    <a:pt x="111016" y="152329"/>
                    <a:pt x="92442" y="148900"/>
                    <a:pt x="76059" y="145852"/>
                  </a:cubicBezTo>
                  <a:cubicBezTo>
                    <a:pt x="33864" y="144995"/>
                    <a:pt x="-4999" y="111753"/>
                    <a:pt x="526" y="61747"/>
                  </a:cubicBezTo>
                  <a:cubicBezTo>
                    <a:pt x="6050" y="45078"/>
                    <a:pt x="17195" y="39553"/>
                    <a:pt x="28530" y="29742"/>
                  </a:cubicBezTo>
                  <a:cubicBezTo>
                    <a:pt x="79107" y="21075"/>
                    <a:pt x="212362" y="-642"/>
                    <a:pt x="223220" y="2310"/>
                  </a:cubicBezTo>
                  <a:cubicBezTo>
                    <a:pt x="227983" y="3644"/>
                    <a:pt x="231698" y="8692"/>
                    <a:pt x="233031" y="15836"/>
                  </a:cubicBezTo>
                  <a:cubicBezTo>
                    <a:pt x="234841" y="25266"/>
                    <a:pt x="232365" y="37648"/>
                    <a:pt x="222935" y="4441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FCCCFE8-035D-449E-AEB3-678DF00A611B}"/>
                </a:ext>
              </a:extLst>
            </p:cNvPr>
            <p:cNvSpPr/>
            <p:nvPr/>
          </p:nvSpPr>
          <p:spPr>
            <a:xfrm>
              <a:off x="12484519" y="4198023"/>
              <a:ext cx="418147" cy="583787"/>
            </a:xfrm>
            <a:custGeom>
              <a:avLst/>
              <a:gdLst>
                <a:gd name="connsiteX0" fmla="*/ 264509 w 418147"/>
                <a:gd name="connsiteY0" fmla="*/ 347567 h 583787"/>
                <a:gd name="connsiteX1" fmla="*/ 418147 w 418147"/>
                <a:gd name="connsiteY1" fmla="*/ 583787 h 583787"/>
                <a:gd name="connsiteX2" fmla="*/ 71438 w 418147"/>
                <a:gd name="connsiteY2" fmla="*/ 36481 h 583787"/>
                <a:gd name="connsiteX3" fmla="*/ 12478 w 418147"/>
                <a:gd name="connsiteY3" fmla="*/ 3429 h 583787"/>
                <a:gd name="connsiteX4" fmla="*/ 0 w 418147"/>
                <a:gd name="connsiteY4" fmla="*/ 0 h 583787"/>
                <a:gd name="connsiteX5" fmla="*/ 11525 w 418147"/>
                <a:gd name="connsiteY5" fmla="*/ 5906 h 583787"/>
                <a:gd name="connsiteX6" fmla="*/ 96869 w 418147"/>
                <a:gd name="connsiteY6" fmla="*/ 76771 h 583787"/>
                <a:gd name="connsiteX7" fmla="*/ 171260 w 418147"/>
                <a:gd name="connsiteY7" fmla="*/ 184309 h 583787"/>
                <a:gd name="connsiteX8" fmla="*/ 264509 w 418147"/>
                <a:gd name="connsiteY8" fmla="*/ 347567 h 583787"/>
                <a:gd name="connsiteX9" fmla="*/ 195834 w 418147"/>
                <a:gd name="connsiteY9" fmla="*/ 171736 h 583787"/>
                <a:gd name="connsiteX10" fmla="*/ 412528 w 418147"/>
                <a:gd name="connsiteY10" fmla="*/ 572643 h 583787"/>
                <a:gd name="connsiteX11" fmla="*/ 184976 w 418147"/>
                <a:gd name="connsiteY11" fmla="*/ 200787 h 583787"/>
                <a:gd name="connsiteX12" fmla="*/ 24003 w 418147"/>
                <a:gd name="connsiteY12" fmla="*/ 6572 h 583787"/>
                <a:gd name="connsiteX13" fmla="*/ 92107 w 418147"/>
                <a:gd name="connsiteY13" fmla="*/ 49435 h 583787"/>
                <a:gd name="connsiteX14" fmla="*/ 195834 w 418147"/>
                <a:gd name="connsiteY14" fmla="*/ 171736 h 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8147" h="583787">
                  <a:moveTo>
                    <a:pt x="264509" y="347567"/>
                  </a:moveTo>
                  <a:cubicBezTo>
                    <a:pt x="312706" y="428339"/>
                    <a:pt x="362617" y="506063"/>
                    <a:pt x="418147" y="583787"/>
                  </a:cubicBezTo>
                  <a:cubicBezTo>
                    <a:pt x="301562" y="400621"/>
                    <a:pt x="246126" y="178689"/>
                    <a:pt x="71438" y="36481"/>
                  </a:cubicBezTo>
                  <a:cubicBezTo>
                    <a:pt x="37338" y="14097"/>
                    <a:pt x="14383" y="3905"/>
                    <a:pt x="12478" y="3429"/>
                  </a:cubicBezTo>
                  <a:lnTo>
                    <a:pt x="0" y="0"/>
                  </a:lnTo>
                  <a:lnTo>
                    <a:pt x="11525" y="5906"/>
                  </a:lnTo>
                  <a:cubicBezTo>
                    <a:pt x="12002" y="6191"/>
                    <a:pt x="63437" y="35052"/>
                    <a:pt x="96869" y="76771"/>
                  </a:cubicBezTo>
                  <a:cubicBezTo>
                    <a:pt x="113443" y="97346"/>
                    <a:pt x="140875" y="135255"/>
                    <a:pt x="171260" y="184309"/>
                  </a:cubicBezTo>
                  <a:cubicBezTo>
                    <a:pt x="201644" y="234029"/>
                    <a:pt x="235363" y="296989"/>
                    <a:pt x="264509" y="347567"/>
                  </a:cubicBezTo>
                  <a:close/>
                  <a:moveTo>
                    <a:pt x="195834" y="171736"/>
                  </a:moveTo>
                  <a:cubicBezTo>
                    <a:pt x="279368" y="300704"/>
                    <a:pt x="329279" y="445008"/>
                    <a:pt x="412528" y="572643"/>
                  </a:cubicBezTo>
                  <a:cubicBezTo>
                    <a:pt x="323755" y="456057"/>
                    <a:pt x="262699" y="328422"/>
                    <a:pt x="184976" y="200787"/>
                  </a:cubicBezTo>
                  <a:cubicBezTo>
                    <a:pt x="140589" y="128588"/>
                    <a:pt x="96203" y="50959"/>
                    <a:pt x="24003" y="6572"/>
                  </a:cubicBezTo>
                  <a:cubicBezTo>
                    <a:pt x="46196" y="17621"/>
                    <a:pt x="73914" y="28766"/>
                    <a:pt x="92107" y="49435"/>
                  </a:cubicBezTo>
                  <a:cubicBezTo>
                    <a:pt x="122587" y="72581"/>
                    <a:pt x="158972" y="111347"/>
                    <a:pt x="195834" y="1717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BCBC93B-8923-426C-A7DD-4637C61F2E56}"/>
                </a:ext>
              </a:extLst>
            </p:cNvPr>
            <p:cNvSpPr/>
            <p:nvPr/>
          </p:nvSpPr>
          <p:spPr>
            <a:xfrm>
              <a:off x="12384792" y="4149541"/>
              <a:ext cx="612171" cy="633841"/>
            </a:xfrm>
            <a:custGeom>
              <a:avLst/>
              <a:gdLst>
                <a:gd name="connsiteX0" fmla="*/ 391668 w 612171"/>
                <a:gd name="connsiteY0" fmla="*/ 474916 h 633841"/>
                <a:gd name="connsiteX1" fmla="*/ 506730 w 612171"/>
                <a:gd name="connsiteY1" fmla="*/ 626650 h 633841"/>
                <a:gd name="connsiteX2" fmla="*/ 612172 w 612171"/>
                <a:gd name="connsiteY2" fmla="*/ 582263 h 633841"/>
                <a:gd name="connsiteX3" fmla="*/ 490061 w 612171"/>
                <a:gd name="connsiteY3" fmla="*/ 548926 h 633841"/>
                <a:gd name="connsiteX4" fmla="*/ 99631 w 612171"/>
                <a:gd name="connsiteY4" fmla="*/ 30861 h 633841"/>
                <a:gd name="connsiteX5" fmla="*/ 14097 w 612171"/>
                <a:gd name="connsiteY5" fmla="*/ 4191 h 633841"/>
                <a:gd name="connsiteX6" fmla="*/ 0 w 612171"/>
                <a:gd name="connsiteY6" fmla="*/ 0 h 633841"/>
                <a:gd name="connsiteX7" fmla="*/ 12954 w 612171"/>
                <a:gd name="connsiteY7" fmla="*/ 7049 h 633841"/>
                <a:gd name="connsiteX8" fmla="*/ 140018 w 612171"/>
                <a:gd name="connsiteY8" fmla="*/ 92392 h 633841"/>
                <a:gd name="connsiteX9" fmla="*/ 321373 w 612171"/>
                <a:gd name="connsiteY9" fmla="*/ 341757 h 633841"/>
                <a:gd name="connsiteX10" fmla="*/ 391668 w 612171"/>
                <a:gd name="connsiteY10" fmla="*/ 474916 h 633841"/>
                <a:gd name="connsiteX11" fmla="*/ 289370 w 612171"/>
                <a:gd name="connsiteY11" fmla="*/ 198406 h 633841"/>
                <a:gd name="connsiteX12" fmla="*/ 606647 w 612171"/>
                <a:gd name="connsiteY12" fmla="*/ 587883 h 633841"/>
                <a:gd name="connsiteX13" fmla="*/ 440150 w 612171"/>
                <a:gd name="connsiteY13" fmla="*/ 554546 h 633841"/>
                <a:gd name="connsiteX14" fmla="*/ 142018 w 612171"/>
                <a:gd name="connsiteY14" fmla="*/ 90392 h 633841"/>
                <a:gd name="connsiteX15" fmla="*/ 26765 w 612171"/>
                <a:gd name="connsiteY15" fmla="*/ 11239 h 633841"/>
                <a:gd name="connsiteX16" fmla="*/ 128588 w 612171"/>
                <a:gd name="connsiteY16" fmla="*/ 44387 h 633841"/>
                <a:gd name="connsiteX17" fmla="*/ 204788 w 612171"/>
                <a:gd name="connsiteY17" fmla="*/ 94964 h 633841"/>
                <a:gd name="connsiteX18" fmla="*/ 289370 w 612171"/>
                <a:gd name="connsiteY18" fmla="*/ 198406 h 6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2171" h="633841">
                  <a:moveTo>
                    <a:pt x="391668" y="474916"/>
                  </a:moveTo>
                  <a:cubicBezTo>
                    <a:pt x="423481" y="532257"/>
                    <a:pt x="451199" y="587788"/>
                    <a:pt x="506730" y="626650"/>
                  </a:cubicBezTo>
                  <a:cubicBezTo>
                    <a:pt x="545592" y="648843"/>
                    <a:pt x="589979" y="615601"/>
                    <a:pt x="612172" y="582263"/>
                  </a:cubicBezTo>
                  <a:cubicBezTo>
                    <a:pt x="573310" y="571119"/>
                    <a:pt x="523399" y="582263"/>
                    <a:pt x="490061" y="548926"/>
                  </a:cubicBezTo>
                  <a:cubicBezTo>
                    <a:pt x="345757" y="376904"/>
                    <a:pt x="323564" y="110490"/>
                    <a:pt x="99631" y="30861"/>
                  </a:cubicBezTo>
                  <a:cubicBezTo>
                    <a:pt x="48578" y="14478"/>
                    <a:pt x="14764" y="4382"/>
                    <a:pt x="14097" y="4191"/>
                  </a:cubicBezTo>
                  <a:lnTo>
                    <a:pt x="0" y="0"/>
                  </a:lnTo>
                  <a:lnTo>
                    <a:pt x="12954" y="7049"/>
                  </a:lnTo>
                  <a:cubicBezTo>
                    <a:pt x="13716" y="7429"/>
                    <a:pt x="90773" y="49530"/>
                    <a:pt x="140018" y="92392"/>
                  </a:cubicBezTo>
                  <a:cubicBezTo>
                    <a:pt x="223647" y="160496"/>
                    <a:pt x="273653" y="254889"/>
                    <a:pt x="321373" y="341757"/>
                  </a:cubicBezTo>
                  <a:cubicBezTo>
                    <a:pt x="345281" y="386715"/>
                    <a:pt x="369284" y="433864"/>
                    <a:pt x="391668" y="474916"/>
                  </a:cubicBezTo>
                  <a:close/>
                  <a:moveTo>
                    <a:pt x="289370" y="198406"/>
                  </a:moveTo>
                  <a:cubicBezTo>
                    <a:pt x="395764" y="326993"/>
                    <a:pt x="412432" y="582359"/>
                    <a:pt x="606647" y="587883"/>
                  </a:cubicBezTo>
                  <a:cubicBezTo>
                    <a:pt x="556736" y="665607"/>
                    <a:pt x="473488" y="615601"/>
                    <a:pt x="440150" y="554546"/>
                  </a:cubicBezTo>
                  <a:cubicBezTo>
                    <a:pt x="340233" y="393573"/>
                    <a:pt x="279178" y="216027"/>
                    <a:pt x="142018" y="90392"/>
                  </a:cubicBezTo>
                  <a:cubicBezTo>
                    <a:pt x="104489" y="56959"/>
                    <a:pt x="51149" y="25146"/>
                    <a:pt x="26765" y="11239"/>
                  </a:cubicBezTo>
                  <a:cubicBezTo>
                    <a:pt x="45148" y="16859"/>
                    <a:pt x="82010" y="28289"/>
                    <a:pt x="128588" y="44387"/>
                  </a:cubicBezTo>
                  <a:cubicBezTo>
                    <a:pt x="151829" y="53912"/>
                    <a:pt x="177641" y="70199"/>
                    <a:pt x="204788" y="94964"/>
                  </a:cubicBezTo>
                  <a:cubicBezTo>
                    <a:pt x="231934" y="119729"/>
                    <a:pt x="260509" y="152971"/>
                    <a:pt x="289370" y="198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C0DAF9E-E726-4A25-91E9-96D23D575334}"/>
                </a:ext>
              </a:extLst>
            </p:cNvPr>
            <p:cNvSpPr/>
            <p:nvPr/>
          </p:nvSpPr>
          <p:spPr>
            <a:xfrm>
              <a:off x="12284970" y="4101821"/>
              <a:ext cx="806386" cy="688323"/>
            </a:xfrm>
            <a:custGeom>
              <a:avLst/>
              <a:gdLst>
                <a:gd name="connsiteX0" fmla="*/ 519208 w 806386"/>
                <a:gd name="connsiteY0" fmla="*/ 595693 h 688323"/>
                <a:gd name="connsiteX1" fmla="*/ 645414 w 806386"/>
                <a:gd name="connsiteY1" fmla="*/ 685514 h 688323"/>
                <a:gd name="connsiteX2" fmla="*/ 806386 w 806386"/>
                <a:gd name="connsiteY2" fmla="*/ 491300 h 688323"/>
                <a:gd name="connsiteX3" fmla="*/ 528923 w 806386"/>
                <a:gd name="connsiteY3" fmla="*/ 491300 h 688323"/>
                <a:gd name="connsiteX4" fmla="*/ 247459 w 806386"/>
                <a:gd name="connsiteY4" fmla="*/ 84677 h 688323"/>
                <a:gd name="connsiteX5" fmla="*/ 130397 w 806386"/>
                <a:gd name="connsiteY5" fmla="*/ 41529 h 688323"/>
                <a:gd name="connsiteX6" fmla="*/ 15812 w 806386"/>
                <a:gd name="connsiteY6" fmla="*/ 4286 h 688323"/>
                <a:gd name="connsiteX7" fmla="*/ 0 w 806386"/>
                <a:gd name="connsiteY7" fmla="*/ 0 h 688323"/>
                <a:gd name="connsiteX8" fmla="*/ 14478 w 806386"/>
                <a:gd name="connsiteY8" fmla="*/ 7429 h 688323"/>
                <a:gd name="connsiteX9" fmla="*/ 183642 w 806386"/>
                <a:gd name="connsiteY9" fmla="*/ 121634 h 688323"/>
                <a:gd name="connsiteX10" fmla="*/ 330327 w 806386"/>
                <a:gd name="connsiteY10" fmla="*/ 260794 h 688323"/>
                <a:gd name="connsiteX11" fmla="*/ 424720 w 806386"/>
                <a:gd name="connsiteY11" fmla="*/ 417004 h 688323"/>
                <a:gd name="connsiteX12" fmla="*/ 519208 w 806386"/>
                <a:gd name="connsiteY12" fmla="*/ 595693 h 688323"/>
                <a:gd name="connsiteX13" fmla="*/ 382905 w 806386"/>
                <a:gd name="connsiteY13" fmla="*/ 221837 h 688323"/>
                <a:gd name="connsiteX14" fmla="*/ 639794 w 806386"/>
                <a:gd name="connsiteY14" fmla="*/ 596741 h 688323"/>
                <a:gd name="connsiteX15" fmla="*/ 795242 w 806386"/>
                <a:gd name="connsiteY15" fmla="*/ 496824 h 688323"/>
                <a:gd name="connsiteX16" fmla="*/ 634270 w 806386"/>
                <a:gd name="connsiteY16" fmla="*/ 674465 h 688323"/>
                <a:gd name="connsiteX17" fmla="*/ 331756 w 806386"/>
                <a:gd name="connsiteY17" fmla="*/ 258413 h 688323"/>
                <a:gd name="connsiteX18" fmla="*/ 185833 w 806386"/>
                <a:gd name="connsiteY18" fmla="*/ 119063 h 688323"/>
                <a:gd name="connsiteX19" fmla="*/ 29908 w 806386"/>
                <a:gd name="connsiteY19" fmla="*/ 12287 h 688323"/>
                <a:gd name="connsiteX20" fmla="*/ 165068 w 806386"/>
                <a:gd name="connsiteY20" fmla="*/ 56864 h 688323"/>
                <a:gd name="connsiteX21" fmla="*/ 268034 w 806386"/>
                <a:gd name="connsiteY21" fmla="*/ 100584 h 688323"/>
                <a:gd name="connsiteX22" fmla="*/ 382905 w 806386"/>
                <a:gd name="connsiteY22" fmla="*/ 221837 h 68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6386" h="688323">
                  <a:moveTo>
                    <a:pt x="519208" y="595693"/>
                  </a:moveTo>
                  <a:cubicBezTo>
                    <a:pt x="551021" y="641128"/>
                    <a:pt x="584359" y="702183"/>
                    <a:pt x="645414" y="685514"/>
                  </a:cubicBezTo>
                  <a:cubicBezTo>
                    <a:pt x="728662" y="657796"/>
                    <a:pt x="756380" y="557879"/>
                    <a:pt x="806386" y="491300"/>
                  </a:cubicBezTo>
                  <a:cubicBezTo>
                    <a:pt x="711994" y="569024"/>
                    <a:pt x="606552" y="652272"/>
                    <a:pt x="528923" y="491300"/>
                  </a:cubicBezTo>
                  <a:cubicBezTo>
                    <a:pt x="456819" y="346996"/>
                    <a:pt x="401288" y="169354"/>
                    <a:pt x="247459" y="84677"/>
                  </a:cubicBezTo>
                  <a:cubicBezTo>
                    <a:pt x="204502" y="66580"/>
                    <a:pt x="164592" y="52959"/>
                    <a:pt x="130397" y="41529"/>
                  </a:cubicBezTo>
                  <a:cubicBezTo>
                    <a:pt x="62103" y="18669"/>
                    <a:pt x="16764" y="4477"/>
                    <a:pt x="15812" y="4286"/>
                  </a:cubicBezTo>
                  <a:lnTo>
                    <a:pt x="0" y="0"/>
                  </a:lnTo>
                  <a:lnTo>
                    <a:pt x="14478" y="7429"/>
                  </a:lnTo>
                  <a:cubicBezTo>
                    <a:pt x="15526" y="8001"/>
                    <a:pt x="118300" y="65722"/>
                    <a:pt x="183642" y="121634"/>
                  </a:cubicBezTo>
                  <a:cubicBezTo>
                    <a:pt x="216027" y="149352"/>
                    <a:pt x="269843" y="186690"/>
                    <a:pt x="330327" y="260794"/>
                  </a:cubicBezTo>
                  <a:cubicBezTo>
                    <a:pt x="360617" y="298513"/>
                    <a:pt x="392525" y="354140"/>
                    <a:pt x="424720" y="417004"/>
                  </a:cubicBezTo>
                  <a:cubicBezTo>
                    <a:pt x="456914" y="480346"/>
                    <a:pt x="489394" y="546735"/>
                    <a:pt x="519208" y="595693"/>
                  </a:cubicBezTo>
                  <a:close/>
                  <a:moveTo>
                    <a:pt x="382905" y="221837"/>
                  </a:moveTo>
                  <a:cubicBezTo>
                    <a:pt x="467773" y="346996"/>
                    <a:pt x="495491" y="535686"/>
                    <a:pt x="639794" y="596741"/>
                  </a:cubicBezTo>
                  <a:cubicBezTo>
                    <a:pt x="695325" y="618934"/>
                    <a:pt x="739711" y="530161"/>
                    <a:pt x="795242" y="496824"/>
                  </a:cubicBezTo>
                  <a:cubicBezTo>
                    <a:pt x="750856" y="569024"/>
                    <a:pt x="711994" y="691039"/>
                    <a:pt x="634270" y="674465"/>
                  </a:cubicBezTo>
                  <a:cubicBezTo>
                    <a:pt x="451104" y="646748"/>
                    <a:pt x="456628" y="385858"/>
                    <a:pt x="331756" y="258413"/>
                  </a:cubicBezTo>
                  <a:cubicBezTo>
                    <a:pt x="271558" y="184213"/>
                    <a:pt x="218027" y="146685"/>
                    <a:pt x="185833" y="119063"/>
                  </a:cubicBezTo>
                  <a:cubicBezTo>
                    <a:pt x="134684" y="75247"/>
                    <a:pt x="60960" y="30480"/>
                    <a:pt x="29908" y="12287"/>
                  </a:cubicBezTo>
                  <a:cubicBezTo>
                    <a:pt x="52768" y="19621"/>
                    <a:pt x="102108" y="35528"/>
                    <a:pt x="165068" y="56864"/>
                  </a:cubicBezTo>
                  <a:cubicBezTo>
                    <a:pt x="196501" y="67532"/>
                    <a:pt x="231267" y="80010"/>
                    <a:pt x="268034" y="100584"/>
                  </a:cubicBezTo>
                  <a:cubicBezTo>
                    <a:pt x="304705" y="121253"/>
                    <a:pt x="343662" y="160592"/>
                    <a:pt x="382905" y="2218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50851E1-D587-4837-AEE7-F2CA1C5DC52C}"/>
                </a:ext>
              </a:extLst>
            </p:cNvPr>
            <p:cNvSpPr/>
            <p:nvPr/>
          </p:nvSpPr>
          <p:spPr>
            <a:xfrm>
              <a:off x="12181148" y="4071531"/>
              <a:ext cx="1004792" cy="767270"/>
            </a:xfrm>
            <a:custGeom>
              <a:avLst/>
              <a:gdLst>
                <a:gd name="connsiteX0" fmla="*/ 231267 w 1004792"/>
                <a:gd name="connsiteY0" fmla="*/ 135160 h 767270"/>
                <a:gd name="connsiteX1" fmla="*/ 310325 w 1004792"/>
                <a:gd name="connsiteY1" fmla="*/ 192024 h 767270"/>
                <a:gd name="connsiteX2" fmla="*/ 649319 w 1004792"/>
                <a:gd name="connsiteY2" fmla="*/ 710279 h 767270"/>
                <a:gd name="connsiteX3" fmla="*/ 804767 w 1004792"/>
                <a:gd name="connsiteY3" fmla="*/ 715804 h 767270"/>
                <a:gd name="connsiteX4" fmla="*/ 963168 w 1004792"/>
                <a:gd name="connsiteY4" fmla="*/ 487299 h 767270"/>
                <a:gd name="connsiteX5" fmla="*/ 1004792 w 1004792"/>
                <a:gd name="connsiteY5" fmla="*/ 449961 h 767270"/>
                <a:gd name="connsiteX6" fmla="*/ 943547 w 1004792"/>
                <a:gd name="connsiteY6" fmla="*/ 449485 h 767270"/>
                <a:gd name="connsiteX7" fmla="*/ 666083 w 1004792"/>
                <a:gd name="connsiteY7" fmla="*/ 549402 h 767270"/>
                <a:gd name="connsiteX8" fmla="*/ 311563 w 1004792"/>
                <a:gd name="connsiteY8" fmla="*/ 86296 h 767270"/>
                <a:gd name="connsiteX9" fmla="*/ 165068 w 1004792"/>
                <a:gd name="connsiteY9" fmla="*/ 34766 h 767270"/>
                <a:gd name="connsiteX10" fmla="*/ 0 w 1004792"/>
                <a:gd name="connsiteY10" fmla="*/ 0 h 767270"/>
                <a:gd name="connsiteX11" fmla="*/ 94869 w 1004792"/>
                <a:gd name="connsiteY11" fmla="*/ 40291 h 767270"/>
                <a:gd name="connsiteX12" fmla="*/ 231267 w 1004792"/>
                <a:gd name="connsiteY12" fmla="*/ 135160 h 767270"/>
                <a:gd name="connsiteX13" fmla="*/ 480631 w 1004792"/>
                <a:gd name="connsiteY13" fmla="*/ 233172 h 767270"/>
                <a:gd name="connsiteX14" fmla="*/ 743617 w 1004792"/>
                <a:gd name="connsiteY14" fmla="*/ 604742 h 767270"/>
                <a:gd name="connsiteX15" fmla="*/ 954500 w 1004792"/>
                <a:gd name="connsiteY15" fmla="*/ 449389 h 767270"/>
                <a:gd name="connsiteX16" fmla="*/ 998982 w 1004792"/>
                <a:gd name="connsiteY16" fmla="*/ 449580 h 767270"/>
                <a:gd name="connsiteX17" fmla="*/ 953929 w 1004792"/>
                <a:gd name="connsiteY17" fmla="*/ 486061 h 767270"/>
                <a:gd name="connsiteX18" fmla="*/ 787908 w 1004792"/>
                <a:gd name="connsiteY18" fmla="*/ 715804 h 767270"/>
                <a:gd name="connsiteX19" fmla="*/ 649129 w 1004792"/>
                <a:gd name="connsiteY19" fmla="*/ 693611 h 767270"/>
                <a:gd name="connsiteX20" fmla="*/ 311372 w 1004792"/>
                <a:gd name="connsiteY20" fmla="*/ 189548 h 767270"/>
                <a:gd name="connsiteX21" fmla="*/ 233553 w 1004792"/>
                <a:gd name="connsiteY21" fmla="*/ 132302 h 767270"/>
                <a:gd name="connsiteX22" fmla="*/ 125063 w 1004792"/>
                <a:gd name="connsiteY22" fmla="*/ 51340 h 767270"/>
                <a:gd name="connsiteX23" fmla="*/ 35147 w 1004792"/>
                <a:gd name="connsiteY23" fmla="*/ 6953 h 767270"/>
                <a:gd name="connsiteX24" fmla="*/ 205169 w 1004792"/>
                <a:gd name="connsiteY24" fmla="*/ 52673 h 767270"/>
                <a:gd name="connsiteX25" fmla="*/ 335280 w 1004792"/>
                <a:gd name="connsiteY25" fmla="*/ 99917 h 767270"/>
                <a:gd name="connsiteX26" fmla="*/ 480631 w 1004792"/>
                <a:gd name="connsiteY26" fmla="*/ 233172 h 7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792" h="767270">
                  <a:moveTo>
                    <a:pt x="231267" y="135160"/>
                  </a:moveTo>
                  <a:cubicBezTo>
                    <a:pt x="251841" y="152971"/>
                    <a:pt x="278892" y="172117"/>
                    <a:pt x="310325" y="192024"/>
                  </a:cubicBezTo>
                  <a:cubicBezTo>
                    <a:pt x="493871" y="310705"/>
                    <a:pt x="543878" y="527113"/>
                    <a:pt x="649319" y="710279"/>
                  </a:cubicBezTo>
                  <a:cubicBezTo>
                    <a:pt x="688181" y="782479"/>
                    <a:pt x="760286" y="788003"/>
                    <a:pt x="804767" y="715804"/>
                  </a:cubicBezTo>
                  <a:cubicBezTo>
                    <a:pt x="855631" y="632555"/>
                    <a:pt x="898779" y="553212"/>
                    <a:pt x="963168" y="487299"/>
                  </a:cubicBezTo>
                  <a:cubicBezTo>
                    <a:pt x="976027" y="474155"/>
                    <a:pt x="989743" y="461486"/>
                    <a:pt x="1004792" y="449961"/>
                  </a:cubicBezTo>
                  <a:cubicBezTo>
                    <a:pt x="987933" y="432816"/>
                    <a:pt x="965740" y="438340"/>
                    <a:pt x="943547" y="449485"/>
                  </a:cubicBezTo>
                  <a:cubicBezTo>
                    <a:pt x="854774" y="510540"/>
                    <a:pt x="771525" y="699230"/>
                    <a:pt x="666083" y="549402"/>
                  </a:cubicBezTo>
                  <a:cubicBezTo>
                    <a:pt x="549497" y="388430"/>
                    <a:pt x="505111" y="160877"/>
                    <a:pt x="311563" y="86296"/>
                  </a:cubicBezTo>
                  <a:cubicBezTo>
                    <a:pt x="257842" y="66866"/>
                    <a:pt x="207836" y="49435"/>
                    <a:pt x="165068" y="34766"/>
                  </a:cubicBezTo>
                  <a:cubicBezTo>
                    <a:pt x="110966" y="22193"/>
                    <a:pt x="55531" y="5525"/>
                    <a:pt x="0" y="0"/>
                  </a:cubicBezTo>
                  <a:cubicBezTo>
                    <a:pt x="33338" y="11049"/>
                    <a:pt x="61055" y="22193"/>
                    <a:pt x="94869" y="40291"/>
                  </a:cubicBezTo>
                  <a:cubicBezTo>
                    <a:pt x="137922" y="63532"/>
                    <a:pt x="190310" y="99536"/>
                    <a:pt x="231267" y="135160"/>
                  </a:cubicBezTo>
                  <a:close/>
                  <a:moveTo>
                    <a:pt x="480631" y="233172"/>
                  </a:moveTo>
                  <a:cubicBezTo>
                    <a:pt x="571595" y="354997"/>
                    <a:pt x="588264" y="554831"/>
                    <a:pt x="743617" y="604742"/>
                  </a:cubicBezTo>
                  <a:cubicBezTo>
                    <a:pt x="838010" y="638080"/>
                    <a:pt x="865727" y="482632"/>
                    <a:pt x="954500" y="449389"/>
                  </a:cubicBezTo>
                  <a:cubicBezTo>
                    <a:pt x="971169" y="443865"/>
                    <a:pt x="982218" y="438245"/>
                    <a:pt x="998982" y="449580"/>
                  </a:cubicBezTo>
                  <a:cubicBezTo>
                    <a:pt x="982218" y="460438"/>
                    <a:pt x="967454" y="472821"/>
                    <a:pt x="953929" y="486061"/>
                  </a:cubicBezTo>
                  <a:cubicBezTo>
                    <a:pt x="886587" y="552355"/>
                    <a:pt x="852678" y="641795"/>
                    <a:pt x="787908" y="715804"/>
                  </a:cubicBezTo>
                  <a:cubicBezTo>
                    <a:pt x="743522" y="765715"/>
                    <a:pt x="682466" y="743522"/>
                    <a:pt x="649129" y="693611"/>
                  </a:cubicBezTo>
                  <a:cubicBezTo>
                    <a:pt x="532543" y="515969"/>
                    <a:pt x="493776" y="305086"/>
                    <a:pt x="311372" y="189548"/>
                  </a:cubicBezTo>
                  <a:cubicBezTo>
                    <a:pt x="280321" y="168592"/>
                    <a:pt x="253651" y="149733"/>
                    <a:pt x="233553" y="132302"/>
                  </a:cubicBezTo>
                  <a:cubicBezTo>
                    <a:pt x="201168" y="104108"/>
                    <a:pt x="161449" y="75533"/>
                    <a:pt x="125063" y="51340"/>
                  </a:cubicBezTo>
                  <a:cubicBezTo>
                    <a:pt x="88297" y="29146"/>
                    <a:pt x="54578" y="14097"/>
                    <a:pt x="35147" y="6953"/>
                  </a:cubicBezTo>
                  <a:cubicBezTo>
                    <a:pt x="63246" y="10096"/>
                    <a:pt x="125825" y="25051"/>
                    <a:pt x="205169" y="52673"/>
                  </a:cubicBezTo>
                  <a:cubicBezTo>
                    <a:pt x="244793" y="66484"/>
                    <a:pt x="288893" y="82105"/>
                    <a:pt x="335280" y="99917"/>
                  </a:cubicBezTo>
                  <a:cubicBezTo>
                    <a:pt x="381857" y="120587"/>
                    <a:pt x="430911" y="160973"/>
                    <a:pt x="480631" y="2331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477A556-814C-44CA-A6C8-A1094D9E93B3}"/>
                </a:ext>
              </a:extLst>
            </p:cNvPr>
            <p:cNvSpPr/>
            <p:nvPr/>
          </p:nvSpPr>
          <p:spPr>
            <a:xfrm>
              <a:off x="12716834" y="2375414"/>
              <a:ext cx="242982" cy="90011"/>
            </a:xfrm>
            <a:custGeom>
              <a:avLst/>
              <a:gdLst>
                <a:gd name="connsiteX0" fmla="*/ 4381 w 242982"/>
                <a:gd name="connsiteY0" fmla="*/ 55435 h 90011"/>
                <a:gd name="connsiteX1" fmla="*/ 0 w 242982"/>
                <a:gd name="connsiteY1" fmla="*/ 56864 h 90011"/>
                <a:gd name="connsiteX2" fmla="*/ 4096 w 242982"/>
                <a:gd name="connsiteY2" fmla="*/ 58960 h 90011"/>
                <a:gd name="connsiteX3" fmla="*/ 74009 w 242982"/>
                <a:gd name="connsiteY3" fmla="*/ 85439 h 90011"/>
                <a:gd name="connsiteX4" fmla="*/ 154400 w 242982"/>
                <a:gd name="connsiteY4" fmla="*/ 90011 h 90011"/>
                <a:gd name="connsiteX5" fmla="*/ 242983 w 242982"/>
                <a:gd name="connsiteY5" fmla="*/ 85249 h 90011"/>
                <a:gd name="connsiteX6" fmla="*/ 239458 w 242982"/>
                <a:gd name="connsiteY6" fmla="*/ 81915 h 90011"/>
                <a:gd name="connsiteX7" fmla="*/ 74485 w 242982"/>
                <a:gd name="connsiteY7" fmla="*/ 81724 h 90011"/>
                <a:gd name="connsiteX8" fmla="*/ 9811 w 242982"/>
                <a:gd name="connsiteY8" fmla="*/ 57721 h 90011"/>
                <a:gd name="connsiteX9" fmla="*/ 111633 w 242982"/>
                <a:gd name="connsiteY9" fmla="*/ 18478 h 90011"/>
                <a:gd name="connsiteX10" fmla="*/ 146780 w 242982"/>
                <a:gd name="connsiteY10" fmla="*/ 2667 h 90011"/>
                <a:gd name="connsiteX11" fmla="*/ 143446 w 242982"/>
                <a:gd name="connsiteY11" fmla="*/ 0 h 90011"/>
                <a:gd name="connsiteX12" fmla="*/ 110204 w 242982"/>
                <a:gd name="connsiteY12" fmla="*/ 14954 h 90011"/>
                <a:gd name="connsiteX13" fmla="*/ 4381 w 242982"/>
                <a:gd name="connsiteY13" fmla="*/ 5543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982" h="90011">
                  <a:moveTo>
                    <a:pt x="4381" y="55435"/>
                  </a:moveTo>
                  <a:lnTo>
                    <a:pt x="0" y="56864"/>
                  </a:lnTo>
                  <a:lnTo>
                    <a:pt x="4096" y="58960"/>
                  </a:lnTo>
                  <a:cubicBezTo>
                    <a:pt x="45434" y="80200"/>
                    <a:pt x="73723" y="85344"/>
                    <a:pt x="74009" y="85439"/>
                  </a:cubicBezTo>
                  <a:cubicBezTo>
                    <a:pt x="98774" y="88487"/>
                    <a:pt x="125825" y="90011"/>
                    <a:pt x="154400" y="90011"/>
                  </a:cubicBezTo>
                  <a:cubicBezTo>
                    <a:pt x="182023" y="90011"/>
                    <a:pt x="212026" y="88106"/>
                    <a:pt x="242983" y="85249"/>
                  </a:cubicBezTo>
                  <a:cubicBezTo>
                    <a:pt x="241744" y="84201"/>
                    <a:pt x="240697" y="82963"/>
                    <a:pt x="239458" y="81915"/>
                  </a:cubicBezTo>
                  <a:cubicBezTo>
                    <a:pt x="177927" y="87344"/>
                    <a:pt x="122301" y="87535"/>
                    <a:pt x="74485" y="81724"/>
                  </a:cubicBezTo>
                  <a:cubicBezTo>
                    <a:pt x="74200" y="81724"/>
                    <a:pt x="48577" y="77057"/>
                    <a:pt x="9811" y="57721"/>
                  </a:cubicBezTo>
                  <a:cubicBezTo>
                    <a:pt x="23146" y="53245"/>
                    <a:pt x="60960" y="40195"/>
                    <a:pt x="111633" y="18478"/>
                  </a:cubicBezTo>
                  <a:cubicBezTo>
                    <a:pt x="122206" y="13906"/>
                    <a:pt x="134493" y="8287"/>
                    <a:pt x="146780" y="2667"/>
                  </a:cubicBezTo>
                  <a:cubicBezTo>
                    <a:pt x="145637" y="1810"/>
                    <a:pt x="144494" y="952"/>
                    <a:pt x="143446" y="0"/>
                  </a:cubicBezTo>
                  <a:cubicBezTo>
                    <a:pt x="131921" y="5239"/>
                    <a:pt x="120205" y="10668"/>
                    <a:pt x="110204" y="14954"/>
                  </a:cubicBezTo>
                  <a:cubicBezTo>
                    <a:pt x="48006" y="41529"/>
                    <a:pt x="4858" y="55245"/>
                    <a:pt x="4381" y="5543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C5BE667-FD12-4C97-BF04-284E7EF018DE}"/>
                </a:ext>
              </a:extLst>
            </p:cNvPr>
            <p:cNvSpPr/>
            <p:nvPr/>
          </p:nvSpPr>
          <p:spPr>
            <a:xfrm>
              <a:off x="12793320" y="2389416"/>
              <a:ext cx="149351" cy="56768"/>
            </a:xfrm>
            <a:custGeom>
              <a:avLst/>
              <a:gdLst>
                <a:gd name="connsiteX0" fmla="*/ 0 w 149351"/>
                <a:gd name="connsiteY0" fmla="*/ 32671 h 56768"/>
                <a:gd name="connsiteX1" fmla="*/ 0 w 149351"/>
                <a:gd name="connsiteY1" fmla="*/ 34004 h 56768"/>
                <a:gd name="connsiteX2" fmla="*/ 1333 w 149351"/>
                <a:gd name="connsiteY2" fmla="*/ 34385 h 56768"/>
                <a:gd name="connsiteX3" fmla="*/ 41815 w 149351"/>
                <a:gd name="connsiteY3" fmla="*/ 48197 h 56768"/>
                <a:gd name="connsiteX4" fmla="*/ 57340 w 149351"/>
                <a:gd name="connsiteY4" fmla="*/ 53245 h 56768"/>
                <a:gd name="connsiteX5" fmla="*/ 125158 w 149351"/>
                <a:gd name="connsiteY5" fmla="*/ 56769 h 56768"/>
                <a:gd name="connsiteX6" fmla="*/ 149352 w 149351"/>
                <a:gd name="connsiteY6" fmla="*/ 55340 h 56768"/>
                <a:gd name="connsiteX7" fmla="*/ 145732 w 149351"/>
                <a:gd name="connsiteY7" fmla="*/ 52197 h 56768"/>
                <a:gd name="connsiteX8" fmla="*/ 57721 w 149351"/>
                <a:gd name="connsiteY8" fmla="*/ 49435 h 56768"/>
                <a:gd name="connsiteX9" fmla="*/ 43053 w 149351"/>
                <a:gd name="connsiteY9" fmla="*/ 44577 h 56768"/>
                <a:gd name="connsiteX10" fmla="*/ 7810 w 149351"/>
                <a:gd name="connsiteY10" fmla="*/ 32480 h 56768"/>
                <a:gd name="connsiteX11" fmla="*/ 8477 w 149351"/>
                <a:gd name="connsiteY11" fmla="*/ 32290 h 56768"/>
                <a:gd name="connsiteX12" fmla="*/ 88392 w 149351"/>
                <a:gd name="connsiteY12" fmla="*/ 2762 h 56768"/>
                <a:gd name="connsiteX13" fmla="*/ 84963 w 149351"/>
                <a:gd name="connsiteY13" fmla="*/ 0 h 56768"/>
                <a:gd name="connsiteX14" fmla="*/ 7239 w 149351"/>
                <a:gd name="connsiteY14" fmla="*/ 28670 h 56768"/>
                <a:gd name="connsiteX15" fmla="*/ 0 w 149351"/>
                <a:gd name="connsiteY15" fmla="*/ 32671 h 5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51" h="56768">
                  <a:moveTo>
                    <a:pt x="0" y="32671"/>
                  </a:moveTo>
                  <a:lnTo>
                    <a:pt x="0" y="34004"/>
                  </a:lnTo>
                  <a:lnTo>
                    <a:pt x="1333" y="34385"/>
                  </a:lnTo>
                  <a:cubicBezTo>
                    <a:pt x="18669" y="40005"/>
                    <a:pt x="32575" y="44958"/>
                    <a:pt x="41815" y="48197"/>
                  </a:cubicBezTo>
                  <a:cubicBezTo>
                    <a:pt x="51054" y="51435"/>
                    <a:pt x="55626" y="53054"/>
                    <a:pt x="57340" y="53245"/>
                  </a:cubicBezTo>
                  <a:cubicBezTo>
                    <a:pt x="78676" y="55626"/>
                    <a:pt x="101536" y="56769"/>
                    <a:pt x="125158" y="56769"/>
                  </a:cubicBezTo>
                  <a:cubicBezTo>
                    <a:pt x="132778" y="56769"/>
                    <a:pt x="141541" y="55531"/>
                    <a:pt x="149352" y="55340"/>
                  </a:cubicBezTo>
                  <a:cubicBezTo>
                    <a:pt x="148209" y="54293"/>
                    <a:pt x="146971" y="53245"/>
                    <a:pt x="145732" y="52197"/>
                  </a:cubicBezTo>
                  <a:cubicBezTo>
                    <a:pt x="114776" y="53054"/>
                    <a:pt x="85058" y="52483"/>
                    <a:pt x="57721" y="49435"/>
                  </a:cubicBezTo>
                  <a:cubicBezTo>
                    <a:pt x="56483" y="49340"/>
                    <a:pt x="50863" y="47339"/>
                    <a:pt x="43053" y="44577"/>
                  </a:cubicBezTo>
                  <a:cubicBezTo>
                    <a:pt x="34861" y="41624"/>
                    <a:pt x="22669" y="37338"/>
                    <a:pt x="7810" y="32480"/>
                  </a:cubicBezTo>
                  <a:lnTo>
                    <a:pt x="8477" y="32290"/>
                  </a:lnTo>
                  <a:cubicBezTo>
                    <a:pt x="21050" y="28004"/>
                    <a:pt x="50197" y="18193"/>
                    <a:pt x="88392" y="2762"/>
                  </a:cubicBezTo>
                  <a:cubicBezTo>
                    <a:pt x="87249" y="1810"/>
                    <a:pt x="86106" y="953"/>
                    <a:pt x="84963" y="0"/>
                  </a:cubicBezTo>
                  <a:cubicBezTo>
                    <a:pt x="47911" y="14954"/>
                    <a:pt x="19526" y="24575"/>
                    <a:pt x="7239" y="28670"/>
                  </a:cubicBezTo>
                  <a:cubicBezTo>
                    <a:pt x="0" y="31147"/>
                    <a:pt x="0" y="31147"/>
                    <a:pt x="0" y="326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297ADB0-5D0C-4750-81DD-C12454ED5E44}"/>
                </a:ext>
              </a:extLst>
            </p:cNvPr>
            <p:cNvSpPr/>
            <p:nvPr/>
          </p:nvSpPr>
          <p:spPr>
            <a:xfrm>
              <a:off x="12866662" y="2401227"/>
              <a:ext cx="53340" cy="24003"/>
            </a:xfrm>
            <a:custGeom>
              <a:avLst/>
              <a:gdLst>
                <a:gd name="connsiteX0" fmla="*/ 0 w 53340"/>
                <a:gd name="connsiteY0" fmla="*/ 10287 h 24003"/>
                <a:gd name="connsiteX1" fmla="*/ 95 w 53340"/>
                <a:gd name="connsiteY1" fmla="*/ 11716 h 24003"/>
                <a:gd name="connsiteX2" fmla="*/ 1429 w 53340"/>
                <a:gd name="connsiteY2" fmla="*/ 12097 h 24003"/>
                <a:gd name="connsiteX3" fmla="*/ 11906 w 53340"/>
                <a:gd name="connsiteY3" fmla="*/ 15145 h 24003"/>
                <a:gd name="connsiteX4" fmla="*/ 43720 w 53340"/>
                <a:gd name="connsiteY4" fmla="*/ 23527 h 24003"/>
                <a:gd name="connsiteX5" fmla="*/ 53340 w 53340"/>
                <a:gd name="connsiteY5" fmla="*/ 24003 h 24003"/>
                <a:gd name="connsiteX6" fmla="*/ 48673 w 53340"/>
                <a:gd name="connsiteY6" fmla="*/ 19907 h 24003"/>
                <a:gd name="connsiteX7" fmla="*/ 44101 w 53340"/>
                <a:gd name="connsiteY7" fmla="*/ 19717 h 24003"/>
                <a:gd name="connsiteX8" fmla="*/ 12954 w 53340"/>
                <a:gd name="connsiteY8" fmla="*/ 11430 h 24003"/>
                <a:gd name="connsiteX9" fmla="*/ 7906 w 53340"/>
                <a:gd name="connsiteY9" fmla="*/ 9906 h 24003"/>
                <a:gd name="connsiteX10" fmla="*/ 13716 w 53340"/>
                <a:gd name="connsiteY10" fmla="*/ 8001 h 24003"/>
                <a:gd name="connsiteX11" fmla="*/ 13906 w 53340"/>
                <a:gd name="connsiteY11" fmla="*/ 7906 h 24003"/>
                <a:gd name="connsiteX12" fmla="*/ 29051 w 53340"/>
                <a:gd name="connsiteY12" fmla="*/ 2857 h 24003"/>
                <a:gd name="connsiteX13" fmla="*/ 25718 w 53340"/>
                <a:gd name="connsiteY13" fmla="*/ 0 h 24003"/>
                <a:gd name="connsiteX14" fmla="*/ 12763 w 53340"/>
                <a:gd name="connsiteY14" fmla="*/ 4381 h 24003"/>
                <a:gd name="connsiteX15" fmla="*/ 0 w 53340"/>
                <a:gd name="connsiteY15" fmla="*/ 10287 h 2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40" h="24003">
                  <a:moveTo>
                    <a:pt x="0" y="10287"/>
                  </a:moveTo>
                  <a:lnTo>
                    <a:pt x="95" y="11716"/>
                  </a:lnTo>
                  <a:lnTo>
                    <a:pt x="1429" y="12097"/>
                  </a:lnTo>
                  <a:cubicBezTo>
                    <a:pt x="5144" y="13145"/>
                    <a:pt x="8572" y="14192"/>
                    <a:pt x="11906" y="15145"/>
                  </a:cubicBezTo>
                  <a:cubicBezTo>
                    <a:pt x="27337" y="19717"/>
                    <a:pt x="38386" y="22955"/>
                    <a:pt x="43720" y="23527"/>
                  </a:cubicBezTo>
                  <a:cubicBezTo>
                    <a:pt x="46768" y="23908"/>
                    <a:pt x="50292" y="23717"/>
                    <a:pt x="53340" y="24003"/>
                  </a:cubicBezTo>
                  <a:cubicBezTo>
                    <a:pt x="51816" y="22670"/>
                    <a:pt x="50197" y="21336"/>
                    <a:pt x="48673" y="19907"/>
                  </a:cubicBezTo>
                  <a:cubicBezTo>
                    <a:pt x="47244" y="19812"/>
                    <a:pt x="45529" y="19812"/>
                    <a:pt x="44101" y="19717"/>
                  </a:cubicBezTo>
                  <a:cubicBezTo>
                    <a:pt x="39053" y="19145"/>
                    <a:pt x="28099" y="15907"/>
                    <a:pt x="12954" y="11430"/>
                  </a:cubicBezTo>
                  <a:lnTo>
                    <a:pt x="7906" y="9906"/>
                  </a:lnTo>
                  <a:cubicBezTo>
                    <a:pt x="9525" y="9334"/>
                    <a:pt x="11525" y="8668"/>
                    <a:pt x="13716" y="8001"/>
                  </a:cubicBezTo>
                  <a:lnTo>
                    <a:pt x="13906" y="7906"/>
                  </a:lnTo>
                  <a:cubicBezTo>
                    <a:pt x="17717" y="6668"/>
                    <a:pt x="23717" y="4572"/>
                    <a:pt x="29051" y="2857"/>
                  </a:cubicBezTo>
                  <a:cubicBezTo>
                    <a:pt x="27908" y="1905"/>
                    <a:pt x="26861" y="952"/>
                    <a:pt x="25718" y="0"/>
                  </a:cubicBezTo>
                  <a:cubicBezTo>
                    <a:pt x="21336" y="1429"/>
                    <a:pt x="16002" y="3239"/>
                    <a:pt x="12763" y="4381"/>
                  </a:cubicBezTo>
                  <a:cubicBezTo>
                    <a:pt x="0" y="8572"/>
                    <a:pt x="0" y="8572"/>
                    <a:pt x="0" y="102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596BA7-C453-472C-8401-C425AF8926BC}"/>
                </a:ext>
              </a:extLst>
            </p:cNvPr>
            <p:cNvSpPr/>
            <p:nvPr/>
          </p:nvSpPr>
          <p:spPr>
            <a:xfrm>
              <a:off x="10980127" y="4536944"/>
              <a:ext cx="1750518" cy="1893262"/>
            </a:xfrm>
            <a:custGeom>
              <a:avLst/>
              <a:gdLst>
                <a:gd name="connsiteX0" fmla="*/ 205183 w 1750518"/>
                <a:gd name="connsiteY0" fmla="*/ 1736576 h 1893262"/>
                <a:gd name="connsiteX1" fmla="*/ 135459 w 1750518"/>
                <a:gd name="connsiteY1" fmla="*/ 1754388 h 1893262"/>
                <a:gd name="connsiteX2" fmla="*/ 140984 w 1750518"/>
                <a:gd name="connsiteY2" fmla="*/ 1032869 h 1893262"/>
                <a:gd name="connsiteX3" fmla="*/ 163177 w 1750518"/>
                <a:gd name="connsiteY3" fmla="*/ 999532 h 1893262"/>
                <a:gd name="connsiteX4" fmla="*/ 433497 w 1750518"/>
                <a:gd name="connsiteY4" fmla="*/ 8932 h 1893262"/>
                <a:gd name="connsiteX5" fmla="*/ 520079 w 1750518"/>
                <a:gd name="connsiteY5" fmla="*/ 9313 h 1893262"/>
                <a:gd name="connsiteX6" fmla="*/ 603518 w 1750518"/>
                <a:gd name="connsiteY6" fmla="*/ 67320 h 1893262"/>
                <a:gd name="connsiteX7" fmla="*/ 684862 w 1750518"/>
                <a:gd name="connsiteY7" fmla="*/ 322495 h 1893262"/>
                <a:gd name="connsiteX8" fmla="*/ 868027 w 1750518"/>
                <a:gd name="connsiteY8" fmla="*/ 1349195 h 1893262"/>
                <a:gd name="connsiteX9" fmla="*/ 973469 w 1750518"/>
                <a:gd name="connsiteY9" fmla="*/ 1432443 h 1893262"/>
                <a:gd name="connsiteX10" fmla="*/ 990138 w 1750518"/>
                <a:gd name="connsiteY10" fmla="*/ 1487974 h 1893262"/>
                <a:gd name="connsiteX11" fmla="*/ 1328180 w 1750518"/>
                <a:gd name="connsiteY11" fmla="*/ 876850 h 1893262"/>
                <a:gd name="connsiteX12" fmla="*/ 1474389 w 1750518"/>
                <a:gd name="connsiteY12" fmla="*/ 853990 h 1893262"/>
                <a:gd name="connsiteX13" fmla="*/ 1604881 w 1750518"/>
                <a:gd name="connsiteY13" fmla="*/ 878088 h 1893262"/>
                <a:gd name="connsiteX14" fmla="*/ 1750518 w 1750518"/>
                <a:gd name="connsiteY14" fmla="*/ 1199366 h 1893262"/>
                <a:gd name="connsiteX15" fmla="*/ 1604500 w 1750518"/>
                <a:gd name="connsiteY15" fmla="*/ 873897 h 1893262"/>
                <a:gd name="connsiteX16" fmla="*/ 1473817 w 1750518"/>
                <a:gd name="connsiteY16" fmla="*/ 850275 h 1893262"/>
                <a:gd name="connsiteX17" fmla="*/ 1353326 w 1750518"/>
                <a:gd name="connsiteY17" fmla="*/ 869611 h 1893262"/>
                <a:gd name="connsiteX18" fmla="*/ 1226453 w 1750518"/>
                <a:gd name="connsiteY18" fmla="*/ 912283 h 1893262"/>
                <a:gd name="connsiteX19" fmla="*/ 995758 w 1750518"/>
                <a:gd name="connsiteY19" fmla="*/ 1465781 h 1893262"/>
                <a:gd name="connsiteX20" fmla="*/ 984613 w 1750518"/>
                <a:gd name="connsiteY20" fmla="*/ 1415870 h 1893262"/>
                <a:gd name="connsiteX21" fmla="*/ 901365 w 1750518"/>
                <a:gd name="connsiteY21" fmla="*/ 1399201 h 1893262"/>
                <a:gd name="connsiteX22" fmla="*/ 662763 w 1750518"/>
                <a:gd name="connsiteY22" fmla="*/ 228197 h 1893262"/>
                <a:gd name="connsiteX23" fmla="*/ 605804 w 1750518"/>
                <a:gd name="connsiteY23" fmla="*/ 65796 h 1893262"/>
                <a:gd name="connsiteX24" fmla="*/ 521127 w 1750518"/>
                <a:gd name="connsiteY24" fmla="*/ 5884 h 1893262"/>
                <a:gd name="connsiteX25" fmla="*/ 433497 w 1750518"/>
                <a:gd name="connsiteY25" fmla="*/ 5122 h 1893262"/>
                <a:gd name="connsiteX26" fmla="*/ 146604 w 1750518"/>
                <a:gd name="connsiteY26" fmla="*/ 955336 h 1893262"/>
                <a:gd name="connsiteX27" fmla="*/ 30018 w 1750518"/>
                <a:gd name="connsiteY27" fmla="*/ 1127357 h 1893262"/>
                <a:gd name="connsiteX28" fmla="*/ 107742 w 1750518"/>
                <a:gd name="connsiteY28" fmla="*/ 1704572 h 1893262"/>
                <a:gd name="connsiteX29" fmla="*/ 190990 w 1750518"/>
                <a:gd name="connsiteY29" fmla="*/ 1760103 h 1893262"/>
                <a:gd name="connsiteX30" fmla="*/ 207659 w 1750518"/>
                <a:gd name="connsiteY30" fmla="*/ 1893263 h 1893262"/>
                <a:gd name="connsiteX31" fmla="*/ 215850 w 1750518"/>
                <a:gd name="connsiteY31" fmla="*/ 1764104 h 1893262"/>
                <a:gd name="connsiteX32" fmla="*/ 205183 w 1750518"/>
                <a:gd name="connsiteY32" fmla="*/ 1736576 h 1893262"/>
                <a:gd name="connsiteX33" fmla="*/ 198420 w 1750518"/>
                <a:gd name="connsiteY33" fmla="*/ 1742101 h 1893262"/>
                <a:gd name="connsiteX34" fmla="*/ 206230 w 1750518"/>
                <a:gd name="connsiteY34" fmla="*/ 1746006 h 1893262"/>
                <a:gd name="connsiteX35" fmla="*/ 198420 w 1750518"/>
                <a:gd name="connsiteY35" fmla="*/ 1742101 h 189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50518" h="1893262">
                  <a:moveTo>
                    <a:pt x="205183" y="1736576"/>
                  </a:moveTo>
                  <a:cubicBezTo>
                    <a:pt x="179846" y="1737719"/>
                    <a:pt x="157653" y="1743339"/>
                    <a:pt x="135459" y="1754388"/>
                  </a:cubicBezTo>
                  <a:cubicBezTo>
                    <a:pt x="68880" y="1532360"/>
                    <a:pt x="-130955" y="1193842"/>
                    <a:pt x="140984" y="1032869"/>
                  </a:cubicBezTo>
                  <a:cubicBezTo>
                    <a:pt x="152128" y="1027345"/>
                    <a:pt x="157653" y="1010676"/>
                    <a:pt x="163177" y="999532"/>
                  </a:cubicBezTo>
                  <a:cubicBezTo>
                    <a:pt x="240901" y="661013"/>
                    <a:pt x="168702" y="261440"/>
                    <a:pt x="433497" y="8932"/>
                  </a:cubicBezTo>
                  <a:cubicBezTo>
                    <a:pt x="462738" y="2645"/>
                    <a:pt x="491694" y="1216"/>
                    <a:pt x="520079" y="9313"/>
                  </a:cubicBezTo>
                  <a:cubicBezTo>
                    <a:pt x="548559" y="17409"/>
                    <a:pt x="576467" y="35125"/>
                    <a:pt x="603518" y="67320"/>
                  </a:cubicBezTo>
                  <a:cubicBezTo>
                    <a:pt x="646000" y="144854"/>
                    <a:pt x="668193" y="233722"/>
                    <a:pt x="684862" y="322495"/>
                  </a:cubicBezTo>
                  <a:cubicBezTo>
                    <a:pt x="745917" y="677682"/>
                    <a:pt x="768110" y="1010676"/>
                    <a:pt x="868027" y="1349195"/>
                  </a:cubicBezTo>
                  <a:cubicBezTo>
                    <a:pt x="884696" y="1393581"/>
                    <a:pt x="912414" y="1437968"/>
                    <a:pt x="973469" y="1432443"/>
                  </a:cubicBezTo>
                  <a:cubicBezTo>
                    <a:pt x="990138" y="1432443"/>
                    <a:pt x="990138" y="1465781"/>
                    <a:pt x="990138" y="1487974"/>
                  </a:cubicBezTo>
                  <a:cubicBezTo>
                    <a:pt x="1084435" y="1282615"/>
                    <a:pt x="1067862" y="944096"/>
                    <a:pt x="1328180" y="876850"/>
                  </a:cubicBezTo>
                  <a:cubicBezTo>
                    <a:pt x="1378662" y="870182"/>
                    <a:pt x="1429335" y="861610"/>
                    <a:pt x="1474389" y="853990"/>
                  </a:cubicBezTo>
                  <a:cubicBezTo>
                    <a:pt x="1525728" y="845322"/>
                    <a:pt x="1570496" y="845798"/>
                    <a:pt x="1604881" y="878088"/>
                  </a:cubicBezTo>
                  <a:cubicBezTo>
                    <a:pt x="1683939" y="966290"/>
                    <a:pt x="1711657" y="1088400"/>
                    <a:pt x="1750518" y="1199366"/>
                  </a:cubicBezTo>
                  <a:cubicBezTo>
                    <a:pt x="1711657" y="1088400"/>
                    <a:pt x="1678319" y="966290"/>
                    <a:pt x="1604500" y="873897"/>
                  </a:cubicBezTo>
                  <a:cubicBezTo>
                    <a:pt x="1570020" y="841798"/>
                    <a:pt x="1525252" y="841512"/>
                    <a:pt x="1473817" y="850275"/>
                  </a:cubicBezTo>
                  <a:cubicBezTo>
                    <a:pt x="1436098" y="856657"/>
                    <a:pt x="1394950" y="863610"/>
                    <a:pt x="1353326" y="869611"/>
                  </a:cubicBezTo>
                  <a:cubicBezTo>
                    <a:pt x="1311797" y="876278"/>
                    <a:pt x="1269506" y="883041"/>
                    <a:pt x="1226453" y="912283"/>
                  </a:cubicBezTo>
                  <a:cubicBezTo>
                    <a:pt x="1073481" y="1049538"/>
                    <a:pt x="1073481" y="1282615"/>
                    <a:pt x="995758" y="1465781"/>
                  </a:cubicBezTo>
                  <a:cubicBezTo>
                    <a:pt x="1001282" y="1449112"/>
                    <a:pt x="995758" y="1426919"/>
                    <a:pt x="984613" y="1415870"/>
                  </a:cubicBezTo>
                  <a:cubicBezTo>
                    <a:pt x="956896" y="1399201"/>
                    <a:pt x="912509" y="1432538"/>
                    <a:pt x="901365" y="1399201"/>
                  </a:cubicBezTo>
                  <a:cubicBezTo>
                    <a:pt x="740392" y="1027345"/>
                    <a:pt x="757061" y="627771"/>
                    <a:pt x="662763" y="228197"/>
                  </a:cubicBezTo>
                  <a:cubicBezTo>
                    <a:pt x="651714" y="172666"/>
                    <a:pt x="635046" y="117231"/>
                    <a:pt x="605804" y="65796"/>
                  </a:cubicBezTo>
                  <a:cubicBezTo>
                    <a:pt x="578277" y="32554"/>
                    <a:pt x="549988" y="14266"/>
                    <a:pt x="521127" y="5884"/>
                  </a:cubicBezTo>
                  <a:cubicBezTo>
                    <a:pt x="492266" y="-2498"/>
                    <a:pt x="463024" y="-1165"/>
                    <a:pt x="433497" y="5122"/>
                  </a:cubicBezTo>
                  <a:cubicBezTo>
                    <a:pt x="174321" y="228293"/>
                    <a:pt x="235377" y="638915"/>
                    <a:pt x="146604" y="955336"/>
                  </a:cubicBezTo>
                  <a:cubicBezTo>
                    <a:pt x="124410" y="1027440"/>
                    <a:pt x="63355" y="1066302"/>
                    <a:pt x="30018" y="1127357"/>
                  </a:cubicBezTo>
                  <a:cubicBezTo>
                    <a:pt x="-58755" y="1321572"/>
                    <a:pt x="74404" y="1510262"/>
                    <a:pt x="107742" y="1704572"/>
                  </a:cubicBezTo>
                  <a:cubicBezTo>
                    <a:pt x="113266" y="1754483"/>
                    <a:pt x="157653" y="1748959"/>
                    <a:pt x="190990" y="1760103"/>
                  </a:cubicBezTo>
                  <a:cubicBezTo>
                    <a:pt x="235377" y="1771152"/>
                    <a:pt x="202134" y="1843352"/>
                    <a:pt x="207659" y="1893263"/>
                  </a:cubicBezTo>
                  <a:cubicBezTo>
                    <a:pt x="213183" y="1848876"/>
                    <a:pt x="218803" y="1810014"/>
                    <a:pt x="215850" y="1764104"/>
                  </a:cubicBezTo>
                  <a:cubicBezTo>
                    <a:pt x="214422" y="1747340"/>
                    <a:pt x="210897" y="1738386"/>
                    <a:pt x="205183" y="1736576"/>
                  </a:cubicBezTo>
                  <a:close/>
                  <a:moveTo>
                    <a:pt x="198420" y="1742101"/>
                  </a:moveTo>
                  <a:cubicBezTo>
                    <a:pt x="202039" y="1741148"/>
                    <a:pt x="202039" y="1741148"/>
                    <a:pt x="206230" y="1746006"/>
                  </a:cubicBezTo>
                  <a:cubicBezTo>
                    <a:pt x="204135" y="1743530"/>
                    <a:pt x="201563" y="1742101"/>
                    <a:pt x="198420" y="17421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BFEFC6B-A9C6-4C57-BE5F-6AD85A42C7BF}"/>
                </a:ext>
              </a:extLst>
            </p:cNvPr>
            <p:cNvSpPr/>
            <p:nvPr/>
          </p:nvSpPr>
          <p:spPr>
            <a:xfrm>
              <a:off x="11114615" y="4658964"/>
              <a:ext cx="1560594" cy="1575629"/>
            </a:xfrm>
            <a:custGeom>
              <a:avLst/>
              <a:gdLst>
                <a:gd name="connsiteX0" fmla="*/ 145274 w 1560594"/>
                <a:gd name="connsiteY0" fmla="*/ 1324901 h 1575629"/>
                <a:gd name="connsiteX1" fmla="*/ 34213 w 1560594"/>
                <a:gd name="connsiteY1" fmla="*/ 1560169 h 1575629"/>
                <a:gd name="connsiteX2" fmla="*/ 12020 w 1560594"/>
                <a:gd name="connsiteY2" fmla="*/ 1549024 h 1575629"/>
                <a:gd name="connsiteX3" fmla="*/ 310438 w 1560594"/>
                <a:gd name="connsiteY3" fmla="*/ 13690 h 1575629"/>
                <a:gd name="connsiteX4" fmla="*/ 393687 w 1560594"/>
                <a:gd name="connsiteY4" fmla="*/ 9689 h 1575629"/>
                <a:gd name="connsiteX5" fmla="*/ 472268 w 1560594"/>
                <a:gd name="connsiteY5" fmla="*/ 89223 h 1575629"/>
                <a:gd name="connsiteX6" fmla="*/ 550373 w 1560594"/>
                <a:gd name="connsiteY6" fmla="*/ 333539 h 1575629"/>
                <a:gd name="connsiteX7" fmla="*/ 772401 w 1560594"/>
                <a:gd name="connsiteY7" fmla="*/ 1437963 h 1575629"/>
                <a:gd name="connsiteX8" fmla="*/ 850125 w 1560594"/>
                <a:gd name="connsiteY8" fmla="*/ 1404626 h 1575629"/>
                <a:gd name="connsiteX9" fmla="*/ 1172832 w 1560594"/>
                <a:gd name="connsiteY9" fmla="*/ 779690 h 1575629"/>
                <a:gd name="connsiteX10" fmla="*/ 1310944 w 1560594"/>
                <a:gd name="connsiteY10" fmla="*/ 758545 h 1575629"/>
                <a:gd name="connsiteX11" fmla="*/ 1429054 w 1560594"/>
                <a:gd name="connsiteY11" fmla="*/ 745686 h 1575629"/>
                <a:gd name="connsiteX12" fmla="*/ 1560594 w 1560594"/>
                <a:gd name="connsiteY12" fmla="*/ 927328 h 1575629"/>
                <a:gd name="connsiteX13" fmla="*/ 1428673 w 1560594"/>
                <a:gd name="connsiteY13" fmla="*/ 741876 h 1575629"/>
                <a:gd name="connsiteX14" fmla="*/ 1310373 w 1560594"/>
                <a:gd name="connsiteY14" fmla="*/ 754830 h 1575629"/>
                <a:gd name="connsiteX15" fmla="*/ 1174546 w 1560594"/>
                <a:gd name="connsiteY15" fmla="*/ 776166 h 1575629"/>
                <a:gd name="connsiteX16" fmla="*/ 855744 w 1560594"/>
                <a:gd name="connsiteY16" fmla="*/ 1387957 h 1575629"/>
                <a:gd name="connsiteX17" fmla="*/ 783640 w 1560594"/>
                <a:gd name="connsiteY17" fmla="*/ 1437868 h 1575629"/>
                <a:gd name="connsiteX18" fmla="*/ 545039 w 1560594"/>
                <a:gd name="connsiteY18" fmla="*/ 289057 h 1575629"/>
                <a:gd name="connsiteX19" fmla="*/ 474459 w 1560594"/>
                <a:gd name="connsiteY19" fmla="*/ 88937 h 1575629"/>
                <a:gd name="connsiteX20" fmla="*/ 394544 w 1560594"/>
                <a:gd name="connsiteY20" fmla="*/ 6165 h 1575629"/>
                <a:gd name="connsiteX21" fmla="*/ 310248 w 1560594"/>
                <a:gd name="connsiteY21" fmla="*/ 9594 h 1575629"/>
                <a:gd name="connsiteX22" fmla="*/ 1066 w 1560594"/>
                <a:gd name="connsiteY22" fmla="*/ 1537785 h 1575629"/>
                <a:gd name="connsiteX23" fmla="*/ 34403 w 1560594"/>
                <a:gd name="connsiteY23" fmla="*/ 1571122 h 1575629"/>
                <a:gd name="connsiteX24" fmla="*/ 145370 w 1560594"/>
                <a:gd name="connsiteY24" fmla="*/ 1354714 h 1575629"/>
                <a:gd name="connsiteX25" fmla="*/ 139845 w 1560594"/>
                <a:gd name="connsiteY25" fmla="*/ 1526736 h 1575629"/>
                <a:gd name="connsiteX26" fmla="*/ 153276 w 1560594"/>
                <a:gd name="connsiteY26" fmla="*/ 1349762 h 1575629"/>
                <a:gd name="connsiteX27" fmla="*/ 145274 w 1560594"/>
                <a:gd name="connsiteY27" fmla="*/ 1324901 h 157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60594" h="1575629">
                  <a:moveTo>
                    <a:pt x="145274" y="1324901"/>
                  </a:moveTo>
                  <a:cubicBezTo>
                    <a:pt x="106413" y="1404816"/>
                    <a:pt x="117461" y="1504733"/>
                    <a:pt x="34213" y="1560169"/>
                  </a:cubicBezTo>
                  <a:cubicBezTo>
                    <a:pt x="28689" y="1560169"/>
                    <a:pt x="6495" y="1554644"/>
                    <a:pt x="12020" y="1549024"/>
                  </a:cubicBezTo>
                  <a:cubicBezTo>
                    <a:pt x="34213" y="1032865"/>
                    <a:pt x="50882" y="466794"/>
                    <a:pt x="310438" y="13690"/>
                  </a:cubicBezTo>
                  <a:cubicBezTo>
                    <a:pt x="338727" y="3784"/>
                    <a:pt x="366540" y="-217"/>
                    <a:pt x="393687" y="9689"/>
                  </a:cubicBezTo>
                  <a:cubicBezTo>
                    <a:pt x="420738" y="19595"/>
                    <a:pt x="447217" y="43312"/>
                    <a:pt x="472268" y="89223"/>
                  </a:cubicBezTo>
                  <a:cubicBezTo>
                    <a:pt x="517035" y="167042"/>
                    <a:pt x="533704" y="244671"/>
                    <a:pt x="550373" y="333539"/>
                  </a:cubicBezTo>
                  <a:cubicBezTo>
                    <a:pt x="622477" y="716444"/>
                    <a:pt x="600284" y="1099445"/>
                    <a:pt x="772401" y="1437963"/>
                  </a:cubicBezTo>
                  <a:cubicBezTo>
                    <a:pt x="777925" y="1454632"/>
                    <a:pt x="838980" y="1426914"/>
                    <a:pt x="850125" y="1404626"/>
                  </a:cubicBezTo>
                  <a:cubicBezTo>
                    <a:pt x="966711" y="1204791"/>
                    <a:pt x="911180" y="855223"/>
                    <a:pt x="1172832" y="779690"/>
                  </a:cubicBezTo>
                  <a:cubicBezTo>
                    <a:pt x="1219314" y="773689"/>
                    <a:pt x="1266558" y="765879"/>
                    <a:pt x="1310944" y="758545"/>
                  </a:cubicBezTo>
                  <a:cubicBezTo>
                    <a:pt x="1354950" y="751306"/>
                    <a:pt x="1396574" y="744448"/>
                    <a:pt x="1429054" y="745686"/>
                  </a:cubicBezTo>
                  <a:cubicBezTo>
                    <a:pt x="1499539" y="777404"/>
                    <a:pt x="1527257" y="860653"/>
                    <a:pt x="1560594" y="927328"/>
                  </a:cubicBezTo>
                  <a:cubicBezTo>
                    <a:pt x="1527257" y="860748"/>
                    <a:pt x="1499539" y="771880"/>
                    <a:pt x="1428673" y="741876"/>
                  </a:cubicBezTo>
                  <a:cubicBezTo>
                    <a:pt x="1396193" y="740733"/>
                    <a:pt x="1354473" y="747591"/>
                    <a:pt x="1310373" y="754830"/>
                  </a:cubicBezTo>
                  <a:cubicBezTo>
                    <a:pt x="1267605" y="761879"/>
                    <a:pt x="1220838" y="769594"/>
                    <a:pt x="1174546" y="776166"/>
                  </a:cubicBezTo>
                  <a:cubicBezTo>
                    <a:pt x="927849" y="866177"/>
                    <a:pt x="961186" y="1193647"/>
                    <a:pt x="855744" y="1387957"/>
                  </a:cubicBezTo>
                  <a:cubicBezTo>
                    <a:pt x="839076" y="1415674"/>
                    <a:pt x="794689" y="1465681"/>
                    <a:pt x="783640" y="1437868"/>
                  </a:cubicBezTo>
                  <a:cubicBezTo>
                    <a:pt x="583806" y="1088205"/>
                    <a:pt x="628192" y="688631"/>
                    <a:pt x="545039" y="289057"/>
                  </a:cubicBezTo>
                  <a:cubicBezTo>
                    <a:pt x="528370" y="216858"/>
                    <a:pt x="506177" y="150278"/>
                    <a:pt x="474459" y="88937"/>
                  </a:cubicBezTo>
                  <a:cubicBezTo>
                    <a:pt x="448932" y="41217"/>
                    <a:pt x="422071" y="16643"/>
                    <a:pt x="394544" y="6165"/>
                  </a:cubicBezTo>
                  <a:cubicBezTo>
                    <a:pt x="367112" y="-4217"/>
                    <a:pt x="338918" y="-407"/>
                    <a:pt x="310248" y="9594"/>
                  </a:cubicBezTo>
                  <a:cubicBezTo>
                    <a:pt x="45453" y="461079"/>
                    <a:pt x="34403" y="1021625"/>
                    <a:pt x="1066" y="1537785"/>
                  </a:cubicBezTo>
                  <a:cubicBezTo>
                    <a:pt x="-4458" y="1554454"/>
                    <a:pt x="12210" y="1587696"/>
                    <a:pt x="34403" y="1571122"/>
                  </a:cubicBezTo>
                  <a:cubicBezTo>
                    <a:pt x="106508" y="1521212"/>
                    <a:pt x="95459" y="1421294"/>
                    <a:pt x="145370" y="1354714"/>
                  </a:cubicBezTo>
                  <a:cubicBezTo>
                    <a:pt x="162039" y="1410245"/>
                    <a:pt x="134321" y="1471301"/>
                    <a:pt x="139845" y="1526736"/>
                  </a:cubicBezTo>
                  <a:cubicBezTo>
                    <a:pt x="145370" y="1465681"/>
                    <a:pt x="156514" y="1410150"/>
                    <a:pt x="153276" y="1349762"/>
                  </a:cubicBezTo>
                  <a:cubicBezTo>
                    <a:pt x="152514" y="1328997"/>
                    <a:pt x="149942" y="1320615"/>
                    <a:pt x="145274" y="13249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E8FB64E-E83D-4FEE-A318-6B87A0A438DD}"/>
                </a:ext>
              </a:extLst>
            </p:cNvPr>
            <p:cNvSpPr/>
            <p:nvPr/>
          </p:nvSpPr>
          <p:spPr>
            <a:xfrm>
              <a:off x="11193215" y="4782469"/>
              <a:ext cx="1426368" cy="1462030"/>
            </a:xfrm>
            <a:custGeom>
              <a:avLst/>
              <a:gdLst>
                <a:gd name="connsiteX0" fmla="*/ 77057 w 1426368"/>
                <a:gd name="connsiteY0" fmla="*/ 1037376 h 1462030"/>
                <a:gd name="connsiteX1" fmla="*/ 0 w 1426368"/>
                <a:gd name="connsiteY1" fmla="*/ 1270262 h 1462030"/>
                <a:gd name="connsiteX2" fmla="*/ 222028 w 1426368"/>
                <a:gd name="connsiteY2" fmla="*/ 38108 h 1462030"/>
                <a:gd name="connsiteX3" fmla="*/ 316325 w 1426368"/>
                <a:gd name="connsiteY3" fmla="*/ 6866 h 1462030"/>
                <a:gd name="connsiteX4" fmla="*/ 377381 w 1426368"/>
                <a:gd name="connsiteY4" fmla="*/ 54777 h 1462030"/>
                <a:gd name="connsiteX5" fmla="*/ 627126 w 1426368"/>
                <a:gd name="connsiteY5" fmla="*/ 1325698 h 1462030"/>
                <a:gd name="connsiteX6" fmla="*/ 688181 w 1426368"/>
                <a:gd name="connsiteY6" fmla="*/ 1458857 h 1462030"/>
                <a:gd name="connsiteX7" fmla="*/ 771430 w 1426368"/>
                <a:gd name="connsiteY7" fmla="*/ 1336747 h 1462030"/>
                <a:gd name="connsiteX8" fmla="*/ 1074420 w 1426368"/>
                <a:gd name="connsiteY8" fmla="*/ 681141 h 1462030"/>
                <a:gd name="connsiteX9" fmla="*/ 1207770 w 1426368"/>
                <a:gd name="connsiteY9" fmla="*/ 661424 h 1462030"/>
                <a:gd name="connsiteX10" fmla="*/ 1310545 w 1426368"/>
                <a:gd name="connsiteY10" fmla="*/ 646089 h 1462030"/>
                <a:gd name="connsiteX11" fmla="*/ 1330071 w 1426368"/>
                <a:gd name="connsiteY11" fmla="*/ 643803 h 1462030"/>
                <a:gd name="connsiteX12" fmla="*/ 1426369 w 1426368"/>
                <a:gd name="connsiteY12" fmla="*/ 698476 h 1462030"/>
                <a:gd name="connsiteX13" fmla="*/ 1329500 w 1426368"/>
                <a:gd name="connsiteY13" fmla="*/ 639993 h 1462030"/>
                <a:gd name="connsiteX14" fmla="*/ 1310069 w 1426368"/>
                <a:gd name="connsiteY14" fmla="*/ 642279 h 1462030"/>
                <a:gd name="connsiteX15" fmla="*/ 1207199 w 1426368"/>
                <a:gd name="connsiteY15" fmla="*/ 657614 h 1462030"/>
                <a:gd name="connsiteX16" fmla="*/ 1079468 w 1426368"/>
                <a:gd name="connsiteY16" fmla="*/ 677998 h 1462030"/>
                <a:gd name="connsiteX17" fmla="*/ 782574 w 1426368"/>
                <a:gd name="connsiteY17" fmla="*/ 1308934 h 1462030"/>
                <a:gd name="connsiteX18" fmla="*/ 699326 w 1426368"/>
                <a:gd name="connsiteY18" fmla="*/ 1453237 h 1462030"/>
                <a:gd name="connsiteX19" fmla="*/ 632746 w 1426368"/>
                <a:gd name="connsiteY19" fmla="*/ 1347796 h 1462030"/>
                <a:gd name="connsiteX20" fmla="*/ 338614 w 1426368"/>
                <a:gd name="connsiteY20" fmla="*/ 21344 h 1462030"/>
                <a:gd name="connsiteX21" fmla="*/ 294608 w 1426368"/>
                <a:gd name="connsiteY21" fmla="*/ 103 h 1462030"/>
                <a:gd name="connsiteX22" fmla="*/ 144304 w 1426368"/>
                <a:gd name="connsiteY22" fmla="*/ 176697 h 1462030"/>
                <a:gd name="connsiteX23" fmla="*/ 0 w 1426368"/>
                <a:gd name="connsiteY23" fmla="*/ 1292265 h 1462030"/>
                <a:gd name="connsiteX24" fmla="*/ 127635 w 1426368"/>
                <a:gd name="connsiteY24" fmla="*/ 881547 h 1462030"/>
                <a:gd name="connsiteX25" fmla="*/ 122111 w 1426368"/>
                <a:gd name="connsiteY25" fmla="*/ 1070237 h 1462030"/>
                <a:gd name="connsiteX26" fmla="*/ 133160 w 1426368"/>
                <a:gd name="connsiteY26" fmla="*/ 876023 h 1462030"/>
                <a:gd name="connsiteX27" fmla="*/ 96869 w 1426368"/>
                <a:gd name="connsiteY27" fmla="*/ 947460 h 1462030"/>
                <a:gd name="connsiteX28" fmla="*/ 77057 w 1426368"/>
                <a:gd name="connsiteY28" fmla="*/ 1037376 h 146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6368" h="1462030">
                  <a:moveTo>
                    <a:pt x="77057" y="1037376"/>
                  </a:moveTo>
                  <a:cubicBezTo>
                    <a:pt x="55531" y="1114814"/>
                    <a:pt x="55531" y="1203682"/>
                    <a:pt x="0" y="1270262"/>
                  </a:cubicBezTo>
                  <a:cubicBezTo>
                    <a:pt x="55531" y="859544"/>
                    <a:pt x="-5524" y="415584"/>
                    <a:pt x="222028" y="38108"/>
                  </a:cubicBezTo>
                  <a:cubicBezTo>
                    <a:pt x="244221" y="4771"/>
                    <a:pt x="283083" y="-754"/>
                    <a:pt x="316325" y="6866"/>
                  </a:cubicBezTo>
                  <a:cubicBezTo>
                    <a:pt x="341376" y="13152"/>
                    <a:pt x="363569" y="29726"/>
                    <a:pt x="377381" y="54777"/>
                  </a:cubicBezTo>
                  <a:cubicBezTo>
                    <a:pt x="560546" y="454351"/>
                    <a:pt x="510635" y="898406"/>
                    <a:pt x="627126" y="1325698"/>
                  </a:cubicBezTo>
                  <a:cubicBezTo>
                    <a:pt x="643795" y="1375609"/>
                    <a:pt x="643795" y="1447808"/>
                    <a:pt x="688181" y="1458857"/>
                  </a:cubicBezTo>
                  <a:cubicBezTo>
                    <a:pt x="738092" y="1481050"/>
                    <a:pt x="754761" y="1381133"/>
                    <a:pt x="771430" y="1336747"/>
                  </a:cubicBezTo>
                  <a:cubicBezTo>
                    <a:pt x="860203" y="1120339"/>
                    <a:pt x="843534" y="792869"/>
                    <a:pt x="1074420" y="681141"/>
                  </a:cubicBezTo>
                  <a:cubicBezTo>
                    <a:pt x="1119188" y="675521"/>
                    <a:pt x="1164908" y="668187"/>
                    <a:pt x="1207770" y="661424"/>
                  </a:cubicBezTo>
                  <a:cubicBezTo>
                    <a:pt x="1245108" y="655423"/>
                    <a:pt x="1280351" y="649804"/>
                    <a:pt x="1310545" y="646089"/>
                  </a:cubicBezTo>
                  <a:cubicBezTo>
                    <a:pt x="1317498" y="645232"/>
                    <a:pt x="1323880" y="644374"/>
                    <a:pt x="1330071" y="643803"/>
                  </a:cubicBezTo>
                  <a:cubicBezTo>
                    <a:pt x="1365314" y="654090"/>
                    <a:pt x="1398556" y="670759"/>
                    <a:pt x="1426369" y="698476"/>
                  </a:cubicBezTo>
                  <a:cubicBezTo>
                    <a:pt x="1404176" y="665139"/>
                    <a:pt x="1370838" y="648470"/>
                    <a:pt x="1329500" y="639993"/>
                  </a:cubicBezTo>
                  <a:cubicBezTo>
                    <a:pt x="1323404" y="640565"/>
                    <a:pt x="1317022" y="641422"/>
                    <a:pt x="1310069" y="642279"/>
                  </a:cubicBezTo>
                  <a:cubicBezTo>
                    <a:pt x="1279874" y="645994"/>
                    <a:pt x="1244632" y="651613"/>
                    <a:pt x="1207199" y="657614"/>
                  </a:cubicBezTo>
                  <a:cubicBezTo>
                    <a:pt x="1166146" y="664186"/>
                    <a:pt x="1122521" y="671140"/>
                    <a:pt x="1079468" y="677998"/>
                  </a:cubicBezTo>
                  <a:cubicBezTo>
                    <a:pt x="849154" y="776105"/>
                    <a:pt x="865727" y="1098050"/>
                    <a:pt x="782574" y="1308934"/>
                  </a:cubicBezTo>
                  <a:cubicBezTo>
                    <a:pt x="760381" y="1358845"/>
                    <a:pt x="754856" y="1431044"/>
                    <a:pt x="699326" y="1453237"/>
                  </a:cubicBezTo>
                  <a:cubicBezTo>
                    <a:pt x="654939" y="1475431"/>
                    <a:pt x="649415" y="1386658"/>
                    <a:pt x="632746" y="1347796"/>
                  </a:cubicBezTo>
                  <a:cubicBezTo>
                    <a:pt x="499586" y="909360"/>
                    <a:pt x="599408" y="420918"/>
                    <a:pt x="338614" y="21344"/>
                  </a:cubicBezTo>
                  <a:cubicBezTo>
                    <a:pt x="330327" y="4675"/>
                    <a:pt x="313658" y="-849"/>
                    <a:pt x="294608" y="103"/>
                  </a:cubicBezTo>
                  <a:cubicBezTo>
                    <a:pt x="205359" y="10200"/>
                    <a:pt x="172117" y="104593"/>
                    <a:pt x="144304" y="176697"/>
                  </a:cubicBezTo>
                  <a:cubicBezTo>
                    <a:pt x="27718" y="543028"/>
                    <a:pt x="27718" y="920409"/>
                    <a:pt x="0" y="1292265"/>
                  </a:cubicBezTo>
                  <a:cubicBezTo>
                    <a:pt x="72104" y="1164630"/>
                    <a:pt x="66580" y="1014802"/>
                    <a:pt x="127635" y="881547"/>
                  </a:cubicBezTo>
                  <a:cubicBezTo>
                    <a:pt x="155353" y="942602"/>
                    <a:pt x="116491" y="1009182"/>
                    <a:pt x="122111" y="1070237"/>
                  </a:cubicBezTo>
                  <a:cubicBezTo>
                    <a:pt x="138779" y="1003657"/>
                    <a:pt x="133160" y="942602"/>
                    <a:pt x="133160" y="876023"/>
                  </a:cubicBezTo>
                  <a:cubicBezTo>
                    <a:pt x="105442" y="892691"/>
                    <a:pt x="105442" y="920409"/>
                    <a:pt x="96869" y="947460"/>
                  </a:cubicBezTo>
                  <a:cubicBezTo>
                    <a:pt x="91059" y="970034"/>
                    <a:pt x="84392" y="999562"/>
                    <a:pt x="77057" y="103737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EF8230D-AFC2-4CE1-9F15-86792F1ABA9D}"/>
                </a:ext>
              </a:extLst>
            </p:cNvPr>
            <p:cNvSpPr/>
            <p:nvPr/>
          </p:nvSpPr>
          <p:spPr>
            <a:xfrm>
              <a:off x="11286494" y="4907731"/>
              <a:ext cx="1264604" cy="1426691"/>
            </a:xfrm>
            <a:custGeom>
              <a:avLst/>
              <a:gdLst>
                <a:gd name="connsiteX0" fmla="*/ 64550 w 1264604"/>
                <a:gd name="connsiteY0" fmla="*/ 569690 h 1426691"/>
                <a:gd name="connsiteX1" fmla="*/ 1019 w 1264604"/>
                <a:gd name="connsiteY1" fmla="*/ 667703 h 1426691"/>
                <a:gd name="connsiteX2" fmla="*/ 188280 w 1264604"/>
                <a:gd name="connsiteY2" fmla="*/ 3334 h 1426691"/>
                <a:gd name="connsiteX3" fmla="*/ 257241 w 1264604"/>
                <a:gd name="connsiteY3" fmla="*/ 15621 h 1426691"/>
                <a:gd name="connsiteX4" fmla="*/ 345157 w 1264604"/>
                <a:gd name="connsiteY4" fmla="*/ 201549 h 1426691"/>
                <a:gd name="connsiteX5" fmla="*/ 578233 w 1264604"/>
                <a:gd name="connsiteY5" fmla="*/ 1417034 h 1426691"/>
                <a:gd name="connsiteX6" fmla="*/ 655958 w 1264604"/>
                <a:gd name="connsiteY6" fmla="*/ 1333786 h 1426691"/>
                <a:gd name="connsiteX7" fmla="*/ 980760 w 1264604"/>
                <a:gd name="connsiteY7" fmla="*/ 579215 h 1426691"/>
                <a:gd name="connsiteX8" fmla="*/ 1100775 w 1264604"/>
                <a:gd name="connsiteY8" fmla="*/ 561022 h 1426691"/>
                <a:gd name="connsiteX9" fmla="*/ 1101061 w 1264604"/>
                <a:gd name="connsiteY9" fmla="*/ 560927 h 1426691"/>
                <a:gd name="connsiteX10" fmla="*/ 1177642 w 1264604"/>
                <a:gd name="connsiteY10" fmla="*/ 549497 h 1426691"/>
                <a:gd name="connsiteX11" fmla="*/ 1195549 w 1264604"/>
                <a:gd name="connsiteY11" fmla="*/ 546830 h 1426691"/>
                <a:gd name="connsiteX12" fmla="*/ 1252413 w 1264604"/>
                <a:gd name="connsiteY12" fmla="*/ 539687 h 1426691"/>
                <a:gd name="connsiteX13" fmla="*/ 1264605 w 1264604"/>
                <a:gd name="connsiteY13" fmla="*/ 537781 h 1426691"/>
                <a:gd name="connsiteX14" fmla="*/ 1194882 w 1264604"/>
                <a:gd name="connsiteY14" fmla="*/ 543115 h 1426691"/>
                <a:gd name="connsiteX15" fmla="*/ 1177070 w 1264604"/>
                <a:gd name="connsiteY15" fmla="*/ 545782 h 1426691"/>
                <a:gd name="connsiteX16" fmla="*/ 1100108 w 1264604"/>
                <a:gd name="connsiteY16" fmla="*/ 557308 h 1426691"/>
                <a:gd name="connsiteX17" fmla="*/ 981617 w 1264604"/>
                <a:gd name="connsiteY17" fmla="*/ 575786 h 1426691"/>
                <a:gd name="connsiteX18" fmla="*/ 622620 w 1264604"/>
                <a:gd name="connsiteY18" fmla="*/ 1400461 h 1426691"/>
                <a:gd name="connsiteX19" fmla="*/ 578233 w 1264604"/>
                <a:gd name="connsiteY19" fmla="*/ 1417130 h 1426691"/>
                <a:gd name="connsiteX20" fmla="*/ 400592 w 1264604"/>
                <a:gd name="connsiteY20" fmla="*/ 484727 h 1426691"/>
                <a:gd name="connsiteX21" fmla="*/ 251336 w 1264604"/>
                <a:gd name="connsiteY21" fmla="*/ 20955 h 1426691"/>
                <a:gd name="connsiteX22" fmla="*/ 186661 w 1264604"/>
                <a:gd name="connsiteY22" fmla="*/ 0 h 1426691"/>
                <a:gd name="connsiteX23" fmla="*/ 1019 w 1264604"/>
                <a:gd name="connsiteY23" fmla="*/ 678942 h 1426691"/>
                <a:gd name="connsiteX24" fmla="*/ 78743 w 1264604"/>
                <a:gd name="connsiteY24" fmla="*/ 617887 h 1426691"/>
                <a:gd name="connsiteX25" fmla="*/ 95411 w 1264604"/>
                <a:gd name="connsiteY25" fmla="*/ 734378 h 1426691"/>
                <a:gd name="connsiteX26" fmla="*/ 91220 w 1264604"/>
                <a:gd name="connsiteY26" fmla="*/ 570071 h 1426691"/>
                <a:gd name="connsiteX27" fmla="*/ 64550 w 1264604"/>
                <a:gd name="connsiteY27" fmla="*/ 569690 h 14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64604" h="1426691">
                  <a:moveTo>
                    <a:pt x="64550" y="569690"/>
                  </a:moveTo>
                  <a:cubicBezTo>
                    <a:pt x="45500" y="601123"/>
                    <a:pt x="39881" y="645509"/>
                    <a:pt x="1019" y="667703"/>
                  </a:cubicBezTo>
                  <a:cubicBezTo>
                    <a:pt x="17687" y="445675"/>
                    <a:pt x="1019" y="151543"/>
                    <a:pt x="188280" y="3334"/>
                  </a:cubicBezTo>
                  <a:cubicBezTo>
                    <a:pt x="216474" y="-1238"/>
                    <a:pt x="238953" y="4000"/>
                    <a:pt x="257241" y="15621"/>
                  </a:cubicBezTo>
                  <a:cubicBezTo>
                    <a:pt x="311915" y="50673"/>
                    <a:pt x="328488" y="143351"/>
                    <a:pt x="345157" y="201549"/>
                  </a:cubicBezTo>
                  <a:cubicBezTo>
                    <a:pt x="461743" y="612267"/>
                    <a:pt x="400687" y="1039558"/>
                    <a:pt x="578233" y="1417034"/>
                  </a:cubicBezTo>
                  <a:cubicBezTo>
                    <a:pt x="600427" y="1455896"/>
                    <a:pt x="639289" y="1367123"/>
                    <a:pt x="655958" y="1333786"/>
                  </a:cubicBezTo>
                  <a:cubicBezTo>
                    <a:pt x="766924" y="1089565"/>
                    <a:pt x="722537" y="712184"/>
                    <a:pt x="980760" y="579215"/>
                  </a:cubicBezTo>
                  <a:cubicBezTo>
                    <a:pt x="1021527" y="573310"/>
                    <a:pt x="1062389" y="566928"/>
                    <a:pt x="1100775" y="561022"/>
                  </a:cubicBezTo>
                  <a:lnTo>
                    <a:pt x="1101061" y="560927"/>
                  </a:lnTo>
                  <a:cubicBezTo>
                    <a:pt x="1128017" y="556736"/>
                    <a:pt x="1153543" y="552831"/>
                    <a:pt x="1177642" y="549497"/>
                  </a:cubicBezTo>
                  <a:cubicBezTo>
                    <a:pt x="1182404" y="548830"/>
                    <a:pt x="1188786" y="547878"/>
                    <a:pt x="1195549" y="546830"/>
                  </a:cubicBezTo>
                  <a:cubicBezTo>
                    <a:pt x="1213646" y="543878"/>
                    <a:pt x="1232887" y="540544"/>
                    <a:pt x="1252413" y="539687"/>
                  </a:cubicBezTo>
                  <a:cubicBezTo>
                    <a:pt x="1256509" y="538829"/>
                    <a:pt x="1260509" y="538163"/>
                    <a:pt x="1264605" y="537781"/>
                  </a:cubicBezTo>
                  <a:cubicBezTo>
                    <a:pt x="1240507" y="535876"/>
                    <a:pt x="1216885" y="539496"/>
                    <a:pt x="1194882" y="543115"/>
                  </a:cubicBezTo>
                  <a:cubicBezTo>
                    <a:pt x="1188310" y="544163"/>
                    <a:pt x="1181928" y="545116"/>
                    <a:pt x="1177070" y="545782"/>
                  </a:cubicBezTo>
                  <a:cubicBezTo>
                    <a:pt x="1152782" y="549212"/>
                    <a:pt x="1127159" y="553117"/>
                    <a:pt x="1100108" y="557308"/>
                  </a:cubicBezTo>
                  <a:cubicBezTo>
                    <a:pt x="1062104" y="563213"/>
                    <a:pt x="1021718" y="569405"/>
                    <a:pt x="981617" y="575786"/>
                  </a:cubicBezTo>
                  <a:cubicBezTo>
                    <a:pt x="694724" y="734473"/>
                    <a:pt x="777973" y="1134047"/>
                    <a:pt x="622620" y="1400461"/>
                  </a:cubicBezTo>
                  <a:cubicBezTo>
                    <a:pt x="611476" y="1417130"/>
                    <a:pt x="583758" y="1433798"/>
                    <a:pt x="578233" y="1417130"/>
                  </a:cubicBezTo>
                  <a:cubicBezTo>
                    <a:pt x="445074" y="1122998"/>
                    <a:pt x="467267" y="806577"/>
                    <a:pt x="400592" y="484727"/>
                  </a:cubicBezTo>
                  <a:cubicBezTo>
                    <a:pt x="371446" y="343853"/>
                    <a:pt x="380590" y="96869"/>
                    <a:pt x="251336" y="20955"/>
                  </a:cubicBezTo>
                  <a:cubicBezTo>
                    <a:pt x="232762" y="10192"/>
                    <a:pt x="211426" y="2857"/>
                    <a:pt x="186661" y="0"/>
                  </a:cubicBezTo>
                  <a:cubicBezTo>
                    <a:pt x="6543" y="157258"/>
                    <a:pt x="-4506" y="456914"/>
                    <a:pt x="1019" y="678942"/>
                  </a:cubicBezTo>
                  <a:cubicBezTo>
                    <a:pt x="23212" y="651224"/>
                    <a:pt x="45405" y="584645"/>
                    <a:pt x="78743" y="617887"/>
                  </a:cubicBezTo>
                  <a:cubicBezTo>
                    <a:pt x="112080" y="640080"/>
                    <a:pt x="106460" y="695611"/>
                    <a:pt x="95411" y="734378"/>
                  </a:cubicBezTo>
                  <a:cubicBezTo>
                    <a:pt x="100936" y="678847"/>
                    <a:pt x="112080" y="623411"/>
                    <a:pt x="91220" y="570071"/>
                  </a:cubicBezTo>
                  <a:cubicBezTo>
                    <a:pt x="85219" y="560165"/>
                    <a:pt x="76552" y="558832"/>
                    <a:pt x="64550" y="56969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989CB74-E8A4-41C2-B1F2-F0EA654C17C0}"/>
                </a:ext>
              </a:extLst>
            </p:cNvPr>
            <p:cNvSpPr/>
            <p:nvPr/>
          </p:nvSpPr>
          <p:spPr>
            <a:xfrm>
              <a:off x="11389571" y="5027536"/>
              <a:ext cx="1105330" cy="1430388"/>
            </a:xfrm>
            <a:custGeom>
              <a:avLst/>
              <a:gdLst>
                <a:gd name="connsiteX0" fmla="*/ 48913 w 1105330"/>
                <a:gd name="connsiteY0" fmla="*/ 417595 h 1430388"/>
                <a:gd name="connsiteX1" fmla="*/ 106158 w 1105330"/>
                <a:gd name="connsiteY1" fmla="*/ 13926 h 1430388"/>
                <a:gd name="connsiteX2" fmla="*/ 165880 w 1105330"/>
                <a:gd name="connsiteY2" fmla="*/ 39548 h 1430388"/>
                <a:gd name="connsiteX3" fmla="*/ 275418 w 1105330"/>
                <a:gd name="connsiteY3" fmla="*/ 359207 h 1430388"/>
                <a:gd name="connsiteX4" fmla="*/ 475252 w 1105330"/>
                <a:gd name="connsiteY4" fmla="*/ 1430388 h 1430388"/>
                <a:gd name="connsiteX5" fmla="*/ 541832 w 1105330"/>
                <a:gd name="connsiteY5" fmla="*/ 1291609 h 1430388"/>
                <a:gd name="connsiteX6" fmla="*/ 866825 w 1105330"/>
                <a:gd name="connsiteY6" fmla="*/ 486937 h 1430388"/>
                <a:gd name="connsiteX7" fmla="*/ 1018272 w 1105330"/>
                <a:gd name="connsiteY7" fmla="*/ 464744 h 1430388"/>
                <a:gd name="connsiteX8" fmla="*/ 1035703 w 1105330"/>
                <a:gd name="connsiteY8" fmla="*/ 461981 h 1430388"/>
                <a:gd name="connsiteX9" fmla="*/ 1051991 w 1105330"/>
                <a:gd name="connsiteY9" fmla="*/ 459314 h 1430388"/>
                <a:gd name="connsiteX10" fmla="*/ 1059325 w 1105330"/>
                <a:gd name="connsiteY10" fmla="*/ 458076 h 1430388"/>
                <a:gd name="connsiteX11" fmla="*/ 1062849 w 1105330"/>
                <a:gd name="connsiteY11" fmla="*/ 457505 h 1430388"/>
                <a:gd name="connsiteX12" fmla="*/ 1105331 w 1105330"/>
                <a:gd name="connsiteY12" fmla="*/ 438264 h 1430388"/>
                <a:gd name="connsiteX13" fmla="*/ 1057230 w 1105330"/>
                <a:gd name="connsiteY13" fmla="*/ 446456 h 1430388"/>
                <a:gd name="connsiteX14" fmla="*/ 1049991 w 1105330"/>
                <a:gd name="connsiteY14" fmla="*/ 447694 h 1430388"/>
                <a:gd name="connsiteX15" fmla="*/ 1033798 w 1105330"/>
                <a:gd name="connsiteY15" fmla="*/ 450266 h 1430388"/>
                <a:gd name="connsiteX16" fmla="*/ 1016367 w 1105330"/>
                <a:gd name="connsiteY16" fmla="*/ 453028 h 1430388"/>
                <a:gd name="connsiteX17" fmla="*/ 895019 w 1105330"/>
                <a:gd name="connsiteY17" fmla="*/ 471602 h 1430388"/>
                <a:gd name="connsiteX18" fmla="*/ 547356 w 1105330"/>
                <a:gd name="connsiteY18" fmla="*/ 1280465 h 1430388"/>
                <a:gd name="connsiteX19" fmla="*/ 469632 w 1105330"/>
                <a:gd name="connsiteY19" fmla="*/ 1402575 h 1430388"/>
                <a:gd name="connsiteX20" fmla="*/ 408577 w 1105330"/>
                <a:gd name="connsiteY20" fmla="*/ 1252747 h 1430388"/>
                <a:gd name="connsiteX21" fmla="*/ 214362 w 1105330"/>
                <a:gd name="connsiteY21" fmla="*/ 109461 h 1430388"/>
                <a:gd name="connsiteX22" fmla="*/ 175024 w 1105330"/>
                <a:gd name="connsiteY22" fmla="*/ 31737 h 1430388"/>
                <a:gd name="connsiteX23" fmla="*/ 99491 w 1105330"/>
                <a:gd name="connsiteY23" fmla="*/ 3543 h 1430388"/>
                <a:gd name="connsiteX24" fmla="*/ 37769 w 1105330"/>
                <a:gd name="connsiteY24" fmla="*/ 421786 h 1430388"/>
                <a:gd name="connsiteX25" fmla="*/ 54437 w 1105330"/>
                <a:gd name="connsiteY25" fmla="*/ 515131 h 1430388"/>
                <a:gd name="connsiteX26" fmla="*/ 46722 w 1105330"/>
                <a:gd name="connsiteY26" fmla="*/ 589712 h 1430388"/>
                <a:gd name="connsiteX27" fmla="*/ 58438 w 1105330"/>
                <a:gd name="connsiteY27" fmla="*/ 591331 h 1430388"/>
                <a:gd name="connsiteX28" fmla="*/ 66248 w 1105330"/>
                <a:gd name="connsiteY28" fmla="*/ 514274 h 1430388"/>
                <a:gd name="connsiteX29" fmla="*/ 48913 w 1105330"/>
                <a:gd name="connsiteY29" fmla="*/ 417595 h 143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05330" h="1430388">
                  <a:moveTo>
                    <a:pt x="48913" y="417595"/>
                  </a:moveTo>
                  <a:cubicBezTo>
                    <a:pt x="3479" y="287007"/>
                    <a:pt x="-24239" y="109461"/>
                    <a:pt x="106158" y="13926"/>
                  </a:cubicBezTo>
                  <a:cubicBezTo>
                    <a:pt x="129780" y="17831"/>
                    <a:pt x="149402" y="26784"/>
                    <a:pt x="165880" y="39548"/>
                  </a:cubicBezTo>
                  <a:cubicBezTo>
                    <a:pt x="248462" y="103270"/>
                    <a:pt x="252272" y="262052"/>
                    <a:pt x="275418" y="359207"/>
                  </a:cubicBezTo>
                  <a:cubicBezTo>
                    <a:pt x="364190" y="719919"/>
                    <a:pt x="314279" y="1108443"/>
                    <a:pt x="475252" y="1430388"/>
                  </a:cubicBezTo>
                  <a:cubicBezTo>
                    <a:pt x="525163" y="1397051"/>
                    <a:pt x="525163" y="1335995"/>
                    <a:pt x="541832" y="1291609"/>
                  </a:cubicBezTo>
                  <a:cubicBezTo>
                    <a:pt x="652798" y="1030719"/>
                    <a:pt x="613936" y="653339"/>
                    <a:pt x="866825" y="486937"/>
                  </a:cubicBezTo>
                  <a:cubicBezTo>
                    <a:pt x="917498" y="480555"/>
                    <a:pt x="969504" y="472459"/>
                    <a:pt x="1018272" y="464744"/>
                  </a:cubicBezTo>
                  <a:lnTo>
                    <a:pt x="1035703" y="461981"/>
                  </a:lnTo>
                  <a:cubicBezTo>
                    <a:pt x="1040942" y="461124"/>
                    <a:pt x="1046466" y="460267"/>
                    <a:pt x="1051991" y="459314"/>
                  </a:cubicBezTo>
                  <a:lnTo>
                    <a:pt x="1059325" y="458076"/>
                  </a:lnTo>
                  <a:cubicBezTo>
                    <a:pt x="1060468" y="457886"/>
                    <a:pt x="1061706" y="457695"/>
                    <a:pt x="1062849" y="457505"/>
                  </a:cubicBezTo>
                  <a:cubicBezTo>
                    <a:pt x="1077137" y="451218"/>
                    <a:pt x="1091329" y="444836"/>
                    <a:pt x="1105331" y="438264"/>
                  </a:cubicBezTo>
                  <a:cubicBezTo>
                    <a:pt x="1089424" y="440931"/>
                    <a:pt x="1073422" y="443693"/>
                    <a:pt x="1057230" y="446456"/>
                  </a:cubicBezTo>
                  <a:lnTo>
                    <a:pt x="1049991" y="447694"/>
                  </a:lnTo>
                  <a:cubicBezTo>
                    <a:pt x="1044466" y="448646"/>
                    <a:pt x="1039132" y="449504"/>
                    <a:pt x="1033798" y="450266"/>
                  </a:cubicBezTo>
                  <a:lnTo>
                    <a:pt x="1016367" y="453028"/>
                  </a:lnTo>
                  <a:cubicBezTo>
                    <a:pt x="976553" y="459314"/>
                    <a:pt x="935405" y="465791"/>
                    <a:pt x="895019" y="471602"/>
                  </a:cubicBezTo>
                  <a:cubicBezTo>
                    <a:pt x="608411" y="603332"/>
                    <a:pt x="652798" y="1014051"/>
                    <a:pt x="547356" y="1280465"/>
                  </a:cubicBezTo>
                  <a:cubicBezTo>
                    <a:pt x="525163" y="1324851"/>
                    <a:pt x="525163" y="1408100"/>
                    <a:pt x="469632" y="1402575"/>
                  </a:cubicBezTo>
                  <a:cubicBezTo>
                    <a:pt x="419721" y="1391431"/>
                    <a:pt x="425246" y="1308182"/>
                    <a:pt x="408577" y="1252747"/>
                  </a:cubicBezTo>
                  <a:cubicBezTo>
                    <a:pt x="319804" y="864222"/>
                    <a:pt x="341997" y="481317"/>
                    <a:pt x="214362" y="109461"/>
                  </a:cubicBezTo>
                  <a:cubicBezTo>
                    <a:pt x="206075" y="87268"/>
                    <a:pt x="193598" y="55359"/>
                    <a:pt x="175024" y="31737"/>
                  </a:cubicBezTo>
                  <a:cubicBezTo>
                    <a:pt x="156545" y="8115"/>
                    <a:pt x="131971" y="-7315"/>
                    <a:pt x="99491" y="3543"/>
                  </a:cubicBezTo>
                  <a:cubicBezTo>
                    <a:pt x="-29764" y="103937"/>
                    <a:pt x="-13095" y="281578"/>
                    <a:pt x="37769" y="421786"/>
                  </a:cubicBezTo>
                  <a:cubicBezTo>
                    <a:pt x="49389" y="454933"/>
                    <a:pt x="53961" y="486651"/>
                    <a:pt x="54437" y="515131"/>
                  </a:cubicBezTo>
                  <a:cubicBezTo>
                    <a:pt x="54914" y="543611"/>
                    <a:pt x="51389" y="568947"/>
                    <a:pt x="46722" y="589712"/>
                  </a:cubicBezTo>
                  <a:cubicBezTo>
                    <a:pt x="50627" y="590283"/>
                    <a:pt x="54533" y="590760"/>
                    <a:pt x="58438" y="591331"/>
                  </a:cubicBezTo>
                  <a:cubicBezTo>
                    <a:pt x="63200" y="569804"/>
                    <a:pt x="66820" y="543611"/>
                    <a:pt x="66248" y="514274"/>
                  </a:cubicBezTo>
                  <a:cubicBezTo>
                    <a:pt x="65582" y="484651"/>
                    <a:pt x="60819" y="452076"/>
                    <a:pt x="48913" y="41759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C5728A7-6EA7-41C4-9CD6-394B5A6F8C31}"/>
                </a:ext>
              </a:extLst>
            </p:cNvPr>
            <p:cNvSpPr/>
            <p:nvPr/>
          </p:nvSpPr>
          <p:spPr>
            <a:xfrm>
              <a:off x="11451953" y="5171818"/>
              <a:ext cx="945316" cy="1401644"/>
            </a:xfrm>
            <a:custGeom>
              <a:avLst/>
              <a:gdLst>
                <a:gd name="connsiteX0" fmla="*/ 20915 w 945316"/>
                <a:gd name="connsiteY0" fmla="*/ 195208 h 1401644"/>
                <a:gd name="connsiteX1" fmla="*/ 1580 w 945316"/>
                <a:gd name="connsiteY1" fmla="*/ 120913 h 1401644"/>
                <a:gd name="connsiteX2" fmla="*/ 13105 w 945316"/>
                <a:gd name="connsiteY2" fmla="*/ 48428 h 1401644"/>
                <a:gd name="connsiteX3" fmla="*/ 63111 w 945316"/>
                <a:gd name="connsiteY3" fmla="*/ 4042 h 1401644"/>
                <a:gd name="connsiteX4" fmla="*/ 323906 w 945316"/>
                <a:gd name="connsiteY4" fmla="*/ 1141803 h 1401644"/>
                <a:gd name="connsiteX5" fmla="*/ 373817 w 945316"/>
                <a:gd name="connsiteY5" fmla="*/ 1330493 h 1401644"/>
                <a:gd name="connsiteX6" fmla="*/ 440396 w 945316"/>
                <a:gd name="connsiteY6" fmla="*/ 1313824 h 1401644"/>
                <a:gd name="connsiteX7" fmla="*/ 782630 w 945316"/>
                <a:gd name="connsiteY7" fmla="*/ 366944 h 1401644"/>
                <a:gd name="connsiteX8" fmla="*/ 928362 w 945316"/>
                <a:gd name="connsiteY8" fmla="*/ 342941 h 1401644"/>
                <a:gd name="connsiteX9" fmla="*/ 945317 w 945316"/>
                <a:gd name="connsiteY9" fmla="*/ 336274 h 1401644"/>
                <a:gd name="connsiteX10" fmla="*/ 763865 w 945316"/>
                <a:gd name="connsiteY10" fmla="*/ 374088 h 1401644"/>
                <a:gd name="connsiteX11" fmla="*/ 457065 w 945316"/>
                <a:gd name="connsiteY11" fmla="*/ 1275058 h 1401644"/>
                <a:gd name="connsiteX12" fmla="*/ 412679 w 945316"/>
                <a:gd name="connsiteY12" fmla="*/ 1358306 h 1401644"/>
                <a:gd name="connsiteX13" fmla="*/ 329430 w 945316"/>
                <a:gd name="connsiteY13" fmla="*/ 1141898 h 1401644"/>
                <a:gd name="connsiteX14" fmla="*/ 68636 w 945316"/>
                <a:gd name="connsiteY14" fmla="*/ 9661 h 1401644"/>
                <a:gd name="connsiteX15" fmla="*/ 16534 w 945316"/>
                <a:gd name="connsiteY15" fmla="*/ 35379 h 1401644"/>
                <a:gd name="connsiteX16" fmla="*/ 1961 w 945316"/>
                <a:gd name="connsiteY16" fmla="*/ 131772 h 1401644"/>
                <a:gd name="connsiteX17" fmla="*/ 15391 w 945316"/>
                <a:gd name="connsiteY17" fmla="*/ 186826 h 1401644"/>
                <a:gd name="connsiteX18" fmla="*/ 51967 w 945316"/>
                <a:gd name="connsiteY18" fmla="*/ 464670 h 1401644"/>
                <a:gd name="connsiteX19" fmla="*/ 62063 w 945316"/>
                <a:gd name="connsiteY19" fmla="*/ 349609 h 1401644"/>
                <a:gd name="connsiteX20" fmla="*/ 20915 w 945316"/>
                <a:gd name="connsiteY20" fmla="*/ 195208 h 1401644"/>
                <a:gd name="connsiteX21" fmla="*/ 398582 w 945316"/>
                <a:gd name="connsiteY21" fmla="*/ 1401645 h 1401644"/>
                <a:gd name="connsiteX22" fmla="*/ 333145 w 945316"/>
                <a:gd name="connsiteY22" fmla="*/ 1195143 h 1401644"/>
                <a:gd name="connsiteX23" fmla="*/ 398582 w 945316"/>
                <a:gd name="connsiteY23" fmla="*/ 1401645 h 140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5316" h="1401644">
                  <a:moveTo>
                    <a:pt x="20915" y="195208"/>
                  </a:moveTo>
                  <a:cubicBezTo>
                    <a:pt x="11486" y="171777"/>
                    <a:pt x="3961" y="146155"/>
                    <a:pt x="1580" y="120913"/>
                  </a:cubicBezTo>
                  <a:cubicBezTo>
                    <a:pt x="-802" y="95672"/>
                    <a:pt x="1961" y="70717"/>
                    <a:pt x="13105" y="48428"/>
                  </a:cubicBezTo>
                  <a:cubicBezTo>
                    <a:pt x="29774" y="26235"/>
                    <a:pt x="46442" y="-12627"/>
                    <a:pt x="63111" y="4042"/>
                  </a:cubicBezTo>
                  <a:cubicBezTo>
                    <a:pt x="335050" y="298174"/>
                    <a:pt x="229608" y="758802"/>
                    <a:pt x="323906" y="1141803"/>
                  </a:cubicBezTo>
                  <a:cubicBezTo>
                    <a:pt x="340574" y="1208383"/>
                    <a:pt x="346099" y="1269438"/>
                    <a:pt x="373817" y="1330493"/>
                  </a:cubicBezTo>
                  <a:cubicBezTo>
                    <a:pt x="396010" y="1369355"/>
                    <a:pt x="423728" y="1341542"/>
                    <a:pt x="440396" y="1313824"/>
                  </a:cubicBezTo>
                  <a:cubicBezTo>
                    <a:pt x="579176" y="1008548"/>
                    <a:pt x="523645" y="597925"/>
                    <a:pt x="782630" y="366944"/>
                  </a:cubicBezTo>
                  <a:cubicBezTo>
                    <a:pt x="826635" y="359610"/>
                    <a:pt x="874736" y="352276"/>
                    <a:pt x="928362" y="342941"/>
                  </a:cubicBezTo>
                  <a:cubicBezTo>
                    <a:pt x="934077" y="340750"/>
                    <a:pt x="939697" y="338560"/>
                    <a:pt x="945317" y="336274"/>
                  </a:cubicBezTo>
                  <a:cubicBezTo>
                    <a:pt x="879975" y="347894"/>
                    <a:pt x="820349" y="357514"/>
                    <a:pt x="763865" y="374088"/>
                  </a:cubicBezTo>
                  <a:cubicBezTo>
                    <a:pt x="540314" y="614594"/>
                    <a:pt x="568031" y="980926"/>
                    <a:pt x="457065" y="1275058"/>
                  </a:cubicBezTo>
                  <a:cubicBezTo>
                    <a:pt x="445921" y="1308395"/>
                    <a:pt x="445921" y="1363831"/>
                    <a:pt x="412679" y="1358306"/>
                  </a:cubicBezTo>
                  <a:cubicBezTo>
                    <a:pt x="329430" y="1352782"/>
                    <a:pt x="346099" y="1214002"/>
                    <a:pt x="329430" y="1141898"/>
                  </a:cubicBezTo>
                  <a:cubicBezTo>
                    <a:pt x="223988" y="758993"/>
                    <a:pt x="340574" y="303889"/>
                    <a:pt x="68636" y="9661"/>
                  </a:cubicBezTo>
                  <a:cubicBezTo>
                    <a:pt x="49205" y="-9770"/>
                    <a:pt x="29774" y="6899"/>
                    <a:pt x="16534" y="35379"/>
                  </a:cubicBezTo>
                  <a:cubicBezTo>
                    <a:pt x="3294" y="63859"/>
                    <a:pt x="-3659" y="104054"/>
                    <a:pt x="1961" y="131772"/>
                  </a:cubicBezTo>
                  <a:cubicBezTo>
                    <a:pt x="5675" y="150250"/>
                    <a:pt x="10343" y="168538"/>
                    <a:pt x="15391" y="186826"/>
                  </a:cubicBezTo>
                  <a:cubicBezTo>
                    <a:pt x="40442" y="278171"/>
                    <a:pt x="75113" y="367611"/>
                    <a:pt x="51967" y="464670"/>
                  </a:cubicBezTo>
                  <a:cubicBezTo>
                    <a:pt x="68636" y="425809"/>
                    <a:pt x="63111" y="386947"/>
                    <a:pt x="62063" y="349609"/>
                  </a:cubicBezTo>
                  <a:cubicBezTo>
                    <a:pt x="57968" y="304936"/>
                    <a:pt x="46061" y="251215"/>
                    <a:pt x="20915" y="195208"/>
                  </a:cubicBezTo>
                  <a:close/>
                  <a:moveTo>
                    <a:pt x="398582" y="1401645"/>
                  </a:moveTo>
                  <a:cubicBezTo>
                    <a:pt x="373436" y="1365164"/>
                    <a:pt x="351814" y="1290774"/>
                    <a:pt x="333145" y="1195143"/>
                  </a:cubicBezTo>
                  <a:cubicBezTo>
                    <a:pt x="351909" y="1291155"/>
                    <a:pt x="373531" y="1365450"/>
                    <a:pt x="398582" y="140164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5200F08-0450-4E2C-8E83-EAB6BD0DD7F3}"/>
                </a:ext>
              </a:extLst>
            </p:cNvPr>
            <p:cNvSpPr/>
            <p:nvPr/>
          </p:nvSpPr>
          <p:spPr>
            <a:xfrm>
              <a:off x="9893338" y="2077282"/>
              <a:ext cx="3132020" cy="3786759"/>
            </a:xfrm>
            <a:custGeom>
              <a:avLst/>
              <a:gdLst>
                <a:gd name="connsiteX0" fmla="*/ 121253 w 3132020"/>
                <a:gd name="connsiteY0" fmla="*/ 1601343 h 3786759"/>
                <a:gd name="connsiteX1" fmla="*/ 367475 w 3132020"/>
                <a:gd name="connsiteY1" fmla="*/ 1583436 h 3786759"/>
                <a:gd name="connsiteX2" fmla="*/ 406337 w 3132020"/>
                <a:gd name="connsiteY2" fmla="*/ 1611154 h 3786759"/>
                <a:gd name="connsiteX3" fmla="*/ 475012 w 3132020"/>
                <a:gd name="connsiteY3" fmla="*/ 1713929 h 3786759"/>
                <a:gd name="connsiteX4" fmla="*/ 552260 w 3132020"/>
                <a:gd name="connsiteY4" fmla="*/ 1705642 h 3786759"/>
                <a:gd name="connsiteX5" fmla="*/ 649415 w 3132020"/>
                <a:gd name="connsiteY5" fmla="*/ 1707356 h 3786759"/>
                <a:gd name="connsiteX6" fmla="*/ 672179 w 3132020"/>
                <a:gd name="connsiteY6" fmla="*/ 1794986 h 3786759"/>
                <a:gd name="connsiteX7" fmla="*/ 680371 w 3132020"/>
                <a:gd name="connsiteY7" fmla="*/ 1916430 h 3786759"/>
                <a:gd name="connsiteX8" fmla="*/ 705517 w 3132020"/>
                <a:gd name="connsiteY8" fmla="*/ 2002155 h 3786759"/>
                <a:gd name="connsiteX9" fmla="*/ 739235 w 3132020"/>
                <a:gd name="connsiteY9" fmla="*/ 2138363 h 3786759"/>
                <a:gd name="connsiteX10" fmla="*/ 772573 w 3132020"/>
                <a:gd name="connsiteY10" fmla="*/ 2554605 h 3786759"/>
                <a:gd name="connsiteX11" fmla="*/ 953453 w 3132020"/>
                <a:gd name="connsiteY11" fmla="*/ 2638520 h 3786759"/>
                <a:gd name="connsiteX12" fmla="*/ 991076 w 3132020"/>
                <a:gd name="connsiteY12" fmla="*/ 2696432 h 3786759"/>
                <a:gd name="connsiteX13" fmla="*/ 1022318 w 3132020"/>
                <a:gd name="connsiteY13" fmla="*/ 2759964 h 3786759"/>
                <a:gd name="connsiteX14" fmla="*/ 1083374 w 3132020"/>
                <a:gd name="connsiteY14" fmla="*/ 2821019 h 3786759"/>
                <a:gd name="connsiteX15" fmla="*/ 1149953 w 3132020"/>
                <a:gd name="connsiteY15" fmla="*/ 2804350 h 3786759"/>
                <a:gd name="connsiteX16" fmla="*/ 1394079 w 3132020"/>
                <a:gd name="connsiteY16" fmla="*/ 2214753 h 3786759"/>
                <a:gd name="connsiteX17" fmla="*/ 1435513 w 3132020"/>
                <a:gd name="connsiteY17" fmla="*/ 2145316 h 3786759"/>
                <a:gd name="connsiteX18" fmla="*/ 1480566 w 3132020"/>
                <a:gd name="connsiteY18" fmla="*/ 2077879 h 3786759"/>
                <a:gd name="connsiteX19" fmla="*/ 1546670 w 3132020"/>
                <a:gd name="connsiteY19" fmla="*/ 2043875 h 3786759"/>
                <a:gd name="connsiteX20" fmla="*/ 1636109 w 3132020"/>
                <a:gd name="connsiteY20" fmla="*/ 2062067 h 3786759"/>
                <a:gd name="connsiteX21" fmla="*/ 1788890 w 3132020"/>
                <a:gd name="connsiteY21" fmla="*/ 2182082 h 3786759"/>
                <a:gd name="connsiteX22" fmla="*/ 1982534 w 3132020"/>
                <a:gd name="connsiteY22" fmla="*/ 2765489 h 3786759"/>
                <a:gd name="connsiteX23" fmla="*/ 2038064 w 3132020"/>
                <a:gd name="connsiteY23" fmla="*/ 2915317 h 3786759"/>
                <a:gd name="connsiteX24" fmla="*/ 2093595 w 3132020"/>
                <a:gd name="connsiteY24" fmla="*/ 2887599 h 3786759"/>
                <a:gd name="connsiteX25" fmla="*/ 2265617 w 3132020"/>
                <a:gd name="connsiteY25" fmla="*/ 2704433 h 3786759"/>
                <a:gd name="connsiteX26" fmla="*/ 2380012 w 3132020"/>
                <a:gd name="connsiteY26" fmla="*/ 2834640 h 3786759"/>
                <a:gd name="connsiteX27" fmla="*/ 2508980 w 3132020"/>
                <a:gd name="connsiteY27" fmla="*/ 2996279 h 3786759"/>
                <a:gd name="connsiteX28" fmla="*/ 2636615 w 3132020"/>
                <a:gd name="connsiteY28" fmla="*/ 3022949 h 3786759"/>
                <a:gd name="connsiteX29" fmla="*/ 2787205 w 3132020"/>
                <a:gd name="connsiteY29" fmla="*/ 3231737 h 3786759"/>
                <a:gd name="connsiteX30" fmla="*/ 3025902 w 3132020"/>
                <a:gd name="connsiteY30" fmla="*/ 3786759 h 3786759"/>
                <a:gd name="connsiteX31" fmla="*/ 3131344 w 3132020"/>
                <a:gd name="connsiteY31" fmla="*/ 3348323 h 3786759"/>
                <a:gd name="connsiteX32" fmla="*/ 3020378 w 3132020"/>
                <a:gd name="connsiteY32" fmla="*/ 3298412 h 3786759"/>
                <a:gd name="connsiteX33" fmla="*/ 2627567 w 3132020"/>
                <a:gd name="connsiteY33" fmla="*/ 2405729 h 3786759"/>
                <a:gd name="connsiteX34" fmla="*/ 2527554 w 3132020"/>
                <a:gd name="connsiteY34" fmla="*/ 2349246 h 3786759"/>
                <a:gd name="connsiteX35" fmla="*/ 2325815 w 3132020"/>
                <a:gd name="connsiteY35" fmla="*/ 2325338 h 3786759"/>
                <a:gd name="connsiteX36" fmla="*/ 2015871 w 3132020"/>
                <a:gd name="connsiteY36" fmla="*/ 2332673 h 3786759"/>
                <a:gd name="connsiteX37" fmla="*/ 1754981 w 3132020"/>
                <a:gd name="connsiteY37" fmla="*/ 1644491 h 3786759"/>
                <a:gd name="connsiteX38" fmla="*/ 1743837 w 3132020"/>
                <a:gd name="connsiteY38" fmla="*/ 1572387 h 3786759"/>
                <a:gd name="connsiteX39" fmla="*/ 1873663 w 3132020"/>
                <a:gd name="connsiteY39" fmla="*/ 1249966 h 3786759"/>
                <a:gd name="connsiteX40" fmla="*/ 1833372 w 3132020"/>
                <a:gd name="connsiteY40" fmla="*/ 1083469 h 3786759"/>
                <a:gd name="connsiteX41" fmla="*/ 1780127 w 3132020"/>
                <a:gd name="connsiteY41" fmla="*/ 1043083 h 3786759"/>
                <a:gd name="connsiteX42" fmla="*/ 1705070 w 3132020"/>
                <a:gd name="connsiteY42" fmla="*/ 933831 h 3786759"/>
                <a:gd name="connsiteX43" fmla="*/ 1718310 w 3132020"/>
                <a:gd name="connsiteY43" fmla="*/ 707327 h 3786759"/>
                <a:gd name="connsiteX44" fmla="*/ 1715357 w 3132020"/>
                <a:gd name="connsiteY44" fmla="*/ 524066 h 3786759"/>
                <a:gd name="connsiteX45" fmla="*/ 1678115 w 3132020"/>
                <a:gd name="connsiteY45" fmla="*/ 435483 h 3786759"/>
                <a:gd name="connsiteX46" fmla="*/ 1594580 w 3132020"/>
                <a:gd name="connsiteY46" fmla="*/ 279083 h 3786759"/>
                <a:gd name="connsiteX47" fmla="*/ 1375220 w 3132020"/>
                <a:gd name="connsiteY47" fmla="*/ 144971 h 3786759"/>
                <a:gd name="connsiteX48" fmla="*/ 1226058 w 3132020"/>
                <a:gd name="connsiteY48" fmla="*/ 24670 h 3786759"/>
                <a:gd name="connsiteX49" fmla="*/ 1221010 w 3132020"/>
                <a:gd name="connsiteY49" fmla="*/ 0 h 3786759"/>
                <a:gd name="connsiteX50" fmla="*/ 1209770 w 3132020"/>
                <a:gd name="connsiteY50" fmla="*/ 3810 h 3786759"/>
                <a:gd name="connsiteX51" fmla="*/ 1214914 w 3132020"/>
                <a:gd name="connsiteY51" fmla="*/ 28385 h 3786759"/>
                <a:gd name="connsiteX52" fmla="*/ 1371314 w 3132020"/>
                <a:gd name="connsiteY52" fmla="*/ 156020 h 3786759"/>
                <a:gd name="connsiteX53" fmla="*/ 1667161 w 3132020"/>
                <a:gd name="connsiteY53" fmla="*/ 439674 h 3786759"/>
                <a:gd name="connsiteX54" fmla="*/ 1704880 w 3132020"/>
                <a:gd name="connsiteY54" fmla="*/ 529304 h 3786759"/>
                <a:gd name="connsiteX55" fmla="*/ 1707166 w 3132020"/>
                <a:gd name="connsiteY55" fmla="*/ 703802 h 3786759"/>
                <a:gd name="connsiteX56" fmla="*/ 1693640 w 3132020"/>
                <a:gd name="connsiteY56" fmla="*/ 936593 h 3786759"/>
                <a:gd name="connsiteX57" fmla="*/ 1776222 w 3132020"/>
                <a:gd name="connsiteY57" fmla="*/ 1054227 h 3786759"/>
                <a:gd name="connsiteX58" fmla="*/ 1824514 w 3132020"/>
                <a:gd name="connsiteY58" fmla="*/ 1091946 h 3786759"/>
                <a:gd name="connsiteX59" fmla="*/ 1861947 w 3132020"/>
                <a:gd name="connsiteY59" fmla="*/ 1251204 h 3786759"/>
                <a:gd name="connsiteX60" fmla="*/ 1841373 w 3132020"/>
                <a:gd name="connsiteY60" fmla="*/ 1422940 h 3786759"/>
                <a:gd name="connsiteX61" fmla="*/ 1774031 w 3132020"/>
                <a:gd name="connsiteY61" fmla="*/ 1507998 h 3786759"/>
                <a:gd name="connsiteX62" fmla="*/ 1726406 w 3132020"/>
                <a:gd name="connsiteY62" fmla="*/ 1576007 h 3786759"/>
                <a:gd name="connsiteX63" fmla="*/ 1773745 w 3132020"/>
                <a:gd name="connsiteY63" fmla="*/ 1688497 h 3786759"/>
                <a:gd name="connsiteX64" fmla="*/ 1965865 w 3132020"/>
                <a:gd name="connsiteY64" fmla="*/ 2243804 h 3786759"/>
                <a:gd name="connsiteX65" fmla="*/ 2087975 w 3132020"/>
                <a:gd name="connsiteY65" fmla="*/ 2415826 h 3786759"/>
                <a:gd name="connsiteX66" fmla="*/ 2248948 w 3132020"/>
                <a:gd name="connsiteY66" fmla="*/ 2354771 h 3786759"/>
                <a:gd name="connsiteX67" fmla="*/ 2322481 w 3132020"/>
                <a:gd name="connsiteY67" fmla="*/ 2336197 h 3786759"/>
                <a:gd name="connsiteX68" fmla="*/ 2522792 w 3132020"/>
                <a:gd name="connsiteY68" fmla="*/ 2360009 h 3786759"/>
                <a:gd name="connsiteX69" fmla="*/ 2621566 w 3132020"/>
                <a:gd name="connsiteY69" fmla="*/ 2414969 h 3786759"/>
                <a:gd name="connsiteX70" fmla="*/ 3031522 w 3132020"/>
                <a:gd name="connsiteY70" fmla="*/ 3353753 h 3786759"/>
                <a:gd name="connsiteX71" fmla="*/ 3120295 w 3132020"/>
                <a:gd name="connsiteY71" fmla="*/ 3398139 h 3786759"/>
                <a:gd name="connsiteX72" fmla="*/ 3020378 w 3132020"/>
                <a:gd name="connsiteY72" fmla="*/ 3764471 h 3786759"/>
                <a:gd name="connsiteX73" fmla="*/ 2975991 w 3132020"/>
                <a:gd name="connsiteY73" fmla="*/ 3742277 h 3786759"/>
                <a:gd name="connsiteX74" fmla="*/ 2612708 w 3132020"/>
                <a:gd name="connsiteY74" fmla="*/ 3017711 h 3786759"/>
                <a:gd name="connsiteX75" fmla="*/ 2513838 w 3132020"/>
                <a:gd name="connsiteY75" fmla="*/ 2985421 h 3786759"/>
                <a:gd name="connsiteX76" fmla="*/ 2392109 w 3132020"/>
                <a:gd name="connsiteY76" fmla="*/ 2830925 h 3786759"/>
                <a:gd name="connsiteX77" fmla="*/ 2298954 w 3132020"/>
                <a:gd name="connsiteY77" fmla="*/ 2676620 h 3786759"/>
                <a:gd name="connsiteX78" fmla="*/ 2215706 w 3132020"/>
                <a:gd name="connsiteY78" fmla="*/ 2709958 h 3786759"/>
                <a:gd name="connsiteX79" fmla="*/ 2038064 w 3132020"/>
                <a:gd name="connsiteY79" fmla="*/ 2876455 h 3786759"/>
                <a:gd name="connsiteX80" fmla="*/ 2004727 w 3132020"/>
                <a:gd name="connsiteY80" fmla="*/ 2598992 h 3786759"/>
                <a:gd name="connsiteX81" fmla="*/ 1793081 w 3132020"/>
                <a:gd name="connsiteY81" fmla="*/ 2170557 h 3786759"/>
                <a:gd name="connsiteX82" fmla="*/ 1640110 w 3132020"/>
                <a:gd name="connsiteY82" fmla="*/ 2051114 h 3786759"/>
                <a:gd name="connsiteX83" fmla="*/ 1544193 w 3132020"/>
                <a:gd name="connsiteY83" fmla="*/ 2032064 h 3786759"/>
                <a:gd name="connsiteX84" fmla="*/ 1470851 w 3132020"/>
                <a:gd name="connsiteY84" fmla="*/ 2073021 h 3786759"/>
                <a:gd name="connsiteX85" fmla="*/ 1386840 w 3132020"/>
                <a:gd name="connsiteY85" fmla="*/ 2208657 h 3786759"/>
                <a:gd name="connsiteX86" fmla="*/ 1349407 w 3132020"/>
                <a:gd name="connsiteY86" fmla="*/ 2279047 h 3786759"/>
                <a:gd name="connsiteX87" fmla="*/ 1144429 w 3132020"/>
                <a:gd name="connsiteY87" fmla="*/ 2776728 h 3786759"/>
                <a:gd name="connsiteX88" fmla="*/ 1061180 w 3132020"/>
                <a:gd name="connsiteY88" fmla="*/ 2776728 h 3786759"/>
                <a:gd name="connsiteX89" fmla="*/ 1015175 w 3132020"/>
                <a:gd name="connsiteY89" fmla="*/ 2721579 h 3786759"/>
                <a:gd name="connsiteX90" fmla="*/ 980980 w 3132020"/>
                <a:gd name="connsiteY90" fmla="*/ 2673096 h 3786759"/>
                <a:gd name="connsiteX91" fmla="*/ 948119 w 3132020"/>
                <a:gd name="connsiteY91" fmla="*/ 2623662 h 3786759"/>
                <a:gd name="connsiteX92" fmla="*/ 755809 w 3132020"/>
                <a:gd name="connsiteY92" fmla="*/ 2526887 h 3786759"/>
                <a:gd name="connsiteX93" fmla="*/ 739140 w 3132020"/>
                <a:gd name="connsiteY93" fmla="*/ 2476976 h 3786759"/>
                <a:gd name="connsiteX94" fmla="*/ 716566 w 3132020"/>
                <a:gd name="connsiteY94" fmla="*/ 1998155 h 3786759"/>
                <a:gd name="connsiteX95" fmla="*/ 691896 w 3132020"/>
                <a:gd name="connsiteY95" fmla="*/ 1914335 h 3786759"/>
                <a:gd name="connsiteX96" fmla="*/ 683895 w 3132020"/>
                <a:gd name="connsiteY96" fmla="*/ 1795463 h 3786759"/>
                <a:gd name="connsiteX97" fmla="*/ 656939 w 3132020"/>
                <a:gd name="connsiteY97" fmla="*/ 1698308 h 3786759"/>
                <a:gd name="connsiteX98" fmla="*/ 549593 w 3132020"/>
                <a:gd name="connsiteY98" fmla="*/ 1694117 h 3786759"/>
                <a:gd name="connsiteX99" fmla="*/ 477869 w 3132020"/>
                <a:gd name="connsiteY99" fmla="*/ 1702594 h 3786759"/>
                <a:gd name="connsiteX100" fmla="*/ 417290 w 3132020"/>
                <a:gd name="connsiteY100" fmla="*/ 1600010 h 3786759"/>
                <a:gd name="connsiteX101" fmla="*/ 372904 w 3132020"/>
                <a:gd name="connsiteY101" fmla="*/ 1566672 h 3786759"/>
                <a:gd name="connsiteX102" fmla="*/ 256318 w 3132020"/>
                <a:gd name="connsiteY102" fmla="*/ 1611059 h 3786759"/>
                <a:gd name="connsiteX103" fmla="*/ 0 w 3132020"/>
                <a:gd name="connsiteY103" fmla="*/ 1581436 h 3786759"/>
                <a:gd name="connsiteX104" fmla="*/ 121253 w 3132020"/>
                <a:gd name="connsiteY104" fmla="*/ 1601343 h 378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32020" h="3786759">
                  <a:moveTo>
                    <a:pt x="121253" y="1601343"/>
                  </a:moveTo>
                  <a:cubicBezTo>
                    <a:pt x="212122" y="1627823"/>
                    <a:pt x="278702" y="1633347"/>
                    <a:pt x="367475" y="1583436"/>
                  </a:cubicBezTo>
                  <a:cubicBezTo>
                    <a:pt x="378619" y="1577912"/>
                    <a:pt x="395192" y="1600105"/>
                    <a:pt x="406337" y="1611154"/>
                  </a:cubicBezTo>
                  <a:cubicBezTo>
                    <a:pt x="423005" y="1650016"/>
                    <a:pt x="423005" y="1699927"/>
                    <a:pt x="475012" y="1713929"/>
                  </a:cubicBezTo>
                  <a:cubicBezTo>
                    <a:pt x="498348" y="1717739"/>
                    <a:pt x="526161" y="1711452"/>
                    <a:pt x="552260" y="1705642"/>
                  </a:cubicBezTo>
                  <a:cubicBezTo>
                    <a:pt x="589121" y="1697450"/>
                    <a:pt x="627221" y="1688973"/>
                    <a:pt x="649415" y="1707356"/>
                  </a:cubicBezTo>
                  <a:cubicBezTo>
                    <a:pt x="666369" y="1721453"/>
                    <a:pt x="673799" y="1750123"/>
                    <a:pt x="672179" y="1794986"/>
                  </a:cubicBezTo>
                  <a:cubicBezTo>
                    <a:pt x="670369" y="1846136"/>
                    <a:pt x="673894" y="1884331"/>
                    <a:pt x="680371" y="1916430"/>
                  </a:cubicBezTo>
                  <a:cubicBezTo>
                    <a:pt x="686753" y="1948529"/>
                    <a:pt x="696087" y="1974628"/>
                    <a:pt x="705517" y="2002155"/>
                  </a:cubicBezTo>
                  <a:cubicBezTo>
                    <a:pt x="722567" y="2043970"/>
                    <a:pt x="733711" y="2088356"/>
                    <a:pt x="739235" y="2138363"/>
                  </a:cubicBezTo>
                  <a:cubicBezTo>
                    <a:pt x="750380" y="2277142"/>
                    <a:pt x="661511" y="2454688"/>
                    <a:pt x="772573" y="2554605"/>
                  </a:cubicBezTo>
                  <a:cubicBezTo>
                    <a:pt x="816959" y="2593467"/>
                    <a:pt x="916877" y="2565749"/>
                    <a:pt x="953453" y="2638520"/>
                  </a:cubicBezTo>
                  <a:cubicBezTo>
                    <a:pt x="966883" y="2656999"/>
                    <a:pt x="979551" y="2676239"/>
                    <a:pt x="991076" y="2696432"/>
                  </a:cubicBezTo>
                  <a:cubicBezTo>
                    <a:pt x="1002602" y="2716625"/>
                    <a:pt x="1013079" y="2737771"/>
                    <a:pt x="1022318" y="2759964"/>
                  </a:cubicBezTo>
                  <a:cubicBezTo>
                    <a:pt x="1038987" y="2787682"/>
                    <a:pt x="1055656" y="2821019"/>
                    <a:pt x="1083374" y="2821019"/>
                  </a:cubicBezTo>
                  <a:cubicBezTo>
                    <a:pt x="1111091" y="2826544"/>
                    <a:pt x="1138904" y="2821019"/>
                    <a:pt x="1149953" y="2804350"/>
                  </a:cubicBezTo>
                  <a:cubicBezTo>
                    <a:pt x="1244346" y="2610136"/>
                    <a:pt x="1277588" y="2399252"/>
                    <a:pt x="1394079" y="2214753"/>
                  </a:cubicBezTo>
                  <a:cubicBezTo>
                    <a:pt x="1407319" y="2191322"/>
                    <a:pt x="1421130" y="2168176"/>
                    <a:pt x="1435513" y="2145316"/>
                  </a:cubicBezTo>
                  <a:cubicBezTo>
                    <a:pt x="1449895" y="2122456"/>
                    <a:pt x="1464945" y="2099977"/>
                    <a:pt x="1480566" y="2077879"/>
                  </a:cubicBezTo>
                  <a:cubicBezTo>
                    <a:pt x="1494473" y="2057305"/>
                    <a:pt x="1505236" y="2041684"/>
                    <a:pt x="1546670" y="2043875"/>
                  </a:cubicBezTo>
                  <a:cubicBezTo>
                    <a:pt x="1567434" y="2044922"/>
                    <a:pt x="1595819" y="2050447"/>
                    <a:pt x="1636109" y="2062067"/>
                  </a:cubicBezTo>
                  <a:cubicBezTo>
                    <a:pt x="1676400" y="2073688"/>
                    <a:pt x="1728121" y="2096357"/>
                    <a:pt x="1788890" y="2182082"/>
                  </a:cubicBezTo>
                  <a:cubicBezTo>
                    <a:pt x="1877092" y="2360390"/>
                    <a:pt x="2037969" y="2549081"/>
                    <a:pt x="1982534" y="2765489"/>
                  </a:cubicBezTo>
                  <a:cubicBezTo>
                    <a:pt x="1965865" y="2821019"/>
                    <a:pt x="1971389" y="2909792"/>
                    <a:pt x="2038064" y="2915317"/>
                  </a:cubicBezTo>
                  <a:cubicBezTo>
                    <a:pt x="2060258" y="2920841"/>
                    <a:pt x="2076926" y="2904173"/>
                    <a:pt x="2093595" y="2887599"/>
                  </a:cubicBezTo>
                  <a:cubicBezTo>
                    <a:pt x="2149126" y="2821019"/>
                    <a:pt x="2182368" y="2732151"/>
                    <a:pt x="2265617" y="2704433"/>
                  </a:cubicBezTo>
                  <a:cubicBezTo>
                    <a:pt x="2337721" y="2682240"/>
                    <a:pt x="2365534" y="2776633"/>
                    <a:pt x="2380012" y="2834640"/>
                  </a:cubicBezTo>
                  <a:cubicBezTo>
                    <a:pt x="2397157" y="2912174"/>
                    <a:pt x="2440781" y="2966275"/>
                    <a:pt x="2508980" y="2996279"/>
                  </a:cubicBezTo>
                  <a:cubicBezTo>
                    <a:pt x="2545080" y="3012186"/>
                    <a:pt x="2588038" y="3020187"/>
                    <a:pt x="2636615" y="3022949"/>
                  </a:cubicBezTo>
                  <a:cubicBezTo>
                    <a:pt x="2703957" y="3076289"/>
                    <a:pt x="2748344" y="3154013"/>
                    <a:pt x="2787205" y="3231737"/>
                  </a:cubicBezTo>
                  <a:cubicBezTo>
                    <a:pt x="2875979" y="3409379"/>
                    <a:pt x="2864930" y="3664649"/>
                    <a:pt x="3025902" y="3786759"/>
                  </a:cubicBezTo>
                  <a:cubicBezTo>
                    <a:pt x="3109151" y="3664649"/>
                    <a:pt x="3136868" y="3498152"/>
                    <a:pt x="3131344" y="3348323"/>
                  </a:cubicBezTo>
                  <a:cubicBezTo>
                    <a:pt x="3075813" y="3381661"/>
                    <a:pt x="3042571" y="3348323"/>
                    <a:pt x="3020378" y="3298412"/>
                  </a:cubicBezTo>
                  <a:cubicBezTo>
                    <a:pt x="2903792" y="2993136"/>
                    <a:pt x="2859405" y="2643473"/>
                    <a:pt x="2627567" y="2405729"/>
                  </a:cubicBezTo>
                  <a:cubicBezTo>
                    <a:pt x="2601659" y="2385346"/>
                    <a:pt x="2572607" y="2368106"/>
                    <a:pt x="2527554" y="2349246"/>
                  </a:cubicBezTo>
                  <a:cubicBezTo>
                    <a:pt x="2482501" y="2330387"/>
                    <a:pt x="2421255" y="2310194"/>
                    <a:pt x="2325815" y="2325338"/>
                  </a:cubicBezTo>
                  <a:cubicBezTo>
                    <a:pt x="2221230" y="2332673"/>
                    <a:pt x="2087975" y="2465927"/>
                    <a:pt x="2015871" y="2332673"/>
                  </a:cubicBezTo>
                  <a:cubicBezTo>
                    <a:pt x="1904905" y="2110645"/>
                    <a:pt x="1915954" y="1849850"/>
                    <a:pt x="1754981" y="1644491"/>
                  </a:cubicBezTo>
                  <a:cubicBezTo>
                    <a:pt x="1738313" y="1622298"/>
                    <a:pt x="1727264" y="1588961"/>
                    <a:pt x="1743837" y="1572387"/>
                  </a:cubicBezTo>
                  <a:cubicBezTo>
                    <a:pt x="1821561" y="1477994"/>
                    <a:pt x="1904810" y="1378172"/>
                    <a:pt x="1873663" y="1249966"/>
                  </a:cubicBezTo>
                  <a:cubicBezTo>
                    <a:pt x="1863471" y="1159288"/>
                    <a:pt x="1849469" y="1110901"/>
                    <a:pt x="1833372" y="1083469"/>
                  </a:cubicBezTo>
                  <a:cubicBezTo>
                    <a:pt x="1817275" y="1056037"/>
                    <a:pt x="1798987" y="1049655"/>
                    <a:pt x="1780127" y="1043083"/>
                  </a:cubicBezTo>
                  <a:cubicBezTo>
                    <a:pt x="1753838" y="1033844"/>
                    <a:pt x="1726597" y="1024414"/>
                    <a:pt x="1705070" y="933831"/>
                  </a:cubicBezTo>
                  <a:cubicBezTo>
                    <a:pt x="1680401" y="829818"/>
                    <a:pt x="1700594" y="764762"/>
                    <a:pt x="1718310" y="707327"/>
                  </a:cubicBezTo>
                  <a:cubicBezTo>
                    <a:pt x="1736503" y="648653"/>
                    <a:pt x="1752219" y="597884"/>
                    <a:pt x="1715357" y="524066"/>
                  </a:cubicBezTo>
                  <a:cubicBezTo>
                    <a:pt x="1700308" y="494062"/>
                    <a:pt x="1689068" y="464249"/>
                    <a:pt x="1678115" y="435483"/>
                  </a:cubicBezTo>
                  <a:cubicBezTo>
                    <a:pt x="1657160" y="380238"/>
                    <a:pt x="1637443" y="328136"/>
                    <a:pt x="1594580" y="279083"/>
                  </a:cubicBezTo>
                  <a:cubicBezTo>
                    <a:pt x="1546574" y="224028"/>
                    <a:pt x="1476851" y="181451"/>
                    <a:pt x="1375220" y="144971"/>
                  </a:cubicBezTo>
                  <a:cubicBezTo>
                    <a:pt x="1292066" y="115157"/>
                    <a:pt x="1243298" y="75819"/>
                    <a:pt x="1226058" y="24670"/>
                  </a:cubicBezTo>
                  <a:cubicBezTo>
                    <a:pt x="1223296" y="16574"/>
                    <a:pt x="1222248" y="8287"/>
                    <a:pt x="1221010" y="0"/>
                  </a:cubicBezTo>
                  <a:cubicBezTo>
                    <a:pt x="1217295" y="1334"/>
                    <a:pt x="1213485" y="2477"/>
                    <a:pt x="1209770" y="3810"/>
                  </a:cubicBezTo>
                  <a:cubicBezTo>
                    <a:pt x="1211104" y="12002"/>
                    <a:pt x="1212152" y="20288"/>
                    <a:pt x="1214914" y="28385"/>
                  </a:cubicBezTo>
                  <a:cubicBezTo>
                    <a:pt x="1233392" y="83153"/>
                    <a:pt x="1284542" y="124873"/>
                    <a:pt x="1371314" y="156020"/>
                  </a:cubicBezTo>
                  <a:cubicBezTo>
                    <a:pt x="1589246" y="234220"/>
                    <a:pt x="1627061" y="334042"/>
                    <a:pt x="1667161" y="439674"/>
                  </a:cubicBezTo>
                  <a:cubicBezTo>
                    <a:pt x="1678210" y="468725"/>
                    <a:pt x="1689545" y="498824"/>
                    <a:pt x="1704880" y="529304"/>
                  </a:cubicBezTo>
                  <a:cubicBezTo>
                    <a:pt x="1739741" y="598932"/>
                    <a:pt x="1724597" y="647510"/>
                    <a:pt x="1707166" y="703802"/>
                  </a:cubicBezTo>
                  <a:cubicBezTo>
                    <a:pt x="1688878" y="762667"/>
                    <a:pt x="1668209" y="829342"/>
                    <a:pt x="1693640" y="936593"/>
                  </a:cubicBezTo>
                  <a:cubicBezTo>
                    <a:pt x="1716595" y="1033367"/>
                    <a:pt x="1746980" y="1044035"/>
                    <a:pt x="1776222" y="1054227"/>
                  </a:cubicBezTo>
                  <a:cubicBezTo>
                    <a:pt x="1793272" y="1060133"/>
                    <a:pt x="1809750" y="1065943"/>
                    <a:pt x="1824514" y="1091946"/>
                  </a:cubicBezTo>
                  <a:cubicBezTo>
                    <a:pt x="1839278" y="1117949"/>
                    <a:pt x="1852136" y="1164241"/>
                    <a:pt x="1861947" y="1251204"/>
                  </a:cubicBezTo>
                  <a:cubicBezTo>
                    <a:pt x="1870805" y="1329881"/>
                    <a:pt x="1859947" y="1383697"/>
                    <a:pt x="1841373" y="1422940"/>
                  </a:cubicBezTo>
                  <a:cubicBezTo>
                    <a:pt x="1822704" y="1462183"/>
                    <a:pt x="1796320" y="1487043"/>
                    <a:pt x="1774031" y="1507998"/>
                  </a:cubicBezTo>
                  <a:cubicBezTo>
                    <a:pt x="1750695" y="1530001"/>
                    <a:pt x="1730597" y="1548956"/>
                    <a:pt x="1726406" y="1576007"/>
                  </a:cubicBezTo>
                  <a:cubicBezTo>
                    <a:pt x="1722025" y="1605058"/>
                    <a:pt x="1736598" y="1639443"/>
                    <a:pt x="1773745" y="1688497"/>
                  </a:cubicBezTo>
                  <a:cubicBezTo>
                    <a:pt x="1888236" y="1855280"/>
                    <a:pt x="1904905" y="2055114"/>
                    <a:pt x="1965865" y="2243804"/>
                  </a:cubicBezTo>
                  <a:cubicBezTo>
                    <a:pt x="1993583" y="2310384"/>
                    <a:pt x="2004727" y="2399252"/>
                    <a:pt x="2087975" y="2415826"/>
                  </a:cubicBezTo>
                  <a:cubicBezTo>
                    <a:pt x="2149031" y="2426970"/>
                    <a:pt x="2193417" y="2376964"/>
                    <a:pt x="2248948" y="2354771"/>
                  </a:cubicBezTo>
                  <a:cubicBezTo>
                    <a:pt x="2271141" y="2349246"/>
                    <a:pt x="2298859" y="2343722"/>
                    <a:pt x="2322481" y="2336197"/>
                  </a:cubicBezTo>
                  <a:cubicBezTo>
                    <a:pt x="2417540" y="2321624"/>
                    <a:pt x="2478215" y="2341340"/>
                    <a:pt x="2522792" y="2360009"/>
                  </a:cubicBezTo>
                  <a:cubicBezTo>
                    <a:pt x="2567369" y="2378679"/>
                    <a:pt x="2595944" y="2395633"/>
                    <a:pt x="2621566" y="2414969"/>
                  </a:cubicBezTo>
                  <a:cubicBezTo>
                    <a:pt x="2876169" y="2665571"/>
                    <a:pt x="2903887" y="3037427"/>
                    <a:pt x="3031522" y="3353753"/>
                  </a:cubicBezTo>
                  <a:cubicBezTo>
                    <a:pt x="3048191" y="3392615"/>
                    <a:pt x="3081433" y="3409283"/>
                    <a:pt x="3120295" y="3398139"/>
                  </a:cubicBezTo>
                  <a:cubicBezTo>
                    <a:pt x="3136964" y="3520250"/>
                    <a:pt x="3109151" y="3670078"/>
                    <a:pt x="3020378" y="3764471"/>
                  </a:cubicBezTo>
                  <a:cubicBezTo>
                    <a:pt x="3009234" y="3781139"/>
                    <a:pt x="2987040" y="3758946"/>
                    <a:pt x="2975991" y="3742277"/>
                  </a:cubicBezTo>
                  <a:cubicBezTo>
                    <a:pt x="2837212" y="3503676"/>
                    <a:pt x="2853880" y="3176207"/>
                    <a:pt x="2612708" y="3017711"/>
                  </a:cubicBezTo>
                  <a:cubicBezTo>
                    <a:pt x="2577655" y="3006947"/>
                    <a:pt x="2543937" y="2998661"/>
                    <a:pt x="2513838" y="2985421"/>
                  </a:cubicBezTo>
                  <a:cubicBezTo>
                    <a:pt x="2449354" y="2957037"/>
                    <a:pt x="2408301" y="2904649"/>
                    <a:pt x="2392109" y="2830925"/>
                  </a:cubicBezTo>
                  <a:cubicBezTo>
                    <a:pt x="2376678" y="2771013"/>
                    <a:pt x="2360009" y="2704338"/>
                    <a:pt x="2298954" y="2676620"/>
                  </a:cubicBezTo>
                  <a:cubicBezTo>
                    <a:pt x="2265617" y="2665476"/>
                    <a:pt x="2243423" y="2693289"/>
                    <a:pt x="2215706" y="2709958"/>
                  </a:cubicBezTo>
                  <a:cubicBezTo>
                    <a:pt x="2149126" y="2765489"/>
                    <a:pt x="2121408" y="2893124"/>
                    <a:pt x="2038064" y="2876455"/>
                  </a:cubicBezTo>
                  <a:cubicBezTo>
                    <a:pt x="1921478" y="2859786"/>
                    <a:pt x="2043589" y="2693289"/>
                    <a:pt x="2004727" y="2598992"/>
                  </a:cubicBezTo>
                  <a:cubicBezTo>
                    <a:pt x="1943672" y="2454688"/>
                    <a:pt x="1882616" y="2304860"/>
                    <a:pt x="1793081" y="2170557"/>
                  </a:cubicBezTo>
                  <a:cubicBezTo>
                    <a:pt x="1734312" y="2087404"/>
                    <a:pt x="1682115" y="2063115"/>
                    <a:pt x="1640110" y="2051114"/>
                  </a:cubicBezTo>
                  <a:cubicBezTo>
                    <a:pt x="1598105" y="2039017"/>
                    <a:pt x="1566958" y="2032921"/>
                    <a:pt x="1544193" y="2032064"/>
                  </a:cubicBezTo>
                  <a:cubicBezTo>
                    <a:pt x="1498854" y="2030349"/>
                    <a:pt x="1485900" y="2049113"/>
                    <a:pt x="1470851" y="2073021"/>
                  </a:cubicBezTo>
                  <a:cubicBezTo>
                    <a:pt x="1440561" y="2117122"/>
                    <a:pt x="1412653" y="2162366"/>
                    <a:pt x="1386840" y="2208657"/>
                  </a:cubicBezTo>
                  <a:cubicBezTo>
                    <a:pt x="1373886" y="2231803"/>
                    <a:pt x="1361504" y="2255234"/>
                    <a:pt x="1349407" y="2279047"/>
                  </a:cubicBezTo>
                  <a:cubicBezTo>
                    <a:pt x="1266539" y="2438114"/>
                    <a:pt x="1233202" y="2615756"/>
                    <a:pt x="1144429" y="2776728"/>
                  </a:cubicBezTo>
                  <a:cubicBezTo>
                    <a:pt x="1133285" y="2804446"/>
                    <a:pt x="1083374" y="2810066"/>
                    <a:pt x="1061180" y="2776728"/>
                  </a:cubicBezTo>
                  <a:cubicBezTo>
                    <a:pt x="1044512" y="2759107"/>
                    <a:pt x="1029462" y="2740629"/>
                    <a:pt x="1015175" y="2721579"/>
                  </a:cubicBezTo>
                  <a:cubicBezTo>
                    <a:pt x="1003268" y="2705672"/>
                    <a:pt x="992029" y="2689479"/>
                    <a:pt x="980980" y="2673096"/>
                  </a:cubicBezTo>
                  <a:cubicBezTo>
                    <a:pt x="969931" y="2656713"/>
                    <a:pt x="959168" y="2640140"/>
                    <a:pt x="948119" y="2623662"/>
                  </a:cubicBezTo>
                  <a:cubicBezTo>
                    <a:pt x="911257" y="2543556"/>
                    <a:pt x="828008" y="2549176"/>
                    <a:pt x="755809" y="2526887"/>
                  </a:cubicBezTo>
                  <a:cubicBezTo>
                    <a:pt x="744665" y="2521363"/>
                    <a:pt x="739140" y="2493550"/>
                    <a:pt x="739140" y="2476976"/>
                  </a:cubicBezTo>
                  <a:cubicBezTo>
                    <a:pt x="728091" y="2316004"/>
                    <a:pt x="783527" y="2155031"/>
                    <a:pt x="716566" y="1998155"/>
                  </a:cubicBezTo>
                  <a:cubicBezTo>
                    <a:pt x="707231" y="1971294"/>
                    <a:pt x="698183" y="1945767"/>
                    <a:pt x="691896" y="1914335"/>
                  </a:cubicBezTo>
                  <a:cubicBezTo>
                    <a:pt x="685610" y="1882902"/>
                    <a:pt x="682085" y="1845469"/>
                    <a:pt x="683895" y="1795463"/>
                  </a:cubicBezTo>
                  <a:cubicBezTo>
                    <a:pt x="685610" y="1746599"/>
                    <a:pt x="676846" y="1714786"/>
                    <a:pt x="656939" y="1698308"/>
                  </a:cubicBezTo>
                  <a:cubicBezTo>
                    <a:pt x="630269" y="1676114"/>
                    <a:pt x="589312" y="1685258"/>
                    <a:pt x="549593" y="1694117"/>
                  </a:cubicBezTo>
                  <a:cubicBezTo>
                    <a:pt x="522732" y="1700117"/>
                    <a:pt x="497777" y="1705642"/>
                    <a:pt x="477869" y="1702594"/>
                  </a:cubicBezTo>
                  <a:cubicBezTo>
                    <a:pt x="428435" y="1694402"/>
                    <a:pt x="433959" y="1633347"/>
                    <a:pt x="417290" y="1600010"/>
                  </a:cubicBezTo>
                  <a:cubicBezTo>
                    <a:pt x="406146" y="1583341"/>
                    <a:pt x="389573" y="1572292"/>
                    <a:pt x="372904" y="1566672"/>
                  </a:cubicBezTo>
                  <a:cubicBezTo>
                    <a:pt x="322993" y="1561148"/>
                    <a:pt x="295180" y="1616583"/>
                    <a:pt x="256318" y="1611059"/>
                  </a:cubicBezTo>
                  <a:cubicBezTo>
                    <a:pt x="173069" y="1599914"/>
                    <a:pt x="89821" y="1566672"/>
                    <a:pt x="0" y="1581436"/>
                  </a:cubicBezTo>
                  <a:cubicBezTo>
                    <a:pt x="31814" y="1590199"/>
                    <a:pt x="74771" y="1604582"/>
                    <a:pt x="121253" y="16013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724D336-0FD6-45C1-8B5A-4B3CF11D0A8D}"/>
                </a:ext>
              </a:extLst>
            </p:cNvPr>
            <p:cNvSpPr/>
            <p:nvPr/>
          </p:nvSpPr>
          <p:spPr>
            <a:xfrm>
              <a:off x="11961055" y="4492149"/>
              <a:ext cx="927092" cy="1271879"/>
            </a:xfrm>
            <a:custGeom>
              <a:avLst/>
              <a:gdLst>
                <a:gd name="connsiteX0" fmla="*/ 233999 w 927092"/>
                <a:gd name="connsiteY0" fmla="*/ 144976 h 1271879"/>
                <a:gd name="connsiteX1" fmla="*/ 354205 w 927092"/>
                <a:gd name="connsiteY1" fmla="*/ 176409 h 1271879"/>
                <a:gd name="connsiteX2" fmla="*/ 400592 w 927092"/>
                <a:gd name="connsiteY2" fmla="*/ 260800 h 1271879"/>
                <a:gd name="connsiteX3" fmla="*/ 409355 w 927092"/>
                <a:gd name="connsiteY3" fmla="*/ 359670 h 1271879"/>
                <a:gd name="connsiteX4" fmla="*/ 443454 w 927092"/>
                <a:gd name="connsiteY4" fmla="*/ 476827 h 1271879"/>
                <a:gd name="connsiteX5" fmla="*/ 503747 w 927092"/>
                <a:gd name="connsiteY5" fmla="*/ 525119 h 1271879"/>
                <a:gd name="connsiteX6" fmla="*/ 575090 w 927092"/>
                <a:gd name="connsiteY6" fmla="*/ 572553 h 1271879"/>
                <a:gd name="connsiteX7" fmla="*/ 874937 w 927092"/>
                <a:gd name="connsiteY7" fmla="*/ 1183106 h 1271879"/>
                <a:gd name="connsiteX8" fmla="*/ 924848 w 927092"/>
                <a:gd name="connsiteY8" fmla="*/ 1260830 h 1271879"/>
                <a:gd name="connsiteX9" fmla="*/ 576804 w 927092"/>
                <a:gd name="connsiteY9" fmla="*/ 91922 h 1271879"/>
                <a:gd name="connsiteX10" fmla="*/ 505748 w 927092"/>
                <a:gd name="connsiteY10" fmla="*/ 68014 h 1271879"/>
                <a:gd name="connsiteX11" fmla="*/ 362873 w 927092"/>
                <a:gd name="connsiteY11" fmla="*/ 14008 h 1271879"/>
                <a:gd name="connsiteX12" fmla="*/ 9114 w 927092"/>
                <a:gd name="connsiteY12" fmla="*/ 189649 h 1271879"/>
                <a:gd name="connsiteX13" fmla="*/ 20258 w 927092"/>
                <a:gd name="connsiteY13" fmla="*/ 267373 h 1271879"/>
                <a:gd name="connsiteX14" fmla="*/ 127700 w 927092"/>
                <a:gd name="connsiteY14" fmla="*/ 206603 h 1271879"/>
                <a:gd name="connsiteX15" fmla="*/ 233999 w 927092"/>
                <a:gd name="connsiteY15" fmla="*/ 144976 h 1271879"/>
                <a:gd name="connsiteX16" fmla="*/ 21211 w 927092"/>
                <a:gd name="connsiteY16" fmla="*/ 171456 h 1271879"/>
                <a:gd name="connsiteX17" fmla="*/ 361444 w 927092"/>
                <a:gd name="connsiteY17" fmla="*/ 17627 h 1271879"/>
                <a:gd name="connsiteX18" fmla="*/ 504795 w 927092"/>
                <a:gd name="connsiteY18" fmla="*/ 71729 h 1271879"/>
                <a:gd name="connsiteX19" fmla="*/ 575852 w 927092"/>
                <a:gd name="connsiteY19" fmla="*/ 95351 h 1271879"/>
                <a:gd name="connsiteX20" fmla="*/ 919323 w 927092"/>
                <a:gd name="connsiteY20" fmla="*/ 1271879 h 1271879"/>
                <a:gd name="connsiteX21" fmla="*/ 885986 w 927092"/>
                <a:gd name="connsiteY21" fmla="*/ 1221968 h 1271879"/>
                <a:gd name="connsiteX22" fmla="*/ 575376 w 927092"/>
                <a:gd name="connsiteY22" fmla="*/ 568934 h 1271879"/>
                <a:gd name="connsiteX23" fmla="*/ 506795 w 927092"/>
                <a:gd name="connsiteY23" fmla="*/ 522928 h 1271879"/>
                <a:gd name="connsiteX24" fmla="*/ 445169 w 927092"/>
                <a:gd name="connsiteY24" fmla="*/ 473494 h 1271879"/>
                <a:gd name="connsiteX25" fmla="*/ 413069 w 927092"/>
                <a:gd name="connsiteY25" fmla="*/ 360527 h 1271879"/>
                <a:gd name="connsiteX26" fmla="*/ 404306 w 927092"/>
                <a:gd name="connsiteY26" fmla="*/ 259848 h 1271879"/>
                <a:gd name="connsiteX27" fmla="*/ 357348 w 927092"/>
                <a:gd name="connsiteY27" fmla="*/ 174028 h 1271879"/>
                <a:gd name="connsiteX28" fmla="*/ 20163 w 927092"/>
                <a:gd name="connsiteY28" fmla="*/ 256324 h 1271879"/>
                <a:gd name="connsiteX29" fmla="*/ 6638 w 927092"/>
                <a:gd name="connsiteY29" fmla="*/ 224319 h 1271879"/>
                <a:gd name="connsiteX30" fmla="*/ 21211 w 927092"/>
                <a:gd name="connsiteY30" fmla="*/ 171456 h 127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27092" h="1271879">
                  <a:moveTo>
                    <a:pt x="233999" y="144976"/>
                  </a:moveTo>
                  <a:cubicBezTo>
                    <a:pt x="292007" y="127260"/>
                    <a:pt x="329154" y="148024"/>
                    <a:pt x="354205" y="176409"/>
                  </a:cubicBezTo>
                  <a:cubicBezTo>
                    <a:pt x="379256" y="204889"/>
                    <a:pt x="392972" y="235369"/>
                    <a:pt x="400592" y="260800"/>
                  </a:cubicBezTo>
                  <a:cubicBezTo>
                    <a:pt x="416975" y="315283"/>
                    <a:pt x="409640" y="357955"/>
                    <a:pt x="409355" y="359670"/>
                  </a:cubicBezTo>
                  <a:cubicBezTo>
                    <a:pt x="388400" y="448633"/>
                    <a:pt x="410307" y="459873"/>
                    <a:pt x="443454" y="476827"/>
                  </a:cubicBezTo>
                  <a:cubicBezTo>
                    <a:pt x="461361" y="485971"/>
                    <a:pt x="483650" y="497401"/>
                    <a:pt x="503747" y="525119"/>
                  </a:cubicBezTo>
                  <a:cubicBezTo>
                    <a:pt x="521369" y="549503"/>
                    <a:pt x="545372" y="563314"/>
                    <a:pt x="575090" y="572553"/>
                  </a:cubicBezTo>
                  <a:cubicBezTo>
                    <a:pt x="752826" y="728002"/>
                    <a:pt x="797213" y="966698"/>
                    <a:pt x="874937" y="1183106"/>
                  </a:cubicBezTo>
                  <a:cubicBezTo>
                    <a:pt x="886081" y="1210824"/>
                    <a:pt x="897130" y="1244161"/>
                    <a:pt x="924848" y="1260830"/>
                  </a:cubicBezTo>
                  <a:cubicBezTo>
                    <a:pt x="947041" y="861257"/>
                    <a:pt x="802737" y="417201"/>
                    <a:pt x="576804" y="91922"/>
                  </a:cubicBezTo>
                  <a:cubicBezTo>
                    <a:pt x="551944" y="80587"/>
                    <a:pt x="528512" y="74206"/>
                    <a:pt x="505748" y="68014"/>
                  </a:cubicBezTo>
                  <a:cubicBezTo>
                    <a:pt x="462028" y="56013"/>
                    <a:pt x="412593" y="36201"/>
                    <a:pt x="362873" y="14008"/>
                  </a:cubicBezTo>
                  <a:cubicBezTo>
                    <a:pt x="219998" y="-37904"/>
                    <a:pt x="70169" y="62014"/>
                    <a:pt x="9114" y="189649"/>
                  </a:cubicBezTo>
                  <a:cubicBezTo>
                    <a:pt x="-2030" y="217366"/>
                    <a:pt x="-7555" y="261848"/>
                    <a:pt x="20258" y="267373"/>
                  </a:cubicBezTo>
                  <a:cubicBezTo>
                    <a:pt x="64645" y="278422"/>
                    <a:pt x="92363" y="228511"/>
                    <a:pt x="127700" y="206603"/>
                  </a:cubicBezTo>
                  <a:cubicBezTo>
                    <a:pt x="158942" y="184124"/>
                    <a:pt x="194947" y="160693"/>
                    <a:pt x="233999" y="144976"/>
                  </a:cubicBezTo>
                  <a:close/>
                  <a:moveTo>
                    <a:pt x="21211" y="171456"/>
                  </a:moveTo>
                  <a:cubicBezTo>
                    <a:pt x="92363" y="67538"/>
                    <a:pt x="225617" y="-32379"/>
                    <a:pt x="361444" y="17627"/>
                  </a:cubicBezTo>
                  <a:cubicBezTo>
                    <a:pt x="411355" y="39725"/>
                    <a:pt x="460980" y="59727"/>
                    <a:pt x="504795" y="71729"/>
                  </a:cubicBezTo>
                  <a:cubicBezTo>
                    <a:pt x="527560" y="78016"/>
                    <a:pt x="550992" y="84207"/>
                    <a:pt x="575852" y="95351"/>
                  </a:cubicBezTo>
                  <a:cubicBezTo>
                    <a:pt x="808262" y="422725"/>
                    <a:pt x="941517" y="872305"/>
                    <a:pt x="919323" y="1271879"/>
                  </a:cubicBezTo>
                  <a:cubicBezTo>
                    <a:pt x="902654" y="1260735"/>
                    <a:pt x="897130" y="1238542"/>
                    <a:pt x="885986" y="1221968"/>
                  </a:cubicBezTo>
                  <a:cubicBezTo>
                    <a:pt x="802737" y="994416"/>
                    <a:pt x="763875" y="733526"/>
                    <a:pt x="575376" y="568934"/>
                  </a:cubicBezTo>
                  <a:cubicBezTo>
                    <a:pt x="546801" y="559695"/>
                    <a:pt x="523750" y="546360"/>
                    <a:pt x="506795" y="522928"/>
                  </a:cubicBezTo>
                  <a:cubicBezTo>
                    <a:pt x="486126" y="494449"/>
                    <a:pt x="463457" y="482828"/>
                    <a:pt x="445169" y="473494"/>
                  </a:cubicBezTo>
                  <a:cubicBezTo>
                    <a:pt x="413641" y="457396"/>
                    <a:pt x="392781" y="446728"/>
                    <a:pt x="413069" y="360527"/>
                  </a:cubicBezTo>
                  <a:cubicBezTo>
                    <a:pt x="413165" y="360051"/>
                    <a:pt x="420975" y="315569"/>
                    <a:pt x="404306" y="259848"/>
                  </a:cubicBezTo>
                  <a:cubicBezTo>
                    <a:pt x="396591" y="234035"/>
                    <a:pt x="382685" y="203079"/>
                    <a:pt x="357348" y="174028"/>
                  </a:cubicBezTo>
                  <a:cubicBezTo>
                    <a:pt x="242191" y="62109"/>
                    <a:pt x="136749" y="239750"/>
                    <a:pt x="20163" y="256324"/>
                  </a:cubicBezTo>
                  <a:cubicBezTo>
                    <a:pt x="3494" y="261848"/>
                    <a:pt x="9019" y="234130"/>
                    <a:pt x="6638" y="224319"/>
                  </a:cubicBezTo>
                  <a:cubicBezTo>
                    <a:pt x="7590" y="207746"/>
                    <a:pt x="12734" y="189172"/>
                    <a:pt x="21211" y="171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4D92A85-7816-41F7-92D7-A2F45229C2C0}"/>
                </a:ext>
              </a:extLst>
            </p:cNvPr>
            <p:cNvSpPr/>
            <p:nvPr/>
          </p:nvSpPr>
          <p:spPr>
            <a:xfrm>
              <a:off x="12081272" y="4507277"/>
              <a:ext cx="771292" cy="1123592"/>
            </a:xfrm>
            <a:custGeom>
              <a:avLst/>
              <a:gdLst>
                <a:gd name="connsiteX0" fmla="*/ 180171 w 771292"/>
                <a:gd name="connsiteY0" fmla="*/ 107942 h 1123592"/>
                <a:gd name="connsiteX1" fmla="*/ 282279 w 771292"/>
                <a:gd name="connsiteY1" fmla="*/ 179570 h 1123592"/>
                <a:gd name="connsiteX2" fmla="*/ 325046 w 771292"/>
                <a:gd name="connsiteY2" fmla="*/ 320921 h 1123592"/>
                <a:gd name="connsiteX3" fmla="*/ 325046 w 771292"/>
                <a:gd name="connsiteY3" fmla="*/ 325873 h 1123592"/>
                <a:gd name="connsiteX4" fmla="*/ 357812 w 771292"/>
                <a:gd name="connsiteY4" fmla="*/ 426457 h 1123592"/>
                <a:gd name="connsiteX5" fmla="*/ 405056 w 771292"/>
                <a:gd name="connsiteY5" fmla="*/ 466367 h 1123592"/>
                <a:gd name="connsiteX6" fmla="*/ 468398 w 771292"/>
                <a:gd name="connsiteY6" fmla="*/ 517136 h 1123592"/>
                <a:gd name="connsiteX7" fmla="*/ 765768 w 771292"/>
                <a:gd name="connsiteY7" fmla="*/ 1123592 h 1123592"/>
                <a:gd name="connsiteX8" fmla="*/ 412391 w 771292"/>
                <a:gd name="connsiteY8" fmla="*/ 83367 h 1123592"/>
                <a:gd name="connsiteX9" fmla="*/ 293614 w 771292"/>
                <a:gd name="connsiteY9" fmla="*/ 38409 h 1123592"/>
                <a:gd name="connsiteX10" fmla="*/ 60918 w 771292"/>
                <a:gd name="connsiteY10" fmla="*/ 19073 h 1123592"/>
                <a:gd name="connsiteX11" fmla="*/ 11007 w 771292"/>
                <a:gd name="connsiteY11" fmla="*/ 124515 h 1123592"/>
                <a:gd name="connsiteX12" fmla="*/ 41868 w 771292"/>
                <a:gd name="connsiteY12" fmla="*/ 125277 h 1123592"/>
                <a:gd name="connsiteX13" fmla="*/ 180171 w 771292"/>
                <a:gd name="connsiteY13" fmla="*/ 107942 h 1123592"/>
                <a:gd name="connsiteX14" fmla="*/ 23771 w 771292"/>
                <a:gd name="connsiteY14" fmla="*/ 54316 h 1123592"/>
                <a:gd name="connsiteX15" fmla="*/ 292185 w 771292"/>
                <a:gd name="connsiteY15" fmla="*/ 42029 h 1123592"/>
                <a:gd name="connsiteX16" fmla="*/ 411438 w 771292"/>
                <a:gd name="connsiteY16" fmla="*/ 87082 h 1123592"/>
                <a:gd name="connsiteX17" fmla="*/ 771293 w 771292"/>
                <a:gd name="connsiteY17" fmla="*/ 1118068 h 1123592"/>
                <a:gd name="connsiteX18" fmla="*/ 408200 w 771292"/>
                <a:gd name="connsiteY18" fmla="*/ 464177 h 1123592"/>
                <a:gd name="connsiteX19" fmla="*/ 359622 w 771292"/>
                <a:gd name="connsiteY19" fmla="*/ 423124 h 1123592"/>
                <a:gd name="connsiteX20" fmla="*/ 328761 w 771292"/>
                <a:gd name="connsiteY20" fmla="*/ 326064 h 1123592"/>
                <a:gd name="connsiteX21" fmla="*/ 328952 w 771292"/>
                <a:gd name="connsiteY21" fmla="*/ 325207 h 1123592"/>
                <a:gd name="connsiteX22" fmla="*/ 328666 w 771292"/>
                <a:gd name="connsiteY22" fmla="*/ 324921 h 1123592"/>
                <a:gd name="connsiteX23" fmla="*/ 328761 w 771292"/>
                <a:gd name="connsiteY23" fmla="*/ 321016 h 1123592"/>
                <a:gd name="connsiteX24" fmla="*/ 285232 w 771292"/>
                <a:gd name="connsiteY24" fmla="*/ 177284 h 1123592"/>
                <a:gd name="connsiteX25" fmla="*/ 181981 w 771292"/>
                <a:gd name="connsiteY25" fmla="*/ 103941 h 1123592"/>
                <a:gd name="connsiteX26" fmla="*/ 6816 w 771292"/>
                <a:gd name="connsiteY26" fmla="*/ 95083 h 1123592"/>
                <a:gd name="connsiteX27" fmla="*/ 23771 w 771292"/>
                <a:gd name="connsiteY27" fmla="*/ 54316 h 11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1292" h="1123592">
                  <a:moveTo>
                    <a:pt x="180171" y="107942"/>
                  </a:moveTo>
                  <a:cubicBezTo>
                    <a:pt x="223224" y="120419"/>
                    <a:pt x="257419" y="146232"/>
                    <a:pt x="282279" y="179570"/>
                  </a:cubicBezTo>
                  <a:cubicBezTo>
                    <a:pt x="312569" y="220241"/>
                    <a:pt x="326951" y="267771"/>
                    <a:pt x="325046" y="320921"/>
                  </a:cubicBezTo>
                  <a:cubicBezTo>
                    <a:pt x="324951" y="323969"/>
                    <a:pt x="324951" y="325112"/>
                    <a:pt x="325046" y="325873"/>
                  </a:cubicBezTo>
                  <a:cubicBezTo>
                    <a:pt x="311140" y="400740"/>
                    <a:pt x="330762" y="411503"/>
                    <a:pt x="357812" y="426457"/>
                  </a:cubicBezTo>
                  <a:cubicBezTo>
                    <a:pt x="372767" y="434649"/>
                    <a:pt x="389721" y="444079"/>
                    <a:pt x="405056" y="466367"/>
                  </a:cubicBezTo>
                  <a:cubicBezTo>
                    <a:pt x="420392" y="488465"/>
                    <a:pt x="441632" y="502372"/>
                    <a:pt x="468398" y="517136"/>
                  </a:cubicBezTo>
                  <a:cubicBezTo>
                    <a:pt x="643658" y="674107"/>
                    <a:pt x="676995" y="918329"/>
                    <a:pt x="765768" y="1123592"/>
                  </a:cubicBezTo>
                  <a:cubicBezTo>
                    <a:pt x="754624" y="773929"/>
                    <a:pt x="693664" y="324349"/>
                    <a:pt x="412391" y="83367"/>
                  </a:cubicBezTo>
                  <a:cubicBezTo>
                    <a:pt x="375910" y="73366"/>
                    <a:pt x="334762" y="56887"/>
                    <a:pt x="293614" y="38409"/>
                  </a:cubicBezTo>
                  <a:cubicBezTo>
                    <a:pt x="216366" y="7929"/>
                    <a:pt x="138642" y="-19789"/>
                    <a:pt x="60918" y="19073"/>
                  </a:cubicBezTo>
                  <a:cubicBezTo>
                    <a:pt x="27581" y="35742"/>
                    <a:pt x="-22330" y="80129"/>
                    <a:pt x="11007" y="124515"/>
                  </a:cubicBezTo>
                  <a:cubicBezTo>
                    <a:pt x="11007" y="124515"/>
                    <a:pt x="33200" y="135659"/>
                    <a:pt x="41868" y="125277"/>
                  </a:cubicBezTo>
                  <a:cubicBezTo>
                    <a:pt x="71872" y="117467"/>
                    <a:pt x="117973" y="109085"/>
                    <a:pt x="180171" y="107942"/>
                  </a:cubicBezTo>
                  <a:close/>
                  <a:moveTo>
                    <a:pt x="23771" y="54316"/>
                  </a:moveTo>
                  <a:cubicBezTo>
                    <a:pt x="99875" y="-19694"/>
                    <a:pt x="210842" y="-3025"/>
                    <a:pt x="292185" y="42029"/>
                  </a:cubicBezTo>
                  <a:cubicBezTo>
                    <a:pt x="333524" y="60602"/>
                    <a:pt x="374767" y="76985"/>
                    <a:pt x="411438" y="87082"/>
                  </a:cubicBezTo>
                  <a:cubicBezTo>
                    <a:pt x="693664" y="318825"/>
                    <a:pt x="738050" y="768405"/>
                    <a:pt x="771293" y="1118068"/>
                  </a:cubicBezTo>
                  <a:cubicBezTo>
                    <a:pt x="665851" y="890515"/>
                    <a:pt x="621464" y="624101"/>
                    <a:pt x="408200" y="464177"/>
                  </a:cubicBezTo>
                  <a:cubicBezTo>
                    <a:pt x="392293" y="441126"/>
                    <a:pt x="374957" y="431601"/>
                    <a:pt x="359622" y="423124"/>
                  </a:cubicBezTo>
                  <a:cubicBezTo>
                    <a:pt x="332857" y="408360"/>
                    <a:pt x="315236" y="398645"/>
                    <a:pt x="328761" y="326064"/>
                  </a:cubicBezTo>
                  <a:lnTo>
                    <a:pt x="328952" y="325207"/>
                  </a:lnTo>
                  <a:lnTo>
                    <a:pt x="328666" y="324921"/>
                  </a:lnTo>
                  <a:cubicBezTo>
                    <a:pt x="328666" y="324254"/>
                    <a:pt x="328666" y="322540"/>
                    <a:pt x="328761" y="321016"/>
                  </a:cubicBezTo>
                  <a:cubicBezTo>
                    <a:pt x="330666" y="267009"/>
                    <a:pt x="315998" y="218622"/>
                    <a:pt x="285232" y="177284"/>
                  </a:cubicBezTo>
                  <a:cubicBezTo>
                    <a:pt x="260086" y="143470"/>
                    <a:pt x="225510" y="116990"/>
                    <a:pt x="181981" y="103941"/>
                  </a:cubicBezTo>
                  <a:cubicBezTo>
                    <a:pt x="127498" y="91368"/>
                    <a:pt x="38725" y="146804"/>
                    <a:pt x="6816" y="95083"/>
                  </a:cubicBezTo>
                  <a:cubicBezTo>
                    <a:pt x="8245" y="83081"/>
                    <a:pt x="14246" y="68222"/>
                    <a:pt x="23771" y="5431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3D911C4-9CFD-410D-8F4F-D8D0298C22C6}"/>
                </a:ext>
              </a:extLst>
            </p:cNvPr>
            <p:cNvSpPr/>
            <p:nvPr/>
          </p:nvSpPr>
          <p:spPr>
            <a:xfrm>
              <a:off x="12202476" y="4518323"/>
              <a:ext cx="605797" cy="934999"/>
            </a:xfrm>
            <a:custGeom>
              <a:avLst/>
              <a:gdLst>
                <a:gd name="connsiteX0" fmla="*/ 119928 w 605797"/>
                <a:gd name="connsiteY0" fmla="*/ 110325 h 934999"/>
                <a:gd name="connsiteX1" fmla="*/ 200509 w 605797"/>
                <a:gd name="connsiteY1" fmla="*/ 178429 h 934999"/>
                <a:gd name="connsiteX2" fmla="*/ 238705 w 605797"/>
                <a:gd name="connsiteY2" fmla="*/ 287014 h 934999"/>
                <a:gd name="connsiteX3" fmla="*/ 239752 w 605797"/>
                <a:gd name="connsiteY3" fmla="*/ 295777 h 934999"/>
                <a:gd name="connsiteX4" fmla="*/ 271090 w 605797"/>
                <a:gd name="connsiteY4" fmla="*/ 380359 h 934999"/>
                <a:gd name="connsiteX5" fmla="*/ 305475 w 605797"/>
                <a:gd name="connsiteY5" fmla="*/ 411601 h 934999"/>
                <a:gd name="connsiteX6" fmla="*/ 605798 w 605797"/>
                <a:gd name="connsiteY6" fmla="*/ 935000 h 934999"/>
                <a:gd name="connsiteX7" fmla="*/ 318238 w 605797"/>
                <a:gd name="connsiteY7" fmla="*/ 107087 h 934999"/>
                <a:gd name="connsiteX8" fmla="*/ 128119 w 605797"/>
                <a:gd name="connsiteY8" fmla="*/ 22410 h 934999"/>
                <a:gd name="connsiteX9" fmla="*/ 580 w 605797"/>
                <a:gd name="connsiteY9" fmla="*/ 33363 h 934999"/>
                <a:gd name="connsiteX10" fmla="*/ 119928 w 605797"/>
                <a:gd name="connsiteY10" fmla="*/ 110325 h 934999"/>
                <a:gd name="connsiteX11" fmla="*/ 4771 w 605797"/>
                <a:gd name="connsiteY11" fmla="*/ 31554 h 934999"/>
                <a:gd name="connsiteX12" fmla="*/ 126500 w 605797"/>
                <a:gd name="connsiteY12" fmla="*/ 25839 h 934999"/>
                <a:gd name="connsiteX13" fmla="*/ 317191 w 605797"/>
                <a:gd name="connsiteY13" fmla="*/ 110516 h 934999"/>
                <a:gd name="connsiteX14" fmla="*/ 600178 w 605797"/>
                <a:gd name="connsiteY14" fmla="*/ 918331 h 934999"/>
                <a:gd name="connsiteX15" fmla="*/ 308618 w 605797"/>
                <a:gd name="connsiteY15" fmla="*/ 410172 h 934999"/>
                <a:gd name="connsiteX16" fmla="*/ 272994 w 605797"/>
                <a:gd name="connsiteY16" fmla="*/ 377121 h 934999"/>
                <a:gd name="connsiteX17" fmla="*/ 243562 w 605797"/>
                <a:gd name="connsiteY17" fmla="*/ 295587 h 934999"/>
                <a:gd name="connsiteX18" fmla="*/ 243562 w 605797"/>
                <a:gd name="connsiteY18" fmla="*/ 294825 h 934999"/>
                <a:gd name="connsiteX19" fmla="*/ 243181 w 605797"/>
                <a:gd name="connsiteY19" fmla="*/ 294348 h 934999"/>
                <a:gd name="connsiteX20" fmla="*/ 242419 w 605797"/>
                <a:gd name="connsiteY20" fmla="*/ 286824 h 934999"/>
                <a:gd name="connsiteX21" fmla="*/ 203462 w 605797"/>
                <a:gd name="connsiteY21" fmla="*/ 176143 h 934999"/>
                <a:gd name="connsiteX22" fmla="*/ 121738 w 605797"/>
                <a:gd name="connsiteY22" fmla="*/ 106896 h 934999"/>
                <a:gd name="connsiteX23" fmla="*/ 4771 w 605797"/>
                <a:gd name="connsiteY23" fmla="*/ 31554 h 9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797" h="934999">
                  <a:moveTo>
                    <a:pt x="119928" y="110325"/>
                  </a:moveTo>
                  <a:cubicBezTo>
                    <a:pt x="152503" y="127947"/>
                    <a:pt x="178888" y="150330"/>
                    <a:pt x="200509" y="178429"/>
                  </a:cubicBezTo>
                  <a:cubicBezTo>
                    <a:pt x="234799" y="222911"/>
                    <a:pt x="237561" y="267869"/>
                    <a:pt x="238705" y="287014"/>
                  </a:cubicBezTo>
                  <a:cubicBezTo>
                    <a:pt x="238990" y="292062"/>
                    <a:pt x="239181" y="294444"/>
                    <a:pt x="239752" y="295777"/>
                  </a:cubicBezTo>
                  <a:cubicBezTo>
                    <a:pt x="232799" y="356832"/>
                    <a:pt x="249753" y="367215"/>
                    <a:pt x="271090" y="380359"/>
                  </a:cubicBezTo>
                  <a:cubicBezTo>
                    <a:pt x="282139" y="387122"/>
                    <a:pt x="294711" y="394837"/>
                    <a:pt x="305475" y="411601"/>
                  </a:cubicBezTo>
                  <a:cubicBezTo>
                    <a:pt x="461494" y="552000"/>
                    <a:pt x="539218" y="746310"/>
                    <a:pt x="605798" y="935000"/>
                  </a:cubicBezTo>
                  <a:cubicBezTo>
                    <a:pt x="583605" y="651917"/>
                    <a:pt x="533599" y="307874"/>
                    <a:pt x="318238" y="107087"/>
                  </a:cubicBezTo>
                  <a:cubicBezTo>
                    <a:pt x="259755" y="86799"/>
                    <a:pt x="186793" y="50985"/>
                    <a:pt x="128119" y="22410"/>
                  </a:cubicBezTo>
                  <a:cubicBezTo>
                    <a:pt x="89638" y="8122"/>
                    <a:pt x="17439" y="-25120"/>
                    <a:pt x="580" y="33363"/>
                  </a:cubicBezTo>
                  <a:cubicBezTo>
                    <a:pt x="-4659" y="58795"/>
                    <a:pt x="24868" y="84703"/>
                    <a:pt x="119928" y="110325"/>
                  </a:cubicBezTo>
                  <a:close/>
                  <a:moveTo>
                    <a:pt x="4771" y="31554"/>
                  </a:moveTo>
                  <a:cubicBezTo>
                    <a:pt x="28583" y="-19596"/>
                    <a:pt x="89638" y="24791"/>
                    <a:pt x="126500" y="25839"/>
                  </a:cubicBezTo>
                  <a:cubicBezTo>
                    <a:pt x="185269" y="54509"/>
                    <a:pt x="258421" y="90323"/>
                    <a:pt x="317191" y="110516"/>
                  </a:cubicBezTo>
                  <a:cubicBezTo>
                    <a:pt x="522454" y="307779"/>
                    <a:pt x="583510" y="640773"/>
                    <a:pt x="600178" y="918331"/>
                  </a:cubicBezTo>
                  <a:cubicBezTo>
                    <a:pt x="544648" y="724116"/>
                    <a:pt x="450350" y="552000"/>
                    <a:pt x="308618" y="410172"/>
                  </a:cubicBezTo>
                  <a:cubicBezTo>
                    <a:pt x="297378" y="392075"/>
                    <a:pt x="284425" y="384074"/>
                    <a:pt x="272994" y="377121"/>
                  </a:cubicBezTo>
                  <a:cubicBezTo>
                    <a:pt x="252706" y="364643"/>
                    <a:pt x="236704" y="354832"/>
                    <a:pt x="243562" y="295587"/>
                  </a:cubicBezTo>
                  <a:lnTo>
                    <a:pt x="243562" y="294825"/>
                  </a:lnTo>
                  <a:lnTo>
                    <a:pt x="243181" y="294348"/>
                  </a:lnTo>
                  <a:cubicBezTo>
                    <a:pt x="242896" y="293682"/>
                    <a:pt x="242610" y="289681"/>
                    <a:pt x="242419" y="286824"/>
                  </a:cubicBezTo>
                  <a:cubicBezTo>
                    <a:pt x="241181" y="267297"/>
                    <a:pt x="238419" y="221578"/>
                    <a:pt x="203462" y="176143"/>
                  </a:cubicBezTo>
                  <a:cubicBezTo>
                    <a:pt x="181459" y="147568"/>
                    <a:pt x="154789" y="124803"/>
                    <a:pt x="121738" y="106896"/>
                  </a:cubicBezTo>
                  <a:cubicBezTo>
                    <a:pt x="28869" y="80322"/>
                    <a:pt x="-183" y="55271"/>
                    <a:pt x="4771" y="315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BBC4D20-9405-421C-B2DA-F51C06F89AF2}"/>
                </a:ext>
              </a:extLst>
            </p:cNvPr>
            <p:cNvSpPr/>
            <p:nvPr/>
          </p:nvSpPr>
          <p:spPr>
            <a:xfrm>
              <a:off x="12309633" y="4563330"/>
              <a:ext cx="454158" cy="684634"/>
            </a:xfrm>
            <a:custGeom>
              <a:avLst/>
              <a:gdLst>
                <a:gd name="connsiteX0" fmla="*/ 71825 w 454158"/>
                <a:gd name="connsiteY0" fmla="*/ 88941 h 684634"/>
                <a:gd name="connsiteX1" fmla="*/ 132881 w 454158"/>
                <a:gd name="connsiteY1" fmla="*/ 143424 h 684634"/>
                <a:gd name="connsiteX2" fmla="*/ 165647 w 454158"/>
                <a:gd name="connsiteY2" fmla="*/ 220291 h 684634"/>
                <a:gd name="connsiteX3" fmla="*/ 168504 w 454158"/>
                <a:gd name="connsiteY3" fmla="*/ 231720 h 684634"/>
                <a:gd name="connsiteX4" fmla="*/ 197936 w 454158"/>
                <a:gd name="connsiteY4" fmla="*/ 301158 h 684634"/>
                <a:gd name="connsiteX5" fmla="*/ 454159 w 454158"/>
                <a:gd name="connsiteY5" fmla="*/ 684634 h 684634"/>
                <a:gd name="connsiteX6" fmla="*/ 238037 w 454158"/>
                <a:gd name="connsiteY6" fmla="*/ 101895 h 684634"/>
                <a:gd name="connsiteX7" fmla="*/ 106782 w 454158"/>
                <a:gd name="connsiteY7" fmla="*/ 32743 h 684634"/>
                <a:gd name="connsiteX8" fmla="*/ 105925 w 454158"/>
                <a:gd name="connsiteY8" fmla="*/ 32362 h 684634"/>
                <a:gd name="connsiteX9" fmla="*/ 26201 w 454158"/>
                <a:gd name="connsiteY9" fmla="*/ 73 h 684634"/>
                <a:gd name="connsiteX10" fmla="*/ 388 w 454158"/>
                <a:gd name="connsiteY10" fmla="*/ 16741 h 684634"/>
                <a:gd name="connsiteX11" fmla="*/ 71825 w 454158"/>
                <a:gd name="connsiteY11" fmla="*/ 88941 h 684634"/>
                <a:gd name="connsiteX12" fmla="*/ 4293 w 454158"/>
                <a:gd name="connsiteY12" fmla="*/ 17122 h 684634"/>
                <a:gd name="connsiteX13" fmla="*/ 26677 w 454158"/>
                <a:gd name="connsiteY13" fmla="*/ 3692 h 684634"/>
                <a:gd name="connsiteX14" fmla="*/ 105163 w 454158"/>
                <a:gd name="connsiteY14" fmla="*/ 36077 h 684634"/>
                <a:gd name="connsiteX15" fmla="*/ 236989 w 454158"/>
                <a:gd name="connsiteY15" fmla="*/ 105038 h 684634"/>
                <a:gd name="connsiteX16" fmla="*/ 448539 w 454158"/>
                <a:gd name="connsiteY16" fmla="*/ 673490 h 684634"/>
                <a:gd name="connsiteX17" fmla="*/ 200127 w 454158"/>
                <a:gd name="connsiteY17" fmla="*/ 298205 h 684634"/>
                <a:gd name="connsiteX18" fmla="*/ 172219 w 454158"/>
                <a:gd name="connsiteY18" fmla="*/ 231054 h 684634"/>
                <a:gd name="connsiteX19" fmla="*/ 172219 w 454158"/>
                <a:gd name="connsiteY19" fmla="*/ 230387 h 684634"/>
                <a:gd name="connsiteX20" fmla="*/ 171838 w 454158"/>
                <a:gd name="connsiteY20" fmla="*/ 229911 h 684634"/>
                <a:gd name="connsiteX21" fmla="*/ 169361 w 454158"/>
                <a:gd name="connsiteY21" fmla="*/ 219624 h 684634"/>
                <a:gd name="connsiteX22" fmla="*/ 135833 w 454158"/>
                <a:gd name="connsiteY22" fmla="*/ 141042 h 684634"/>
                <a:gd name="connsiteX23" fmla="*/ 73826 w 454158"/>
                <a:gd name="connsiteY23" fmla="*/ 85702 h 684634"/>
                <a:gd name="connsiteX24" fmla="*/ 4293 w 454158"/>
                <a:gd name="connsiteY24" fmla="*/ 17122 h 68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4158" h="684634">
                  <a:moveTo>
                    <a:pt x="71825" y="88941"/>
                  </a:moveTo>
                  <a:cubicBezTo>
                    <a:pt x="94590" y="102942"/>
                    <a:pt x="114593" y="120850"/>
                    <a:pt x="132881" y="143424"/>
                  </a:cubicBezTo>
                  <a:cubicBezTo>
                    <a:pt x="157265" y="173427"/>
                    <a:pt x="162694" y="203908"/>
                    <a:pt x="165647" y="220291"/>
                  </a:cubicBezTo>
                  <a:cubicBezTo>
                    <a:pt x="166694" y="226101"/>
                    <a:pt x="167361" y="229720"/>
                    <a:pt x="168504" y="231720"/>
                  </a:cubicBezTo>
                  <a:cubicBezTo>
                    <a:pt x="168695" y="279155"/>
                    <a:pt x="182887" y="289633"/>
                    <a:pt x="197936" y="301158"/>
                  </a:cubicBezTo>
                  <a:cubicBezTo>
                    <a:pt x="293186" y="423840"/>
                    <a:pt x="393104" y="545950"/>
                    <a:pt x="454159" y="684634"/>
                  </a:cubicBezTo>
                  <a:cubicBezTo>
                    <a:pt x="431966" y="479275"/>
                    <a:pt x="376435" y="257248"/>
                    <a:pt x="238037" y="101895"/>
                  </a:cubicBezTo>
                  <a:cubicBezTo>
                    <a:pt x="197460" y="77416"/>
                    <a:pt x="147168" y="52555"/>
                    <a:pt x="106782" y="32743"/>
                  </a:cubicBezTo>
                  <a:lnTo>
                    <a:pt x="105925" y="32362"/>
                  </a:lnTo>
                  <a:cubicBezTo>
                    <a:pt x="67825" y="13598"/>
                    <a:pt x="37631" y="-1166"/>
                    <a:pt x="26201" y="73"/>
                  </a:cubicBezTo>
                  <a:cubicBezTo>
                    <a:pt x="11627" y="1977"/>
                    <a:pt x="2388" y="8074"/>
                    <a:pt x="388" y="16741"/>
                  </a:cubicBezTo>
                  <a:cubicBezTo>
                    <a:pt x="-3517" y="33982"/>
                    <a:pt x="22200" y="58461"/>
                    <a:pt x="71825" y="88941"/>
                  </a:cubicBezTo>
                  <a:close/>
                  <a:moveTo>
                    <a:pt x="4293" y="17122"/>
                  </a:moveTo>
                  <a:cubicBezTo>
                    <a:pt x="4674" y="7502"/>
                    <a:pt x="15723" y="1977"/>
                    <a:pt x="26677" y="3692"/>
                  </a:cubicBezTo>
                  <a:cubicBezTo>
                    <a:pt x="37154" y="2644"/>
                    <a:pt x="68682" y="18075"/>
                    <a:pt x="105163" y="36077"/>
                  </a:cubicBezTo>
                  <a:cubicBezTo>
                    <a:pt x="145644" y="55984"/>
                    <a:pt x="196031" y="80844"/>
                    <a:pt x="236989" y="105038"/>
                  </a:cubicBezTo>
                  <a:cubicBezTo>
                    <a:pt x="376435" y="262772"/>
                    <a:pt x="426346" y="473751"/>
                    <a:pt x="448539" y="673490"/>
                  </a:cubicBezTo>
                  <a:cubicBezTo>
                    <a:pt x="393008" y="529186"/>
                    <a:pt x="287566" y="418220"/>
                    <a:pt x="200127" y="298205"/>
                  </a:cubicBezTo>
                  <a:cubicBezTo>
                    <a:pt x="185173" y="286489"/>
                    <a:pt x="172314" y="277059"/>
                    <a:pt x="172219" y="231054"/>
                  </a:cubicBezTo>
                  <a:lnTo>
                    <a:pt x="172219" y="230387"/>
                  </a:lnTo>
                  <a:lnTo>
                    <a:pt x="171838" y="229911"/>
                  </a:lnTo>
                  <a:cubicBezTo>
                    <a:pt x="170981" y="228863"/>
                    <a:pt x="170219" y="224386"/>
                    <a:pt x="169361" y="219624"/>
                  </a:cubicBezTo>
                  <a:cubicBezTo>
                    <a:pt x="166313" y="202955"/>
                    <a:pt x="160789" y="171808"/>
                    <a:pt x="135833" y="141042"/>
                  </a:cubicBezTo>
                  <a:cubicBezTo>
                    <a:pt x="117260" y="118087"/>
                    <a:pt x="96876" y="99990"/>
                    <a:pt x="73826" y="85702"/>
                  </a:cubicBezTo>
                  <a:cubicBezTo>
                    <a:pt x="8675" y="46459"/>
                    <a:pt x="2198" y="26171"/>
                    <a:pt x="4293" y="1712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9F3CFBB-4C79-4652-861C-16561AAE17C8}"/>
                </a:ext>
              </a:extLst>
            </p:cNvPr>
            <p:cNvSpPr/>
            <p:nvPr/>
          </p:nvSpPr>
          <p:spPr>
            <a:xfrm>
              <a:off x="12407645" y="4624717"/>
              <a:ext cx="306331" cy="445605"/>
            </a:xfrm>
            <a:custGeom>
              <a:avLst/>
              <a:gdLst>
                <a:gd name="connsiteX0" fmla="*/ 32583 w 306331"/>
                <a:gd name="connsiteY0" fmla="*/ 51651 h 445605"/>
                <a:gd name="connsiteX1" fmla="*/ 74493 w 306331"/>
                <a:gd name="connsiteY1" fmla="*/ 92037 h 445605"/>
                <a:gd name="connsiteX2" fmla="*/ 101068 w 306331"/>
                <a:gd name="connsiteY2" fmla="*/ 139186 h 445605"/>
                <a:gd name="connsiteX3" fmla="*/ 306331 w 306331"/>
                <a:gd name="connsiteY3" fmla="*/ 445605 h 445605"/>
                <a:gd name="connsiteX4" fmla="*/ 72969 w 306331"/>
                <a:gd name="connsiteY4" fmla="*/ 19362 h 445605"/>
                <a:gd name="connsiteX5" fmla="*/ 35345 w 306331"/>
                <a:gd name="connsiteY5" fmla="*/ 3169 h 445605"/>
                <a:gd name="connsiteX6" fmla="*/ 1150 w 306331"/>
                <a:gd name="connsiteY6" fmla="*/ 6598 h 445605"/>
                <a:gd name="connsiteX7" fmla="*/ 32583 w 306331"/>
                <a:gd name="connsiteY7" fmla="*/ 51651 h 445605"/>
                <a:gd name="connsiteX8" fmla="*/ 4484 w 306331"/>
                <a:gd name="connsiteY8" fmla="*/ 8408 h 445605"/>
                <a:gd name="connsiteX9" fmla="*/ 16390 w 306331"/>
                <a:gd name="connsiteY9" fmla="*/ 3836 h 445605"/>
                <a:gd name="connsiteX10" fmla="*/ 34202 w 306331"/>
                <a:gd name="connsiteY10" fmla="*/ 6884 h 445605"/>
                <a:gd name="connsiteX11" fmla="*/ 71350 w 306331"/>
                <a:gd name="connsiteY11" fmla="*/ 22981 h 445605"/>
                <a:gd name="connsiteX12" fmla="*/ 300712 w 306331"/>
                <a:gd name="connsiteY12" fmla="*/ 434556 h 445605"/>
                <a:gd name="connsiteX13" fmla="*/ 77255 w 306331"/>
                <a:gd name="connsiteY13" fmla="*/ 89561 h 445605"/>
                <a:gd name="connsiteX14" fmla="*/ 34774 w 306331"/>
                <a:gd name="connsiteY14" fmla="*/ 48603 h 445605"/>
                <a:gd name="connsiteX15" fmla="*/ 4484 w 306331"/>
                <a:gd name="connsiteY15" fmla="*/ 8408 h 44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331" h="445605">
                  <a:moveTo>
                    <a:pt x="32583" y="51651"/>
                  </a:moveTo>
                  <a:cubicBezTo>
                    <a:pt x="45728" y="61748"/>
                    <a:pt x="59063" y="74606"/>
                    <a:pt x="74493" y="92037"/>
                  </a:cubicBezTo>
                  <a:cubicBezTo>
                    <a:pt x="89923" y="109468"/>
                    <a:pt x="96591" y="127184"/>
                    <a:pt x="101068" y="139186"/>
                  </a:cubicBezTo>
                  <a:cubicBezTo>
                    <a:pt x="139834" y="256915"/>
                    <a:pt x="217558" y="356832"/>
                    <a:pt x="306331" y="445605"/>
                  </a:cubicBezTo>
                  <a:cubicBezTo>
                    <a:pt x="278614" y="284633"/>
                    <a:pt x="228607" y="101467"/>
                    <a:pt x="72969" y="19362"/>
                  </a:cubicBezTo>
                  <a:cubicBezTo>
                    <a:pt x="56014" y="11551"/>
                    <a:pt x="42584" y="5360"/>
                    <a:pt x="35345" y="3169"/>
                  </a:cubicBezTo>
                  <a:cubicBezTo>
                    <a:pt x="18010" y="-2070"/>
                    <a:pt x="4961" y="-736"/>
                    <a:pt x="1150" y="6598"/>
                  </a:cubicBezTo>
                  <a:cubicBezTo>
                    <a:pt x="-3803" y="16218"/>
                    <a:pt x="7342" y="32220"/>
                    <a:pt x="32583" y="51651"/>
                  </a:cubicBezTo>
                  <a:close/>
                  <a:moveTo>
                    <a:pt x="4484" y="8408"/>
                  </a:moveTo>
                  <a:cubicBezTo>
                    <a:pt x="6008" y="5455"/>
                    <a:pt x="10199" y="3836"/>
                    <a:pt x="16390" y="3836"/>
                  </a:cubicBezTo>
                  <a:cubicBezTo>
                    <a:pt x="21344" y="3836"/>
                    <a:pt x="27535" y="4883"/>
                    <a:pt x="34202" y="6884"/>
                  </a:cubicBezTo>
                  <a:cubicBezTo>
                    <a:pt x="41155" y="8979"/>
                    <a:pt x="54490" y="15171"/>
                    <a:pt x="71350" y="22981"/>
                  </a:cubicBezTo>
                  <a:cubicBezTo>
                    <a:pt x="222988" y="96038"/>
                    <a:pt x="272994" y="279204"/>
                    <a:pt x="300712" y="434556"/>
                  </a:cubicBezTo>
                  <a:cubicBezTo>
                    <a:pt x="195270" y="345783"/>
                    <a:pt x="134215" y="218148"/>
                    <a:pt x="77255" y="89561"/>
                  </a:cubicBezTo>
                  <a:cubicBezTo>
                    <a:pt x="61634" y="71940"/>
                    <a:pt x="48109" y="58890"/>
                    <a:pt x="34774" y="48603"/>
                  </a:cubicBezTo>
                  <a:cubicBezTo>
                    <a:pt x="12295" y="31268"/>
                    <a:pt x="674" y="15837"/>
                    <a:pt x="4484" y="840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9949908-FF58-401D-8FCD-88A7C040A7F7}"/>
                </a:ext>
              </a:extLst>
            </p:cNvPr>
            <p:cNvSpPr/>
            <p:nvPr/>
          </p:nvSpPr>
          <p:spPr>
            <a:xfrm>
              <a:off x="12496505" y="4681893"/>
              <a:ext cx="178514" cy="294131"/>
            </a:xfrm>
            <a:custGeom>
              <a:avLst/>
              <a:gdLst>
                <a:gd name="connsiteX0" fmla="*/ 76311 w 178514"/>
                <a:gd name="connsiteY0" fmla="*/ 147923 h 294131"/>
                <a:gd name="connsiteX1" fmla="*/ 178514 w 178514"/>
                <a:gd name="connsiteY1" fmla="*/ 294132 h 294131"/>
                <a:gd name="connsiteX2" fmla="*/ 873 w 178514"/>
                <a:gd name="connsiteY2" fmla="*/ 0 h 294131"/>
                <a:gd name="connsiteX3" fmla="*/ 25352 w 178514"/>
                <a:gd name="connsiteY3" fmla="*/ 52864 h 294131"/>
                <a:gd name="connsiteX4" fmla="*/ 76311 w 178514"/>
                <a:gd name="connsiteY4" fmla="*/ 147923 h 294131"/>
                <a:gd name="connsiteX5" fmla="*/ 145844 w 178514"/>
                <a:gd name="connsiteY5" fmla="*/ 262985 h 294131"/>
                <a:gd name="connsiteX6" fmla="*/ 167561 w 178514"/>
                <a:gd name="connsiteY6" fmla="*/ 286893 h 294131"/>
                <a:gd name="connsiteX7" fmla="*/ 145844 w 178514"/>
                <a:gd name="connsiteY7" fmla="*/ 262985 h 294131"/>
                <a:gd name="connsiteX8" fmla="*/ 3445 w 178514"/>
                <a:gd name="connsiteY8" fmla="*/ 3619 h 294131"/>
                <a:gd name="connsiteX9" fmla="*/ 172990 w 178514"/>
                <a:gd name="connsiteY9" fmla="*/ 283083 h 294131"/>
                <a:gd name="connsiteX10" fmla="*/ 27924 w 178514"/>
                <a:gd name="connsiteY10" fmla="*/ 50101 h 294131"/>
                <a:gd name="connsiteX11" fmla="*/ 3445 w 178514"/>
                <a:gd name="connsiteY11" fmla="*/ 3619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14" h="294131">
                  <a:moveTo>
                    <a:pt x="76311" y="147923"/>
                  </a:moveTo>
                  <a:cubicBezTo>
                    <a:pt x="100886" y="205264"/>
                    <a:pt x="123079" y="266319"/>
                    <a:pt x="178514" y="294132"/>
                  </a:cubicBezTo>
                  <a:cubicBezTo>
                    <a:pt x="156321" y="188690"/>
                    <a:pt x="111935" y="44386"/>
                    <a:pt x="873" y="0"/>
                  </a:cubicBezTo>
                  <a:cubicBezTo>
                    <a:pt x="-4652" y="22193"/>
                    <a:pt x="17542" y="33338"/>
                    <a:pt x="25352" y="52864"/>
                  </a:cubicBezTo>
                  <a:cubicBezTo>
                    <a:pt x="74215" y="118967"/>
                    <a:pt x="76311" y="147542"/>
                    <a:pt x="76311" y="147923"/>
                  </a:cubicBezTo>
                  <a:close/>
                  <a:moveTo>
                    <a:pt x="145844" y="262985"/>
                  </a:moveTo>
                  <a:cubicBezTo>
                    <a:pt x="154321" y="274130"/>
                    <a:pt x="161941" y="282892"/>
                    <a:pt x="167561" y="286893"/>
                  </a:cubicBezTo>
                  <a:cubicBezTo>
                    <a:pt x="161941" y="282892"/>
                    <a:pt x="154226" y="274130"/>
                    <a:pt x="145844" y="262985"/>
                  </a:cubicBezTo>
                  <a:close/>
                  <a:moveTo>
                    <a:pt x="3445" y="3619"/>
                  </a:moveTo>
                  <a:cubicBezTo>
                    <a:pt x="106410" y="38862"/>
                    <a:pt x="156321" y="177641"/>
                    <a:pt x="172990" y="283083"/>
                  </a:cubicBezTo>
                  <a:cubicBezTo>
                    <a:pt x="89741" y="233172"/>
                    <a:pt x="84217" y="122110"/>
                    <a:pt x="27924" y="50101"/>
                  </a:cubicBezTo>
                  <a:cubicBezTo>
                    <a:pt x="8398" y="24479"/>
                    <a:pt x="-937" y="9525"/>
                    <a:pt x="3445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3ED667E-55E3-499A-9E7E-3517E8D974E6}"/>
                </a:ext>
              </a:extLst>
            </p:cNvPr>
            <p:cNvSpPr/>
            <p:nvPr/>
          </p:nvSpPr>
          <p:spPr>
            <a:xfrm>
              <a:off x="10126415" y="2466664"/>
              <a:ext cx="495953" cy="433673"/>
            </a:xfrm>
            <a:custGeom>
              <a:avLst/>
              <a:gdLst>
                <a:gd name="connsiteX0" fmla="*/ 355092 w 495953"/>
                <a:gd name="connsiteY0" fmla="*/ 414719 h 433673"/>
                <a:gd name="connsiteX1" fmla="*/ 391192 w 495953"/>
                <a:gd name="connsiteY1" fmla="*/ 423005 h 433673"/>
                <a:gd name="connsiteX2" fmla="*/ 483680 w 495953"/>
                <a:gd name="connsiteY2" fmla="*/ 419100 h 433673"/>
                <a:gd name="connsiteX3" fmla="*/ 487013 w 495953"/>
                <a:gd name="connsiteY3" fmla="*/ 309182 h 433673"/>
                <a:gd name="connsiteX4" fmla="*/ 471392 w 495953"/>
                <a:gd name="connsiteY4" fmla="*/ 168497 h 433673"/>
                <a:gd name="connsiteX5" fmla="*/ 388620 w 495953"/>
                <a:gd name="connsiteY5" fmla="*/ 25622 h 433673"/>
                <a:gd name="connsiteX6" fmla="*/ 343186 w 495953"/>
                <a:gd name="connsiteY6" fmla="*/ 0 h 433673"/>
                <a:gd name="connsiteX7" fmla="*/ 340423 w 495953"/>
                <a:gd name="connsiteY7" fmla="*/ 2667 h 433673"/>
                <a:gd name="connsiteX8" fmla="*/ 387286 w 495953"/>
                <a:gd name="connsiteY8" fmla="*/ 29147 h 433673"/>
                <a:gd name="connsiteX9" fmla="*/ 467678 w 495953"/>
                <a:gd name="connsiteY9" fmla="*/ 168497 h 433673"/>
                <a:gd name="connsiteX10" fmla="*/ 483298 w 495953"/>
                <a:gd name="connsiteY10" fmla="*/ 309848 h 433673"/>
                <a:gd name="connsiteX11" fmla="*/ 481108 w 495953"/>
                <a:gd name="connsiteY11" fmla="*/ 416338 h 433673"/>
                <a:gd name="connsiteX12" fmla="*/ 392049 w 495953"/>
                <a:gd name="connsiteY12" fmla="*/ 419290 h 433673"/>
                <a:gd name="connsiteX13" fmla="*/ 355949 w 495953"/>
                <a:gd name="connsiteY13" fmla="*/ 411004 h 433673"/>
                <a:gd name="connsiteX14" fmla="*/ 17526 w 495953"/>
                <a:gd name="connsiteY14" fmla="*/ 426815 h 433673"/>
                <a:gd name="connsiteX15" fmla="*/ 1715 w 495953"/>
                <a:gd name="connsiteY15" fmla="*/ 430721 h 433673"/>
                <a:gd name="connsiteX16" fmla="*/ 0 w 495953"/>
                <a:gd name="connsiteY16" fmla="*/ 433673 h 433673"/>
                <a:gd name="connsiteX17" fmla="*/ 18669 w 495953"/>
                <a:gd name="connsiteY17" fmla="*/ 430435 h 433673"/>
                <a:gd name="connsiteX18" fmla="*/ 355092 w 495953"/>
                <a:gd name="connsiteY18" fmla="*/ 414719 h 43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5953" h="433673">
                  <a:moveTo>
                    <a:pt x="355092" y="414719"/>
                  </a:moveTo>
                  <a:cubicBezTo>
                    <a:pt x="366427" y="417290"/>
                    <a:pt x="378428" y="420053"/>
                    <a:pt x="391192" y="423005"/>
                  </a:cubicBezTo>
                  <a:cubicBezTo>
                    <a:pt x="440627" y="434150"/>
                    <a:pt x="469106" y="433007"/>
                    <a:pt x="483680" y="419100"/>
                  </a:cubicBezTo>
                  <a:cubicBezTo>
                    <a:pt x="502730" y="401003"/>
                    <a:pt x="496157" y="362521"/>
                    <a:pt x="487013" y="309182"/>
                  </a:cubicBezTo>
                  <a:cubicBezTo>
                    <a:pt x="480441" y="270605"/>
                    <a:pt x="472154" y="222599"/>
                    <a:pt x="471392" y="168497"/>
                  </a:cubicBezTo>
                  <a:cubicBezTo>
                    <a:pt x="469773" y="56959"/>
                    <a:pt x="428530" y="41053"/>
                    <a:pt x="388620" y="25622"/>
                  </a:cubicBezTo>
                  <a:cubicBezTo>
                    <a:pt x="372809" y="19526"/>
                    <a:pt x="356902" y="12478"/>
                    <a:pt x="343186" y="0"/>
                  </a:cubicBezTo>
                  <a:cubicBezTo>
                    <a:pt x="342233" y="857"/>
                    <a:pt x="341376" y="1715"/>
                    <a:pt x="340423" y="2667"/>
                  </a:cubicBezTo>
                  <a:cubicBezTo>
                    <a:pt x="354616" y="15621"/>
                    <a:pt x="370904" y="22860"/>
                    <a:pt x="387286" y="29147"/>
                  </a:cubicBezTo>
                  <a:cubicBezTo>
                    <a:pt x="427768" y="44768"/>
                    <a:pt x="466058" y="59531"/>
                    <a:pt x="467678" y="168497"/>
                  </a:cubicBezTo>
                  <a:cubicBezTo>
                    <a:pt x="468440" y="222885"/>
                    <a:pt x="476726" y="271082"/>
                    <a:pt x="483298" y="309848"/>
                  </a:cubicBezTo>
                  <a:cubicBezTo>
                    <a:pt x="492252" y="361950"/>
                    <a:pt x="498634" y="399669"/>
                    <a:pt x="481108" y="416338"/>
                  </a:cubicBezTo>
                  <a:cubicBezTo>
                    <a:pt x="467582" y="429196"/>
                    <a:pt x="440055" y="430054"/>
                    <a:pt x="392049" y="419290"/>
                  </a:cubicBezTo>
                  <a:cubicBezTo>
                    <a:pt x="379190" y="416433"/>
                    <a:pt x="367189" y="413671"/>
                    <a:pt x="355949" y="411004"/>
                  </a:cubicBezTo>
                  <a:cubicBezTo>
                    <a:pt x="220599" y="379857"/>
                    <a:pt x="184214" y="371475"/>
                    <a:pt x="17526" y="426815"/>
                  </a:cubicBezTo>
                  <a:cubicBezTo>
                    <a:pt x="12002" y="428625"/>
                    <a:pt x="6858" y="429673"/>
                    <a:pt x="1715" y="430721"/>
                  </a:cubicBezTo>
                  <a:cubicBezTo>
                    <a:pt x="1143" y="431673"/>
                    <a:pt x="571" y="432721"/>
                    <a:pt x="0" y="433673"/>
                  </a:cubicBezTo>
                  <a:cubicBezTo>
                    <a:pt x="6286" y="432625"/>
                    <a:pt x="12192" y="432530"/>
                    <a:pt x="18669" y="430435"/>
                  </a:cubicBezTo>
                  <a:cubicBezTo>
                    <a:pt x="184404" y="375475"/>
                    <a:pt x="220504" y="383762"/>
                    <a:pt x="355092" y="4147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59EEC7D-EAE8-4BC8-A9A0-F0C3CD038D03}"/>
                </a:ext>
              </a:extLst>
            </p:cNvPr>
            <p:cNvSpPr/>
            <p:nvPr/>
          </p:nvSpPr>
          <p:spPr>
            <a:xfrm>
              <a:off x="10156609" y="2477808"/>
              <a:ext cx="402742" cy="370522"/>
            </a:xfrm>
            <a:custGeom>
              <a:avLst/>
              <a:gdLst>
                <a:gd name="connsiteX0" fmla="*/ 241554 w 402742"/>
                <a:gd name="connsiteY0" fmla="*/ 339947 h 370522"/>
                <a:gd name="connsiteX1" fmla="*/ 330422 w 402742"/>
                <a:gd name="connsiteY1" fmla="*/ 344710 h 370522"/>
                <a:gd name="connsiteX2" fmla="*/ 394811 w 402742"/>
                <a:gd name="connsiteY2" fmla="*/ 325850 h 370522"/>
                <a:gd name="connsiteX3" fmla="*/ 388525 w 402742"/>
                <a:gd name="connsiteY3" fmla="*/ 227266 h 370522"/>
                <a:gd name="connsiteX4" fmla="*/ 364998 w 402742"/>
                <a:gd name="connsiteY4" fmla="*/ 114967 h 370522"/>
                <a:gd name="connsiteX5" fmla="*/ 362331 w 402742"/>
                <a:gd name="connsiteY5" fmla="*/ 98584 h 370522"/>
                <a:gd name="connsiteX6" fmla="*/ 360712 w 402742"/>
                <a:gd name="connsiteY6" fmla="*/ 89630 h 370522"/>
                <a:gd name="connsiteX7" fmla="*/ 301371 w 402742"/>
                <a:gd name="connsiteY7" fmla="*/ 0 h 370522"/>
                <a:gd name="connsiteX8" fmla="*/ 298513 w 402742"/>
                <a:gd name="connsiteY8" fmla="*/ 2762 h 370522"/>
                <a:gd name="connsiteX9" fmla="*/ 356902 w 402742"/>
                <a:gd name="connsiteY9" fmla="*/ 90202 h 370522"/>
                <a:gd name="connsiteX10" fmla="*/ 358521 w 402742"/>
                <a:gd name="connsiteY10" fmla="*/ 99250 h 370522"/>
                <a:gd name="connsiteX11" fmla="*/ 361188 w 402742"/>
                <a:gd name="connsiteY11" fmla="*/ 115348 h 370522"/>
                <a:gd name="connsiteX12" fmla="*/ 384810 w 402742"/>
                <a:gd name="connsiteY12" fmla="*/ 228219 h 370522"/>
                <a:gd name="connsiteX13" fmla="*/ 391668 w 402742"/>
                <a:gd name="connsiteY13" fmla="*/ 323469 h 370522"/>
                <a:gd name="connsiteX14" fmla="*/ 330327 w 402742"/>
                <a:gd name="connsiteY14" fmla="*/ 340804 h 370522"/>
                <a:gd name="connsiteX15" fmla="*/ 241744 w 402742"/>
                <a:gd name="connsiteY15" fmla="*/ 336042 h 370522"/>
                <a:gd name="connsiteX16" fmla="*/ 3048 w 402742"/>
                <a:gd name="connsiteY16" fmla="*/ 365760 h 370522"/>
                <a:gd name="connsiteX17" fmla="*/ 0 w 402742"/>
                <a:gd name="connsiteY17" fmla="*/ 370522 h 370522"/>
                <a:gd name="connsiteX18" fmla="*/ 1905 w 402742"/>
                <a:gd name="connsiteY18" fmla="*/ 370141 h 370522"/>
                <a:gd name="connsiteX19" fmla="*/ 241554 w 402742"/>
                <a:gd name="connsiteY19" fmla="*/ 339947 h 37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2742" h="370522">
                  <a:moveTo>
                    <a:pt x="241554" y="339947"/>
                  </a:moveTo>
                  <a:cubicBezTo>
                    <a:pt x="268700" y="342138"/>
                    <a:pt x="296799" y="344424"/>
                    <a:pt x="330422" y="344710"/>
                  </a:cubicBezTo>
                  <a:cubicBezTo>
                    <a:pt x="364236" y="345091"/>
                    <a:pt x="384620" y="338995"/>
                    <a:pt x="394811" y="325850"/>
                  </a:cubicBezTo>
                  <a:cubicBezTo>
                    <a:pt x="409956" y="306324"/>
                    <a:pt x="400907" y="273177"/>
                    <a:pt x="388525" y="227266"/>
                  </a:cubicBezTo>
                  <a:cubicBezTo>
                    <a:pt x="380143" y="196310"/>
                    <a:pt x="369760" y="157829"/>
                    <a:pt x="364998" y="114967"/>
                  </a:cubicBezTo>
                  <a:cubicBezTo>
                    <a:pt x="364331" y="109156"/>
                    <a:pt x="363283" y="103822"/>
                    <a:pt x="362331" y="98584"/>
                  </a:cubicBezTo>
                  <a:cubicBezTo>
                    <a:pt x="361760" y="95440"/>
                    <a:pt x="361188" y="92583"/>
                    <a:pt x="360712" y="89630"/>
                  </a:cubicBezTo>
                  <a:cubicBezTo>
                    <a:pt x="351758" y="33338"/>
                    <a:pt x="328041" y="14859"/>
                    <a:pt x="301371" y="0"/>
                  </a:cubicBezTo>
                  <a:cubicBezTo>
                    <a:pt x="300419" y="857"/>
                    <a:pt x="299466" y="1810"/>
                    <a:pt x="298513" y="2762"/>
                  </a:cubicBezTo>
                  <a:cubicBezTo>
                    <a:pt x="324707" y="17335"/>
                    <a:pt x="348139" y="35052"/>
                    <a:pt x="356902" y="90202"/>
                  </a:cubicBezTo>
                  <a:cubicBezTo>
                    <a:pt x="357378" y="93154"/>
                    <a:pt x="357950" y="96202"/>
                    <a:pt x="358521" y="99250"/>
                  </a:cubicBezTo>
                  <a:cubicBezTo>
                    <a:pt x="359569" y="104394"/>
                    <a:pt x="360521" y="109728"/>
                    <a:pt x="361188" y="115348"/>
                  </a:cubicBezTo>
                  <a:cubicBezTo>
                    <a:pt x="365950" y="158496"/>
                    <a:pt x="376428" y="197168"/>
                    <a:pt x="384810" y="228219"/>
                  </a:cubicBezTo>
                  <a:cubicBezTo>
                    <a:pt x="396907" y="273082"/>
                    <a:pt x="405670" y="305467"/>
                    <a:pt x="391668" y="323469"/>
                  </a:cubicBezTo>
                  <a:cubicBezTo>
                    <a:pt x="382333" y="335566"/>
                    <a:pt x="362902" y="340995"/>
                    <a:pt x="330327" y="340804"/>
                  </a:cubicBezTo>
                  <a:cubicBezTo>
                    <a:pt x="296799" y="340519"/>
                    <a:pt x="268796" y="338233"/>
                    <a:pt x="241744" y="336042"/>
                  </a:cubicBezTo>
                  <a:cubicBezTo>
                    <a:pt x="168592" y="330137"/>
                    <a:pt x="110585" y="325469"/>
                    <a:pt x="3048" y="365760"/>
                  </a:cubicBezTo>
                  <a:cubicBezTo>
                    <a:pt x="2000" y="367379"/>
                    <a:pt x="953" y="368903"/>
                    <a:pt x="0" y="370522"/>
                  </a:cubicBezTo>
                  <a:cubicBezTo>
                    <a:pt x="667" y="370332"/>
                    <a:pt x="1238" y="370427"/>
                    <a:pt x="1905" y="370141"/>
                  </a:cubicBezTo>
                  <a:cubicBezTo>
                    <a:pt x="110395" y="329279"/>
                    <a:pt x="168307" y="334042"/>
                    <a:pt x="241554" y="33994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84F74DA-CE21-476C-B78A-E95AB6044F95}"/>
                </a:ext>
              </a:extLst>
            </p:cNvPr>
            <p:cNvSpPr/>
            <p:nvPr/>
          </p:nvSpPr>
          <p:spPr>
            <a:xfrm>
              <a:off x="10192995" y="2505049"/>
              <a:ext cx="304490" cy="286988"/>
            </a:xfrm>
            <a:custGeom>
              <a:avLst/>
              <a:gdLst>
                <a:gd name="connsiteX0" fmla="*/ 145352 w 304490"/>
                <a:gd name="connsiteY0" fmla="*/ 266795 h 286988"/>
                <a:gd name="connsiteX1" fmla="*/ 263938 w 304490"/>
                <a:gd name="connsiteY1" fmla="*/ 250127 h 286988"/>
                <a:gd name="connsiteX2" fmla="*/ 282035 w 304490"/>
                <a:gd name="connsiteY2" fmla="*/ 126302 h 286988"/>
                <a:gd name="connsiteX3" fmla="*/ 252508 w 304490"/>
                <a:gd name="connsiteY3" fmla="*/ 45149 h 286988"/>
                <a:gd name="connsiteX4" fmla="*/ 248793 w 304490"/>
                <a:gd name="connsiteY4" fmla="*/ 34290 h 286988"/>
                <a:gd name="connsiteX5" fmla="*/ 245459 w 304490"/>
                <a:gd name="connsiteY5" fmla="*/ 24575 h 286988"/>
                <a:gd name="connsiteX6" fmla="*/ 236411 w 304490"/>
                <a:gd name="connsiteY6" fmla="*/ 0 h 286988"/>
                <a:gd name="connsiteX7" fmla="*/ 233458 w 304490"/>
                <a:gd name="connsiteY7" fmla="*/ 2858 h 286988"/>
                <a:gd name="connsiteX8" fmla="*/ 241840 w 304490"/>
                <a:gd name="connsiteY8" fmla="*/ 25527 h 286988"/>
                <a:gd name="connsiteX9" fmla="*/ 245364 w 304490"/>
                <a:gd name="connsiteY9" fmla="*/ 35719 h 286988"/>
                <a:gd name="connsiteX10" fmla="*/ 248984 w 304490"/>
                <a:gd name="connsiteY10" fmla="*/ 46196 h 286988"/>
                <a:gd name="connsiteX11" fmla="*/ 278702 w 304490"/>
                <a:gd name="connsiteY11" fmla="*/ 127825 h 286988"/>
                <a:gd name="connsiteX12" fmla="*/ 262604 w 304490"/>
                <a:gd name="connsiteY12" fmla="*/ 246602 h 286988"/>
                <a:gd name="connsiteX13" fmla="*/ 145066 w 304490"/>
                <a:gd name="connsiteY13" fmla="*/ 262985 h 286988"/>
                <a:gd name="connsiteX14" fmla="*/ 3334 w 304490"/>
                <a:gd name="connsiteY14" fmla="*/ 281845 h 286988"/>
                <a:gd name="connsiteX15" fmla="*/ 0 w 304490"/>
                <a:gd name="connsiteY15" fmla="*/ 286988 h 286988"/>
                <a:gd name="connsiteX16" fmla="*/ 145066 w 304490"/>
                <a:gd name="connsiteY16" fmla="*/ 266795 h 286988"/>
                <a:gd name="connsiteX17" fmla="*/ 145352 w 304490"/>
                <a:gd name="connsiteY17" fmla="*/ 266795 h 28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490" h="286988">
                  <a:moveTo>
                    <a:pt x="145352" y="266795"/>
                  </a:moveTo>
                  <a:cubicBezTo>
                    <a:pt x="186309" y="266795"/>
                    <a:pt x="224981" y="266795"/>
                    <a:pt x="263938" y="250127"/>
                  </a:cubicBezTo>
                  <a:cubicBezTo>
                    <a:pt x="323755" y="224504"/>
                    <a:pt x="306229" y="183356"/>
                    <a:pt x="282035" y="126302"/>
                  </a:cubicBezTo>
                  <a:cubicBezTo>
                    <a:pt x="271939" y="102489"/>
                    <a:pt x="260509" y="75533"/>
                    <a:pt x="252508" y="45149"/>
                  </a:cubicBezTo>
                  <a:cubicBezTo>
                    <a:pt x="251460" y="41339"/>
                    <a:pt x="250127" y="37719"/>
                    <a:pt x="248793" y="34290"/>
                  </a:cubicBezTo>
                  <a:cubicBezTo>
                    <a:pt x="247460" y="30956"/>
                    <a:pt x="246221" y="27813"/>
                    <a:pt x="245459" y="24575"/>
                  </a:cubicBezTo>
                  <a:cubicBezTo>
                    <a:pt x="243078" y="15050"/>
                    <a:pt x="239839" y="7239"/>
                    <a:pt x="236411" y="0"/>
                  </a:cubicBezTo>
                  <a:cubicBezTo>
                    <a:pt x="235458" y="953"/>
                    <a:pt x="234410" y="1905"/>
                    <a:pt x="233458" y="2858"/>
                  </a:cubicBezTo>
                  <a:cubicBezTo>
                    <a:pt x="236601" y="9620"/>
                    <a:pt x="239649" y="16764"/>
                    <a:pt x="241840" y="25527"/>
                  </a:cubicBezTo>
                  <a:cubicBezTo>
                    <a:pt x="242697" y="28956"/>
                    <a:pt x="244031" y="32195"/>
                    <a:pt x="245364" y="35719"/>
                  </a:cubicBezTo>
                  <a:cubicBezTo>
                    <a:pt x="246698" y="39053"/>
                    <a:pt x="248031" y="42577"/>
                    <a:pt x="248984" y="46196"/>
                  </a:cubicBezTo>
                  <a:cubicBezTo>
                    <a:pt x="257080" y="76867"/>
                    <a:pt x="268510" y="103918"/>
                    <a:pt x="278702" y="127825"/>
                  </a:cubicBezTo>
                  <a:cubicBezTo>
                    <a:pt x="302895" y="184880"/>
                    <a:pt x="318897" y="222504"/>
                    <a:pt x="262604" y="246602"/>
                  </a:cubicBezTo>
                  <a:cubicBezTo>
                    <a:pt x="224314" y="262985"/>
                    <a:pt x="185833" y="262985"/>
                    <a:pt x="145066" y="262985"/>
                  </a:cubicBezTo>
                  <a:cubicBezTo>
                    <a:pt x="103441" y="262985"/>
                    <a:pt x="56674" y="264033"/>
                    <a:pt x="3334" y="281845"/>
                  </a:cubicBezTo>
                  <a:cubicBezTo>
                    <a:pt x="2191" y="283559"/>
                    <a:pt x="1143" y="285274"/>
                    <a:pt x="0" y="286988"/>
                  </a:cubicBezTo>
                  <a:cubicBezTo>
                    <a:pt x="54673" y="267843"/>
                    <a:pt x="102584" y="266795"/>
                    <a:pt x="145066" y="266795"/>
                  </a:cubicBezTo>
                  <a:lnTo>
                    <a:pt x="145352" y="266795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CCCFCE3-E0D3-41C9-AE7F-1B48341DD450}"/>
                </a:ext>
              </a:extLst>
            </p:cNvPr>
            <p:cNvSpPr/>
            <p:nvPr/>
          </p:nvSpPr>
          <p:spPr>
            <a:xfrm>
              <a:off x="10231952" y="2543245"/>
              <a:ext cx="207842" cy="193071"/>
            </a:xfrm>
            <a:custGeom>
              <a:avLst/>
              <a:gdLst>
                <a:gd name="connsiteX0" fmla="*/ 194977 w 207842"/>
                <a:gd name="connsiteY0" fmla="*/ 143923 h 193071"/>
                <a:gd name="connsiteX1" fmla="*/ 167354 w 207842"/>
                <a:gd name="connsiteY1" fmla="*/ 10668 h 193071"/>
                <a:gd name="connsiteX2" fmla="*/ 160401 w 207842"/>
                <a:gd name="connsiteY2" fmla="*/ 0 h 193071"/>
                <a:gd name="connsiteX3" fmla="*/ 157734 w 207842"/>
                <a:gd name="connsiteY3" fmla="*/ 2857 h 193071"/>
                <a:gd name="connsiteX4" fmla="*/ 164306 w 207842"/>
                <a:gd name="connsiteY4" fmla="*/ 12954 h 193071"/>
                <a:gd name="connsiteX5" fmla="*/ 191738 w 207842"/>
                <a:gd name="connsiteY5" fmla="*/ 142113 h 193071"/>
                <a:gd name="connsiteX6" fmla="*/ 71247 w 207842"/>
                <a:gd name="connsiteY6" fmla="*/ 184594 h 193071"/>
                <a:gd name="connsiteX7" fmla="*/ 3143 w 207842"/>
                <a:gd name="connsiteY7" fmla="*/ 188595 h 193071"/>
                <a:gd name="connsiteX8" fmla="*/ 0 w 207842"/>
                <a:gd name="connsiteY8" fmla="*/ 193072 h 193071"/>
                <a:gd name="connsiteX9" fmla="*/ 71247 w 207842"/>
                <a:gd name="connsiteY9" fmla="*/ 188404 h 193071"/>
                <a:gd name="connsiteX10" fmla="*/ 194977 w 207842"/>
                <a:gd name="connsiteY10" fmla="*/ 143923 h 19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42" h="193071">
                  <a:moveTo>
                    <a:pt x="194977" y="143923"/>
                  </a:moveTo>
                  <a:cubicBezTo>
                    <a:pt x="224981" y="91916"/>
                    <a:pt x="196977" y="52483"/>
                    <a:pt x="167354" y="10668"/>
                  </a:cubicBezTo>
                  <a:cubicBezTo>
                    <a:pt x="164973" y="7239"/>
                    <a:pt x="162878" y="3429"/>
                    <a:pt x="160401" y="0"/>
                  </a:cubicBezTo>
                  <a:cubicBezTo>
                    <a:pt x="159449" y="952"/>
                    <a:pt x="158591" y="1905"/>
                    <a:pt x="157734" y="2857"/>
                  </a:cubicBezTo>
                  <a:cubicBezTo>
                    <a:pt x="160020" y="6096"/>
                    <a:pt x="162020" y="9716"/>
                    <a:pt x="164306" y="12954"/>
                  </a:cubicBezTo>
                  <a:cubicBezTo>
                    <a:pt x="194501" y="55531"/>
                    <a:pt x="220504" y="92202"/>
                    <a:pt x="191738" y="142113"/>
                  </a:cubicBezTo>
                  <a:cubicBezTo>
                    <a:pt x="167259" y="184404"/>
                    <a:pt x="122777" y="184499"/>
                    <a:pt x="71247" y="184594"/>
                  </a:cubicBezTo>
                  <a:cubicBezTo>
                    <a:pt x="48768" y="184594"/>
                    <a:pt x="25813" y="185071"/>
                    <a:pt x="3143" y="188595"/>
                  </a:cubicBezTo>
                  <a:cubicBezTo>
                    <a:pt x="2096" y="190024"/>
                    <a:pt x="1048" y="191548"/>
                    <a:pt x="0" y="193072"/>
                  </a:cubicBezTo>
                  <a:cubicBezTo>
                    <a:pt x="23622" y="189071"/>
                    <a:pt x="47625" y="188500"/>
                    <a:pt x="71247" y="188404"/>
                  </a:cubicBezTo>
                  <a:cubicBezTo>
                    <a:pt x="121825" y="188309"/>
                    <a:pt x="169450" y="188214"/>
                    <a:pt x="194977" y="14392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20F27F2B-6BCD-4E3E-8A3C-EEE6DB8CA2FE}"/>
                </a:ext>
              </a:extLst>
            </p:cNvPr>
            <p:cNvSpPr/>
            <p:nvPr/>
          </p:nvSpPr>
          <p:spPr>
            <a:xfrm>
              <a:off x="10262813" y="2549150"/>
              <a:ext cx="137540" cy="146507"/>
            </a:xfrm>
            <a:custGeom>
              <a:avLst/>
              <a:gdLst>
                <a:gd name="connsiteX0" fmla="*/ 118205 w 137540"/>
                <a:gd name="connsiteY0" fmla="*/ 126492 h 146507"/>
                <a:gd name="connsiteX1" fmla="*/ 137541 w 137540"/>
                <a:gd name="connsiteY1" fmla="*/ 69914 h 146507"/>
                <a:gd name="connsiteX2" fmla="*/ 124016 w 137540"/>
                <a:gd name="connsiteY2" fmla="*/ 0 h 146507"/>
                <a:gd name="connsiteX3" fmla="*/ 114967 w 137540"/>
                <a:gd name="connsiteY3" fmla="*/ 9525 h 146507"/>
                <a:gd name="connsiteX4" fmla="*/ 125730 w 137540"/>
                <a:gd name="connsiteY4" fmla="*/ 69914 h 146507"/>
                <a:gd name="connsiteX5" fmla="*/ 110014 w 137540"/>
                <a:gd name="connsiteY5" fmla="*/ 118015 h 146507"/>
                <a:gd name="connsiteX6" fmla="*/ 20098 w 137540"/>
                <a:gd name="connsiteY6" fmla="*/ 134112 h 146507"/>
                <a:gd name="connsiteX7" fmla="*/ 9144 w 137540"/>
                <a:gd name="connsiteY7" fmla="*/ 133826 h 146507"/>
                <a:gd name="connsiteX8" fmla="*/ 0 w 137540"/>
                <a:gd name="connsiteY8" fmla="*/ 145447 h 146507"/>
                <a:gd name="connsiteX9" fmla="*/ 19622 w 137540"/>
                <a:gd name="connsiteY9" fmla="*/ 145923 h 146507"/>
                <a:gd name="connsiteX10" fmla="*/ 118205 w 137540"/>
                <a:gd name="connsiteY10" fmla="*/ 126492 h 1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40" h="146507">
                  <a:moveTo>
                    <a:pt x="118205" y="126492"/>
                  </a:moveTo>
                  <a:cubicBezTo>
                    <a:pt x="131254" y="113919"/>
                    <a:pt x="137541" y="95345"/>
                    <a:pt x="137541" y="69914"/>
                  </a:cubicBezTo>
                  <a:cubicBezTo>
                    <a:pt x="137541" y="40862"/>
                    <a:pt x="132112" y="18478"/>
                    <a:pt x="124016" y="0"/>
                  </a:cubicBezTo>
                  <a:cubicBezTo>
                    <a:pt x="120968" y="3143"/>
                    <a:pt x="117920" y="6286"/>
                    <a:pt x="114967" y="9525"/>
                  </a:cubicBezTo>
                  <a:cubicBezTo>
                    <a:pt x="121444" y="25813"/>
                    <a:pt x="125730" y="45244"/>
                    <a:pt x="125730" y="69914"/>
                  </a:cubicBezTo>
                  <a:cubicBezTo>
                    <a:pt x="125730" y="92012"/>
                    <a:pt x="120587" y="107823"/>
                    <a:pt x="110014" y="118015"/>
                  </a:cubicBezTo>
                  <a:cubicBezTo>
                    <a:pt x="90964" y="136493"/>
                    <a:pt x="54959" y="135255"/>
                    <a:pt x="20098" y="134112"/>
                  </a:cubicBezTo>
                  <a:cubicBezTo>
                    <a:pt x="16478" y="134017"/>
                    <a:pt x="12859" y="133922"/>
                    <a:pt x="9144" y="133826"/>
                  </a:cubicBezTo>
                  <a:cubicBezTo>
                    <a:pt x="6096" y="137732"/>
                    <a:pt x="3048" y="141541"/>
                    <a:pt x="0" y="145447"/>
                  </a:cubicBezTo>
                  <a:cubicBezTo>
                    <a:pt x="6572" y="145542"/>
                    <a:pt x="13145" y="145733"/>
                    <a:pt x="19622" y="145923"/>
                  </a:cubicBezTo>
                  <a:cubicBezTo>
                    <a:pt x="56959" y="147161"/>
                    <a:pt x="95536" y="148495"/>
                    <a:pt x="118205" y="1264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4408908-76A9-4E2A-B5C1-D5D76DC5A18C}"/>
                </a:ext>
              </a:extLst>
            </p:cNvPr>
            <p:cNvSpPr/>
            <p:nvPr/>
          </p:nvSpPr>
          <p:spPr>
            <a:xfrm>
              <a:off x="10305009" y="2584583"/>
              <a:ext cx="62961" cy="60689"/>
            </a:xfrm>
            <a:custGeom>
              <a:avLst/>
              <a:gdLst>
                <a:gd name="connsiteX0" fmla="*/ 40767 w 62961"/>
                <a:gd name="connsiteY0" fmla="*/ 56388 h 60689"/>
                <a:gd name="connsiteX1" fmla="*/ 62770 w 62961"/>
                <a:gd name="connsiteY1" fmla="*/ 32004 h 60689"/>
                <a:gd name="connsiteX2" fmla="*/ 48768 w 62961"/>
                <a:gd name="connsiteY2" fmla="*/ 0 h 60689"/>
                <a:gd name="connsiteX3" fmla="*/ 46101 w 62961"/>
                <a:gd name="connsiteY3" fmla="*/ 3048 h 60689"/>
                <a:gd name="connsiteX4" fmla="*/ 58960 w 62961"/>
                <a:gd name="connsiteY4" fmla="*/ 31432 h 60689"/>
                <a:gd name="connsiteX5" fmla="*/ 39338 w 62961"/>
                <a:gd name="connsiteY5" fmla="*/ 52768 h 60689"/>
                <a:gd name="connsiteX6" fmla="*/ 2953 w 62961"/>
                <a:gd name="connsiteY6" fmla="*/ 52768 h 60689"/>
                <a:gd name="connsiteX7" fmla="*/ 0 w 62961"/>
                <a:gd name="connsiteY7" fmla="*/ 56197 h 60689"/>
                <a:gd name="connsiteX8" fmla="*/ 18478 w 62961"/>
                <a:gd name="connsiteY8" fmla="*/ 60674 h 60689"/>
                <a:gd name="connsiteX9" fmla="*/ 40767 w 62961"/>
                <a:gd name="connsiteY9" fmla="*/ 56388 h 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61" h="60689">
                  <a:moveTo>
                    <a:pt x="40767" y="56388"/>
                  </a:moveTo>
                  <a:cubicBezTo>
                    <a:pt x="53435" y="51149"/>
                    <a:pt x="61436" y="42291"/>
                    <a:pt x="62770" y="32004"/>
                  </a:cubicBezTo>
                  <a:cubicBezTo>
                    <a:pt x="63722" y="24670"/>
                    <a:pt x="61436" y="13716"/>
                    <a:pt x="48768" y="0"/>
                  </a:cubicBezTo>
                  <a:cubicBezTo>
                    <a:pt x="47816" y="1048"/>
                    <a:pt x="47053" y="2000"/>
                    <a:pt x="46101" y="3048"/>
                  </a:cubicBezTo>
                  <a:cubicBezTo>
                    <a:pt x="55340" y="13240"/>
                    <a:pt x="60007" y="22860"/>
                    <a:pt x="58960" y="31432"/>
                  </a:cubicBezTo>
                  <a:cubicBezTo>
                    <a:pt x="57817" y="40291"/>
                    <a:pt x="50673" y="48101"/>
                    <a:pt x="39338" y="52768"/>
                  </a:cubicBezTo>
                  <a:cubicBezTo>
                    <a:pt x="26479" y="58103"/>
                    <a:pt x="12097" y="57531"/>
                    <a:pt x="2953" y="52768"/>
                  </a:cubicBezTo>
                  <a:cubicBezTo>
                    <a:pt x="2000" y="53912"/>
                    <a:pt x="952" y="55055"/>
                    <a:pt x="0" y="56197"/>
                  </a:cubicBezTo>
                  <a:cubicBezTo>
                    <a:pt x="4858" y="58960"/>
                    <a:pt x="11049" y="60674"/>
                    <a:pt x="18478" y="60674"/>
                  </a:cubicBezTo>
                  <a:cubicBezTo>
                    <a:pt x="26003" y="60865"/>
                    <a:pt x="33909" y="59245"/>
                    <a:pt x="40767" y="5638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32CBD63-49D6-4967-A6CF-10E7C2453FF3}"/>
                </a:ext>
              </a:extLst>
            </p:cNvPr>
            <p:cNvSpPr/>
            <p:nvPr/>
          </p:nvSpPr>
          <p:spPr>
            <a:xfrm>
              <a:off x="10100221" y="2347887"/>
              <a:ext cx="1183427" cy="1346072"/>
            </a:xfrm>
            <a:custGeom>
              <a:avLst/>
              <a:gdLst>
                <a:gd name="connsiteX0" fmla="*/ 191262 w 1183427"/>
                <a:gd name="connsiteY0" fmla="*/ 590836 h 1346072"/>
                <a:gd name="connsiteX1" fmla="*/ 309658 w 1183427"/>
                <a:gd name="connsiteY1" fmla="*/ 560832 h 1346072"/>
                <a:gd name="connsiteX2" fmla="*/ 564547 w 1183427"/>
                <a:gd name="connsiteY2" fmla="*/ 710946 h 1346072"/>
                <a:gd name="connsiteX3" fmla="*/ 620078 w 1183427"/>
                <a:gd name="connsiteY3" fmla="*/ 755142 h 1346072"/>
                <a:gd name="connsiteX4" fmla="*/ 710375 w 1183427"/>
                <a:gd name="connsiteY4" fmla="*/ 860870 h 1346072"/>
                <a:gd name="connsiteX5" fmla="*/ 826484 w 1183427"/>
                <a:gd name="connsiteY5" fmla="*/ 1074134 h 1346072"/>
                <a:gd name="connsiteX6" fmla="*/ 1004126 w 1183427"/>
                <a:gd name="connsiteY6" fmla="*/ 1346073 h 1346072"/>
                <a:gd name="connsiteX7" fmla="*/ 1181767 w 1183427"/>
                <a:gd name="connsiteY7" fmla="*/ 1057466 h 1346072"/>
                <a:gd name="connsiteX8" fmla="*/ 1104043 w 1183427"/>
                <a:gd name="connsiteY8" fmla="*/ 724472 h 1346072"/>
                <a:gd name="connsiteX9" fmla="*/ 963359 w 1183427"/>
                <a:gd name="connsiteY9" fmla="*/ 566452 h 1346072"/>
                <a:gd name="connsiteX10" fmla="*/ 837057 w 1183427"/>
                <a:gd name="connsiteY10" fmla="*/ 445865 h 1346072"/>
                <a:gd name="connsiteX11" fmla="*/ 734187 w 1183427"/>
                <a:gd name="connsiteY11" fmla="*/ 323088 h 1346072"/>
                <a:gd name="connsiteX12" fmla="*/ 595217 w 1183427"/>
                <a:gd name="connsiteY12" fmla="*/ 100870 h 1346072"/>
                <a:gd name="connsiteX13" fmla="*/ 510445 w 1183427"/>
                <a:gd name="connsiteY13" fmla="*/ 0 h 1346072"/>
                <a:gd name="connsiteX14" fmla="*/ 507492 w 1183427"/>
                <a:gd name="connsiteY14" fmla="*/ 2381 h 1346072"/>
                <a:gd name="connsiteX15" fmla="*/ 592550 w 1183427"/>
                <a:gd name="connsiteY15" fmla="*/ 103632 h 1346072"/>
                <a:gd name="connsiteX16" fmla="*/ 730568 w 1183427"/>
                <a:gd name="connsiteY16" fmla="*/ 324041 h 1346072"/>
                <a:gd name="connsiteX17" fmla="*/ 836009 w 1183427"/>
                <a:gd name="connsiteY17" fmla="*/ 449580 h 1346072"/>
                <a:gd name="connsiteX18" fmla="*/ 960025 w 1183427"/>
                <a:gd name="connsiteY18" fmla="*/ 568071 h 1346072"/>
                <a:gd name="connsiteX19" fmla="*/ 987647 w 1183427"/>
                <a:gd name="connsiteY19" fmla="*/ 624650 h 1346072"/>
                <a:gd name="connsiteX20" fmla="*/ 1120807 w 1183427"/>
                <a:gd name="connsiteY20" fmla="*/ 757809 h 1346072"/>
                <a:gd name="connsiteX21" fmla="*/ 1176337 w 1183427"/>
                <a:gd name="connsiteY21" fmla="*/ 1051941 h 1346072"/>
                <a:gd name="connsiteX22" fmla="*/ 1020890 w 1183427"/>
                <a:gd name="connsiteY22" fmla="*/ 1340549 h 1346072"/>
                <a:gd name="connsiteX23" fmla="*/ 998696 w 1183427"/>
                <a:gd name="connsiteY23" fmla="*/ 1335024 h 1346072"/>
                <a:gd name="connsiteX24" fmla="*/ 821055 w 1183427"/>
                <a:gd name="connsiteY24" fmla="*/ 1057561 h 1346072"/>
                <a:gd name="connsiteX25" fmla="*/ 713423 w 1183427"/>
                <a:gd name="connsiteY25" fmla="*/ 858679 h 1346072"/>
                <a:gd name="connsiteX26" fmla="*/ 622268 w 1183427"/>
                <a:gd name="connsiteY26" fmla="*/ 752094 h 1346072"/>
                <a:gd name="connsiteX27" fmla="*/ 567023 w 1183427"/>
                <a:gd name="connsiteY27" fmla="*/ 708184 h 1346072"/>
                <a:gd name="connsiteX28" fmla="*/ 309848 w 1183427"/>
                <a:gd name="connsiteY28" fmla="*/ 557213 h 1346072"/>
                <a:gd name="connsiteX29" fmla="*/ 189643 w 1183427"/>
                <a:gd name="connsiteY29" fmla="*/ 587502 h 1346072"/>
                <a:gd name="connsiteX30" fmla="*/ 38576 w 1183427"/>
                <a:gd name="connsiteY30" fmla="*/ 608362 h 1346072"/>
                <a:gd name="connsiteX31" fmla="*/ 1715 w 1183427"/>
                <a:gd name="connsiteY31" fmla="*/ 596075 h 1346072"/>
                <a:gd name="connsiteX32" fmla="*/ 0 w 1183427"/>
                <a:gd name="connsiteY32" fmla="*/ 599504 h 1346072"/>
                <a:gd name="connsiteX33" fmla="*/ 37433 w 1183427"/>
                <a:gd name="connsiteY33" fmla="*/ 612077 h 1346072"/>
                <a:gd name="connsiteX34" fmla="*/ 191262 w 1183427"/>
                <a:gd name="connsiteY34" fmla="*/ 590836 h 13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427" h="1346072">
                  <a:moveTo>
                    <a:pt x="191262" y="590836"/>
                  </a:moveTo>
                  <a:cubicBezTo>
                    <a:pt x="226981" y="574929"/>
                    <a:pt x="263938" y="558451"/>
                    <a:pt x="309658" y="560832"/>
                  </a:cubicBezTo>
                  <a:cubicBezTo>
                    <a:pt x="388620" y="564833"/>
                    <a:pt x="494538" y="652748"/>
                    <a:pt x="564547" y="710946"/>
                  </a:cubicBezTo>
                  <a:cubicBezTo>
                    <a:pt x="586931" y="729520"/>
                    <a:pt x="606266" y="745617"/>
                    <a:pt x="620078" y="755142"/>
                  </a:cubicBezTo>
                  <a:cubicBezTo>
                    <a:pt x="649224" y="775240"/>
                    <a:pt x="680942" y="814673"/>
                    <a:pt x="710375" y="860870"/>
                  </a:cubicBezTo>
                  <a:cubicBezTo>
                    <a:pt x="765429" y="929831"/>
                    <a:pt x="770954" y="1018603"/>
                    <a:pt x="826484" y="1074134"/>
                  </a:cubicBezTo>
                  <a:cubicBezTo>
                    <a:pt x="904208" y="1157383"/>
                    <a:pt x="943070" y="1257300"/>
                    <a:pt x="1004126" y="1346073"/>
                  </a:cubicBezTo>
                  <a:cubicBezTo>
                    <a:pt x="1087374" y="1268349"/>
                    <a:pt x="1198340" y="1168527"/>
                    <a:pt x="1181767" y="1057466"/>
                  </a:cubicBezTo>
                  <a:cubicBezTo>
                    <a:pt x="1159574" y="940880"/>
                    <a:pt x="1159574" y="824389"/>
                    <a:pt x="1104043" y="724472"/>
                  </a:cubicBezTo>
                  <a:cubicBezTo>
                    <a:pt x="1070705" y="663416"/>
                    <a:pt x="987457" y="641223"/>
                    <a:pt x="963359" y="566452"/>
                  </a:cubicBezTo>
                  <a:cubicBezTo>
                    <a:pt x="922782" y="474726"/>
                    <a:pt x="877253" y="459391"/>
                    <a:pt x="837057" y="445865"/>
                  </a:cubicBezTo>
                  <a:cubicBezTo>
                    <a:pt x="794480" y="431578"/>
                    <a:pt x="757714" y="419195"/>
                    <a:pt x="734187" y="323088"/>
                  </a:cubicBezTo>
                  <a:cubicBezTo>
                    <a:pt x="707803" y="215360"/>
                    <a:pt x="650558" y="157163"/>
                    <a:pt x="595217" y="100870"/>
                  </a:cubicBezTo>
                  <a:cubicBezTo>
                    <a:pt x="563880" y="68961"/>
                    <a:pt x="534067" y="38291"/>
                    <a:pt x="510445" y="0"/>
                  </a:cubicBezTo>
                  <a:cubicBezTo>
                    <a:pt x="509397" y="762"/>
                    <a:pt x="508444" y="1619"/>
                    <a:pt x="507492" y="2381"/>
                  </a:cubicBezTo>
                  <a:cubicBezTo>
                    <a:pt x="531305" y="40767"/>
                    <a:pt x="561213" y="71628"/>
                    <a:pt x="592550" y="103632"/>
                  </a:cubicBezTo>
                  <a:cubicBezTo>
                    <a:pt x="647510" y="159544"/>
                    <a:pt x="704374" y="217361"/>
                    <a:pt x="730568" y="324041"/>
                  </a:cubicBezTo>
                  <a:cubicBezTo>
                    <a:pt x="754666" y="422243"/>
                    <a:pt x="792290" y="434912"/>
                    <a:pt x="836009" y="449580"/>
                  </a:cubicBezTo>
                  <a:cubicBezTo>
                    <a:pt x="875443" y="462820"/>
                    <a:pt x="920210" y="477869"/>
                    <a:pt x="960025" y="568071"/>
                  </a:cubicBezTo>
                  <a:cubicBezTo>
                    <a:pt x="965454" y="591407"/>
                    <a:pt x="982123" y="608076"/>
                    <a:pt x="987647" y="624650"/>
                  </a:cubicBezTo>
                  <a:cubicBezTo>
                    <a:pt x="1020985" y="680180"/>
                    <a:pt x="1109758" y="685705"/>
                    <a:pt x="1120807" y="757809"/>
                  </a:cubicBezTo>
                  <a:cubicBezTo>
                    <a:pt x="1131951" y="857726"/>
                    <a:pt x="1154144" y="952024"/>
                    <a:pt x="1176337" y="1051941"/>
                  </a:cubicBezTo>
                  <a:cubicBezTo>
                    <a:pt x="1204055" y="1168527"/>
                    <a:pt x="1081945" y="1240631"/>
                    <a:pt x="1020890" y="1340549"/>
                  </a:cubicBezTo>
                  <a:cubicBezTo>
                    <a:pt x="1015365" y="1340549"/>
                    <a:pt x="1004221" y="1340549"/>
                    <a:pt x="998696" y="1335024"/>
                  </a:cubicBezTo>
                  <a:cubicBezTo>
                    <a:pt x="943165" y="1235107"/>
                    <a:pt x="893255" y="1146334"/>
                    <a:pt x="821055" y="1057561"/>
                  </a:cubicBezTo>
                  <a:cubicBezTo>
                    <a:pt x="771144" y="1002030"/>
                    <a:pt x="748856" y="924401"/>
                    <a:pt x="713423" y="858679"/>
                  </a:cubicBezTo>
                  <a:cubicBezTo>
                    <a:pt x="683800" y="812102"/>
                    <a:pt x="651796" y="772382"/>
                    <a:pt x="622268" y="752094"/>
                  </a:cubicBezTo>
                  <a:cubicBezTo>
                    <a:pt x="608552" y="742664"/>
                    <a:pt x="589312" y="726662"/>
                    <a:pt x="567023" y="708184"/>
                  </a:cubicBezTo>
                  <a:cubicBezTo>
                    <a:pt x="496538" y="649700"/>
                    <a:pt x="390144" y="561308"/>
                    <a:pt x="309848" y="557213"/>
                  </a:cubicBezTo>
                  <a:cubicBezTo>
                    <a:pt x="263271" y="554831"/>
                    <a:pt x="225933" y="571405"/>
                    <a:pt x="189643" y="587502"/>
                  </a:cubicBezTo>
                  <a:cubicBezTo>
                    <a:pt x="143256" y="608171"/>
                    <a:pt x="99441" y="627698"/>
                    <a:pt x="38576" y="608362"/>
                  </a:cubicBezTo>
                  <a:cubicBezTo>
                    <a:pt x="25146" y="604076"/>
                    <a:pt x="12954" y="600075"/>
                    <a:pt x="1715" y="596075"/>
                  </a:cubicBezTo>
                  <a:cubicBezTo>
                    <a:pt x="1143" y="597218"/>
                    <a:pt x="571" y="598361"/>
                    <a:pt x="0" y="599504"/>
                  </a:cubicBezTo>
                  <a:cubicBezTo>
                    <a:pt x="11335" y="603599"/>
                    <a:pt x="23622" y="607695"/>
                    <a:pt x="37433" y="612077"/>
                  </a:cubicBezTo>
                  <a:cubicBezTo>
                    <a:pt x="99727" y="631603"/>
                    <a:pt x="144209" y="611791"/>
                    <a:pt x="191262" y="5908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01AE40D-5EC6-4B72-9A7A-F7CF2DD79ECE}"/>
                </a:ext>
              </a:extLst>
            </p:cNvPr>
            <p:cNvSpPr/>
            <p:nvPr/>
          </p:nvSpPr>
          <p:spPr>
            <a:xfrm>
              <a:off x="10062312" y="2296357"/>
              <a:ext cx="1265545" cy="1454842"/>
            </a:xfrm>
            <a:custGeom>
              <a:avLst/>
              <a:gdLst>
                <a:gd name="connsiteX0" fmla="*/ 195358 w 1265545"/>
                <a:gd name="connsiteY0" fmla="*/ 747713 h 1454842"/>
                <a:gd name="connsiteX1" fmla="*/ 232505 w 1265545"/>
                <a:gd name="connsiteY1" fmla="*/ 739331 h 1454842"/>
                <a:gd name="connsiteX2" fmla="*/ 259651 w 1265545"/>
                <a:gd name="connsiteY2" fmla="*/ 733806 h 1454842"/>
                <a:gd name="connsiteX3" fmla="*/ 360045 w 1265545"/>
                <a:gd name="connsiteY3" fmla="*/ 726567 h 1454842"/>
                <a:gd name="connsiteX4" fmla="*/ 421100 w 1265545"/>
                <a:gd name="connsiteY4" fmla="*/ 750189 h 1454842"/>
                <a:gd name="connsiteX5" fmla="*/ 631222 w 1265545"/>
                <a:gd name="connsiteY5" fmla="*/ 935641 h 1454842"/>
                <a:gd name="connsiteX6" fmla="*/ 670655 w 1265545"/>
                <a:gd name="connsiteY6" fmla="*/ 976598 h 1454842"/>
                <a:gd name="connsiteX7" fmla="*/ 761619 w 1265545"/>
                <a:gd name="connsiteY7" fmla="*/ 1080992 h 1454842"/>
                <a:gd name="connsiteX8" fmla="*/ 897827 w 1265545"/>
                <a:gd name="connsiteY8" fmla="*/ 1292257 h 1454842"/>
                <a:gd name="connsiteX9" fmla="*/ 1069848 w 1265545"/>
                <a:gd name="connsiteY9" fmla="*/ 1453229 h 1454842"/>
                <a:gd name="connsiteX10" fmla="*/ 1264063 w 1265545"/>
                <a:gd name="connsiteY10" fmla="*/ 1197959 h 1454842"/>
                <a:gd name="connsiteX11" fmla="*/ 1229582 w 1265545"/>
                <a:gd name="connsiteY11" fmla="*/ 967359 h 1454842"/>
                <a:gd name="connsiteX12" fmla="*/ 1231297 w 1265545"/>
                <a:gd name="connsiteY12" fmla="*/ 954405 h 1454842"/>
                <a:gd name="connsiteX13" fmla="*/ 1232726 w 1265545"/>
                <a:gd name="connsiteY13" fmla="*/ 944213 h 1454842"/>
                <a:gd name="connsiteX14" fmla="*/ 1223391 w 1265545"/>
                <a:gd name="connsiteY14" fmla="*/ 820769 h 1454842"/>
                <a:gd name="connsiteX15" fmla="*/ 1168337 w 1265545"/>
                <a:gd name="connsiteY15" fmla="*/ 761238 h 1454842"/>
                <a:gd name="connsiteX16" fmla="*/ 1066705 w 1265545"/>
                <a:gd name="connsiteY16" fmla="*/ 630650 h 1454842"/>
                <a:gd name="connsiteX17" fmla="*/ 966311 w 1265545"/>
                <a:gd name="connsiteY17" fmla="*/ 505682 h 1454842"/>
                <a:gd name="connsiteX18" fmla="*/ 876967 w 1265545"/>
                <a:gd name="connsiteY18" fmla="*/ 369475 h 1454842"/>
                <a:gd name="connsiteX19" fmla="*/ 798100 w 1265545"/>
                <a:gd name="connsiteY19" fmla="*/ 211931 h 1454842"/>
                <a:gd name="connsiteX20" fmla="*/ 741712 w 1265545"/>
                <a:gd name="connsiteY20" fmla="*/ 153162 h 1454842"/>
                <a:gd name="connsiteX21" fmla="*/ 623887 w 1265545"/>
                <a:gd name="connsiteY21" fmla="*/ 6668 h 1454842"/>
                <a:gd name="connsiteX22" fmla="*/ 619601 w 1265545"/>
                <a:gd name="connsiteY22" fmla="*/ 0 h 1454842"/>
                <a:gd name="connsiteX23" fmla="*/ 616553 w 1265545"/>
                <a:gd name="connsiteY23" fmla="*/ 2191 h 1454842"/>
                <a:gd name="connsiteX24" fmla="*/ 620554 w 1265545"/>
                <a:gd name="connsiteY24" fmla="*/ 8477 h 1454842"/>
                <a:gd name="connsiteX25" fmla="*/ 739235 w 1265545"/>
                <a:gd name="connsiteY25" fmla="*/ 155829 h 1454842"/>
                <a:gd name="connsiteX26" fmla="*/ 795528 w 1265545"/>
                <a:gd name="connsiteY26" fmla="*/ 214503 h 1454842"/>
                <a:gd name="connsiteX27" fmla="*/ 873538 w 1265545"/>
                <a:gd name="connsiteY27" fmla="*/ 370332 h 1454842"/>
                <a:gd name="connsiteX28" fmla="*/ 964597 w 1265545"/>
                <a:gd name="connsiteY28" fmla="*/ 508921 h 1454842"/>
                <a:gd name="connsiteX29" fmla="*/ 1063466 w 1265545"/>
                <a:gd name="connsiteY29" fmla="*/ 632079 h 1454842"/>
                <a:gd name="connsiteX30" fmla="*/ 1166432 w 1265545"/>
                <a:gd name="connsiteY30" fmla="*/ 764381 h 1454842"/>
                <a:gd name="connsiteX31" fmla="*/ 1220248 w 1265545"/>
                <a:gd name="connsiteY31" fmla="*/ 822389 h 1454842"/>
                <a:gd name="connsiteX32" fmla="*/ 1229201 w 1265545"/>
                <a:gd name="connsiteY32" fmla="*/ 943832 h 1454842"/>
                <a:gd name="connsiteX33" fmla="*/ 1227773 w 1265545"/>
                <a:gd name="connsiteY33" fmla="*/ 953929 h 1454842"/>
                <a:gd name="connsiteX34" fmla="*/ 1226058 w 1265545"/>
                <a:gd name="connsiteY34" fmla="*/ 966978 h 1454842"/>
                <a:gd name="connsiteX35" fmla="*/ 1258729 w 1265545"/>
                <a:gd name="connsiteY35" fmla="*/ 1236726 h 1454842"/>
                <a:gd name="connsiteX36" fmla="*/ 1081088 w 1265545"/>
                <a:gd name="connsiteY36" fmla="*/ 1442085 h 1454842"/>
                <a:gd name="connsiteX37" fmla="*/ 764572 w 1265545"/>
                <a:gd name="connsiteY37" fmla="*/ 1078706 h 1454842"/>
                <a:gd name="connsiteX38" fmla="*/ 673418 w 1265545"/>
                <a:gd name="connsiteY38" fmla="*/ 973836 h 1454842"/>
                <a:gd name="connsiteX39" fmla="*/ 634079 w 1265545"/>
                <a:gd name="connsiteY39" fmla="*/ 932974 h 1454842"/>
                <a:gd name="connsiteX40" fmla="*/ 423100 w 1265545"/>
                <a:gd name="connsiteY40" fmla="*/ 746855 h 1454842"/>
                <a:gd name="connsiteX41" fmla="*/ 360807 w 1265545"/>
                <a:gd name="connsiteY41" fmla="*/ 722852 h 1454842"/>
                <a:gd name="connsiteX42" fmla="*/ 258985 w 1265545"/>
                <a:gd name="connsiteY42" fmla="*/ 730187 h 1454842"/>
                <a:gd name="connsiteX43" fmla="*/ 231934 w 1265545"/>
                <a:gd name="connsiteY43" fmla="*/ 735711 h 1454842"/>
                <a:gd name="connsiteX44" fmla="*/ 194500 w 1265545"/>
                <a:gd name="connsiteY44" fmla="*/ 744188 h 1454842"/>
                <a:gd name="connsiteX45" fmla="*/ 59150 w 1265545"/>
                <a:gd name="connsiteY45" fmla="*/ 743712 h 1454842"/>
                <a:gd name="connsiteX46" fmla="*/ 1619 w 1265545"/>
                <a:gd name="connsiteY46" fmla="*/ 723043 h 1454842"/>
                <a:gd name="connsiteX47" fmla="*/ 0 w 1265545"/>
                <a:gd name="connsiteY47" fmla="*/ 726472 h 1454842"/>
                <a:gd name="connsiteX48" fmla="*/ 58007 w 1265545"/>
                <a:gd name="connsiteY48" fmla="*/ 747236 h 1454842"/>
                <a:gd name="connsiteX49" fmla="*/ 195358 w 1265545"/>
                <a:gd name="connsiteY49" fmla="*/ 747713 h 14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265545" h="1454842">
                  <a:moveTo>
                    <a:pt x="195358" y="747713"/>
                  </a:moveTo>
                  <a:cubicBezTo>
                    <a:pt x="207073" y="744760"/>
                    <a:pt x="219266" y="741712"/>
                    <a:pt x="232505" y="739331"/>
                  </a:cubicBezTo>
                  <a:cubicBezTo>
                    <a:pt x="241745" y="737616"/>
                    <a:pt x="250889" y="735711"/>
                    <a:pt x="259651" y="733806"/>
                  </a:cubicBezTo>
                  <a:cubicBezTo>
                    <a:pt x="292418" y="726758"/>
                    <a:pt x="323374" y="720090"/>
                    <a:pt x="360045" y="726567"/>
                  </a:cubicBezTo>
                  <a:cubicBezTo>
                    <a:pt x="378143" y="729710"/>
                    <a:pt x="398145" y="737426"/>
                    <a:pt x="421100" y="750189"/>
                  </a:cubicBezTo>
                  <a:cubicBezTo>
                    <a:pt x="495395" y="791242"/>
                    <a:pt x="577120" y="878110"/>
                    <a:pt x="631222" y="935641"/>
                  </a:cubicBezTo>
                  <a:cubicBezTo>
                    <a:pt x="646843" y="952310"/>
                    <a:pt x="660368" y="966597"/>
                    <a:pt x="670655" y="976598"/>
                  </a:cubicBezTo>
                  <a:cubicBezTo>
                    <a:pt x="696849" y="1002030"/>
                    <a:pt x="729425" y="1037749"/>
                    <a:pt x="761619" y="1080992"/>
                  </a:cubicBezTo>
                  <a:cubicBezTo>
                    <a:pt x="820198" y="1142429"/>
                    <a:pt x="831247" y="1236821"/>
                    <a:pt x="897827" y="1292257"/>
                  </a:cubicBezTo>
                  <a:cubicBezTo>
                    <a:pt x="964406" y="1353312"/>
                    <a:pt x="1014412" y="1469898"/>
                    <a:pt x="1069848" y="1453229"/>
                  </a:cubicBezTo>
                  <a:cubicBezTo>
                    <a:pt x="1153097" y="1431036"/>
                    <a:pt x="1280732" y="1314450"/>
                    <a:pt x="1264063" y="1197959"/>
                  </a:cubicBezTo>
                  <a:cubicBezTo>
                    <a:pt x="1253014" y="1120235"/>
                    <a:pt x="1208532" y="1048131"/>
                    <a:pt x="1229582" y="967359"/>
                  </a:cubicBezTo>
                  <a:cubicBezTo>
                    <a:pt x="1230059" y="963073"/>
                    <a:pt x="1230725" y="958691"/>
                    <a:pt x="1231297" y="954405"/>
                  </a:cubicBezTo>
                  <a:cubicBezTo>
                    <a:pt x="1231773" y="951071"/>
                    <a:pt x="1232345" y="947642"/>
                    <a:pt x="1232726" y="944213"/>
                  </a:cubicBezTo>
                  <a:cubicBezTo>
                    <a:pt x="1239869" y="885920"/>
                    <a:pt x="1237298" y="852488"/>
                    <a:pt x="1223391" y="820769"/>
                  </a:cubicBezTo>
                  <a:cubicBezTo>
                    <a:pt x="1211009" y="792480"/>
                    <a:pt x="1191292" y="778002"/>
                    <a:pt x="1168337" y="761238"/>
                  </a:cubicBezTo>
                  <a:cubicBezTo>
                    <a:pt x="1135190" y="736949"/>
                    <a:pt x="1097661" y="709422"/>
                    <a:pt x="1066705" y="630650"/>
                  </a:cubicBezTo>
                  <a:cubicBezTo>
                    <a:pt x="1034796" y="549497"/>
                    <a:pt x="998410" y="526256"/>
                    <a:pt x="966311" y="505682"/>
                  </a:cubicBezTo>
                  <a:cubicBezTo>
                    <a:pt x="931355" y="483299"/>
                    <a:pt x="898303" y="462153"/>
                    <a:pt x="876967" y="369475"/>
                  </a:cubicBezTo>
                  <a:cubicBezTo>
                    <a:pt x="862298" y="305848"/>
                    <a:pt x="836485" y="254318"/>
                    <a:pt x="798100" y="211931"/>
                  </a:cubicBezTo>
                  <a:cubicBezTo>
                    <a:pt x="779050" y="190786"/>
                    <a:pt x="760000" y="171641"/>
                    <a:pt x="741712" y="153162"/>
                  </a:cubicBezTo>
                  <a:cubicBezTo>
                    <a:pt x="696944" y="107728"/>
                    <a:pt x="654653" y="64865"/>
                    <a:pt x="623887" y="6668"/>
                  </a:cubicBezTo>
                  <a:cubicBezTo>
                    <a:pt x="622745" y="4477"/>
                    <a:pt x="620935" y="2191"/>
                    <a:pt x="619601" y="0"/>
                  </a:cubicBezTo>
                  <a:cubicBezTo>
                    <a:pt x="618554" y="667"/>
                    <a:pt x="617601" y="1429"/>
                    <a:pt x="616553" y="2191"/>
                  </a:cubicBezTo>
                  <a:cubicBezTo>
                    <a:pt x="617792" y="4286"/>
                    <a:pt x="619506" y="6382"/>
                    <a:pt x="620554" y="8477"/>
                  </a:cubicBezTo>
                  <a:cubicBezTo>
                    <a:pt x="651510" y="67247"/>
                    <a:pt x="694087" y="110204"/>
                    <a:pt x="739235" y="155829"/>
                  </a:cubicBezTo>
                  <a:cubicBezTo>
                    <a:pt x="757619" y="174308"/>
                    <a:pt x="776573" y="193453"/>
                    <a:pt x="795528" y="214503"/>
                  </a:cubicBezTo>
                  <a:cubicBezTo>
                    <a:pt x="833437" y="256413"/>
                    <a:pt x="858964" y="307372"/>
                    <a:pt x="873538" y="370332"/>
                  </a:cubicBezTo>
                  <a:cubicBezTo>
                    <a:pt x="895255" y="464534"/>
                    <a:pt x="928973" y="486061"/>
                    <a:pt x="964597" y="508921"/>
                  </a:cubicBezTo>
                  <a:cubicBezTo>
                    <a:pt x="997744" y="530162"/>
                    <a:pt x="1032034" y="552069"/>
                    <a:pt x="1063466" y="632079"/>
                  </a:cubicBezTo>
                  <a:cubicBezTo>
                    <a:pt x="1094804" y="711899"/>
                    <a:pt x="1134523" y="740950"/>
                    <a:pt x="1166432" y="764381"/>
                  </a:cubicBezTo>
                  <a:cubicBezTo>
                    <a:pt x="1188815" y="780860"/>
                    <a:pt x="1208246" y="795052"/>
                    <a:pt x="1220248" y="822389"/>
                  </a:cubicBezTo>
                  <a:cubicBezTo>
                    <a:pt x="1233773" y="853345"/>
                    <a:pt x="1236250" y="886301"/>
                    <a:pt x="1229201" y="943832"/>
                  </a:cubicBezTo>
                  <a:cubicBezTo>
                    <a:pt x="1228820" y="947166"/>
                    <a:pt x="1228249" y="950595"/>
                    <a:pt x="1227773" y="953929"/>
                  </a:cubicBezTo>
                  <a:cubicBezTo>
                    <a:pt x="1227106" y="958215"/>
                    <a:pt x="1226439" y="962597"/>
                    <a:pt x="1226058" y="966978"/>
                  </a:cubicBezTo>
                  <a:cubicBezTo>
                    <a:pt x="1203198" y="1059180"/>
                    <a:pt x="1280922" y="1147953"/>
                    <a:pt x="1258729" y="1236726"/>
                  </a:cubicBezTo>
                  <a:cubicBezTo>
                    <a:pt x="1236536" y="1331024"/>
                    <a:pt x="1136618" y="1453134"/>
                    <a:pt x="1081088" y="1442085"/>
                  </a:cubicBezTo>
                  <a:cubicBezTo>
                    <a:pt x="931259" y="1408748"/>
                    <a:pt x="848011" y="1225677"/>
                    <a:pt x="764572" y="1078706"/>
                  </a:cubicBezTo>
                  <a:cubicBezTo>
                    <a:pt x="732377" y="1035177"/>
                    <a:pt x="699611" y="999268"/>
                    <a:pt x="673418" y="973836"/>
                  </a:cubicBezTo>
                  <a:cubicBezTo>
                    <a:pt x="663226" y="963930"/>
                    <a:pt x="649700" y="949547"/>
                    <a:pt x="634079" y="932974"/>
                  </a:cubicBezTo>
                  <a:cubicBezTo>
                    <a:pt x="579882" y="875348"/>
                    <a:pt x="497967" y="788289"/>
                    <a:pt x="423100" y="746855"/>
                  </a:cubicBezTo>
                  <a:cubicBezTo>
                    <a:pt x="399764" y="733901"/>
                    <a:pt x="379381" y="726091"/>
                    <a:pt x="360807" y="722852"/>
                  </a:cubicBezTo>
                  <a:cubicBezTo>
                    <a:pt x="323469" y="716375"/>
                    <a:pt x="292132" y="723043"/>
                    <a:pt x="258985" y="730187"/>
                  </a:cubicBezTo>
                  <a:cubicBezTo>
                    <a:pt x="250222" y="732092"/>
                    <a:pt x="241173" y="733997"/>
                    <a:pt x="231934" y="735711"/>
                  </a:cubicBezTo>
                  <a:cubicBezTo>
                    <a:pt x="218503" y="738188"/>
                    <a:pt x="206312" y="741236"/>
                    <a:pt x="194500" y="744188"/>
                  </a:cubicBezTo>
                  <a:cubicBezTo>
                    <a:pt x="154115" y="754285"/>
                    <a:pt x="119253" y="762953"/>
                    <a:pt x="59150" y="743712"/>
                  </a:cubicBezTo>
                  <a:cubicBezTo>
                    <a:pt x="36481" y="736473"/>
                    <a:pt x="17907" y="729901"/>
                    <a:pt x="1619" y="723043"/>
                  </a:cubicBezTo>
                  <a:cubicBezTo>
                    <a:pt x="1048" y="724186"/>
                    <a:pt x="571" y="725329"/>
                    <a:pt x="0" y="726472"/>
                  </a:cubicBezTo>
                  <a:cubicBezTo>
                    <a:pt x="16383" y="733425"/>
                    <a:pt x="35147" y="739997"/>
                    <a:pt x="58007" y="747236"/>
                  </a:cubicBezTo>
                  <a:cubicBezTo>
                    <a:pt x="118967" y="766763"/>
                    <a:pt x="154400" y="757904"/>
                    <a:pt x="195358" y="7477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91C50E8-E745-4A39-9881-141E8F20521A}"/>
                </a:ext>
              </a:extLst>
            </p:cNvPr>
            <p:cNvSpPr/>
            <p:nvPr/>
          </p:nvSpPr>
          <p:spPr>
            <a:xfrm>
              <a:off x="10028117" y="2257876"/>
              <a:ext cx="1348153" cy="1574768"/>
            </a:xfrm>
            <a:custGeom>
              <a:avLst/>
              <a:gdLst>
                <a:gd name="connsiteX0" fmla="*/ 210217 w 1348153"/>
                <a:gd name="connsiteY0" fmla="*/ 880872 h 1574768"/>
                <a:gd name="connsiteX1" fmla="*/ 266795 w 1348153"/>
                <a:gd name="connsiteY1" fmla="*/ 876110 h 1574768"/>
                <a:gd name="connsiteX2" fmla="*/ 311468 w 1348153"/>
                <a:gd name="connsiteY2" fmla="*/ 873824 h 1574768"/>
                <a:gd name="connsiteX3" fmla="*/ 406813 w 1348153"/>
                <a:gd name="connsiteY3" fmla="*/ 878967 h 1574768"/>
                <a:gd name="connsiteX4" fmla="*/ 470821 w 1348153"/>
                <a:gd name="connsiteY4" fmla="*/ 911447 h 1574768"/>
                <a:gd name="connsiteX5" fmla="*/ 597408 w 1348153"/>
                <a:gd name="connsiteY5" fmla="*/ 1031748 h 1574768"/>
                <a:gd name="connsiteX6" fmla="*/ 698183 w 1348153"/>
                <a:gd name="connsiteY6" fmla="*/ 1159002 h 1574768"/>
                <a:gd name="connsiteX7" fmla="*/ 1131951 w 1348153"/>
                <a:gd name="connsiteY7" fmla="*/ 1574768 h 1574768"/>
                <a:gd name="connsiteX8" fmla="*/ 1277969 w 1348153"/>
                <a:gd name="connsiteY8" fmla="*/ 1449134 h 1574768"/>
                <a:gd name="connsiteX9" fmla="*/ 1347311 w 1348153"/>
                <a:gd name="connsiteY9" fmla="*/ 1366933 h 1574768"/>
                <a:gd name="connsiteX10" fmla="*/ 1341977 w 1348153"/>
                <a:gd name="connsiteY10" fmla="*/ 1317403 h 1574768"/>
                <a:gd name="connsiteX11" fmla="*/ 1333691 w 1348153"/>
                <a:gd name="connsiteY11" fmla="*/ 1293971 h 1574768"/>
                <a:gd name="connsiteX12" fmla="*/ 1318736 w 1348153"/>
                <a:gd name="connsiteY12" fmla="*/ 1259396 h 1574768"/>
                <a:gd name="connsiteX13" fmla="*/ 1315403 w 1348153"/>
                <a:gd name="connsiteY13" fmla="*/ 1087850 h 1574768"/>
                <a:gd name="connsiteX14" fmla="*/ 1315498 w 1348153"/>
                <a:gd name="connsiteY14" fmla="*/ 1087565 h 1574768"/>
                <a:gd name="connsiteX15" fmla="*/ 1322260 w 1348153"/>
                <a:gd name="connsiteY15" fmla="*/ 1063657 h 1574768"/>
                <a:gd name="connsiteX16" fmla="*/ 1326356 w 1348153"/>
                <a:gd name="connsiteY16" fmla="*/ 1050798 h 1574768"/>
                <a:gd name="connsiteX17" fmla="*/ 1330071 w 1348153"/>
                <a:gd name="connsiteY17" fmla="*/ 1039178 h 1574768"/>
                <a:gd name="connsiteX18" fmla="*/ 1331881 w 1348153"/>
                <a:gd name="connsiteY18" fmla="*/ 902970 h 1574768"/>
                <a:gd name="connsiteX19" fmla="*/ 1268921 w 1348153"/>
                <a:gd name="connsiteY19" fmla="*/ 825818 h 1574768"/>
                <a:gd name="connsiteX20" fmla="*/ 1166813 w 1348153"/>
                <a:gd name="connsiteY20" fmla="*/ 681609 h 1574768"/>
                <a:gd name="connsiteX21" fmla="*/ 1091660 w 1348153"/>
                <a:gd name="connsiteY21" fmla="*/ 554165 h 1574768"/>
                <a:gd name="connsiteX22" fmla="*/ 1016603 w 1348153"/>
                <a:gd name="connsiteY22" fmla="*/ 402622 h 1574768"/>
                <a:gd name="connsiteX23" fmla="*/ 938308 w 1348153"/>
                <a:gd name="connsiteY23" fmla="*/ 245364 h 1574768"/>
                <a:gd name="connsiteX24" fmla="*/ 902303 w 1348153"/>
                <a:gd name="connsiteY24" fmla="*/ 209455 h 1574768"/>
                <a:gd name="connsiteX25" fmla="*/ 902113 w 1348153"/>
                <a:gd name="connsiteY25" fmla="*/ 209264 h 1574768"/>
                <a:gd name="connsiteX26" fmla="*/ 757333 w 1348153"/>
                <a:gd name="connsiteY26" fmla="*/ 46291 h 1574768"/>
                <a:gd name="connsiteX27" fmla="*/ 718185 w 1348153"/>
                <a:gd name="connsiteY27" fmla="*/ 5144 h 1574768"/>
                <a:gd name="connsiteX28" fmla="*/ 712375 w 1348153"/>
                <a:gd name="connsiteY28" fmla="*/ 0 h 1574768"/>
                <a:gd name="connsiteX29" fmla="*/ 709041 w 1348153"/>
                <a:gd name="connsiteY29" fmla="*/ 2096 h 1574768"/>
                <a:gd name="connsiteX30" fmla="*/ 715709 w 1348153"/>
                <a:gd name="connsiteY30" fmla="*/ 8001 h 1574768"/>
                <a:gd name="connsiteX31" fmla="*/ 754190 w 1348153"/>
                <a:gd name="connsiteY31" fmla="*/ 48387 h 1574768"/>
                <a:gd name="connsiteX32" fmla="*/ 899446 w 1348153"/>
                <a:gd name="connsiteY32" fmla="*/ 211836 h 1574768"/>
                <a:gd name="connsiteX33" fmla="*/ 899636 w 1348153"/>
                <a:gd name="connsiteY33" fmla="*/ 212027 h 1574768"/>
                <a:gd name="connsiteX34" fmla="*/ 935641 w 1348153"/>
                <a:gd name="connsiteY34" fmla="*/ 247936 h 1574768"/>
                <a:gd name="connsiteX35" fmla="*/ 1012889 w 1348153"/>
                <a:gd name="connsiteY35" fmla="*/ 403384 h 1574768"/>
                <a:gd name="connsiteX36" fmla="*/ 1088803 w 1348153"/>
                <a:gd name="connsiteY36" fmla="*/ 556641 h 1574768"/>
                <a:gd name="connsiteX37" fmla="*/ 1163193 w 1348153"/>
                <a:gd name="connsiteY37" fmla="*/ 682847 h 1574768"/>
                <a:gd name="connsiteX38" fmla="*/ 1266444 w 1348153"/>
                <a:gd name="connsiteY38" fmla="*/ 828675 h 1574768"/>
                <a:gd name="connsiteX39" fmla="*/ 1328357 w 1348153"/>
                <a:gd name="connsiteY39" fmla="*/ 904399 h 1574768"/>
                <a:gd name="connsiteX40" fmla="*/ 1326452 w 1348153"/>
                <a:gd name="connsiteY40" fmla="*/ 1038225 h 1574768"/>
                <a:gd name="connsiteX41" fmla="*/ 1322737 w 1348153"/>
                <a:gd name="connsiteY41" fmla="*/ 1049655 h 1574768"/>
                <a:gd name="connsiteX42" fmla="*/ 1318546 w 1348153"/>
                <a:gd name="connsiteY42" fmla="*/ 1062704 h 1574768"/>
                <a:gd name="connsiteX43" fmla="*/ 1311783 w 1348153"/>
                <a:gd name="connsiteY43" fmla="*/ 1086707 h 1574768"/>
                <a:gd name="connsiteX44" fmla="*/ 1311688 w 1348153"/>
                <a:gd name="connsiteY44" fmla="*/ 1086898 h 1574768"/>
                <a:gd name="connsiteX45" fmla="*/ 1315307 w 1348153"/>
                <a:gd name="connsiteY45" fmla="*/ 1261015 h 1574768"/>
                <a:gd name="connsiteX46" fmla="*/ 1131856 w 1348153"/>
                <a:gd name="connsiteY46" fmla="*/ 1552575 h 1574768"/>
                <a:gd name="connsiteX47" fmla="*/ 701326 w 1348153"/>
                <a:gd name="connsiteY47" fmla="*/ 1156907 h 1574768"/>
                <a:gd name="connsiteX48" fmla="*/ 701135 w 1348153"/>
                <a:gd name="connsiteY48" fmla="*/ 1156716 h 1574768"/>
                <a:gd name="connsiteX49" fmla="*/ 472916 w 1348153"/>
                <a:gd name="connsiteY49" fmla="*/ 908304 h 1574768"/>
                <a:gd name="connsiteX50" fmla="*/ 407861 w 1348153"/>
                <a:gd name="connsiteY50" fmla="*/ 875348 h 1574768"/>
                <a:gd name="connsiteX51" fmla="*/ 311087 w 1348153"/>
                <a:gd name="connsiteY51" fmla="*/ 870014 h 1574768"/>
                <a:gd name="connsiteX52" fmla="*/ 266605 w 1348153"/>
                <a:gd name="connsiteY52" fmla="*/ 872300 h 1574768"/>
                <a:gd name="connsiteX53" fmla="*/ 209550 w 1348153"/>
                <a:gd name="connsiteY53" fmla="*/ 877062 h 1574768"/>
                <a:gd name="connsiteX54" fmla="*/ 75438 w 1348153"/>
                <a:gd name="connsiteY54" fmla="*/ 865823 h 1574768"/>
                <a:gd name="connsiteX55" fmla="*/ 1334 w 1348153"/>
                <a:gd name="connsiteY55" fmla="*/ 837152 h 1574768"/>
                <a:gd name="connsiteX56" fmla="*/ 0 w 1348153"/>
                <a:gd name="connsiteY56" fmla="*/ 840581 h 1574768"/>
                <a:gd name="connsiteX57" fmla="*/ 74295 w 1348153"/>
                <a:gd name="connsiteY57" fmla="*/ 869442 h 1574768"/>
                <a:gd name="connsiteX58" fmla="*/ 210217 w 1348153"/>
                <a:gd name="connsiteY58" fmla="*/ 880872 h 15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48153" h="1574768">
                  <a:moveTo>
                    <a:pt x="210217" y="880872"/>
                  </a:moveTo>
                  <a:cubicBezTo>
                    <a:pt x="227267" y="878586"/>
                    <a:pt x="244888" y="876300"/>
                    <a:pt x="266795" y="876110"/>
                  </a:cubicBezTo>
                  <a:cubicBezTo>
                    <a:pt x="282512" y="876014"/>
                    <a:pt x="297180" y="874871"/>
                    <a:pt x="311468" y="873824"/>
                  </a:cubicBezTo>
                  <a:cubicBezTo>
                    <a:pt x="343091" y="871442"/>
                    <a:pt x="372904" y="869252"/>
                    <a:pt x="406813" y="878967"/>
                  </a:cubicBezTo>
                  <a:cubicBezTo>
                    <a:pt x="425768" y="884396"/>
                    <a:pt x="446723" y="895064"/>
                    <a:pt x="470821" y="911447"/>
                  </a:cubicBezTo>
                  <a:cubicBezTo>
                    <a:pt x="513017" y="940118"/>
                    <a:pt x="557308" y="985361"/>
                    <a:pt x="597408" y="1031748"/>
                  </a:cubicBezTo>
                  <a:cubicBezTo>
                    <a:pt x="637413" y="1078135"/>
                    <a:pt x="673132" y="1125760"/>
                    <a:pt x="698183" y="1159002"/>
                  </a:cubicBezTo>
                  <a:cubicBezTo>
                    <a:pt x="837819" y="1302829"/>
                    <a:pt x="909923" y="1574768"/>
                    <a:pt x="1131951" y="1574768"/>
                  </a:cubicBezTo>
                  <a:cubicBezTo>
                    <a:pt x="1187482" y="1574768"/>
                    <a:pt x="1220724" y="1485995"/>
                    <a:pt x="1277969" y="1449134"/>
                  </a:cubicBezTo>
                  <a:cubicBezTo>
                    <a:pt x="1321689" y="1421416"/>
                    <a:pt x="1343025" y="1397222"/>
                    <a:pt x="1347311" y="1366933"/>
                  </a:cubicBezTo>
                  <a:cubicBezTo>
                    <a:pt x="1349502" y="1351788"/>
                    <a:pt x="1347311" y="1335405"/>
                    <a:pt x="1341977" y="1317403"/>
                  </a:cubicBezTo>
                  <a:cubicBezTo>
                    <a:pt x="1338644" y="1309211"/>
                    <a:pt x="1335881" y="1301306"/>
                    <a:pt x="1333691" y="1293971"/>
                  </a:cubicBezTo>
                  <a:cubicBezTo>
                    <a:pt x="1329404" y="1283018"/>
                    <a:pt x="1324451" y="1271588"/>
                    <a:pt x="1318736" y="1259396"/>
                  </a:cubicBezTo>
                  <a:cubicBezTo>
                    <a:pt x="1286161" y="1190149"/>
                    <a:pt x="1297115" y="1151668"/>
                    <a:pt x="1315403" y="1087850"/>
                  </a:cubicBezTo>
                  <a:lnTo>
                    <a:pt x="1315498" y="1087565"/>
                  </a:lnTo>
                  <a:cubicBezTo>
                    <a:pt x="1317689" y="1079945"/>
                    <a:pt x="1319879" y="1072039"/>
                    <a:pt x="1322260" y="1063657"/>
                  </a:cubicBezTo>
                  <a:cubicBezTo>
                    <a:pt x="1323499" y="1059275"/>
                    <a:pt x="1324928" y="1054989"/>
                    <a:pt x="1326356" y="1050798"/>
                  </a:cubicBezTo>
                  <a:cubicBezTo>
                    <a:pt x="1327690" y="1046988"/>
                    <a:pt x="1329023" y="1043083"/>
                    <a:pt x="1330071" y="1039178"/>
                  </a:cubicBezTo>
                  <a:cubicBezTo>
                    <a:pt x="1345692" y="984599"/>
                    <a:pt x="1350264" y="948499"/>
                    <a:pt x="1331881" y="902970"/>
                  </a:cubicBezTo>
                  <a:cubicBezTo>
                    <a:pt x="1318927" y="870776"/>
                    <a:pt x="1295781" y="849916"/>
                    <a:pt x="1268921" y="825818"/>
                  </a:cubicBezTo>
                  <a:cubicBezTo>
                    <a:pt x="1232916" y="793433"/>
                    <a:pt x="1192149" y="756666"/>
                    <a:pt x="1166813" y="681609"/>
                  </a:cubicBezTo>
                  <a:cubicBezTo>
                    <a:pt x="1143000" y="611315"/>
                    <a:pt x="1116902" y="582263"/>
                    <a:pt x="1091660" y="554165"/>
                  </a:cubicBezTo>
                  <a:cubicBezTo>
                    <a:pt x="1062990" y="522256"/>
                    <a:pt x="1035844" y="492061"/>
                    <a:pt x="1016603" y="402622"/>
                  </a:cubicBezTo>
                  <a:cubicBezTo>
                    <a:pt x="1002221" y="336042"/>
                    <a:pt x="975932" y="283083"/>
                    <a:pt x="938308" y="245364"/>
                  </a:cubicBezTo>
                  <a:cubicBezTo>
                    <a:pt x="925925" y="232886"/>
                    <a:pt x="913924" y="220980"/>
                    <a:pt x="902303" y="209455"/>
                  </a:cubicBezTo>
                  <a:lnTo>
                    <a:pt x="902113" y="209264"/>
                  </a:lnTo>
                  <a:cubicBezTo>
                    <a:pt x="846487" y="154019"/>
                    <a:pt x="798386" y="106299"/>
                    <a:pt x="757333" y="46291"/>
                  </a:cubicBezTo>
                  <a:cubicBezTo>
                    <a:pt x="748094" y="32766"/>
                    <a:pt x="735330" y="19336"/>
                    <a:pt x="718185" y="5144"/>
                  </a:cubicBezTo>
                  <a:cubicBezTo>
                    <a:pt x="716280" y="3524"/>
                    <a:pt x="714280" y="1619"/>
                    <a:pt x="712375" y="0"/>
                  </a:cubicBezTo>
                  <a:cubicBezTo>
                    <a:pt x="711232" y="667"/>
                    <a:pt x="710184" y="1429"/>
                    <a:pt x="709041" y="2096"/>
                  </a:cubicBezTo>
                  <a:cubicBezTo>
                    <a:pt x="711232" y="4001"/>
                    <a:pt x="713518" y="6191"/>
                    <a:pt x="715709" y="8001"/>
                  </a:cubicBezTo>
                  <a:cubicBezTo>
                    <a:pt x="732568" y="21908"/>
                    <a:pt x="745141" y="35147"/>
                    <a:pt x="754190" y="48387"/>
                  </a:cubicBezTo>
                  <a:cubicBezTo>
                    <a:pt x="795433" y="108680"/>
                    <a:pt x="843629" y="156496"/>
                    <a:pt x="899446" y="211836"/>
                  </a:cubicBezTo>
                  <a:lnTo>
                    <a:pt x="899636" y="212027"/>
                  </a:lnTo>
                  <a:cubicBezTo>
                    <a:pt x="911257" y="223552"/>
                    <a:pt x="923163" y="235458"/>
                    <a:pt x="935641" y="247936"/>
                  </a:cubicBezTo>
                  <a:cubicBezTo>
                    <a:pt x="972693" y="285179"/>
                    <a:pt x="998696" y="337471"/>
                    <a:pt x="1012889" y="403384"/>
                  </a:cubicBezTo>
                  <a:cubicBezTo>
                    <a:pt x="1032320" y="493871"/>
                    <a:pt x="1059847" y="524351"/>
                    <a:pt x="1088803" y="556641"/>
                  </a:cubicBezTo>
                  <a:cubicBezTo>
                    <a:pt x="1113854" y="584454"/>
                    <a:pt x="1139666" y="613220"/>
                    <a:pt x="1163193" y="682847"/>
                  </a:cubicBezTo>
                  <a:cubicBezTo>
                    <a:pt x="1188910" y="758952"/>
                    <a:pt x="1230059" y="796004"/>
                    <a:pt x="1266444" y="828675"/>
                  </a:cubicBezTo>
                  <a:cubicBezTo>
                    <a:pt x="1292924" y="852488"/>
                    <a:pt x="1315784" y="873062"/>
                    <a:pt x="1328357" y="904399"/>
                  </a:cubicBezTo>
                  <a:cubicBezTo>
                    <a:pt x="1346359" y="948976"/>
                    <a:pt x="1341787" y="984409"/>
                    <a:pt x="1326452" y="1038225"/>
                  </a:cubicBezTo>
                  <a:cubicBezTo>
                    <a:pt x="1325404" y="1042035"/>
                    <a:pt x="1324070" y="1045940"/>
                    <a:pt x="1322737" y="1049655"/>
                  </a:cubicBezTo>
                  <a:cubicBezTo>
                    <a:pt x="1321308" y="1053846"/>
                    <a:pt x="1319784" y="1058228"/>
                    <a:pt x="1318546" y="1062704"/>
                  </a:cubicBezTo>
                  <a:cubicBezTo>
                    <a:pt x="1316260" y="1071086"/>
                    <a:pt x="1313974" y="1078992"/>
                    <a:pt x="1311783" y="1086707"/>
                  </a:cubicBezTo>
                  <a:lnTo>
                    <a:pt x="1311688" y="1086898"/>
                  </a:lnTo>
                  <a:cubicBezTo>
                    <a:pt x="1293209" y="1151477"/>
                    <a:pt x="1282065" y="1190530"/>
                    <a:pt x="1315307" y="1261015"/>
                  </a:cubicBezTo>
                  <a:cubicBezTo>
                    <a:pt x="1409414" y="1402747"/>
                    <a:pt x="1231773" y="1530382"/>
                    <a:pt x="1131856" y="1552575"/>
                  </a:cubicBezTo>
                  <a:cubicBezTo>
                    <a:pt x="909828" y="1596962"/>
                    <a:pt x="848773" y="1297305"/>
                    <a:pt x="701326" y="1156907"/>
                  </a:cubicBezTo>
                  <a:lnTo>
                    <a:pt x="701135" y="1156716"/>
                  </a:lnTo>
                  <a:cubicBezTo>
                    <a:pt x="651034" y="1090041"/>
                    <a:pt x="557879" y="965930"/>
                    <a:pt x="472916" y="908304"/>
                  </a:cubicBezTo>
                  <a:cubicBezTo>
                    <a:pt x="448532" y="891731"/>
                    <a:pt x="427196" y="880967"/>
                    <a:pt x="407861" y="875348"/>
                  </a:cubicBezTo>
                  <a:cubicBezTo>
                    <a:pt x="373285" y="865442"/>
                    <a:pt x="343186" y="867632"/>
                    <a:pt x="311087" y="870014"/>
                  </a:cubicBezTo>
                  <a:cubicBezTo>
                    <a:pt x="296990" y="871061"/>
                    <a:pt x="282321" y="872204"/>
                    <a:pt x="266605" y="872300"/>
                  </a:cubicBezTo>
                  <a:cubicBezTo>
                    <a:pt x="244507" y="872490"/>
                    <a:pt x="226790" y="874776"/>
                    <a:pt x="209550" y="877062"/>
                  </a:cubicBezTo>
                  <a:cubicBezTo>
                    <a:pt x="172021" y="882015"/>
                    <a:pt x="139637" y="886301"/>
                    <a:pt x="75438" y="865823"/>
                  </a:cubicBezTo>
                  <a:cubicBezTo>
                    <a:pt x="43815" y="855726"/>
                    <a:pt x="20288" y="847154"/>
                    <a:pt x="1334" y="837152"/>
                  </a:cubicBezTo>
                  <a:cubicBezTo>
                    <a:pt x="857" y="838295"/>
                    <a:pt x="476" y="839438"/>
                    <a:pt x="0" y="840581"/>
                  </a:cubicBezTo>
                  <a:cubicBezTo>
                    <a:pt x="19336" y="850678"/>
                    <a:pt x="42863" y="859441"/>
                    <a:pt x="74295" y="869442"/>
                  </a:cubicBezTo>
                  <a:cubicBezTo>
                    <a:pt x="139351" y="890302"/>
                    <a:pt x="172212" y="885920"/>
                    <a:pt x="210217" y="8808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B252D02-5A7B-4896-AE2D-6D1EE2E2DF96}"/>
                </a:ext>
              </a:extLst>
            </p:cNvPr>
            <p:cNvSpPr/>
            <p:nvPr/>
          </p:nvSpPr>
          <p:spPr>
            <a:xfrm>
              <a:off x="9999828" y="2227110"/>
              <a:ext cx="1445844" cy="1732063"/>
            </a:xfrm>
            <a:custGeom>
              <a:avLst/>
              <a:gdLst>
                <a:gd name="connsiteX0" fmla="*/ 223266 w 1445844"/>
                <a:gd name="connsiteY0" fmla="*/ 1003363 h 1732063"/>
                <a:gd name="connsiteX1" fmla="*/ 295085 w 1445844"/>
                <a:gd name="connsiteY1" fmla="*/ 1005173 h 1732063"/>
                <a:gd name="connsiteX2" fmla="*/ 352139 w 1445844"/>
                <a:gd name="connsiteY2" fmla="*/ 1008793 h 1732063"/>
                <a:gd name="connsiteX3" fmla="*/ 447580 w 1445844"/>
                <a:gd name="connsiteY3" fmla="*/ 1023747 h 1732063"/>
                <a:gd name="connsiteX4" fmla="*/ 514445 w 1445844"/>
                <a:gd name="connsiteY4" fmla="*/ 1064990 h 1732063"/>
                <a:gd name="connsiteX5" fmla="*/ 626936 w 1445844"/>
                <a:gd name="connsiteY5" fmla="*/ 1186148 h 1732063"/>
                <a:gd name="connsiteX6" fmla="*/ 690467 w 1445844"/>
                <a:gd name="connsiteY6" fmla="*/ 1276160 h 1732063"/>
                <a:gd name="connsiteX7" fmla="*/ 1021366 w 1445844"/>
                <a:gd name="connsiteY7" fmla="*/ 1716500 h 1732063"/>
                <a:gd name="connsiteX8" fmla="*/ 1293305 w 1445844"/>
                <a:gd name="connsiteY8" fmla="*/ 1594390 h 1732063"/>
                <a:gd name="connsiteX9" fmla="*/ 1343406 w 1445844"/>
                <a:gd name="connsiteY9" fmla="*/ 1563910 h 1732063"/>
                <a:gd name="connsiteX10" fmla="*/ 1413034 w 1445844"/>
                <a:gd name="connsiteY10" fmla="*/ 1509522 h 1732063"/>
                <a:gd name="connsiteX11" fmla="*/ 1410081 w 1445844"/>
                <a:gd name="connsiteY11" fmla="*/ 1435989 h 1732063"/>
                <a:gd name="connsiteX12" fmla="*/ 1393412 w 1445844"/>
                <a:gd name="connsiteY12" fmla="*/ 1391698 h 1732063"/>
                <a:gd name="connsiteX13" fmla="*/ 1380554 w 1445844"/>
                <a:gd name="connsiteY13" fmla="*/ 1363028 h 1732063"/>
                <a:gd name="connsiteX14" fmla="*/ 1388745 w 1445844"/>
                <a:gd name="connsiteY14" fmla="*/ 1193292 h 1732063"/>
                <a:gd name="connsiteX15" fmla="*/ 1408652 w 1445844"/>
                <a:gd name="connsiteY15" fmla="*/ 1152335 h 1732063"/>
                <a:gd name="connsiteX16" fmla="*/ 1415129 w 1445844"/>
                <a:gd name="connsiteY16" fmla="*/ 1138904 h 1732063"/>
                <a:gd name="connsiteX17" fmla="*/ 1421130 w 1445844"/>
                <a:gd name="connsiteY17" fmla="*/ 1126522 h 1732063"/>
                <a:gd name="connsiteX18" fmla="*/ 1434084 w 1445844"/>
                <a:gd name="connsiteY18" fmla="*/ 977455 h 1732063"/>
                <a:gd name="connsiteX19" fmla="*/ 1363599 w 1445844"/>
                <a:gd name="connsiteY19" fmla="*/ 882968 h 1732063"/>
                <a:gd name="connsiteX20" fmla="*/ 1260539 w 1445844"/>
                <a:gd name="connsiteY20" fmla="*/ 724852 h 1732063"/>
                <a:gd name="connsiteX21" fmla="*/ 1209294 w 1445844"/>
                <a:gd name="connsiteY21" fmla="*/ 597218 h 1732063"/>
                <a:gd name="connsiteX22" fmla="*/ 1149763 w 1445844"/>
                <a:gd name="connsiteY22" fmla="*/ 428054 h 1732063"/>
                <a:gd name="connsiteX23" fmla="*/ 1072134 w 1445844"/>
                <a:gd name="connsiteY23" fmla="*/ 270986 h 1732063"/>
                <a:gd name="connsiteX24" fmla="*/ 884682 w 1445844"/>
                <a:gd name="connsiteY24" fmla="*/ 78105 h 1732063"/>
                <a:gd name="connsiteX25" fmla="*/ 841153 w 1445844"/>
                <a:gd name="connsiteY25" fmla="*/ 42386 h 1732063"/>
                <a:gd name="connsiteX26" fmla="*/ 790766 w 1445844"/>
                <a:gd name="connsiteY26" fmla="*/ 0 h 1732063"/>
                <a:gd name="connsiteX27" fmla="*/ 787337 w 1445844"/>
                <a:gd name="connsiteY27" fmla="*/ 1905 h 1732063"/>
                <a:gd name="connsiteX28" fmla="*/ 839057 w 1445844"/>
                <a:gd name="connsiteY28" fmla="*/ 45530 h 1732063"/>
                <a:gd name="connsiteX29" fmla="*/ 881825 w 1445844"/>
                <a:gd name="connsiteY29" fmla="*/ 80582 h 1732063"/>
                <a:gd name="connsiteX30" fmla="*/ 1069562 w 1445844"/>
                <a:gd name="connsiteY30" fmla="*/ 273749 h 1732063"/>
                <a:gd name="connsiteX31" fmla="*/ 1146048 w 1445844"/>
                <a:gd name="connsiteY31" fmla="*/ 428720 h 1732063"/>
                <a:gd name="connsiteX32" fmla="*/ 1205865 w 1445844"/>
                <a:gd name="connsiteY32" fmla="*/ 598932 h 1732063"/>
                <a:gd name="connsiteX33" fmla="*/ 1256824 w 1445844"/>
                <a:gd name="connsiteY33" fmla="*/ 725900 h 1732063"/>
                <a:gd name="connsiteX34" fmla="*/ 1360837 w 1445844"/>
                <a:gd name="connsiteY34" fmla="*/ 885635 h 1732063"/>
                <a:gd name="connsiteX35" fmla="*/ 1430465 w 1445844"/>
                <a:gd name="connsiteY35" fmla="*/ 978789 h 1732063"/>
                <a:gd name="connsiteX36" fmla="*/ 1417606 w 1445844"/>
                <a:gd name="connsiteY36" fmla="*/ 1124998 h 1732063"/>
                <a:gd name="connsiteX37" fmla="*/ 1411605 w 1445844"/>
                <a:gd name="connsiteY37" fmla="*/ 1137190 h 1732063"/>
                <a:gd name="connsiteX38" fmla="*/ 1405033 w 1445844"/>
                <a:gd name="connsiteY38" fmla="*/ 1150715 h 1732063"/>
                <a:gd name="connsiteX39" fmla="*/ 1385221 w 1445844"/>
                <a:gd name="connsiteY39" fmla="*/ 1191482 h 1732063"/>
                <a:gd name="connsiteX40" fmla="*/ 1361694 w 1445844"/>
                <a:gd name="connsiteY40" fmla="*/ 1324547 h 1732063"/>
                <a:gd name="connsiteX41" fmla="*/ 1369981 w 1445844"/>
                <a:gd name="connsiteY41" fmla="*/ 1347978 h 1732063"/>
                <a:gd name="connsiteX42" fmla="*/ 1376934 w 1445844"/>
                <a:gd name="connsiteY42" fmla="*/ 1364551 h 1732063"/>
                <a:gd name="connsiteX43" fmla="*/ 1409319 w 1445844"/>
                <a:gd name="connsiteY43" fmla="*/ 1507903 h 1732063"/>
                <a:gd name="connsiteX44" fmla="*/ 1341882 w 1445844"/>
                <a:gd name="connsiteY44" fmla="*/ 1560386 h 1732063"/>
                <a:gd name="connsiteX45" fmla="*/ 1015556 w 1445844"/>
                <a:gd name="connsiteY45" fmla="*/ 1705261 h 1732063"/>
                <a:gd name="connsiteX46" fmla="*/ 693325 w 1445844"/>
                <a:gd name="connsiteY46" fmla="*/ 1273874 h 1732063"/>
                <a:gd name="connsiteX47" fmla="*/ 629603 w 1445844"/>
                <a:gd name="connsiteY47" fmla="*/ 1183672 h 1732063"/>
                <a:gd name="connsiteX48" fmla="*/ 516636 w 1445844"/>
                <a:gd name="connsiteY48" fmla="*/ 1061942 h 1732063"/>
                <a:gd name="connsiteX49" fmla="*/ 448818 w 1445844"/>
                <a:gd name="connsiteY49" fmla="*/ 1020128 h 1732063"/>
                <a:gd name="connsiteX50" fmla="*/ 352044 w 1445844"/>
                <a:gd name="connsiteY50" fmla="*/ 1004888 h 1732063"/>
                <a:gd name="connsiteX51" fmla="*/ 295370 w 1445844"/>
                <a:gd name="connsiteY51" fmla="*/ 1001268 h 1732063"/>
                <a:gd name="connsiteX52" fmla="*/ 222885 w 1445844"/>
                <a:gd name="connsiteY52" fmla="*/ 999458 h 1732063"/>
                <a:gd name="connsiteX53" fmla="*/ 0 w 1445844"/>
                <a:gd name="connsiteY53" fmla="*/ 944975 h 1732063"/>
                <a:gd name="connsiteX54" fmla="*/ 167069 w 1445844"/>
                <a:gd name="connsiteY54" fmla="*/ 1002983 h 1732063"/>
                <a:gd name="connsiteX55" fmla="*/ 223266 w 1445844"/>
                <a:gd name="connsiteY55" fmla="*/ 1003363 h 173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445844" h="1732063">
                  <a:moveTo>
                    <a:pt x="223266" y="1003363"/>
                  </a:moveTo>
                  <a:cubicBezTo>
                    <a:pt x="243840" y="1002506"/>
                    <a:pt x="265176" y="1001554"/>
                    <a:pt x="295085" y="1005173"/>
                  </a:cubicBezTo>
                  <a:cubicBezTo>
                    <a:pt x="315849" y="1007650"/>
                    <a:pt x="334328" y="1008221"/>
                    <a:pt x="352139" y="1008793"/>
                  </a:cubicBezTo>
                  <a:cubicBezTo>
                    <a:pt x="385477" y="1009841"/>
                    <a:pt x="414242" y="1010698"/>
                    <a:pt x="447580" y="1023747"/>
                  </a:cubicBezTo>
                  <a:cubicBezTo>
                    <a:pt x="467582" y="1031558"/>
                    <a:pt x="489395" y="1045083"/>
                    <a:pt x="514445" y="1064990"/>
                  </a:cubicBezTo>
                  <a:cubicBezTo>
                    <a:pt x="548545" y="1092137"/>
                    <a:pt x="586169" y="1132713"/>
                    <a:pt x="626936" y="1186148"/>
                  </a:cubicBezTo>
                  <a:cubicBezTo>
                    <a:pt x="647319" y="1212914"/>
                    <a:pt x="668465" y="1242917"/>
                    <a:pt x="690467" y="1276160"/>
                  </a:cubicBezTo>
                  <a:cubicBezTo>
                    <a:pt x="788289" y="1433417"/>
                    <a:pt x="860393" y="1616583"/>
                    <a:pt x="1021366" y="1716500"/>
                  </a:cubicBezTo>
                  <a:cubicBezTo>
                    <a:pt x="1121283" y="1772031"/>
                    <a:pt x="1215581" y="1666589"/>
                    <a:pt x="1293305" y="1594390"/>
                  </a:cubicBezTo>
                  <a:cubicBezTo>
                    <a:pt x="1309973" y="1583246"/>
                    <a:pt x="1326642" y="1566672"/>
                    <a:pt x="1343406" y="1563910"/>
                  </a:cubicBezTo>
                  <a:cubicBezTo>
                    <a:pt x="1381506" y="1549527"/>
                    <a:pt x="1403604" y="1532573"/>
                    <a:pt x="1413034" y="1509522"/>
                  </a:cubicBezTo>
                  <a:cubicBezTo>
                    <a:pt x="1421321" y="1489329"/>
                    <a:pt x="1418844" y="1464850"/>
                    <a:pt x="1410081" y="1435989"/>
                  </a:cubicBezTo>
                  <a:cubicBezTo>
                    <a:pt x="1402080" y="1419511"/>
                    <a:pt x="1397032" y="1405128"/>
                    <a:pt x="1393412" y="1391698"/>
                  </a:cubicBezTo>
                  <a:cubicBezTo>
                    <a:pt x="1389317" y="1382268"/>
                    <a:pt x="1385507" y="1373219"/>
                    <a:pt x="1380554" y="1363028"/>
                  </a:cubicBezTo>
                  <a:cubicBezTo>
                    <a:pt x="1342263" y="1283970"/>
                    <a:pt x="1361789" y="1245965"/>
                    <a:pt x="1388745" y="1193292"/>
                  </a:cubicBezTo>
                  <a:cubicBezTo>
                    <a:pt x="1395317" y="1180529"/>
                    <a:pt x="1402080" y="1167289"/>
                    <a:pt x="1408652" y="1152335"/>
                  </a:cubicBezTo>
                  <a:cubicBezTo>
                    <a:pt x="1410653" y="1147763"/>
                    <a:pt x="1412939" y="1143286"/>
                    <a:pt x="1415129" y="1138904"/>
                  </a:cubicBezTo>
                  <a:cubicBezTo>
                    <a:pt x="1417320" y="1134713"/>
                    <a:pt x="1419320" y="1130713"/>
                    <a:pt x="1421130" y="1126522"/>
                  </a:cubicBezTo>
                  <a:cubicBezTo>
                    <a:pt x="1446467" y="1069372"/>
                    <a:pt x="1454944" y="1032510"/>
                    <a:pt x="1434084" y="977455"/>
                  </a:cubicBezTo>
                  <a:cubicBezTo>
                    <a:pt x="1420559" y="941737"/>
                    <a:pt x="1392841" y="913162"/>
                    <a:pt x="1363599" y="882968"/>
                  </a:cubicBezTo>
                  <a:cubicBezTo>
                    <a:pt x="1324642" y="842772"/>
                    <a:pt x="1280541" y="797243"/>
                    <a:pt x="1260539" y="724852"/>
                  </a:cubicBezTo>
                  <a:cubicBezTo>
                    <a:pt x="1244156" y="665512"/>
                    <a:pt x="1226439" y="630841"/>
                    <a:pt x="1209294" y="597218"/>
                  </a:cubicBezTo>
                  <a:cubicBezTo>
                    <a:pt x="1187577" y="554641"/>
                    <a:pt x="1167003" y="514350"/>
                    <a:pt x="1149763" y="428054"/>
                  </a:cubicBezTo>
                  <a:cubicBezTo>
                    <a:pt x="1135952" y="358521"/>
                    <a:pt x="1109758" y="305753"/>
                    <a:pt x="1072134" y="270986"/>
                  </a:cubicBezTo>
                  <a:cubicBezTo>
                    <a:pt x="994982" y="199930"/>
                    <a:pt x="944975" y="146494"/>
                    <a:pt x="884682" y="78105"/>
                  </a:cubicBezTo>
                  <a:cubicBezTo>
                    <a:pt x="874014" y="66008"/>
                    <a:pt x="859727" y="54292"/>
                    <a:pt x="841153" y="42386"/>
                  </a:cubicBezTo>
                  <a:cubicBezTo>
                    <a:pt x="823627" y="31147"/>
                    <a:pt x="806958" y="16193"/>
                    <a:pt x="790766" y="0"/>
                  </a:cubicBezTo>
                  <a:cubicBezTo>
                    <a:pt x="789623" y="667"/>
                    <a:pt x="788480" y="1238"/>
                    <a:pt x="787337" y="1905"/>
                  </a:cubicBezTo>
                  <a:cubicBezTo>
                    <a:pt x="804005" y="18669"/>
                    <a:pt x="821150" y="34004"/>
                    <a:pt x="839057" y="45530"/>
                  </a:cubicBezTo>
                  <a:cubicBezTo>
                    <a:pt x="857441" y="57340"/>
                    <a:pt x="871347" y="68770"/>
                    <a:pt x="881825" y="80582"/>
                  </a:cubicBezTo>
                  <a:cubicBezTo>
                    <a:pt x="942213" y="148971"/>
                    <a:pt x="992315" y="202502"/>
                    <a:pt x="1069562" y="273749"/>
                  </a:cubicBezTo>
                  <a:cubicBezTo>
                    <a:pt x="1106615" y="307943"/>
                    <a:pt x="1132427" y="360045"/>
                    <a:pt x="1146048" y="428720"/>
                  </a:cubicBezTo>
                  <a:cubicBezTo>
                    <a:pt x="1163384" y="515588"/>
                    <a:pt x="1183958" y="556070"/>
                    <a:pt x="1205865" y="598932"/>
                  </a:cubicBezTo>
                  <a:cubicBezTo>
                    <a:pt x="1222915" y="632365"/>
                    <a:pt x="1240536" y="666941"/>
                    <a:pt x="1256824" y="725900"/>
                  </a:cubicBezTo>
                  <a:cubicBezTo>
                    <a:pt x="1277017" y="799243"/>
                    <a:pt x="1321499" y="845153"/>
                    <a:pt x="1360837" y="885635"/>
                  </a:cubicBezTo>
                  <a:cubicBezTo>
                    <a:pt x="1389888" y="915543"/>
                    <a:pt x="1417225" y="943832"/>
                    <a:pt x="1430465" y="978789"/>
                  </a:cubicBezTo>
                  <a:cubicBezTo>
                    <a:pt x="1450848" y="1032605"/>
                    <a:pt x="1442561" y="1068800"/>
                    <a:pt x="1417606" y="1124998"/>
                  </a:cubicBezTo>
                  <a:cubicBezTo>
                    <a:pt x="1415796" y="1128998"/>
                    <a:pt x="1413796" y="1132904"/>
                    <a:pt x="1411605" y="1137190"/>
                  </a:cubicBezTo>
                  <a:cubicBezTo>
                    <a:pt x="1409414" y="1141571"/>
                    <a:pt x="1407033" y="1146048"/>
                    <a:pt x="1405033" y="1150715"/>
                  </a:cubicBezTo>
                  <a:cubicBezTo>
                    <a:pt x="1398461" y="1165574"/>
                    <a:pt x="1391793" y="1178719"/>
                    <a:pt x="1385221" y="1191482"/>
                  </a:cubicBezTo>
                  <a:cubicBezTo>
                    <a:pt x="1362742" y="1235297"/>
                    <a:pt x="1345978" y="1269587"/>
                    <a:pt x="1361694" y="1324547"/>
                  </a:cubicBezTo>
                  <a:cubicBezTo>
                    <a:pt x="1364837" y="1332643"/>
                    <a:pt x="1367790" y="1340549"/>
                    <a:pt x="1369981" y="1347978"/>
                  </a:cubicBezTo>
                  <a:cubicBezTo>
                    <a:pt x="1372267" y="1353407"/>
                    <a:pt x="1374077" y="1358646"/>
                    <a:pt x="1376934" y="1364551"/>
                  </a:cubicBezTo>
                  <a:cubicBezTo>
                    <a:pt x="1407319" y="1427893"/>
                    <a:pt x="1423416" y="1473994"/>
                    <a:pt x="1409319" y="1507903"/>
                  </a:cubicBezTo>
                  <a:cubicBezTo>
                    <a:pt x="1400270" y="1529905"/>
                    <a:pt x="1378934" y="1546193"/>
                    <a:pt x="1341882" y="1560386"/>
                  </a:cubicBezTo>
                  <a:cubicBezTo>
                    <a:pt x="1231964" y="1622012"/>
                    <a:pt x="1137666" y="1788509"/>
                    <a:pt x="1015556" y="1705261"/>
                  </a:cubicBezTo>
                  <a:cubicBezTo>
                    <a:pt x="865727" y="1594295"/>
                    <a:pt x="776954" y="1433322"/>
                    <a:pt x="693325" y="1273874"/>
                  </a:cubicBezTo>
                  <a:cubicBezTo>
                    <a:pt x="671322" y="1240536"/>
                    <a:pt x="650081" y="1210437"/>
                    <a:pt x="629603" y="1183672"/>
                  </a:cubicBezTo>
                  <a:cubicBezTo>
                    <a:pt x="588740" y="1130046"/>
                    <a:pt x="550926" y="1089279"/>
                    <a:pt x="516636" y="1061942"/>
                  </a:cubicBezTo>
                  <a:cubicBezTo>
                    <a:pt x="491300" y="1041749"/>
                    <a:pt x="469106" y="1028033"/>
                    <a:pt x="448818" y="1020128"/>
                  </a:cubicBezTo>
                  <a:cubicBezTo>
                    <a:pt x="414909" y="1006792"/>
                    <a:pt x="385763" y="1005935"/>
                    <a:pt x="352044" y="1004888"/>
                  </a:cubicBezTo>
                  <a:cubicBezTo>
                    <a:pt x="334328" y="1004316"/>
                    <a:pt x="315944" y="1003745"/>
                    <a:pt x="295370" y="1001268"/>
                  </a:cubicBezTo>
                  <a:cubicBezTo>
                    <a:pt x="265176" y="997649"/>
                    <a:pt x="243745" y="998506"/>
                    <a:pt x="222885" y="999458"/>
                  </a:cubicBezTo>
                  <a:cubicBezTo>
                    <a:pt x="144304" y="1006030"/>
                    <a:pt x="72104" y="978313"/>
                    <a:pt x="0" y="944975"/>
                  </a:cubicBezTo>
                  <a:cubicBezTo>
                    <a:pt x="49911" y="978313"/>
                    <a:pt x="110966" y="989362"/>
                    <a:pt x="167069" y="1002983"/>
                  </a:cubicBezTo>
                  <a:cubicBezTo>
                    <a:pt x="188500" y="1005173"/>
                    <a:pt x="205645" y="1004221"/>
                    <a:pt x="223266" y="10033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1B010F4-58B3-4E00-9D18-73407DB6BD40}"/>
                </a:ext>
              </a:extLst>
            </p:cNvPr>
            <p:cNvSpPr/>
            <p:nvPr/>
          </p:nvSpPr>
          <p:spPr>
            <a:xfrm>
              <a:off x="11361712" y="3551847"/>
              <a:ext cx="8286" cy="23431"/>
            </a:xfrm>
            <a:custGeom>
              <a:avLst/>
              <a:gdLst>
                <a:gd name="connsiteX0" fmla="*/ 0 w 8286"/>
                <a:gd name="connsiteY0" fmla="*/ 0 h 23431"/>
                <a:gd name="connsiteX1" fmla="*/ 8287 w 8286"/>
                <a:gd name="connsiteY1" fmla="*/ 23432 h 23431"/>
                <a:gd name="connsiteX2" fmla="*/ 0 w 8286"/>
                <a:gd name="connsiteY2" fmla="*/ 0 h 2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" h="23431">
                  <a:moveTo>
                    <a:pt x="0" y="0"/>
                  </a:moveTo>
                  <a:cubicBezTo>
                    <a:pt x="2096" y="7334"/>
                    <a:pt x="4858" y="15240"/>
                    <a:pt x="8287" y="23432"/>
                  </a:cubicBezTo>
                  <a:cubicBezTo>
                    <a:pt x="6096" y="16002"/>
                    <a:pt x="3143" y="809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EDBE35-5563-4D41-B203-B81C8F81DF63}"/>
                </a:ext>
              </a:extLst>
            </p:cNvPr>
            <p:cNvSpPr/>
            <p:nvPr/>
          </p:nvSpPr>
          <p:spPr>
            <a:xfrm>
              <a:off x="9972015" y="2193868"/>
              <a:ext cx="1548051" cy="1950370"/>
            </a:xfrm>
            <a:custGeom>
              <a:avLst/>
              <a:gdLst>
                <a:gd name="connsiteX0" fmla="*/ 237172 w 1548051"/>
                <a:gd name="connsiteY0" fmla="*/ 1128332 h 1950370"/>
                <a:gd name="connsiteX1" fmla="*/ 323088 w 1548051"/>
                <a:gd name="connsiteY1" fmla="*/ 1136714 h 1950370"/>
                <a:gd name="connsiteX2" fmla="*/ 389477 w 1548051"/>
                <a:gd name="connsiteY2" fmla="*/ 1146905 h 1950370"/>
                <a:gd name="connsiteX3" fmla="*/ 488061 w 1548051"/>
                <a:gd name="connsiteY3" fmla="*/ 1171099 h 1950370"/>
                <a:gd name="connsiteX4" fmla="*/ 557784 w 1548051"/>
                <a:gd name="connsiteY4" fmla="*/ 1221296 h 1950370"/>
                <a:gd name="connsiteX5" fmla="*/ 630460 w 1548051"/>
                <a:gd name="connsiteY5" fmla="*/ 1303211 h 1950370"/>
                <a:gd name="connsiteX6" fmla="*/ 699230 w 1548051"/>
                <a:gd name="connsiteY6" fmla="*/ 1404557 h 1950370"/>
                <a:gd name="connsiteX7" fmla="*/ 1049179 w 1548051"/>
                <a:gd name="connsiteY7" fmla="*/ 1938623 h 1950370"/>
                <a:gd name="connsiteX8" fmla="*/ 1265587 w 1548051"/>
                <a:gd name="connsiteY8" fmla="*/ 1766602 h 1950370"/>
                <a:gd name="connsiteX9" fmla="*/ 1408652 w 1548051"/>
                <a:gd name="connsiteY9" fmla="*/ 1683353 h 1950370"/>
                <a:gd name="connsiteX10" fmla="*/ 1481900 w 1548051"/>
                <a:gd name="connsiteY10" fmla="*/ 1642205 h 1950370"/>
                <a:gd name="connsiteX11" fmla="*/ 1478185 w 1548051"/>
                <a:gd name="connsiteY11" fmla="*/ 1556385 h 1950370"/>
                <a:gd name="connsiteX12" fmla="*/ 1472184 w 1548051"/>
                <a:gd name="connsiteY12" fmla="*/ 1543907 h 1950370"/>
                <a:gd name="connsiteX13" fmla="*/ 1453134 w 1548051"/>
                <a:gd name="connsiteY13" fmla="*/ 1493806 h 1950370"/>
                <a:gd name="connsiteX14" fmla="*/ 1441990 w 1548051"/>
                <a:gd name="connsiteY14" fmla="*/ 1469231 h 1950370"/>
                <a:gd name="connsiteX15" fmla="*/ 1463040 w 1548051"/>
                <a:gd name="connsiteY15" fmla="*/ 1289018 h 1950370"/>
                <a:gd name="connsiteX16" fmla="*/ 1494663 w 1548051"/>
                <a:gd name="connsiteY16" fmla="*/ 1243489 h 1950370"/>
                <a:gd name="connsiteX17" fmla="*/ 1503712 w 1548051"/>
                <a:gd name="connsiteY17" fmla="*/ 1229297 h 1950370"/>
                <a:gd name="connsiteX18" fmla="*/ 1511903 w 1548051"/>
                <a:gd name="connsiteY18" fmla="*/ 1216438 h 1950370"/>
                <a:gd name="connsiteX19" fmla="*/ 1536002 w 1548051"/>
                <a:gd name="connsiteY19" fmla="*/ 1054608 h 1950370"/>
                <a:gd name="connsiteX20" fmla="*/ 1458563 w 1548051"/>
                <a:gd name="connsiteY20" fmla="*/ 943642 h 1950370"/>
                <a:gd name="connsiteX21" fmla="*/ 1354074 w 1548051"/>
                <a:gd name="connsiteY21" fmla="*/ 770763 h 1950370"/>
                <a:gd name="connsiteX22" fmla="*/ 1324642 w 1548051"/>
                <a:gd name="connsiteY22" fmla="*/ 644747 h 1950370"/>
                <a:gd name="connsiteX23" fmla="*/ 1282827 w 1548051"/>
                <a:gd name="connsiteY23" fmla="*/ 456057 h 1950370"/>
                <a:gd name="connsiteX24" fmla="*/ 1205770 w 1548051"/>
                <a:gd name="connsiteY24" fmla="*/ 299275 h 1950370"/>
                <a:gd name="connsiteX25" fmla="*/ 1087469 w 1548051"/>
                <a:gd name="connsiteY25" fmla="*/ 186499 h 1950370"/>
                <a:gd name="connsiteX26" fmla="*/ 1011650 w 1548051"/>
                <a:gd name="connsiteY26" fmla="*/ 112586 h 1950370"/>
                <a:gd name="connsiteX27" fmla="*/ 963740 w 1548051"/>
                <a:gd name="connsiteY27" fmla="*/ 82201 h 1950370"/>
                <a:gd name="connsiteX28" fmla="*/ 876681 w 1548051"/>
                <a:gd name="connsiteY28" fmla="*/ 0 h 1950370"/>
                <a:gd name="connsiteX29" fmla="*/ 873347 w 1548051"/>
                <a:gd name="connsiteY29" fmla="*/ 1715 h 1950370"/>
                <a:gd name="connsiteX30" fmla="*/ 962120 w 1548051"/>
                <a:gd name="connsiteY30" fmla="*/ 85534 h 1950370"/>
                <a:gd name="connsiteX31" fmla="*/ 1009174 w 1548051"/>
                <a:gd name="connsiteY31" fmla="*/ 115348 h 1950370"/>
                <a:gd name="connsiteX32" fmla="*/ 1084802 w 1548051"/>
                <a:gd name="connsiteY32" fmla="*/ 189071 h 1950370"/>
                <a:gd name="connsiteX33" fmla="*/ 1203293 w 1548051"/>
                <a:gd name="connsiteY33" fmla="*/ 302038 h 1950370"/>
                <a:gd name="connsiteX34" fmla="*/ 1279017 w 1548051"/>
                <a:gd name="connsiteY34" fmla="*/ 456533 h 1950370"/>
                <a:gd name="connsiteX35" fmla="*/ 1320927 w 1548051"/>
                <a:gd name="connsiteY35" fmla="*/ 645509 h 1950370"/>
                <a:gd name="connsiteX36" fmla="*/ 1350264 w 1548051"/>
                <a:gd name="connsiteY36" fmla="*/ 771335 h 1950370"/>
                <a:gd name="connsiteX37" fmla="*/ 1455610 w 1548051"/>
                <a:gd name="connsiteY37" fmla="*/ 946023 h 1950370"/>
                <a:gd name="connsiteX38" fmla="*/ 1532382 w 1548051"/>
                <a:gd name="connsiteY38" fmla="*/ 1055751 h 1950370"/>
                <a:gd name="connsiteX39" fmla="*/ 1508570 w 1548051"/>
                <a:gd name="connsiteY39" fmla="*/ 1214342 h 1950370"/>
                <a:gd name="connsiteX40" fmla="*/ 1500378 w 1548051"/>
                <a:gd name="connsiteY40" fmla="*/ 1227106 h 1950370"/>
                <a:gd name="connsiteX41" fmla="*/ 1491329 w 1548051"/>
                <a:gd name="connsiteY41" fmla="*/ 1241393 h 1950370"/>
                <a:gd name="connsiteX42" fmla="*/ 1459897 w 1548051"/>
                <a:gd name="connsiteY42" fmla="*/ 1286542 h 1950370"/>
                <a:gd name="connsiteX43" fmla="*/ 1421130 w 1548051"/>
                <a:gd name="connsiteY43" fmla="*/ 1424845 h 1950370"/>
                <a:gd name="connsiteX44" fmla="*/ 1437799 w 1548051"/>
                <a:gd name="connsiteY44" fmla="*/ 1469136 h 1950370"/>
                <a:gd name="connsiteX45" fmla="*/ 1438466 w 1548051"/>
                <a:gd name="connsiteY45" fmla="*/ 1470755 h 1950370"/>
                <a:gd name="connsiteX46" fmla="*/ 1478375 w 1548051"/>
                <a:gd name="connsiteY46" fmla="*/ 1640205 h 1950370"/>
                <a:gd name="connsiteX47" fmla="*/ 1407890 w 1548051"/>
                <a:gd name="connsiteY47" fmla="*/ 1679353 h 1950370"/>
                <a:gd name="connsiteX48" fmla="*/ 1332071 w 1548051"/>
                <a:gd name="connsiteY48" fmla="*/ 1705261 h 1950370"/>
                <a:gd name="connsiteX49" fmla="*/ 1054608 w 1548051"/>
                <a:gd name="connsiteY49" fmla="*/ 1932813 h 1950370"/>
                <a:gd name="connsiteX50" fmla="*/ 702183 w 1548051"/>
                <a:gd name="connsiteY50" fmla="*/ 1402175 h 1950370"/>
                <a:gd name="connsiteX51" fmla="*/ 633127 w 1548051"/>
                <a:gd name="connsiteY51" fmla="*/ 1300544 h 1950370"/>
                <a:gd name="connsiteX52" fmla="*/ 560165 w 1548051"/>
                <a:gd name="connsiteY52" fmla="*/ 1218343 h 1950370"/>
                <a:gd name="connsiteX53" fmla="*/ 489490 w 1548051"/>
                <a:gd name="connsiteY53" fmla="*/ 1167575 h 1950370"/>
                <a:gd name="connsiteX54" fmla="*/ 389668 w 1548051"/>
                <a:gd name="connsiteY54" fmla="*/ 1143000 h 1950370"/>
                <a:gd name="connsiteX55" fmla="*/ 323660 w 1548051"/>
                <a:gd name="connsiteY55" fmla="*/ 1132808 h 1950370"/>
                <a:gd name="connsiteX56" fmla="*/ 0 w 1548051"/>
                <a:gd name="connsiteY56" fmla="*/ 1050322 h 1950370"/>
                <a:gd name="connsiteX57" fmla="*/ 181166 w 1548051"/>
                <a:gd name="connsiteY57" fmla="*/ 1126808 h 1950370"/>
                <a:gd name="connsiteX58" fmla="*/ 237172 w 1548051"/>
                <a:gd name="connsiteY58" fmla="*/ 1128332 h 1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548051" h="1950370">
                  <a:moveTo>
                    <a:pt x="237172" y="1128332"/>
                  </a:moveTo>
                  <a:cubicBezTo>
                    <a:pt x="260604" y="1127951"/>
                    <a:pt x="284893" y="1128332"/>
                    <a:pt x="323088" y="1136714"/>
                  </a:cubicBezTo>
                  <a:cubicBezTo>
                    <a:pt x="347758" y="1142048"/>
                    <a:pt x="368903" y="1144524"/>
                    <a:pt x="389477" y="1146905"/>
                  </a:cubicBezTo>
                  <a:cubicBezTo>
                    <a:pt x="424148" y="1151001"/>
                    <a:pt x="454152" y="1154525"/>
                    <a:pt x="488061" y="1171099"/>
                  </a:cubicBezTo>
                  <a:cubicBezTo>
                    <a:pt x="509207" y="1181386"/>
                    <a:pt x="531971" y="1197864"/>
                    <a:pt x="557784" y="1221296"/>
                  </a:cubicBezTo>
                  <a:cubicBezTo>
                    <a:pt x="581978" y="1243203"/>
                    <a:pt x="606552" y="1271587"/>
                    <a:pt x="630460" y="1303211"/>
                  </a:cubicBezTo>
                  <a:cubicBezTo>
                    <a:pt x="654368" y="1334834"/>
                    <a:pt x="677704" y="1369695"/>
                    <a:pt x="699230" y="1404557"/>
                  </a:cubicBezTo>
                  <a:cubicBezTo>
                    <a:pt x="799433" y="1600105"/>
                    <a:pt x="854964" y="1822037"/>
                    <a:pt x="1049179" y="1938623"/>
                  </a:cubicBezTo>
                  <a:cubicBezTo>
                    <a:pt x="1126903" y="1994154"/>
                    <a:pt x="1199007" y="1838706"/>
                    <a:pt x="1265587" y="1766602"/>
                  </a:cubicBezTo>
                  <a:cubicBezTo>
                    <a:pt x="1304449" y="1722215"/>
                    <a:pt x="1354360" y="1694498"/>
                    <a:pt x="1408652" y="1683353"/>
                  </a:cubicBezTo>
                  <a:cubicBezTo>
                    <a:pt x="1447038" y="1676876"/>
                    <a:pt x="1471041" y="1663446"/>
                    <a:pt x="1481900" y="1642205"/>
                  </a:cubicBezTo>
                  <a:cubicBezTo>
                    <a:pt x="1492853" y="1620869"/>
                    <a:pt x="1489424" y="1591532"/>
                    <a:pt x="1478185" y="1556385"/>
                  </a:cubicBezTo>
                  <a:cubicBezTo>
                    <a:pt x="1476185" y="1552099"/>
                    <a:pt x="1474375" y="1548289"/>
                    <a:pt x="1472184" y="1543907"/>
                  </a:cubicBezTo>
                  <a:cubicBezTo>
                    <a:pt x="1462850" y="1525143"/>
                    <a:pt x="1457230" y="1508951"/>
                    <a:pt x="1453134" y="1493806"/>
                  </a:cubicBezTo>
                  <a:cubicBezTo>
                    <a:pt x="1449324" y="1485614"/>
                    <a:pt x="1446181" y="1477994"/>
                    <a:pt x="1441990" y="1469231"/>
                  </a:cubicBezTo>
                  <a:cubicBezTo>
                    <a:pt x="1396651" y="1377029"/>
                    <a:pt x="1425893" y="1338167"/>
                    <a:pt x="1463040" y="1289018"/>
                  </a:cubicBezTo>
                  <a:cubicBezTo>
                    <a:pt x="1473613" y="1274921"/>
                    <a:pt x="1484662" y="1260348"/>
                    <a:pt x="1494663" y="1243489"/>
                  </a:cubicBezTo>
                  <a:cubicBezTo>
                    <a:pt x="1497616" y="1238631"/>
                    <a:pt x="1500664" y="1233869"/>
                    <a:pt x="1503712" y="1229297"/>
                  </a:cubicBezTo>
                  <a:cubicBezTo>
                    <a:pt x="1506569" y="1224915"/>
                    <a:pt x="1509331" y="1220724"/>
                    <a:pt x="1511903" y="1216438"/>
                  </a:cubicBezTo>
                  <a:cubicBezTo>
                    <a:pt x="1547431" y="1156907"/>
                    <a:pt x="1559338" y="1119473"/>
                    <a:pt x="1536002" y="1054608"/>
                  </a:cubicBezTo>
                  <a:cubicBezTo>
                    <a:pt x="1522000" y="1015746"/>
                    <a:pt x="1491139" y="980694"/>
                    <a:pt x="1458563" y="943642"/>
                  </a:cubicBezTo>
                  <a:cubicBezTo>
                    <a:pt x="1414272" y="893350"/>
                    <a:pt x="1368362" y="841248"/>
                    <a:pt x="1354074" y="770763"/>
                  </a:cubicBezTo>
                  <a:cubicBezTo>
                    <a:pt x="1344168" y="721900"/>
                    <a:pt x="1334738" y="684467"/>
                    <a:pt x="1324642" y="644747"/>
                  </a:cubicBezTo>
                  <a:cubicBezTo>
                    <a:pt x="1311497" y="592646"/>
                    <a:pt x="1297877" y="538829"/>
                    <a:pt x="1282827" y="456057"/>
                  </a:cubicBezTo>
                  <a:cubicBezTo>
                    <a:pt x="1269683" y="383286"/>
                    <a:pt x="1244441" y="332042"/>
                    <a:pt x="1205770" y="299275"/>
                  </a:cubicBezTo>
                  <a:cubicBezTo>
                    <a:pt x="1156240" y="257270"/>
                    <a:pt x="1119664" y="219647"/>
                    <a:pt x="1087469" y="186499"/>
                  </a:cubicBezTo>
                  <a:cubicBezTo>
                    <a:pt x="1062228" y="160496"/>
                    <a:pt x="1038416" y="136017"/>
                    <a:pt x="1011650" y="112586"/>
                  </a:cubicBezTo>
                  <a:cubicBezTo>
                    <a:pt x="999268" y="101822"/>
                    <a:pt x="983552" y="91821"/>
                    <a:pt x="963740" y="82201"/>
                  </a:cubicBezTo>
                  <a:cubicBezTo>
                    <a:pt x="929735" y="65723"/>
                    <a:pt x="901160" y="35338"/>
                    <a:pt x="876681" y="0"/>
                  </a:cubicBezTo>
                  <a:cubicBezTo>
                    <a:pt x="875538" y="571"/>
                    <a:pt x="874395" y="1143"/>
                    <a:pt x="873347" y="1715"/>
                  </a:cubicBezTo>
                  <a:cubicBezTo>
                    <a:pt x="898112" y="37624"/>
                    <a:pt x="927354" y="68770"/>
                    <a:pt x="962120" y="85534"/>
                  </a:cubicBezTo>
                  <a:cubicBezTo>
                    <a:pt x="981647" y="94964"/>
                    <a:pt x="997077" y="104680"/>
                    <a:pt x="1009174" y="115348"/>
                  </a:cubicBezTo>
                  <a:cubicBezTo>
                    <a:pt x="1035844" y="138589"/>
                    <a:pt x="1059656" y="163163"/>
                    <a:pt x="1084802" y="189071"/>
                  </a:cubicBezTo>
                  <a:cubicBezTo>
                    <a:pt x="1117092" y="222314"/>
                    <a:pt x="1153668" y="259937"/>
                    <a:pt x="1203293" y="302038"/>
                  </a:cubicBezTo>
                  <a:cubicBezTo>
                    <a:pt x="1241203" y="334137"/>
                    <a:pt x="1265968" y="384715"/>
                    <a:pt x="1279017" y="456533"/>
                  </a:cubicBezTo>
                  <a:cubicBezTo>
                    <a:pt x="1294067" y="539496"/>
                    <a:pt x="1307687" y="593408"/>
                    <a:pt x="1320927" y="645509"/>
                  </a:cubicBezTo>
                  <a:cubicBezTo>
                    <a:pt x="1330928" y="685133"/>
                    <a:pt x="1340453" y="722567"/>
                    <a:pt x="1350264" y="771335"/>
                  </a:cubicBezTo>
                  <a:cubicBezTo>
                    <a:pt x="1364742" y="842867"/>
                    <a:pt x="1410938" y="895255"/>
                    <a:pt x="1455610" y="946023"/>
                  </a:cubicBezTo>
                  <a:cubicBezTo>
                    <a:pt x="1487996" y="982790"/>
                    <a:pt x="1518666" y="1017556"/>
                    <a:pt x="1532382" y="1055751"/>
                  </a:cubicBezTo>
                  <a:cubicBezTo>
                    <a:pt x="1555242" y="1119092"/>
                    <a:pt x="1543526" y="1155859"/>
                    <a:pt x="1508570" y="1214342"/>
                  </a:cubicBezTo>
                  <a:cubicBezTo>
                    <a:pt x="1505998" y="1218629"/>
                    <a:pt x="1503331" y="1222724"/>
                    <a:pt x="1500378" y="1227106"/>
                  </a:cubicBezTo>
                  <a:cubicBezTo>
                    <a:pt x="1497330" y="1231678"/>
                    <a:pt x="1494282" y="1236440"/>
                    <a:pt x="1491329" y="1241393"/>
                  </a:cubicBezTo>
                  <a:cubicBezTo>
                    <a:pt x="1481423" y="1258062"/>
                    <a:pt x="1470470" y="1272540"/>
                    <a:pt x="1459897" y="1286542"/>
                  </a:cubicBezTo>
                  <a:cubicBezTo>
                    <a:pt x="1428941" y="1327595"/>
                    <a:pt x="1404080" y="1362075"/>
                    <a:pt x="1421130" y="1424845"/>
                  </a:cubicBezTo>
                  <a:cubicBezTo>
                    <a:pt x="1428083" y="1440656"/>
                    <a:pt x="1433703" y="1455515"/>
                    <a:pt x="1437799" y="1469136"/>
                  </a:cubicBezTo>
                  <a:cubicBezTo>
                    <a:pt x="1438085" y="1469708"/>
                    <a:pt x="1438180" y="1470184"/>
                    <a:pt x="1438466" y="1470755"/>
                  </a:cubicBezTo>
                  <a:cubicBezTo>
                    <a:pt x="1475613" y="1546765"/>
                    <a:pt x="1496663" y="1604677"/>
                    <a:pt x="1478375" y="1640205"/>
                  </a:cubicBezTo>
                  <a:cubicBezTo>
                    <a:pt x="1468088" y="1660303"/>
                    <a:pt x="1445038" y="1673066"/>
                    <a:pt x="1407890" y="1679353"/>
                  </a:cubicBezTo>
                  <a:cubicBezTo>
                    <a:pt x="1381982" y="1683068"/>
                    <a:pt x="1354265" y="1694116"/>
                    <a:pt x="1332071" y="1705261"/>
                  </a:cubicBezTo>
                  <a:cubicBezTo>
                    <a:pt x="1221105" y="1766316"/>
                    <a:pt x="1160050" y="1982724"/>
                    <a:pt x="1054608" y="1932813"/>
                  </a:cubicBezTo>
                  <a:cubicBezTo>
                    <a:pt x="860393" y="1832896"/>
                    <a:pt x="799338" y="1594295"/>
                    <a:pt x="702183" y="1402175"/>
                  </a:cubicBezTo>
                  <a:cubicBezTo>
                    <a:pt x="680561" y="1367219"/>
                    <a:pt x="657225" y="1332262"/>
                    <a:pt x="633127" y="1300544"/>
                  </a:cubicBezTo>
                  <a:cubicBezTo>
                    <a:pt x="609124" y="1268825"/>
                    <a:pt x="584454" y="1240346"/>
                    <a:pt x="560165" y="1218343"/>
                  </a:cubicBezTo>
                  <a:cubicBezTo>
                    <a:pt x="534067" y="1194626"/>
                    <a:pt x="511016" y="1178052"/>
                    <a:pt x="489490" y="1167575"/>
                  </a:cubicBezTo>
                  <a:cubicBezTo>
                    <a:pt x="455009" y="1150715"/>
                    <a:pt x="424720" y="1147096"/>
                    <a:pt x="389668" y="1143000"/>
                  </a:cubicBezTo>
                  <a:cubicBezTo>
                    <a:pt x="369284" y="1140619"/>
                    <a:pt x="348234" y="1138142"/>
                    <a:pt x="323660" y="1132808"/>
                  </a:cubicBezTo>
                  <a:cubicBezTo>
                    <a:pt x="210884" y="1116902"/>
                    <a:pt x="88773" y="1128046"/>
                    <a:pt x="0" y="1050322"/>
                  </a:cubicBezTo>
                  <a:cubicBezTo>
                    <a:pt x="49911" y="1100233"/>
                    <a:pt x="122111" y="1111377"/>
                    <a:pt x="181166" y="1126808"/>
                  </a:cubicBezTo>
                  <a:cubicBezTo>
                    <a:pt x="202978" y="1129284"/>
                    <a:pt x="219742" y="1128617"/>
                    <a:pt x="237172" y="112833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29CDA38-76CE-4103-B9C2-3C612E462612}"/>
                </a:ext>
              </a:extLst>
            </p:cNvPr>
            <p:cNvSpPr/>
            <p:nvPr/>
          </p:nvSpPr>
          <p:spPr>
            <a:xfrm>
              <a:off x="11393240" y="3618903"/>
              <a:ext cx="16668" cy="44291"/>
            </a:xfrm>
            <a:custGeom>
              <a:avLst/>
              <a:gdLst>
                <a:gd name="connsiteX0" fmla="*/ 0 w 16668"/>
                <a:gd name="connsiteY0" fmla="*/ 0 h 44291"/>
                <a:gd name="connsiteX1" fmla="*/ 16669 w 16668"/>
                <a:gd name="connsiteY1" fmla="*/ 44291 h 44291"/>
                <a:gd name="connsiteX2" fmla="*/ 0 w 16668"/>
                <a:gd name="connsiteY2" fmla="*/ 0 h 4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8" h="44291">
                  <a:moveTo>
                    <a:pt x="0" y="0"/>
                  </a:moveTo>
                  <a:cubicBezTo>
                    <a:pt x="3620" y="13430"/>
                    <a:pt x="8668" y="27813"/>
                    <a:pt x="16669" y="44291"/>
                  </a:cubicBezTo>
                  <a:cubicBezTo>
                    <a:pt x="12573" y="30671"/>
                    <a:pt x="6953" y="1590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E02D3CB-FD8C-46BB-A626-9286994E004D}"/>
                </a:ext>
              </a:extLst>
            </p:cNvPr>
            <p:cNvSpPr/>
            <p:nvPr/>
          </p:nvSpPr>
          <p:spPr>
            <a:xfrm>
              <a:off x="9949726" y="2157292"/>
              <a:ext cx="1644806" cy="2192035"/>
            </a:xfrm>
            <a:custGeom>
              <a:avLst/>
              <a:gdLst>
                <a:gd name="connsiteX0" fmla="*/ 102013 w 1644806"/>
                <a:gd name="connsiteY0" fmla="*/ 1232630 h 2192035"/>
                <a:gd name="connsiteX1" fmla="*/ 345567 w 1644806"/>
                <a:gd name="connsiteY1" fmla="*/ 1271588 h 2192035"/>
                <a:gd name="connsiteX2" fmla="*/ 420148 w 1644806"/>
                <a:gd name="connsiteY2" fmla="*/ 1288637 h 2192035"/>
                <a:gd name="connsiteX3" fmla="*/ 523018 w 1644806"/>
                <a:gd name="connsiteY3" fmla="*/ 1321784 h 2192035"/>
                <a:gd name="connsiteX4" fmla="*/ 595694 w 1644806"/>
                <a:gd name="connsiteY4" fmla="*/ 1380839 h 2192035"/>
                <a:gd name="connsiteX5" fmla="*/ 671894 w 1644806"/>
                <a:gd name="connsiteY5" fmla="*/ 1477328 h 2192035"/>
                <a:gd name="connsiteX6" fmla="*/ 741617 w 1644806"/>
                <a:gd name="connsiteY6" fmla="*/ 1596200 h 2192035"/>
                <a:gd name="connsiteX7" fmla="*/ 1099280 w 1644806"/>
                <a:gd name="connsiteY7" fmla="*/ 2191607 h 2192035"/>
                <a:gd name="connsiteX8" fmla="*/ 1304639 w 1644806"/>
                <a:gd name="connsiteY8" fmla="*/ 1886331 h 2192035"/>
                <a:gd name="connsiteX9" fmla="*/ 1468279 w 1644806"/>
                <a:gd name="connsiteY9" fmla="*/ 1806797 h 2192035"/>
                <a:gd name="connsiteX10" fmla="*/ 1545336 w 1644806"/>
                <a:gd name="connsiteY10" fmla="*/ 1778413 h 2192035"/>
                <a:gd name="connsiteX11" fmla="*/ 1542288 w 1644806"/>
                <a:gd name="connsiteY11" fmla="*/ 1682591 h 2192035"/>
                <a:gd name="connsiteX12" fmla="*/ 1528286 w 1644806"/>
                <a:gd name="connsiteY12" fmla="*/ 1653445 h 2192035"/>
                <a:gd name="connsiteX13" fmla="*/ 1507236 w 1644806"/>
                <a:gd name="connsiteY13" fmla="*/ 1598200 h 2192035"/>
                <a:gd name="connsiteX14" fmla="*/ 1497997 w 1644806"/>
                <a:gd name="connsiteY14" fmla="*/ 1578864 h 2192035"/>
                <a:gd name="connsiteX15" fmla="*/ 1532668 w 1644806"/>
                <a:gd name="connsiteY15" fmla="*/ 1385030 h 2192035"/>
                <a:gd name="connsiteX16" fmla="*/ 1575245 w 1644806"/>
                <a:gd name="connsiteY16" fmla="*/ 1338072 h 2192035"/>
                <a:gd name="connsiteX17" fmla="*/ 1586675 w 1644806"/>
                <a:gd name="connsiteY17" fmla="*/ 1323213 h 2192035"/>
                <a:gd name="connsiteX18" fmla="*/ 1597152 w 1644806"/>
                <a:gd name="connsiteY18" fmla="*/ 1309688 h 2192035"/>
                <a:gd name="connsiteX19" fmla="*/ 1632395 w 1644806"/>
                <a:gd name="connsiteY19" fmla="*/ 1135190 h 2192035"/>
                <a:gd name="connsiteX20" fmla="*/ 1548479 w 1644806"/>
                <a:gd name="connsiteY20" fmla="*/ 1009079 h 2192035"/>
                <a:gd name="connsiteX21" fmla="*/ 1442085 w 1644806"/>
                <a:gd name="connsiteY21" fmla="*/ 820198 h 2192035"/>
                <a:gd name="connsiteX22" fmla="*/ 1432941 w 1644806"/>
                <a:gd name="connsiteY22" fmla="*/ 708470 h 2192035"/>
                <a:gd name="connsiteX23" fmla="*/ 1410367 w 1644806"/>
                <a:gd name="connsiteY23" fmla="*/ 487585 h 2192035"/>
                <a:gd name="connsiteX24" fmla="*/ 1333976 w 1644806"/>
                <a:gd name="connsiteY24" fmla="*/ 331089 h 2192035"/>
                <a:gd name="connsiteX25" fmla="*/ 1224344 w 1644806"/>
                <a:gd name="connsiteY25" fmla="*/ 230981 h 2192035"/>
                <a:gd name="connsiteX26" fmla="*/ 1133189 w 1644806"/>
                <a:gd name="connsiteY26" fmla="*/ 150590 h 2192035"/>
                <a:gd name="connsiteX27" fmla="*/ 1080897 w 1644806"/>
                <a:gd name="connsiteY27" fmla="*/ 125635 h 2192035"/>
                <a:gd name="connsiteX28" fmla="*/ 971074 w 1644806"/>
                <a:gd name="connsiteY28" fmla="*/ 0 h 2192035"/>
                <a:gd name="connsiteX29" fmla="*/ 967740 w 1644806"/>
                <a:gd name="connsiteY29" fmla="*/ 1715 h 2192035"/>
                <a:gd name="connsiteX30" fmla="*/ 1079659 w 1644806"/>
                <a:gd name="connsiteY30" fmla="*/ 129254 h 2192035"/>
                <a:gd name="connsiteX31" fmla="*/ 1131094 w 1644806"/>
                <a:gd name="connsiteY31" fmla="*/ 153734 h 2192035"/>
                <a:gd name="connsiteX32" fmla="*/ 1221677 w 1644806"/>
                <a:gd name="connsiteY32" fmla="*/ 233648 h 2192035"/>
                <a:gd name="connsiteX33" fmla="*/ 1331595 w 1644806"/>
                <a:gd name="connsiteY33" fmla="*/ 334042 h 2192035"/>
                <a:gd name="connsiteX34" fmla="*/ 1406557 w 1644806"/>
                <a:gd name="connsiteY34" fmla="*/ 488156 h 2192035"/>
                <a:gd name="connsiteX35" fmla="*/ 1429131 w 1644806"/>
                <a:gd name="connsiteY35" fmla="*/ 708660 h 2192035"/>
                <a:gd name="connsiteX36" fmla="*/ 1438275 w 1644806"/>
                <a:gd name="connsiteY36" fmla="*/ 820579 h 2192035"/>
                <a:gd name="connsiteX37" fmla="*/ 1545527 w 1644806"/>
                <a:gd name="connsiteY37" fmla="*/ 1011460 h 2192035"/>
                <a:gd name="connsiteX38" fmla="*/ 1628775 w 1644806"/>
                <a:gd name="connsiteY38" fmla="*/ 1136333 h 2192035"/>
                <a:gd name="connsiteX39" fmla="*/ 1594104 w 1644806"/>
                <a:gd name="connsiteY39" fmla="*/ 1307306 h 2192035"/>
                <a:gd name="connsiteX40" fmla="*/ 1583627 w 1644806"/>
                <a:gd name="connsiteY40" fmla="*/ 1320832 h 2192035"/>
                <a:gd name="connsiteX41" fmla="*/ 1572101 w 1644806"/>
                <a:gd name="connsiteY41" fmla="*/ 1335691 h 2192035"/>
                <a:gd name="connsiteX42" fmla="*/ 1529906 w 1644806"/>
                <a:gd name="connsiteY42" fmla="*/ 1382268 h 2192035"/>
                <a:gd name="connsiteX43" fmla="*/ 1475518 w 1644806"/>
                <a:gd name="connsiteY43" fmla="*/ 1530382 h 2192035"/>
                <a:gd name="connsiteX44" fmla="*/ 1500473 w 1644806"/>
                <a:gd name="connsiteY44" fmla="*/ 1592961 h 2192035"/>
                <a:gd name="connsiteX45" fmla="*/ 1541907 w 1644806"/>
                <a:gd name="connsiteY45" fmla="*/ 1776317 h 2192035"/>
                <a:gd name="connsiteX46" fmla="*/ 1468184 w 1644806"/>
                <a:gd name="connsiteY46" fmla="*/ 1802987 h 2192035"/>
                <a:gd name="connsiteX47" fmla="*/ 1276826 w 1644806"/>
                <a:gd name="connsiteY47" fmla="*/ 1919669 h 2192035"/>
                <a:gd name="connsiteX48" fmla="*/ 1099185 w 1644806"/>
                <a:gd name="connsiteY48" fmla="*/ 2186083 h 2192035"/>
                <a:gd name="connsiteX49" fmla="*/ 744760 w 1644806"/>
                <a:gd name="connsiteY49" fmla="*/ 1594485 h 2192035"/>
                <a:gd name="connsiteX50" fmla="*/ 674751 w 1644806"/>
                <a:gd name="connsiteY50" fmla="*/ 1474946 h 2192035"/>
                <a:gd name="connsiteX51" fmla="*/ 598265 w 1644806"/>
                <a:gd name="connsiteY51" fmla="*/ 1378172 h 2192035"/>
                <a:gd name="connsiteX52" fmla="*/ 524828 w 1644806"/>
                <a:gd name="connsiteY52" fmla="*/ 1318546 h 2192035"/>
                <a:gd name="connsiteX53" fmla="*/ 420719 w 1644806"/>
                <a:gd name="connsiteY53" fmla="*/ 1284923 h 2192035"/>
                <a:gd name="connsiteX54" fmla="*/ 346615 w 1644806"/>
                <a:gd name="connsiteY54" fmla="*/ 1267968 h 2192035"/>
                <a:gd name="connsiteX55" fmla="*/ 286 w 1644806"/>
                <a:gd name="connsiteY55" fmla="*/ 1164812 h 2192035"/>
                <a:gd name="connsiteX56" fmla="*/ 0 w 1644806"/>
                <a:gd name="connsiteY56" fmla="*/ 1171289 h 2192035"/>
                <a:gd name="connsiteX57" fmla="*/ 102013 w 1644806"/>
                <a:gd name="connsiteY57" fmla="*/ 1232630 h 21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44806" h="2192035">
                  <a:moveTo>
                    <a:pt x="102013" y="1232630"/>
                  </a:moveTo>
                  <a:cubicBezTo>
                    <a:pt x="172403" y="1275874"/>
                    <a:pt x="261175" y="1248061"/>
                    <a:pt x="345567" y="1271588"/>
                  </a:cubicBezTo>
                  <a:cubicBezTo>
                    <a:pt x="373856" y="1279874"/>
                    <a:pt x="398431" y="1284446"/>
                    <a:pt x="420148" y="1288637"/>
                  </a:cubicBezTo>
                  <a:cubicBezTo>
                    <a:pt x="456629" y="1295591"/>
                    <a:pt x="488061" y="1301496"/>
                    <a:pt x="523018" y="1321784"/>
                  </a:cubicBezTo>
                  <a:cubicBezTo>
                    <a:pt x="545306" y="1334643"/>
                    <a:pt x="569119" y="1353979"/>
                    <a:pt x="595694" y="1380839"/>
                  </a:cubicBezTo>
                  <a:cubicBezTo>
                    <a:pt x="621411" y="1406842"/>
                    <a:pt x="647224" y="1440371"/>
                    <a:pt x="671894" y="1477328"/>
                  </a:cubicBezTo>
                  <a:cubicBezTo>
                    <a:pt x="696563" y="1514380"/>
                    <a:pt x="720281" y="1554766"/>
                    <a:pt x="741617" y="1596200"/>
                  </a:cubicBezTo>
                  <a:cubicBezTo>
                    <a:pt x="844010" y="1808702"/>
                    <a:pt x="866204" y="2163890"/>
                    <a:pt x="1099280" y="2191607"/>
                  </a:cubicBezTo>
                  <a:cubicBezTo>
                    <a:pt x="1199198" y="2202656"/>
                    <a:pt x="1221391" y="1997392"/>
                    <a:pt x="1304639" y="1886331"/>
                  </a:cubicBezTo>
                  <a:cubicBezTo>
                    <a:pt x="1343501" y="1836420"/>
                    <a:pt x="1404557" y="1808607"/>
                    <a:pt x="1468279" y="1806797"/>
                  </a:cubicBezTo>
                  <a:cubicBezTo>
                    <a:pt x="1507712" y="1807369"/>
                    <a:pt x="1532954" y="1798034"/>
                    <a:pt x="1545336" y="1778413"/>
                  </a:cubicBezTo>
                  <a:cubicBezTo>
                    <a:pt x="1557814" y="1758601"/>
                    <a:pt x="1557147" y="1728216"/>
                    <a:pt x="1542288" y="1682591"/>
                  </a:cubicBezTo>
                  <a:cubicBezTo>
                    <a:pt x="1537811" y="1673066"/>
                    <a:pt x="1533430" y="1663732"/>
                    <a:pt x="1528286" y="1653445"/>
                  </a:cubicBezTo>
                  <a:cubicBezTo>
                    <a:pt x="1518190" y="1633252"/>
                    <a:pt x="1511808" y="1615250"/>
                    <a:pt x="1507236" y="1598200"/>
                  </a:cubicBezTo>
                  <a:cubicBezTo>
                    <a:pt x="1504188" y="1591723"/>
                    <a:pt x="1501426" y="1585627"/>
                    <a:pt x="1497997" y="1578864"/>
                  </a:cubicBezTo>
                  <a:cubicBezTo>
                    <a:pt x="1445133" y="1472279"/>
                    <a:pt x="1485710" y="1431893"/>
                    <a:pt x="1532668" y="1385030"/>
                  </a:cubicBezTo>
                  <a:cubicBezTo>
                    <a:pt x="1547146" y="1370648"/>
                    <a:pt x="1562100" y="1355693"/>
                    <a:pt x="1575245" y="1338072"/>
                  </a:cubicBezTo>
                  <a:cubicBezTo>
                    <a:pt x="1579150" y="1332929"/>
                    <a:pt x="1582960" y="1328071"/>
                    <a:pt x="1586675" y="1323213"/>
                  </a:cubicBezTo>
                  <a:cubicBezTo>
                    <a:pt x="1590294" y="1318546"/>
                    <a:pt x="1593818" y="1314164"/>
                    <a:pt x="1597152" y="1309688"/>
                  </a:cubicBezTo>
                  <a:cubicBezTo>
                    <a:pt x="1637729" y="1255205"/>
                    <a:pt x="1660398" y="1216247"/>
                    <a:pt x="1632395" y="1135190"/>
                  </a:cubicBezTo>
                  <a:cubicBezTo>
                    <a:pt x="1618012" y="1093565"/>
                    <a:pt x="1584293" y="1052513"/>
                    <a:pt x="1548479" y="1009079"/>
                  </a:cubicBezTo>
                  <a:cubicBezTo>
                    <a:pt x="1500092" y="950309"/>
                    <a:pt x="1449991" y="889445"/>
                    <a:pt x="1442085" y="820198"/>
                  </a:cubicBezTo>
                  <a:cubicBezTo>
                    <a:pt x="1437989" y="784479"/>
                    <a:pt x="1435608" y="747522"/>
                    <a:pt x="1432941" y="708470"/>
                  </a:cubicBezTo>
                  <a:cubicBezTo>
                    <a:pt x="1428655" y="644081"/>
                    <a:pt x="1423892" y="571024"/>
                    <a:pt x="1410367" y="487585"/>
                  </a:cubicBezTo>
                  <a:cubicBezTo>
                    <a:pt x="1398270" y="413004"/>
                    <a:pt x="1373315" y="361855"/>
                    <a:pt x="1333976" y="331089"/>
                  </a:cubicBezTo>
                  <a:cubicBezTo>
                    <a:pt x="1287018" y="294323"/>
                    <a:pt x="1253776" y="260699"/>
                    <a:pt x="1224344" y="230981"/>
                  </a:cubicBezTo>
                  <a:cubicBezTo>
                    <a:pt x="1193673" y="200025"/>
                    <a:pt x="1167289" y="173165"/>
                    <a:pt x="1133189" y="150590"/>
                  </a:cubicBezTo>
                  <a:cubicBezTo>
                    <a:pt x="1118616" y="140970"/>
                    <a:pt x="1101566" y="132778"/>
                    <a:pt x="1080897" y="125635"/>
                  </a:cubicBezTo>
                  <a:cubicBezTo>
                    <a:pt x="1030605" y="108204"/>
                    <a:pt x="996601" y="56102"/>
                    <a:pt x="971074" y="0"/>
                  </a:cubicBezTo>
                  <a:cubicBezTo>
                    <a:pt x="969931" y="571"/>
                    <a:pt x="968883" y="1143"/>
                    <a:pt x="967740" y="1715"/>
                  </a:cubicBezTo>
                  <a:cubicBezTo>
                    <a:pt x="993553" y="58579"/>
                    <a:pt x="1028129" y="111347"/>
                    <a:pt x="1079659" y="129254"/>
                  </a:cubicBezTo>
                  <a:cubicBezTo>
                    <a:pt x="1100042" y="136303"/>
                    <a:pt x="1116806" y="144304"/>
                    <a:pt x="1131094" y="153734"/>
                  </a:cubicBezTo>
                  <a:cubicBezTo>
                    <a:pt x="1164907" y="176117"/>
                    <a:pt x="1191197" y="202787"/>
                    <a:pt x="1221677" y="233648"/>
                  </a:cubicBezTo>
                  <a:cubicBezTo>
                    <a:pt x="1251109" y="263462"/>
                    <a:pt x="1284446" y="297180"/>
                    <a:pt x="1331595" y="334042"/>
                  </a:cubicBezTo>
                  <a:cubicBezTo>
                    <a:pt x="1370171" y="364141"/>
                    <a:pt x="1394651" y="414623"/>
                    <a:pt x="1406557" y="488156"/>
                  </a:cubicBezTo>
                  <a:cubicBezTo>
                    <a:pt x="1420082" y="571500"/>
                    <a:pt x="1424845" y="644366"/>
                    <a:pt x="1429131" y="708660"/>
                  </a:cubicBezTo>
                  <a:cubicBezTo>
                    <a:pt x="1431703" y="747808"/>
                    <a:pt x="1434179" y="784765"/>
                    <a:pt x="1438275" y="820579"/>
                  </a:cubicBezTo>
                  <a:cubicBezTo>
                    <a:pt x="1446276" y="890969"/>
                    <a:pt x="1496759" y="952214"/>
                    <a:pt x="1545527" y="1011460"/>
                  </a:cubicBezTo>
                  <a:cubicBezTo>
                    <a:pt x="1581055" y="1054608"/>
                    <a:pt x="1614678" y="1095375"/>
                    <a:pt x="1628775" y="1136333"/>
                  </a:cubicBezTo>
                  <a:cubicBezTo>
                    <a:pt x="1656112" y="1215676"/>
                    <a:pt x="1633919" y="1253871"/>
                    <a:pt x="1594104" y="1307306"/>
                  </a:cubicBezTo>
                  <a:cubicBezTo>
                    <a:pt x="1590770" y="1311783"/>
                    <a:pt x="1587341" y="1316165"/>
                    <a:pt x="1583627" y="1320832"/>
                  </a:cubicBezTo>
                  <a:cubicBezTo>
                    <a:pt x="1579912" y="1325594"/>
                    <a:pt x="1576007" y="1330452"/>
                    <a:pt x="1572101" y="1335691"/>
                  </a:cubicBezTo>
                  <a:cubicBezTo>
                    <a:pt x="1559052" y="1353122"/>
                    <a:pt x="1544193" y="1367885"/>
                    <a:pt x="1529906" y="1382268"/>
                  </a:cubicBezTo>
                  <a:cubicBezTo>
                    <a:pt x="1490186" y="1421892"/>
                    <a:pt x="1455801" y="1457611"/>
                    <a:pt x="1475518" y="1530382"/>
                  </a:cubicBezTo>
                  <a:cubicBezTo>
                    <a:pt x="1485995" y="1553051"/>
                    <a:pt x="1494473" y="1574006"/>
                    <a:pt x="1500473" y="1592961"/>
                  </a:cubicBezTo>
                  <a:cubicBezTo>
                    <a:pt x="1547908" y="1691259"/>
                    <a:pt x="1560576" y="1746790"/>
                    <a:pt x="1541907" y="1776317"/>
                  </a:cubicBezTo>
                  <a:cubicBezTo>
                    <a:pt x="1530286" y="1794796"/>
                    <a:pt x="1506188" y="1803463"/>
                    <a:pt x="1468184" y="1802987"/>
                  </a:cubicBezTo>
                  <a:cubicBezTo>
                    <a:pt x="1382268" y="1803083"/>
                    <a:pt x="1321213" y="1853089"/>
                    <a:pt x="1276826" y="1919669"/>
                  </a:cubicBezTo>
                  <a:cubicBezTo>
                    <a:pt x="1215771" y="2019586"/>
                    <a:pt x="1188053" y="2197132"/>
                    <a:pt x="1099185" y="2186083"/>
                  </a:cubicBezTo>
                  <a:cubicBezTo>
                    <a:pt x="860584" y="2152745"/>
                    <a:pt x="849440" y="1797558"/>
                    <a:pt x="744760" y="1594485"/>
                  </a:cubicBezTo>
                  <a:cubicBezTo>
                    <a:pt x="723233" y="1552766"/>
                    <a:pt x="699516" y="1512094"/>
                    <a:pt x="674751" y="1474946"/>
                  </a:cubicBezTo>
                  <a:cubicBezTo>
                    <a:pt x="649986" y="1437894"/>
                    <a:pt x="624078" y="1404271"/>
                    <a:pt x="598265" y="1378172"/>
                  </a:cubicBezTo>
                  <a:cubicBezTo>
                    <a:pt x="571500" y="1351026"/>
                    <a:pt x="547497" y="1331595"/>
                    <a:pt x="524828" y="1318546"/>
                  </a:cubicBezTo>
                  <a:cubicBezTo>
                    <a:pt x="489394" y="1297972"/>
                    <a:pt x="457581" y="1291971"/>
                    <a:pt x="420719" y="1284923"/>
                  </a:cubicBezTo>
                  <a:cubicBezTo>
                    <a:pt x="399193" y="1280827"/>
                    <a:pt x="374714" y="1276160"/>
                    <a:pt x="346615" y="1267968"/>
                  </a:cubicBezTo>
                  <a:cubicBezTo>
                    <a:pt x="222314" y="1253681"/>
                    <a:pt x="89059" y="1259205"/>
                    <a:pt x="286" y="1164812"/>
                  </a:cubicBezTo>
                  <a:cubicBezTo>
                    <a:pt x="286" y="1164812"/>
                    <a:pt x="286" y="1170337"/>
                    <a:pt x="0" y="1171289"/>
                  </a:cubicBezTo>
                  <a:cubicBezTo>
                    <a:pt x="15335" y="1189482"/>
                    <a:pt x="41148" y="1205198"/>
                    <a:pt x="102013" y="1232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9E0AB67-C73D-486F-97EC-499FCE15805D}"/>
                </a:ext>
              </a:extLst>
            </p:cNvPr>
            <p:cNvSpPr/>
            <p:nvPr/>
          </p:nvSpPr>
          <p:spPr>
            <a:xfrm>
              <a:off x="11425244" y="3687673"/>
              <a:ext cx="24955" cy="62579"/>
            </a:xfrm>
            <a:custGeom>
              <a:avLst/>
              <a:gdLst>
                <a:gd name="connsiteX0" fmla="*/ 24956 w 24955"/>
                <a:gd name="connsiteY0" fmla="*/ 62579 h 62579"/>
                <a:gd name="connsiteX1" fmla="*/ 0 w 24955"/>
                <a:gd name="connsiteY1" fmla="*/ 0 h 62579"/>
                <a:gd name="connsiteX2" fmla="*/ 19050 w 24955"/>
                <a:gd name="connsiteY2" fmla="*/ 50102 h 62579"/>
                <a:gd name="connsiteX3" fmla="*/ 24956 w 24955"/>
                <a:gd name="connsiteY3" fmla="*/ 62579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62579">
                  <a:moveTo>
                    <a:pt x="24956" y="62579"/>
                  </a:moveTo>
                  <a:cubicBezTo>
                    <a:pt x="18860" y="43625"/>
                    <a:pt x="10382" y="22670"/>
                    <a:pt x="0" y="0"/>
                  </a:cubicBezTo>
                  <a:cubicBezTo>
                    <a:pt x="4096" y="15145"/>
                    <a:pt x="9716" y="31337"/>
                    <a:pt x="19050" y="50102"/>
                  </a:cubicBezTo>
                  <a:cubicBezTo>
                    <a:pt x="21146" y="54483"/>
                    <a:pt x="22860" y="58293"/>
                    <a:pt x="24956" y="6257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04ED583-4844-405F-AB52-024813AC643F}"/>
                </a:ext>
              </a:extLst>
            </p:cNvPr>
            <p:cNvSpPr/>
            <p:nvPr/>
          </p:nvSpPr>
          <p:spPr>
            <a:xfrm>
              <a:off x="9931533" y="2119001"/>
              <a:ext cx="1737564" cy="2504559"/>
            </a:xfrm>
            <a:custGeom>
              <a:avLst/>
              <a:gdLst>
                <a:gd name="connsiteX0" fmla="*/ 103251 w 1737564"/>
                <a:gd name="connsiteY0" fmla="*/ 1365980 h 2504559"/>
                <a:gd name="connsiteX1" fmla="*/ 363950 w 1737564"/>
                <a:gd name="connsiteY1" fmla="*/ 1411224 h 2504559"/>
                <a:gd name="connsiteX2" fmla="*/ 445484 w 1737564"/>
                <a:gd name="connsiteY2" fmla="*/ 1431893 h 2504559"/>
                <a:gd name="connsiteX3" fmla="*/ 629317 w 1737564"/>
                <a:gd name="connsiteY3" fmla="*/ 1542002 h 2504559"/>
                <a:gd name="connsiteX4" fmla="*/ 706279 w 1737564"/>
                <a:gd name="connsiteY4" fmla="*/ 1649159 h 2504559"/>
                <a:gd name="connsiteX5" fmla="*/ 878777 w 1737564"/>
                <a:gd name="connsiteY5" fmla="*/ 2107787 h 2504559"/>
                <a:gd name="connsiteX6" fmla="*/ 1051465 w 1737564"/>
                <a:gd name="connsiteY6" fmla="*/ 2488025 h 2504559"/>
                <a:gd name="connsiteX7" fmla="*/ 1111853 w 1737564"/>
                <a:gd name="connsiteY7" fmla="*/ 2485168 h 2504559"/>
                <a:gd name="connsiteX8" fmla="*/ 1250442 w 1737564"/>
                <a:gd name="connsiteY8" fmla="*/ 2253710 h 2504559"/>
                <a:gd name="connsiteX9" fmla="*/ 1273493 w 1737564"/>
                <a:gd name="connsiteY9" fmla="*/ 2178463 h 2504559"/>
                <a:gd name="connsiteX10" fmla="*/ 1300544 w 1737564"/>
                <a:gd name="connsiteY10" fmla="*/ 2107692 h 2504559"/>
                <a:gd name="connsiteX11" fmla="*/ 1380649 w 1737564"/>
                <a:gd name="connsiteY11" fmla="*/ 1962245 h 2504559"/>
                <a:gd name="connsiteX12" fmla="*/ 1523524 w 1737564"/>
                <a:gd name="connsiteY12" fmla="*/ 1931861 h 2504559"/>
                <a:gd name="connsiteX13" fmla="*/ 1603820 w 1737564"/>
                <a:gd name="connsiteY13" fmla="*/ 1916621 h 2504559"/>
                <a:gd name="connsiteX14" fmla="*/ 1549718 w 1737564"/>
                <a:gd name="connsiteY14" fmla="*/ 1689926 h 2504559"/>
                <a:gd name="connsiteX15" fmla="*/ 1529525 w 1737564"/>
                <a:gd name="connsiteY15" fmla="*/ 1557338 h 2504559"/>
                <a:gd name="connsiteX16" fmla="*/ 1598486 w 1737564"/>
                <a:gd name="connsiteY16" fmla="*/ 1481423 h 2504559"/>
                <a:gd name="connsiteX17" fmla="*/ 1651540 w 1737564"/>
                <a:gd name="connsiteY17" fmla="*/ 1434084 h 2504559"/>
                <a:gd name="connsiteX18" fmla="*/ 1664113 w 1737564"/>
                <a:gd name="connsiteY18" fmla="*/ 1420082 h 2504559"/>
                <a:gd name="connsiteX19" fmla="*/ 1724501 w 1737564"/>
                <a:gd name="connsiteY19" fmla="*/ 1217200 h 2504559"/>
                <a:gd name="connsiteX20" fmla="*/ 1634490 w 1737564"/>
                <a:gd name="connsiteY20" fmla="*/ 1077468 h 2504559"/>
                <a:gd name="connsiteX21" fmla="*/ 1525810 w 1737564"/>
                <a:gd name="connsiteY21" fmla="*/ 871157 h 2504559"/>
                <a:gd name="connsiteX22" fmla="*/ 1531334 w 1737564"/>
                <a:gd name="connsiteY22" fmla="*/ 776859 h 2504559"/>
                <a:gd name="connsiteX23" fmla="*/ 1536573 w 1737564"/>
                <a:gd name="connsiteY23" fmla="*/ 546068 h 2504559"/>
                <a:gd name="connsiteX24" fmla="*/ 1457801 w 1737564"/>
                <a:gd name="connsiteY24" fmla="*/ 364331 h 2504559"/>
                <a:gd name="connsiteX25" fmla="*/ 1348835 w 1737564"/>
                <a:gd name="connsiteY25" fmla="*/ 268700 h 2504559"/>
                <a:gd name="connsiteX26" fmla="*/ 1193768 w 1737564"/>
                <a:gd name="connsiteY26" fmla="*/ 170593 h 2504559"/>
                <a:gd name="connsiteX27" fmla="*/ 1073277 w 1737564"/>
                <a:gd name="connsiteY27" fmla="*/ 0 h 2504559"/>
                <a:gd name="connsiteX28" fmla="*/ 1069753 w 1737564"/>
                <a:gd name="connsiteY28" fmla="*/ 1619 h 2504559"/>
                <a:gd name="connsiteX29" fmla="*/ 1192816 w 1737564"/>
                <a:gd name="connsiteY29" fmla="*/ 174308 h 2504559"/>
                <a:gd name="connsiteX30" fmla="*/ 1346073 w 1737564"/>
                <a:gd name="connsiteY30" fmla="*/ 271463 h 2504559"/>
                <a:gd name="connsiteX31" fmla="*/ 1455515 w 1737564"/>
                <a:gd name="connsiteY31" fmla="*/ 367475 h 2504559"/>
                <a:gd name="connsiteX32" fmla="*/ 1532668 w 1737564"/>
                <a:gd name="connsiteY32" fmla="*/ 546449 h 2504559"/>
                <a:gd name="connsiteX33" fmla="*/ 1527429 w 1737564"/>
                <a:gd name="connsiteY33" fmla="*/ 776573 h 2504559"/>
                <a:gd name="connsiteX34" fmla="*/ 1521905 w 1737564"/>
                <a:gd name="connsiteY34" fmla="*/ 871157 h 2504559"/>
                <a:gd name="connsiteX35" fmla="*/ 1631442 w 1737564"/>
                <a:gd name="connsiteY35" fmla="*/ 1079849 h 2504559"/>
                <a:gd name="connsiteX36" fmla="*/ 1720882 w 1737564"/>
                <a:gd name="connsiteY36" fmla="*/ 1218438 h 2504559"/>
                <a:gd name="connsiteX37" fmla="*/ 1661255 w 1737564"/>
                <a:gd name="connsiteY37" fmla="*/ 1417606 h 2504559"/>
                <a:gd name="connsiteX38" fmla="*/ 1661065 w 1737564"/>
                <a:gd name="connsiteY38" fmla="*/ 1417891 h 2504559"/>
                <a:gd name="connsiteX39" fmla="*/ 1648682 w 1737564"/>
                <a:gd name="connsiteY39" fmla="*/ 1431608 h 2504559"/>
                <a:gd name="connsiteX40" fmla="*/ 1596104 w 1737564"/>
                <a:gd name="connsiteY40" fmla="*/ 1478566 h 2504559"/>
                <a:gd name="connsiteX41" fmla="*/ 1526000 w 1737564"/>
                <a:gd name="connsiteY41" fmla="*/ 1556004 h 2504559"/>
                <a:gd name="connsiteX42" fmla="*/ 1525238 w 1737564"/>
                <a:gd name="connsiteY42" fmla="*/ 1636490 h 2504559"/>
                <a:gd name="connsiteX43" fmla="*/ 1560290 w 1737564"/>
                <a:gd name="connsiteY43" fmla="*/ 1720882 h 2504559"/>
                <a:gd name="connsiteX44" fmla="*/ 1600772 w 1737564"/>
                <a:gd name="connsiteY44" fmla="*/ 1914430 h 2504559"/>
                <a:gd name="connsiteX45" fmla="*/ 1524191 w 1737564"/>
                <a:gd name="connsiteY45" fmla="*/ 1928241 h 2504559"/>
                <a:gd name="connsiteX46" fmla="*/ 1379411 w 1737564"/>
                <a:gd name="connsiteY46" fmla="*/ 1959197 h 2504559"/>
                <a:gd name="connsiteX47" fmla="*/ 1257014 w 1737564"/>
                <a:gd name="connsiteY47" fmla="*/ 2215610 h 2504559"/>
                <a:gd name="connsiteX48" fmla="*/ 1234154 w 1737564"/>
                <a:gd name="connsiteY48" fmla="*/ 2284000 h 2504559"/>
                <a:gd name="connsiteX49" fmla="*/ 1139381 w 1737564"/>
                <a:gd name="connsiteY49" fmla="*/ 2486120 h 2504559"/>
                <a:gd name="connsiteX50" fmla="*/ 1085469 w 1737564"/>
                <a:gd name="connsiteY50" fmla="*/ 2501932 h 2504559"/>
                <a:gd name="connsiteX51" fmla="*/ 1039654 w 1737564"/>
                <a:gd name="connsiteY51" fmla="*/ 2468594 h 2504559"/>
                <a:gd name="connsiteX52" fmla="*/ 817626 w 1737564"/>
                <a:gd name="connsiteY52" fmla="*/ 1902524 h 2504559"/>
                <a:gd name="connsiteX53" fmla="*/ 709327 w 1737564"/>
                <a:gd name="connsiteY53" fmla="*/ 1647158 h 2504559"/>
                <a:gd name="connsiteX54" fmla="*/ 632079 w 1737564"/>
                <a:gd name="connsiteY54" fmla="*/ 1539621 h 2504559"/>
                <a:gd name="connsiteX55" fmla="*/ 446342 w 1737564"/>
                <a:gd name="connsiteY55" fmla="*/ 1428369 h 2504559"/>
                <a:gd name="connsiteX56" fmla="*/ 364998 w 1737564"/>
                <a:gd name="connsiteY56" fmla="*/ 1406081 h 2504559"/>
                <a:gd name="connsiteX57" fmla="*/ 0 w 1737564"/>
                <a:gd name="connsiteY57" fmla="*/ 1293495 h 2504559"/>
                <a:gd name="connsiteX58" fmla="*/ 103251 w 1737564"/>
                <a:gd name="connsiteY58" fmla="*/ 1365980 h 25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37564" h="2504559">
                  <a:moveTo>
                    <a:pt x="103251" y="1365980"/>
                  </a:moveTo>
                  <a:cubicBezTo>
                    <a:pt x="179356" y="1425131"/>
                    <a:pt x="273749" y="1391793"/>
                    <a:pt x="363950" y="1411224"/>
                  </a:cubicBezTo>
                  <a:cubicBezTo>
                    <a:pt x="395383" y="1419225"/>
                    <a:pt x="421958" y="1425988"/>
                    <a:pt x="445484" y="1431893"/>
                  </a:cubicBezTo>
                  <a:cubicBezTo>
                    <a:pt x="509016" y="1447991"/>
                    <a:pt x="555022" y="1459516"/>
                    <a:pt x="629317" y="1542002"/>
                  </a:cubicBezTo>
                  <a:cubicBezTo>
                    <a:pt x="655511" y="1571054"/>
                    <a:pt x="681514" y="1608201"/>
                    <a:pt x="706279" y="1649159"/>
                  </a:cubicBezTo>
                  <a:cubicBezTo>
                    <a:pt x="790004" y="1791367"/>
                    <a:pt x="823246" y="1952339"/>
                    <a:pt x="878777" y="2107787"/>
                  </a:cubicBezTo>
                  <a:cubicBezTo>
                    <a:pt x="915829" y="2223421"/>
                    <a:pt x="960501" y="2450783"/>
                    <a:pt x="1051465" y="2488025"/>
                  </a:cubicBezTo>
                  <a:cubicBezTo>
                    <a:pt x="1069658" y="2495455"/>
                    <a:pt x="1089660" y="2495360"/>
                    <a:pt x="1111853" y="2485168"/>
                  </a:cubicBezTo>
                  <a:cubicBezTo>
                    <a:pt x="1200626" y="2440781"/>
                    <a:pt x="1222820" y="2340864"/>
                    <a:pt x="1250442" y="2253710"/>
                  </a:cubicBezTo>
                  <a:cubicBezTo>
                    <a:pt x="1257967" y="2228564"/>
                    <a:pt x="1265396" y="2203133"/>
                    <a:pt x="1273493" y="2178463"/>
                  </a:cubicBezTo>
                  <a:cubicBezTo>
                    <a:pt x="1281589" y="2153793"/>
                    <a:pt x="1290447" y="2129885"/>
                    <a:pt x="1300544" y="2107692"/>
                  </a:cubicBezTo>
                  <a:cubicBezTo>
                    <a:pt x="1317212" y="2057781"/>
                    <a:pt x="1333881" y="2002250"/>
                    <a:pt x="1380649" y="1962245"/>
                  </a:cubicBezTo>
                  <a:cubicBezTo>
                    <a:pt x="1418177" y="1925955"/>
                    <a:pt x="1461421" y="1919669"/>
                    <a:pt x="1523524" y="1931861"/>
                  </a:cubicBezTo>
                  <a:cubicBezTo>
                    <a:pt x="1563815" y="1939766"/>
                    <a:pt x="1590104" y="1934718"/>
                    <a:pt x="1603820" y="1916621"/>
                  </a:cubicBezTo>
                  <a:cubicBezTo>
                    <a:pt x="1628204" y="1884521"/>
                    <a:pt x="1611059" y="1812512"/>
                    <a:pt x="1549718" y="1689926"/>
                  </a:cubicBezTo>
                  <a:cubicBezTo>
                    <a:pt x="1521905" y="1634300"/>
                    <a:pt x="1515523" y="1592199"/>
                    <a:pt x="1529525" y="1557338"/>
                  </a:cubicBezTo>
                  <a:cubicBezTo>
                    <a:pt x="1542098" y="1526191"/>
                    <a:pt x="1569434" y="1504474"/>
                    <a:pt x="1598486" y="1481423"/>
                  </a:cubicBezTo>
                  <a:cubicBezTo>
                    <a:pt x="1616678" y="1467041"/>
                    <a:pt x="1635443" y="1452086"/>
                    <a:pt x="1651540" y="1434084"/>
                  </a:cubicBezTo>
                  <a:cubicBezTo>
                    <a:pt x="1655826" y="1429322"/>
                    <a:pt x="1660017" y="1424654"/>
                    <a:pt x="1664113" y="1420082"/>
                  </a:cubicBezTo>
                  <a:cubicBezTo>
                    <a:pt x="1724406" y="1353217"/>
                    <a:pt x="1757553" y="1316355"/>
                    <a:pt x="1724501" y="1217200"/>
                  </a:cubicBezTo>
                  <a:cubicBezTo>
                    <a:pt x="1709833" y="1173194"/>
                    <a:pt x="1673257" y="1126712"/>
                    <a:pt x="1634490" y="1077468"/>
                  </a:cubicBezTo>
                  <a:cubicBezTo>
                    <a:pt x="1581055" y="1009555"/>
                    <a:pt x="1525810" y="939356"/>
                    <a:pt x="1525810" y="871157"/>
                  </a:cubicBezTo>
                  <a:cubicBezTo>
                    <a:pt x="1525810" y="846392"/>
                    <a:pt x="1528381" y="814197"/>
                    <a:pt x="1531334" y="776859"/>
                  </a:cubicBezTo>
                  <a:cubicBezTo>
                    <a:pt x="1536859" y="708089"/>
                    <a:pt x="1543622" y="622554"/>
                    <a:pt x="1536573" y="546068"/>
                  </a:cubicBezTo>
                  <a:cubicBezTo>
                    <a:pt x="1528191" y="456057"/>
                    <a:pt x="1502474" y="396621"/>
                    <a:pt x="1457801" y="364331"/>
                  </a:cubicBezTo>
                  <a:cubicBezTo>
                    <a:pt x="1409700" y="329565"/>
                    <a:pt x="1377315" y="297180"/>
                    <a:pt x="1348835" y="268700"/>
                  </a:cubicBezTo>
                  <a:cubicBezTo>
                    <a:pt x="1303306" y="223171"/>
                    <a:pt x="1267397" y="187262"/>
                    <a:pt x="1193768" y="170593"/>
                  </a:cubicBezTo>
                  <a:cubicBezTo>
                    <a:pt x="1127093" y="155448"/>
                    <a:pt x="1095947" y="75248"/>
                    <a:pt x="1073277" y="0"/>
                  </a:cubicBezTo>
                  <a:cubicBezTo>
                    <a:pt x="1072134" y="476"/>
                    <a:pt x="1070991" y="1048"/>
                    <a:pt x="1069753" y="1619"/>
                  </a:cubicBezTo>
                  <a:cubicBezTo>
                    <a:pt x="1092708" y="77724"/>
                    <a:pt x="1124331" y="158782"/>
                    <a:pt x="1192816" y="174308"/>
                  </a:cubicBezTo>
                  <a:cubicBezTo>
                    <a:pt x="1265396" y="190786"/>
                    <a:pt x="1300925" y="226409"/>
                    <a:pt x="1346073" y="271463"/>
                  </a:cubicBezTo>
                  <a:cubicBezTo>
                    <a:pt x="1374648" y="300038"/>
                    <a:pt x="1407128" y="332518"/>
                    <a:pt x="1455515" y="367475"/>
                  </a:cubicBezTo>
                  <a:cubicBezTo>
                    <a:pt x="1499140" y="399098"/>
                    <a:pt x="1524381" y="457581"/>
                    <a:pt x="1532668" y="546449"/>
                  </a:cubicBezTo>
                  <a:cubicBezTo>
                    <a:pt x="1539716" y="622554"/>
                    <a:pt x="1532954" y="707993"/>
                    <a:pt x="1527429" y="776573"/>
                  </a:cubicBezTo>
                  <a:cubicBezTo>
                    <a:pt x="1524476" y="814007"/>
                    <a:pt x="1521905" y="846201"/>
                    <a:pt x="1521905" y="871157"/>
                  </a:cubicBezTo>
                  <a:cubicBezTo>
                    <a:pt x="1521905" y="940784"/>
                    <a:pt x="1577626" y="1011460"/>
                    <a:pt x="1631442" y="1079849"/>
                  </a:cubicBezTo>
                  <a:cubicBezTo>
                    <a:pt x="1670018" y="1128808"/>
                    <a:pt x="1706404" y="1175004"/>
                    <a:pt x="1720882" y="1218438"/>
                  </a:cubicBezTo>
                  <a:cubicBezTo>
                    <a:pt x="1753267" y="1315498"/>
                    <a:pt x="1720596" y="1351788"/>
                    <a:pt x="1661255" y="1417606"/>
                  </a:cubicBezTo>
                  <a:lnTo>
                    <a:pt x="1661065" y="1417891"/>
                  </a:lnTo>
                  <a:cubicBezTo>
                    <a:pt x="1657064" y="1422273"/>
                    <a:pt x="1652969" y="1426940"/>
                    <a:pt x="1648682" y="1431608"/>
                  </a:cubicBezTo>
                  <a:cubicBezTo>
                    <a:pt x="1632871" y="1449419"/>
                    <a:pt x="1614202" y="1464183"/>
                    <a:pt x="1596104" y="1478566"/>
                  </a:cubicBezTo>
                  <a:cubicBezTo>
                    <a:pt x="1566672" y="1501902"/>
                    <a:pt x="1538954" y="1524000"/>
                    <a:pt x="1526000" y="1556004"/>
                  </a:cubicBezTo>
                  <a:cubicBezTo>
                    <a:pt x="1516666" y="1579150"/>
                    <a:pt x="1517047" y="1605725"/>
                    <a:pt x="1525238" y="1636490"/>
                  </a:cubicBezTo>
                  <a:cubicBezTo>
                    <a:pt x="1540764" y="1669066"/>
                    <a:pt x="1552575" y="1697260"/>
                    <a:pt x="1560290" y="1720882"/>
                  </a:cubicBezTo>
                  <a:cubicBezTo>
                    <a:pt x="1609058" y="1824038"/>
                    <a:pt x="1622203" y="1886236"/>
                    <a:pt x="1600772" y="1914430"/>
                  </a:cubicBezTo>
                  <a:cubicBezTo>
                    <a:pt x="1588103" y="1931003"/>
                    <a:pt x="1562386" y="1935671"/>
                    <a:pt x="1524191" y="1928241"/>
                  </a:cubicBezTo>
                  <a:cubicBezTo>
                    <a:pt x="1461135" y="1915954"/>
                    <a:pt x="1417415" y="1922240"/>
                    <a:pt x="1379411" y="1959197"/>
                  </a:cubicBezTo>
                  <a:cubicBezTo>
                    <a:pt x="1317784" y="2036350"/>
                    <a:pt x="1286923" y="2124837"/>
                    <a:pt x="1257014" y="2215610"/>
                  </a:cubicBezTo>
                  <a:cubicBezTo>
                    <a:pt x="1249490" y="2238280"/>
                    <a:pt x="1242060" y="2261140"/>
                    <a:pt x="1234154" y="2284000"/>
                  </a:cubicBezTo>
                  <a:cubicBezTo>
                    <a:pt x="1211771" y="2357723"/>
                    <a:pt x="1178433" y="2424303"/>
                    <a:pt x="1139381" y="2486120"/>
                  </a:cubicBezTo>
                  <a:cubicBezTo>
                    <a:pt x="1122902" y="2504980"/>
                    <a:pt x="1103471" y="2507552"/>
                    <a:pt x="1085469" y="2501932"/>
                  </a:cubicBezTo>
                  <a:cubicBezTo>
                    <a:pt x="1067467" y="2496407"/>
                    <a:pt x="1050798" y="2482501"/>
                    <a:pt x="1039654" y="2468594"/>
                  </a:cubicBezTo>
                  <a:cubicBezTo>
                    <a:pt x="912019" y="2296573"/>
                    <a:pt x="867632" y="2107883"/>
                    <a:pt x="817626" y="1902524"/>
                  </a:cubicBezTo>
                  <a:cubicBezTo>
                    <a:pt x="795433" y="1808226"/>
                    <a:pt x="762095" y="1724882"/>
                    <a:pt x="709327" y="1647158"/>
                  </a:cubicBezTo>
                  <a:cubicBezTo>
                    <a:pt x="684467" y="1606106"/>
                    <a:pt x="658368" y="1568768"/>
                    <a:pt x="632079" y="1539621"/>
                  </a:cubicBezTo>
                  <a:cubicBezTo>
                    <a:pt x="557022" y="1456277"/>
                    <a:pt x="510635" y="1444562"/>
                    <a:pt x="446342" y="1428369"/>
                  </a:cubicBezTo>
                  <a:cubicBezTo>
                    <a:pt x="422910" y="1422464"/>
                    <a:pt x="396431" y="1415796"/>
                    <a:pt x="364998" y="1406081"/>
                  </a:cubicBezTo>
                  <a:cubicBezTo>
                    <a:pt x="229362" y="1403128"/>
                    <a:pt x="101727" y="1391984"/>
                    <a:pt x="0" y="1293495"/>
                  </a:cubicBezTo>
                  <a:cubicBezTo>
                    <a:pt x="6477" y="1302734"/>
                    <a:pt x="17526" y="1318736"/>
                    <a:pt x="103251" y="13659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321AFC1-0679-4C63-91AD-B4AE8CB8038D}"/>
                </a:ext>
              </a:extLst>
            </p:cNvPr>
            <p:cNvSpPr/>
            <p:nvPr/>
          </p:nvSpPr>
          <p:spPr>
            <a:xfrm>
              <a:off x="11456772" y="3755396"/>
              <a:ext cx="35051" cy="84391"/>
            </a:xfrm>
            <a:custGeom>
              <a:avLst/>
              <a:gdLst>
                <a:gd name="connsiteX0" fmla="*/ 35052 w 35051"/>
                <a:gd name="connsiteY0" fmla="*/ 84392 h 84391"/>
                <a:gd name="connsiteX1" fmla="*/ 0 w 35051"/>
                <a:gd name="connsiteY1" fmla="*/ 0 h 84391"/>
                <a:gd name="connsiteX2" fmla="*/ 21050 w 35051"/>
                <a:gd name="connsiteY2" fmla="*/ 55245 h 84391"/>
                <a:gd name="connsiteX3" fmla="*/ 35052 w 35051"/>
                <a:gd name="connsiteY3" fmla="*/ 84392 h 8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1" h="84391">
                  <a:moveTo>
                    <a:pt x="35052" y="84392"/>
                  </a:moveTo>
                  <a:cubicBezTo>
                    <a:pt x="27337" y="60770"/>
                    <a:pt x="15526" y="32575"/>
                    <a:pt x="0" y="0"/>
                  </a:cubicBezTo>
                  <a:cubicBezTo>
                    <a:pt x="4572" y="17050"/>
                    <a:pt x="10954" y="35052"/>
                    <a:pt x="21050" y="55245"/>
                  </a:cubicBezTo>
                  <a:cubicBezTo>
                    <a:pt x="26194" y="65532"/>
                    <a:pt x="30575" y="74867"/>
                    <a:pt x="35052" y="843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3B881636-CE3A-4483-AF4D-D609FE7B679E}"/>
                </a:ext>
              </a:extLst>
            </p:cNvPr>
            <p:cNvSpPr/>
            <p:nvPr/>
          </p:nvSpPr>
          <p:spPr>
            <a:xfrm>
              <a:off x="9905720" y="2095951"/>
              <a:ext cx="1973418" cy="2752820"/>
            </a:xfrm>
            <a:custGeom>
              <a:avLst/>
              <a:gdLst>
                <a:gd name="connsiteX0" fmla="*/ 170212 w 1973418"/>
                <a:gd name="connsiteY0" fmla="*/ 1505712 h 2752820"/>
                <a:gd name="connsiteX1" fmla="*/ 382905 w 1973418"/>
                <a:gd name="connsiteY1" fmla="*/ 1487043 h 2752820"/>
                <a:gd name="connsiteX2" fmla="*/ 425577 w 1973418"/>
                <a:gd name="connsiteY2" fmla="*/ 1485900 h 2752820"/>
                <a:gd name="connsiteX3" fmla="*/ 491109 w 1973418"/>
                <a:gd name="connsiteY3" fmla="*/ 1522857 h 2752820"/>
                <a:gd name="connsiteX4" fmla="*/ 568166 w 1973418"/>
                <a:gd name="connsiteY4" fmla="*/ 1591913 h 2752820"/>
                <a:gd name="connsiteX5" fmla="*/ 703421 w 1973418"/>
                <a:gd name="connsiteY5" fmla="*/ 1773555 h 2752820"/>
                <a:gd name="connsiteX6" fmla="*/ 728377 w 1973418"/>
                <a:gd name="connsiteY6" fmla="*/ 1835372 h 2752820"/>
                <a:gd name="connsiteX7" fmla="*/ 761619 w 1973418"/>
                <a:gd name="connsiteY7" fmla="*/ 1913382 h 2752820"/>
                <a:gd name="connsiteX8" fmla="*/ 777812 w 1973418"/>
                <a:gd name="connsiteY8" fmla="*/ 1996059 h 2752820"/>
                <a:gd name="connsiteX9" fmla="*/ 788099 w 1973418"/>
                <a:gd name="connsiteY9" fmla="*/ 2380583 h 2752820"/>
                <a:gd name="connsiteX10" fmla="*/ 909066 w 1973418"/>
                <a:gd name="connsiteY10" fmla="*/ 2480881 h 2752820"/>
                <a:gd name="connsiteX11" fmla="*/ 940022 w 1973418"/>
                <a:gd name="connsiteY11" fmla="*/ 2535365 h 2752820"/>
                <a:gd name="connsiteX12" fmla="*/ 1046798 w 1973418"/>
                <a:gd name="connsiteY12" fmla="*/ 2694718 h 2752820"/>
                <a:gd name="connsiteX13" fmla="*/ 1098804 w 1973418"/>
                <a:gd name="connsiteY13" fmla="*/ 2752820 h 2752820"/>
                <a:gd name="connsiteX14" fmla="*/ 1297972 w 1973418"/>
                <a:gd name="connsiteY14" fmla="*/ 2276285 h 2752820"/>
                <a:gd name="connsiteX15" fmla="*/ 1336072 w 1973418"/>
                <a:gd name="connsiteY15" fmla="*/ 2188559 h 2752820"/>
                <a:gd name="connsiteX16" fmla="*/ 1604677 w 1973418"/>
                <a:gd name="connsiteY16" fmla="*/ 1989868 h 2752820"/>
                <a:gd name="connsiteX17" fmla="*/ 1674781 w 1973418"/>
                <a:gd name="connsiteY17" fmla="*/ 1985582 h 2752820"/>
                <a:gd name="connsiteX18" fmla="*/ 1737074 w 1973418"/>
                <a:gd name="connsiteY18" fmla="*/ 2025301 h 2752820"/>
                <a:gd name="connsiteX19" fmla="*/ 1964627 w 1973418"/>
                <a:gd name="connsiteY19" fmla="*/ 2436019 h 2752820"/>
                <a:gd name="connsiteX20" fmla="*/ 1776222 w 1973418"/>
                <a:gd name="connsiteY20" fmla="*/ 1876044 h 2752820"/>
                <a:gd name="connsiteX21" fmla="*/ 1695641 w 1973418"/>
                <a:gd name="connsiteY21" fmla="*/ 1756315 h 2752820"/>
                <a:gd name="connsiteX22" fmla="*/ 1646777 w 1973418"/>
                <a:gd name="connsiteY22" fmla="*/ 1591247 h 2752820"/>
                <a:gd name="connsiteX23" fmla="*/ 1796415 w 1973418"/>
                <a:gd name="connsiteY23" fmla="*/ 1266349 h 2752820"/>
                <a:gd name="connsiteX24" fmla="*/ 1796034 w 1973418"/>
                <a:gd name="connsiteY24" fmla="*/ 1250728 h 2752820"/>
                <a:gd name="connsiteX25" fmla="*/ 1687259 w 1973418"/>
                <a:gd name="connsiteY25" fmla="*/ 1036987 h 2752820"/>
                <a:gd name="connsiteX26" fmla="*/ 1621631 w 1973418"/>
                <a:gd name="connsiteY26" fmla="*/ 726186 h 2752820"/>
                <a:gd name="connsiteX27" fmla="*/ 1629728 w 1973418"/>
                <a:gd name="connsiteY27" fmla="*/ 581406 h 2752820"/>
                <a:gd name="connsiteX28" fmla="*/ 1519714 w 1973418"/>
                <a:gd name="connsiteY28" fmla="*/ 314897 h 2752820"/>
                <a:gd name="connsiteX29" fmla="*/ 1489234 w 1973418"/>
                <a:gd name="connsiteY29" fmla="*/ 277844 h 2752820"/>
                <a:gd name="connsiteX30" fmla="*/ 1340929 w 1973418"/>
                <a:gd name="connsiteY30" fmla="*/ 187166 h 2752820"/>
                <a:gd name="connsiteX31" fmla="*/ 1163288 w 1973418"/>
                <a:gd name="connsiteY31" fmla="*/ 20193 h 2752820"/>
                <a:gd name="connsiteX32" fmla="*/ 1157478 w 1973418"/>
                <a:gd name="connsiteY32" fmla="*/ 0 h 2752820"/>
                <a:gd name="connsiteX33" fmla="*/ 1153954 w 1973418"/>
                <a:gd name="connsiteY33" fmla="*/ 1429 h 2752820"/>
                <a:gd name="connsiteX34" fmla="*/ 1159574 w 1973418"/>
                <a:gd name="connsiteY34" fmla="*/ 21146 h 2752820"/>
                <a:gd name="connsiteX35" fmla="*/ 1340263 w 1973418"/>
                <a:gd name="connsiteY35" fmla="*/ 190976 h 2752820"/>
                <a:gd name="connsiteX36" fmla="*/ 1485805 w 1973418"/>
                <a:gd name="connsiteY36" fmla="*/ 279464 h 2752820"/>
                <a:gd name="connsiteX37" fmla="*/ 1517142 w 1973418"/>
                <a:gd name="connsiteY37" fmla="*/ 317754 h 2752820"/>
                <a:gd name="connsiteX38" fmla="*/ 1626013 w 1973418"/>
                <a:gd name="connsiteY38" fmla="*/ 581501 h 2752820"/>
                <a:gd name="connsiteX39" fmla="*/ 1617917 w 1973418"/>
                <a:gd name="connsiteY39" fmla="*/ 726091 h 2752820"/>
                <a:gd name="connsiteX40" fmla="*/ 1684401 w 1973418"/>
                <a:gd name="connsiteY40" fmla="*/ 1039654 h 2752820"/>
                <a:gd name="connsiteX41" fmla="*/ 1792319 w 1973418"/>
                <a:gd name="connsiteY41" fmla="*/ 1251014 h 2752820"/>
                <a:gd name="connsiteX42" fmla="*/ 1792700 w 1973418"/>
                <a:gd name="connsiteY42" fmla="*/ 1266635 h 2752820"/>
                <a:gd name="connsiteX43" fmla="*/ 1643729 w 1973418"/>
                <a:gd name="connsiteY43" fmla="*/ 1589151 h 2752820"/>
                <a:gd name="connsiteX44" fmla="*/ 1692497 w 1973418"/>
                <a:gd name="connsiteY44" fmla="*/ 1758506 h 2752820"/>
                <a:gd name="connsiteX45" fmla="*/ 1773460 w 1973418"/>
                <a:gd name="connsiteY45" fmla="*/ 1877854 h 2752820"/>
                <a:gd name="connsiteX46" fmla="*/ 1959102 w 1973418"/>
                <a:gd name="connsiteY46" fmla="*/ 2430399 h 2752820"/>
                <a:gd name="connsiteX47" fmla="*/ 1674400 w 1973418"/>
                <a:gd name="connsiteY47" fmla="*/ 1981772 h 2752820"/>
                <a:gd name="connsiteX48" fmla="*/ 1604582 w 1973418"/>
                <a:gd name="connsiteY48" fmla="*/ 1986058 h 2752820"/>
                <a:gd name="connsiteX49" fmla="*/ 1459611 w 1973418"/>
                <a:gd name="connsiteY49" fmla="*/ 2008727 h 2752820"/>
                <a:gd name="connsiteX50" fmla="*/ 1332929 w 1973418"/>
                <a:gd name="connsiteY50" fmla="*/ 2216563 h 2752820"/>
                <a:gd name="connsiteX51" fmla="*/ 1304735 w 1973418"/>
                <a:gd name="connsiteY51" fmla="*/ 2293906 h 2752820"/>
                <a:gd name="connsiteX52" fmla="*/ 1104424 w 1973418"/>
                <a:gd name="connsiteY52" fmla="*/ 2713958 h 2752820"/>
                <a:gd name="connsiteX53" fmla="*/ 1035558 w 1973418"/>
                <a:gd name="connsiteY53" fmla="*/ 2678621 h 2752820"/>
                <a:gd name="connsiteX54" fmla="*/ 949452 w 1973418"/>
                <a:gd name="connsiteY54" fmla="*/ 2544985 h 2752820"/>
                <a:gd name="connsiteX55" fmla="*/ 922211 w 1973418"/>
                <a:gd name="connsiteY55" fmla="*/ 2494693 h 2752820"/>
                <a:gd name="connsiteX56" fmla="*/ 810292 w 1973418"/>
                <a:gd name="connsiteY56" fmla="*/ 2358295 h 2752820"/>
                <a:gd name="connsiteX57" fmla="*/ 779050 w 1973418"/>
                <a:gd name="connsiteY57" fmla="*/ 1993964 h 2752820"/>
                <a:gd name="connsiteX58" fmla="*/ 763619 w 1973418"/>
                <a:gd name="connsiteY58" fmla="*/ 1911953 h 2752820"/>
                <a:gd name="connsiteX59" fmla="*/ 731806 w 1973418"/>
                <a:gd name="connsiteY59" fmla="*/ 1833658 h 2752820"/>
                <a:gd name="connsiteX60" fmla="*/ 707136 w 1973418"/>
                <a:gd name="connsiteY60" fmla="*/ 1772507 h 2752820"/>
                <a:gd name="connsiteX61" fmla="*/ 570071 w 1973418"/>
                <a:gd name="connsiteY61" fmla="*/ 1588579 h 2752820"/>
                <a:gd name="connsiteX62" fmla="*/ 494252 w 1973418"/>
                <a:gd name="connsiteY62" fmla="*/ 1520571 h 2752820"/>
                <a:gd name="connsiteX63" fmla="*/ 425863 w 1973418"/>
                <a:gd name="connsiteY63" fmla="*/ 1481995 h 2752820"/>
                <a:gd name="connsiteX64" fmla="*/ 271939 w 1973418"/>
                <a:gd name="connsiteY64" fmla="*/ 1531334 h 2752820"/>
                <a:gd name="connsiteX65" fmla="*/ 222028 w 1973418"/>
                <a:gd name="connsiteY65" fmla="*/ 1531334 h 2752820"/>
                <a:gd name="connsiteX66" fmla="*/ 0 w 1973418"/>
                <a:gd name="connsiteY66" fmla="*/ 1442561 h 2752820"/>
                <a:gd name="connsiteX67" fmla="*/ 85249 w 1973418"/>
                <a:gd name="connsiteY67" fmla="*/ 1451801 h 2752820"/>
                <a:gd name="connsiteX68" fmla="*/ 170212 w 1973418"/>
                <a:gd name="connsiteY68" fmla="*/ 1505712 h 2752820"/>
                <a:gd name="connsiteX69" fmla="*/ 1944624 w 1973418"/>
                <a:gd name="connsiteY69" fmla="*/ 2292191 h 2752820"/>
                <a:gd name="connsiteX70" fmla="*/ 1973199 w 1973418"/>
                <a:gd name="connsiteY70" fmla="*/ 2417160 h 2752820"/>
                <a:gd name="connsiteX71" fmla="*/ 1944624 w 1973418"/>
                <a:gd name="connsiteY71" fmla="*/ 2292191 h 275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973418" h="2752820">
                  <a:moveTo>
                    <a:pt x="170212" y="1505712"/>
                  </a:moveTo>
                  <a:cubicBezTo>
                    <a:pt x="232982" y="1575816"/>
                    <a:pt x="316230" y="1509236"/>
                    <a:pt x="382905" y="1487043"/>
                  </a:cubicBezTo>
                  <a:cubicBezTo>
                    <a:pt x="399574" y="1481519"/>
                    <a:pt x="410623" y="1487043"/>
                    <a:pt x="425577" y="1485900"/>
                  </a:cubicBezTo>
                  <a:cubicBezTo>
                    <a:pt x="465487" y="1487805"/>
                    <a:pt x="475679" y="1501712"/>
                    <a:pt x="491109" y="1522857"/>
                  </a:cubicBezTo>
                  <a:cubicBezTo>
                    <a:pt x="505111" y="1542098"/>
                    <a:pt x="522637" y="1566005"/>
                    <a:pt x="568166" y="1591913"/>
                  </a:cubicBezTo>
                  <a:cubicBezTo>
                    <a:pt x="664750" y="1646777"/>
                    <a:pt x="682466" y="1696688"/>
                    <a:pt x="703421" y="1773555"/>
                  </a:cubicBezTo>
                  <a:cubicBezTo>
                    <a:pt x="708755" y="1793177"/>
                    <a:pt x="717804" y="1812703"/>
                    <a:pt x="728377" y="1835372"/>
                  </a:cubicBezTo>
                  <a:cubicBezTo>
                    <a:pt x="742950" y="1860614"/>
                    <a:pt x="753713" y="1886617"/>
                    <a:pt x="761619" y="1913382"/>
                  </a:cubicBezTo>
                  <a:cubicBezTo>
                    <a:pt x="769525" y="1940338"/>
                    <a:pt x="774573" y="1967865"/>
                    <a:pt x="777812" y="1996059"/>
                  </a:cubicBezTo>
                  <a:cubicBezTo>
                    <a:pt x="793623" y="2125313"/>
                    <a:pt x="771430" y="2252948"/>
                    <a:pt x="788099" y="2380583"/>
                  </a:cubicBezTo>
                  <a:cubicBezTo>
                    <a:pt x="860203" y="2358390"/>
                    <a:pt x="876872" y="2430494"/>
                    <a:pt x="909066" y="2480881"/>
                  </a:cubicBezTo>
                  <a:cubicBezTo>
                    <a:pt x="919163" y="2498789"/>
                    <a:pt x="929449" y="2517172"/>
                    <a:pt x="940022" y="2535365"/>
                  </a:cubicBezTo>
                  <a:cubicBezTo>
                    <a:pt x="971741" y="2591181"/>
                    <a:pt x="1006126" y="2644997"/>
                    <a:pt x="1046798" y="2694718"/>
                  </a:cubicBezTo>
                  <a:cubicBezTo>
                    <a:pt x="1063085" y="2714625"/>
                    <a:pt x="1080326" y="2733866"/>
                    <a:pt x="1098804" y="2752820"/>
                  </a:cubicBezTo>
                  <a:cubicBezTo>
                    <a:pt x="1243108" y="2669096"/>
                    <a:pt x="1215390" y="2419350"/>
                    <a:pt x="1297972" y="2276285"/>
                  </a:cubicBezTo>
                  <a:cubicBezTo>
                    <a:pt x="1309592" y="2245614"/>
                    <a:pt x="1322070" y="2216182"/>
                    <a:pt x="1336072" y="2188559"/>
                  </a:cubicBezTo>
                  <a:cubicBezTo>
                    <a:pt x="1391984" y="2078260"/>
                    <a:pt x="1471136" y="1997393"/>
                    <a:pt x="1604677" y="1989868"/>
                  </a:cubicBezTo>
                  <a:cubicBezTo>
                    <a:pt x="1639443" y="1988915"/>
                    <a:pt x="1660684" y="1986915"/>
                    <a:pt x="1674781" y="1985582"/>
                  </a:cubicBezTo>
                  <a:cubicBezTo>
                    <a:pt x="1709357" y="1980914"/>
                    <a:pt x="1720406" y="2003108"/>
                    <a:pt x="1737074" y="2025301"/>
                  </a:cubicBezTo>
                  <a:cubicBezTo>
                    <a:pt x="1831467" y="2158460"/>
                    <a:pt x="1853660" y="2325053"/>
                    <a:pt x="1964627" y="2436019"/>
                  </a:cubicBezTo>
                  <a:cubicBezTo>
                    <a:pt x="1970151" y="2236184"/>
                    <a:pt x="1853660" y="2053114"/>
                    <a:pt x="1776222" y="1876044"/>
                  </a:cubicBezTo>
                  <a:cubicBezTo>
                    <a:pt x="1746028" y="1826038"/>
                    <a:pt x="1717834" y="1789081"/>
                    <a:pt x="1695641" y="1756315"/>
                  </a:cubicBezTo>
                  <a:cubicBezTo>
                    <a:pt x="1642586" y="1677924"/>
                    <a:pt x="1625632" y="1620869"/>
                    <a:pt x="1646777" y="1591247"/>
                  </a:cubicBezTo>
                  <a:cubicBezTo>
                    <a:pt x="1699546" y="1517333"/>
                    <a:pt x="1798796" y="1354360"/>
                    <a:pt x="1796415" y="1266349"/>
                  </a:cubicBezTo>
                  <a:cubicBezTo>
                    <a:pt x="1796225" y="1260824"/>
                    <a:pt x="1796129" y="1255681"/>
                    <a:pt x="1796034" y="1250728"/>
                  </a:cubicBezTo>
                  <a:cubicBezTo>
                    <a:pt x="1794415" y="1175766"/>
                    <a:pt x="1794224" y="1164146"/>
                    <a:pt x="1687259" y="1036987"/>
                  </a:cubicBezTo>
                  <a:cubicBezTo>
                    <a:pt x="1603820" y="937832"/>
                    <a:pt x="1611344" y="849059"/>
                    <a:pt x="1621631" y="726186"/>
                  </a:cubicBezTo>
                  <a:cubicBezTo>
                    <a:pt x="1625251" y="683514"/>
                    <a:pt x="1629251" y="635127"/>
                    <a:pt x="1629728" y="581406"/>
                  </a:cubicBezTo>
                  <a:cubicBezTo>
                    <a:pt x="1631061" y="427577"/>
                    <a:pt x="1561338" y="357092"/>
                    <a:pt x="1519714" y="314897"/>
                  </a:cubicBezTo>
                  <a:cubicBezTo>
                    <a:pt x="1505141" y="300133"/>
                    <a:pt x="1493615" y="288512"/>
                    <a:pt x="1489234" y="277844"/>
                  </a:cubicBezTo>
                  <a:cubicBezTo>
                    <a:pt x="1472375" y="237268"/>
                    <a:pt x="1451800" y="207074"/>
                    <a:pt x="1340929" y="187166"/>
                  </a:cubicBezTo>
                  <a:cubicBezTo>
                    <a:pt x="1237679" y="168593"/>
                    <a:pt x="1195578" y="149352"/>
                    <a:pt x="1163288" y="20193"/>
                  </a:cubicBezTo>
                  <a:cubicBezTo>
                    <a:pt x="1161383" y="12668"/>
                    <a:pt x="1159478" y="6572"/>
                    <a:pt x="1157478" y="0"/>
                  </a:cubicBezTo>
                  <a:cubicBezTo>
                    <a:pt x="1156240" y="476"/>
                    <a:pt x="1155097" y="953"/>
                    <a:pt x="1153954" y="1429"/>
                  </a:cubicBezTo>
                  <a:cubicBezTo>
                    <a:pt x="1155859" y="7906"/>
                    <a:pt x="1157764" y="13907"/>
                    <a:pt x="1159574" y="21146"/>
                  </a:cubicBezTo>
                  <a:cubicBezTo>
                    <a:pt x="1192435" y="152591"/>
                    <a:pt x="1235202" y="172117"/>
                    <a:pt x="1340263" y="190976"/>
                  </a:cubicBezTo>
                  <a:cubicBezTo>
                    <a:pt x="1449324" y="210598"/>
                    <a:pt x="1469327" y="239935"/>
                    <a:pt x="1485805" y="279464"/>
                  </a:cubicBezTo>
                  <a:cubicBezTo>
                    <a:pt x="1490567" y="290894"/>
                    <a:pt x="1502283" y="302705"/>
                    <a:pt x="1517142" y="317754"/>
                  </a:cubicBezTo>
                  <a:cubicBezTo>
                    <a:pt x="1558385" y="359474"/>
                    <a:pt x="1627346" y="429197"/>
                    <a:pt x="1626013" y="581501"/>
                  </a:cubicBezTo>
                  <a:cubicBezTo>
                    <a:pt x="1625537" y="635127"/>
                    <a:pt x="1621536" y="683419"/>
                    <a:pt x="1617917" y="726091"/>
                  </a:cubicBezTo>
                  <a:cubicBezTo>
                    <a:pt x="1607534" y="849821"/>
                    <a:pt x="1600010" y="939260"/>
                    <a:pt x="1684401" y="1039654"/>
                  </a:cubicBezTo>
                  <a:cubicBezTo>
                    <a:pt x="1790510" y="1165860"/>
                    <a:pt x="1790700" y="1177195"/>
                    <a:pt x="1792319" y="1251014"/>
                  </a:cubicBezTo>
                  <a:cubicBezTo>
                    <a:pt x="1792415" y="1255871"/>
                    <a:pt x="1792510" y="1261110"/>
                    <a:pt x="1792700" y="1266635"/>
                  </a:cubicBezTo>
                  <a:cubicBezTo>
                    <a:pt x="1794986" y="1353598"/>
                    <a:pt x="1696307" y="1515618"/>
                    <a:pt x="1643729" y="1589151"/>
                  </a:cubicBezTo>
                  <a:cubicBezTo>
                    <a:pt x="1621631" y="1620107"/>
                    <a:pt x="1638491" y="1678686"/>
                    <a:pt x="1692497" y="1758506"/>
                  </a:cubicBezTo>
                  <a:cubicBezTo>
                    <a:pt x="1714786" y="1791367"/>
                    <a:pt x="1742980" y="1828229"/>
                    <a:pt x="1773460" y="1877854"/>
                  </a:cubicBezTo>
                  <a:cubicBezTo>
                    <a:pt x="1848136" y="2053019"/>
                    <a:pt x="1964627" y="2236184"/>
                    <a:pt x="1959102" y="2430399"/>
                  </a:cubicBezTo>
                  <a:cubicBezTo>
                    <a:pt x="1836992" y="2302764"/>
                    <a:pt x="1831467" y="2064068"/>
                    <a:pt x="1674400" y="1981772"/>
                  </a:cubicBezTo>
                  <a:cubicBezTo>
                    <a:pt x="1660398" y="1983105"/>
                    <a:pt x="1639157" y="1985010"/>
                    <a:pt x="1604582" y="1986058"/>
                  </a:cubicBezTo>
                  <a:cubicBezTo>
                    <a:pt x="1553909" y="1986439"/>
                    <a:pt x="1492853" y="1975390"/>
                    <a:pt x="1459611" y="2008727"/>
                  </a:cubicBezTo>
                  <a:cubicBezTo>
                    <a:pt x="1401318" y="2068640"/>
                    <a:pt x="1363028" y="2140553"/>
                    <a:pt x="1332929" y="2216563"/>
                  </a:cubicBezTo>
                  <a:cubicBezTo>
                    <a:pt x="1322832" y="2241899"/>
                    <a:pt x="1313593" y="2267807"/>
                    <a:pt x="1304735" y="2293906"/>
                  </a:cubicBezTo>
                  <a:cubicBezTo>
                    <a:pt x="1254252" y="2436019"/>
                    <a:pt x="1232059" y="2608136"/>
                    <a:pt x="1104424" y="2713958"/>
                  </a:cubicBezTo>
                  <a:cubicBezTo>
                    <a:pt x="1087755" y="2728341"/>
                    <a:pt x="1063181" y="2711672"/>
                    <a:pt x="1035558" y="2678621"/>
                  </a:cubicBezTo>
                  <a:cubicBezTo>
                    <a:pt x="1008031" y="2645569"/>
                    <a:pt x="977551" y="2595944"/>
                    <a:pt x="949452" y="2544985"/>
                  </a:cubicBezTo>
                  <a:cubicBezTo>
                    <a:pt x="940118" y="2528126"/>
                    <a:pt x="930974" y="2511171"/>
                    <a:pt x="922211" y="2494693"/>
                  </a:cubicBezTo>
                  <a:cubicBezTo>
                    <a:pt x="899065" y="2436019"/>
                    <a:pt x="838010" y="2402777"/>
                    <a:pt x="810292" y="2358295"/>
                  </a:cubicBezTo>
                  <a:cubicBezTo>
                    <a:pt x="738188" y="2258378"/>
                    <a:pt x="793623" y="2119598"/>
                    <a:pt x="779050" y="1993964"/>
                  </a:cubicBezTo>
                  <a:cubicBezTo>
                    <a:pt x="776002" y="1966055"/>
                    <a:pt x="771239" y="1938719"/>
                    <a:pt x="763619" y="1911953"/>
                  </a:cubicBezTo>
                  <a:cubicBezTo>
                    <a:pt x="756095" y="1885283"/>
                    <a:pt x="745808" y="1859090"/>
                    <a:pt x="731806" y="1833658"/>
                  </a:cubicBezTo>
                  <a:cubicBezTo>
                    <a:pt x="721328" y="1811179"/>
                    <a:pt x="712375" y="1791843"/>
                    <a:pt x="707136" y="1772507"/>
                  </a:cubicBezTo>
                  <a:cubicBezTo>
                    <a:pt x="685895" y="1694688"/>
                    <a:pt x="667893" y="1644206"/>
                    <a:pt x="570071" y="1588579"/>
                  </a:cubicBezTo>
                  <a:cubicBezTo>
                    <a:pt x="525209" y="1563148"/>
                    <a:pt x="508064" y="1539526"/>
                    <a:pt x="494252" y="1520571"/>
                  </a:cubicBezTo>
                  <a:cubicBezTo>
                    <a:pt x="478155" y="1498473"/>
                    <a:pt x="467582" y="1483995"/>
                    <a:pt x="425863" y="1481995"/>
                  </a:cubicBezTo>
                  <a:cubicBezTo>
                    <a:pt x="371856" y="1481423"/>
                    <a:pt x="321945" y="1509141"/>
                    <a:pt x="271939" y="1531334"/>
                  </a:cubicBezTo>
                  <a:cubicBezTo>
                    <a:pt x="255270" y="1536859"/>
                    <a:pt x="238601" y="1536859"/>
                    <a:pt x="222028" y="1531334"/>
                  </a:cubicBezTo>
                  <a:cubicBezTo>
                    <a:pt x="149924" y="1503617"/>
                    <a:pt x="88868" y="1414748"/>
                    <a:pt x="0" y="1442561"/>
                  </a:cubicBezTo>
                  <a:cubicBezTo>
                    <a:pt x="27718" y="1448086"/>
                    <a:pt x="55531" y="1431417"/>
                    <a:pt x="85249" y="1451801"/>
                  </a:cubicBezTo>
                  <a:cubicBezTo>
                    <a:pt x="114872" y="1463040"/>
                    <a:pt x="144590" y="1481328"/>
                    <a:pt x="170212" y="1505712"/>
                  </a:cubicBezTo>
                  <a:close/>
                  <a:moveTo>
                    <a:pt x="1944624" y="2292191"/>
                  </a:moveTo>
                  <a:cubicBezTo>
                    <a:pt x="1963388" y="2348198"/>
                    <a:pt x="1975199" y="2392394"/>
                    <a:pt x="1973199" y="2417160"/>
                  </a:cubicBezTo>
                  <a:cubicBezTo>
                    <a:pt x="1974628" y="2393633"/>
                    <a:pt x="1964055" y="2350675"/>
                    <a:pt x="1944624" y="22921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8A1A881F-02AE-4A8E-9ED7-868377E2B949}"/>
                </a:ext>
              </a:extLst>
            </p:cNvPr>
            <p:cNvSpPr/>
            <p:nvPr/>
          </p:nvSpPr>
          <p:spPr>
            <a:xfrm>
              <a:off x="10498461" y="2361222"/>
              <a:ext cx="753857" cy="1260934"/>
            </a:xfrm>
            <a:custGeom>
              <a:avLst/>
              <a:gdLst>
                <a:gd name="connsiteX0" fmla="*/ 136779 w 753857"/>
                <a:gd name="connsiteY0" fmla="*/ 323755 h 1260934"/>
                <a:gd name="connsiteX1" fmla="*/ 138303 w 753857"/>
                <a:gd name="connsiteY1" fmla="*/ 346900 h 1260934"/>
                <a:gd name="connsiteX2" fmla="*/ 145828 w 753857"/>
                <a:gd name="connsiteY2" fmla="*/ 402908 h 1260934"/>
                <a:gd name="connsiteX3" fmla="*/ 141065 w 753857"/>
                <a:gd name="connsiteY3" fmla="*/ 573691 h 1260934"/>
                <a:gd name="connsiteX4" fmla="*/ 107347 w 753857"/>
                <a:gd name="connsiteY4" fmla="*/ 583025 h 1260934"/>
                <a:gd name="connsiteX5" fmla="*/ 75247 w 753857"/>
                <a:gd name="connsiteY5" fmla="*/ 591598 h 1260934"/>
                <a:gd name="connsiteX6" fmla="*/ 152400 w 753857"/>
                <a:gd name="connsiteY6" fmla="*/ 670370 h 1260934"/>
                <a:gd name="connsiteX7" fmla="*/ 293656 w 753857"/>
                <a:gd name="connsiteY7" fmla="*/ 758476 h 1260934"/>
                <a:gd name="connsiteX8" fmla="*/ 322897 w 753857"/>
                <a:gd name="connsiteY8" fmla="*/ 777812 h 1260934"/>
                <a:gd name="connsiteX9" fmla="*/ 539306 w 753857"/>
                <a:gd name="connsiteY9" fmla="*/ 1149668 h 1260934"/>
                <a:gd name="connsiteX10" fmla="*/ 567023 w 753857"/>
                <a:gd name="connsiteY10" fmla="*/ 1227392 h 1260934"/>
                <a:gd name="connsiteX11" fmla="*/ 628078 w 753857"/>
                <a:gd name="connsiteY11" fmla="*/ 1255109 h 1260934"/>
                <a:gd name="connsiteX12" fmla="*/ 744664 w 753857"/>
                <a:gd name="connsiteY12" fmla="*/ 999839 h 1260934"/>
                <a:gd name="connsiteX13" fmla="*/ 689134 w 753857"/>
                <a:gd name="connsiteY13" fmla="*/ 716756 h 1260934"/>
                <a:gd name="connsiteX14" fmla="*/ 554736 w 753857"/>
                <a:gd name="connsiteY14" fmla="*/ 569595 h 1260934"/>
                <a:gd name="connsiteX15" fmla="*/ 431006 w 753857"/>
                <a:gd name="connsiteY15" fmla="*/ 449580 h 1260934"/>
                <a:gd name="connsiteX16" fmla="*/ 412909 w 753857"/>
                <a:gd name="connsiteY16" fmla="*/ 441579 h 1260934"/>
                <a:gd name="connsiteX17" fmla="*/ 286226 w 753857"/>
                <a:gd name="connsiteY17" fmla="*/ 251079 h 1260934"/>
                <a:gd name="connsiteX18" fmla="*/ 265366 w 753857"/>
                <a:gd name="connsiteY18" fmla="*/ 190214 h 1260934"/>
                <a:gd name="connsiteX19" fmla="*/ 170021 w 753857"/>
                <a:gd name="connsiteY19" fmla="*/ 82105 h 1260934"/>
                <a:gd name="connsiteX20" fmla="*/ 95059 w 753857"/>
                <a:gd name="connsiteY20" fmla="*/ 0 h 1260934"/>
                <a:gd name="connsiteX21" fmla="*/ 85630 w 753857"/>
                <a:gd name="connsiteY21" fmla="*/ 7429 h 1260934"/>
                <a:gd name="connsiteX22" fmla="*/ 162116 w 753857"/>
                <a:gd name="connsiteY22" fmla="*/ 90964 h 1260934"/>
                <a:gd name="connsiteX23" fmla="*/ 254413 w 753857"/>
                <a:gd name="connsiteY23" fmla="*/ 194977 h 1260934"/>
                <a:gd name="connsiteX24" fmla="*/ 274796 w 753857"/>
                <a:gd name="connsiteY24" fmla="*/ 254603 h 1260934"/>
                <a:gd name="connsiteX25" fmla="*/ 407956 w 753857"/>
                <a:gd name="connsiteY25" fmla="*/ 452438 h 1260934"/>
                <a:gd name="connsiteX26" fmla="*/ 424529 w 753857"/>
                <a:gd name="connsiteY26" fmla="*/ 459772 h 1260934"/>
                <a:gd name="connsiteX27" fmla="*/ 426053 w 753857"/>
                <a:gd name="connsiteY27" fmla="*/ 460438 h 1260934"/>
                <a:gd name="connsiteX28" fmla="*/ 543211 w 753857"/>
                <a:gd name="connsiteY28" fmla="*/ 572834 h 1260934"/>
                <a:gd name="connsiteX29" fmla="*/ 661226 w 753857"/>
                <a:gd name="connsiteY29" fmla="*/ 711232 h 1260934"/>
                <a:gd name="connsiteX30" fmla="*/ 738950 w 753857"/>
                <a:gd name="connsiteY30" fmla="*/ 1044226 h 1260934"/>
                <a:gd name="connsiteX31" fmla="*/ 616839 w 753857"/>
                <a:gd name="connsiteY31" fmla="*/ 1227392 h 1260934"/>
                <a:gd name="connsiteX32" fmla="*/ 422624 w 753857"/>
                <a:gd name="connsiteY32" fmla="*/ 988790 h 1260934"/>
                <a:gd name="connsiteX33" fmla="*/ 361569 w 753857"/>
                <a:gd name="connsiteY33" fmla="*/ 822293 h 1260934"/>
                <a:gd name="connsiteX34" fmla="*/ 299180 w 753857"/>
                <a:gd name="connsiteY34" fmla="*/ 748284 h 1260934"/>
                <a:gd name="connsiteX35" fmla="*/ 159068 w 753857"/>
                <a:gd name="connsiteY35" fmla="*/ 660654 h 1260934"/>
                <a:gd name="connsiteX36" fmla="*/ 86297 w 753857"/>
                <a:gd name="connsiteY36" fmla="*/ 595598 h 1260934"/>
                <a:gd name="connsiteX37" fmla="*/ 105727 w 753857"/>
                <a:gd name="connsiteY37" fmla="*/ 594932 h 1260934"/>
                <a:gd name="connsiteX38" fmla="*/ 149447 w 753857"/>
                <a:gd name="connsiteY38" fmla="*/ 582168 h 1260934"/>
                <a:gd name="connsiteX39" fmla="*/ 157353 w 753857"/>
                <a:gd name="connsiteY39" fmla="*/ 401288 h 1260934"/>
                <a:gd name="connsiteX40" fmla="*/ 150019 w 753857"/>
                <a:gd name="connsiteY40" fmla="*/ 346234 h 1260934"/>
                <a:gd name="connsiteX41" fmla="*/ 148495 w 753857"/>
                <a:gd name="connsiteY41" fmla="*/ 323279 h 1260934"/>
                <a:gd name="connsiteX42" fmla="*/ 65913 w 753857"/>
                <a:gd name="connsiteY42" fmla="*/ 110204 h 1260934"/>
                <a:gd name="connsiteX43" fmla="*/ 9049 w 753857"/>
                <a:gd name="connsiteY43" fmla="*/ 71342 h 1260934"/>
                <a:gd name="connsiteX44" fmla="*/ 0 w 753857"/>
                <a:gd name="connsiteY44" fmla="*/ 79153 h 1260934"/>
                <a:gd name="connsiteX45" fmla="*/ 61246 w 753857"/>
                <a:gd name="connsiteY45" fmla="*/ 121063 h 1260934"/>
                <a:gd name="connsiteX46" fmla="*/ 136779 w 753857"/>
                <a:gd name="connsiteY46" fmla="*/ 323755 h 126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53857" h="1260934">
                  <a:moveTo>
                    <a:pt x="136779" y="323755"/>
                  </a:moveTo>
                  <a:cubicBezTo>
                    <a:pt x="137255" y="331470"/>
                    <a:pt x="137731" y="339566"/>
                    <a:pt x="138303" y="346900"/>
                  </a:cubicBezTo>
                  <a:cubicBezTo>
                    <a:pt x="139446" y="362045"/>
                    <a:pt x="142494" y="381857"/>
                    <a:pt x="145828" y="402908"/>
                  </a:cubicBezTo>
                  <a:cubicBezTo>
                    <a:pt x="155734" y="466630"/>
                    <a:pt x="168116" y="545878"/>
                    <a:pt x="141065" y="573691"/>
                  </a:cubicBezTo>
                  <a:cubicBezTo>
                    <a:pt x="133255" y="581692"/>
                    <a:pt x="121920" y="584835"/>
                    <a:pt x="107347" y="583025"/>
                  </a:cubicBezTo>
                  <a:cubicBezTo>
                    <a:pt x="95250" y="581501"/>
                    <a:pt x="78867" y="580739"/>
                    <a:pt x="75247" y="591598"/>
                  </a:cubicBezTo>
                  <a:cubicBezTo>
                    <a:pt x="72199" y="600932"/>
                    <a:pt x="78200" y="618268"/>
                    <a:pt x="152400" y="670370"/>
                  </a:cubicBezTo>
                  <a:cubicBezTo>
                    <a:pt x="200977" y="704469"/>
                    <a:pt x="258794" y="739140"/>
                    <a:pt x="293656" y="758476"/>
                  </a:cubicBezTo>
                  <a:cubicBezTo>
                    <a:pt x="306229" y="766667"/>
                    <a:pt x="317373" y="772287"/>
                    <a:pt x="322897" y="777812"/>
                  </a:cubicBezTo>
                  <a:cubicBezTo>
                    <a:pt x="378428" y="916591"/>
                    <a:pt x="422815" y="1044226"/>
                    <a:pt x="539306" y="1149668"/>
                  </a:cubicBezTo>
                  <a:cubicBezTo>
                    <a:pt x="555974" y="1171861"/>
                    <a:pt x="555974" y="1199579"/>
                    <a:pt x="567023" y="1227392"/>
                  </a:cubicBezTo>
                  <a:cubicBezTo>
                    <a:pt x="578168" y="1249585"/>
                    <a:pt x="600361" y="1271778"/>
                    <a:pt x="628078" y="1255109"/>
                  </a:cubicBezTo>
                  <a:cubicBezTo>
                    <a:pt x="716852" y="1210723"/>
                    <a:pt x="777907" y="1099661"/>
                    <a:pt x="744664" y="999839"/>
                  </a:cubicBezTo>
                  <a:cubicBezTo>
                    <a:pt x="711327" y="905542"/>
                    <a:pt x="727996" y="805625"/>
                    <a:pt x="689134" y="716756"/>
                  </a:cubicBezTo>
                  <a:cubicBezTo>
                    <a:pt x="661416" y="661226"/>
                    <a:pt x="572548" y="639032"/>
                    <a:pt x="554736" y="569595"/>
                  </a:cubicBezTo>
                  <a:cubicBezTo>
                    <a:pt x="533781" y="495014"/>
                    <a:pt x="522065" y="489871"/>
                    <a:pt x="431006" y="449580"/>
                  </a:cubicBezTo>
                  <a:cubicBezTo>
                    <a:pt x="425291" y="447008"/>
                    <a:pt x="419291" y="444341"/>
                    <a:pt x="412909" y="441579"/>
                  </a:cubicBezTo>
                  <a:cubicBezTo>
                    <a:pt x="333566" y="406337"/>
                    <a:pt x="307372" y="320231"/>
                    <a:pt x="286226" y="251079"/>
                  </a:cubicBezTo>
                  <a:cubicBezTo>
                    <a:pt x="279368" y="228790"/>
                    <a:pt x="272987" y="207645"/>
                    <a:pt x="265366" y="190214"/>
                  </a:cubicBezTo>
                  <a:cubicBezTo>
                    <a:pt x="249079" y="152686"/>
                    <a:pt x="208883" y="116776"/>
                    <a:pt x="170021" y="82105"/>
                  </a:cubicBezTo>
                  <a:cubicBezTo>
                    <a:pt x="137065" y="52673"/>
                    <a:pt x="106775" y="24860"/>
                    <a:pt x="95059" y="0"/>
                  </a:cubicBezTo>
                  <a:cubicBezTo>
                    <a:pt x="91916" y="2476"/>
                    <a:pt x="88773" y="4953"/>
                    <a:pt x="85630" y="7429"/>
                  </a:cubicBezTo>
                  <a:cubicBezTo>
                    <a:pt x="99155" y="33909"/>
                    <a:pt x="129349" y="61627"/>
                    <a:pt x="162116" y="90964"/>
                  </a:cubicBezTo>
                  <a:cubicBezTo>
                    <a:pt x="200025" y="124777"/>
                    <a:pt x="239173" y="159734"/>
                    <a:pt x="254413" y="194977"/>
                  </a:cubicBezTo>
                  <a:cubicBezTo>
                    <a:pt x="261747" y="211836"/>
                    <a:pt x="268033" y="232600"/>
                    <a:pt x="274796" y="254603"/>
                  </a:cubicBezTo>
                  <a:cubicBezTo>
                    <a:pt x="296608" y="326041"/>
                    <a:pt x="323755" y="415004"/>
                    <a:pt x="407956" y="452438"/>
                  </a:cubicBezTo>
                  <a:cubicBezTo>
                    <a:pt x="413766" y="455009"/>
                    <a:pt x="419291" y="457486"/>
                    <a:pt x="424529" y="459772"/>
                  </a:cubicBezTo>
                  <a:lnTo>
                    <a:pt x="426053" y="460438"/>
                  </a:lnTo>
                  <a:cubicBezTo>
                    <a:pt x="516350" y="500348"/>
                    <a:pt x="523685" y="503587"/>
                    <a:pt x="543211" y="572834"/>
                  </a:cubicBezTo>
                  <a:cubicBezTo>
                    <a:pt x="566928" y="633508"/>
                    <a:pt x="633508" y="661321"/>
                    <a:pt x="661226" y="711232"/>
                  </a:cubicBezTo>
                  <a:cubicBezTo>
                    <a:pt x="722281" y="811149"/>
                    <a:pt x="711136" y="927640"/>
                    <a:pt x="738950" y="1044226"/>
                  </a:cubicBezTo>
                  <a:cubicBezTo>
                    <a:pt x="755618" y="1121950"/>
                    <a:pt x="672370" y="1260634"/>
                    <a:pt x="616839" y="1227392"/>
                  </a:cubicBezTo>
                  <a:cubicBezTo>
                    <a:pt x="533591" y="1183005"/>
                    <a:pt x="489204" y="1077563"/>
                    <a:pt x="422624" y="988790"/>
                  </a:cubicBezTo>
                  <a:cubicBezTo>
                    <a:pt x="383762" y="944404"/>
                    <a:pt x="383762" y="877824"/>
                    <a:pt x="361569" y="822293"/>
                  </a:cubicBezTo>
                  <a:cubicBezTo>
                    <a:pt x="350425" y="794576"/>
                    <a:pt x="328231" y="766763"/>
                    <a:pt x="299180" y="748284"/>
                  </a:cubicBezTo>
                  <a:cubicBezTo>
                    <a:pt x="254508" y="723519"/>
                    <a:pt x="199549" y="689038"/>
                    <a:pt x="159068" y="660654"/>
                  </a:cubicBezTo>
                  <a:cubicBezTo>
                    <a:pt x="87058" y="610076"/>
                    <a:pt x="86106" y="597122"/>
                    <a:pt x="86297" y="595598"/>
                  </a:cubicBezTo>
                  <a:cubicBezTo>
                    <a:pt x="86868" y="595217"/>
                    <a:pt x="90678" y="593027"/>
                    <a:pt x="105727" y="594932"/>
                  </a:cubicBezTo>
                  <a:cubicBezTo>
                    <a:pt x="124111" y="597313"/>
                    <a:pt x="138874" y="593027"/>
                    <a:pt x="149447" y="582168"/>
                  </a:cubicBezTo>
                  <a:cubicBezTo>
                    <a:pt x="180594" y="550164"/>
                    <a:pt x="167735" y="467582"/>
                    <a:pt x="157353" y="401288"/>
                  </a:cubicBezTo>
                  <a:cubicBezTo>
                    <a:pt x="154114" y="380524"/>
                    <a:pt x="151066" y="360902"/>
                    <a:pt x="150019" y="346234"/>
                  </a:cubicBezTo>
                  <a:cubicBezTo>
                    <a:pt x="149543" y="338995"/>
                    <a:pt x="149066" y="331375"/>
                    <a:pt x="148495" y="323279"/>
                  </a:cubicBezTo>
                  <a:cubicBezTo>
                    <a:pt x="143732" y="246221"/>
                    <a:pt x="137255" y="140779"/>
                    <a:pt x="65913" y="110204"/>
                  </a:cubicBezTo>
                  <a:cubicBezTo>
                    <a:pt x="44768" y="101155"/>
                    <a:pt x="26289" y="87058"/>
                    <a:pt x="9049" y="71342"/>
                  </a:cubicBezTo>
                  <a:cubicBezTo>
                    <a:pt x="6096" y="74009"/>
                    <a:pt x="2953" y="76486"/>
                    <a:pt x="0" y="79153"/>
                  </a:cubicBezTo>
                  <a:cubicBezTo>
                    <a:pt x="18288" y="96107"/>
                    <a:pt x="38195" y="111157"/>
                    <a:pt x="61246" y="121063"/>
                  </a:cubicBezTo>
                  <a:cubicBezTo>
                    <a:pt x="126016" y="148495"/>
                    <a:pt x="132302" y="249746"/>
                    <a:pt x="136779" y="32375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9B23FFF-0547-4AA0-93A2-075EE2C4C461}"/>
                </a:ext>
              </a:extLst>
            </p:cNvPr>
            <p:cNvSpPr/>
            <p:nvPr/>
          </p:nvSpPr>
          <p:spPr>
            <a:xfrm>
              <a:off x="10517797" y="2375224"/>
              <a:ext cx="689464" cy="1184087"/>
            </a:xfrm>
            <a:custGeom>
              <a:avLst/>
              <a:gdLst>
                <a:gd name="connsiteX0" fmla="*/ 86392 w 689464"/>
                <a:gd name="connsiteY0" fmla="*/ 108014 h 1184087"/>
                <a:gd name="connsiteX1" fmla="*/ 130207 w 689464"/>
                <a:gd name="connsiteY1" fmla="*/ 223552 h 1184087"/>
                <a:gd name="connsiteX2" fmla="*/ 155258 w 689464"/>
                <a:gd name="connsiteY2" fmla="*/ 408146 h 1184087"/>
                <a:gd name="connsiteX3" fmla="*/ 155353 w 689464"/>
                <a:gd name="connsiteY3" fmla="*/ 408527 h 1184087"/>
                <a:gd name="connsiteX4" fmla="*/ 168878 w 689464"/>
                <a:gd name="connsiteY4" fmla="*/ 545782 h 1184087"/>
                <a:gd name="connsiteX5" fmla="*/ 136874 w 689464"/>
                <a:gd name="connsiteY5" fmla="*/ 573119 h 1184087"/>
                <a:gd name="connsiteX6" fmla="*/ 94774 w 689464"/>
                <a:gd name="connsiteY6" fmla="*/ 596551 h 1184087"/>
                <a:gd name="connsiteX7" fmla="*/ 179546 w 689464"/>
                <a:gd name="connsiteY7" fmla="*/ 651034 h 1184087"/>
                <a:gd name="connsiteX8" fmla="*/ 231362 w 689464"/>
                <a:gd name="connsiteY8" fmla="*/ 676561 h 1184087"/>
                <a:gd name="connsiteX9" fmla="*/ 370237 w 689464"/>
                <a:gd name="connsiteY9" fmla="*/ 808196 h 1184087"/>
                <a:gd name="connsiteX10" fmla="*/ 614458 w 689464"/>
                <a:gd name="connsiteY10" fmla="*/ 1168908 h 1184087"/>
                <a:gd name="connsiteX11" fmla="*/ 669989 w 689464"/>
                <a:gd name="connsiteY11" fmla="*/ 935831 h 1184087"/>
                <a:gd name="connsiteX12" fmla="*/ 531209 w 689464"/>
                <a:gd name="connsiteY12" fmla="*/ 630555 h 1184087"/>
                <a:gd name="connsiteX13" fmla="*/ 520065 w 689464"/>
                <a:gd name="connsiteY13" fmla="*/ 595027 h 1184087"/>
                <a:gd name="connsiteX14" fmla="*/ 441198 w 689464"/>
                <a:gd name="connsiteY14" fmla="*/ 483108 h 1184087"/>
                <a:gd name="connsiteX15" fmla="*/ 261176 w 689464"/>
                <a:gd name="connsiteY15" fmla="*/ 301085 h 1184087"/>
                <a:gd name="connsiteX16" fmla="*/ 174689 w 689464"/>
                <a:gd name="connsiteY16" fmla="*/ 138113 h 1184087"/>
                <a:gd name="connsiteX17" fmla="*/ 171260 w 689464"/>
                <a:gd name="connsiteY17" fmla="*/ 134493 h 1184087"/>
                <a:gd name="connsiteX18" fmla="*/ 58103 w 689464"/>
                <a:gd name="connsiteY18" fmla="*/ 0 h 1184087"/>
                <a:gd name="connsiteX19" fmla="*/ 54959 w 689464"/>
                <a:gd name="connsiteY19" fmla="*/ 2476 h 1184087"/>
                <a:gd name="connsiteX20" fmla="*/ 168688 w 689464"/>
                <a:gd name="connsiteY20" fmla="*/ 137255 h 1184087"/>
                <a:gd name="connsiteX21" fmla="*/ 171831 w 689464"/>
                <a:gd name="connsiteY21" fmla="*/ 140589 h 1184087"/>
                <a:gd name="connsiteX22" fmla="*/ 257651 w 689464"/>
                <a:gd name="connsiteY22" fmla="*/ 302228 h 1184087"/>
                <a:gd name="connsiteX23" fmla="*/ 439865 w 689464"/>
                <a:gd name="connsiteY23" fmla="*/ 486632 h 1184087"/>
                <a:gd name="connsiteX24" fmla="*/ 516541 w 689464"/>
                <a:gd name="connsiteY24" fmla="*/ 595503 h 1184087"/>
                <a:gd name="connsiteX25" fmla="*/ 609124 w 689464"/>
                <a:gd name="connsiteY25" fmla="*/ 697135 h 1184087"/>
                <a:gd name="connsiteX26" fmla="*/ 636842 w 689464"/>
                <a:gd name="connsiteY26" fmla="*/ 747046 h 1184087"/>
                <a:gd name="connsiteX27" fmla="*/ 681228 w 689464"/>
                <a:gd name="connsiteY27" fmla="*/ 1002316 h 1184087"/>
                <a:gd name="connsiteX28" fmla="*/ 670084 w 689464"/>
                <a:gd name="connsiteY28" fmla="*/ 1118902 h 1184087"/>
                <a:gd name="connsiteX29" fmla="*/ 581311 w 689464"/>
                <a:gd name="connsiteY29" fmla="*/ 1174433 h 1184087"/>
                <a:gd name="connsiteX30" fmla="*/ 531400 w 689464"/>
                <a:gd name="connsiteY30" fmla="*/ 1102328 h 1184087"/>
                <a:gd name="connsiteX31" fmla="*/ 358902 w 689464"/>
                <a:gd name="connsiteY31" fmla="*/ 771906 h 1184087"/>
                <a:gd name="connsiteX32" fmla="*/ 233267 w 689464"/>
                <a:gd name="connsiteY32" fmla="*/ 673036 h 1184087"/>
                <a:gd name="connsiteX33" fmla="*/ 181451 w 689464"/>
                <a:gd name="connsiteY33" fmla="*/ 647509 h 1184087"/>
                <a:gd name="connsiteX34" fmla="*/ 98870 w 689464"/>
                <a:gd name="connsiteY34" fmla="*/ 596741 h 1184087"/>
                <a:gd name="connsiteX35" fmla="*/ 138303 w 689464"/>
                <a:gd name="connsiteY35" fmla="*/ 576644 h 1184087"/>
                <a:gd name="connsiteX36" fmla="*/ 172688 w 689464"/>
                <a:gd name="connsiteY36" fmla="*/ 547307 h 1184087"/>
                <a:gd name="connsiteX37" fmla="*/ 159258 w 689464"/>
                <a:gd name="connsiteY37" fmla="*/ 407194 h 1184087"/>
                <a:gd name="connsiteX38" fmla="*/ 159258 w 689464"/>
                <a:gd name="connsiteY38" fmla="*/ 407003 h 1184087"/>
                <a:gd name="connsiteX39" fmla="*/ 134207 w 689464"/>
                <a:gd name="connsiteY39" fmla="*/ 222694 h 1184087"/>
                <a:gd name="connsiteX40" fmla="*/ 89630 w 689464"/>
                <a:gd name="connsiteY40" fmla="*/ 105442 h 1184087"/>
                <a:gd name="connsiteX41" fmla="*/ 33623 w 689464"/>
                <a:gd name="connsiteY41" fmla="*/ 65437 h 1184087"/>
                <a:gd name="connsiteX42" fmla="*/ 2953 w 689464"/>
                <a:gd name="connsiteY42" fmla="*/ 46006 h 1184087"/>
                <a:gd name="connsiteX43" fmla="*/ 0 w 689464"/>
                <a:gd name="connsiteY43" fmla="*/ 48577 h 1184087"/>
                <a:gd name="connsiteX44" fmla="*/ 31718 w 689464"/>
                <a:gd name="connsiteY44" fmla="*/ 68675 h 1184087"/>
                <a:gd name="connsiteX45" fmla="*/ 86392 w 689464"/>
                <a:gd name="connsiteY45" fmla="*/ 108014 h 118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89464" h="1184087">
                  <a:moveTo>
                    <a:pt x="86392" y="108014"/>
                  </a:moveTo>
                  <a:cubicBezTo>
                    <a:pt x="108299" y="133350"/>
                    <a:pt x="129921" y="222694"/>
                    <a:pt x="130207" y="223552"/>
                  </a:cubicBezTo>
                  <a:cubicBezTo>
                    <a:pt x="140780" y="302800"/>
                    <a:pt x="155162" y="407098"/>
                    <a:pt x="155258" y="408146"/>
                  </a:cubicBezTo>
                  <a:lnTo>
                    <a:pt x="155353" y="408527"/>
                  </a:lnTo>
                  <a:cubicBezTo>
                    <a:pt x="155734" y="409480"/>
                    <a:pt x="191643" y="497872"/>
                    <a:pt x="168878" y="545782"/>
                  </a:cubicBezTo>
                  <a:cubicBezTo>
                    <a:pt x="162401" y="559499"/>
                    <a:pt x="151638" y="568643"/>
                    <a:pt x="136874" y="573119"/>
                  </a:cubicBezTo>
                  <a:cubicBezTo>
                    <a:pt x="106871" y="582168"/>
                    <a:pt x="95441" y="588455"/>
                    <a:pt x="94774" y="596551"/>
                  </a:cubicBezTo>
                  <a:cubicBezTo>
                    <a:pt x="93726" y="609124"/>
                    <a:pt x="120587" y="622268"/>
                    <a:pt x="179546" y="651034"/>
                  </a:cubicBezTo>
                  <a:cubicBezTo>
                    <a:pt x="194786" y="658463"/>
                    <a:pt x="211931" y="666845"/>
                    <a:pt x="231362" y="676561"/>
                  </a:cubicBezTo>
                  <a:cubicBezTo>
                    <a:pt x="286988" y="708374"/>
                    <a:pt x="359188" y="741617"/>
                    <a:pt x="370237" y="808196"/>
                  </a:cubicBezTo>
                  <a:cubicBezTo>
                    <a:pt x="397955" y="969169"/>
                    <a:pt x="492347" y="1118997"/>
                    <a:pt x="614458" y="1168908"/>
                  </a:cubicBezTo>
                  <a:cubicBezTo>
                    <a:pt x="669989" y="1191101"/>
                    <a:pt x="708755" y="1024604"/>
                    <a:pt x="669989" y="935831"/>
                  </a:cubicBezTo>
                  <a:cubicBezTo>
                    <a:pt x="625602" y="830389"/>
                    <a:pt x="653320" y="697230"/>
                    <a:pt x="531209" y="630555"/>
                  </a:cubicBezTo>
                  <a:cubicBezTo>
                    <a:pt x="525685" y="625030"/>
                    <a:pt x="525685" y="608362"/>
                    <a:pt x="520065" y="595027"/>
                  </a:cubicBezTo>
                  <a:cubicBezTo>
                    <a:pt x="509397" y="509302"/>
                    <a:pt x="441674" y="483298"/>
                    <a:pt x="441198" y="483108"/>
                  </a:cubicBezTo>
                  <a:cubicBezTo>
                    <a:pt x="294037" y="409480"/>
                    <a:pt x="280226" y="364046"/>
                    <a:pt x="261176" y="301085"/>
                  </a:cubicBezTo>
                  <a:cubicBezTo>
                    <a:pt x="248126" y="257937"/>
                    <a:pt x="233267" y="208978"/>
                    <a:pt x="174689" y="138113"/>
                  </a:cubicBezTo>
                  <a:cubicBezTo>
                    <a:pt x="173641" y="136779"/>
                    <a:pt x="172498" y="135636"/>
                    <a:pt x="171260" y="134493"/>
                  </a:cubicBezTo>
                  <a:cubicBezTo>
                    <a:pt x="161830" y="125635"/>
                    <a:pt x="85058" y="52197"/>
                    <a:pt x="58103" y="0"/>
                  </a:cubicBezTo>
                  <a:cubicBezTo>
                    <a:pt x="57055" y="857"/>
                    <a:pt x="56007" y="1619"/>
                    <a:pt x="54959" y="2476"/>
                  </a:cubicBezTo>
                  <a:cubicBezTo>
                    <a:pt x="81725" y="53721"/>
                    <a:pt x="153257" y="122777"/>
                    <a:pt x="168688" y="137255"/>
                  </a:cubicBezTo>
                  <a:cubicBezTo>
                    <a:pt x="169736" y="138303"/>
                    <a:pt x="170879" y="139446"/>
                    <a:pt x="171831" y="140589"/>
                  </a:cubicBezTo>
                  <a:cubicBezTo>
                    <a:pt x="229934" y="210884"/>
                    <a:pt x="244697" y="259366"/>
                    <a:pt x="257651" y="302228"/>
                  </a:cubicBezTo>
                  <a:cubicBezTo>
                    <a:pt x="276987" y="366046"/>
                    <a:pt x="290989" y="412147"/>
                    <a:pt x="439865" y="486632"/>
                  </a:cubicBezTo>
                  <a:cubicBezTo>
                    <a:pt x="440531" y="486918"/>
                    <a:pt x="506063" y="511397"/>
                    <a:pt x="516541" y="595503"/>
                  </a:cubicBezTo>
                  <a:cubicBezTo>
                    <a:pt x="525875" y="647224"/>
                    <a:pt x="570262" y="669417"/>
                    <a:pt x="609124" y="697135"/>
                  </a:cubicBezTo>
                  <a:cubicBezTo>
                    <a:pt x="625793" y="708279"/>
                    <a:pt x="631317" y="730472"/>
                    <a:pt x="636842" y="747046"/>
                  </a:cubicBezTo>
                  <a:cubicBezTo>
                    <a:pt x="642366" y="835819"/>
                    <a:pt x="647986" y="919067"/>
                    <a:pt x="681228" y="1002316"/>
                  </a:cubicBezTo>
                  <a:cubicBezTo>
                    <a:pt x="697897" y="1041178"/>
                    <a:pt x="686753" y="1080040"/>
                    <a:pt x="670084" y="1118902"/>
                  </a:cubicBezTo>
                  <a:cubicBezTo>
                    <a:pt x="653415" y="1146620"/>
                    <a:pt x="614553" y="1207675"/>
                    <a:pt x="581311" y="1174433"/>
                  </a:cubicBezTo>
                  <a:cubicBezTo>
                    <a:pt x="559118" y="1157764"/>
                    <a:pt x="553593" y="1124522"/>
                    <a:pt x="531400" y="1102328"/>
                  </a:cubicBezTo>
                  <a:cubicBezTo>
                    <a:pt x="442627" y="996887"/>
                    <a:pt x="387096" y="896969"/>
                    <a:pt x="358902" y="771906"/>
                  </a:cubicBezTo>
                  <a:cubicBezTo>
                    <a:pt x="340519" y="745903"/>
                    <a:pt x="303752" y="708470"/>
                    <a:pt x="233267" y="673036"/>
                  </a:cubicBezTo>
                  <a:cubicBezTo>
                    <a:pt x="213932" y="663416"/>
                    <a:pt x="196691" y="654939"/>
                    <a:pt x="181451" y="647509"/>
                  </a:cubicBezTo>
                  <a:cubicBezTo>
                    <a:pt x="129445" y="622078"/>
                    <a:pt x="98012" y="606743"/>
                    <a:pt x="98870" y="596741"/>
                  </a:cubicBezTo>
                  <a:cubicBezTo>
                    <a:pt x="99346" y="590836"/>
                    <a:pt x="111157" y="584835"/>
                    <a:pt x="138303" y="576644"/>
                  </a:cubicBezTo>
                  <a:cubicBezTo>
                    <a:pt x="154115" y="571881"/>
                    <a:pt x="165735" y="561975"/>
                    <a:pt x="172688" y="547307"/>
                  </a:cubicBezTo>
                  <a:cubicBezTo>
                    <a:pt x="195644" y="499015"/>
                    <a:pt x="161354" y="412337"/>
                    <a:pt x="159258" y="407194"/>
                  </a:cubicBezTo>
                  <a:lnTo>
                    <a:pt x="159258" y="407003"/>
                  </a:lnTo>
                  <a:cubicBezTo>
                    <a:pt x="156782" y="389096"/>
                    <a:pt x="144018" y="296323"/>
                    <a:pt x="134207" y="222694"/>
                  </a:cubicBezTo>
                  <a:cubicBezTo>
                    <a:pt x="133350" y="218980"/>
                    <a:pt x="112300" y="131731"/>
                    <a:pt x="89630" y="105442"/>
                  </a:cubicBezTo>
                  <a:cubicBezTo>
                    <a:pt x="79058" y="93250"/>
                    <a:pt x="57055" y="79724"/>
                    <a:pt x="33623" y="65437"/>
                  </a:cubicBezTo>
                  <a:cubicBezTo>
                    <a:pt x="23146" y="59055"/>
                    <a:pt x="12764" y="52578"/>
                    <a:pt x="2953" y="46006"/>
                  </a:cubicBezTo>
                  <a:cubicBezTo>
                    <a:pt x="1905" y="46863"/>
                    <a:pt x="953" y="47720"/>
                    <a:pt x="0" y="48577"/>
                  </a:cubicBezTo>
                  <a:cubicBezTo>
                    <a:pt x="10192" y="55340"/>
                    <a:pt x="20860" y="62103"/>
                    <a:pt x="31718" y="68675"/>
                  </a:cubicBezTo>
                  <a:cubicBezTo>
                    <a:pt x="54388" y="82963"/>
                    <a:pt x="76200" y="96298"/>
                    <a:pt x="86392" y="1080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271E217-BFD6-4F88-84B6-CBDD99CF96AD}"/>
                </a:ext>
              </a:extLst>
            </p:cNvPr>
            <p:cNvSpPr/>
            <p:nvPr/>
          </p:nvSpPr>
          <p:spPr>
            <a:xfrm>
              <a:off x="10529513" y="2384272"/>
              <a:ext cx="51816" cy="43243"/>
            </a:xfrm>
            <a:custGeom>
              <a:avLst/>
              <a:gdLst>
                <a:gd name="connsiteX0" fmla="*/ 42196 w 51816"/>
                <a:gd name="connsiteY0" fmla="*/ 41720 h 43243"/>
                <a:gd name="connsiteX1" fmla="*/ 51816 w 51816"/>
                <a:gd name="connsiteY1" fmla="*/ 29718 h 43243"/>
                <a:gd name="connsiteX2" fmla="*/ 34862 w 51816"/>
                <a:gd name="connsiteY2" fmla="*/ 0 h 43243"/>
                <a:gd name="connsiteX3" fmla="*/ 31909 w 51816"/>
                <a:gd name="connsiteY3" fmla="*/ 2381 h 43243"/>
                <a:gd name="connsiteX4" fmla="*/ 48006 w 51816"/>
                <a:gd name="connsiteY4" fmla="*/ 29718 h 43243"/>
                <a:gd name="connsiteX5" fmla="*/ 40958 w 51816"/>
                <a:gd name="connsiteY5" fmla="*/ 38195 h 43243"/>
                <a:gd name="connsiteX6" fmla="*/ 2953 w 51816"/>
                <a:gd name="connsiteY6" fmla="*/ 26765 h 43243"/>
                <a:gd name="connsiteX7" fmla="*/ 0 w 51816"/>
                <a:gd name="connsiteY7" fmla="*/ 29337 h 43243"/>
                <a:gd name="connsiteX8" fmla="*/ 33528 w 51816"/>
                <a:gd name="connsiteY8" fmla="*/ 43244 h 43243"/>
                <a:gd name="connsiteX9" fmla="*/ 42196 w 51816"/>
                <a:gd name="connsiteY9" fmla="*/ 41720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16" h="43243">
                  <a:moveTo>
                    <a:pt x="42196" y="41720"/>
                  </a:moveTo>
                  <a:cubicBezTo>
                    <a:pt x="48196" y="39624"/>
                    <a:pt x="51816" y="35147"/>
                    <a:pt x="51816" y="29718"/>
                  </a:cubicBezTo>
                  <a:cubicBezTo>
                    <a:pt x="51816" y="22670"/>
                    <a:pt x="45053" y="13335"/>
                    <a:pt x="34862" y="0"/>
                  </a:cubicBezTo>
                  <a:cubicBezTo>
                    <a:pt x="33909" y="762"/>
                    <a:pt x="32861" y="1524"/>
                    <a:pt x="31909" y="2381"/>
                  </a:cubicBezTo>
                  <a:cubicBezTo>
                    <a:pt x="41338" y="14669"/>
                    <a:pt x="48006" y="23908"/>
                    <a:pt x="48006" y="29718"/>
                  </a:cubicBezTo>
                  <a:cubicBezTo>
                    <a:pt x="48006" y="33528"/>
                    <a:pt x="45434" y="36576"/>
                    <a:pt x="40958" y="38195"/>
                  </a:cubicBezTo>
                  <a:cubicBezTo>
                    <a:pt x="32099" y="41339"/>
                    <a:pt x="18193" y="37910"/>
                    <a:pt x="2953" y="26765"/>
                  </a:cubicBezTo>
                  <a:cubicBezTo>
                    <a:pt x="2000" y="27623"/>
                    <a:pt x="1048" y="28480"/>
                    <a:pt x="0" y="29337"/>
                  </a:cubicBezTo>
                  <a:cubicBezTo>
                    <a:pt x="11525" y="38005"/>
                    <a:pt x="23241" y="43244"/>
                    <a:pt x="33528" y="43244"/>
                  </a:cubicBezTo>
                  <a:cubicBezTo>
                    <a:pt x="36576" y="43148"/>
                    <a:pt x="39529" y="42672"/>
                    <a:pt x="42196" y="4172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B42864-A8B5-493A-A383-A584CA1CF0F4}"/>
                </a:ext>
              </a:extLst>
            </p:cNvPr>
            <p:cNvSpPr/>
            <p:nvPr/>
          </p:nvSpPr>
          <p:spPr>
            <a:xfrm>
              <a:off x="10662125" y="2536854"/>
              <a:ext cx="521788" cy="981352"/>
            </a:xfrm>
            <a:custGeom>
              <a:avLst/>
              <a:gdLst>
                <a:gd name="connsiteX0" fmla="*/ 10167 w 521788"/>
                <a:gd name="connsiteY0" fmla="*/ 127739 h 981352"/>
                <a:gd name="connsiteX1" fmla="*/ 30265 w 521788"/>
                <a:gd name="connsiteY1" fmla="*/ 234038 h 981352"/>
                <a:gd name="connsiteX2" fmla="*/ 67032 w 521788"/>
                <a:gd name="connsiteY2" fmla="*/ 349386 h 981352"/>
                <a:gd name="connsiteX3" fmla="*/ 85986 w 521788"/>
                <a:gd name="connsiteY3" fmla="*/ 425014 h 981352"/>
                <a:gd name="connsiteX4" fmla="*/ 162377 w 521788"/>
                <a:gd name="connsiteY4" fmla="*/ 507215 h 981352"/>
                <a:gd name="connsiteX5" fmla="*/ 202191 w 521788"/>
                <a:gd name="connsiteY5" fmla="*/ 534742 h 981352"/>
                <a:gd name="connsiteX6" fmla="*/ 292298 w 521788"/>
                <a:gd name="connsiteY6" fmla="*/ 796394 h 981352"/>
                <a:gd name="connsiteX7" fmla="*/ 453270 w 521788"/>
                <a:gd name="connsiteY7" fmla="*/ 974035 h 981352"/>
                <a:gd name="connsiteX8" fmla="*/ 519850 w 521788"/>
                <a:gd name="connsiteY8" fmla="*/ 874118 h 981352"/>
                <a:gd name="connsiteX9" fmla="*/ 475464 w 521788"/>
                <a:gd name="connsiteY9" fmla="*/ 613228 h 981352"/>
                <a:gd name="connsiteX10" fmla="*/ 370022 w 521788"/>
                <a:gd name="connsiteY10" fmla="*/ 485593 h 981352"/>
                <a:gd name="connsiteX11" fmla="*/ 337351 w 521788"/>
                <a:gd name="connsiteY11" fmla="*/ 405012 h 981352"/>
                <a:gd name="connsiteX12" fmla="*/ 327826 w 521788"/>
                <a:gd name="connsiteY12" fmla="*/ 373293 h 981352"/>
                <a:gd name="connsiteX13" fmla="*/ 167520 w 521788"/>
                <a:gd name="connsiteY13" fmla="*/ 273090 h 981352"/>
                <a:gd name="connsiteX14" fmla="*/ 97512 w 521788"/>
                <a:gd name="connsiteY14" fmla="*/ 149075 h 981352"/>
                <a:gd name="connsiteX15" fmla="*/ 33885 w 521788"/>
                <a:gd name="connsiteY15" fmla="*/ 21059 h 981352"/>
                <a:gd name="connsiteX16" fmla="*/ 6834 w 521788"/>
                <a:gd name="connsiteY16" fmla="*/ 580 h 981352"/>
                <a:gd name="connsiteX17" fmla="*/ 7119 w 521788"/>
                <a:gd name="connsiteY17" fmla="*/ 79733 h 981352"/>
                <a:gd name="connsiteX18" fmla="*/ 10167 w 521788"/>
                <a:gd name="connsiteY18" fmla="*/ 127739 h 981352"/>
                <a:gd name="connsiteX19" fmla="*/ 8548 w 521788"/>
                <a:gd name="connsiteY19" fmla="*/ 4104 h 981352"/>
                <a:gd name="connsiteX20" fmla="*/ 9882 w 521788"/>
                <a:gd name="connsiteY20" fmla="*/ 3819 h 981352"/>
                <a:gd name="connsiteX21" fmla="*/ 30932 w 521788"/>
                <a:gd name="connsiteY21" fmla="*/ 23250 h 981352"/>
                <a:gd name="connsiteX22" fmla="*/ 94083 w 521788"/>
                <a:gd name="connsiteY22" fmla="*/ 150504 h 981352"/>
                <a:gd name="connsiteX23" fmla="*/ 165996 w 521788"/>
                <a:gd name="connsiteY23" fmla="*/ 276519 h 981352"/>
                <a:gd name="connsiteX24" fmla="*/ 324683 w 521788"/>
                <a:gd name="connsiteY24" fmla="*/ 375198 h 981352"/>
                <a:gd name="connsiteX25" fmla="*/ 333732 w 521788"/>
                <a:gd name="connsiteY25" fmla="*/ 405678 h 981352"/>
                <a:gd name="connsiteX26" fmla="*/ 347924 w 521788"/>
                <a:gd name="connsiteY26" fmla="*/ 457780 h 981352"/>
                <a:gd name="connsiteX27" fmla="*/ 470034 w 521788"/>
                <a:gd name="connsiteY27" fmla="*/ 607609 h 981352"/>
                <a:gd name="connsiteX28" fmla="*/ 508897 w 521788"/>
                <a:gd name="connsiteY28" fmla="*/ 857354 h 981352"/>
                <a:gd name="connsiteX29" fmla="*/ 447841 w 521788"/>
                <a:gd name="connsiteY29" fmla="*/ 973940 h 981352"/>
                <a:gd name="connsiteX30" fmla="*/ 403455 w 521788"/>
                <a:gd name="connsiteY30" fmla="*/ 901836 h 981352"/>
                <a:gd name="connsiteX31" fmla="*/ 231433 w 521788"/>
                <a:gd name="connsiteY31" fmla="*/ 568842 h 981352"/>
                <a:gd name="connsiteX32" fmla="*/ 204954 w 521788"/>
                <a:gd name="connsiteY32" fmla="*/ 531980 h 981352"/>
                <a:gd name="connsiteX33" fmla="*/ 164377 w 521788"/>
                <a:gd name="connsiteY33" fmla="*/ 503976 h 981352"/>
                <a:gd name="connsiteX34" fmla="*/ 89701 w 521788"/>
                <a:gd name="connsiteY34" fmla="*/ 423966 h 981352"/>
                <a:gd name="connsiteX35" fmla="*/ 70842 w 521788"/>
                <a:gd name="connsiteY35" fmla="*/ 348624 h 981352"/>
                <a:gd name="connsiteX36" fmla="*/ 33599 w 521788"/>
                <a:gd name="connsiteY36" fmla="*/ 232133 h 981352"/>
                <a:gd name="connsiteX37" fmla="*/ 14073 w 521788"/>
                <a:gd name="connsiteY37" fmla="*/ 127834 h 981352"/>
                <a:gd name="connsiteX38" fmla="*/ 11120 w 521788"/>
                <a:gd name="connsiteY38" fmla="*/ 79257 h 981352"/>
                <a:gd name="connsiteX39" fmla="*/ 8548 w 521788"/>
                <a:gd name="connsiteY39" fmla="*/ 4104 h 98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21788" h="981352">
                  <a:moveTo>
                    <a:pt x="10167" y="127739"/>
                  </a:moveTo>
                  <a:cubicBezTo>
                    <a:pt x="10929" y="163743"/>
                    <a:pt x="11787" y="204510"/>
                    <a:pt x="30265" y="234038"/>
                  </a:cubicBezTo>
                  <a:cubicBezTo>
                    <a:pt x="47220" y="261089"/>
                    <a:pt x="56840" y="303951"/>
                    <a:pt x="67032" y="349386"/>
                  </a:cubicBezTo>
                  <a:cubicBezTo>
                    <a:pt x="72747" y="374722"/>
                    <a:pt x="78652" y="401011"/>
                    <a:pt x="85986" y="425014"/>
                  </a:cubicBezTo>
                  <a:cubicBezTo>
                    <a:pt x="99988" y="470544"/>
                    <a:pt x="131706" y="489213"/>
                    <a:pt x="162377" y="507215"/>
                  </a:cubicBezTo>
                  <a:cubicBezTo>
                    <a:pt x="176950" y="515787"/>
                    <a:pt x="190761" y="523884"/>
                    <a:pt x="202191" y="534742"/>
                  </a:cubicBezTo>
                  <a:cubicBezTo>
                    <a:pt x="259056" y="613228"/>
                    <a:pt x="225718" y="724194"/>
                    <a:pt x="292298" y="796394"/>
                  </a:cubicBezTo>
                  <a:cubicBezTo>
                    <a:pt x="353353" y="851925"/>
                    <a:pt x="392215" y="924029"/>
                    <a:pt x="453270" y="974035"/>
                  </a:cubicBezTo>
                  <a:cubicBezTo>
                    <a:pt x="492132" y="1007373"/>
                    <a:pt x="530994" y="918504"/>
                    <a:pt x="519850" y="874118"/>
                  </a:cubicBezTo>
                  <a:cubicBezTo>
                    <a:pt x="492132" y="785345"/>
                    <a:pt x="486513" y="702096"/>
                    <a:pt x="475464" y="613228"/>
                  </a:cubicBezTo>
                  <a:cubicBezTo>
                    <a:pt x="469939" y="557697"/>
                    <a:pt x="414408" y="524455"/>
                    <a:pt x="370022" y="485593"/>
                  </a:cubicBezTo>
                  <a:cubicBezTo>
                    <a:pt x="347829" y="463400"/>
                    <a:pt x="347829" y="430062"/>
                    <a:pt x="337351" y="405012"/>
                  </a:cubicBezTo>
                  <a:cubicBezTo>
                    <a:pt x="335065" y="392724"/>
                    <a:pt x="332970" y="382056"/>
                    <a:pt x="327826" y="373293"/>
                  </a:cubicBezTo>
                  <a:cubicBezTo>
                    <a:pt x="309729" y="342813"/>
                    <a:pt x="200572" y="288902"/>
                    <a:pt x="167520" y="273090"/>
                  </a:cubicBezTo>
                  <a:cubicBezTo>
                    <a:pt x="145422" y="262518"/>
                    <a:pt x="122086" y="207368"/>
                    <a:pt x="97512" y="149075"/>
                  </a:cubicBezTo>
                  <a:cubicBezTo>
                    <a:pt x="77319" y="101164"/>
                    <a:pt x="56459" y="51634"/>
                    <a:pt x="33885" y="21059"/>
                  </a:cubicBezTo>
                  <a:cubicBezTo>
                    <a:pt x="21597" y="4390"/>
                    <a:pt x="13025" y="-2087"/>
                    <a:pt x="6834" y="580"/>
                  </a:cubicBezTo>
                  <a:cubicBezTo>
                    <a:pt x="-7930" y="7248"/>
                    <a:pt x="5595" y="72399"/>
                    <a:pt x="7119" y="79733"/>
                  </a:cubicBezTo>
                  <a:cubicBezTo>
                    <a:pt x="9501" y="94116"/>
                    <a:pt x="9786" y="110499"/>
                    <a:pt x="10167" y="127739"/>
                  </a:cubicBezTo>
                  <a:close/>
                  <a:moveTo>
                    <a:pt x="8548" y="4104"/>
                  </a:moveTo>
                  <a:cubicBezTo>
                    <a:pt x="8929" y="3914"/>
                    <a:pt x="9405" y="3819"/>
                    <a:pt x="9882" y="3819"/>
                  </a:cubicBezTo>
                  <a:cubicBezTo>
                    <a:pt x="12358" y="3819"/>
                    <a:pt x="18454" y="6390"/>
                    <a:pt x="30932" y="23250"/>
                  </a:cubicBezTo>
                  <a:cubicBezTo>
                    <a:pt x="53220" y="53444"/>
                    <a:pt x="73985" y="102783"/>
                    <a:pt x="94083" y="150504"/>
                  </a:cubicBezTo>
                  <a:cubicBezTo>
                    <a:pt x="119038" y="209559"/>
                    <a:pt x="142470" y="265280"/>
                    <a:pt x="165996" y="276519"/>
                  </a:cubicBezTo>
                  <a:cubicBezTo>
                    <a:pt x="198762" y="292140"/>
                    <a:pt x="307062" y="345671"/>
                    <a:pt x="324683" y="375198"/>
                  </a:cubicBezTo>
                  <a:cubicBezTo>
                    <a:pt x="329541" y="383390"/>
                    <a:pt x="331541" y="393677"/>
                    <a:pt x="333732" y="405678"/>
                  </a:cubicBezTo>
                  <a:cubicBezTo>
                    <a:pt x="336780" y="424443"/>
                    <a:pt x="336780" y="441111"/>
                    <a:pt x="347924" y="457780"/>
                  </a:cubicBezTo>
                  <a:cubicBezTo>
                    <a:pt x="381261" y="518835"/>
                    <a:pt x="458890" y="541029"/>
                    <a:pt x="470034" y="607609"/>
                  </a:cubicBezTo>
                  <a:cubicBezTo>
                    <a:pt x="481179" y="690857"/>
                    <a:pt x="481179" y="779630"/>
                    <a:pt x="508897" y="857354"/>
                  </a:cubicBezTo>
                  <a:cubicBezTo>
                    <a:pt x="531090" y="901740"/>
                    <a:pt x="503372" y="990513"/>
                    <a:pt x="447841" y="973940"/>
                  </a:cubicBezTo>
                  <a:cubicBezTo>
                    <a:pt x="425648" y="962796"/>
                    <a:pt x="425648" y="918409"/>
                    <a:pt x="403455" y="901836"/>
                  </a:cubicBezTo>
                  <a:cubicBezTo>
                    <a:pt x="292488" y="813063"/>
                    <a:pt x="242482" y="702001"/>
                    <a:pt x="231433" y="568842"/>
                  </a:cubicBezTo>
                  <a:cubicBezTo>
                    <a:pt x="231433" y="552173"/>
                    <a:pt x="209240" y="546648"/>
                    <a:pt x="204954" y="531980"/>
                  </a:cubicBezTo>
                  <a:cubicBezTo>
                    <a:pt x="193238" y="520836"/>
                    <a:pt x="179236" y="512644"/>
                    <a:pt x="164377" y="503976"/>
                  </a:cubicBezTo>
                  <a:cubicBezTo>
                    <a:pt x="134278" y="486260"/>
                    <a:pt x="103227" y="467972"/>
                    <a:pt x="89701" y="423966"/>
                  </a:cubicBezTo>
                  <a:cubicBezTo>
                    <a:pt x="82367" y="400059"/>
                    <a:pt x="76461" y="373865"/>
                    <a:pt x="70842" y="348624"/>
                  </a:cubicBezTo>
                  <a:cubicBezTo>
                    <a:pt x="60555" y="302904"/>
                    <a:pt x="50934" y="259755"/>
                    <a:pt x="33599" y="232133"/>
                  </a:cubicBezTo>
                  <a:cubicBezTo>
                    <a:pt x="15692" y="203558"/>
                    <a:pt x="14835" y="163267"/>
                    <a:pt x="14073" y="127834"/>
                  </a:cubicBezTo>
                  <a:cubicBezTo>
                    <a:pt x="13692" y="110403"/>
                    <a:pt x="13311" y="93925"/>
                    <a:pt x="11120" y="79257"/>
                  </a:cubicBezTo>
                  <a:cubicBezTo>
                    <a:pt x="5310" y="52301"/>
                    <a:pt x="-501" y="8200"/>
                    <a:pt x="8548" y="410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5A1231B7-13AB-4F5B-996B-2F800B08905D}"/>
                </a:ext>
              </a:extLst>
            </p:cNvPr>
            <p:cNvSpPr/>
            <p:nvPr/>
          </p:nvSpPr>
          <p:spPr>
            <a:xfrm>
              <a:off x="10785807" y="2838283"/>
              <a:ext cx="361499" cy="633649"/>
            </a:xfrm>
            <a:custGeom>
              <a:avLst/>
              <a:gdLst>
                <a:gd name="connsiteX0" fmla="*/ 5453 w 361499"/>
                <a:gd name="connsiteY0" fmla="*/ 63579 h 633649"/>
                <a:gd name="connsiteX1" fmla="*/ 92321 w 361499"/>
                <a:gd name="connsiteY1" fmla="*/ 180069 h 633649"/>
                <a:gd name="connsiteX2" fmla="*/ 202049 w 361499"/>
                <a:gd name="connsiteY2" fmla="*/ 483726 h 633649"/>
                <a:gd name="connsiteX3" fmla="*/ 307491 w 361499"/>
                <a:gd name="connsiteY3" fmla="*/ 583644 h 633649"/>
                <a:gd name="connsiteX4" fmla="*/ 340828 w 361499"/>
                <a:gd name="connsiteY4" fmla="*/ 633555 h 633649"/>
                <a:gd name="connsiteX5" fmla="*/ 329684 w 361499"/>
                <a:gd name="connsiteY5" fmla="*/ 472582 h 633649"/>
                <a:gd name="connsiteX6" fmla="*/ 307491 w 361499"/>
                <a:gd name="connsiteY6" fmla="*/ 311610 h 633649"/>
                <a:gd name="connsiteX7" fmla="*/ 173379 w 361499"/>
                <a:gd name="connsiteY7" fmla="*/ 157495 h 633649"/>
                <a:gd name="connsiteX8" fmla="*/ 79272 w 361499"/>
                <a:gd name="connsiteY8" fmla="*/ 46148 h 633649"/>
                <a:gd name="connsiteX9" fmla="*/ 4691 w 361499"/>
                <a:gd name="connsiteY9" fmla="*/ 999 h 633649"/>
                <a:gd name="connsiteX10" fmla="*/ 2881 w 361499"/>
                <a:gd name="connsiteY10" fmla="*/ 43195 h 633649"/>
                <a:gd name="connsiteX11" fmla="*/ 5453 w 361499"/>
                <a:gd name="connsiteY11" fmla="*/ 63579 h 633649"/>
                <a:gd name="connsiteX12" fmla="*/ 6596 w 361499"/>
                <a:gd name="connsiteY12" fmla="*/ 4428 h 633649"/>
                <a:gd name="connsiteX13" fmla="*/ 8787 w 361499"/>
                <a:gd name="connsiteY13" fmla="*/ 3952 h 633649"/>
                <a:gd name="connsiteX14" fmla="*/ 76986 w 361499"/>
                <a:gd name="connsiteY14" fmla="*/ 49291 h 633649"/>
                <a:gd name="connsiteX15" fmla="*/ 170236 w 361499"/>
                <a:gd name="connsiteY15" fmla="*/ 159686 h 633649"/>
                <a:gd name="connsiteX16" fmla="*/ 335304 w 361499"/>
                <a:gd name="connsiteY16" fmla="*/ 500490 h 633649"/>
                <a:gd name="connsiteX17" fmla="*/ 351973 w 361499"/>
                <a:gd name="connsiteY17" fmla="*/ 539352 h 633649"/>
                <a:gd name="connsiteX18" fmla="*/ 351973 w 361499"/>
                <a:gd name="connsiteY18" fmla="*/ 628125 h 633649"/>
                <a:gd name="connsiteX19" fmla="*/ 335304 w 361499"/>
                <a:gd name="connsiteY19" fmla="*/ 633650 h 633649"/>
                <a:gd name="connsiteX20" fmla="*/ 224338 w 361499"/>
                <a:gd name="connsiteY20" fmla="*/ 511539 h 633649"/>
                <a:gd name="connsiteX21" fmla="*/ 191000 w 361499"/>
                <a:gd name="connsiteY21" fmla="*/ 444960 h 633649"/>
                <a:gd name="connsiteX22" fmla="*/ 94321 w 361499"/>
                <a:gd name="connsiteY22" fmla="*/ 176926 h 633649"/>
                <a:gd name="connsiteX23" fmla="*/ 9263 w 361499"/>
                <a:gd name="connsiteY23" fmla="*/ 63198 h 633649"/>
                <a:gd name="connsiteX24" fmla="*/ 6691 w 361499"/>
                <a:gd name="connsiteY24" fmla="*/ 42814 h 633649"/>
                <a:gd name="connsiteX25" fmla="*/ 6596 w 361499"/>
                <a:gd name="connsiteY25" fmla="*/ 4428 h 63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1499" h="633649">
                  <a:moveTo>
                    <a:pt x="5453" y="63579"/>
                  </a:moveTo>
                  <a:cubicBezTo>
                    <a:pt x="13454" y="133397"/>
                    <a:pt x="89178" y="178260"/>
                    <a:pt x="92321" y="180069"/>
                  </a:cubicBezTo>
                  <a:cubicBezTo>
                    <a:pt x="157663" y="267318"/>
                    <a:pt x="163187" y="383904"/>
                    <a:pt x="202049" y="483726"/>
                  </a:cubicBezTo>
                  <a:cubicBezTo>
                    <a:pt x="224242" y="528113"/>
                    <a:pt x="274153" y="544782"/>
                    <a:pt x="307491" y="583644"/>
                  </a:cubicBezTo>
                  <a:cubicBezTo>
                    <a:pt x="324160" y="600312"/>
                    <a:pt x="329684" y="633555"/>
                    <a:pt x="340828" y="633555"/>
                  </a:cubicBezTo>
                  <a:cubicBezTo>
                    <a:pt x="390739" y="611361"/>
                    <a:pt x="335304" y="522588"/>
                    <a:pt x="329684" y="472582"/>
                  </a:cubicBezTo>
                  <a:cubicBezTo>
                    <a:pt x="329684" y="417051"/>
                    <a:pt x="340828" y="355996"/>
                    <a:pt x="307491" y="311610"/>
                  </a:cubicBezTo>
                  <a:cubicBezTo>
                    <a:pt x="274153" y="250554"/>
                    <a:pt x="202049" y="222837"/>
                    <a:pt x="173379" y="157495"/>
                  </a:cubicBezTo>
                  <a:cubicBezTo>
                    <a:pt x="151281" y="121490"/>
                    <a:pt x="128421" y="84533"/>
                    <a:pt x="79272" y="46148"/>
                  </a:cubicBezTo>
                  <a:cubicBezTo>
                    <a:pt x="30599" y="8048"/>
                    <a:pt x="13073" y="-3763"/>
                    <a:pt x="4691" y="999"/>
                  </a:cubicBezTo>
                  <a:cubicBezTo>
                    <a:pt x="-2167" y="4904"/>
                    <a:pt x="-357" y="18525"/>
                    <a:pt x="2881" y="43195"/>
                  </a:cubicBezTo>
                  <a:cubicBezTo>
                    <a:pt x="3739" y="49386"/>
                    <a:pt x="4596" y="56244"/>
                    <a:pt x="5453" y="63579"/>
                  </a:cubicBezTo>
                  <a:close/>
                  <a:moveTo>
                    <a:pt x="6596" y="4428"/>
                  </a:moveTo>
                  <a:cubicBezTo>
                    <a:pt x="7168" y="4047"/>
                    <a:pt x="7930" y="3952"/>
                    <a:pt x="8787" y="3952"/>
                  </a:cubicBezTo>
                  <a:cubicBezTo>
                    <a:pt x="17359" y="3952"/>
                    <a:pt x="38505" y="19192"/>
                    <a:pt x="76986" y="49291"/>
                  </a:cubicBezTo>
                  <a:cubicBezTo>
                    <a:pt x="125563" y="87296"/>
                    <a:pt x="148328" y="123967"/>
                    <a:pt x="170236" y="159686"/>
                  </a:cubicBezTo>
                  <a:cubicBezTo>
                    <a:pt x="263200" y="261889"/>
                    <a:pt x="346448" y="350662"/>
                    <a:pt x="335304" y="500490"/>
                  </a:cubicBezTo>
                  <a:cubicBezTo>
                    <a:pt x="329779" y="511539"/>
                    <a:pt x="346448" y="528208"/>
                    <a:pt x="351973" y="539352"/>
                  </a:cubicBezTo>
                  <a:cubicBezTo>
                    <a:pt x="363022" y="567070"/>
                    <a:pt x="363022" y="600407"/>
                    <a:pt x="351973" y="628125"/>
                  </a:cubicBezTo>
                  <a:cubicBezTo>
                    <a:pt x="346448" y="633650"/>
                    <a:pt x="335304" y="633650"/>
                    <a:pt x="335304" y="633650"/>
                  </a:cubicBezTo>
                  <a:cubicBezTo>
                    <a:pt x="318635" y="572594"/>
                    <a:pt x="268724" y="544877"/>
                    <a:pt x="224338" y="511539"/>
                  </a:cubicBezTo>
                  <a:cubicBezTo>
                    <a:pt x="207669" y="494870"/>
                    <a:pt x="196620" y="467153"/>
                    <a:pt x="191000" y="444960"/>
                  </a:cubicBezTo>
                  <a:cubicBezTo>
                    <a:pt x="168807" y="350662"/>
                    <a:pt x="152138" y="256269"/>
                    <a:pt x="94321" y="176926"/>
                  </a:cubicBezTo>
                  <a:cubicBezTo>
                    <a:pt x="93559" y="176450"/>
                    <a:pt x="17074" y="131777"/>
                    <a:pt x="9263" y="63198"/>
                  </a:cubicBezTo>
                  <a:cubicBezTo>
                    <a:pt x="8406" y="55673"/>
                    <a:pt x="7549" y="48910"/>
                    <a:pt x="6691" y="42814"/>
                  </a:cubicBezTo>
                  <a:cubicBezTo>
                    <a:pt x="3929" y="22050"/>
                    <a:pt x="2024" y="7000"/>
                    <a:pt x="6596" y="442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57B5D121-ACAC-48AE-A127-208E33AAF875}"/>
                </a:ext>
              </a:extLst>
            </p:cNvPr>
            <p:cNvSpPr/>
            <p:nvPr/>
          </p:nvSpPr>
          <p:spPr>
            <a:xfrm>
              <a:off x="12748255" y="3011472"/>
              <a:ext cx="803635" cy="1159785"/>
            </a:xfrm>
            <a:custGeom>
              <a:avLst/>
              <a:gdLst>
                <a:gd name="connsiteX0" fmla="*/ 352151 w 803635"/>
                <a:gd name="connsiteY0" fmla="*/ 67268 h 1159785"/>
                <a:gd name="connsiteX1" fmla="*/ 64400 w 803635"/>
                <a:gd name="connsiteY1" fmla="*/ 11547 h 1159785"/>
                <a:gd name="connsiteX2" fmla="*/ 28110 w 803635"/>
                <a:gd name="connsiteY2" fmla="*/ 2403 h 1159785"/>
                <a:gd name="connsiteX3" fmla="*/ 31920 w 803635"/>
                <a:gd name="connsiteY3" fmla="*/ 59934 h 1159785"/>
                <a:gd name="connsiteX4" fmla="*/ 45446 w 803635"/>
                <a:gd name="connsiteY4" fmla="*/ 93748 h 1159785"/>
                <a:gd name="connsiteX5" fmla="*/ 72116 w 803635"/>
                <a:gd name="connsiteY5" fmla="*/ 240433 h 1159785"/>
                <a:gd name="connsiteX6" fmla="*/ 10013 w 803635"/>
                <a:gd name="connsiteY6" fmla="*/ 549233 h 1159785"/>
                <a:gd name="connsiteX7" fmla="*/ 389393 w 803635"/>
                <a:gd name="connsiteY7" fmla="*/ 677726 h 1159785"/>
                <a:gd name="connsiteX8" fmla="*/ 442543 w 803635"/>
                <a:gd name="connsiteY8" fmla="*/ 700967 h 1159785"/>
                <a:gd name="connsiteX9" fmla="*/ 509885 w 803635"/>
                <a:gd name="connsiteY9" fmla="*/ 747639 h 1159785"/>
                <a:gd name="connsiteX10" fmla="*/ 573607 w 803635"/>
                <a:gd name="connsiteY10" fmla="*/ 802122 h 1159785"/>
                <a:gd name="connsiteX11" fmla="*/ 637139 w 803635"/>
                <a:gd name="connsiteY11" fmla="*/ 876703 h 1159785"/>
                <a:gd name="connsiteX12" fmla="*/ 803636 w 803635"/>
                <a:gd name="connsiteY12" fmla="*/ 1159786 h 1159785"/>
                <a:gd name="connsiteX13" fmla="*/ 573893 w 803635"/>
                <a:gd name="connsiteY13" fmla="*/ 798884 h 1159785"/>
                <a:gd name="connsiteX14" fmla="*/ 509313 w 803635"/>
                <a:gd name="connsiteY14" fmla="*/ 745448 h 1159785"/>
                <a:gd name="connsiteX15" fmla="*/ 443591 w 803635"/>
                <a:gd name="connsiteY15" fmla="*/ 698585 h 1159785"/>
                <a:gd name="connsiteX16" fmla="*/ 390346 w 803635"/>
                <a:gd name="connsiteY16" fmla="*/ 675249 h 1159785"/>
                <a:gd name="connsiteX17" fmla="*/ 26681 w 803635"/>
                <a:gd name="connsiteY17" fmla="*/ 576951 h 1159785"/>
                <a:gd name="connsiteX18" fmla="*/ 74592 w 803635"/>
                <a:gd name="connsiteY18" fmla="*/ 241195 h 1159785"/>
                <a:gd name="connsiteX19" fmla="*/ 47827 w 803635"/>
                <a:gd name="connsiteY19" fmla="*/ 92700 h 1159785"/>
                <a:gd name="connsiteX20" fmla="*/ 34396 w 803635"/>
                <a:gd name="connsiteY20" fmla="*/ 59077 h 1159785"/>
                <a:gd name="connsiteX21" fmla="*/ 29729 w 803635"/>
                <a:gd name="connsiteY21" fmla="*/ 4403 h 1159785"/>
                <a:gd name="connsiteX22" fmla="*/ 63067 w 803635"/>
                <a:gd name="connsiteY22" fmla="*/ 13642 h 1159785"/>
                <a:gd name="connsiteX23" fmla="*/ 352055 w 803635"/>
                <a:gd name="connsiteY23" fmla="*/ 69745 h 1159785"/>
                <a:gd name="connsiteX24" fmla="*/ 576941 w 803635"/>
                <a:gd name="connsiteY24" fmla="*/ 25835 h 1159785"/>
                <a:gd name="connsiteX25" fmla="*/ 624375 w 803635"/>
                <a:gd name="connsiteY25" fmla="*/ 8690 h 1159785"/>
                <a:gd name="connsiteX26" fmla="*/ 623327 w 803635"/>
                <a:gd name="connsiteY26" fmla="*/ 6308 h 1159785"/>
                <a:gd name="connsiteX27" fmla="*/ 576084 w 803635"/>
                <a:gd name="connsiteY27" fmla="*/ 23358 h 1159785"/>
                <a:gd name="connsiteX28" fmla="*/ 352151 w 803635"/>
                <a:gd name="connsiteY28" fmla="*/ 67268 h 115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635" h="1159785">
                  <a:moveTo>
                    <a:pt x="352151" y="67268"/>
                  </a:moveTo>
                  <a:cubicBezTo>
                    <a:pt x="244137" y="57934"/>
                    <a:pt x="113835" y="43170"/>
                    <a:pt x="64400" y="11547"/>
                  </a:cubicBezTo>
                  <a:cubicBezTo>
                    <a:pt x="46874" y="403"/>
                    <a:pt x="34682" y="-2740"/>
                    <a:pt x="28110" y="2403"/>
                  </a:cubicBezTo>
                  <a:cubicBezTo>
                    <a:pt x="19728" y="8975"/>
                    <a:pt x="21062" y="28311"/>
                    <a:pt x="31920" y="59934"/>
                  </a:cubicBezTo>
                  <a:cubicBezTo>
                    <a:pt x="35349" y="69935"/>
                    <a:pt x="40302" y="81460"/>
                    <a:pt x="45446" y="93748"/>
                  </a:cubicBezTo>
                  <a:cubicBezTo>
                    <a:pt x="64305" y="138229"/>
                    <a:pt x="87641" y="193570"/>
                    <a:pt x="72116" y="240433"/>
                  </a:cubicBezTo>
                  <a:cubicBezTo>
                    <a:pt x="48875" y="343874"/>
                    <a:pt x="-23325" y="449316"/>
                    <a:pt x="10013" y="549233"/>
                  </a:cubicBezTo>
                  <a:cubicBezTo>
                    <a:pt x="59924" y="688013"/>
                    <a:pt x="265283" y="621338"/>
                    <a:pt x="389393" y="677726"/>
                  </a:cubicBezTo>
                  <a:cubicBezTo>
                    <a:pt x="406824" y="684107"/>
                    <a:pt x="424541" y="691537"/>
                    <a:pt x="442543" y="700967"/>
                  </a:cubicBezTo>
                  <a:cubicBezTo>
                    <a:pt x="465688" y="715445"/>
                    <a:pt x="488168" y="731066"/>
                    <a:pt x="509885" y="747639"/>
                  </a:cubicBezTo>
                  <a:cubicBezTo>
                    <a:pt x="531697" y="764403"/>
                    <a:pt x="552842" y="782120"/>
                    <a:pt x="573607" y="802122"/>
                  </a:cubicBezTo>
                  <a:cubicBezTo>
                    <a:pt x="603896" y="826792"/>
                    <a:pt x="614945" y="854509"/>
                    <a:pt x="637139" y="876703"/>
                  </a:cubicBezTo>
                  <a:cubicBezTo>
                    <a:pt x="703718" y="971000"/>
                    <a:pt x="720387" y="1082062"/>
                    <a:pt x="803636" y="1159786"/>
                  </a:cubicBezTo>
                  <a:cubicBezTo>
                    <a:pt x="709338" y="1048820"/>
                    <a:pt x="681525" y="898896"/>
                    <a:pt x="573893" y="798884"/>
                  </a:cubicBezTo>
                  <a:cubicBezTo>
                    <a:pt x="552557" y="779357"/>
                    <a:pt x="531030" y="762117"/>
                    <a:pt x="509313" y="745448"/>
                  </a:cubicBezTo>
                  <a:cubicBezTo>
                    <a:pt x="487596" y="729065"/>
                    <a:pt x="465688" y="713444"/>
                    <a:pt x="443591" y="698585"/>
                  </a:cubicBezTo>
                  <a:cubicBezTo>
                    <a:pt x="425493" y="689060"/>
                    <a:pt x="407777" y="681631"/>
                    <a:pt x="390346" y="675249"/>
                  </a:cubicBezTo>
                  <a:cubicBezTo>
                    <a:pt x="270902" y="621338"/>
                    <a:pt x="109930" y="682393"/>
                    <a:pt x="26681" y="576951"/>
                  </a:cubicBezTo>
                  <a:cubicBezTo>
                    <a:pt x="-45518" y="482654"/>
                    <a:pt x="48875" y="349399"/>
                    <a:pt x="74592" y="241195"/>
                  </a:cubicBezTo>
                  <a:cubicBezTo>
                    <a:pt x="90404" y="193379"/>
                    <a:pt x="66782" y="137563"/>
                    <a:pt x="47827" y="92700"/>
                  </a:cubicBezTo>
                  <a:cubicBezTo>
                    <a:pt x="42683" y="80508"/>
                    <a:pt x="37826" y="68983"/>
                    <a:pt x="34396" y="59077"/>
                  </a:cubicBezTo>
                  <a:cubicBezTo>
                    <a:pt x="24205" y="29454"/>
                    <a:pt x="22490" y="10023"/>
                    <a:pt x="29729" y="4403"/>
                  </a:cubicBezTo>
                  <a:cubicBezTo>
                    <a:pt x="35349" y="22"/>
                    <a:pt x="46493" y="3070"/>
                    <a:pt x="63067" y="13642"/>
                  </a:cubicBezTo>
                  <a:cubicBezTo>
                    <a:pt x="112978" y="45551"/>
                    <a:pt x="243756" y="60410"/>
                    <a:pt x="352055" y="69745"/>
                  </a:cubicBezTo>
                  <a:cubicBezTo>
                    <a:pt x="438638" y="77174"/>
                    <a:pt x="499693" y="54600"/>
                    <a:pt x="576941" y="25835"/>
                  </a:cubicBezTo>
                  <a:cubicBezTo>
                    <a:pt x="591609" y="20405"/>
                    <a:pt x="607992" y="14500"/>
                    <a:pt x="624375" y="8690"/>
                  </a:cubicBezTo>
                  <a:cubicBezTo>
                    <a:pt x="623994" y="7927"/>
                    <a:pt x="623709" y="7070"/>
                    <a:pt x="623327" y="6308"/>
                  </a:cubicBezTo>
                  <a:cubicBezTo>
                    <a:pt x="606944" y="12119"/>
                    <a:pt x="590657" y="17929"/>
                    <a:pt x="576084" y="23358"/>
                  </a:cubicBezTo>
                  <a:cubicBezTo>
                    <a:pt x="499026" y="52123"/>
                    <a:pt x="438257" y="74698"/>
                    <a:pt x="352151" y="672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D5DC5630-6365-4FF7-AC55-37EB61037909}"/>
                </a:ext>
              </a:extLst>
            </p:cNvPr>
            <p:cNvSpPr/>
            <p:nvPr/>
          </p:nvSpPr>
          <p:spPr>
            <a:xfrm>
              <a:off x="12666024" y="2951336"/>
              <a:ext cx="869483" cy="1541675"/>
            </a:xfrm>
            <a:custGeom>
              <a:avLst/>
              <a:gdLst>
                <a:gd name="connsiteX0" fmla="*/ 413331 w 869483"/>
                <a:gd name="connsiteY0" fmla="*/ 80731 h 1541675"/>
                <a:gd name="connsiteX1" fmla="*/ 67669 w 869483"/>
                <a:gd name="connsiteY1" fmla="*/ 13771 h 1541675"/>
                <a:gd name="connsiteX2" fmla="*/ 24616 w 869483"/>
                <a:gd name="connsiteY2" fmla="*/ 2722 h 1541675"/>
                <a:gd name="connsiteX3" fmla="*/ 26426 w 869483"/>
                <a:gd name="connsiteY3" fmla="*/ 63491 h 1541675"/>
                <a:gd name="connsiteX4" fmla="*/ 33569 w 869483"/>
                <a:gd name="connsiteY4" fmla="*/ 83684 h 1541675"/>
                <a:gd name="connsiteX5" fmla="*/ 44047 w 869483"/>
                <a:gd name="connsiteY5" fmla="*/ 109592 h 1541675"/>
                <a:gd name="connsiteX6" fmla="*/ 79671 w 869483"/>
                <a:gd name="connsiteY6" fmla="*/ 263516 h 1541675"/>
                <a:gd name="connsiteX7" fmla="*/ 65764 w 869483"/>
                <a:gd name="connsiteY7" fmla="*/ 324571 h 1541675"/>
                <a:gd name="connsiteX8" fmla="*/ 159014 w 869483"/>
                <a:gd name="connsiteY8" fmla="*/ 770341 h 1541675"/>
                <a:gd name="connsiteX9" fmla="*/ 430762 w 869483"/>
                <a:gd name="connsiteY9" fmla="*/ 812537 h 1541675"/>
                <a:gd name="connsiteX10" fmla="*/ 496866 w 869483"/>
                <a:gd name="connsiteY10" fmla="*/ 831206 h 1541675"/>
                <a:gd name="connsiteX11" fmla="*/ 560874 w 869483"/>
                <a:gd name="connsiteY11" fmla="*/ 869401 h 1541675"/>
                <a:gd name="connsiteX12" fmla="*/ 616404 w 869483"/>
                <a:gd name="connsiteY12" fmla="*/ 916645 h 1541675"/>
                <a:gd name="connsiteX13" fmla="*/ 808428 w 869483"/>
                <a:gd name="connsiteY13" fmla="*/ 1425090 h 1541675"/>
                <a:gd name="connsiteX14" fmla="*/ 869484 w 869483"/>
                <a:gd name="connsiteY14" fmla="*/ 1541676 h 1541675"/>
                <a:gd name="connsiteX15" fmla="*/ 608784 w 869483"/>
                <a:gd name="connsiteY15" fmla="*/ 911883 h 1541675"/>
                <a:gd name="connsiteX16" fmla="*/ 553349 w 869483"/>
                <a:gd name="connsiteY16" fmla="*/ 865210 h 1541675"/>
                <a:gd name="connsiteX17" fmla="*/ 492103 w 869483"/>
                <a:gd name="connsiteY17" fmla="*/ 825872 h 1541675"/>
                <a:gd name="connsiteX18" fmla="*/ 425618 w 869483"/>
                <a:gd name="connsiteY18" fmla="*/ 810823 h 1541675"/>
                <a:gd name="connsiteX19" fmla="*/ 14805 w 869483"/>
                <a:gd name="connsiteY19" fmla="*/ 642611 h 1541675"/>
                <a:gd name="connsiteX20" fmla="*/ 68431 w 869483"/>
                <a:gd name="connsiteY20" fmla="*/ 325333 h 1541675"/>
                <a:gd name="connsiteX21" fmla="*/ 82433 w 869483"/>
                <a:gd name="connsiteY21" fmla="*/ 263897 h 1541675"/>
                <a:gd name="connsiteX22" fmla="*/ 46714 w 869483"/>
                <a:gd name="connsiteY22" fmla="*/ 108640 h 1541675"/>
                <a:gd name="connsiteX23" fmla="*/ 36236 w 869483"/>
                <a:gd name="connsiteY23" fmla="*/ 82827 h 1541675"/>
                <a:gd name="connsiteX24" fmla="*/ 29093 w 869483"/>
                <a:gd name="connsiteY24" fmla="*/ 62824 h 1541675"/>
                <a:gd name="connsiteX25" fmla="*/ 26331 w 869483"/>
                <a:gd name="connsiteY25" fmla="*/ 5008 h 1541675"/>
                <a:gd name="connsiteX26" fmla="*/ 33951 w 869483"/>
                <a:gd name="connsiteY26" fmla="*/ 2722 h 1541675"/>
                <a:gd name="connsiteX27" fmla="*/ 66335 w 869483"/>
                <a:gd name="connsiteY27" fmla="*/ 16152 h 1541675"/>
                <a:gd name="connsiteX28" fmla="*/ 413236 w 869483"/>
                <a:gd name="connsiteY28" fmla="*/ 83494 h 1541675"/>
                <a:gd name="connsiteX29" fmla="*/ 683270 w 869483"/>
                <a:gd name="connsiteY29" fmla="*/ 30820 h 1541675"/>
                <a:gd name="connsiteX30" fmla="*/ 686889 w 869483"/>
                <a:gd name="connsiteY30" fmla="*/ 29487 h 1541675"/>
                <a:gd name="connsiteX31" fmla="*/ 685651 w 869483"/>
                <a:gd name="connsiteY31" fmla="*/ 27106 h 1541675"/>
                <a:gd name="connsiteX32" fmla="*/ 682317 w 869483"/>
                <a:gd name="connsiteY32" fmla="*/ 28344 h 1541675"/>
                <a:gd name="connsiteX33" fmla="*/ 413331 w 869483"/>
                <a:gd name="connsiteY33" fmla="*/ 80731 h 154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9483" h="1541675">
                  <a:moveTo>
                    <a:pt x="413331" y="80731"/>
                  </a:moveTo>
                  <a:cubicBezTo>
                    <a:pt x="283601" y="69587"/>
                    <a:pt x="127105" y="51871"/>
                    <a:pt x="67669" y="13771"/>
                  </a:cubicBezTo>
                  <a:cubicBezTo>
                    <a:pt x="46905" y="531"/>
                    <a:pt x="32331" y="-3184"/>
                    <a:pt x="24616" y="2722"/>
                  </a:cubicBezTo>
                  <a:cubicBezTo>
                    <a:pt x="15282" y="9865"/>
                    <a:pt x="15948" y="30344"/>
                    <a:pt x="26426" y="63491"/>
                  </a:cubicBezTo>
                  <a:cubicBezTo>
                    <a:pt x="28331" y="69301"/>
                    <a:pt x="30617" y="75969"/>
                    <a:pt x="33569" y="83684"/>
                  </a:cubicBezTo>
                  <a:cubicBezTo>
                    <a:pt x="36713" y="91876"/>
                    <a:pt x="40237" y="100448"/>
                    <a:pt x="44047" y="109592"/>
                  </a:cubicBezTo>
                  <a:cubicBezTo>
                    <a:pt x="62907" y="155407"/>
                    <a:pt x="86529" y="212462"/>
                    <a:pt x="79671" y="263516"/>
                  </a:cubicBezTo>
                  <a:cubicBezTo>
                    <a:pt x="77861" y="277232"/>
                    <a:pt x="73956" y="298949"/>
                    <a:pt x="65764" y="324571"/>
                  </a:cubicBezTo>
                  <a:cubicBezTo>
                    <a:pt x="3566" y="487258"/>
                    <a:pt x="-63014" y="709286"/>
                    <a:pt x="159014" y="770341"/>
                  </a:cubicBezTo>
                  <a:cubicBezTo>
                    <a:pt x="247787" y="796249"/>
                    <a:pt x="341513" y="795011"/>
                    <a:pt x="430762" y="812537"/>
                  </a:cubicBezTo>
                  <a:cubicBezTo>
                    <a:pt x="453051" y="816919"/>
                    <a:pt x="475149" y="822538"/>
                    <a:pt x="496866" y="831206"/>
                  </a:cubicBezTo>
                  <a:cubicBezTo>
                    <a:pt x="519821" y="842350"/>
                    <a:pt x="541061" y="855114"/>
                    <a:pt x="560874" y="869401"/>
                  </a:cubicBezTo>
                  <a:cubicBezTo>
                    <a:pt x="580685" y="883784"/>
                    <a:pt x="599069" y="899596"/>
                    <a:pt x="616404" y="916645"/>
                  </a:cubicBezTo>
                  <a:cubicBezTo>
                    <a:pt x="741849" y="1053234"/>
                    <a:pt x="758517" y="1247449"/>
                    <a:pt x="808428" y="1425090"/>
                  </a:cubicBezTo>
                  <a:cubicBezTo>
                    <a:pt x="825097" y="1469477"/>
                    <a:pt x="841766" y="1508338"/>
                    <a:pt x="869484" y="1541676"/>
                  </a:cubicBezTo>
                  <a:cubicBezTo>
                    <a:pt x="752898" y="1341841"/>
                    <a:pt x="780710" y="1081047"/>
                    <a:pt x="608784" y="911883"/>
                  </a:cubicBezTo>
                  <a:cubicBezTo>
                    <a:pt x="591163" y="895214"/>
                    <a:pt x="572780" y="879593"/>
                    <a:pt x="553349" y="865210"/>
                  </a:cubicBezTo>
                  <a:cubicBezTo>
                    <a:pt x="533918" y="850828"/>
                    <a:pt x="513534" y="837683"/>
                    <a:pt x="492103" y="825872"/>
                  </a:cubicBezTo>
                  <a:cubicBezTo>
                    <a:pt x="470576" y="819490"/>
                    <a:pt x="448288" y="814728"/>
                    <a:pt x="425618" y="810823"/>
                  </a:cubicBezTo>
                  <a:cubicBezTo>
                    <a:pt x="266742" y="783391"/>
                    <a:pt x="87672" y="797964"/>
                    <a:pt x="14805" y="642611"/>
                  </a:cubicBezTo>
                  <a:cubicBezTo>
                    <a:pt x="-29581" y="548314"/>
                    <a:pt x="36999" y="431728"/>
                    <a:pt x="68431" y="325333"/>
                  </a:cubicBezTo>
                  <a:cubicBezTo>
                    <a:pt x="76623" y="299616"/>
                    <a:pt x="80528" y="277708"/>
                    <a:pt x="82433" y="263897"/>
                  </a:cubicBezTo>
                  <a:cubicBezTo>
                    <a:pt x="89386" y="212176"/>
                    <a:pt x="65669" y="154741"/>
                    <a:pt x="46714" y="108640"/>
                  </a:cubicBezTo>
                  <a:cubicBezTo>
                    <a:pt x="42904" y="99496"/>
                    <a:pt x="39380" y="90923"/>
                    <a:pt x="36236" y="82827"/>
                  </a:cubicBezTo>
                  <a:cubicBezTo>
                    <a:pt x="33284" y="75207"/>
                    <a:pt x="30998" y="68635"/>
                    <a:pt x="29093" y="62824"/>
                  </a:cubicBezTo>
                  <a:cubicBezTo>
                    <a:pt x="18901" y="30820"/>
                    <a:pt x="17949" y="11389"/>
                    <a:pt x="26331" y="5008"/>
                  </a:cubicBezTo>
                  <a:cubicBezTo>
                    <a:pt x="28235" y="3484"/>
                    <a:pt x="30807" y="2722"/>
                    <a:pt x="33951" y="2722"/>
                  </a:cubicBezTo>
                  <a:cubicBezTo>
                    <a:pt x="41571" y="2722"/>
                    <a:pt x="52429" y="7198"/>
                    <a:pt x="66335" y="16152"/>
                  </a:cubicBezTo>
                  <a:cubicBezTo>
                    <a:pt x="126248" y="54442"/>
                    <a:pt x="283220" y="72254"/>
                    <a:pt x="413236" y="83494"/>
                  </a:cubicBezTo>
                  <a:cubicBezTo>
                    <a:pt x="517249" y="92447"/>
                    <a:pt x="590496" y="65301"/>
                    <a:pt x="683270" y="30820"/>
                  </a:cubicBezTo>
                  <a:cubicBezTo>
                    <a:pt x="684413" y="30344"/>
                    <a:pt x="685746" y="29868"/>
                    <a:pt x="686889" y="29487"/>
                  </a:cubicBezTo>
                  <a:cubicBezTo>
                    <a:pt x="686508" y="28725"/>
                    <a:pt x="686032" y="27868"/>
                    <a:pt x="685651" y="27106"/>
                  </a:cubicBezTo>
                  <a:cubicBezTo>
                    <a:pt x="684603" y="27487"/>
                    <a:pt x="683365" y="27963"/>
                    <a:pt x="682317" y="28344"/>
                  </a:cubicBezTo>
                  <a:cubicBezTo>
                    <a:pt x="589734" y="62539"/>
                    <a:pt x="516773" y="89685"/>
                    <a:pt x="413331" y="807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66FA82D0-3C7B-48D8-854E-EDB70979F055}"/>
                </a:ext>
              </a:extLst>
            </p:cNvPr>
            <p:cNvSpPr/>
            <p:nvPr/>
          </p:nvSpPr>
          <p:spPr>
            <a:xfrm>
              <a:off x="12571495" y="2891288"/>
              <a:ext cx="952582" cy="1895951"/>
            </a:xfrm>
            <a:custGeom>
              <a:avLst/>
              <a:gdLst>
                <a:gd name="connsiteX0" fmla="*/ 486810 w 952582"/>
                <a:gd name="connsiteY0" fmla="*/ 94203 h 1895951"/>
                <a:gd name="connsiteX1" fmla="*/ 83140 w 952582"/>
                <a:gd name="connsiteY1" fmla="*/ 16098 h 1895951"/>
                <a:gd name="connsiteX2" fmla="*/ 33134 w 952582"/>
                <a:gd name="connsiteY2" fmla="*/ 3144 h 1895951"/>
                <a:gd name="connsiteX3" fmla="*/ 33134 w 952582"/>
                <a:gd name="connsiteY3" fmla="*/ 67152 h 1895951"/>
                <a:gd name="connsiteX4" fmla="*/ 40564 w 952582"/>
                <a:gd name="connsiteY4" fmla="*/ 89536 h 1895951"/>
                <a:gd name="connsiteX5" fmla="*/ 56185 w 952582"/>
                <a:gd name="connsiteY5" fmla="*/ 128779 h 1895951"/>
                <a:gd name="connsiteX6" fmla="*/ 99333 w 952582"/>
                <a:gd name="connsiteY6" fmla="*/ 286703 h 1895951"/>
                <a:gd name="connsiteX7" fmla="*/ 88855 w 952582"/>
                <a:gd name="connsiteY7" fmla="*/ 354521 h 1895951"/>
                <a:gd name="connsiteX8" fmla="*/ 8179 w 952582"/>
                <a:gd name="connsiteY8" fmla="*/ 643510 h 1895951"/>
                <a:gd name="connsiteX9" fmla="*/ 178 w 952582"/>
                <a:gd name="connsiteY9" fmla="*/ 720472 h 1895951"/>
                <a:gd name="connsiteX10" fmla="*/ 20180 w 952582"/>
                <a:gd name="connsiteY10" fmla="*/ 768573 h 1895951"/>
                <a:gd name="connsiteX11" fmla="*/ 508718 w 952582"/>
                <a:gd name="connsiteY11" fmla="*/ 958025 h 1895951"/>
                <a:gd name="connsiteX12" fmla="*/ 574630 w 952582"/>
                <a:gd name="connsiteY12" fmla="*/ 967455 h 1895951"/>
                <a:gd name="connsiteX13" fmla="*/ 645877 w 952582"/>
                <a:gd name="connsiteY13" fmla="*/ 1013175 h 1895951"/>
                <a:gd name="connsiteX14" fmla="*/ 706647 w 952582"/>
                <a:gd name="connsiteY14" fmla="*/ 1070325 h 1895951"/>
                <a:gd name="connsiteX15" fmla="*/ 952583 w 952582"/>
                <a:gd name="connsiteY15" fmla="*/ 1895952 h 1895951"/>
                <a:gd name="connsiteX16" fmla="*/ 708171 w 952582"/>
                <a:gd name="connsiteY16" fmla="*/ 1074230 h 1895951"/>
                <a:gd name="connsiteX17" fmla="*/ 649497 w 952582"/>
                <a:gd name="connsiteY17" fmla="*/ 1016985 h 1895951"/>
                <a:gd name="connsiteX18" fmla="*/ 583775 w 952582"/>
                <a:gd name="connsiteY18" fmla="*/ 968979 h 1895951"/>
                <a:gd name="connsiteX19" fmla="*/ 530815 w 952582"/>
                <a:gd name="connsiteY19" fmla="*/ 952405 h 1895951"/>
                <a:gd name="connsiteX20" fmla="*/ 22180 w 952582"/>
                <a:gd name="connsiteY20" fmla="*/ 766573 h 1895951"/>
                <a:gd name="connsiteX21" fmla="*/ 10941 w 952582"/>
                <a:gd name="connsiteY21" fmla="*/ 643986 h 1895951"/>
                <a:gd name="connsiteX22" fmla="*/ 91522 w 952582"/>
                <a:gd name="connsiteY22" fmla="*/ 355378 h 1895951"/>
                <a:gd name="connsiteX23" fmla="*/ 102095 w 952582"/>
                <a:gd name="connsiteY23" fmla="*/ 286703 h 1895951"/>
                <a:gd name="connsiteX24" fmla="*/ 58756 w 952582"/>
                <a:gd name="connsiteY24" fmla="*/ 127636 h 1895951"/>
                <a:gd name="connsiteX25" fmla="*/ 43135 w 952582"/>
                <a:gd name="connsiteY25" fmla="*/ 88488 h 1895951"/>
                <a:gd name="connsiteX26" fmla="*/ 35801 w 952582"/>
                <a:gd name="connsiteY26" fmla="*/ 66295 h 1895951"/>
                <a:gd name="connsiteX27" fmla="*/ 34849 w 952582"/>
                <a:gd name="connsiteY27" fmla="*/ 5335 h 1895951"/>
                <a:gd name="connsiteX28" fmla="*/ 43707 w 952582"/>
                <a:gd name="connsiteY28" fmla="*/ 2763 h 1895951"/>
                <a:gd name="connsiteX29" fmla="*/ 81712 w 952582"/>
                <a:gd name="connsiteY29" fmla="*/ 18479 h 1895951"/>
                <a:gd name="connsiteX30" fmla="*/ 486619 w 952582"/>
                <a:gd name="connsiteY30" fmla="*/ 97060 h 1895951"/>
                <a:gd name="connsiteX31" fmla="*/ 761320 w 952582"/>
                <a:gd name="connsiteY31" fmla="*/ 50483 h 1895951"/>
                <a:gd name="connsiteX32" fmla="*/ 760082 w 952582"/>
                <a:gd name="connsiteY32" fmla="*/ 48007 h 1895951"/>
                <a:gd name="connsiteX33" fmla="*/ 486810 w 952582"/>
                <a:gd name="connsiteY33" fmla="*/ 94203 h 189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2582" h="1895951">
                  <a:moveTo>
                    <a:pt x="486810" y="94203"/>
                  </a:moveTo>
                  <a:cubicBezTo>
                    <a:pt x="335362" y="81154"/>
                    <a:pt x="152578" y="60484"/>
                    <a:pt x="83140" y="16098"/>
                  </a:cubicBezTo>
                  <a:cubicBezTo>
                    <a:pt x="59042" y="667"/>
                    <a:pt x="42183" y="-3714"/>
                    <a:pt x="33134" y="3144"/>
                  </a:cubicBezTo>
                  <a:cubicBezTo>
                    <a:pt x="22847" y="10859"/>
                    <a:pt x="22847" y="32386"/>
                    <a:pt x="33134" y="67152"/>
                  </a:cubicBezTo>
                  <a:cubicBezTo>
                    <a:pt x="35135" y="73915"/>
                    <a:pt x="37516" y="81249"/>
                    <a:pt x="40564" y="89536"/>
                  </a:cubicBezTo>
                  <a:cubicBezTo>
                    <a:pt x="44945" y="101537"/>
                    <a:pt x="50375" y="114777"/>
                    <a:pt x="56185" y="128779"/>
                  </a:cubicBezTo>
                  <a:cubicBezTo>
                    <a:pt x="75425" y="175356"/>
                    <a:pt x="99333" y="233173"/>
                    <a:pt x="99333" y="286703"/>
                  </a:cubicBezTo>
                  <a:cubicBezTo>
                    <a:pt x="99333" y="310516"/>
                    <a:pt x="95809" y="333280"/>
                    <a:pt x="88855" y="354521"/>
                  </a:cubicBezTo>
                  <a:cubicBezTo>
                    <a:pt x="46469" y="485299"/>
                    <a:pt x="19418" y="582550"/>
                    <a:pt x="8179" y="643510"/>
                  </a:cubicBezTo>
                  <a:cubicBezTo>
                    <a:pt x="3607" y="668656"/>
                    <a:pt x="-965" y="697421"/>
                    <a:pt x="178" y="720472"/>
                  </a:cubicBezTo>
                  <a:cubicBezTo>
                    <a:pt x="1321" y="743141"/>
                    <a:pt x="7798" y="758857"/>
                    <a:pt x="20180" y="768573"/>
                  </a:cubicBezTo>
                  <a:cubicBezTo>
                    <a:pt x="131337" y="902494"/>
                    <a:pt x="336696" y="946881"/>
                    <a:pt x="508718" y="958025"/>
                  </a:cubicBezTo>
                  <a:cubicBezTo>
                    <a:pt x="530911" y="958025"/>
                    <a:pt x="553104" y="960787"/>
                    <a:pt x="574630" y="967455"/>
                  </a:cubicBezTo>
                  <a:cubicBezTo>
                    <a:pt x="600348" y="980885"/>
                    <a:pt x="624065" y="996220"/>
                    <a:pt x="645877" y="1013175"/>
                  </a:cubicBezTo>
                  <a:cubicBezTo>
                    <a:pt x="667785" y="1030320"/>
                    <a:pt x="687883" y="1049179"/>
                    <a:pt x="706647" y="1070325"/>
                  </a:cubicBezTo>
                  <a:cubicBezTo>
                    <a:pt x="874954" y="1313212"/>
                    <a:pt x="836092" y="1629538"/>
                    <a:pt x="952583" y="1895952"/>
                  </a:cubicBezTo>
                  <a:cubicBezTo>
                    <a:pt x="847141" y="1629538"/>
                    <a:pt x="880478" y="1313212"/>
                    <a:pt x="708171" y="1074230"/>
                  </a:cubicBezTo>
                  <a:cubicBezTo>
                    <a:pt x="689693" y="1053275"/>
                    <a:pt x="670166" y="1034416"/>
                    <a:pt x="649497" y="1016985"/>
                  </a:cubicBezTo>
                  <a:cubicBezTo>
                    <a:pt x="628828" y="999649"/>
                    <a:pt x="607015" y="983647"/>
                    <a:pt x="583775" y="968979"/>
                  </a:cubicBezTo>
                  <a:cubicBezTo>
                    <a:pt x="565486" y="960787"/>
                    <a:pt x="547484" y="955168"/>
                    <a:pt x="530815" y="952405"/>
                  </a:cubicBezTo>
                  <a:cubicBezTo>
                    <a:pt x="347650" y="946881"/>
                    <a:pt x="142291" y="908019"/>
                    <a:pt x="22180" y="766573"/>
                  </a:cubicBezTo>
                  <a:cubicBezTo>
                    <a:pt x="-2489" y="747427"/>
                    <a:pt x="-584" y="707137"/>
                    <a:pt x="10941" y="643986"/>
                  </a:cubicBezTo>
                  <a:cubicBezTo>
                    <a:pt x="22085" y="583121"/>
                    <a:pt x="49136" y="485966"/>
                    <a:pt x="91522" y="355378"/>
                  </a:cubicBezTo>
                  <a:cubicBezTo>
                    <a:pt x="98571" y="333852"/>
                    <a:pt x="102095" y="310801"/>
                    <a:pt x="102095" y="286703"/>
                  </a:cubicBezTo>
                  <a:cubicBezTo>
                    <a:pt x="102190" y="232601"/>
                    <a:pt x="78092" y="174403"/>
                    <a:pt x="58756" y="127636"/>
                  </a:cubicBezTo>
                  <a:cubicBezTo>
                    <a:pt x="52946" y="113634"/>
                    <a:pt x="47517" y="100394"/>
                    <a:pt x="43135" y="88488"/>
                  </a:cubicBezTo>
                  <a:cubicBezTo>
                    <a:pt x="40183" y="80296"/>
                    <a:pt x="37706" y="72962"/>
                    <a:pt x="35801" y="66295"/>
                  </a:cubicBezTo>
                  <a:cubicBezTo>
                    <a:pt x="25895" y="32767"/>
                    <a:pt x="25610" y="12193"/>
                    <a:pt x="34849" y="5335"/>
                  </a:cubicBezTo>
                  <a:cubicBezTo>
                    <a:pt x="37135" y="3620"/>
                    <a:pt x="40087" y="2763"/>
                    <a:pt x="43707" y="2763"/>
                  </a:cubicBezTo>
                  <a:cubicBezTo>
                    <a:pt x="52660" y="2763"/>
                    <a:pt x="65424" y="8002"/>
                    <a:pt x="81712" y="18479"/>
                  </a:cubicBezTo>
                  <a:cubicBezTo>
                    <a:pt x="151625" y="63247"/>
                    <a:pt x="334886" y="83916"/>
                    <a:pt x="486619" y="97060"/>
                  </a:cubicBezTo>
                  <a:cubicBezTo>
                    <a:pt x="592537" y="106204"/>
                    <a:pt x="671119" y="83154"/>
                    <a:pt x="761320" y="50483"/>
                  </a:cubicBezTo>
                  <a:cubicBezTo>
                    <a:pt x="760844" y="49626"/>
                    <a:pt x="760463" y="48769"/>
                    <a:pt x="760082" y="48007"/>
                  </a:cubicBezTo>
                  <a:cubicBezTo>
                    <a:pt x="670261" y="80392"/>
                    <a:pt x="591966" y="103252"/>
                    <a:pt x="486810" y="9420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35CF51F-0EE7-4464-90A2-7E7E72366EA9}"/>
                </a:ext>
              </a:extLst>
            </p:cNvPr>
            <p:cNvSpPr/>
            <p:nvPr/>
          </p:nvSpPr>
          <p:spPr>
            <a:xfrm>
              <a:off x="12464870" y="2826056"/>
              <a:ext cx="1042633" cy="2094533"/>
            </a:xfrm>
            <a:custGeom>
              <a:avLst/>
              <a:gdLst>
                <a:gd name="connsiteX0" fmla="*/ 572861 w 1042633"/>
                <a:gd name="connsiteY0" fmla="*/ 107809 h 2094533"/>
                <a:gd name="connsiteX1" fmla="*/ 113565 w 1042633"/>
                <a:gd name="connsiteY1" fmla="*/ 19227 h 2094533"/>
                <a:gd name="connsiteX2" fmla="*/ 50224 w 1042633"/>
                <a:gd name="connsiteY2" fmla="*/ 4844 h 2094533"/>
                <a:gd name="connsiteX3" fmla="*/ 54892 w 1042633"/>
                <a:gd name="connsiteY3" fmla="*/ 101999 h 2094533"/>
                <a:gd name="connsiteX4" fmla="*/ 76704 w 1042633"/>
                <a:gd name="connsiteY4" fmla="*/ 156482 h 2094533"/>
                <a:gd name="connsiteX5" fmla="*/ 119376 w 1042633"/>
                <a:gd name="connsiteY5" fmla="*/ 388130 h 2094533"/>
                <a:gd name="connsiteX6" fmla="*/ 44033 w 1042633"/>
                <a:gd name="connsiteY6" fmla="*/ 636923 h 2094533"/>
                <a:gd name="connsiteX7" fmla="*/ 885 w 1042633"/>
                <a:gd name="connsiteY7" fmla="*/ 859617 h 2094533"/>
                <a:gd name="connsiteX8" fmla="*/ 144427 w 1042633"/>
                <a:gd name="connsiteY8" fmla="*/ 971155 h 2094533"/>
                <a:gd name="connsiteX9" fmla="*/ 448845 w 1042633"/>
                <a:gd name="connsiteY9" fmla="*/ 1112220 h 2094533"/>
                <a:gd name="connsiteX10" fmla="*/ 632392 w 1042633"/>
                <a:gd name="connsiteY10" fmla="*/ 1121936 h 2094533"/>
                <a:gd name="connsiteX11" fmla="*/ 692304 w 1042633"/>
                <a:gd name="connsiteY11" fmla="*/ 1134699 h 2094533"/>
                <a:gd name="connsiteX12" fmla="*/ 760503 w 1042633"/>
                <a:gd name="connsiteY12" fmla="*/ 1178800 h 2094533"/>
                <a:gd name="connsiteX13" fmla="*/ 812796 w 1042633"/>
                <a:gd name="connsiteY13" fmla="*/ 1239379 h 2094533"/>
                <a:gd name="connsiteX14" fmla="*/ 892806 w 1042633"/>
                <a:gd name="connsiteY14" fmla="*/ 1456263 h 2094533"/>
                <a:gd name="connsiteX15" fmla="*/ 1042634 w 1042633"/>
                <a:gd name="connsiteY15" fmla="*/ 2094534 h 2094533"/>
                <a:gd name="connsiteX16" fmla="*/ 800604 w 1042633"/>
                <a:gd name="connsiteY16" fmla="*/ 1202232 h 2094533"/>
                <a:gd name="connsiteX17" fmla="*/ 746787 w 1042633"/>
                <a:gd name="connsiteY17" fmla="*/ 1148892 h 2094533"/>
                <a:gd name="connsiteX18" fmla="*/ 676588 w 1042633"/>
                <a:gd name="connsiteY18" fmla="*/ 1114125 h 2094533"/>
                <a:gd name="connsiteX19" fmla="*/ 604770 w 1042633"/>
                <a:gd name="connsiteY19" fmla="*/ 1109363 h 2094533"/>
                <a:gd name="connsiteX20" fmla="*/ 147189 w 1042633"/>
                <a:gd name="connsiteY20" fmla="*/ 958392 h 2094533"/>
                <a:gd name="connsiteX21" fmla="*/ 13553 w 1042633"/>
                <a:gd name="connsiteY21" fmla="*/ 857236 h 2094533"/>
                <a:gd name="connsiteX22" fmla="*/ 131568 w 1042633"/>
                <a:gd name="connsiteY22" fmla="*/ 392226 h 2094533"/>
                <a:gd name="connsiteX23" fmla="*/ 88515 w 1042633"/>
                <a:gd name="connsiteY23" fmla="*/ 151529 h 2094533"/>
                <a:gd name="connsiteX24" fmla="*/ 67084 w 1042633"/>
                <a:gd name="connsiteY24" fmla="*/ 97903 h 2094533"/>
                <a:gd name="connsiteX25" fmla="*/ 58130 w 1042633"/>
                <a:gd name="connsiteY25" fmla="*/ 15131 h 2094533"/>
                <a:gd name="connsiteX26" fmla="*/ 65560 w 1042633"/>
                <a:gd name="connsiteY26" fmla="*/ 13035 h 2094533"/>
                <a:gd name="connsiteX27" fmla="*/ 106517 w 1042633"/>
                <a:gd name="connsiteY27" fmla="*/ 30276 h 2094533"/>
                <a:gd name="connsiteX28" fmla="*/ 571718 w 1042633"/>
                <a:gd name="connsiteY28" fmla="*/ 120858 h 2094533"/>
                <a:gd name="connsiteX29" fmla="*/ 624582 w 1042633"/>
                <a:gd name="connsiteY29" fmla="*/ 123144 h 2094533"/>
                <a:gd name="connsiteX30" fmla="*/ 848419 w 1042633"/>
                <a:gd name="connsiteY30" fmla="*/ 80949 h 2094533"/>
                <a:gd name="connsiteX31" fmla="*/ 841942 w 1042633"/>
                <a:gd name="connsiteY31" fmla="*/ 69709 h 2094533"/>
                <a:gd name="connsiteX32" fmla="*/ 572861 w 1042633"/>
                <a:gd name="connsiteY32" fmla="*/ 107809 h 209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42633" h="2094533">
                  <a:moveTo>
                    <a:pt x="572861" y="107809"/>
                  </a:moveTo>
                  <a:cubicBezTo>
                    <a:pt x="400268" y="92950"/>
                    <a:pt x="192052" y="69423"/>
                    <a:pt x="113565" y="19227"/>
                  </a:cubicBezTo>
                  <a:cubicBezTo>
                    <a:pt x="83276" y="-109"/>
                    <a:pt x="62607" y="-4776"/>
                    <a:pt x="50224" y="4844"/>
                  </a:cubicBezTo>
                  <a:cubicBezTo>
                    <a:pt x="34984" y="16845"/>
                    <a:pt x="36603" y="48564"/>
                    <a:pt x="54892" y="101999"/>
                  </a:cubicBezTo>
                  <a:cubicBezTo>
                    <a:pt x="60416" y="118096"/>
                    <a:pt x="68322" y="136765"/>
                    <a:pt x="76704" y="156482"/>
                  </a:cubicBezTo>
                  <a:cubicBezTo>
                    <a:pt x="106612" y="227062"/>
                    <a:pt x="143760" y="314883"/>
                    <a:pt x="119376" y="388130"/>
                  </a:cubicBezTo>
                  <a:cubicBezTo>
                    <a:pt x="105755" y="429087"/>
                    <a:pt x="72418" y="533767"/>
                    <a:pt x="44033" y="636923"/>
                  </a:cubicBezTo>
                  <a:cubicBezTo>
                    <a:pt x="10600" y="758367"/>
                    <a:pt x="-3878" y="833328"/>
                    <a:pt x="885" y="859617"/>
                  </a:cubicBezTo>
                  <a:cubicBezTo>
                    <a:pt x="12315" y="921816"/>
                    <a:pt x="31460" y="942294"/>
                    <a:pt x="144427" y="971155"/>
                  </a:cubicBezTo>
                  <a:cubicBezTo>
                    <a:pt x="254535" y="1001159"/>
                    <a:pt x="332260" y="1101076"/>
                    <a:pt x="448845" y="1112220"/>
                  </a:cubicBezTo>
                  <a:cubicBezTo>
                    <a:pt x="509901" y="1117745"/>
                    <a:pt x="572289" y="1116411"/>
                    <a:pt x="632392" y="1121936"/>
                  </a:cubicBezTo>
                  <a:cubicBezTo>
                    <a:pt x="652395" y="1123841"/>
                    <a:pt x="672207" y="1127079"/>
                    <a:pt x="692304" y="1134699"/>
                  </a:cubicBezTo>
                  <a:cubicBezTo>
                    <a:pt x="718308" y="1146701"/>
                    <a:pt x="740787" y="1161560"/>
                    <a:pt x="760503" y="1178800"/>
                  </a:cubicBezTo>
                  <a:cubicBezTo>
                    <a:pt x="780315" y="1196136"/>
                    <a:pt x="797365" y="1215852"/>
                    <a:pt x="812796" y="1239379"/>
                  </a:cubicBezTo>
                  <a:cubicBezTo>
                    <a:pt x="848419" y="1306435"/>
                    <a:pt x="876137" y="1378635"/>
                    <a:pt x="892806" y="1456263"/>
                  </a:cubicBezTo>
                  <a:cubicBezTo>
                    <a:pt x="931668" y="1678291"/>
                    <a:pt x="987198" y="1883650"/>
                    <a:pt x="1042634" y="2094534"/>
                  </a:cubicBezTo>
                  <a:cubicBezTo>
                    <a:pt x="987103" y="1805926"/>
                    <a:pt x="926048" y="1478457"/>
                    <a:pt x="800604" y="1202232"/>
                  </a:cubicBezTo>
                  <a:cubicBezTo>
                    <a:pt x="784792" y="1181848"/>
                    <a:pt x="767171" y="1163941"/>
                    <a:pt x="746787" y="1148892"/>
                  </a:cubicBezTo>
                  <a:cubicBezTo>
                    <a:pt x="726499" y="1134033"/>
                    <a:pt x="703353" y="1122126"/>
                    <a:pt x="676588" y="1114125"/>
                  </a:cubicBezTo>
                  <a:cubicBezTo>
                    <a:pt x="652109" y="1112220"/>
                    <a:pt x="628201" y="1111268"/>
                    <a:pt x="604770" y="1109363"/>
                  </a:cubicBezTo>
                  <a:cubicBezTo>
                    <a:pt x="440463" y="1096409"/>
                    <a:pt x="294540" y="1039545"/>
                    <a:pt x="147189" y="958392"/>
                  </a:cubicBezTo>
                  <a:cubicBezTo>
                    <a:pt x="38413" y="930579"/>
                    <a:pt x="23935" y="913624"/>
                    <a:pt x="13553" y="857236"/>
                  </a:cubicBezTo>
                  <a:cubicBezTo>
                    <a:pt x="3552" y="802658"/>
                    <a:pt x="96516" y="497286"/>
                    <a:pt x="131568" y="392226"/>
                  </a:cubicBezTo>
                  <a:cubicBezTo>
                    <a:pt x="157476" y="314406"/>
                    <a:pt x="119280" y="224014"/>
                    <a:pt x="88515" y="151529"/>
                  </a:cubicBezTo>
                  <a:cubicBezTo>
                    <a:pt x="80228" y="132003"/>
                    <a:pt x="72513" y="113619"/>
                    <a:pt x="67084" y="97903"/>
                  </a:cubicBezTo>
                  <a:cubicBezTo>
                    <a:pt x="45081" y="34086"/>
                    <a:pt x="53558" y="18750"/>
                    <a:pt x="58130" y="15131"/>
                  </a:cubicBezTo>
                  <a:cubicBezTo>
                    <a:pt x="59940" y="13702"/>
                    <a:pt x="62416" y="13035"/>
                    <a:pt x="65560" y="13035"/>
                  </a:cubicBezTo>
                  <a:cubicBezTo>
                    <a:pt x="71941" y="13035"/>
                    <a:pt x="84228" y="15988"/>
                    <a:pt x="106517" y="30276"/>
                  </a:cubicBezTo>
                  <a:cubicBezTo>
                    <a:pt x="187384" y="81996"/>
                    <a:pt x="397601" y="105809"/>
                    <a:pt x="571718" y="120858"/>
                  </a:cubicBezTo>
                  <a:cubicBezTo>
                    <a:pt x="589530" y="122382"/>
                    <a:pt x="607342" y="123144"/>
                    <a:pt x="624582" y="123144"/>
                  </a:cubicBezTo>
                  <a:cubicBezTo>
                    <a:pt x="706878" y="123144"/>
                    <a:pt x="775172" y="105904"/>
                    <a:pt x="848419" y="80949"/>
                  </a:cubicBezTo>
                  <a:cubicBezTo>
                    <a:pt x="846324" y="77139"/>
                    <a:pt x="844133" y="73424"/>
                    <a:pt x="841942" y="69709"/>
                  </a:cubicBezTo>
                  <a:cubicBezTo>
                    <a:pt x="756217" y="98475"/>
                    <a:pt x="675826" y="116667"/>
                    <a:pt x="572861" y="10780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447E176-7088-41F4-9DAB-D3F2E55A167B}"/>
                </a:ext>
              </a:extLst>
            </p:cNvPr>
            <p:cNvSpPr/>
            <p:nvPr/>
          </p:nvSpPr>
          <p:spPr>
            <a:xfrm>
              <a:off x="13100345" y="3362002"/>
              <a:ext cx="69858" cy="56971"/>
            </a:xfrm>
            <a:custGeom>
              <a:avLst/>
              <a:gdLst>
                <a:gd name="connsiteX0" fmla="*/ 38256 w 69858"/>
                <a:gd name="connsiteY0" fmla="*/ 44398 h 56971"/>
                <a:gd name="connsiteX1" fmla="*/ 43685 w 69858"/>
                <a:gd name="connsiteY1" fmla="*/ 46494 h 56971"/>
                <a:gd name="connsiteX2" fmla="*/ 62354 w 69858"/>
                <a:gd name="connsiteY2" fmla="*/ 54876 h 56971"/>
                <a:gd name="connsiteX3" fmla="*/ 67307 w 69858"/>
                <a:gd name="connsiteY3" fmla="*/ 56971 h 56971"/>
                <a:gd name="connsiteX4" fmla="*/ 67878 w 69858"/>
                <a:gd name="connsiteY4" fmla="*/ 56876 h 56971"/>
                <a:gd name="connsiteX5" fmla="*/ 68069 w 69858"/>
                <a:gd name="connsiteY5" fmla="*/ 56781 h 56971"/>
                <a:gd name="connsiteX6" fmla="*/ 68354 w 69858"/>
                <a:gd name="connsiteY6" fmla="*/ 56590 h 56971"/>
                <a:gd name="connsiteX7" fmla="*/ 65116 w 69858"/>
                <a:gd name="connsiteY7" fmla="*/ 50304 h 56971"/>
                <a:gd name="connsiteX8" fmla="*/ 59306 w 69858"/>
                <a:gd name="connsiteY8" fmla="*/ 42398 h 56971"/>
                <a:gd name="connsiteX9" fmla="*/ 62163 w 69858"/>
                <a:gd name="connsiteY9" fmla="*/ 12680 h 56971"/>
                <a:gd name="connsiteX10" fmla="*/ 68354 w 69858"/>
                <a:gd name="connsiteY10" fmla="*/ 6298 h 56971"/>
                <a:gd name="connsiteX11" fmla="*/ 69498 w 69858"/>
                <a:gd name="connsiteY11" fmla="*/ 2012 h 56971"/>
                <a:gd name="connsiteX12" fmla="*/ 9966 w 69858"/>
                <a:gd name="connsiteY12" fmla="*/ 9061 h 56971"/>
                <a:gd name="connsiteX13" fmla="*/ 2346 w 69858"/>
                <a:gd name="connsiteY13" fmla="*/ 13728 h 56971"/>
                <a:gd name="connsiteX14" fmla="*/ 2346 w 69858"/>
                <a:gd name="connsiteY14" fmla="*/ 13728 h 56971"/>
                <a:gd name="connsiteX15" fmla="*/ 1775 w 69858"/>
                <a:gd name="connsiteY15" fmla="*/ 14490 h 56971"/>
                <a:gd name="connsiteX16" fmla="*/ 1775 w 69858"/>
                <a:gd name="connsiteY16" fmla="*/ 14490 h 56971"/>
                <a:gd name="connsiteX17" fmla="*/ 1394 w 69858"/>
                <a:gd name="connsiteY17" fmla="*/ 15157 h 56971"/>
                <a:gd name="connsiteX18" fmla="*/ 1299 w 69858"/>
                <a:gd name="connsiteY18" fmla="*/ 15347 h 56971"/>
                <a:gd name="connsiteX19" fmla="*/ 1299 w 69858"/>
                <a:gd name="connsiteY19" fmla="*/ 15347 h 56971"/>
                <a:gd name="connsiteX20" fmla="*/ 346 w 69858"/>
                <a:gd name="connsiteY20" fmla="*/ 22205 h 56971"/>
                <a:gd name="connsiteX21" fmla="*/ 38256 w 69858"/>
                <a:gd name="connsiteY21" fmla="*/ 44398 h 56971"/>
                <a:gd name="connsiteX22" fmla="*/ 3394 w 69858"/>
                <a:gd name="connsiteY22" fmla="*/ 15633 h 56971"/>
                <a:gd name="connsiteX23" fmla="*/ 10347 w 69858"/>
                <a:gd name="connsiteY23" fmla="*/ 10966 h 56971"/>
                <a:gd name="connsiteX24" fmla="*/ 62354 w 69858"/>
                <a:gd name="connsiteY24" fmla="*/ 1822 h 56971"/>
                <a:gd name="connsiteX25" fmla="*/ 67688 w 69858"/>
                <a:gd name="connsiteY25" fmla="*/ 2965 h 56971"/>
                <a:gd name="connsiteX26" fmla="*/ 66735 w 69858"/>
                <a:gd name="connsiteY26" fmla="*/ 4870 h 56971"/>
                <a:gd name="connsiteX27" fmla="*/ 60639 w 69858"/>
                <a:gd name="connsiteY27" fmla="*/ 11156 h 56971"/>
                <a:gd name="connsiteX28" fmla="*/ 51210 w 69858"/>
                <a:gd name="connsiteY28" fmla="*/ 24205 h 56971"/>
                <a:gd name="connsiteX29" fmla="*/ 51686 w 69858"/>
                <a:gd name="connsiteY29" fmla="*/ 32587 h 56971"/>
                <a:gd name="connsiteX30" fmla="*/ 57591 w 69858"/>
                <a:gd name="connsiteY30" fmla="*/ 43446 h 56971"/>
                <a:gd name="connsiteX31" fmla="*/ 63402 w 69858"/>
                <a:gd name="connsiteY31" fmla="*/ 51352 h 56971"/>
                <a:gd name="connsiteX32" fmla="*/ 65307 w 69858"/>
                <a:gd name="connsiteY32" fmla="*/ 53923 h 56971"/>
                <a:gd name="connsiteX33" fmla="*/ 63116 w 69858"/>
                <a:gd name="connsiteY33" fmla="*/ 52876 h 56971"/>
                <a:gd name="connsiteX34" fmla="*/ 44352 w 69858"/>
                <a:gd name="connsiteY34" fmla="*/ 44494 h 56971"/>
                <a:gd name="connsiteX35" fmla="*/ 38922 w 69858"/>
                <a:gd name="connsiteY35" fmla="*/ 42398 h 56971"/>
                <a:gd name="connsiteX36" fmla="*/ 2156 w 69858"/>
                <a:gd name="connsiteY36" fmla="*/ 21443 h 56971"/>
                <a:gd name="connsiteX37" fmla="*/ 3394 w 69858"/>
                <a:gd name="connsiteY37" fmla="*/ 15633 h 5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9858" h="56971">
                  <a:moveTo>
                    <a:pt x="38256" y="44398"/>
                  </a:moveTo>
                  <a:lnTo>
                    <a:pt x="43685" y="46494"/>
                  </a:lnTo>
                  <a:cubicBezTo>
                    <a:pt x="52448" y="49923"/>
                    <a:pt x="58639" y="52971"/>
                    <a:pt x="62354" y="54876"/>
                  </a:cubicBezTo>
                  <a:cubicBezTo>
                    <a:pt x="65497" y="56495"/>
                    <a:pt x="66640" y="56971"/>
                    <a:pt x="67307" y="56971"/>
                  </a:cubicBezTo>
                  <a:cubicBezTo>
                    <a:pt x="67497" y="56971"/>
                    <a:pt x="67688" y="56971"/>
                    <a:pt x="67878" y="56876"/>
                  </a:cubicBezTo>
                  <a:lnTo>
                    <a:pt x="68069" y="56781"/>
                  </a:lnTo>
                  <a:cubicBezTo>
                    <a:pt x="68259" y="56686"/>
                    <a:pt x="68259" y="56590"/>
                    <a:pt x="68354" y="56590"/>
                  </a:cubicBezTo>
                  <a:cubicBezTo>
                    <a:pt x="69117" y="55638"/>
                    <a:pt x="68545" y="54876"/>
                    <a:pt x="65116" y="50304"/>
                  </a:cubicBezTo>
                  <a:cubicBezTo>
                    <a:pt x="63687" y="48399"/>
                    <a:pt x="61687" y="45732"/>
                    <a:pt x="59306" y="42398"/>
                  </a:cubicBezTo>
                  <a:cubicBezTo>
                    <a:pt x="48066" y="26682"/>
                    <a:pt x="53305" y="21348"/>
                    <a:pt x="62163" y="12680"/>
                  </a:cubicBezTo>
                  <a:cubicBezTo>
                    <a:pt x="64164" y="10680"/>
                    <a:pt x="66259" y="8680"/>
                    <a:pt x="68354" y="6298"/>
                  </a:cubicBezTo>
                  <a:cubicBezTo>
                    <a:pt x="69783" y="4584"/>
                    <a:pt x="70260" y="3155"/>
                    <a:pt x="69498" y="2012"/>
                  </a:cubicBezTo>
                  <a:cubicBezTo>
                    <a:pt x="66259" y="-3322"/>
                    <a:pt x="35398" y="2965"/>
                    <a:pt x="9966" y="9061"/>
                  </a:cubicBezTo>
                  <a:cubicBezTo>
                    <a:pt x="6918" y="9823"/>
                    <a:pt x="4251" y="11442"/>
                    <a:pt x="2346" y="13728"/>
                  </a:cubicBezTo>
                  <a:lnTo>
                    <a:pt x="2346" y="13728"/>
                  </a:lnTo>
                  <a:lnTo>
                    <a:pt x="1775" y="14490"/>
                  </a:lnTo>
                  <a:lnTo>
                    <a:pt x="1775" y="14490"/>
                  </a:lnTo>
                  <a:cubicBezTo>
                    <a:pt x="1584" y="14680"/>
                    <a:pt x="1489" y="14871"/>
                    <a:pt x="1394" y="15157"/>
                  </a:cubicBezTo>
                  <a:lnTo>
                    <a:pt x="1299" y="15347"/>
                  </a:lnTo>
                  <a:lnTo>
                    <a:pt x="1299" y="15347"/>
                  </a:lnTo>
                  <a:cubicBezTo>
                    <a:pt x="-35" y="17633"/>
                    <a:pt x="-321" y="19919"/>
                    <a:pt x="346" y="22205"/>
                  </a:cubicBezTo>
                  <a:cubicBezTo>
                    <a:pt x="2823" y="30682"/>
                    <a:pt x="20063" y="37350"/>
                    <a:pt x="38256" y="44398"/>
                  </a:cubicBezTo>
                  <a:close/>
                  <a:moveTo>
                    <a:pt x="3394" y="15633"/>
                  </a:moveTo>
                  <a:cubicBezTo>
                    <a:pt x="5013" y="13347"/>
                    <a:pt x="7490" y="11632"/>
                    <a:pt x="10347" y="10966"/>
                  </a:cubicBezTo>
                  <a:cubicBezTo>
                    <a:pt x="37303" y="4393"/>
                    <a:pt x="54258" y="1822"/>
                    <a:pt x="62354" y="1822"/>
                  </a:cubicBezTo>
                  <a:cubicBezTo>
                    <a:pt x="65497" y="1822"/>
                    <a:pt x="67212" y="2203"/>
                    <a:pt x="67688" y="2965"/>
                  </a:cubicBezTo>
                  <a:cubicBezTo>
                    <a:pt x="67783" y="3155"/>
                    <a:pt x="67688" y="3822"/>
                    <a:pt x="66735" y="4870"/>
                  </a:cubicBezTo>
                  <a:cubicBezTo>
                    <a:pt x="64640" y="7251"/>
                    <a:pt x="62640" y="9251"/>
                    <a:pt x="60639" y="11156"/>
                  </a:cubicBezTo>
                  <a:cubicBezTo>
                    <a:pt x="56162" y="15538"/>
                    <a:pt x="52353" y="19348"/>
                    <a:pt x="51210" y="24205"/>
                  </a:cubicBezTo>
                  <a:cubicBezTo>
                    <a:pt x="50543" y="26777"/>
                    <a:pt x="50733" y="29539"/>
                    <a:pt x="51686" y="32587"/>
                  </a:cubicBezTo>
                  <a:cubicBezTo>
                    <a:pt x="52734" y="35731"/>
                    <a:pt x="54639" y="39350"/>
                    <a:pt x="57591" y="43446"/>
                  </a:cubicBezTo>
                  <a:cubicBezTo>
                    <a:pt x="59973" y="46780"/>
                    <a:pt x="61973" y="49447"/>
                    <a:pt x="63402" y="51352"/>
                  </a:cubicBezTo>
                  <a:cubicBezTo>
                    <a:pt x="64164" y="52304"/>
                    <a:pt x="64830" y="53257"/>
                    <a:pt x="65307" y="53923"/>
                  </a:cubicBezTo>
                  <a:cubicBezTo>
                    <a:pt x="64640" y="53638"/>
                    <a:pt x="63878" y="53257"/>
                    <a:pt x="63116" y="52876"/>
                  </a:cubicBezTo>
                  <a:cubicBezTo>
                    <a:pt x="59401" y="51066"/>
                    <a:pt x="53210" y="47923"/>
                    <a:pt x="44352" y="44494"/>
                  </a:cubicBezTo>
                  <a:lnTo>
                    <a:pt x="38922" y="42398"/>
                  </a:lnTo>
                  <a:cubicBezTo>
                    <a:pt x="21206" y="35540"/>
                    <a:pt x="4442" y="29063"/>
                    <a:pt x="2156" y="21443"/>
                  </a:cubicBezTo>
                  <a:cubicBezTo>
                    <a:pt x="1584" y="19633"/>
                    <a:pt x="1965" y="17728"/>
                    <a:pt x="3394" y="1563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16F5513-28FE-49EF-B6CF-E1BBB2CDD37B}"/>
                </a:ext>
              </a:extLst>
            </p:cNvPr>
            <p:cNvSpPr/>
            <p:nvPr/>
          </p:nvSpPr>
          <p:spPr>
            <a:xfrm>
              <a:off x="13071129" y="3341582"/>
              <a:ext cx="127639" cy="103871"/>
            </a:xfrm>
            <a:custGeom>
              <a:avLst/>
              <a:gdLst>
                <a:gd name="connsiteX0" fmla="*/ 70329 w 127639"/>
                <a:gd name="connsiteY0" fmla="*/ 80821 h 103871"/>
                <a:gd name="connsiteX1" fmla="*/ 70519 w 127639"/>
                <a:gd name="connsiteY1" fmla="*/ 80916 h 103871"/>
                <a:gd name="connsiteX2" fmla="*/ 80426 w 127639"/>
                <a:gd name="connsiteY2" fmla="*/ 84726 h 103871"/>
                <a:gd name="connsiteX3" fmla="*/ 115001 w 127639"/>
                <a:gd name="connsiteY3" fmla="*/ 100156 h 103871"/>
                <a:gd name="connsiteX4" fmla="*/ 123860 w 127639"/>
                <a:gd name="connsiteY4" fmla="*/ 103871 h 103871"/>
                <a:gd name="connsiteX5" fmla="*/ 125098 w 127639"/>
                <a:gd name="connsiteY5" fmla="*/ 103395 h 103871"/>
                <a:gd name="connsiteX6" fmla="*/ 119097 w 127639"/>
                <a:gd name="connsiteY6" fmla="*/ 92822 h 103871"/>
                <a:gd name="connsiteX7" fmla="*/ 108334 w 127639"/>
                <a:gd name="connsiteY7" fmla="*/ 78154 h 103871"/>
                <a:gd name="connsiteX8" fmla="*/ 113668 w 127639"/>
                <a:gd name="connsiteY8" fmla="*/ 22147 h 103871"/>
                <a:gd name="connsiteX9" fmla="*/ 125098 w 127639"/>
                <a:gd name="connsiteY9" fmla="*/ 10336 h 103871"/>
                <a:gd name="connsiteX10" fmla="*/ 127098 w 127639"/>
                <a:gd name="connsiteY10" fmla="*/ 3382 h 103871"/>
                <a:gd name="connsiteX11" fmla="*/ 17942 w 127639"/>
                <a:gd name="connsiteY11" fmla="*/ 16908 h 103871"/>
                <a:gd name="connsiteX12" fmla="*/ 3273 w 127639"/>
                <a:gd name="connsiteY12" fmla="*/ 26719 h 103871"/>
                <a:gd name="connsiteX13" fmla="*/ 606 w 127639"/>
                <a:gd name="connsiteY13" fmla="*/ 40244 h 103871"/>
                <a:gd name="connsiteX14" fmla="*/ 70329 w 127639"/>
                <a:gd name="connsiteY14" fmla="*/ 80821 h 103871"/>
                <a:gd name="connsiteX15" fmla="*/ 4987 w 127639"/>
                <a:gd name="connsiteY15" fmla="*/ 27957 h 103871"/>
                <a:gd name="connsiteX16" fmla="*/ 4987 w 127639"/>
                <a:gd name="connsiteY16" fmla="*/ 27957 h 103871"/>
                <a:gd name="connsiteX17" fmla="*/ 18418 w 127639"/>
                <a:gd name="connsiteY17" fmla="*/ 18908 h 103871"/>
                <a:gd name="connsiteX18" fmla="*/ 125288 w 127639"/>
                <a:gd name="connsiteY18" fmla="*/ 4430 h 103871"/>
                <a:gd name="connsiteX19" fmla="*/ 123478 w 127639"/>
                <a:gd name="connsiteY19" fmla="*/ 8907 h 103871"/>
                <a:gd name="connsiteX20" fmla="*/ 112144 w 127639"/>
                <a:gd name="connsiteY20" fmla="*/ 20623 h 103871"/>
                <a:gd name="connsiteX21" fmla="*/ 94903 w 127639"/>
                <a:gd name="connsiteY21" fmla="*/ 44435 h 103871"/>
                <a:gd name="connsiteX22" fmla="*/ 95856 w 127639"/>
                <a:gd name="connsiteY22" fmla="*/ 59485 h 103871"/>
                <a:gd name="connsiteX23" fmla="*/ 106619 w 127639"/>
                <a:gd name="connsiteY23" fmla="*/ 79297 h 103871"/>
                <a:gd name="connsiteX24" fmla="*/ 117478 w 127639"/>
                <a:gd name="connsiteY24" fmla="*/ 93965 h 103871"/>
                <a:gd name="connsiteX25" fmla="*/ 122812 w 127639"/>
                <a:gd name="connsiteY25" fmla="*/ 101299 h 103871"/>
                <a:gd name="connsiteX26" fmla="*/ 115954 w 127639"/>
                <a:gd name="connsiteY26" fmla="*/ 98061 h 103871"/>
                <a:gd name="connsiteX27" fmla="*/ 81283 w 127639"/>
                <a:gd name="connsiteY27" fmla="*/ 82535 h 103871"/>
                <a:gd name="connsiteX28" fmla="*/ 71853 w 127639"/>
                <a:gd name="connsiteY28" fmla="*/ 78916 h 103871"/>
                <a:gd name="connsiteX29" fmla="*/ 71186 w 127639"/>
                <a:gd name="connsiteY29" fmla="*/ 78630 h 103871"/>
                <a:gd name="connsiteX30" fmla="*/ 2606 w 127639"/>
                <a:gd name="connsiteY30" fmla="*/ 39387 h 103871"/>
                <a:gd name="connsiteX31" fmla="*/ 4987 w 127639"/>
                <a:gd name="connsiteY31" fmla="*/ 27957 h 10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39" h="103871">
                  <a:moveTo>
                    <a:pt x="70329" y="80821"/>
                  </a:moveTo>
                  <a:lnTo>
                    <a:pt x="70519" y="80916"/>
                  </a:lnTo>
                  <a:cubicBezTo>
                    <a:pt x="73758" y="82154"/>
                    <a:pt x="77092" y="83488"/>
                    <a:pt x="80426" y="84726"/>
                  </a:cubicBezTo>
                  <a:cubicBezTo>
                    <a:pt x="96618" y="91108"/>
                    <a:pt x="108143" y="96727"/>
                    <a:pt x="115001" y="100156"/>
                  </a:cubicBezTo>
                  <a:cubicBezTo>
                    <a:pt x="120240" y="102728"/>
                    <a:pt x="122621" y="103871"/>
                    <a:pt x="123860" y="103871"/>
                  </a:cubicBezTo>
                  <a:cubicBezTo>
                    <a:pt x="124526" y="103871"/>
                    <a:pt x="124812" y="103585"/>
                    <a:pt x="125098" y="103395"/>
                  </a:cubicBezTo>
                  <a:cubicBezTo>
                    <a:pt x="126145" y="102157"/>
                    <a:pt x="124907" y="100537"/>
                    <a:pt x="119097" y="92822"/>
                  </a:cubicBezTo>
                  <a:cubicBezTo>
                    <a:pt x="116430" y="89298"/>
                    <a:pt x="112715" y="84345"/>
                    <a:pt x="108334" y="78154"/>
                  </a:cubicBezTo>
                  <a:cubicBezTo>
                    <a:pt x="87093" y="48436"/>
                    <a:pt x="97094" y="38530"/>
                    <a:pt x="113668" y="22147"/>
                  </a:cubicBezTo>
                  <a:cubicBezTo>
                    <a:pt x="117383" y="18527"/>
                    <a:pt x="121193" y="14717"/>
                    <a:pt x="125098" y="10336"/>
                  </a:cubicBezTo>
                  <a:cubicBezTo>
                    <a:pt x="127574" y="7573"/>
                    <a:pt x="128241" y="5192"/>
                    <a:pt x="127098" y="3382"/>
                  </a:cubicBezTo>
                  <a:cubicBezTo>
                    <a:pt x="121097" y="-6524"/>
                    <a:pt x="56137" y="7573"/>
                    <a:pt x="17942" y="16908"/>
                  </a:cubicBezTo>
                  <a:cubicBezTo>
                    <a:pt x="11845" y="18432"/>
                    <a:pt x="6607" y="21861"/>
                    <a:pt x="3273" y="26719"/>
                  </a:cubicBezTo>
                  <a:cubicBezTo>
                    <a:pt x="130" y="31291"/>
                    <a:pt x="-727" y="35767"/>
                    <a:pt x="606" y="40244"/>
                  </a:cubicBezTo>
                  <a:cubicBezTo>
                    <a:pt x="5273" y="55579"/>
                    <a:pt x="36896" y="67867"/>
                    <a:pt x="70329" y="80821"/>
                  </a:cubicBezTo>
                  <a:close/>
                  <a:moveTo>
                    <a:pt x="4987" y="27957"/>
                  </a:moveTo>
                  <a:lnTo>
                    <a:pt x="4987" y="27957"/>
                  </a:lnTo>
                  <a:cubicBezTo>
                    <a:pt x="8036" y="23480"/>
                    <a:pt x="12798" y="20337"/>
                    <a:pt x="18418" y="18908"/>
                  </a:cubicBezTo>
                  <a:cubicBezTo>
                    <a:pt x="79664" y="4049"/>
                    <a:pt x="121669" y="-1666"/>
                    <a:pt x="125288" y="4430"/>
                  </a:cubicBezTo>
                  <a:cubicBezTo>
                    <a:pt x="126050" y="5668"/>
                    <a:pt x="124717" y="7573"/>
                    <a:pt x="123478" y="8907"/>
                  </a:cubicBezTo>
                  <a:cubicBezTo>
                    <a:pt x="119669" y="13288"/>
                    <a:pt x="115859" y="17003"/>
                    <a:pt x="112144" y="20623"/>
                  </a:cubicBezTo>
                  <a:cubicBezTo>
                    <a:pt x="103952" y="28719"/>
                    <a:pt x="96999" y="35577"/>
                    <a:pt x="94903" y="44435"/>
                  </a:cubicBezTo>
                  <a:cubicBezTo>
                    <a:pt x="93761" y="49102"/>
                    <a:pt x="94142" y="54055"/>
                    <a:pt x="95856" y="59485"/>
                  </a:cubicBezTo>
                  <a:cubicBezTo>
                    <a:pt x="97761" y="65295"/>
                    <a:pt x="101285" y="71772"/>
                    <a:pt x="106619" y="79297"/>
                  </a:cubicBezTo>
                  <a:cubicBezTo>
                    <a:pt x="111096" y="85583"/>
                    <a:pt x="114906" y="90631"/>
                    <a:pt x="117478" y="93965"/>
                  </a:cubicBezTo>
                  <a:cubicBezTo>
                    <a:pt x="119859" y="97108"/>
                    <a:pt x="121859" y="99871"/>
                    <a:pt x="122812" y="101299"/>
                  </a:cubicBezTo>
                  <a:cubicBezTo>
                    <a:pt x="121383" y="100728"/>
                    <a:pt x="118907" y="99490"/>
                    <a:pt x="115954" y="98061"/>
                  </a:cubicBezTo>
                  <a:cubicBezTo>
                    <a:pt x="109096" y="94632"/>
                    <a:pt x="97666" y="89012"/>
                    <a:pt x="81283" y="82535"/>
                  </a:cubicBezTo>
                  <a:cubicBezTo>
                    <a:pt x="78140" y="81297"/>
                    <a:pt x="74996" y="80059"/>
                    <a:pt x="71853" y="78916"/>
                  </a:cubicBezTo>
                  <a:lnTo>
                    <a:pt x="71186" y="78630"/>
                  </a:lnTo>
                  <a:cubicBezTo>
                    <a:pt x="38230" y="65866"/>
                    <a:pt x="7083" y="53674"/>
                    <a:pt x="2606" y="39387"/>
                  </a:cubicBezTo>
                  <a:cubicBezTo>
                    <a:pt x="1368" y="35767"/>
                    <a:pt x="2225" y="31957"/>
                    <a:pt x="4987" y="279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94C9EA5-A021-4269-90C3-987A7D5709DD}"/>
                </a:ext>
              </a:extLst>
            </p:cNvPr>
            <p:cNvSpPr/>
            <p:nvPr/>
          </p:nvSpPr>
          <p:spPr>
            <a:xfrm>
              <a:off x="13042655" y="3321360"/>
              <a:ext cx="184787" cy="150667"/>
            </a:xfrm>
            <a:custGeom>
              <a:avLst/>
              <a:gdLst>
                <a:gd name="connsiteX0" fmla="*/ 25080 w 184787"/>
                <a:gd name="connsiteY0" fmla="*/ 24651 h 150667"/>
                <a:gd name="connsiteX1" fmla="*/ 124 w 184787"/>
                <a:gd name="connsiteY1" fmla="*/ 58180 h 150667"/>
                <a:gd name="connsiteX2" fmla="*/ 101756 w 184787"/>
                <a:gd name="connsiteY2" fmla="*/ 117044 h 150667"/>
                <a:gd name="connsiteX3" fmla="*/ 116520 w 184787"/>
                <a:gd name="connsiteY3" fmla="*/ 122759 h 150667"/>
                <a:gd name="connsiteX4" fmla="*/ 166907 w 184787"/>
                <a:gd name="connsiteY4" fmla="*/ 145238 h 150667"/>
                <a:gd name="connsiteX5" fmla="*/ 179671 w 184787"/>
                <a:gd name="connsiteY5" fmla="*/ 150667 h 150667"/>
                <a:gd name="connsiteX6" fmla="*/ 181099 w 184787"/>
                <a:gd name="connsiteY6" fmla="*/ 150096 h 150667"/>
                <a:gd name="connsiteX7" fmla="*/ 172432 w 184787"/>
                <a:gd name="connsiteY7" fmla="*/ 135237 h 150667"/>
                <a:gd name="connsiteX8" fmla="*/ 156715 w 184787"/>
                <a:gd name="connsiteY8" fmla="*/ 113806 h 150667"/>
                <a:gd name="connsiteX9" fmla="*/ 164526 w 184787"/>
                <a:gd name="connsiteY9" fmla="*/ 31510 h 150667"/>
                <a:gd name="connsiteX10" fmla="*/ 181195 w 184787"/>
                <a:gd name="connsiteY10" fmla="*/ 14269 h 150667"/>
                <a:gd name="connsiteX11" fmla="*/ 184147 w 184787"/>
                <a:gd name="connsiteY11" fmla="*/ 4554 h 150667"/>
                <a:gd name="connsiteX12" fmla="*/ 25080 w 184787"/>
                <a:gd name="connsiteY12" fmla="*/ 24651 h 150667"/>
                <a:gd name="connsiteX13" fmla="*/ 182147 w 184787"/>
                <a:gd name="connsiteY13" fmla="*/ 5887 h 150667"/>
                <a:gd name="connsiteX14" fmla="*/ 179480 w 184787"/>
                <a:gd name="connsiteY14" fmla="*/ 13031 h 150667"/>
                <a:gd name="connsiteX15" fmla="*/ 163002 w 184787"/>
                <a:gd name="connsiteY15" fmla="*/ 30176 h 150667"/>
                <a:gd name="connsiteX16" fmla="*/ 137856 w 184787"/>
                <a:gd name="connsiteY16" fmla="*/ 64656 h 150667"/>
                <a:gd name="connsiteX17" fmla="*/ 139285 w 184787"/>
                <a:gd name="connsiteY17" fmla="*/ 86373 h 150667"/>
                <a:gd name="connsiteX18" fmla="*/ 155001 w 184787"/>
                <a:gd name="connsiteY18" fmla="*/ 115234 h 150667"/>
                <a:gd name="connsiteX19" fmla="*/ 170812 w 184787"/>
                <a:gd name="connsiteY19" fmla="*/ 136665 h 150667"/>
                <a:gd name="connsiteX20" fmla="*/ 179194 w 184787"/>
                <a:gd name="connsiteY20" fmla="*/ 148477 h 150667"/>
                <a:gd name="connsiteX21" fmla="*/ 168050 w 184787"/>
                <a:gd name="connsiteY21" fmla="*/ 143333 h 150667"/>
                <a:gd name="connsiteX22" fmla="*/ 117472 w 184787"/>
                <a:gd name="connsiteY22" fmla="*/ 120759 h 150667"/>
                <a:gd name="connsiteX23" fmla="*/ 103947 w 184787"/>
                <a:gd name="connsiteY23" fmla="*/ 115520 h 150667"/>
                <a:gd name="connsiteX24" fmla="*/ 102709 w 184787"/>
                <a:gd name="connsiteY24" fmla="*/ 115044 h 150667"/>
                <a:gd name="connsiteX25" fmla="*/ 2315 w 184787"/>
                <a:gd name="connsiteY25" fmla="*/ 57513 h 150667"/>
                <a:gd name="connsiteX26" fmla="*/ 25747 w 184787"/>
                <a:gd name="connsiteY26" fmla="*/ 26747 h 150667"/>
                <a:gd name="connsiteX27" fmla="*/ 165669 w 184787"/>
                <a:gd name="connsiteY27" fmla="*/ 2077 h 150667"/>
                <a:gd name="connsiteX28" fmla="*/ 182147 w 184787"/>
                <a:gd name="connsiteY28" fmla="*/ 5887 h 15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787" h="150667">
                  <a:moveTo>
                    <a:pt x="25080" y="24651"/>
                  </a:moveTo>
                  <a:cubicBezTo>
                    <a:pt x="9745" y="28461"/>
                    <a:pt x="-1304" y="39606"/>
                    <a:pt x="124" y="58180"/>
                  </a:cubicBezTo>
                  <a:cubicBezTo>
                    <a:pt x="6982" y="80373"/>
                    <a:pt x="52988" y="98089"/>
                    <a:pt x="101756" y="117044"/>
                  </a:cubicBezTo>
                  <a:cubicBezTo>
                    <a:pt x="106614" y="118949"/>
                    <a:pt x="111567" y="120854"/>
                    <a:pt x="116520" y="122759"/>
                  </a:cubicBezTo>
                  <a:cubicBezTo>
                    <a:pt x="140237" y="132093"/>
                    <a:pt x="157001" y="140380"/>
                    <a:pt x="166907" y="145238"/>
                  </a:cubicBezTo>
                  <a:cubicBezTo>
                    <a:pt x="174527" y="148953"/>
                    <a:pt x="177956" y="150667"/>
                    <a:pt x="179671" y="150667"/>
                  </a:cubicBezTo>
                  <a:cubicBezTo>
                    <a:pt x="180433" y="150667"/>
                    <a:pt x="180814" y="150381"/>
                    <a:pt x="181099" y="150096"/>
                  </a:cubicBezTo>
                  <a:cubicBezTo>
                    <a:pt x="182338" y="148572"/>
                    <a:pt x="180433" y="146000"/>
                    <a:pt x="172432" y="135237"/>
                  </a:cubicBezTo>
                  <a:cubicBezTo>
                    <a:pt x="168526" y="129998"/>
                    <a:pt x="163193" y="122854"/>
                    <a:pt x="156715" y="113806"/>
                  </a:cubicBezTo>
                  <a:cubicBezTo>
                    <a:pt x="125473" y="70086"/>
                    <a:pt x="140999" y="54751"/>
                    <a:pt x="164526" y="31510"/>
                  </a:cubicBezTo>
                  <a:cubicBezTo>
                    <a:pt x="169955" y="26176"/>
                    <a:pt x="175480" y="20651"/>
                    <a:pt x="181195" y="14269"/>
                  </a:cubicBezTo>
                  <a:cubicBezTo>
                    <a:pt x="184624" y="10364"/>
                    <a:pt x="185576" y="7126"/>
                    <a:pt x="184147" y="4554"/>
                  </a:cubicBezTo>
                  <a:cubicBezTo>
                    <a:pt x="175099" y="-9924"/>
                    <a:pt x="69943" y="13793"/>
                    <a:pt x="25080" y="24651"/>
                  </a:cubicBezTo>
                  <a:close/>
                  <a:moveTo>
                    <a:pt x="182147" y="5887"/>
                  </a:moveTo>
                  <a:cubicBezTo>
                    <a:pt x="183385" y="7888"/>
                    <a:pt x="181385" y="10840"/>
                    <a:pt x="179480" y="13031"/>
                  </a:cubicBezTo>
                  <a:cubicBezTo>
                    <a:pt x="173860" y="19413"/>
                    <a:pt x="168336" y="24842"/>
                    <a:pt x="163002" y="30176"/>
                  </a:cubicBezTo>
                  <a:cubicBezTo>
                    <a:pt x="151191" y="41892"/>
                    <a:pt x="140904" y="51988"/>
                    <a:pt x="137856" y="64656"/>
                  </a:cubicBezTo>
                  <a:cubicBezTo>
                    <a:pt x="136237" y="71419"/>
                    <a:pt x="136713" y="78468"/>
                    <a:pt x="139285" y="86373"/>
                  </a:cubicBezTo>
                  <a:cubicBezTo>
                    <a:pt x="142047" y="94851"/>
                    <a:pt x="147095" y="104281"/>
                    <a:pt x="155001" y="115234"/>
                  </a:cubicBezTo>
                  <a:cubicBezTo>
                    <a:pt x="161478" y="124378"/>
                    <a:pt x="166907" y="131427"/>
                    <a:pt x="170812" y="136665"/>
                  </a:cubicBezTo>
                  <a:cubicBezTo>
                    <a:pt x="174908" y="142190"/>
                    <a:pt x="178337" y="146667"/>
                    <a:pt x="179194" y="148477"/>
                  </a:cubicBezTo>
                  <a:cubicBezTo>
                    <a:pt x="177480" y="148000"/>
                    <a:pt x="173098" y="145810"/>
                    <a:pt x="168050" y="143333"/>
                  </a:cubicBezTo>
                  <a:cubicBezTo>
                    <a:pt x="158049" y="138380"/>
                    <a:pt x="141285" y="130093"/>
                    <a:pt x="117472" y="120759"/>
                  </a:cubicBezTo>
                  <a:cubicBezTo>
                    <a:pt x="112996" y="118949"/>
                    <a:pt x="108424" y="117235"/>
                    <a:pt x="103947" y="115520"/>
                  </a:cubicBezTo>
                  <a:lnTo>
                    <a:pt x="102709" y="115044"/>
                  </a:lnTo>
                  <a:cubicBezTo>
                    <a:pt x="54417" y="96280"/>
                    <a:pt x="8887" y="78754"/>
                    <a:pt x="2315" y="57513"/>
                  </a:cubicBezTo>
                  <a:cubicBezTo>
                    <a:pt x="-6733" y="39606"/>
                    <a:pt x="15460" y="33986"/>
                    <a:pt x="25747" y="26747"/>
                  </a:cubicBezTo>
                  <a:cubicBezTo>
                    <a:pt x="56227" y="19318"/>
                    <a:pt x="130998" y="2077"/>
                    <a:pt x="165669" y="2077"/>
                  </a:cubicBezTo>
                  <a:cubicBezTo>
                    <a:pt x="177385" y="2077"/>
                    <a:pt x="181099" y="4173"/>
                    <a:pt x="182147" y="58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31DD80A-5BD4-4F3A-9BCF-1C1377EF8B34}"/>
                </a:ext>
              </a:extLst>
            </p:cNvPr>
            <p:cNvSpPr/>
            <p:nvPr/>
          </p:nvSpPr>
          <p:spPr>
            <a:xfrm>
              <a:off x="11776028" y="2546007"/>
              <a:ext cx="98618" cy="505967"/>
            </a:xfrm>
            <a:custGeom>
              <a:avLst/>
              <a:gdLst>
                <a:gd name="connsiteX0" fmla="*/ 11165 w 98618"/>
                <a:gd name="connsiteY0" fmla="*/ 311848 h 505967"/>
                <a:gd name="connsiteX1" fmla="*/ 42503 w 98618"/>
                <a:gd name="connsiteY1" fmla="*/ 505778 h 505967"/>
                <a:gd name="connsiteX2" fmla="*/ 44503 w 98618"/>
                <a:gd name="connsiteY2" fmla="*/ 505968 h 505967"/>
                <a:gd name="connsiteX3" fmla="*/ 78412 w 98618"/>
                <a:gd name="connsiteY3" fmla="*/ 465773 h 505967"/>
                <a:gd name="connsiteX4" fmla="*/ 69935 w 98618"/>
                <a:gd name="connsiteY4" fmla="*/ 180023 h 505967"/>
                <a:gd name="connsiteX5" fmla="*/ 7260 w 98618"/>
                <a:gd name="connsiteY5" fmla="*/ 3239 h 505967"/>
                <a:gd name="connsiteX6" fmla="*/ 5831 w 98618"/>
                <a:gd name="connsiteY6" fmla="*/ 0 h 505967"/>
                <a:gd name="connsiteX7" fmla="*/ 5355 w 98618"/>
                <a:gd name="connsiteY7" fmla="*/ 3524 h 505967"/>
                <a:gd name="connsiteX8" fmla="*/ 5355 w 98618"/>
                <a:gd name="connsiteY8" fmla="*/ 210407 h 505967"/>
                <a:gd name="connsiteX9" fmla="*/ 11165 w 98618"/>
                <a:gd name="connsiteY9" fmla="*/ 311848 h 505967"/>
                <a:gd name="connsiteX10" fmla="*/ 6879 w 98618"/>
                <a:gd name="connsiteY10" fmla="*/ 7429 h 505967"/>
                <a:gd name="connsiteX11" fmla="*/ 67935 w 98618"/>
                <a:gd name="connsiteY11" fmla="*/ 180499 h 505967"/>
                <a:gd name="connsiteX12" fmla="*/ 76602 w 98618"/>
                <a:gd name="connsiteY12" fmla="*/ 464820 h 505967"/>
                <a:gd name="connsiteX13" fmla="*/ 42884 w 98618"/>
                <a:gd name="connsiteY13" fmla="*/ 503682 h 505967"/>
                <a:gd name="connsiteX14" fmla="*/ 13166 w 98618"/>
                <a:gd name="connsiteY14" fmla="*/ 311658 h 505967"/>
                <a:gd name="connsiteX15" fmla="*/ 7260 w 98618"/>
                <a:gd name="connsiteY15" fmla="*/ 210121 h 505967"/>
                <a:gd name="connsiteX16" fmla="*/ 6879 w 98618"/>
                <a:gd name="connsiteY16" fmla="*/ 7429 h 5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618" h="505967">
                  <a:moveTo>
                    <a:pt x="11165" y="311848"/>
                  </a:moveTo>
                  <a:cubicBezTo>
                    <a:pt x="14880" y="404622"/>
                    <a:pt x="18690" y="500634"/>
                    <a:pt x="42503" y="505778"/>
                  </a:cubicBezTo>
                  <a:cubicBezTo>
                    <a:pt x="43169" y="505873"/>
                    <a:pt x="43836" y="505968"/>
                    <a:pt x="44503" y="505968"/>
                  </a:cubicBezTo>
                  <a:cubicBezTo>
                    <a:pt x="53838" y="505968"/>
                    <a:pt x="64982" y="492823"/>
                    <a:pt x="78412" y="465773"/>
                  </a:cubicBezTo>
                  <a:cubicBezTo>
                    <a:pt x="115750" y="390811"/>
                    <a:pt x="94414" y="268986"/>
                    <a:pt x="69935" y="180023"/>
                  </a:cubicBezTo>
                  <a:cubicBezTo>
                    <a:pt x="43455" y="83725"/>
                    <a:pt x="7641" y="4096"/>
                    <a:pt x="7260" y="3239"/>
                  </a:cubicBezTo>
                  <a:lnTo>
                    <a:pt x="5831" y="0"/>
                  </a:lnTo>
                  <a:lnTo>
                    <a:pt x="5355" y="3524"/>
                  </a:lnTo>
                  <a:cubicBezTo>
                    <a:pt x="5260" y="4477"/>
                    <a:pt x="-6646" y="101632"/>
                    <a:pt x="5355" y="210407"/>
                  </a:cubicBezTo>
                  <a:cubicBezTo>
                    <a:pt x="8213" y="236696"/>
                    <a:pt x="9642" y="273177"/>
                    <a:pt x="11165" y="311848"/>
                  </a:cubicBezTo>
                  <a:close/>
                  <a:moveTo>
                    <a:pt x="6879" y="7429"/>
                  </a:moveTo>
                  <a:cubicBezTo>
                    <a:pt x="13928" y="23622"/>
                    <a:pt x="44598" y="95536"/>
                    <a:pt x="67935" y="180499"/>
                  </a:cubicBezTo>
                  <a:cubicBezTo>
                    <a:pt x="92318" y="269177"/>
                    <a:pt x="113655" y="390430"/>
                    <a:pt x="76602" y="464820"/>
                  </a:cubicBezTo>
                  <a:cubicBezTo>
                    <a:pt x="62886" y="492442"/>
                    <a:pt x="51456" y="505587"/>
                    <a:pt x="42884" y="503682"/>
                  </a:cubicBezTo>
                  <a:cubicBezTo>
                    <a:pt x="20690" y="498919"/>
                    <a:pt x="16690" y="399478"/>
                    <a:pt x="13166" y="311658"/>
                  </a:cubicBezTo>
                  <a:cubicBezTo>
                    <a:pt x="11642" y="272986"/>
                    <a:pt x="10213" y="236506"/>
                    <a:pt x="7260" y="210121"/>
                  </a:cubicBezTo>
                  <a:cubicBezTo>
                    <a:pt x="-3312" y="113538"/>
                    <a:pt x="4879" y="26098"/>
                    <a:pt x="6879" y="742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E14F49F-1EB5-4859-BA84-FC9F3A7C9666}"/>
                </a:ext>
              </a:extLst>
            </p:cNvPr>
            <p:cNvSpPr/>
            <p:nvPr/>
          </p:nvSpPr>
          <p:spPr>
            <a:xfrm>
              <a:off x="11763662" y="1977389"/>
              <a:ext cx="174863" cy="522326"/>
            </a:xfrm>
            <a:custGeom>
              <a:avLst/>
              <a:gdLst>
                <a:gd name="connsiteX0" fmla="*/ 68395 w 174863"/>
                <a:gd name="connsiteY0" fmla="*/ 522327 h 522326"/>
                <a:gd name="connsiteX1" fmla="*/ 67633 w 174863"/>
                <a:gd name="connsiteY1" fmla="*/ 521850 h 522326"/>
                <a:gd name="connsiteX2" fmla="*/ 386 w 174863"/>
                <a:gd name="connsiteY2" fmla="*/ 249816 h 522326"/>
                <a:gd name="connsiteX3" fmla="*/ 60965 w 174863"/>
                <a:gd name="connsiteY3" fmla="*/ 357 h 522326"/>
                <a:gd name="connsiteX4" fmla="*/ 62108 w 174863"/>
                <a:gd name="connsiteY4" fmla="*/ 166 h 522326"/>
                <a:gd name="connsiteX5" fmla="*/ 62299 w 174863"/>
                <a:gd name="connsiteY5" fmla="*/ 1309 h 522326"/>
                <a:gd name="connsiteX6" fmla="*/ 2101 w 174863"/>
                <a:gd name="connsiteY6" fmla="*/ 249626 h 522326"/>
                <a:gd name="connsiteX7" fmla="*/ 66204 w 174863"/>
                <a:gd name="connsiteY7" fmla="*/ 515183 h 522326"/>
                <a:gd name="connsiteX8" fmla="*/ 44487 w 174863"/>
                <a:gd name="connsiteY8" fmla="*/ 302775 h 522326"/>
                <a:gd name="connsiteX9" fmla="*/ 71347 w 174863"/>
                <a:gd name="connsiteY9" fmla="*/ 130563 h 522326"/>
                <a:gd name="connsiteX10" fmla="*/ 173646 w 174863"/>
                <a:gd name="connsiteY10" fmla="*/ 6453 h 522326"/>
                <a:gd name="connsiteX11" fmla="*/ 174789 w 174863"/>
                <a:gd name="connsiteY11" fmla="*/ 6834 h 522326"/>
                <a:gd name="connsiteX12" fmla="*/ 174408 w 174863"/>
                <a:gd name="connsiteY12" fmla="*/ 7977 h 522326"/>
                <a:gd name="connsiteX13" fmla="*/ 46201 w 174863"/>
                <a:gd name="connsiteY13" fmla="*/ 302775 h 522326"/>
                <a:gd name="connsiteX14" fmla="*/ 69252 w 174863"/>
                <a:gd name="connsiteY14" fmla="*/ 521184 h 522326"/>
                <a:gd name="connsiteX15" fmla="*/ 68776 w 174863"/>
                <a:gd name="connsiteY15" fmla="*/ 522136 h 522326"/>
                <a:gd name="connsiteX16" fmla="*/ 68395 w 174863"/>
                <a:gd name="connsiteY16" fmla="*/ 522327 h 52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4863" h="522326">
                  <a:moveTo>
                    <a:pt x="68395" y="522327"/>
                  </a:moveTo>
                  <a:cubicBezTo>
                    <a:pt x="68109" y="522327"/>
                    <a:pt x="67823" y="522136"/>
                    <a:pt x="67633" y="521850"/>
                  </a:cubicBezTo>
                  <a:cubicBezTo>
                    <a:pt x="67061" y="520707"/>
                    <a:pt x="6482" y="408979"/>
                    <a:pt x="386" y="249816"/>
                  </a:cubicBezTo>
                  <a:cubicBezTo>
                    <a:pt x="-5615" y="90654"/>
                    <a:pt x="60298" y="1309"/>
                    <a:pt x="60965" y="357"/>
                  </a:cubicBezTo>
                  <a:cubicBezTo>
                    <a:pt x="61251" y="-24"/>
                    <a:pt x="61822" y="-120"/>
                    <a:pt x="62108" y="166"/>
                  </a:cubicBezTo>
                  <a:cubicBezTo>
                    <a:pt x="62489" y="452"/>
                    <a:pt x="62584" y="928"/>
                    <a:pt x="62299" y="1309"/>
                  </a:cubicBezTo>
                  <a:cubicBezTo>
                    <a:pt x="61632" y="2166"/>
                    <a:pt x="-3900" y="91130"/>
                    <a:pt x="2101" y="249626"/>
                  </a:cubicBezTo>
                  <a:cubicBezTo>
                    <a:pt x="7339" y="388024"/>
                    <a:pt x="53917" y="490418"/>
                    <a:pt x="66204" y="515183"/>
                  </a:cubicBezTo>
                  <a:cubicBezTo>
                    <a:pt x="61060" y="490989"/>
                    <a:pt x="43534" y="400978"/>
                    <a:pt x="44487" y="302775"/>
                  </a:cubicBezTo>
                  <a:cubicBezTo>
                    <a:pt x="45154" y="235529"/>
                    <a:pt x="54202" y="177522"/>
                    <a:pt x="71347" y="130563"/>
                  </a:cubicBezTo>
                  <a:cubicBezTo>
                    <a:pt x="92874" y="71699"/>
                    <a:pt x="127259" y="29979"/>
                    <a:pt x="173646" y="6453"/>
                  </a:cubicBezTo>
                  <a:cubicBezTo>
                    <a:pt x="174027" y="6262"/>
                    <a:pt x="174598" y="6357"/>
                    <a:pt x="174789" y="6834"/>
                  </a:cubicBezTo>
                  <a:cubicBezTo>
                    <a:pt x="174979" y="7215"/>
                    <a:pt x="174789" y="7786"/>
                    <a:pt x="174408" y="7977"/>
                  </a:cubicBezTo>
                  <a:cubicBezTo>
                    <a:pt x="70300" y="60840"/>
                    <a:pt x="47249" y="197429"/>
                    <a:pt x="46201" y="302775"/>
                  </a:cubicBezTo>
                  <a:cubicBezTo>
                    <a:pt x="45154" y="417075"/>
                    <a:pt x="68966" y="520136"/>
                    <a:pt x="69252" y="521184"/>
                  </a:cubicBezTo>
                  <a:cubicBezTo>
                    <a:pt x="69347" y="521565"/>
                    <a:pt x="69157" y="522041"/>
                    <a:pt x="68776" y="522136"/>
                  </a:cubicBezTo>
                  <a:cubicBezTo>
                    <a:pt x="68585" y="522327"/>
                    <a:pt x="68490" y="522327"/>
                    <a:pt x="68395" y="52232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9D027BB-734E-40E2-B38B-35F1C4D7BB8E}"/>
                </a:ext>
              </a:extLst>
            </p:cNvPr>
            <p:cNvSpPr/>
            <p:nvPr/>
          </p:nvSpPr>
          <p:spPr>
            <a:xfrm>
              <a:off x="11874505" y="2003534"/>
              <a:ext cx="276808" cy="422552"/>
            </a:xfrm>
            <a:custGeom>
              <a:avLst/>
              <a:gdLst>
                <a:gd name="connsiteX0" fmla="*/ 4605 w 276808"/>
                <a:gd name="connsiteY0" fmla="*/ 422553 h 422552"/>
                <a:gd name="connsiteX1" fmla="*/ 3748 w 276808"/>
                <a:gd name="connsiteY1" fmla="*/ 421791 h 422552"/>
                <a:gd name="connsiteX2" fmla="*/ 27084 w 276808"/>
                <a:gd name="connsiteY2" fmla="*/ 153376 h 422552"/>
                <a:gd name="connsiteX3" fmla="*/ 195676 w 276808"/>
                <a:gd name="connsiteY3" fmla="*/ 24 h 422552"/>
                <a:gd name="connsiteX4" fmla="*/ 196724 w 276808"/>
                <a:gd name="connsiteY4" fmla="*/ 595 h 422552"/>
                <a:gd name="connsiteX5" fmla="*/ 196153 w 276808"/>
                <a:gd name="connsiteY5" fmla="*/ 1643 h 422552"/>
                <a:gd name="connsiteX6" fmla="*/ 28608 w 276808"/>
                <a:gd name="connsiteY6" fmla="*/ 154043 h 422552"/>
                <a:gd name="connsiteX7" fmla="*/ 4605 w 276808"/>
                <a:gd name="connsiteY7" fmla="*/ 413695 h 422552"/>
                <a:gd name="connsiteX8" fmla="*/ 46420 w 276808"/>
                <a:gd name="connsiteY8" fmla="*/ 265009 h 422552"/>
                <a:gd name="connsiteX9" fmla="*/ 275591 w 276808"/>
                <a:gd name="connsiteY9" fmla="*/ 26313 h 422552"/>
                <a:gd name="connsiteX10" fmla="*/ 276734 w 276808"/>
                <a:gd name="connsiteY10" fmla="*/ 26789 h 422552"/>
                <a:gd name="connsiteX11" fmla="*/ 276353 w 276808"/>
                <a:gd name="connsiteY11" fmla="*/ 27932 h 422552"/>
                <a:gd name="connsiteX12" fmla="*/ 48134 w 276808"/>
                <a:gd name="connsiteY12" fmla="*/ 265771 h 422552"/>
                <a:gd name="connsiteX13" fmla="*/ 5557 w 276808"/>
                <a:gd name="connsiteY13" fmla="*/ 421981 h 422552"/>
                <a:gd name="connsiteX14" fmla="*/ 4605 w 276808"/>
                <a:gd name="connsiteY14" fmla="*/ 422553 h 422552"/>
                <a:gd name="connsiteX15" fmla="*/ 4605 w 276808"/>
                <a:gd name="connsiteY15" fmla="*/ 422553 h 42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808" h="422552">
                  <a:moveTo>
                    <a:pt x="4605" y="422553"/>
                  </a:moveTo>
                  <a:cubicBezTo>
                    <a:pt x="4224" y="422553"/>
                    <a:pt x="3843" y="422267"/>
                    <a:pt x="3748" y="421791"/>
                  </a:cubicBezTo>
                  <a:cubicBezTo>
                    <a:pt x="3557" y="420267"/>
                    <a:pt x="-13588" y="266629"/>
                    <a:pt x="27084" y="153376"/>
                  </a:cubicBezTo>
                  <a:cubicBezTo>
                    <a:pt x="67756" y="39934"/>
                    <a:pt x="194438" y="405"/>
                    <a:pt x="195676" y="24"/>
                  </a:cubicBezTo>
                  <a:cubicBezTo>
                    <a:pt x="196153" y="-71"/>
                    <a:pt x="196629" y="119"/>
                    <a:pt x="196724" y="595"/>
                  </a:cubicBezTo>
                  <a:cubicBezTo>
                    <a:pt x="196819" y="1072"/>
                    <a:pt x="196629" y="1548"/>
                    <a:pt x="196153" y="1643"/>
                  </a:cubicBezTo>
                  <a:cubicBezTo>
                    <a:pt x="194914" y="2024"/>
                    <a:pt x="69089" y="41362"/>
                    <a:pt x="28608" y="154043"/>
                  </a:cubicBezTo>
                  <a:cubicBezTo>
                    <a:pt x="-6635" y="252151"/>
                    <a:pt x="1747" y="380738"/>
                    <a:pt x="4605" y="413695"/>
                  </a:cubicBezTo>
                  <a:cubicBezTo>
                    <a:pt x="7272" y="392740"/>
                    <a:pt x="16988" y="332923"/>
                    <a:pt x="46420" y="265009"/>
                  </a:cubicBezTo>
                  <a:cubicBezTo>
                    <a:pt x="80043" y="187285"/>
                    <a:pt x="147194" y="82796"/>
                    <a:pt x="275591" y="26313"/>
                  </a:cubicBezTo>
                  <a:cubicBezTo>
                    <a:pt x="275972" y="26122"/>
                    <a:pt x="276544" y="26313"/>
                    <a:pt x="276734" y="26789"/>
                  </a:cubicBezTo>
                  <a:cubicBezTo>
                    <a:pt x="276925" y="27170"/>
                    <a:pt x="276734" y="27742"/>
                    <a:pt x="276353" y="27932"/>
                  </a:cubicBezTo>
                  <a:cubicBezTo>
                    <a:pt x="148432" y="84225"/>
                    <a:pt x="81662" y="188333"/>
                    <a:pt x="48134" y="265771"/>
                  </a:cubicBezTo>
                  <a:cubicBezTo>
                    <a:pt x="11749" y="349687"/>
                    <a:pt x="5557" y="421219"/>
                    <a:pt x="5557" y="421981"/>
                  </a:cubicBezTo>
                  <a:cubicBezTo>
                    <a:pt x="5367" y="422172"/>
                    <a:pt x="4986" y="422553"/>
                    <a:pt x="4605" y="422553"/>
                  </a:cubicBezTo>
                  <a:cubicBezTo>
                    <a:pt x="4605" y="422553"/>
                    <a:pt x="4605" y="422553"/>
                    <a:pt x="4605" y="42255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4ACB13B-9164-49CC-A90F-A59B4E98EA44}"/>
                </a:ext>
              </a:extLst>
            </p:cNvPr>
            <p:cNvSpPr/>
            <p:nvPr/>
          </p:nvSpPr>
          <p:spPr>
            <a:xfrm>
              <a:off x="12051846" y="2134288"/>
              <a:ext cx="624579" cy="148638"/>
            </a:xfrm>
            <a:custGeom>
              <a:avLst/>
              <a:gdLst>
                <a:gd name="connsiteX0" fmla="*/ 810 w 624579"/>
                <a:gd name="connsiteY0" fmla="*/ 148639 h 148638"/>
                <a:gd name="connsiteX1" fmla="*/ 143 w 624579"/>
                <a:gd name="connsiteY1" fmla="*/ 148258 h 148638"/>
                <a:gd name="connsiteX2" fmla="*/ 143 w 624579"/>
                <a:gd name="connsiteY2" fmla="*/ 147210 h 148638"/>
                <a:gd name="connsiteX3" fmla="*/ 127683 w 624579"/>
                <a:gd name="connsiteY3" fmla="*/ 48531 h 148638"/>
                <a:gd name="connsiteX4" fmla="*/ 269700 w 624579"/>
                <a:gd name="connsiteY4" fmla="*/ 2430 h 148638"/>
                <a:gd name="connsiteX5" fmla="*/ 448294 w 624579"/>
                <a:gd name="connsiteY5" fmla="*/ 27290 h 148638"/>
                <a:gd name="connsiteX6" fmla="*/ 448770 w 624579"/>
                <a:gd name="connsiteY6" fmla="*/ 28338 h 148638"/>
                <a:gd name="connsiteX7" fmla="*/ 447722 w 624579"/>
                <a:gd name="connsiteY7" fmla="*/ 28814 h 148638"/>
                <a:gd name="connsiteX8" fmla="*/ 128540 w 624579"/>
                <a:gd name="connsiteY8" fmla="*/ 49960 h 148638"/>
                <a:gd name="connsiteX9" fmla="*/ 3762 w 624579"/>
                <a:gd name="connsiteY9" fmla="*/ 145686 h 148638"/>
                <a:gd name="connsiteX10" fmla="*/ 151781 w 624579"/>
                <a:gd name="connsiteY10" fmla="*/ 103395 h 148638"/>
                <a:gd name="connsiteX11" fmla="*/ 405908 w 624579"/>
                <a:gd name="connsiteY11" fmla="*/ 117492 h 148638"/>
                <a:gd name="connsiteX12" fmla="*/ 498777 w 624579"/>
                <a:gd name="connsiteY12" fmla="*/ 132351 h 148638"/>
                <a:gd name="connsiteX13" fmla="*/ 623364 w 624579"/>
                <a:gd name="connsiteY13" fmla="*/ 111110 h 148638"/>
                <a:gd name="connsiteX14" fmla="*/ 624507 w 624579"/>
                <a:gd name="connsiteY14" fmla="*/ 111586 h 148638"/>
                <a:gd name="connsiteX15" fmla="*/ 624030 w 624579"/>
                <a:gd name="connsiteY15" fmla="*/ 112729 h 148638"/>
                <a:gd name="connsiteX16" fmla="*/ 504396 w 624579"/>
                <a:gd name="connsiteY16" fmla="*/ 134161 h 148638"/>
                <a:gd name="connsiteX17" fmla="*/ 498777 w 624579"/>
                <a:gd name="connsiteY17" fmla="*/ 134161 h 148638"/>
                <a:gd name="connsiteX18" fmla="*/ 405527 w 624579"/>
                <a:gd name="connsiteY18" fmla="*/ 119302 h 148638"/>
                <a:gd name="connsiteX19" fmla="*/ 152162 w 624579"/>
                <a:gd name="connsiteY19" fmla="*/ 105205 h 148638"/>
                <a:gd name="connsiteX20" fmla="*/ 1191 w 624579"/>
                <a:gd name="connsiteY20" fmla="*/ 148639 h 148638"/>
                <a:gd name="connsiteX21" fmla="*/ 810 w 624579"/>
                <a:gd name="connsiteY21" fmla="*/ 148639 h 1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4579" h="148638">
                  <a:moveTo>
                    <a:pt x="810" y="148639"/>
                  </a:moveTo>
                  <a:cubicBezTo>
                    <a:pt x="524" y="148639"/>
                    <a:pt x="333" y="148543"/>
                    <a:pt x="143" y="148258"/>
                  </a:cubicBezTo>
                  <a:cubicBezTo>
                    <a:pt x="-48" y="147972"/>
                    <a:pt x="-48" y="147496"/>
                    <a:pt x="143" y="147210"/>
                  </a:cubicBezTo>
                  <a:cubicBezTo>
                    <a:pt x="619" y="146638"/>
                    <a:pt x="48720" y="90917"/>
                    <a:pt x="127683" y="48531"/>
                  </a:cubicBezTo>
                  <a:cubicBezTo>
                    <a:pt x="174069" y="23671"/>
                    <a:pt x="221790" y="8145"/>
                    <a:pt x="269700" y="2430"/>
                  </a:cubicBezTo>
                  <a:cubicBezTo>
                    <a:pt x="329517" y="-4619"/>
                    <a:pt x="389620" y="3668"/>
                    <a:pt x="448294" y="27290"/>
                  </a:cubicBezTo>
                  <a:cubicBezTo>
                    <a:pt x="448675" y="27481"/>
                    <a:pt x="448961" y="27957"/>
                    <a:pt x="448770" y="28338"/>
                  </a:cubicBezTo>
                  <a:cubicBezTo>
                    <a:pt x="448580" y="28814"/>
                    <a:pt x="448104" y="29005"/>
                    <a:pt x="447722" y="28814"/>
                  </a:cubicBezTo>
                  <a:cubicBezTo>
                    <a:pt x="315420" y="-24335"/>
                    <a:pt x="201120" y="11002"/>
                    <a:pt x="128540" y="49960"/>
                  </a:cubicBezTo>
                  <a:cubicBezTo>
                    <a:pt x="59484" y="87012"/>
                    <a:pt x="14145" y="134351"/>
                    <a:pt x="3762" y="145686"/>
                  </a:cubicBezTo>
                  <a:cubicBezTo>
                    <a:pt x="13954" y="141971"/>
                    <a:pt x="51102" y="129493"/>
                    <a:pt x="151781" y="103395"/>
                  </a:cubicBezTo>
                  <a:cubicBezTo>
                    <a:pt x="235220" y="81773"/>
                    <a:pt x="329803" y="101585"/>
                    <a:pt x="405908" y="117492"/>
                  </a:cubicBezTo>
                  <a:cubicBezTo>
                    <a:pt x="443055" y="125207"/>
                    <a:pt x="475059" y="131970"/>
                    <a:pt x="498777" y="132351"/>
                  </a:cubicBezTo>
                  <a:cubicBezTo>
                    <a:pt x="570309" y="133589"/>
                    <a:pt x="622792" y="111301"/>
                    <a:pt x="623364" y="111110"/>
                  </a:cubicBezTo>
                  <a:cubicBezTo>
                    <a:pt x="623840" y="110920"/>
                    <a:pt x="624316" y="111110"/>
                    <a:pt x="624507" y="111586"/>
                  </a:cubicBezTo>
                  <a:cubicBezTo>
                    <a:pt x="624697" y="111967"/>
                    <a:pt x="624507" y="112539"/>
                    <a:pt x="624030" y="112729"/>
                  </a:cubicBezTo>
                  <a:cubicBezTo>
                    <a:pt x="623554" y="112920"/>
                    <a:pt x="573357" y="134161"/>
                    <a:pt x="504396" y="134161"/>
                  </a:cubicBezTo>
                  <a:cubicBezTo>
                    <a:pt x="502587" y="134161"/>
                    <a:pt x="500682" y="134161"/>
                    <a:pt x="498777" y="134161"/>
                  </a:cubicBezTo>
                  <a:cubicBezTo>
                    <a:pt x="474869" y="133780"/>
                    <a:pt x="442770" y="127017"/>
                    <a:pt x="405527" y="119302"/>
                  </a:cubicBezTo>
                  <a:cubicBezTo>
                    <a:pt x="329708" y="103490"/>
                    <a:pt x="235220" y="83678"/>
                    <a:pt x="152162" y="105205"/>
                  </a:cubicBezTo>
                  <a:cubicBezTo>
                    <a:pt x="29670" y="136923"/>
                    <a:pt x="1476" y="148543"/>
                    <a:pt x="1191" y="148639"/>
                  </a:cubicBezTo>
                  <a:cubicBezTo>
                    <a:pt x="1000" y="148639"/>
                    <a:pt x="905" y="148639"/>
                    <a:pt x="810" y="14863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4C23917-8ADC-4800-B67C-79E576D79959}"/>
                </a:ext>
              </a:extLst>
            </p:cNvPr>
            <p:cNvSpPr/>
            <p:nvPr/>
          </p:nvSpPr>
          <p:spPr>
            <a:xfrm>
              <a:off x="11585096" y="5610581"/>
              <a:ext cx="113420" cy="370236"/>
            </a:xfrm>
            <a:custGeom>
              <a:avLst/>
              <a:gdLst>
                <a:gd name="connsiteX0" fmla="*/ 103133 w 113420"/>
                <a:gd name="connsiteY0" fmla="*/ 370237 h 370236"/>
                <a:gd name="connsiteX1" fmla="*/ 75702 w 113420"/>
                <a:gd name="connsiteY1" fmla="*/ 332422 h 370236"/>
                <a:gd name="connsiteX2" fmla="*/ 42554 w 113420"/>
                <a:gd name="connsiteY2" fmla="*/ 274034 h 370236"/>
                <a:gd name="connsiteX3" fmla="*/ 41411 w 113420"/>
                <a:gd name="connsiteY3" fmla="*/ 273844 h 370236"/>
                <a:gd name="connsiteX4" fmla="*/ 41602 w 113420"/>
                <a:gd name="connsiteY4" fmla="*/ 272605 h 370236"/>
                <a:gd name="connsiteX5" fmla="*/ 43316 w 113420"/>
                <a:gd name="connsiteY5" fmla="*/ 272320 h 370236"/>
                <a:gd name="connsiteX6" fmla="*/ 77225 w 113420"/>
                <a:gd name="connsiteY6" fmla="*/ 331660 h 370236"/>
                <a:gd name="connsiteX7" fmla="*/ 103133 w 113420"/>
                <a:gd name="connsiteY7" fmla="*/ 368427 h 370236"/>
                <a:gd name="connsiteX8" fmla="*/ 103610 w 113420"/>
                <a:gd name="connsiteY8" fmla="*/ 368427 h 370236"/>
                <a:gd name="connsiteX9" fmla="*/ 111801 w 113420"/>
                <a:gd name="connsiteY9" fmla="*/ 357568 h 370236"/>
                <a:gd name="connsiteX10" fmla="*/ 60557 w 113420"/>
                <a:gd name="connsiteY10" fmla="*/ 77533 h 370236"/>
                <a:gd name="connsiteX11" fmla="*/ 24076 w 113420"/>
                <a:gd name="connsiteY11" fmla="*/ 1619 h 370236"/>
                <a:gd name="connsiteX12" fmla="*/ 23790 w 113420"/>
                <a:gd name="connsiteY12" fmla="*/ 1619 h 370236"/>
                <a:gd name="connsiteX13" fmla="*/ 19694 w 113420"/>
                <a:gd name="connsiteY13" fmla="*/ 21526 h 370236"/>
                <a:gd name="connsiteX14" fmla="*/ 1597 w 113420"/>
                <a:gd name="connsiteY14" fmla="*/ 138970 h 370236"/>
                <a:gd name="connsiteX15" fmla="*/ 549 w 113420"/>
                <a:gd name="connsiteY15" fmla="*/ 139446 h 370236"/>
                <a:gd name="connsiteX16" fmla="*/ 73 w 113420"/>
                <a:gd name="connsiteY16" fmla="*/ 138398 h 370236"/>
                <a:gd name="connsiteX17" fmla="*/ 18075 w 113420"/>
                <a:gd name="connsiteY17" fmla="*/ 21717 h 370236"/>
                <a:gd name="connsiteX18" fmla="*/ 23600 w 113420"/>
                <a:gd name="connsiteY18" fmla="*/ 0 h 370236"/>
                <a:gd name="connsiteX19" fmla="*/ 23981 w 113420"/>
                <a:gd name="connsiteY19" fmla="*/ 0 h 370236"/>
                <a:gd name="connsiteX20" fmla="*/ 113420 w 113420"/>
                <a:gd name="connsiteY20" fmla="*/ 357568 h 370236"/>
                <a:gd name="connsiteX21" fmla="*/ 113420 w 113420"/>
                <a:gd name="connsiteY21" fmla="*/ 357854 h 370236"/>
                <a:gd name="connsiteX22" fmla="*/ 103705 w 113420"/>
                <a:gd name="connsiteY22" fmla="*/ 370141 h 370236"/>
                <a:gd name="connsiteX23" fmla="*/ 103133 w 113420"/>
                <a:gd name="connsiteY23" fmla="*/ 370237 h 37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420" h="370236">
                  <a:moveTo>
                    <a:pt x="103133" y="370237"/>
                  </a:moveTo>
                  <a:cubicBezTo>
                    <a:pt x="95514" y="370237"/>
                    <a:pt x="86369" y="357568"/>
                    <a:pt x="75702" y="332422"/>
                  </a:cubicBezTo>
                  <a:cubicBezTo>
                    <a:pt x="50174" y="272224"/>
                    <a:pt x="42554" y="274034"/>
                    <a:pt x="42554" y="274034"/>
                  </a:cubicBezTo>
                  <a:cubicBezTo>
                    <a:pt x="42174" y="274320"/>
                    <a:pt x="41697" y="274225"/>
                    <a:pt x="41411" y="273844"/>
                  </a:cubicBezTo>
                  <a:cubicBezTo>
                    <a:pt x="41126" y="273463"/>
                    <a:pt x="41221" y="272891"/>
                    <a:pt x="41602" y="272605"/>
                  </a:cubicBezTo>
                  <a:cubicBezTo>
                    <a:pt x="41793" y="272510"/>
                    <a:pt x="42269" y="272129"/>
                    <a:pt x="43316" y="272320"/>
                  </a:cubicBezTo>
                  <a:cubicBezTo>
                    <a:pt x="46936" y="273177"/>
                    <a:pt x="56270" y="282130"/>
                    <a:pt x="77225" y="331660"/>
                  </a:cubicBezTo>
                  <a:cubicBezTo>
                    <a:pt x="89989" y="361855"/>
                    <a:pt x="98276" y="368427"/>
                    <a:pt x="103133" y="368427"/>
                  </a:cubicBezTo>
                  <a:cubicBezTo>
                    <a:pt x="103324" y="368427"/>
                    <a:pt x="103419" y="368427"/>
                    <a:pt x="103610" y="368427"/>
                  </a:cubicBezTo>
                  <a:cubicBezTo>
                    <a:pt x="109039" y="367951"/>
                    <a:pt x="111420" y="358807"/>
                    <a:pt x="111801" y="357568"/>
                  </a:cubicBezTo>
                  <a:cubicBezTo>
                    <a:pt x="93894" y="209169"/>
                    <a:pt x="74082" y="123349"/>
                    <a:pt x="60557" y="77533"/>
                  </a:cubicBezTo>
                  <a:cubicBezTo>
                    <a:pt x="42936" y="17526"/>
                    <a:pt x="29505" y="1619"/>
                    <a:pt x="24076" y="1619"/>
                  </a:cubicBezTo>
                  <a:cubicBezTo>
                    <a:pt x="23981" y="1619"/>
                    <a:pt x="23886" y="1619"/>
                    <a:pt x="23790" y="1619"/>
                  </a:cubicBezTo>
                  <a:cubicBezTo>
                    <a:pt x="20266" y="2000"/>
                    <a:pt x="18647" y="9811"/>
                    <a:pt x="19694" y="21526"/>
                  </a:cubicBezTo>
                  <a:cubicBezTo>
                    <a:pt x="24933" y="78676"/>
                    <a:pt x="1787" y="138398"/>
                    <a:pt x="1597" y="138970"/>
                  </a:cubicBezTo>
                  <a:cubicBezTo>
                    <a:pt x="1407" y="139446"/>
                    <a:pt x="930" y="139636"/>
                    <a:pt x="549" y="139446"/>
                  </a:cubicBezTo>
                  <a:cubicBezTo>
                    <a:pt x="73" y="139255"/>
                    <a:pt x="-118" y="138779"/>
                    <a:pt x="73" y="138398"/>
                  </a:cubicBezTo>
                  <a:cubicBezTo>
                    <a:pt x="264" y="137826"/>
                    <a:pt x="23219" y="78486"/>
                    <a:pt x="18075" y="21717"/>
                  </a:cubicBezTo>
                  <a:cubicBezTo>
                    <a:pt x="16837" y="8382"/>
                    <a:pt x="18932" y="476"/>
                    <a:pt x="23600" y="0"/>
                  </a:cubicBezTo>
                  <a:cubicBezTo>
                    <a:pt x="23695" y="0"/>
                    <a:pt x="23886" y="0"/>
                    <a:pt x="23981" y="0"/>
                  </a:cubicBezTo>
                  <a:cubicBezTo>
                    <a:pt x="39316" y="0"/>
                    <a:pt x="80654" y="86201"/>
                    <a:pt x="113420" y="357568"/>
                  </a:cubicBezTo>
                  <a:cubicBezTo>
                    <a:pt x="113420" y="357664"/>
                    <a:pt x="113420" y="357759"/>
                    <a:pt x="113420" y="357854"/>
                  </a:cubicBezTo>
                  <a:cubicBezTo>
                    <a:pt x="113325" y="358330"/>
                    <a:pt x="110753" y="369570"/>
                    <a:pt x="103705" y="370141"/>
                  </a:cubicBezTo>
                  <a:cubicBezTo>
                    <a:pt x="103515" y="370237"/>
                    <a:pt x="103324" y="370237"/>
                    <a:pt x="103133" y="3702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38AAD55-A69C-4160-82B3-E44A615F6B04}"/>
                </a:ext>
              </a:extLst>
            </p:cNvPr>
            <p:cNvSpPr/>
            <p:nvPr/>
          </p:nvSpPr>
          <p:spPr>
            <a:xfrm>
              <a:off x="10739801" y="5343020"/>
              <a:ext cx="159782" cy="561501"/>
            </a:xfrm>
            <a:custGeom>
              <a:avLst/>
              <a:gdLst>
                <a:gd name="connsiteX0" fmla="*/ 158901 w 159782"/>
                <a:gd name="connsiteY0" fmla="*/ 561406 h 561501"/>
                <a:gd name="connsiteX1" fmla="*/ 158329 w 159782"/>
                <a:gd name="connsiteY1" fmla="*/ 561121 h 561501"/>
                <a:gd name="connsiteX2" fmla="*/ 88321 w 159782"/>
                <a:gd name="connsiteY2" fmla="*/ 442058 h 561501"/>
                <a:gd name="connsiteX3" fmla="*/ 88797 w 159782"/>
                <a:gd name="connsiteY3" fmla="*/ 441011 h 561501"/>
                <a:gd name="connsiteX4" fmla="*/ 89845 w 159782"/>
                <a:gd name="connsiteY4" fmla="*/ 441487 h 561501"/>
                <a:gd name="connsiteX5" fmla="*/ 157567 w 159782"/>
                <a:gd name="connsiteY5" fmla="*/ 557692 h 561501"/>
                <a:gd name="connsiteX6" fmla="*/ 108323 w 159782"/>
                <a:gd name="connsiteY6" fmla="*/ 278038 h 561501"/>
                <a:gd name="connsiteX7" fmla="*/ 114324 w 159782"/>
                <a:gd name="connsiteY7" fmla="*/ 1622 h 561501"/>
                <a:gd name="connsiteX8" fmla="*/ 72319 w 159782"/>
                <a:gd name="connsiteY8" fmla="*/ 48295 h 561501"/>
                <a:gd name="connsiteX9" fmla="*/ 1643 w 159782"/>
                <a:gd name="connsiteY9" fmla="*/ 253463 h 561501"/>
                <a:gd name="connsiteX10" fmla="*/ 595 w 159782"/>
                <a:gd name="connsiteY10" fmla="*/ 254035 h 561501"/>
                <a:gd name="connsiteX11" fmla="*/ 24 w 159782"/>
                <a:gd name="connsiteY11" fmla="*/ 252987 h 561501"/>
                <a:gd name="connsiteX12" fmla="*/ 70795 w 159782"/>
                <a:gd name="connsiteY12" fmla="*/ 47628 h 561501"/>
                <a:gd name="connsiteX13" fmla="*/ 115276 w 159782"/>
                <a:gd name="connsiteY13" fmla="*/ 3 h 561501"/>
                <a:gd name="connsiteX14" fmla="*/ 115848 w 159782"/>
                <a:gd name="connsiteY14" fmla="*/ 289 h 561501"/>
                <a:gd name="connsiteX15" fmla="*/ 116038 w 159782"/>
                <a:gd name="connsiteY15" fmla="*/ 955 h 561501"/>
                <a:gd name="connsiteX16" fmla="*/ 109942 w 159782"/>
                <a:gd name="connsiteY16" fmla="*/ 277943 h 561501"/>
                <a:gd name="connsiteX17" fmla="*/ 159758 w 159782"/>
                <a:gd name="connsiteY17" fmla="*/ 560549 h 561501"/>
                <a:gd name="connsiteX18" fmla="*/ 159282 w 159782"/>
                <a:gd name="connsiteY18" fmla="*/ 561502 h 561501"/>
                <a:gd name="connsiteX19" fmla="*/ 158901 w 159782"/>
                <a:gd name="connsiteY19" fmla="*/ 561406 h 56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782" h="561501">
                  <a:moveTo>
                    <a:pt x="158901" y="561406"/>
                  </a:moveTo>
                  <a:cubicBezTo>
                    <a:pt x="158710" y="561406"/>
                    <a:pt x="158425" y="561311"/>
                    <a:pt x="158329" y="561121"/>
                  </a:cubicBezTo>
                  <a:cubicBezTo>
                    <a:pt x="157948" y="560740"/>
                    <a:pt x="120325" y="519973"/>
                    <a:pt x="88321" y="442058"/>
                  </a:cubicBezTo>
                  <a:cubicBezTo>
                    <a:pt x="88130" y="441582"/>
                    <a:pt x="88321" y="441106"/>
                    <a:pt x="88797" y="441011"/>
                  </a:cubicBezTo>
                  <a:cubicBezTo>
                    <a:pt x="89178" y="440820"/>
                    <a:pt x="89749" y="441011"/>
                    <a:pt x="89845" y="441487"/>
                  </a:cubicBezTo>
                  <a:cubicBezTo>
                    <a:pt x="117467" y="508638"/>
                    <a:pt x="149281" y="548071"/>
                    <a:pt x="157567" y="557692"/>
                  </a:cubicBezTo>
                  <a:cubicBezTo>
                    <a:pt x="152710" y="533213"/>
                    <a:pt x="120420" y="368335"/>
                    <a:pt x="108323" y="278038"/>
                  </a:cubicBezTo>
                  <a:cubicBezTo>
                    <a:pt x="95845" y="184407"/>
                    <a:pt x="112800" y="15910"/>
                    <a:pt x="114324" y="1622"/>
                  </a:cubicBezTo>
                  <a:cubicBezTo>
                    <a:pt x="110323" y="2003"/>
                    <a:pt x="92607" y="6289"/>
                    <a:pt x="72319" y="48295"/>
                  </a:cubicBezTo>
                  <a:cubicBezTo>
                    <a:pt x="49078" y="96587"/>
                    <a:pt x="2119" y="251844"/>
                    <a:pt x="1643" y="253463"/>
                  </a:cubicBezTo>
                  <a:cubicBezTo>
                    <a:pt x="1548" y="253939"/>
                    <a:pt x="1072" y="254130"/>
                    <a:pt x="595" y="254035"/>
                  </a:cubicBezTo>
                  <a:cubicBezTo>
                    <a:pt x="119" y="253939"/>
                    <a:pt x="-71" y="253463"/>
                    <a:pt x="24" y="252987"/>
                  </a:cubicBezTo>
                  <a:cubicBezTo>
                    <a:pt x="500" y="251463"/>
                    <a:pt x="47458" y="96015"/>
                    <a:pt x="70795" y="47628"/>
                  </a:cubicBezTo>
                  <a:cubicBezTo>
                    <a:pt x="94321" y="-1235"/>
                    <a:pt x="114419" y="3"/>
                    <a:pt x="115276" y="3"/>
                  </a:cubicBezTo>
                  <a:cubicBezTo>
                    <a:pt x="115467" y="3"/>
                    <a:pt x="115753" y="98"/>
                    <a:pt x="115848" y="289"/>
                  </a:cubicBezTo>
                  <a:cubicBezTo>
                    <a:pt x="115943" y="479"/>
                    <a:pt x="116038" y="670"/>
                    <a:pt x="116038" y="955"/>
                  </a:cubicBezTo>
                  <a:cubicBezTo>
                    <a:pt x="115848" y="2765"/>
                    <a:pt x="96988" y="180787"/>
                    <a:pt x="109942" y="277943"/>
                  </a:cubicBezTo>
                  <a:cubicBezTo>
                    <a:pt x="122896" y="375193"/>
                    <a:pt x="159377" y="558739"/>
                    <a:pt x="159758" y="560549"/>
                  </a:cubicBezTo>
                  <a:cubicBezTo>
                    <a:pt x="159853" y="560930"/>
                    <a:pt x="159663" y="561311"/>
                    <a:pt x="159282" y="561502"/>
                  </a:cubicBezTo>
                  <a:cubicBezTo>
                    <a:pt x="159187" y="561406"/>
                    <a:pt x="159091" y="561406"/>
                    <a:pt x="158901" y="561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285" name="Graphic 482">
              <a:extLst>
                <a:ext uri="{FF2B5EF4-FFF2-40B4-BE49-F238E27FC236}">
                  <a16:creationId xmlns:a16="http://schemas.microsoft.com/office/drawing/2014/main" id="{4A2F8369-0BC6-4259-9920-22AE37AB1B1F}"/>
                </a:ext>
              </a:extLst>
            </p:cNvPr>
            <p:cNvGrpSpPr/>
            <p:nvPr/>
          </p:nvGrpSpPr>
          <p:grpSpPr>
            <a:xfrm>
              <a:off x="9888957" y="3910368"/>
              <a:ext cx="520503" cy="1355386"/>
              <a:chOff x="9888957" y="3910368"/>
              <a:chExt cx="520503" cy="1355386"/>
            </a:xfrm>
            <a:solidFill>
              <a:srgbClr val="F15A24"/>
            </a:solidFill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9A7337D-504C-4765-B3DB-065E4BA23DA8}"/>
                  </a:ext>
                </a:extLst>
              </p:cNvPr>
              <p:cNvSpPr/>
              <p:nvPr/>
            </p:nvSpPr>
            <p:spPr>
              <a:xfrm>
                <a:off x="10271099" y="4145635"/>
                <a:ext cx="6572" cy="13239"/>
              </a:xfrm>
              <a:custGeom>
                <a:avLst/>
                <a:gdLst>
                  <a:gd name="connsiteX0" fmla="*/ 6572 w 6572"/>
                  <a:gd name="connsiteY0" fmla="*/ 0 h 13239"/>
                  <a:gd name="connsiteX1" fmla="*/ 0 w 6572"/>
                  <a:gd name="connsiteY1" fmla="*/ 13240 h 13239"/>
                  <a:gd name="connsiteX2" fmla="*/ 6572 w 6572"/>
                  <a:gd name="connsiteY2" fmla="*/ 0 h 13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72" h="13239">
                    <a:moveTo>
                      <a:pt x="6572" y="0"/>
                    </a:moveTo>
                    <a:cubicBezTo>
                      <a:pt x="4286" y="4382"/>
                      <a:pt x="2000" y="8763"/>
                      <a:pt x="0" y="13240"/>
                    </a:cubicBezTo>
                    <a:cubicBezTo>
                      <a:pt x="2096" y="8668"/>
                      <a:pt x="4286" y="4286"/>
                      <a:pt x="6572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8764B73-399C-4823-9BD3-579A5671E177}"/>
                  </a:ext>
                </a:extLst>
              </p:cNvPr>
              <p:cNvSpPr/>
              <p:nvPr/>
            </p:nvSpPr>
            <p:spPr>
              <a:xfrm>
                <a:off x="10094147" y="4063809"/>
                <a:ext cx="315312" cy="1201945"/>
              </a:xfrm>
              <a:custGeom>
                <a:avLst/>
                <a:gdLst>
                  <a:gd name="connsiteX0" fmla="*/ 300491 w 315312"/>
                  <a:gd name="connsiteY0" fmla="*/ 48680 h 1201945"/>
                  <a:gd name="connsiteX1" fmla="*/ 289538 w 315312"/>
                  <a:gd name="connsiteY1" fmla="*/ 14200 h 1201945"/>
                  <a:gd name="connsiteX2" fmla="*/ 213242 w 315312"/>
                  <a:gd name="connsiteY2" fmla="*/ 36488 h 1201945"/>
                  <a:gd name="connsiteX3" fmla="*/ 186191 w 315312"/>
                  <a:gd name="connsiteY3" fmla="*/ 76779 h 1201945"/>
                  <a:gd name="connsiteX4" fmla="*/ 285823 w 315312"/>
                  <a:gd name="connsiteY4" fmla="*/ 15247 h 1201945"/>
                  <a:gd name="connsiteX5" fmla="*/ 296777 w 315312"/>
                  <a:gd name="connsiteY5" fmla="*/ 49823 h 1201945"/>
                  <a:gd name="connsiteX6" fmla="*/ 300491 w 315312"/>
                  <a:gd name="connsiteY6" fmla="*/ 141263 h 1201945"/>
                  <a:gd name="connsiteX7" fmla="*/ 279346 w 315312"/>
                  <a:gd name="connsiteY7" fmla="*/ 159742 h 1201945"/>
                  <a:gd name="connsiteX8" fmla="*/ 194288 w 315312"/>
                  <a:gd name="connsiteY8" fmla="*/ 357099 h 1201945"/>
                  <a:gd name="connsiteX9" fmla="*/ 84845 w 315312"/>
                  <a:gd name="connsiteY9" fmla="*/ 1154628 h 1201945"/>
                  <a:gd name="connsiteX10" fmla="*/ 100657 w 315312"/>
                  <a:gd name="connsiteY10" fmla="*/ 1124814 h 1201945"/>
                  <a:gd name="connsiteX11" fmla="*/ 81797 w 315312"/>
                  <a:gd name="connsiteY11" fmla="*/ 1163010 h 1201945"/>
                  <a:gd name="connsiteX12" fmla="*/ 84845 w 315312"/>
                  <a:gd name="connsiteY12" fmla="*/ 1154628 h 1201945"/>
                  <a:gd name="connsiteX13" fmla="*/ 77321 w 315312"/>
                  <a:gd name="connsiteY13" fmla="*/ 1172058 h 1201945"/>
                  <a:gd name="connsiteX14" fmla="*/ 75701 w 315312"/>
                  <a:gd name="connsiteY14" fmla="*/ 1175392 h 1201945"/>
                  <a:gd name="connsiteX15" fmla="*/ 54937 w 315312"/>
                  <a:gd name="connsiteY15" fmla="*/ 1153771 h 1201945"/>
                  <a:gd name="connsiteX16" fmla="*/ 4931 w 315312"/>
                  <a:gd name="connsiteY16" fmla="*/ 910502 h 1201945"/>
                  <a:gd name="connsiteX17" fmla="*/ 23028 w 315312"/>
                  <a:gd name="connsiteY17" fmla="*/ 996513 h 1201945"/>
                  <a:gd name="connsiteX18" fmla="*/ 44269 w 315312"/>
                  <a:gd name="connsiteY18" fmla="*/ 1133482 h 1201945"/>
                  <a:gd name="connsiteX19" fmla="*/ 79130 w 315312"/>
                  <a:gd name="connsiteY19" fmla="*/ 1189680 h 1201945"/>
                  <a:gd name="connsiteX20" fmla="*/ 104943 w 315312"/>
                  <a:gd name="connsiteY20" fmla="*/ 1116432 h 1201945"/>
                  <a:gd name="connsiteX21" fmla="*/ 101514 w 315312"/>
                  <a:gd name="connsiteY21" fmla="*/ 1123481 h 1201945"/>
                  <a:gd name="connsiteX22" fmla="*/ 111230 w 315312"/>
                  <a:gd name="connsiteY22" fmla="*/ 1100907 h 1201945"/>
                  <a:gd name="connsiteX23" fmla="*/ 245246 w 315312"/>
                  <a:gd name="connsiteY23" fmla="*/ 203461 h 1201945"/>
                  <a:gd name="connsiteX24" fmla="*/ 281918 w 315312"/>
                  <a:gd name="connsiteY24" fmla="*/ 162789 h 1201945"/>
                  <a:gd name="connsiteX25" fmla="*/ 303539 w 315312"/>
                  <a:gd name="connsiteY25" fmla="*/ 143835 h 1201945"/>
                  <a:gd name="connsiteX26" fmla="*/ 300491 w 315312"/>
                  <a:gd name="connsiteY26" fmla="*/ 48680 h 1201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5312" h="1201945">
                    <a:moveTo>
                      <a:pt x="300491" y="48680"/>
                    </a:moveTo>
                    <a:cubicBezTo>
                      <a:pt x="296872" y="37821"/>
                      <a:pt x="293157" y="26582"/>
                      <a:pt x="289538" y="14200"/>
                    </a:cubicBezTo>
                    <a:cubicBezTo>
                      <a:pt x="282299" y="-10185"/>
                      <a:pt x="250009" y="-3422"/>
                      <a:pt x="213242" y="36488"/>
                    </a:cubicBezTo>
                    <a:cubicBezTo>
                      <a:pt x="202289" y="48966"/>
                      <a:pt x="193811" y="62587"/>
                      <a:pt x="186191" y="76779"/>
                    </a:cubicBezTo>
                    <a:cubicBezTo>
                      <a:pt x="206384" y="41536"/>
                      <a:pt x="235626" y="16485"/>
                      <a:pt x="285823" y="15247"/>
                    </a:cubicBezTo>
                    <a:cubicBezTo>
                      <a:pt x="289442" y="27725"/>
                      <a:pt x="293252" y="38964"/>
                      <a:pt x="296777" y="49823"/>
                    </a:cubicBezTo>
                    <a:cubicBezTo>
                      <a:pt x="310588" y="91638"/>
                      <a:pt x="319732" y="119260"/>
                      <a:pt x="300491" y="141263"/>
                    </a:cubicBezTo>
                    <a:cubicBezTo>
                      <a:pt x="295824" y="146597"/>
                      <a:pt x="288585" y="152407"/>
                      <a:pt x="279346" y="159742"/>
                    </a:cubicBezTo>
                    <a:cubicBezTo>
                      <a:pt x="222005" y="207271"/>
                      <a:pt x="210956" y="284995"/>
                      <a:pt x="194288" y="357099"/>
                    </a:cubicBezTo>
                    <a:cubicBezTo>
                      <a:pt x="141233" y="633134"/>
                      <a:pt x="174095" y="898881"/>
                      <a:pt x="84845" y="1154628"/>
                    </a:cubicBezTo>
                    <a:cubicBezTo>
                      <a:pt x="89894" y="1144722"/>
                      <a:pt x="95323" y="1135006"/>
                      <a:pt x="100657" y="1124814"/>
                    </a:cubicBezTo>
                    <a:lnTo>
                      <a:pt x="81797" y="1163010"/>
                    </a:lnTo>
                    <a:cubicBezTo>
                      <a:pt x="82845" y="1160248"/>
                      <a:pt x="83798" y="1157485"/>
                      <a:pt x="84845" y="1154628"/>
                    </a:cubicBezTo>
                    <a:cubicBezTo>
                      <a:pt x="81988" y="1160248"/>
                      <a:pt x="79511" y="1166058"/>
                      <a:pt x="77321" y="1172058"/>
                    </a:cubicBezTo>
                    <a:lnTo>
                      <a:pt x="75701" y="1175392"/>
                    </a:lnTo>
                    <a:cubicBezTo>
                      <a:pt x="75701" y="1175392"/>
                      <a:pt x="66557" y="1207301"/>
                      <a:pt x="54937" y="1153771"/>
                    </a:cubicBezTo>
                    <a:cubicBezTo>
                      <a:pt x="43316" y="1100240"/>
                      <a:pt x="22361" y="932124"/>
                      <a:pt x="4931" y="910502"/>
                    </a:cubicBezTo>
                    <a:cubicBezTo>
                      <a:pt x="-12500" y="888785"/>
                      <a:pt x="21790" y="984321"/>
                      <a:pt x="23028" y="996513"/>
                    </a:cubicBezTo>
                    <a:cubicBezTo>
                      <a:pt x="23028" y="996513"/>
                      <a:pt x="45507" y="1104526"/>
                      <a:pt x="44269" y="1133482"/>
                    </a:cubicBezTo>
                    <a:cubicBezTo>
                      <a:pt x="42935" y="1162438"/>
                      <a:pt x="59033" y="1229399"/>
                      <a:pt x="79130" y="1189680"/>
                    </a:cubicBezTo>
                    <a:cubicBezTo>
                      <a:pt x="99228" y="1149961"/>
                      <a:pt x="104943" y="1116432"/>
                      <a:pt x="104943" y="1116432"/>
                    </a:cubicBezTo>
                    <a:lnTo>
                      <a:pt x="101514" y="1123481"/>
                    </a:lnTo>
                    <a:cubicBezTo>
                      <a:pt x="105134" y="1116337"/>
                      <a:pt x="108563" y="1109003"/>
                      <a:pt x="111230" y="1100907"/>
                    </a:cubicBezTo>
                    <a:cubicBezTo>
                      <a:pt x="183429" y="795630"/>
                      <a:pt x="133423" y="484830"/>
                      <a:pt x="245246" y="203461"/>
                    </a:cubicBezTo>
                    <a:cubicBezTo>
                      <a:pt x="259915" y="182221"/>
                      <a:pt x="272297" y="170695"/>
                      <a:pt x="281918" y="162789"/>
                    </a:cubicBezTo>
                    <a:cubicBezTo>
                      <a:pt x="291252" y="155360"/>
                      <a:pt x="298586" y="149454"/>
                      <a:pt x="303539" y="143835"/>
                    </a:cubicBezTo>
                    <a:cubicBezTo>
                      <a:pt x="324113" y="120213"/>
                      <a:pt x="314207" y="90209"/>
                      <a:pt x="300491" y="4868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6EE5015-5728-4D74-BED7-6A2CBCD74CC8}"/>
                  </a:ext>
                </a:extLst>
              </p:cNvPr>
              <p:cNvSpPr/>
              <p:nvPr/>
            </p:nvSpPr>
            <p:spPr>
              <a:xfrm>
                <a:off x="10266051" y="4158875"/>
                <a:ext cx="5048" cy="12096"/>
              </a:xfrm>
              <a:custGeom>
                <a:avLst/>
                <a:gdLst>
                  <a:gd name="connsiteX0" fmla="*/ 5048 w 5048"/>
                  <a:gd name="connsiteY0" fmla="*/ 0 h 12096"/>
                  <a:gd name="connsiteX1" fmla="*/ 0 w 5048"/>
                  <a:gd name="connsiteY1" fmla="*/ 12097 h 12096"/>
                  <a:gd name="connsiteX2" fmla="*/ 5048 w 5048"/>
                  <a:gd name="connsiteY2" fmla="*/ 0 h 1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8" h="12096">
                    <a:moveTo>
                      <a:pt x="5048" y="0"/>
                    </a:moveTo>
                    <a:cubicBezTo>
                      <a:pt x="3239" y="3905"/>
                      <a:pt x="1619" y="8001"/>
                      <a:pt x="0" y="12097"/>
                    </a:cubicBezTo>
                    <a:cubicBezTo>
                      <a:pt x="1619" y="8001"/>
                      <a:pt x="3239" y="3905"/>
                      <a:pt x="5048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6F00461-608E-41E5-8CEE-552DF6011BC6}"/>
                  </a:ext>
                </a:extLst>
              </p:cNvPr>
              <p:cNvSpPr/>
              <p:nvPr/>
            </p:nvSpPr>
            <p:spPr>
              <a:xfrm>
                <a:off x="10277672" y="4140683"/>
                <a:ext cx="2666" cy="4952"/>
              </a:xfrm>
              <a:custGeom>
                <a:avLst/>
                <a:gdLst>
                  <a:gd name="connsiteX0" fmla="*/ 2667 w 2666"/>
                  <a:gd name="connsiteY0" fmla="*/ 0 h 4952"/>
                  <a:gd name="connsiteX1" fmla="*/ 0 w 2666"/>
                  <a:gd name="connsiteY1" fmla="*/ 4953 h 4952"/>
                  <a:gd name="connsiteX2" fmla="*/ 2667 w 2666"/>
                  <a:gd name="connsiteY2" fmla="*/ 0 h 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6" h="4952">
                    <a:moveTo>
                      <a:pt x="2667" y="0"/>
                    </a:moveTo>
                    <a:cubicBezTo>
                      <a:pt x="1715" y="1619"/>
                      <a:pt x="857" y="3238"/>
                      <a:pt x="0" y="4953"/>
                    </a:cubicBezTo>
                    <a:cubicBezTo>
                      <a:pt x="857" y="3238"/>
                      <a:pt x="1810" y="1619"/>
                      <a:pt x="2667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F6567C4D-537E-4318-BBF2-670C36BB57D5}"/>
                  </a:ext>
                </a:extLst>
              </p:cNvPr>
              <p:cNvSpPr/>
              <p:nvPr/>
            </p:nvSpPr>
            <p:spPr>
              <a:xfrm>
                <a:off x="10103269" y="4154208"/>
                <a:ext cx="162877" cy="189071"/>
              </a:xfrm>
              <a:custGeom>
                <a:avLst/>
                <a:gdLst>
                  <a:gd name="connsiteX0" fmla="*/ 46577 w 162877"/>
                  <a:gd name="connsiteY0" fmla="*/ 33718 h 189071"/>
                  <a:gd name="connsiteX1" fmla="*/ 0 w 162877"/>
                  <a:gd name="connsiteY1" fmla="*/ 0 h 189071"/>
                  <a:gd name="connsiteX2" fmla="*/ 63246 w 162877"/>
                  <a:gd name="connsiteY2" fmla="*/ 83629 h 189071"/>
                  <a:gd name="connsiteX3" fmla="*/ 96583 w 162877"/>
                  <a:gd name="connsiteY3" fmla="*/ 189071 h 189071"/>
                  <a:gd name="connsiteX4" fmla="*/ 162877 w 162877"/>
                  <a:gd name="connsiteY4" fmla="*/ 16669 h 189071"/>
                  <a:gd name="connsiteX5" fmla="*/ 91059 w 162877"/>
                  <a:gd name="connsiteY5" fmla="*/ 172402 h 189071"/>
                  <a:gd name="connsiteX6" fmla="*/ 46577 w 162877"/>
                  <a:gd name="connsiteY6" fmla="*/ 33718 h 18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877" h="189071">
                    <a:moveTo>
                      <a:pt x="46577" y="33718"/>
                    </a:moveTo>
                    <a:cubicBezTo>
                      <a:pt x="28766" y="24289"/>
                      <a:pt x="13526" y="12859"/>
                      <a:pt x="0" y="0"/>
                    </a:cubicBezTo>
                    <a:cubicBezTo>
                      <a:pt x="19907" y="28289"/>
                      <a:pt x="40481" y="56388"/>
                      <a:pt x="63246" y="83629"/>
                    </a:cubicBezTo>
                    <a:cubicBezTo>
                      <a:pt x="90964" y="111347"/>
                      <a:pt x="68770" y="161353"/>
                      <a:pt x="96583" y="189071"/>
                    </a:cubicBezTo>
                    <a:cubicBezTo>
                      <a:pt x="129064" y="144780"/>
                      <a:pt x="139637" y="73914"/>
                      <a:pt x="162877" y="16669"/>
                    </a:cubicBezTo>
                    <a:cubicBezTo>
                      <a:pt x="141065" y="69628"/>
                      <a:pt x="128683" y="127349"/>
                      <a:pt x="91059" y="172402"/>
                    </a:cubicBezTo>
                    <a:cubicBezTo>
                      <a:pt x="68770" y="128016"/>
                      <a:pt x="96488" y="61436"/>
                      <a:pt x="46577" y="33718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CEBF68D-A11A-4396-837D-3F70DAF3D948}"/>
                  </a:ext>
                </a:extLst>
              </p:cNvPr>
              <p:cNvSpPr/>
              <p:nvPr/>
            </p:nvSpPr>
            <p:spPr>
              <a:xfrm>
                <a:off x="10019640" y="4034955"/>
                <a:ext cx="83629" cy="119253"/>
              </a:xfrm>
              <a:custGeom>
                <a:avLst/>
                <a:gdLst>
                  <a:gd name="connsiteX0" fmla="*/ 83630 w 83629"/>
                  <a:gd name="connsiteY0" fmla="*/ 119253 h 119253"/>
                  <a:gd name="connsiteX1" fmla="*/ 0 w 83629"/>
                  <a:gd name="connsiteY1" fmla="*/ 0 h 119253"/>
                  <a:gd name="connsiteX2" fmla="*/ 83630 w 83629"/>
                  <a:gd name="connsiteY2" fmla="*/ 119253 h 119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29" h="119253">
                    <a:moveTo>
                      <a:pt x="83630" y="119253"/>
                    </a:moveTo>
                    <a:cubicBezTo>
                      <a:pt x="55626" y="79438"/>
                      <a:pt x="28861" y="39243"/>
                      <a:pt x="0" y="0"/>
                    </a:cubicBezTo>
                    <a:cubicBezTo>
                      <a:pt x="25051" y="42005"/>
                      <a:pt x="48101" y="85439"/>
                      <a:pt x="83630" y="119253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97A58EA-592B-4EA8-A6F4-C67143AFDA51}"/>
                  </a:ext>
                </a:extLst>
              </p:cNvPr>
              <p:cNvSpPr/>
              <p:nvPr/>
            </p:nvSpPr>
            <p:spPr>
              <a:xfrm>
                <a:off x="9888957" y="3910368"/>
                <a:ext cx="130587" cy="124491"/>
              </a:xfrm>
              <a:custGeom>
                <a:avLst/>
                <a:gdLst>
                  <a:gd name="connsiteX0" fmla="*/ 0 w 130587"/>
                  <a:gd name="connsiteY0" fmla="*/ 0 h 124491"/>
                  <a:gd name="connsiteX1" fmla="*/ 44387 w 130587"/>
                  <a:gd name="connsiteY1" fmla="*/ 22193 h 124491"/>
                  <a:gd name="connsiteX2" fmla="*/ 130588 w 130587"/>
                  <a:gd name="connsiteY2" fmla="*/ 124492 h 124491"/>
                  <a:gd name="connsiteX3" fmla="*/ 77629 w 130587"/>
                  <a:gd name="connsiteY3" fmla="*/ 49911 h 124491"/>
                  <a:gd name="connsiteX4" fmla="*/ 0 w 130587"/>
                  <a:gd name="connsiteY4" fmla="*/ 0 h 12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587" h="124491">
                    <a:moveTo>
                      <a:pt x="0" y="0"/>
                    </a:moveTo>
                    <a:cubicBezTo>
                      <a:pt x="16669" y="5525"/>
                      <a:pt x="33338" y="16669"/>
                      <a:pt x="44387" y="22193"/>
                    </a:cubicBezTo>
                    <a:cubicBezTo>
                      <a:pt x="76867" y="54674"/>
                      <a:pt x="104584" y="89249"/>
                      <a:pt x="130588" y="124492"/>
                    </a:cubicBezTo>
                    <a:cubicBezTo>
                      <a:pt x="114872" y="98203"/>
                      <a:pt x="98489" y="72390"/>
                      <a:pt x="77629" y="49911"/>
                    </a:cubicBezTo>
                    <a:cubicBezTo>
                      <a:pt x="55531" y="22288"/>
                      <a:pt x="33338" y="5620"/>
                      <a:pt x="0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58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81F71A-178D-4856-ACCB-6B3F4558FB01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22C0EF-4652-4085-828B-16B55AB6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CEBDBD-D78F-428A-8076-215039667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CB026B22-0696-46AA-8BF6-2C5A19BACDD3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E40D05F-FB82-401C-B416-4C2984EE2522}"/>
              </a:ext>
            </a:extLst>
          </p:cNvPr>
          <p:cNvSpPr txBox="1"/>
          <p:nvPr/>
        </p:nvSpPr>
        <p:spPr>
          <a:xfrm>
            <a:off x="740229" y="395293"/>
            <a:ext cx="4265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แจกแจงงาน</a:t>
            </a:r>
          </a:p>
          <a:p>
            <a:endParaRPr lang="en-US" dirty="0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3612A610-B705-4634-8C0E-D4081C0AE13B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5CD52547-0727-4D52-89DA-6101E48633B3}"/>
              </a:ext>
            </a:extLst>
          </p:cNvPr>
          <p:cNvSpPr txBox="1"/>
          <p:nvPr/>
        </p:nvSpPr>
        <p:spPr>
          <a:xfrm>
            <a:off x="1384229" y="1574358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เพื่อให้ทราบถึงงานที่ต้อง</a:t>
            </a:r>
            <a:r>
              <a:rPr lang="th-TH" sz="240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ทำใน</a:t>
            </a:r>
            <a:r>
              <a:rPr lang="th-TH" sz="240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 </a:t>
            </a:r>
            <a:r>
              <a:rPr lang="th-TH" sz="240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ๆ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82C9E420-7A7F-4205-93AC-605E3268029E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94B618EB-7B75-48F2-A450-5F6BE9803440}"/>
              </a:ext>
            </a:extLst>
          </p:cNvPr>
          <p:cNvSpPr txBox="1"/>
          <p:nvPr/>
        </p:nvSpPr>
        <p:spPr>
          <a:xfrm>
            <a:off x="1478876" y="2541484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50D9A8B2-DD96-49E7-B49F-233D03B1FAF5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C5346970-7DF9-45B5-9F79-6256480CB395}"/>
              </a:ext>
            </a:extLst>
          </p:cNvPr>
          <p:cNvSpPr txBox="1"/>
          <p:nvPr/>
        </p:nvSpPr>
        <p:spPr>
          <a:xfrm>
            <a:off x="1398979" y="3577360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A5DE749F-DFE3-4F9D-A3FD-F0F047A11C2F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5F49274B-83E0-4A29-8181-3F837F248035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ECA5DE8E-E84C-4DBA-AA6F-C515555E9435}"/>
              </a:ext>
            </a:extLst>
          </p:cNvPr>
          <p:cNvSpPr txBox="1"/>
          <p:nvPr/>
        </p:nvSpPr>
        <p:spPr>
          <a:xfrm>
            <a:off x="1405391" y="4590040"/>
            <a:ext cx="369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ได้งานที่ต้องทำ และสมาชิกในทีมเห็นชอบ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E0017B5E-689F-498A-9685-CC2174C2555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8F467E14-B001-4DE6-92D8-646B6F57D0B6}"/>
              </a:ext>
            </a:extLst>
          </p:cNvPr>
          <p:cNvSpPr txBox="1"/>
          <p:nvPr/>
        </p:nvSpPr>
        <p:spPr>
          <a:xfrm>
            <a:off x="1379791" y="5635613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ได้รับงานที่แบ่งออกตามจำนวนสมาชิก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FDBDB02-785C-423D-BAD9-FF7360D07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38" b="97472" l="853" r="99787">
                        <a14:foregroundMark x1="39765" y1="35904" x2="61194" y2="75221"/>
                        <a14:foregroundMark x1="64606" y1="38306" x2="38593" y2="86473"/>
                        <a14:foregroundMark x1="61940" y1="34766" x2="40085" y2="36536"/>
                        <a14:foregroundMark x1="40832" y1="84197" x2="59275" y2="83312"/>
                        <a14:foregroundMark x1="47868" y1="76991" x2="55864" y2="77876"/>
                        <a14:foregroundMark x1="54371" y1="12769" x2="80704" y2="13401"/>
                        <a14:foregroundMark x1="83156" y1="13148" x2="83689" y2="60809"/>
                        <a14:foregroundMark x1="69296" y1="18837" x2="59488" y2="27813"/>
                        <a14:foregroundMark x1="56077" y1="20101" x2="62687" y2="19722"/>
                        <a14:foregroundMark x1="42751" y1="23767" x2="13753" y2="74589"/>
                        <a14:foregroundMark x1="15672" y1="24399" x2="34968" y2="33628"/>
                        <a14:foregroundMark x1="25160" y1="33375" x2="19083" y2="38306"/>
                        <a14:foregroundMark x1="17591" y1="32491" x2="25693" y2="41719"/>
                        <a14:foregroundMark x1="63646" y1="79520" x2="70043" y2="84197"/>
                        <a14:foregroundMark x1="55437" y1="20607" x2="56823" y2="35019"/>
                        <a14:foregroundMark x1="69723" y1="59798" x2="80704" y2="60683"/>
                        <a14:backgroundMark x1="38593" y1="85841" x2="40512" y2="85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01" y="1588744"/>
            <a:ext cx="4364500" cy="36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C316CA9-F48A-419B-9699-7850F2063945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C8F0D239-5964-4877-A7F2-3B6B40477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8F998985-8038-4163-AB62-5EB9494F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252F848-4109-4A4E-BDA4-CF6BAF1DCBE6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6762447-6351-4955-A6C6-1A9E985EA6E4}"/>
              </a:ext>
            </a:extLst>
          </p:cNvPr>
          <p:cNvSpPr txBox="1"/>
          <p:nvPr/>
        </p:nvSpPr>
        <p:spPr>
          <a:xfrm>
            <a:off x="740229" y="395293"/>
            <a:ext cx="5690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กำหนดเวลาของแต่ละขั้น</a:t>
            </a: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193F2A2-EAAE-48A3-A983-F85CF803A912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8BFF4F-FF15-4B72-B9A1-A18802466DA5}"/>
              </a:ext>
            </a:extLst>
          </p:cNvPr>
          <p:cNvSpPr txBox="1"/>
          <p:nvPr/>
        </p:nvSpPr>
        <p:spPr>
          <a:xfrm>
            <a:off x="1384229" y="1574358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เพื่อจัดการเวลาให้เสร็จให้ทันในแต่ละ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นั้นๆ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2D67722-3B2E-4AB1-B55A-E7BAE39D3B6C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5E2E47AD-ECA1-451A-9B60-0ADD3A011FCD}"/>
              </a:ext>
            </a:extLst>
          </p:cNvPr>
          <p:cNvSpPr txBox="1"/>
          <p:nvPr/>
        </p:nvSpPr>
        <p:spPr>
          <a:xfrm>
            <a:off x="1478876" y="2541484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รายการงานที่ต้องทำ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FAD964B-12A5-4892-A607-36E803799FCE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A79965A-F243-4796-9BBF-D555CB669885}"/>
              </a:ext>
            </a:extLst>
          </p:cNvPr>
          <p:cNvSpPr txBox="1"/>
          <p:nvPr/>
        </p:nvSpPr>
        <p:spPr>
          <a:xfrm>
            <a:off x="1398979" y="3577360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ตามที่สมาชิกในทีมเห็นชอบ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4540D01-0869-42D8-B95D-CC75031F6CB2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2FA28DB-E711-4B36-AD06-7D4749F0E67F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61721E8-5D02-4DA8-96D8-72A4163355A4}"/>
              </a:ext>
            </a:extLst>
          </p:cNvPr>
          <p:cNvSpPr txBox="1"/>
          <p:nvPr/>
        </p:nvSpPr>
        <p:spPr>
          <a:xfrm>
            <a:off x="1405391" y="4590040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ทราบวันกำหนดส่งของงานแต่ละชิ้น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1A2DDCA6-0E3C-404A-9D4E-523764E8137C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B06C7D41-F10E-4C6E-B566-C5AE3A4554E3}"/>
              </a:ext>
            </a:extLst>
          </p:cNvPr>
          <p:cNvSpPr txBox="1"/>
          <p:nvPr/>
        </p:nvSpPr>
        <p:spPr>
          <a:xfrm>
            <a:off x="1379791" y="5635613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Arial" panose="020B0604020202020204" pitchFamily="34" charset="0"/>
                <a:cs typeface="TH Sarabun New" panose="020B0500040200020003" pitchFamily="34" charset="-34"/>
              </a:rPr>
              <a:t>ระบุวันส่งงานได้เหมาะสมกับขนาดของงาน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AE41C0F4-43AA-4383-87B1-E045DAC75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2" b="100000" l="1800" r="98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32" y="1720890"/>
            <a:ext cx="4751698" cy="34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0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9B2EF3C-2A67-4B8C-A1D4-F6C45576DD52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DD88713B-4A92-4E37-8559-E94469450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1ECC86C9-4FAD-495B-BB43-286839A1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826AE16-4B33-4CAC-BF3C-F2C4DEBFAF3E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125EF0B-5230-4C3D-BE00-CF0BDDAC9C95}"/>
              </a:ext>
            </a:extLst>
          </p:cNvPr>
          <p:cNvSpPr txBox="1"/>
          <p:nvPr/>
        </p:nvSpPr>
        <p:spPr>
          <a:xfrm>
            <a:off x="740229" y="395293"/>
            <a:ext cx="4270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แจกจ่ายงาน</a:t>
            </a: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06BA250-8D2E-4EE4-99C4-DFC5E9C06C4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2CFEECF-B17F-42C3-BFB5-B57E61321F6E}"/>
              </a:ext>
            </a:extLst>
          </p:cNvPr>
          <p:cNvSpPr txBox="1"/>
          <p:nvPr/>
        </p:nvSpPr>
        <p:spPr>
          <a:xfrm>
            <a:off x="1384229" y="1574358"/>
            <a:ext cx="5646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เพื่อให้รู้ว่าสมาชิกในทีมแต่ละคนนั้น มีงานอะไรที่ได้รับมอบหมายบ้าง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37F08E5-97F2-481D-9E75-D36B8941C056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EBE4B8C-7158-4DD2-9D89-08657EEB658B}"/>
              </a:ext>
            </a:extLst>
          </p:cNvPr>
          <p:cNvSpPr txBox="1"/>
          <p:nvPr/>
        </p:nvSpPr>
        <p:spPr>
          <a:xfrm>
            <a:off x="1478876" y="2541484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ความชำนาญของแต่ละคน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D7484A6-C9D2-40BA-BD6C-8F08D41C750B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528D6B3-C529-4EEA-9DED-CAF312602355}"/>
              </a:ext>
            </a:extLst>
          </p:cNvPr>
          <p:cNvSpPr txBox="1"/>
          <p:nvPr/>
        </p:nvSpPr>
        <p:spPr>
          <a:xfrm>
            <a:off x="1398979" y="3577360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ตามที่สมาชิกในทีมเห็นชอบ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C587835-692A-437E-A027-B6F2B3B3421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0C2FCF4-9714-4655-8546-E78075726C5D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8F9EC8FA-28D3-4285-8C62-7FA52574B36C}"/>
              </a:ext>
            </a:extLst>
          </p:cNvPr>
          <p:cNvSpPr txBox="1"/>
          <p:nvPr/>
        </p:nvSpPr>
        <p:spPr>
          <a:xfrm>
            <a:off x="1405391" y="4590040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ทราบว่าแต่ละคนมีงานอะไรที่ต้องทำบ้าง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7C4FDCB-672B-4617-A576-9E5EA8D2DDA9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6AFCAE5E-FF65-440C-8C4D-84014233B18B}"/>
              </a:ext>
            </a:extLst>
          </p:cNvPr>
          <p:cNvSpPr txBox="1"/>
          <p:nvPr/>
        </p:nvSpPr>
        <p:spPr>
          <a:xfrm>
            <a:off x="1379791" y="5635613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สมาชิกสามารถทราบได้ว่าได้รับงานอะไรบ้าง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E88876F2-5510-4C88-B441-B020F75E3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68" y="2565782"/>
            <a:ext cx="3652646" cy="2239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3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1526748-3066-4C97-9345-6F82A218C8D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3E259E92-9CDF-42C8-A801-F36A6AD5B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FC21D510-03EA-4C98-AAC6-36740467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35A13D2-8A67-4425-94D9-640A26B20568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8488F05-34D3-4B19-9A79-B728CB15DCA8}"/>
              </a:ext>
            </a:extLst>
          </p:cNvPr>
          <p:cNvSpPr txBox="1"/>
          <p:nvPr/>
        </p:nvSpPr>
        <p:spPr>
          <a:xfrm>
            <a:off x="740229" y="395293"/>
            <a:ext cx="5202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Gantt Chart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A4FF93F-2AF8-438E-BAC5-7B438D082FB4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15A9702-CF20-4934-B8CC-9F126880CF3D}"/>
              </a:ext>
            </a:extLst>
          </p:cNvPr>
          <p:cNvSpPr txBox="1"/>
          <p:nvPr/>
        </p:nvSpPr>
        <p:spPr>
          <a:xfrm>
            <a:off x="1384229" y="1574358"/>
            <a:ext cx="4541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เพื่อให้รู้ว่าแต่ละคนทำงานอะไรไปบ้าง มากน้อยแค่ไหน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E700FCF-56CA-4F95-9416-06FBBDD163D3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99FDBD9E-94FF-4C85-8EF5-2EF436454348}"/>
              </a:ext>
            </a:extLst>
          </p:cNvPr>
          <p:cNvSpPr txBox="1"/>
          <p:nvPr/>
        </p:nvSpPr>
        <p:spPr>
          <a:xfrm>
            <a:off x="1478876" y="2541484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7CF449B1-10DC-4749-A7A4-5E6D10787A74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3DB66A26-0ACD-417C-B10C-F42650F8294B}"/>
              </a:ext>
            </a:extLst>
          </p:cNvPr>
          <p:cNvSpPr txBox="1"/>
          <p:nvPr/>
        </p:nvSpPr>
        <p:spPr>
          <a:xfrm>
            <a:off x="1398979" y="3577360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มีงานอะไรบ้างที่ต้องทำ และใครเป็นคนทำ ใช้เวลาเท่าใด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C0011BA6-6FEB-451B-8623-D8AA729C7ABD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6587632-5CF1-4107-9DFF-86E29C4C90F6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2E0AD8AF-4D3D-4A1B-A1E1-B70D7B74E212}"/>
              </a:ext>
            </a:extLst>
          </p:cNvPr>
          <p:cNvSpPr txBox="1"/>
          <p:nvPr/>
        </p:nvSpPr>
        <p:spPr>
          <a:xfrm>
            <a:off x="1405391" y="4590040"/>
            <a:ext cx="428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ทราบว่าสมาชิก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คนได้รับงานแตกต่างกันเท่าใด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E8B8DC35-B8B4-4C49-BAB5-1CC03058E29D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EAF0DD2-04B8-475C-9A0E-FF9648406DC8}"/>
              </a:ext>
            </a:extLst>
          </p:cNvPr>
          <p:cNvSpPr txBox="1"/>
          <p:nvPr/>
        </p:nvSpPr>
        <p:spPr>
          <a:xfrm>
            <a:off x="1379791" y="5635613"/>
            <a:ext cx="432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สมาชิกสามารถตรวจเวลางาน และหน้าที่งานที่ได้รับ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04ADB7C4-4B23-4B1E-9E09-C37B3C4F4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53" b="99867" l="2437" r="99043">
                        <a14:foregroundMark x1="11488" y1="15405" x2="87641" y2="85259"/>
                        <a14:foregroundMark x1="13142" y1="86056" x2="86684" y2="14077"/>
                        <a14:foregroundMark x1="86684" y1="14077" x2="86858" y2="85525"/>
                        <a14:foregroundMark x1="86858" y1="85525" x2="13838" y2="86321"/>
                        <a14:foregroundMark x1="13838" y1="86321" x2="14447" y2="13280"/>
                        <a14:foregroundMark x1="14447" y1="13280" x2="84595" y2="14741"/>
                        <a14:foregroundMark x1="77198" y1="18858" x2="78938" y2="27224"/>
                        <a14:foregroundMark x1="20714" y1="18725" x2="75196" y2="18858"/>
                        <a14:foregroundMark x1="33420" y1="23772" x2="67537" y2="24037"/>
                        <a14:foregroundMark x1="26458" y1="29349" x2="38207" y2="26560"/>
                        <a14:foregroundMark x1="43255" y1="37317" x2="59791" y2="38114"/>
                        <a14:foregroundMark x1="19930" y1="27756" x2="20017" y2="75166"/>
                        <a14:foregroundMark x1="27937" y1="48074" x2="35161" y2="47543"/>
                        <a14:foregroundMark x1="24282" y1="79416" x2="72759" y2="80345"/>
                        <a14:foregroundMark x1="34900" y1="70252" x2="59008" y2="62284"/>
                        <a14:foregroundMark x1="31332" y1="51129" x2="30548" y2="69588"/>
                        <a14:foregroundMark x1="48477" y1="79814" x2="64578" y2="67729"/>
                        <a14:foregroundMark x1="58834" y1="43161" x2="82855" y2="73971"/>
                        <a14:foregroundMark x1="81636" y1="73041" x2="76762" y2="26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79" y="2450179"/>
            <a:ext cx="4144373" cy="27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69E6A4F-2FDB-4A5D-8C04-E15C39BA4F00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CA706A29-CBD5-445D-9993-63A1307AD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662" y="-786358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6A515411-79D2-4D16-9DD5-A2C7C8308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4B7FD88-671F-46DC-A541-5308D478D875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EC542CE-FD58-4445-837D-384DAA387012}"/>
              </a:ext>
            </a:extLst>
          </p:cNvPr>
          <p:cNvSpPr txBox="1"/>
          <p:nvPr/>
        </p:nvSpPr>
        <p:spPr>
          <a:xfrm>
            <a:off x="740229" y="395293"/>
            <a:ext cx="5646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</a:t>
            </a:r>
            <a:r>
              <a:rPr lang="th-TH" sz="3200" b="1" dirty="0">
                <a:solidFill>
                  <a:srgbClr val="43BEC1"/>
                </a:solidFill>
              </a:rPr>
              <a:t>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 </a:t>
            </a:r>
            <a:r>
              <a:rPr lang="en-US" sz="32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print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794667C-81C5-417E-9F37-07302084CAD5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2E587AB-AFD1-46BD-9826-2895BC8D4A54}"/>
              </a:ext>
            </a:extLst>
          </p:cNvPr>
          <p:cNvSpPr txBox="1"/>
          <p:nvPr/>
        </p:nvSpPr>
        <p:spPr>
          <a:xfrm>
            <a:off x="1384229" y="1574358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วางแผนการทำงานในแต่ละ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2347470-E3A3-4962-9D7E-6851BA19378C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63C0A13-B29D-4C34-851A-CF0063B27D82}"/>
              </a:ext>
            </a:extLst>
          </p:cNvPr>
          <p:cNvSpPr txBox="1"/>
          <p:nvPr/>
        </p:nvSpPr>
        <p:spPr>
          <a:xfrm>
            <a:off x="1478876" y="2541484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งานที่ต้องทำ และความชำนาญของสมาชิก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08A6D94-ABA6-410C-84DF-C15D979945F6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61EC1DF-A8CF-4B73-B97D-5C51CC27EA02}"/>
              </a:ext>
            </a:extLst>
          </p:cNvPr>
          <p:cNvSpPr txBox="1"/>
          <p:nvPr/>
        </p:nvSpPr>
        <p:spPr>
          <a:xfrm>
            <a:off x="1398979" y="3577360"/>
            <a:ext cx="566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ที่สมาชิกในทีมเห็นชอบ และกำหนดเวลาแล้ว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BD0DEB3-7E1D-4437-BEA1-334DE50AFE0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C098BDE-9679-4833-B080-82509C6E506F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17F051B8-3A6A-408A-BD24-E96202E94AEC}"/>
              </a:ext>
            </a:extLst>
          </p:cNvPr>
          <p:cNvSpPr txBox="1"/>
          <p:nvPr/>
        </p:nvSpPr>
        <p:spPr>
          <a:xfrm>
            <a:off x="1405391" y="459004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แผน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98C21730-2E14-461A-AC5B-632690128153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A7ADBFD-1549-49E8-B6F2-64DB985111D4}"/>
              </a:ext>
            </a:extLst>
          </p:cNvPr>
          <p:cNvSpPr txBox="1"/>
          <p:nvPr/>
        </p:nvSpPr>
        <p:spPr>
          <a:xfrm>
            <a:off x="1379791" y="5635613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แผนการทำงานของทีม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327B0967-BFCC-4F89-BC0C-E540E31A8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1" b="98264" l="695" r="96326">
                        <a14:foregroundMark x1="73188" y1="45794" x2="75472" y2="42056"/>
                        <a14:foregroundMark x1="76068" y1="52203" x2="73188" y2="78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6" y="989996"/>
            <a:ext cx="5055532" cy="37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F95B12-2DB0-4371-9BBE-969C80C07B26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35AD99E0-9D84-426E-AA3C-AF24E160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0CA9FF4F-1AE1-4581-8DED-555B7CF1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2D69C00-FAD8-4EF9-B6F9-B065C74A2BE9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9BB48E9-4B0D-4F5C-B7B3-41A86EC9B59E}"/>
              </a:ext>
            </a:extLst>
          </p:cNvPr>
          <p:cNvSpPr txBox="1"/>
          <p:nvPr/>
        </p:nvSpPr>
        <p:spPr>
          <a:xfrm>
            <a:off x="740229" y="395293"/>
            <a:ext cx="61494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ทำงานตามที่ได้รับมอบหมาย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8C5ED3B-288B-4360-BC5C-67D641C1B487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56C3B16-34B4-4D7A-AA95-68EDB641A055}"/>
              </a:ext>
            </a:extLst>
          </p:cNvPr>
          <p:cNvSpPr txBox="1"/>
          <p:nvPr/>
        </p:nvSpPr>
        <p:spPr>
          <a:xfrm>
            <a:off x="1384229" y="1574358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เพื่อเป็นการแบ่งการทำงานอย่างเป็นระบบ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E7ACA4C-A26F-4596-A3BF-51654DCFBCA8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2F91A00-96B3-405E-91DC-5BBE30A45D9D}"/>
              </a:ext>
            </a:extLst>
          </p:cNvPr>
          <p:cNvSpPr txBox="1"/>
          <p:nvPr/>
        </p:nvSpPr>
        <p:spPr>
          <a:xfrm>
            <a:off x="1478876" y="2541484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งานที่ตนเองได้รับมอบหมาย และวันกำหนดส่ง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C755C43-30EA-4661-951C-98FA2A829F28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112E9DAA-5694-4A85-B811-824FE873AAA2}"/>
              </a:ext>
            </a:extLst>
          </p:cNvPr>
          <p:cNvSpPr txBox="1"/>
          <p:nvPr/>
        </p:nvSpPr>
        <p:spPr>
          <a:xfrm>
            <a:off x="1398979" y="3577360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ได้รับความต้องการ และงานตามที่ได้รับมอบหมาย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C53EE3D-2DEB-4252-A3D8-85DA37476992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CD4CD31-287E-42C0-A15F-9A422E03C613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A2B179C-9543-46BD-877A-DDBC3F0DE6A7}"/>
              </a:ext>
            </a:extLst>
          </p:cNvPr>
          <p:cNvSpPr txBox="1"/>
          <p:nvPr/>
        </p:nvSpPr>
        <p:spPr>
          <a:xfrm>
            <a:off x="1405391" y="4590040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งานเสร็จตามที่ได้รับมอบหมาย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5DE4615-2613-49BA-98EC-051A2CF22BF0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0D13885A-7975-42B3-899F-4915CC64AD12}"/>
              </a:ext>
            </a:extLst>
          </p:cNvPr>
          <p:cNvSpPr txBox="1"/>
          <p:nvPr/>
        </p:nvSpPr>
        <p:spPr>
          <a:xfrm>
            <a:off x="1379791" y="5635613"/>
            <a:ext cx="376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สมาชิกทำงานเสร็จ และส่งตามเวลาที่กำหนด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31AF1A78-D191-4AB7-B27B-1A75C30F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396" y1="81509" x2="20396" y2="81509"/>
                        <a14:foregroundMark x1="20396" y1="74453" x2="20396" y2="74453"/>
                        <a14:foregroundMark x1="79356" y1="80170" x2="79356" y2="80170"/>
                        <a14:foregroundMark x1="84889" y1="77981" x2="84889" y2="77981"/>
                        <a14:foregroundMark x1="14038" y1="87470" x2="86870" y2="86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29" y="2288035"/>
            <a:ext cx="5159241" cy="35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0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8735277-4EDC-44AE-BEA8-A7A27938C8E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8ED1E4ED-55EA-4923-8A1F-7E8F82159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51C92B22-88A1-4CAB-A93E-54424867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497D23C1-1B3E-41CB-A19E-59E4E2D69704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1D97B10-AD7B-4FBF-9927-862D94C3CA04}"/>
              </a:ext>
            </a:extLst>
          </p:cNvPr>
          <p:cNvSpPr txBox="1"/>
          <p:nvPr/>
        </p:nvSpPr>
        <p:spPr>
          <a:xfrm>
            <a:off x="740229" y="395293"/>
            <a:ext cx="5484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ตรวจสอบความคืบหน้า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7A064F3-DD36-4A29-BC28-8FC5D51B3D4E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942805B-2947-47C9-85F6-29750026EBC6}"/>
              </a:ext>
            </a:extLst>
          </p:cNvPr>
          <p:cNvSpPr txBox="1"/>
          <p:nvPr/>
        </p:nvSpPr>
        <p:spPr>
          <a:xfrm>
            <a:off x="1384229" y="1574358"/>
            <a:ext cx="446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เพื่อให้รู้ว่างานที่ได้รับมอบหมายดำเนินการถึงไหนแล้ว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1BE1432-A922-409A-B22E-04B415E6552B}"/>
              </a:ext>
            </a:extLst>
          </p:cNvPr>
          <p:cNvSpPr txBox="1"/>
          <p:nvPr/>
        </p:nvSpPr>
        <p:spPr>
          <a:xfrm>
            <a:off x="1143848" y="219818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EA843A57-795F-40B6-8568-8F724F327EC9}"/>
              </a:ext>
            </a:extLst>
          </p:cNvPr>
          <p:cNvSpPr txBox="1"/>
          <p:nvPr/>
        </p:nvSpPr>
        <p:spPr>
          <a:xfrm>
            <a:off x="1478876" y="254148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 และวันกำหนดส่ง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C5FB8CD9-343F-4CAF-8B39-1B0B72061433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17E265C-D57A-4FC6-97DB-B3992ACD4D1D}"/>
              </a:ext>
            </a:extLst>
          </p:cNvPr>
          <p:cNvSpPr txBox="1"/>
          <p:nvPr/>
        </p:nvSpPr>
        <p:spPr>
          <a:xfrm>
            <a:off x="1398979" y="3577360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ดูว่างานแต่ละงาน มีกำหนดส่งวันไหน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DD9CA70-CC4D-4759-BF3D-D79E9B294B17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71E94E9-B506-4A59-B940-D9E89D177CC1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951AED8-5071-465F-9361-E22EE2D53EB8}"/>
              </a:ext>
            </a:extLst>
          </p:cNvPr>
          <p:cNvSpPr txBox="1"/>
          <p:nvPr/>
        </p:nvSpPr>
        <p:spPr>
          <a:xfrm>
            <a:off x="1405391" y="4590040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ทราบความคืบหน้าของงาน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3A95FD0-8BB7-4C28-84D3-CE1D107B756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14C7D4FA-A3B5-4C73-91AA-69CC5BBF4983}"/>
              </a:ext>
            </a:extLst>
          </p:cNvPr>
          <p:cNvSpPr txBox="1"/>
          <p:nvPr/>
        </p:nvSpPr>
        <p:spPr>
          <a:xfrm>
            <a:off x="1379791" y="5635613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สมาชิกสามารถตรวจสอบความคืบหน้าของงานได้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79B2DB61-E7AA-4EEE-8E8A-760C182A3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82" b="99094" l="2233" r="95907">
                        <a14:foregroundMark x1="75814" y1="53946" x2="75814" y2="53946"/>
                        <a14:foregroundMark x1="73116" y1="37775" x2="73116" y2="37775"/>
                        <a14:foregroundMark x1="73488" y1="41268" x2="73488" y2="41268"/>
                        <a14:foregroundMark x1="78977" y1="64812" x2="78977" y2="64812"/>
                        <a14:foregroundMark x1="52186" y1="33635" x2="52186" y2="33635"/>
                        <a14:foregroundMark x1="43163" y1="51100" x2="43163" y2="51100"/>
                        <a14:foregroundMark x1="31256" y1="54851" x2="31256" y2="54851"/>
                        <a14:foregroundMark x1="21860" y1="56016" x2="21860" y2="56016"/>
                        <a14:foregroundMark x1="20651" y1="34282" x2="20651" y2="34282"/>
                        <a14:foregroundMark x1="31256" y1="23157" x2="31256" y2="23157"/>
                        <a14:foregroundMark x1="41860" y1="34541" x2="41860" y2="34541"/>
                        <a14:foregroundMark x1="52279" y1="18887" x2="52279" y2="18887"/>
                        <a14:foregroundMark x1="68651" y1="64812" x2="68651" y2="64812"/>
                        <a14:foregroundMark x1="70512" y1="88486" x2="70512" y2="88486"/>
                        <a14:foregroundMark x1="21395" y1="33765" x2="30977" y2="23933"/>
                        <a14:foregroundMark x1="32372" y1="23933" x2="41581" y2="33118"/>
                        <a14:foregroundMark x1="52186" y1="19017" x2="42233" y2="34023"/>
                        <a14:foregroundMark x1="53302" y1="17594" x2="63256" y2="11902"/>
                        <a14:foregroundMark x1="72558" y1="44890" x2="76651" y2="70375"/>
                        <a14:foregroundMark x1="73767" y1="36740" x2="74698" y2="451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28" y="2107077"/>
            <a:ext cx="5228099" cy="37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1650</Words>
  <Application>Microsoft Office PowerPoint</Application>
  <PresentationFormat>แบบจอกว้าง</PresentationFormat>
  <Paragraphs>224</Paragraphs>
  <Slides>21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TH Sarabun New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Glich PowerPoint</dc:title>
  <dc:subject>Glich PowerPoint</dc:subject>
  <dc:creator>www.PowerPointhub.com</dc:creator>
  <cp:lastModifiedBy>Duangkamol Laomai</cp:lastModifiedBy>
  <cp:revision>16</cp:revision>
  <dcterms:created xsi:type="dcterms:W3CDTF">2021-03-03T12:11:02Z</dcterms:created>
  <dcterms:modified xsi:type="dcterms:W3CDTF">2021-07-17T12:09:26Z</dcterms:modified>
</cp:coreProperties>
</file>