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>
        <p:scale>
          <a:sx n="100" d="100"/>
          <a:sy n="100" d="100"/>
        </p:scale>
        <p:origin x="178" y="-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0095226377952757E-2"/>
          <c:y val="0.1930253326140912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9.371062992125985E-3"/>
                  <c:y val="-2.570503040692484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912-42D0-88D5-D44D0C15532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6B21364-7901-4E6C-8002-582DFDC13DF6}" type="VALUE">
                      <a:rPr lang="en-US">
                        <a:solidFill>
                          <a:srgbClr val="4472C4"/>
                        </a:solidFill>
                      </a:rPr>
                      <a:pPr/>
                      <a:t>[VALUE]</a:t>
                    </a:fld>
                    <a:endParaRPr lang="th-TH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C8F-4E5A-8CF4-C3A3E62802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4"/>
                <c:pt idx="0">
                  <c:v>start</c:v>
                </c:pt>
                <c:pt idx="1">
                  <c:v>Sprint 3/1</c:v>
                </c:pt>
                <c:pt idx="2">
                  <c:v>Sprint 3/2</c:v>
                </c:pt>
                <c:pt idx="3">
                  <c:v>Sprint 3/3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353</c:v>
                </c:pt>
                <c:pt idx="1">
                  <c:v>224</c:v>
                </c:pt>
                <c:pt idx="2">
                  <c:v>104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2.90625E-3"/>
                  <c:y val="-2.10175306952799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dLbl>
              <c:idx val="2"/>
              <c:layout>
                <c:manualLayout>
                  <c:x val="-3.1289370078740157E-3"/>
                  <c:y val="-2.33612805511023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8F-4E5A-8CF4-C3A3E6280297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4"/>
                <c:pt idx="0">
                  <c:v>start</c:v>
                </c:pt>
                <c:pt idx="1">
                  <c:v>Sprint 3/1</c:v>
                </c:pt>
                <c:pt idx="2">
                  <c:v>Sprint 3/2</c:v>
                </c:pt>
                <c:pt idx="3">
                  <c:v>Sprint 3/3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354</c:v>
                </c:pt>
                <c:pt idx="1">
                  <c:v>226</c:v>
                </c:pt>
                <c:pt idx="2">
                  <c:v>105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3 </a:t>
            </a:r>
            <a:endParaRPr lang="th-TH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1555979330708664E-2"/>
          <c:y val="0.17193158391168897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3"/>
                <c:pt idx="0">
                  <c:v>Sprint 3/1</c:v>
                </c:pt>
                <c:pt idx="1">
                  <c:v>Sprint 3/2</c:v>
                </c:pt>
                <c:pt idx="2">
                  <c:v>Sprint 3/3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129</c:v>
                </c:pt>
                <c:pt idx="1">
                  <c:v>120</c:v>
                </c:pt>
                <c:pt idx="2">
                  <c:v>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3"/>
                <c:pt idx="0">
                  <c:v>Sprint 3/1</c:v>
                </c:pt>
                <c:pt idx="1">
                  <c:v>Sprint 3/2</c:v>
                </c:pt>
                <c:pt idx="2">
                  <c:v>Sprint 3/3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129</c:v>
                </c:pt>
                <c:pt idx="1">
                  <c:v>120</c:v>
                </c:pt>
                <c:pt idx="2">
                  <c:v>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20/12/64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20/12/64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20/12/64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20/12/64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20/12/64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20/12/64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20/12/64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20/12/64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20/12/64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20/12/64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20/12/64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20/12/64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37704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4560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30</Words>
  <Application>Microsoft Office PowerPoint</Application>
  <PresentationFormat>แบบจอกว้าง</PresentationFormat>
  <Paragraphs>8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Preechaya Choosrithong</cp:lastModifiedBy>
  <cp:revision>33</cp:revision>
  <dcterms:created xsi:type="dcterms:W3CDTF">2021-08-04T13:45:25Z</dcterms:created>
  <dcterms:modified xsi:type="dcterms:W3CDTF">2021-12-20T14:50:52Z</dcterms:modified>
</cp:coreProperties>
</file>