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  <c:pt idx="6">
                  <c:v>Sprint 3/6</c:v>
                </c:pt>
                <c:pt idx="7">
                  <c:v>Sprint 3/7</c:v>
                </c:pt>
                <c:pt idx="8">
                  <c:v>Sprint 3/8</c:v>
                </c:pt>
                <c:pt idx="9">
                  <c:v>Sprint 3/9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822</c:v>
                </c:pt>
                <c:pt idx="1">
                  <c:v>693</c:v>
                </c:pt>
                <c:pt idx="2">
                  <c:v>573</c:v>
                </c:pt>
                <c:pt idx="3">
                  <c:v>469</c:v>
                </c:pt>
                <c:pt idx="4">
                  <c:v>357</c:v>
                </c:pt>
                <c:pt idx="5">
                  <c:v>315</c:v>
                </c:pt>
                <c:pt idx="6">
                  <c:v>259</c:v>
                </c:pt>
                <c:pt idx="7">
                  <c:v>158</c:v>
                </c:pt>
                <c:pt idx="8">
                  <c:v>80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4.5316437007874071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4.0628937007874073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3.7242249015748033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B3-4D9F-83E0-54EA909DC03D}"/>
                </c:ext>
              </c:extLst>
            </c:dLbl>
            <c:dLbl>
              <c:idx val="6"/>
              <c:layout>
                <c:manualLayout>
                  <c:x val="-3.7242249015748144E-2"/>
                  <c:y val="1.4138717142057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07-4142-9BA7-D60A67D49DC1}"/>
                </c:ext>
              </c:extLst>
            </c:dLbl>
            <c:dLbl>
              <c:idx val="7"/>
              <c:layout>
                <c:manualLayout>
                  <c:x val="-4.7918061023622047E-2"/>
                  <c:y val="2.82012162769919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07-4142-9BA7-D60A67D49DC1}"/>
                </c:ext>
              </c:extLst>
            </c:dLbl>
            <c:dLbl>
              <c:idx val="8"/>
              <c:layout>
                <c:manualLayout>
                  <c:x val="-5.5992249015748147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05-40AC-B6D7-F3659A46D5BC}"/>
                </c:ext>
              </c:extLst>
            </c:dLbl>
            <c:dLbl>
              <c:idx val="9"/>
              <c:layout>
                <c:manualLayout>
                  <c:x val="-4.6355561023622045E-2"/>
                  <c:y val="1.17949672862347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05-40AC-B6D7-F3659A46D5BC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  <c:pt idx="6">
                  <c:v>Sprint 3/6</c:v>
                </c:pt>
                <c:pt idx="7">
                  <c:v>Sprint 3/7</c:v>
                </c:pt>
                <c:pt idx="8">
                  <c:v>Sprint 3/8</c:v>
                </c:pt>
                <c:pt idx="9">
                  <c:v>Sprint 3/9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788</c:v>
                </c:pt>
                <c:pt idx="1">
                  <c:v>659</c:v>
                </c:pt>
                <c:pt idx="2">
                  <c:v>539</c:v>
                </c:pt>
                <c:pt idx="3">
                  <c:v>434</c:v>
                </c:pt>
                <c:pt idx="4">
                  <c:v>330</c:v>
                </c:pt>
                <c:pt idx="5">
                  <c:v>291</c:v>
                </c:pt>
                <c:pt idx="6">
                  <c:v>221</c:v>
                </c:pt>
                <c:pt idx="7">
                  <c:v>149</c:v>
                </c:pt>
                <c:pt idx="8">
                  <c:v>77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6874999999999998E-3"/>
                  <c:y val="3.04687481256921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dLbl>
              <c:idx val="4"/>
              <c:layout>
                <c:manualLayout>
                  <c:x val="-1.40625E-2"/>
                  <c:y val="-4.2187497404804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15-4E79-9FD2-47E0F59F841C}"/>
                </c:ext>
              </c:extLst>
            </c:dLbl>
            <c:dLbl>
              <c:idx val="5"/>
              <c:layout>
                <c:manualLayout>
                  <c:x val="-2.8125000000000001E-2"/>
                  <c:y val="-3.0468748125692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6F-4BE9-AD83-FDF6C0708443}"/>
                </c:ext>
              </c:extLst>
            </c:dLbl>
            <c:dLbl>
              <c:idx val="6"/>
              <c:layout>
                <c:manualLayout>
                  <c:x val="-4.6875000000001143E-3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4A-485A-918A-758152240A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  <c:pt idx="5">
                  <c:v>Sprint 3/6</c:v>
                </c:pt>
                <c:pt idx="6">
                  <c:v>Sprint 3/7</c:v>
                </c:pt>
                <c:pt idx="7">
                  <c:v>Sprint 3/8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104</c:v>
                </c:pt>
                <c:pt idx="3">
                  <c:v>112</c:v>
                </c:pt>
                <c:pt idx="4">
                  <c:v>42</c:v>
                </c:pt>
                <c:pt idx="5">
                  <c:v>76</c:v>
                </c:pt>
                <c:pt idx="6">
                  <c:v>81</c:v>
                </c:pt>
                <c:pt idx="7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3.7503937007874071E-2"/>
                  <c:y val="3.52324658444595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CA-4034-882B-9A4292843348}"/>
                </c:ext>
              </c:extLst>
            </c:dLbl>
            <c:dLbl>
              <c:idx val="4"/>
              <c:layout>
                <c:manualLayout>
                  <c:x val="-9.1172490157480322E-3"/>
                  <c:y val="3.28887159886371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15-4E79-9FD2-47E0F59F841C}"/>
                </c:ext>
              </c:extLst>
            </c:dLbl>
            <c:dLbl>
              <c:idx val="5"/>
              <c:layout>
                <c:manualLayout>
                  <c:x val="-1.2242249015748032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15-4E79-9FD2-47E0F59F841C}"/>
                </c:ext>
              </c:extLst>
            </c:dLbl>
            <c:dLbl>
              <c:idx val="6"/>
              <c:layout>
                <c:manualLayout>
                  <c:x val="-1.5367249015748145E-2"/>
                  <c:y val="3.2888715988637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6F-4BE9-AD83-FDF6C0708443}"/>
                </c:ext>
              </c:extLst>
            </c:dLbl>
            <c:dLbl>
              <c:idx val="7"/>
              <c:layout>
                <c:manualLayout>
                  <c:x val="-1.8492249015748145E-2"/>
                  <c:y val="3.75762157002819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4A-485A-918A-758152240A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  <c:pt idx="5">
                  <c:v>Sprint 3/6</c:v>
                </c:pt>
                <c:pt idx="6">
                  <c:v>Sprint 3/7</c:v>
                </c:pt>
                <c:pt idx="7">
                  <c:v>Sprint 3/8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105</c:v>
                </c:pt>
                <c:pt idx="3">
                  <c:v>104</c:v>
                </c:pt>
                <c:pt idx="4">
                  <c:v>39</c:v>
                </c:pt>
                <c:pt idx="5">
                  <c:v>70</c:v>
                </c:pt>
                <c:pt idx="6">
                  <c:v>72</c:v>
                </c:pt>
                <c:pt idx="7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29/01/65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2293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070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47</Words>
  <Application>Microsoft Office PowerPoint</Application>
  <PresentationFormat>แบบจอกว้าง</PresentationFormat>
  <Paragraphs>25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43</cp:revision>
  <dcterms:created xsi:type="dcterms:W3CDTF">2021-08-04T13:45:25Z</dcterms:created>
  <dcterms:modified xsi:type="dcterms:W3CDTF">2022-01-29T15:12:29Z</dcterms:modified>
</cp:coreProperties>
</file>