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9.371062992125985E-3"/>
                  <c:y val="-2.570503040692484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4472C4"/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3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249</c:v>
                </c:pt>
                <c:pt idx="1">
                  <c:v>120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2.90625E-3"/>
                  <c:y val="-2.101753069527994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3"/>
                <c:pt idx="0">
                  <c:v>start</c:v>
                </c:pt>
                <c:pt idx="1">
                  <c:v>Sprint 3/1</c:v>
                </c:pt>
                <c:pt idx="2">
                  <c:v>Sprint 3/2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249</c:v>
                </c:pt>
                <c:pt idx="1">
                  <c:v>120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2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2"/>
                <c:pt idx="0">
                  <c:v>Sprint 3/1</c:v>
                </c:pt>
                <c:pt idx="1">
                  <c:v>Sprint 3/2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2"/>
                <c:pt idx="0">
                  <c:v>Sprint 3/1</c:v>
                </c:pt>
                <c:pt idx="1">
                  <c:v>Sprint 3/2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129</c:v>
                </c:pt>
                <c:pt idx="1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11/12/64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3296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01913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28</Words>
  <Application>Microsoft Office PowerPoint</Application>
  <PresentationFormat>แบบจอกว้าง</PresentationFormat>
  <Paragraphs>6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27</cp:revision>
  <dcterms:created xsi:type="dcterms:W3CDTF">2021-08-04T13:45:25Z</dcterms:created>
  <dcterms:modified xsi:type="dcterms:W3CDTF">2021-12-11T14:14:39Z</dcterms:modified>
</cp:coreProperties>
</file>