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Sheet1!$A$2:$A$11</c:f>
              <c:strCache>
                <c:ptCount val="5"/>
                <c:pt idx="0">
                  <c:v>start</c:v>
                </c:pt>
                <c:pt idx="1">
                  <c:v>Sprint 2/1</c:v>
                </c:pt>
                <c:pt idx="2">
                  <c:v>Sprint 2/2</c:v>
                </c:pt>
                <c:pt idx="3">
                  <c:v>Sprint 2/3</c:v>
                </c:pt>
                <c:pt idx="4">
                  <c:v>Sprint 2/4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710</c:v>
                </c:pt>
                <c:pt idx="1">
                  <c:v>541</c:v>
                </c:pt>
                <c:pt idx="2">
                  <c:v>311</c:v>
                </c:pt>
                <c:pt idx="3">
                  <c:v>76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5624999999999858E-3"/>
                  <c:y val="-1.640624899075732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accent2">
                            <a:lumMod val="75000"/>
                          </a:schemeClr>
                        </a:solidFill>
                        <a:latin typeface="TH Sarabun New" panose="020B0500040200020003" pitchFamily="34" charset="-34"/>
                        <a:ea typeface="+mn-ea"/>
                        <a:cs typeface="TH Sarabun New" panose="020B0500040200020003" pitchFamily="34" charset="-34"/>
                      </a:defRPr>
                    </a:pPr>
                    <a:r>
                      <a:rPr lang="en-US" dirty="0"/>
                      <a:t>786</a:t>
                    </a:r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75775098425197E-2"/>
                      <c:h val="5.6097745072727294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92F6-4F65-A69C-07DB34550F0A}"/>
                </c:ext>
              </c:extLst>
            </c:dLbl>
            <c:dLbl>
              <c:idx val="1"/>
              <c:layout>
                <c:manualLayout>
                  <c:x val="-1.19375E-2"/>
                  <c:y val="-1.5158156055723668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132750984251971E-2"/>
                      <c:h val="6.078524478437225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2.0819389763778954E-3"/>
                  <c:y val="-2.33612805511023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2F6-4F65-A69C-07DB34550F0A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5"/>
                <c:pt idx="0">
                  <c:v>start</c:v>
                </c:pt>
                <c:pt idx="1">
                  <c:v>Sprint 2/1</c:v>
                </c:pt>
                <c:pt idx="2">
                  <c:v>Sprint 2/2</c:v>
                </c:pt>
                <c:pt idx="3">
                  <c:v>Sprint 2/3</c:v>
                </c:pt>
                <c:pt idx="4">
                  <c:v>Sprint 2/4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710</c:v>
                </c:pt>
                <c:pt idx="1">
                  <c:v>541</c:v>
                </c:pt>
                <c:pt idx="2">
                  <c:v>311</c:v>
                </c:pt>
                <c:pt idx="3">
                  <c:v>76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4 </a:t>
            </a:r>
            <a:endParaRPr lang="th-TH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Sheet1!$A$2:$A$10</c:f>
              <c:strCache>
                <c:ptCount val="4"/>
                <c:pt idx="0">
                  <c:v>Sprint 2/1</c:v>
                </c:pt>
                <c:pt idx="1">
                  <c:v>Sprint 2/2</c:v>
                </c:pt>
                <c:pt idx="2">
                  <c:v>Sprint 2/3</c:v>
                </c:pt>
                <c:pt idx="3">
                  <c:v>Sprint 2/4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245</c:v>
                </c:pt>
                <c:pt idx="1">
                  <c:v>230</c:v>
                </c:pt>
                <c:pt idx="2">
                  <c:v>235</c:v>
                </c:pt>
                <c:pt idx="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1.4066437007874015E-2"/>
                  <c:y val="-2.922065519065851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695250984251968E-2"/>
                      <c:h val="7.016024420766214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58F-4CC1-AA52-BA27CB3F20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4"/>
                <c:pt idx="0">
                  <c:v>Sprint 2/1</c:v>
                </c:pt>
                <c:pt idx="1">
                  <c:v>Sprint 2/2</c:v>
                </c:pt>
                <c:pt idx="2">
                  <c:v>Sprint 2/3</c:v>
                </c:pt>
                <c:pt idx="3">
                  <c:v>Sprint 2/4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245</c:v>
                </c:pt>
                <c:pt idx="1">
                  <c:v>230</c:v>
                </c:pt>
                <c:pt idx="2">
                  <c:v>235</c:v>
                </c:pt>
                <c:pt idx="3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0.32118</cdr:x>
      <cdr:y>0.87496</cdr:y>
    </cdr:from>
    <cdr:to>
      <cdr:x>0.38452</cdr:x>
      <cdr:y>0.92015</cdr:y>
    </cdr:to>
    <cdr:sp macro="" textlink="">
      <cdr:nvSpPr>
        <cdr:cNvPr id="10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F28EAA05-08C4-44E9-B8C6-CC5843515021}"/>
            </a:ext>
          </a:extLst>
        </cdr:cNvPr>
        <cdr:cNvSpPr txBox="1"/>
      </cdr:nvSpPr>
      <cdr:spPr>
        <a:xfrm xmlns:a="http://schemas.openxmlformats.org/drawingml/2006/main">
          <a:off x="2610522" y="4741107"/>
          <a:ext cx="514827" cy="2448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0.14096</cdr:x>
      <cdr:y>0.4361</cdr:y>
    </cdr:from>
    <cdr:to>
      <cdr:x>0.19721</cdr:x>
      <cdr:y>0.48391</cdr:y>
    </cdr:to>
    <cdr:sp macro="" textlink="">
      <cdr:nvSpPr>
        <cdr:cNvPr id="12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0BCB54DE-C573-4EFB-9804-69910314B992}"/>
            </a:ext>
          </a:extLst>
        </cdr:cNvPr>
        <cdr:cNvSpPr txBox="1"/>
      </cdr:nvSpPr>
      <cdr:spPr>
        <a:xfrm xmlns:a="http://schemas.openxmlformats.org/drawingml/2006/main">
          <a:off x="1145732" y="2363105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541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0.04761</cdr:x>
      <cdr:y>0.29077</cdr:y>
    </cdr:from>
    <cdr:to>
      <cdr:x>0.10386</cdr:x>
      <cdr:y>0.33858</cdr:y>
    </cdr:to>
    <cdr:sp macro="" textlink="">
      <cdr:nvSpPr>
        <cdr:cNvPr id="5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6AD4ABE4-64D9-4EFC-BBCE-1E07C9C984B3}"/>
            </a:ext>
          </a:extLst>
        </cdr:cNvPr>
        <cdr:cNvSpPr txBox="1"/>
      </cdr:nvSpPr>
      <cdr:spPr>
        <a:xfrm xmlns:a="http://schemas.openxmlformats.org/drawingml/2006/main">
          <a:off x="387010" y="1575598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786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0.2324</cdr:x>
      <cdr:y>0.63553</cdr:y>
    </cdr:from>
    <cdr:to>
      <cdr:x>0.28865</cdr:x>
      <cdr:y>0.68334</cdr:y>
    </cdr:to>
    <cdr:sp macro="" textlink="">
      <cdr:nvSpPr>
        <cdr:cNvPr id="6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22E73461-49CD-4D8A-BC07-120B48822E36}"/>
            </a:ext>
          </a:extLst>
        </cdr:cNvPr>
        <cdr:cNvSpPr txBox="1"/>
      </cdr:nvSpPr>
      <cdr:spPr>
        <a:xfrm xmlns:a="http://schemas.openxmlformats.org/drawingml/2006/main">
          <a:off x="1888948" y="3443722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311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0.31838</cdr:x>
      <cdr:y>0.81857</cdr:y>
    </cdr:from>
    <cdr:to>
      <cdr:x>0.37463</cdr:x>
      <cdr:y>0.86638</cdr:y>
    </cdr:to>
    <cdr:sp macro="" textlink="">
      <cdr:nvSpPr>
        <cdr:cNvPr id="7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435EF5EA-7973-470D-84DA-95E695357A74}"/>
            </a:ext>
          </a:extLst>
        </cdr:cNvPr>
        <cdr:cNvSpPr txBox="1"/>
      </cdr:nvSpPr>
      <cdr:spPr>
        <a:xfrm xmlns:a="http://schemas.openxmlformats.org/drawingml/2006/main">
          <a:off x="2587818" y="4435555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76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58207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1403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กล่องข้อความ 1">
            <a:extLst>
              <a:ext uri="{FF2B5EF4-FFF2-40B4-BE49-F238E27FC236}">
                <a16:creationId xmlns:a16="http://schemas.microsoft.com/office/drawing/2014/main" id="{0D2A76A8-14C4-4A7E-BE5B-16811561DFCE}"/>
              </a:ext>
            </a:extLst>
          </p:cNvPr>
          <p:cNvSpPr txBox="1"/>
          <p:nvPr/>
        </p:nvSpPr>
        <p:spPr>
          <a:xfrm>
            <a:off x="2536572" y="2305098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245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กล่องข้อความ 1">
            <a:extLst>
              <a:ext uri="{FF2B5EF4-FFF2-40B4-BE49-F238E27FC236}">
                <a16:creationId xmlns:a16="http://schemas.microsoft.com/office/drawing/2014/main" id="{5AA149F1-BCD7-4F05-BC7F-EF409265F227}"/>
              </a:ext>
            </a:extLst>
          </p:cNvPr>
          <p:cNvSpPr txBox="1"/>
          <p:nvPr/>
        </p:nvSpPr>
        <p:spPr>
          <a:xfrm>
            <a:off x="3396070" y="2564178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230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กล่องข้อความ 1">
            <a:extLst>
              <a:ext uri="{FF2B5EF4-FFF2-40B4-BE49-F238E27FC236}">
                <a16:creationId xmlns:a16="http://schemas.microsoft.com/office/drawing/2014/main" id="{E2C30C2F-C4DB-43D6-AFA7-F70372893333}"/>
              </a:ext>
            </a:extLst>
          </p:cNvPr>
          <p:cNvSpPr txBox="1"/>
          <p:nvPr/>
        </p:nvSpPr>
        <p:spPr>
          <a:xfrm>
            <a:off x="4255568" y="2564178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กล่องข้อความ 1">
            <a:extLst>
              <a:ext uri="{FF2B5EF4-FFF2-40B4-BE49-F238E27FC236}">
                <a16:creationId xmlns:a16="http://schemas.microsoft.com/office/drawing/2014/main" id="{77C3A553-60AA-45BA-BF8D-59E48FFDF97F}"/>
              </a:ext>
            </a:extLst>
          </p:cNvPr>
          <p:cNvSpPr txBox="1"/>
          <p:nvPr/>
        </p:nvSpPr>
        <p:spPr>
          <a:xfrm>
            <a:off x="5093185" y="4465479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76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38</Words>
  <Application>Microsoft Office PowerPoint</Application>
  <PresentationFormat>แบบจอกว้าง</PresentationFormat>
  <Paragraphs>16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Thanatip Boonnat</cp:lastModifiedBy>
  <cp:revision>28</cp:revision>
  <dcterms:created xsi:type="dcterms:W3CDTF">2021-08-04T13:45:25Z</dcterms:created>
  <dcterms:modified xsi:type="dcterms:W3CDTF">2021-10-13T10:39:48Z</dcterms:modified>
</cp:coreProperties>
</file>