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4.0628937007874073E-2"/>
                  <c:y val="2.1169966709524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25-404F-A3A9-DC9BD8828275}"/>
                </c:ext>
              </c:extLst>
            </c:dLbl>
            <c:dLbl>
              <c:idx val="4"/>
              <c:layout>
                <c:manualLayout>
                  <c:x val="-4.3753937007874014E-2"/>
                  <c:y val="1.88262168537021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25-404F-A3A9-DC9BD8828275}"/>
                </c:ext>
              </c:extLst>
            </c:dLbl>
            <c:dLbl>
              <c:idx val="5"/>
              <c:layout>
                <c:manualLayout>
                  <c:x val="-3.411724901574803E-2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25-404F-A3A9-DC9BD8828275}"/>
                </c:ext>
              </c:extLst>
            </c:dLbl>
            <c:dLbl>
              <c:idx val="6"/>
              <c:layout>
                <c:manualLayout>
                  <c:x val="-3.6980561023622044E-2"/>
                  <c:y val="7.107467574589753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25-404F-A3A9-DC9BD8828275}"/>
                </c:ext>
              </c:extLst>
            </c:dLbl>
            <c:dLbl>
              <c:idx val="7"/>
              <c:layout>
                <c:manualLayout>
                  <c:x val="5.1943897637795277E-4"/>
                  <c:y val="4.763717718767364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C9-48CB-9C92-12425DF80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  <c:pt idx="7">
                  <c:v>Sprint 4/7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387</c:v>
                </c:pt>
                <c:pt idx="1">
                  <c:v>387</c:v>
                </c:pt>
                <c:pt idx="2">
                  <c:v>387</c:v>
                </c:pt>
                <c:pt idx="3">
                  <c:v>322</c:v>
                </c:pt>
                <c:pt idx="4">
                  <c:v>222</c:v>
                </c:pt>
                <c:pt idx="5">
                  <c:v>164</c:v>
                </c:pt>
                <c:pt idx="6">
                  <c:v>76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1.5585629921259269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0941437007874016E-2"/>
                  <c:y val="-9.298781416167568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1.3047490157481461E-3"/>
                  <c:y val="-1.16425312719900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dLbl>
              <c:idx val="6"/>
              <c:layout>
                <c:manualLayout>
                  <c:x val="-1.3047490157479169E-3"/>
                  <c:y val="-2.1017530695280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25-404F-A3A9-DC9BD88282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  <c:pt idx="7">
                  <c:v>Sprint 4/7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387</c:v>
                </c:pt>
                <c:pt idx="1">
                  <c:v>387</c:v>
                </c:pt>
                <c:pt idx="2">
                  <c:v>387</c:v>
                </c:pt>
                <c:pt idx="3">
                  <c:v>324</c:v>
                </c:pt>
                <c:pt idx="4">
                  <c:v>236</c:v>
                </c:pt>
                <c:pt idx="5">
                  <c:v>178</c:v>
                </c:pt>
                <c:pt idx="6">
                  <c:v>92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843097933070865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5625E-2"/>
                  <c:y val="-2.8124998269869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F5-4BF6-B966-0B15FF828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  <c:pt idx="6">
                  <c:v>Sprint 4/7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  <c:pt idx="5">
                  <c:v>88</c:v>
                </c:pt>
                <c:pt idx="6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dLbl>
              <c:idx val="4"/>
              <c:layout>
                <c:manualLayout>
                  <c:x val="-2.0054749015748032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F5-4BF6-B966-0B15FF82857D}"/>
                </c:ext>
              </c:extLst>
            </c:dLbl>
            <c:dLbl>
              <c:idx val="5"/>
              <c:layout>
                <c:manualLayout>
                  <c:x val="-1.8492249015748145E-2"/>
                  <c:y val="3.28887159886371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F5-4BF6-B966-0B15FF82857D}"/>
                </c:ext>
              </c:extLst>
            </c:dLbl>
            <c:dLbl>
              <c:idx val="6"/>
              <c:layout>
                <c:manualLayout>
                  <c:x val="-2.630474901574803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F5-4BF6-B966-0B15FF828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  <c:pt idx="6">
                  <c:v>Sprint 4/7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  <c:pt idx="5">
                  <c:v>86</c:v>
                </c:pt>
                <c:pt idx="6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992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7206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46</Words>
  <Application>Microsoft Office PowerPoint</Application>
  <PresentationFormat>แบบจอกว้าง</PresentationFormat>
  <Paragraphs>24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54</cp:revision>
  <dcterms:created xsi:type="dcterms:W3CDTF">2021-08-04T13:45:25Z</dcterms:created>
  <dcterms:modified xsi:type="dcterms:W3CDTF">2022-03-19T13:56:30Z</dcterms:modified>
</cp:coreProperties>
</file>