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Finish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4.5316437007874071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4.0628937007874073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Finish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63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19/02/65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39315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7371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35</Words>
  <Application>Microsoft Office PowerPoint</Application>
  <PresentationFormat>แบบจอกว้าง</PresentationFormat>
  <Paragraphs>13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45</cp:revision>
  <dcterms:created xsi:type="dcterms:W3CDTF">2021-08-04T13:45:25Z</dcterms:created>
  <dcterms:modified xsi:type="dcterms:W3CDTF">2022-02-19T15:07:41Z</dcterms:modified>
</cp:coreProperties>
</file>