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3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475</c:v>
                </c:pt>
                <c:pt idx="1">
                  <c:v>230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3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475</c:v>
                </c:pt>
                <c:pt idx="1">
                  <c:v>230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2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2"/>
                <c:pt idx="0">
                  <c:v>Sprint 2/1</c:v>
                </c:pt>
                <c:pt idx="1">
                  <c:v>Sprint 2/2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5664370078740445E-3"/>
                  <c:y val="-2.570503040692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2"/>
                <c:pt idx="0">
                  <c:v>Sprint 2/1</c:v>
                </c:pt>
                <c:pt idx="1">
                  <c:v>Sprint 2/2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0.23489</cdr:x>
      <cdr:y>0.88315</cdr:y>
    </cdr:from>
    <cdr:to>
      <cdr:x>0.29823</cdr:x>
      <cdr:y>0.92834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1909219" y="4785490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0.13113</cdr:x>
      <cdr:y>0.5648</cdr:y>
    </cdr:from>
    <cdr:to>
      <cdr:x>0.18738</cdr:x>
      <cdr:y>0.61261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065833" y="3060456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230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0.04543</cdr:x>
      <cdr:y>0.23343</cdr:y>
    </cdr:from>
    <cdr:to>
      <cdr:x>0.10168</cdr:x>
      <cdr:y>0.28124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369286" y="1264871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475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21/09/64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6325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8215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30811" y="418079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35</Words>
  <Application>Microsoft Office PowerPoint</Application>
  <PresentationFormat>แบบจอกว้าง</PresentationFormat>
  <Paragraphs>13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25</cp:revision>
  <dcterms:created xsi:type="dcterms:W3CDTF">2021-08-04T13:45:25Z</dcterms:created>
  <dcterms:modified xsi:type="dcterms:W3CDTF">2021-09-21T14:10:48Z</dcterms:modified>
</cp:coreProperties>
</file>