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Sheet1!$A$2:$A$11</c:f>
              <c:strCache>
                <c:ptCount val="4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710</c:v>
                </c:pt>
                <c:pt idx="1">
                  <c:v>465</c:v>
                </c:pt>
                <c:pt idx="2">
                  <c:v>235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4999999999858E-3"/>
                  <c:y val="-1.6406248990757322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75775098425197E-2"/>
                      <c:h val="5.6097745072727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2F6-4F65-A69C-07DB34550F0A}"/>
                </c:ext>
              </c:extLst>
            </c:dLbl>
            <c:dLbl>
              <c:idx val="1"/>
              <c:layout>
                <c:manualLayout>
                  <c:x val="-1.19375E-2"/>
                  <c:y val="-1.5158156055723668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132750984251971E-2"/>
                      <c:h val="6.07852447843722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2.0819389763778954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F6-4F65-A69C-07DB34550F0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4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710</c:v>
                </c:pt>
                <c:pt idx="1">
                  <c:v>465</c:v>
                </c:pt>
                <c:pt idx="2">
                  <c:v>235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3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3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2503937007874015E-2"/>
                  <c:y val="-5.617377853261705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58F-4CC1-AA52-BA27CB3F20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3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0.32118</cdr:x>
      <cdr:y>0.87496</cdr:y>
    </cdr:from>
    <cdr:to>
      <cdr:x>0.38452</cdr:x>
      <cdr:y>0.92015</cdr:y>
    </cdr:to>
    <cdr:sp macro="" textlink="">
      <cdr:nvSpPr>
        <cdr:cNvPr id="10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F28EAA05-08C4-44E9-B8C6-CC5843515021}"/>
            </a:ext>
          </a:extLst>
        </cdr:cNvPr>
        <cdr:cNvSpPr txBox="1"/>
      </cdr:nvSpPr>
      <cdr:spPr>
        <a:xfrm xmlns:a="http://schemas.openxmlformats.org/drawingml/2006/main">
          <a:off x="2610522" y="4741107"/>
          <a:ext cx="514827" cy="2448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0.1355</cdr:x>
      <cdr:y>0.5</cdr:y>
    </cdr:from>
    <cdr:to>
      <cdr:x>0.19175</cdr:x>
      <cdr:y>0.54781</cdr:y>
    </cdr:to>
    <cdr:sp macro="" textlink="">
      <cdr:nvSpPr>
        <cdr:cNvPr id="1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0BCB54DE-C573-4EFB-9804-69910314B992}"/>
            </a:ext>
          </a:extLst>
        </cdr:cNvPr>
        <cdr:cNvSpPr txBox="1"/>
      </cdr:nvSpPr>
      <cdr:spPr>
        <a:xfrm xmlns:a="http://schemas.openxmlformats.org/drawingml/2006/main">
          <a:off x="1101335" y="2709333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465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0.04761</cdr:x>
      <cdr:y>0.29077</cdr:y>
    </cdr:from>
    <cdr:to>
      <cdr:x>0.10386</cdr:x>
      <cdr:y>0.33858</cdr:y>
    </cdr:to>
    <cdr:sp macro="" textlink="">
      <cdr:nvSpPr>
        <cdr:cNvPr id="5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6AD4ABE4-64D9-4EFC-BBCE-1E07C9C984B3}"/>
            </a:ext>
          </a:extLst>
        </cdr:cNvPr>
        <cdr:cNvSpPr txBox="1"/>
      </cdr:nvSpPr>
      <cdr:spPr>
        <a:xfrm xmlns:a="http://schemas.openxmlformats.org/drawingml/2006/main">
          <a:off x="387010" y="1575598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710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0.22257</cdr:x>
      <cdr:y>0.70434</cdr:y>
    </cdr:from>
    <cdr:to>
      <cdr:x>0.27882</cdr:x>
      <cdr:y>0.75215</cdr:y>
    </cdr:to>
    <cdr:sp macro="" textlink="">
      <cdr:nvSpPr>
        <cdr:cNvPr id="6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22E73461-49CD-4D8A-BC07-120B48822E36}"/>
            </a:ext>
          </a:extLst>
        </cdr:cNvPr>
        <cdr:cNvSpPr txBox="1"/>
      </cdr:nvSpPr>
      <cdr:spPr>
        <a:xfrm xmlns:a="http://schemas.openxmlformats.org/drawingml/2006/main">
          <a:off x="1809083" y="3816575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235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28/09/64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28/09/64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28/09/64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28/09/64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28/09/64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286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67715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กล่องข้อความ 1">
            <a:extLst>
              <a:ext uri="{FF2B5EF4-FFF2-40B4-BE49-F238E27FC236}">
                <a16:creationId xmlns:a16="http://schemas.microsoft.com/office/drawing/2014/main" id="{0D2A76A8-14C4-4A7E-BE5B-16811561DFCE}"/>
              </a:ext>
            </a:extLst>
          </p:cNvPr>
          <p:cNvSpPr txBox="1"/>
          <p:nvPr/>
        </p:nvSpPr>
        <p:spPr>
          <a:xfrm>
            <a:off x="2536572" y="230509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กล่องข้อความ 1">
            <a:extLst>
              <a:ext uri="{FF2B5EF4-FFF2-40B4-BE49-F238E27FC236}">
                <a16:creationId xmlns:a16="http://schemas.microsoft.com/office/drawing/2014/main" id="{5AA149F1-BCD7-4F05-BC7F-EF409265F227}"/>
              </a:ext>
            </a:extLst>
          </p:cNvPr>
          <p:cNvSpPr txBox="1"/>
          <p:nvPr/>
        </p:nvSpPr>
        <p:spPr>
          <a:xfrm>
            <a:off x="3330811" y="4180790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กล่องข้อความ 1">
            <a:extLst>
              <a:ext uri="{FF2B5EF4-FFF2-40B4-BE49-F238E27FC236}">
                <a16:creationId xmlns:a16="http://schemas.microsoft.com/office/drawing/2014/main" id="{E2C30C2F-C4DB-43D6-AFA7-F70372893333}"/>
              </a:ext>
            </a:extLst>
          </p:cNvPr>
          <p:cNvSpPr txBox="1"/>
          <p:nvPr/>
        </p:nvSpPr>
        <p:spPr>
          <a:xfrm>
            <a:off x="4441999" y="3622976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37</Words>
  <Application>Microsoft Office PowerPoint</Application>
  <PresentationFormat>แบบจอกว้าง</PresentationFormat>
  <Paragraphs>15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Thanatip Boonnat</cp:lastModifiedBy>
  <cp:revision>26</cp:revision>
  <dcterms:created xsi:type="dcterms:W3CDTF">2021-08-04T13:45:25Z</dcterms:created>
  <dcterms:modified xsi:type="dcterms:W3CDTF">2021-09-28T13:42:21Z</dcterms:modified>
</cp:coreProperties>
</file>