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8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Sheet1!$A$2:$A$10</c:f>
              <c:strCache>
                <c:ptCount val="9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  <c:pt idx="5">
                  <c:v>Sprint 2/5</c:v>
                </c:pt>
                <c:pt idx="6">
                  <c:v>Sprint 2/6</c:v>
                </c:pt>
                <c:pt idx="7">
                  <c:v>Sprint 2/7</c:v>
                </c:pt>
                <c:pt idx="8">
                  <c:v>Sprint 2/8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1073</c:v>
                </c:pt>
                <c:pt idx="1">
                  <c:v>828</c:v>
                </c:pt>
                <c:pt idx="2">
                  <c:v>598</c:v>
                </c:pt>
                <c:pt idx="3">
                  <c:v>363</c:v>
                </c:pt>
                <c:pt idx="4">
                  <c:v>287</c:v>
                </c:pt>
                <c:pt idx="5">
                  <c:v>209</c:v>
                </c:pt>
                <c:pt idx="6">
                  <c:v>80</c:v>
                </c:pt>
                <c:pt idx="7">
                  <c:v>46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4999999999858E-3"/>
                  <c:y val="-1.6406248990757322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75775098425197E-2"/>
                      <c:h val="5.6097745072727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2F6-4F65-A69C-07DB34550F0A}"/>
                </c:ext>
              </c:extLst>
            </c:dLbl>
            <c:dLbl>
              <c:idx val="1"/>
              <c:layout>
                <c:manualLayout>
                  <c:x val="-1.19375E-2"/>
                  <c:y val="-1.5158156055723668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132750984251971E-2"/>
                      <c:h val="6.07852447843722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2.0819389763778954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F6-4F65-A69C-07DB34550F0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  <c:pt idx="5">
                  <c:v>Sprint 2/5</c:v>
                </c:pt>
                <c:pt idx="6">
                  <c:v>Sprint 2/6</c:v>
                </c:pt>
                <c:pt idx="7">
                  <c:v>Sprint 2/7</c:v>
                </c:pt>
                <c:pt idx="8">
                  <c:v>Sprint 2/8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1073</c:v>
                </c:pt>
                <c:pt idx="1">
                  <c:v>828</c:v>
                </c:pt>
                <c:pt idx="2">
                  <c:v>598</c:v>
                </c:pt>
                <c:pt idx="3">
                  <c:v>363</c:v>
                </c:pt>
                <c:pt idx="4">
                  <c:v>287</c:v>
                </c:pt>
                <c:pt idx="5">
                  <c:v>209</c:v>
                </c:pt>
                <c:pt idx="6">
                  <c:v>80</c:v>
                </c:pt>
                <c:pt idx="7">
                  <c:v>46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8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8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  <c:pt idx="4">
                  <c:v>Sprint 2/5</c:v>
                </c:pt>
                <c:pt idx="5">
                  <c:v>Sprint 2/6</c:v>
                </c:pt>
                <c:pt idx="6">
                  <c:v>Sprint 2/7</c:v>
                </c:pt>
                <c:pt idx="7">
                  <c:v>Sprint 2/8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  <c:pt idx="4">
                  <c:v>78</c:v>
                </c:pt>
                <c:pt idx="5">
                  <c:v>129</c:v>
                </c:pt>
                <c:pt idx="6">
                  <c:v>34</c:v>
                </c:pt>
                <c:pt idx="7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066437007874015E-2"/>
                  <c:y val="-2.92206551906585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7.016024420766214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8F-4CC1-AA52-BA27CB3F2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8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  <c:pt idx="4">
                  <c:v>Sprint 2/5</c:v>
                </c:pt>
                <c:pt idx="5">
                  <c:v>Sprint 2/6</c:v>
                </c:pt>
                <c:pt idx="6">
                  <c:v>Sprint 2/7</c:v>
                </c:pt>
                <c:pt idx="7">
                  <c:v>Sprint 2/8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  <c:pt idx="4">
                  <c:v>78</c:v>
                </c:pt>
                <c:pt idx="5">
                  <c:v>129</c:v>
                </c:pt>
                <c:pt idx="6">
                  <c:v>34</c:v>
                </c:pt>
                <c:pt idx="7">
                  <c:v>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0.61608</cdr:x>
      <cdr:y>0.88643</cdr:y>
    </cdr:from>
    <cdr:to>
      <cdr:x>0.67942</cdr:x>
      <cdr:y>0.93162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5007505" y="4803251"/>
          <a:ext cx="514828" cy="24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0.1497</cdr:x>
      <cdr:y>0.41644</cdr:y>
    </cdr:from>
    <cdr:to>
      <cdr:x>0.20595</cdr:x>
      <cdr:y>0.46425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1216744" y="2256549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828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0.04761</cdr:x>
      <cdr:y>0.26619</cdr:y>
    </cdr:from>
    <cdr:to>
      <cdr:x>0.10386</cdr:x>
      <cdr:y>0.314</cdr:y>
    </cdr:to>
    <cdr:sp macro="" textlink="">
      <cdr:nvSpPr>
        <cdr:cNvPr id="5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6AD4ABE4-64D9-4EFC-BBCE-1E07C9C984B3}"/>
            </a:ext>
          </a:extLst>
        </cdr:cNvPr>
        <cdr:cNvSpPr txBox="1"/>
      </cdr:nvSpPr>
      <cdr:spPr>
        <a:xfrm xmlns:a="http://schemas.openxmlformats.org/drawingml/2006/main">
          <a:off x="386992" y="1442420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1,073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0.24222</cdr:x>
      <cdr:y>0.5487</cdr:y>
    </cdr:from>
    <cdr:to>
      <cdr:x>0.29847</cdr:x>
      <cdr:y>0.59651</cdr:y>
    </cdr:to>
    <cdr:sp macro="" textlink="">
      <cdr:nvSpPr>
        <cdr:cNvPr id="6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22E73461-49CD-4D8A-BC07-120B48822E36}"/>
            </a:ext>
          </a:extLst>
        </cdr:cNvPr>
        <cdr:cNvSpPr txBox="1"/>
      </cdr:nvSpPr>
      <cdr:spPr>
        <a:xfrm xmlns:a="http://schemas.openxmlformats.org/drawingml/2006/main">
          <a:off x="1968791" y="2973202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598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0.42979</cdr:x>
      <cdr:y>0.73337</cdr:y>
    </cdr:from>
    <cdr:to>
      <cdr:x>0.48604</cdr:x>
      <cdr:y>0.78118</cdr:y>
    </cdr:to>
    <cdr:sp macro="" textlink="">
      <cdr:nvSpPr>
        <cdr:cNvPr id="7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435EF5EA-7973-470D-84DA-95E695357A74}"/>
            </a:ext>
          </a:extLst>
        </cdr:cNvPr>
        <cdr:cNvSpPr txBox="1"/>
      </cdr:nvSpPr>
      <cdr:spPr>
        <a:xfrm xmlns:a="http://schemas.openxmlformats.org/drawingml/2006/main">
          <a:off x="3493297" y="3973904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287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0.33774</cdr:x>
      <cdr:y>0.69032</cdr:y>
    </cdr:from>
    <cdr:to>
      <cdr:x>0.39399</cdr:x>
      <cdr:y>0.73813</cdr:y>
    </cdr:to>
    <cdr:sp macro="" textlink="">
      <cdr:nvSpPr>
        <cdr:cNvPr id="8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96AFBFAF-301F-496D-BB83-A9B2F4C7F69A}"/>
            </a:ext>
          </a:extLst>
        </cdr:cNvPr>
        <cdr:cNvSpPr txBox="1"/>
      </cdr:nvSpPr>
      <cdr:spPr>
        <a:xfrm xmlns:a="http://schemas.openxmlformats.org/drawingml/2006/main">
          <a:off x="2745151" y="3740630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363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0.52621</cdr:x>
      <cdr:y>0.78931</cdr:y>
    </cdr:from>
    <cdr:to>
      <cdr:x>0.58955</cdr:x>
      <cdr:y>0.8345</cdr:y>
    </cdr:to>
    <cdr:sp macro="" textlink="">
      <cdr:nvSpPr>
        <cdr:cNvPr id="9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EF0BBB97-155B-43F4-BCA2-4BDD28DD24AA}"/>
            </a:ext>
          </a:extLst>
        </cdr:cNvPr>
        <cdr:cNvSpPr txBox="1"/>
      </cdr:nvSpPr>
      <cdr:spPr>
        <a:xfrm xmlns:a="http://schemas.openxmlformats.org/drawingml/2006/main">
          <a:off x="4277071" y="4277015"/>
          <a:ext cx="514827" cy="2448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209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0.60762</cdr:x>
      <cdr:y>0.84899</cdr:y>
    </cdr:from>
    <cdr:to>
      <cdr:x>0.66387</cdr:x>
      <cdr:y>0.8968</cdr:y>
    </cdr:to>
    <cdr:sp macro="" textlink="">
      <cdr:nvSpPr>
        <cdr:cNvPr id="11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CC00B018-8E35-41E2-9EC4-35DFF3A0B35E}"/>
            </a:ext>
          </a:extLst>
        </cdr:cNvPr>
        <cdr:cNvSpPr txBox="1"/>
      </cdr:nvSpPr>
      <cdr:spPr>
        <a:xfrm xmlns:a="http://schemas.openxmlformats.org/drawingml/2006/main">
          <a:off x="4938771" y="4600405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80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0.70374</cdr:x>
      <cdr:y>0.85718</cdr:y>
    </cdr:from>
    <cdr:to>
      <cdr:x>0.75999</cdr:x>
      <cdr:y>0.90499</cdr:y>
    </cdr:to>
    <cdr:sp macro="" textlink="">
      <cdr:nvSpPr>
        <cdr:cNvPr id="13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CC00B018-8E35-41E2-9EC4-35DFF3A0B35E}"/>
            </a:ext>
          </a:extLst>
        </cdr:cNvPr>
        <cdr:cNvSpPr txBox="1"/>
      </cdr:nvSpPr>
      <cdr:spPr>
        <a:xfrm xmlns:a="http://schemas.openxmlformats.org/drawingml/2006/main">
          <a:off x="5720006" y="4644793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46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0.79926</cdr:x>
      <cdr:y>0.7803</cdr:y>
    </cdr:from>
    <cdr:to>
      <cdr:x>0.85551</cdr:x>
      <cdr:y>0.82811</cdr:y>
    </cdr:to>
    <cdr:sp macro="" textlink="">
      <cdr:nvSpPr>
        <cdr:cNvPr id="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713FA006-6B48-4DAA-BFC2-8E1717CC4C60}"/>
            </a:ext>
          </a:extLst>
        </cdr:cNvPr>
        <cdr:cNvSpPr txBox="1"/>
      </cdr:nvSpPr>
      <cdr:spPr>
        <a:xfrm xmlns:a="http://schemas.openxmlformats.org/drawingml/2006/main">
          <a:off x="6496350" y="4228167"/>
          <a:ext cx="457200" cy="2590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defPPr>
            <a:defRPr lang="th-TH"/>
          </a:defPPr>
          <a:lvl1pPr marL="0" algn="l" defTabSz="914400" rtl="0" eaLnBrk="1" latinLnBrk="0" hangingPunct="1"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2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46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11/11/64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84873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27653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536572" y="230509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กล่องข้อความ 1">
            <a:extLst>
              <a:ext uri="{FF2B5EF4-FFF2-40B4-BE49-F238E27FC236}">
                <a16:creationId xmlns:a16="http://schemas.microsoft.com/office/drawing/2014/main" id="{5AA149F1-BCD7-4F05-BC7F-EF409265F227}"/>
              </a:ext>
            </a:extLst>
          </p:cNvPr>
          <p:cNvSpPr txBox="1"/>
          <p:nvPr/>
        </p:nvSpPr>
        <p:spPr>
          <a:xfrm>
            <a:off x="3396070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กล่องข้อความ 1">
            <a:extLst>
              <a:ext uri="{FF2B5EF4-FFF2-40B4-BE49-F238E27FC236}">
                <a16:creationId xmlns:a16="http://schemas.microsoft.com/office/drawing/2014/main" id="{E2C30C2F-C4DB-43D6-AFA7-F70372893333}"/>
              </a:ext>
            </a:extLst>
          </p:cNvPr>
          <p:cNvSpPr txBox="1"/>
          <p:nvPr/>
        </p:nvSpPr>
        <p:spPr>
          <a:xfrm>
            <a:off x="4255568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กล่องข้อความ 1">
            <a:extLst>
              <a:ext uri="{FF2B5EF4-FFF2-40B4-BE49-F238E27FC236}">
                <a16:creationId xmlns:a16="http://schemas.microsoft.com/office/drawing/2014/main" id="{77C3A553-60AA-45BA-BF8D-59E48FFDF97F}"/>
              </a:ext>
            </a:extLst>
          </p:cNvPr>
          <p:cNvSpPr txBox="1"/>
          <p:nvPr/>
        </p:nvSpPr>
        <p:spPr>
          <a:xfrm>
            <a:off x="5093185" y="44654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76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1">
            <a:extLst>
              <a:ext uri="{FF2B5EF4-FFF2-40B4-BE49-F238E27FC236}">
                <a16:creationId xmlns:a16="http://schemas.microsoft.com/office/drawing/2014/main" id="{68D8BFA9-441D-4207-A54E-94A2B30BFA5B}"/>
              </a:ext>
            </a:extLst>
          </p:cNvPr>
          <p:cNvSpPr txBox="1"/>
          <p:nvPr/>
        </p:nvSpPr>
        <p:spPr>
          <a:xfrm>
            <a:off x="5946921" y="44654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78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1">
            <a:extLst>
              <a:ext uri="{FF2B5EF4-FFF2-40B4-BE49-F238E27FC236}">
                <a16:creationId xmlns:a16="http://schemas.microsoft.com/office/drawing/2014/main" id="{713FA006-6B48-4DAA-BFC2-8E1717CC4C60}"/>
              </a:ext>
            </a:extLst>
          </p:cNvPr>
          <p:cNvSpPr txBox="1"/>
          <p:nvPr/>
        </p:nvSpPr>
        <p:spPr>
          <a:xfrm>
            <a:off x="6853923" y="393429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129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1">
            <a:extLst>
              <a:ext uri="{FF2B5EF4-FFF2-40B4-BE49-F238E27FC236}">
                <a16:creationId xmlns:a16="http://schemas.microsoft.com/office/drawing/2014/main" id="{7C32E97E-CDB1-47F2-823A-11DCAA504FCA}"/>
              </a:ext>
            </a:extLst>
          </p:cNvPr>
          <p:cNvSpPr txBox="1"/>
          <p:nvPr/>
        </p:nvSpPr>
        <p:spPr>
          <a:xfrm>
            <a:off x="7485717" y="4947833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34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47</Words>
  <Application>Microsoft Office PowerPoint</Application>
  <PresentationFormat>แบบจอกว้าง</PresentationFormat>
  <Paragraphs>25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Klayuth Krongkaew</cp:lastModifiedBy>
  <cp:revision>38</cp:revision>
  <dcterms:created xsi:type="dcterms:W3CDTF">2021-08-04T13:45:25Z</dcterms:created>
  <dcterms:modified xsi:type="dcterms:W3CDTF">2021-11-11T07:47:23Z</dcterms:modified>
</cp:coreProperties>
</file>