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Burndown Chart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</a:t>
            </a:r>
            <a:r>
              <a:rPr lang="en-US" b="1" dirty="0">
                <a:solidFill>
                  <a:schemeClr val="tx1"/>
                </a:solidFill>
              </a:rPr>
              <a:t>1 </a:t>
            </a:r>
            <a:r>
              <a:rPr lang="th-TH" b="1" dirty="0">
                <a:solidFill>
                  <a:schemeClr val="tx1"/>
                </a:solidFill>
              </a:rPr>
              <a:t>ถึง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5.6243479330708654E-2"/>
          <c:y val="0.1695878340558665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start</c:v>
                </c:pt>
                <c:pt idx="1">
                  <c:v>Sprint 1/1</c:v>
                </c:pt>
                <c:pt idx="2">
                  <c:v>Sprint 1/2</c:v>
                </c:pt>
                <c:pt idx="3">
                  <c:v>Sprint 1/3</c:v>
                </c:pt>
                <c:pt idx="4">
                  <c:v>Sprint 1/4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2090</c:v>
                </c:pt>
                <c:pt idx="1">
                  <c:v>1855</c:v>
                </c:pt>
                <c:pt idx="2">
                  <c:v>1330</c:v>
                </c:pt>
                <c:pt idx="3">
                  <c:v>625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start</c:v>
                </c:pt>
                <c:pt idx="1">
                  <c:v>Sprint 1/1</c:v>
                </c:pt>
                <c:pt idx="2">
                  <c:v>Sprint 1/2</c:v>
                </c:pt>
                <c:pt idx="3">
                  <c:v>Sprint 1/3</c:v>
                </c:pt>
                <c:pt idx="4">
                  <c:v>Sprint 1/4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2090</c:v>
                </c:pt>
                <c:pt idx="1">
                  <c:v>1855</c:v>
                </c:pt>
                <c:pt idx="2">
                  <c:v>1330</c:v>
                </c:pt>
                <c:pt idx="3">
                  <c:v>625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Velocity Chart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</a:t>
            </a:r>
            <a:r>
              <a:rPr lang="en-US" b="1" dirty="0">
                <a:solidFill>
                  <a:schemeClr val="tx1"/>
                </a:solidFill>
              </a:rPr>
              <a:t>1 </a:t>
            </a:r>
            <a:r>
              <a:rPr lang="th-TH" b="1" dirty="0">
                <a:solidFill>
                  <a:schemeClr val="tx1"/>
                </a:solidFill>
              </a:rPr>
              <a:t>ถึง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5.6243479330708654E-2"/>
          <c:y val="0.1695878340558665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Sprint 1/1</c:v>
                </c:pt>
                <c:pt idx="1">
                  <c:v>Sprint 1/2</c:v>
                </c:pt>
                <c:pt idx="2">
                  <c:v>Sprint 1/3</c:v>
                </c:pt>
                <c:pt idx="3">
                  <c:v>Sprint 1/4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235</c:v>
                </c:pt>
                <c:pt idx="1">
                  <c:v>525</c:v>
                </c:pt>
                <c:pt idx="2">
                  <c:v>705</c:v>
                </c:pt>
                <c:pt idx="3">
                  <c:v>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Sprint 1/1</c:v>
                </c:pt>
                <c:pt idx="1">
                  <c:v>Sprint 1/2</c:v>
                </c:pt>
                <c:pt idx="2">
                  <c:v>Sprint 1/3</c:v>
                </c:pt>
                <c:pt idx="3">
                  <c:v>Sprint 1/4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235</c:v>
                </c:pt>
                <c:pt idx="1">
                  <c:v>525</c:v>
                </c:pt>
                <c:pt idx="2">
                  <c:v>705</c:v>
                </c:pt>
                <c:pt idx="3">
                  <c:v>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0.70211</cdr:x>
      <cdr:y>0.69167</cdr:y>
    </cdr:from>
    <cdr:to>
      <cdr:x>0.70773</cdr:x>
      <cdr:y>0.70011</cdr:y>
    </cdr:to>
    <cdr:sp macro="" textlink="">
      <cdr:nvSpPr>
        <cdr:cNvPr id="2" name="วงรี 1">
          <a:extLst xmlns:a="http://schemas.openxmlformats.org/drawingml/2006/main">
            <a:ext uri="{FF2B5EF4-FFF2-40B4-BE49-F238E27FC236}">
              <a16:creationId xmlns:a16="http://schemas.microsoft.com/office/drawing/2014/main" id="{CFCB05BC-175F-4B88-9EA9-604CBBDB82ED}"/>
            </a:ext>
          </a:extLst>
        </cdr:cNvPr>
        <cdr:cNvSpPr/>
      </cdr:nvSpPr>
      <cdr:spPr>
        <a:xfrm xmlns:a="http://schemas.openxmlformats.org/drawingml/2006/main">
          <a:off x="5706745" y="3747929"/>
          <a:ext cx="45719" cy="45719"/>
        </a:xfrm>
        <a:prstGeom xmlns:a="http://schemas.openxmlformats.org/drawingml/2006/main" prst="ellipse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th-TH"/>
          </a:defPPr>
          <a:lvl1pPr marL="0" algn="l" defTabSz="914400" rtl="0" eaLnBrk="1" latinLnBrk="0" hangingPunct="1">
            <a:defRPr sz="2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2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2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2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2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2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2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2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2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th-TH"/>
        </a:p>
      </cdr:txBody>
    </cdr:sp>
  </cdr:relSizeAnchor>
  <cdr:relSizeAnchor xmlns:cdr="http://schemas.openxmlformats.org/drawingml/2006/chartDrawing">
    <cdr:from>
      <cdr:x>0.88648</cdr:x>
      <cdr:y>0.86417</cdr:y>
    </cdr:from>
    <cdr:to>
      <cdr:x>0.89211</cdr:x>
      <cdr:y>0.87261</cdr:y>
    </cdr:to>
    <cdr:sp macro="" textlink="">
      <cdr:nvSpPr>
        <cdr:cNvPr id="3" name="วงรี 2">
          <a:extLst xmlns:a="http://schemas.openxmlformats.org/drawingml/2006/main">
            <a:ext uri="{FF2B5EF4-FFF2-40B4-BE49-F238E27FC236}">
              <a16:creationId xmlns:a16="http://schemas.microsoft.com/office/drawing/2014/main" id="{51CF7B8F-74ED-426C-86A1-D2A142F94602}"/>
            </a:ext>
          </a:extLst>
        </cdr:cNvPr>
        <cdr:cNvSpPr/>
      </cdr:nvSpPr>
      <cdr:spPr>
        <a:xfrm xmlns:a="http://schemas.openxmlformats.org/drawingml/2006/main">
          <a:off x="7205345" y="4682649"/>
          <a:ext cx="45719" cy="45719"/>
        </a:xfrm>
        <a:prstGeom xmlns:a="http://schemas.openxmlformats.org/drawingml/2006/main" prst="ellipse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th-TH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394EF8-62DD-4F94-AA85-9DC3520E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A418295-A389-47E7-B879-D6D687D9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2721CA6-828D-448B-BDC9-DDD9552A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05/08/64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B6CDAE-979C-49E4-B3FA-12199CDE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9E9C49F-3D38-4062-817B-A9B3D190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11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049EC0-76A3-4B9E-939C-970861A7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F54DA4F-3983-44D5-B220-139B5696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3DD54B-74FB-4842-B305-AE749713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05/08/64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078B584-D09A-4CAE-BE7B-4ABAA2FB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A5231C-D23E-49CC-8CDE-DDBB6BF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8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FA6377C-2B0D-4DD2-B32F-26286290B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7248166-C335-4A95-ACD1-6C6AAD1E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362E56-4D19-43F2-AA8D-7444526C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05/08/64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54C2ABC-4043-433B-895B-CC33F4E4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0BCA9DC-3EAA-404A-88A6-7AF2BA7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54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BFF9BD-A0D1-4131-976D-E2DD7FD6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62CDF8-D393-4448-9C03-B23080A9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C07C43-8294-40EF-B071-C637EA57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05/08/64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E8DA5C-44F6-4A2D-81C4-64501746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00F3C2-E18A-48D3-AEE9-B818EE6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03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2D119F-B558-49B4-B3B6-BB00FDE3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98ECA39-93F6-44B2-93C2-A29F4597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85F013-28D9-42DE-A8B6-317E746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05/08/64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C8B2F1-0C4B-4E10-B901-BD18FFB8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CDAED5F-6C1F-473F-93C9-F13F7FF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68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EF4EA-5124-4048-8FF2-5D53C6C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F3F637-9137-47D5-B0D6-B9FC001B2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D7E9E8E-02C5-4D16-BB18-B389857C8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4CDEEF5-CA0D-4855-9C60-A8300A82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05/08/64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1D7DA63-D9CD-4FB9-AEFD-0F3DCAF3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307BD03-58AB-4508-93A8-22071ABA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37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CF6990-C970-41D6-804D-8EB8036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099CA0-09AF-422B-9EA5-3E37605B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6815A5F-7A97-4A2D-BD7C-87363775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07581CC-AD44-4025-A151-13B60F049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A3CA477-2D60-4506-A24C-1BC77588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364C649-E354-4F14-870B-0A15D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05/08/64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E2316B7-55C8-4C42-8D92-03AAB0E0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E05B7022-2050-4B1D-BB94-37C724E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58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437E8C-B35E-46A2-958B-8A2BA14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80B978E-5554-4436-AF35-4781A5ED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05/08/64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17FE770-0D18-49D4-A040-0D4FB75A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C7BAF3-00D1-49EC-B7F6-7F0EB9F1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9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6DD3389-5FAF-4193-B493-D0659707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05/08/64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8FE37B8-D58C-431D-A98F-FE7D7302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F215CB1-F720-49EB-8B3C-89A05D2C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936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D0F7FD-B04A-481F-9396-BED1D883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A731F2-0D2F-488C-913E-585286E0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9229172-14ED-4480-AB38-89472942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C763A3E-1A0D-4AC4-83F6-1CD58477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05/08/64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01433F9-53AA-4060-9817-5DA526CE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B32AC99-F4AC-4977-BDD2-CA00421A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1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2524E7-21E1-42DD-A19F-F81F22DA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4EBD4A3-A5C5-44BA-AF13-77AF4F6F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D50B1A1-C926-4C6E-AD55-B1D6D660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B878B5-E751-4A4E-A83C-241E1303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05/08/64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28E35A9-7770-47DA-A189-F6CE280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36076E9-D0BB-4981-A541-F3E48C1C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1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915ECD6-0311-49B1-9974-7540132A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B3259C2-C115-444C-8997-139CCB2F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A8A0455-ACF1-45E0-9E56-48D429BCE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E8BB-F70B-41C7-A2C4-69BE80B44BDC}" type="datetimeFigureOut">
              <a:rPr lang="th-TH" smtClean="0"/>
              <a:t>05/08/64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14F1149-43A2-46C7-8502-DB2821017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513544-400E-4904-87D5-B7A354093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5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898021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วงรี 1">
            <a:extLst>
              <a:ext uri="{FF2B5EF4-FFF2-40B4-BE49-F238E27FC236}">
                <a16:creationId xmlns:a16="http://schemas.microsoft.com/office/drawing/2014/main" id="{CFCB05BC-175F-4B88-9EA9-604CBBDB82ED}"/>
              </a:ext>
            </a:extLst>
          </p:cNvPr>
          <p:cNvSpPr/>
          <p:nvPr/>
        </p:nvSpPr>
        <p:spPr>
          <a:xfrm>
            <a:off x="3209925" y="222646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วงรี 4">
            <a:extLst>
              <a:ext uri="{FF2B5EF4-FFF2-40B4-BE49-F238E27FC236}">
                <a16:creationId xmlns:a16="http://schemas.microsoft.com/office/drawing/2014/main" id="{AB334C99-3415-417C-A1BF-5964681C1EEB}"/>
              </a:ext>
            </a:extLst>
          </p:cNvPr>
          <p:cNvSpPr/>
          <p:nvPr/>
        </p:nvSpPr>
        <p:spPr>
          <a:xfrm>
            <a:off x="4706302" y="2586514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วงรี 5">
            <a:extLst>
              <a:ext uri="{FF2B5EF4-FFF2-40B4-BE49-F238E27FC236}">
                <a16:creationId xmlns:a16="http://schemas.microsoft.com/office/drawing/2014/main" id="{FB766AA2-716C-416D-8C62-552D58EBBBF2}"/>
              </a:ext>
            </a:extLst>
          </p:cNvPr>
          <p:cNvSpPr/>
          <p:nvPr/>
        </p:nvSpPr>
        <p:spPr>
          <a:xfrm>
            <a:off x="6273165" y="341375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76BB145A-1783-4AF7-954A-50B907A287EE}"/>
              </a:ext>
            </a:extLst>
          </p:cNvPr>
          <p:cNvSpPr txBox="1"/>
          <p:nvPr/>
        </p:nvSpPr>
        <p:spPr>
          <a:xfrm>
            <a:off x="3390900" y="1882140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2,090</a:t>
            </a:r>
            <a:endParaRPr lang="th-TH" sz="1600" b="1" dirty="0">
              <a:solidFill>
                <a:schemeClr val="accent2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AB4492D0-C7B0-4922-930D-4B0E2540830C}"/>
              </a:ext>
            </a:extLst>
          </p:cNvPr>
          <p:cNvSpPr txBox="1"/>
          <p:nvPr/>
        </p:nvSpPr>
        <p:spPr>
          <a:xfrm>
            <a:off x="4749800" y="2102911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1,855</a:t>
            </a:r>
            <a:endParaRPr lang="th-TH" sz="1600" b="1" dirty="0">
              <a:solidFill>
                <a:schemeClr val="accent2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037CBF7B-834A-4915-A609-289F46EE244E}"/>
              </a:ext>
            </a:extLst>
          </p:cNvPr>
          <p:cNvSpPr txBox="1"/>
          <p:nvPr/>
        </p:nvSpPr>
        <p:spPr>
          <a:xfrm>
            <a:off x="6318884" y="3124258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1,330</a:t>
            </a:r>
            <a:endParaRPr lang="th-TH" sz="1600" b="1" dirty="0">
              <a:solidFill>
                <a:schemeClr val="accent2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4E461A9A-28F3-499D-8F2C-DFFCED9FB618}"/>
              </a:ext>
            </a:extLst>
          </p:cNvPr>
          <p:cNvSpPr txBox="1"/>
          <p:nvPr/>
        </p:nvSpPr>
        <p:spPr>
          <a:xfrm>
            <a:off x="7690484" y="4091998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625</a:t>
            </a:r>
            <a:endParaRPr lang="th-TH" sz="1600" b="1" dirty="0">
              <a:solidFill>
                <a:schemeClr val="accent2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BDF8CAC6-A05E-447F-B066-CBFDABDA939C}"/>
              </a:ext>
            </a:extLst>
          </p:cNvPr>
          <p:cNvSpPr txBox="1"/>
          <p:nvPr/>
        </p:nvSpPr>
        <p:spPr>
          <a:xfrm>
            <a:off x="9092564" y="5052118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endParaRPr lang="th-TH" sz="1600" b="1" dirty="0">
              <a:solidFill>
                <a:schemeClr val="accent2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2470BA40-F40D-4571-9E1B-F5A9B3C1F1F2}"/>
              </a:ext>
            </a:extLst>
          </p:cNvPr>
          <p:cNvSpPr txBox="1"/>
          <p:nvPr/>
        </p:nvSpPr>
        <p:spPr>
          <a:xfrm>
            <a:off x="2897503" y="2417237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2,090</a:t>
            </a:r>
            <a:endParaRPr lang="th-TH" sz="1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70C3C9A3-02AC-43DE-B20A-BCECB16732B2}"/>
              </a:ext>
            </a:extLst>
          </p:cNvPr>
          <p:cNvSpPr txBox="1"/>
          <p:nvPr/>
        </p:nvSpPr>
        <p:spPr>
          <a:xfrm>
            <a:off x="4201160" y="2650807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1,855</a:t>
            </a:r>
            <a:endParaRPr lang="th-TH" sz="1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88FF6326-7F17-4C29-A923-3373AE1FB18E}"/>
              </a:ext>
            </a:extLst>
          </p:cNvPr>
          <p:cNvSpPr txBox="1"/>
          <p:nvPr/>
        </p:nvSpPr>
        <p:spPr>
          <a:xfrm>
            <a:off x="5760719" y="3436618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1,330</a:t>
            </a:r>
            <a:endParaRPr lang="th-TH" sz="1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2B8BA84E-87BE-4000-B82F-FAAC49DFD452}"/>
              </a:ext>
            </a:extLst>
          </p:cNvPr>
          <p:cNvSpPr txBox="1"/>
          <p:nvPr/>
        </p:nvSpPr>
        <p:spPr>
          <a:xfrm>
            <a:off x="7134224" y="4430552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625</a:t>
            </a:r>
            <a:endParaRPr lang="th-TH" sz="1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6B6F0765-FB38-46BC-9256-4EF0DC5F2220}"/>
              </a:ext>
            </a:extLst>
          </p:cNvPr>
          <p:cNvSpPr txBox="1"/>
          <p:nvPr/>
        </p:nvSpPr>
        <p:spPr>
          <a:xfrm>
            <a:off x="8498204" y="5166418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endParaRPr lang="th-TH" sz="1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966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115689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วงรี 5">
            <a:extLst>
              <a:ext uri="{FF2B5EF4-FFF2-40B4-BE49-F238E27FC236}">
                <a16:creationId xmlns:a16="http://schemas.microsoft.com/office/drawing/2014/main" id="{FB766AA2-716C-416D-8C62-552D58EBBBF2}"/>
              </a:ext>
            </a:extLst>
          </p:cNvPr>
          <p:cNvSpPr/>
          <p:nvPr/>
        </p:nvSpPr>
        <p:spPr>
          <a:xfrm>
            <a:off x="5295900" y="292744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AB4492D0-C7B0-4922-930D-4B0E2540830C}"/>
              </a:ext>
            </a:extLst>
          </p:cNvPr>
          <p:cNvSpPr txBox="1"/>
          <p:nvPr/>
        </p:nvSpPr>
        <p:spPr>
          <a:xfrm>
            <a:off x="3048000" y="3971816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235</a:t>
            </a:r>
            <a:endParaRPr lang="th-TH" sz="1600" b="1" dirty="0">
              <a:solidFill>
                <a:schemeClr val="accent2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037CBF7B-834A-4915-A609-289F46EE244E}"/>
              </a:ext>
            </a:extLst>
          </p:cNvPr>
          <p:cNvSpPr txBox="1"/>
          <p:nvPr/>
        </p:nvSpPr>
        <p:spPr>
          <a:xfrm>
            <a:off x="5148898" y="2487184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525</a:t>
            </a:r>
            <a:endParaRPr lang="th-TH" sz="1600" b="1" dirty="0">
              <a:solidFill>
                <a:schemeClr val="accent2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4E461A9A-28F3-499D-8F2C-DFFCED9FB618}"/>
              </a:ext>
            </a:extLst>
          </p:cNvPr>
          <p:cNvSpPr txBox="1"/>
          <p:nvPr/>
        </p:nvSpPr>
        <p:spPr>
          <a:xfrm>
            <a:off x="7324248" y="1753315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705</a:t>
            </a:r>
            <a:endParaRPr lang="th-TH" sz="1600" b="1" dirty="0">
              <a:solidFill>
                <a:schemeClr val="accent2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BDF8CAC6-A05E-447F-B066-CBFDABDA939C}"/>
              </a:ext>
            </a:extLst>
          </p:cNvPr>
          <p:cNvSpPr txBox="1"/>
          <p:nvPr/>
        </p:nvSpPr>
        <p:spPr>
          <a:xfrm>
            <a:off x="8986201" y="2101542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625</a:t>
            </a:r>
            <a:endParaRPr lang="th-TH" sz="1600" b="1" dirty="0">
              <a:solidFill>
                <a:schemeClr val="accent2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70C3C9A3-02AC-43DE-B20A-BCECB16732B2}"/>
              </a:ext>
            </a:extLst>
          </p:cNvPr>
          <p:cNvSpPr txBox="1"/>
          <p:nvPr/>
        </p:nvSpPr>
        <p:spPr>
          <a:xfrm>
            <a:off x="3383280" y="4453362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235</a:t>
            </a:r>
            <a:endParaRPr lang="th-TH" sz="1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88FF6326-7F17-4C29-A923-3373AE1FB18E}"/>
              </a:ext>
            </a:extLst>
          </p:cNvPr>
          <p:cNvSpPr txBox="1"/>
          <p:nvPr/>
        </p:nvSpPr>
        <p:spPr>
          <a:xfrm>
            <a:off x="4678681" y="2673666"/>
            <a:ext cx="47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525</a:t>
            </a:r>
            <a:endParaRPr lang="th-TH" sz="1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2B8BA84E-87BE-4000-B82F-FAAC49DFD452}"/>
              </a:ext>
            </a:extLst>
          </p:cNvPr>
          <p:cNvSpPr txBox="1"/>
          <p:nvPr/>
        </p:nvSpPr>
        <p:spPr>
          <a:xfrm>
            <a:off x="7235190" y="2220694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705</a:t>
            </a:r>
            <a:endParaRPr lang="th-TH" sz="1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6B6F0765-FB38-46BC-9256-4EF0DC5F2220}"/>
              </a:ext>
            </a:extLst>
          </p:cNvPr>
          <p:cNvSpPr txBox="1"/>
          <p:nvPr/>
        </p:nvSpPr>
        <p:spPr>
          <a:xfrm>
            <a:off x="8936356" y="2511412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625</a:t>
            </a:r>
            <a:endParaRPr lang="th-TH" sz="1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" name="วงรี 17">
            <a:extLst>
              <a:ext uri="{FF2B5EF4-FFF2-40B4-BE49-F238E27FC236}">
                <a16:creationId xmlns:a16="http://schemas.microsoft.com/office/drawing/2014/main" id="{11465AFC-513A-44F7-AD01-9E8107B23797}"/>
              </a:ext>
            </a:extLst>
          </p:cNvPr>
          <p:cNvSpPr/>
          <p:nvPr/>
        </p:nvSpPr>
        <p:spPr>
          <a:xfrm>
            <a:off x="3398520" y="4295130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วงรี 19">
            <a:extLst>
              <a:ext uri="{FF2B5EF4-FFF2-40B4-BE49-F238E27FC236}">
                <a16:creationId xmlns:a16="http://schemas.microsoft.com/office/drawing/2014/main" id="{0B8210D9-72AB-47E2-A7C2-CF8ED7325740}"/>
              </a:ext>
            </a:extLst>
          </p:cNvPr>
          <p:cNvSpPr/>
          <p:nvPr/>
        </p:nvSpPr>
        <p:spPr>
          <a:xfrm>
            <a:off x="9058278" y="244146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วงรี 20">
            <a:extLst>
              <a:ext uri="{FF2B5EF4-FFF2-40B4-BE49-F238E27FC236}">
                <a16:creationId xmlns:a16="http://schemas.microsoft.com/office/drawing/2014/main" id="{35F28842-CC71-4403-ADA5-14B2A6670334}"/>
              </a:ext>
            </a:extLst>
          </p:cNvPr>
          <p:cNvSpPr/>
          <p:nvPr/>
        </p:nvSpPr>
        <p:spPr>
          <a:xfrm>
            <a:off x="7189471" y="2078683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2890900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52</Words>
  <Application>Microsoft Office PowerPoint</Application>
  <PresentationFormat>แบบจอกว้าง</PresentationFormat>
  <Paragraphs>22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Wirat Sakorn</dc:creator>
  <cp:lastModifiedBy>Wirat Sakorn</cp:lastModifiedBy>
  <cp:revision>7</cp:revision>
  <dcterms:created xsi:type="dcterms:W3CDTF">2021-08-04T13:45:25Z</dcterms:created>
  <dcterms:modified xsi:type="dcterms:W3CDTF">2021-08-05T11:20:21Z</dcterms:modified>
</cp:coreProperties>
</file>