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elete val="1"/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  <c:pt idx="7">
                  <c:v>Sprint 1/7</c:v>
                </c:pt>
                <c:pt idx="8">
                  <c:v>Sprint 1/8</c:v>
                </c:pt>
                <c:pt idx="9">
                  <c:v>Sprint 1/8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3995</c:v>
                </c:pt>
                <c:pt idx="1">
                  <c:v>3760</c:v>
                </c:pt>
                <c:pt idx="2">
                  <c:v>3235</c:v>
                </c:pt>
                <c:pt idx="3">
                  <c:v>2530</c:v>
                </c:pt>
                <c:pt idx="4">
                  <c:v>1905</c:v>
                </c:pt>
                <c:pt idx="5">
                  <c:v>1430</c:v>
                </c:pt>
                <c:pt idx="6">
                  <c:v>945</c:v>
                </c:pt>
                <c:pt idx="7">
                  <c:v>335</c:v>
                </c:pt>
                <c:pt idx="8">
                  <c:v>145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dLbl>
              <c:idx val="1"/>
              <c:layout>
                <c:manualLayout>
                  <c:x val="-1.4281249999999971E-2"/>
                  <c:y val="-2.570503040692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A43-414C-BC6D-0A905FFBF968}"/>
                </c:ext>
              </c:extLst>
            </c:dLbl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  <c:pt idx="7">
                  <c:v>Sprint 1/7</c:v>
                </c:pt>
                <c:pt idx="8">
                  <c:v>Sprint 1/8</c:v>
                </c:pt>
                <c:pt idx="9">
                  <c:v>Sprint 1/8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3995</c:v>
                </c:pt>
                <c:pt idx="1">
                  <c:v>3760</c:v>
                </c:pt>
                <c:pt idx="2">
                  <c:v>3235</c:v>
                </c:pt>
                <c:pt idx="3">
                  <c:v>2530</c:v>
                </c:pt>
                <c:pt idx="4">
                  <c:v>1905</c:v>
                </c:pt>
                <c:pt idx="5">
                  <c:v>1430</c:v>
                </c:pt>
                <c:pt idx="6">
                  <c:v>945</c:v>
                </c:pt>
                <c:pt idx="7">
                  <c:v>335</c:v>
                </c:pt>
                <c:pt idx="8">
                  <c:v>145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/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9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1555979330708664E-2"/>
          <c:y val="0.17193158391168897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  <c:pt idx="6">
                  <c:v>Sprint 1/7</c:v>
                </c:pt>
                <c:pt idx="7">
                  <c:v>Sprint 1/8</c:v>
                </c:pt>
                <c:pt idx="8">
                  <c:v>Sprint 1/9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  <c:pt idx="6">
                  <c:v>610</c:v>
                </c:pt>
                <c:pt idx="7">
                  <c:v>190</c:v>
                </c:pt>
                <c:pt idx="8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accent2">
                        <a:lumMod val="75000"/>
                      </a:schemeClr>
                    </a:solidFill>
                    <a:latin typeface="TH Sarabun New" panose="020B0500040200020003" pitchFamily="34" charset="-34"/>
                    <a:ea typeface="+mn-ea"/>
                    <a:cs typeface="TH Sarabun New" panose="020B0500040200020003" pitchFamily="34" charset="-34"/>
                  </a:defRPr>
                </a:pPr>
                <a:endParaRPr lang="th-TH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  <c:pt idx="6">
                  <c:v>Sprint 1/7</c:v>
                </c:pt>
                <c:pt idx="7">
                  <c:v>Sprint 1/8</c:v>
                </c:pt>
                <c:pt idx="8">
                  <c:v>Sprint 1/9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  <c:pt idx="6">
                  <c:v>610</c:v>
                </c:pt>
                <c:pt idx="7">
                  <c:v>190</c:v>
                </c:pt>
                <c:pt idx="8">
                  <c:v>145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0.08984</cdr:x>
      <cdr:y>0.27154</cdr:y>
    </cdr:from>
    <cdr:to>
      <cdr:x>0.14609</cdr:x>
      <cdr:y>0.31936</cdr:y>
    </cdr:to>
    <cdr:sp macro="" textlink="">
      <cdr:nvSpPr>
        <cdr:cNvPr id="6" name="กล่องข้อความ 5">
          <a:extLst xmlns:a="http://schemas.openxmlformats.org/drawingml/2006/main">
            <a:ext uri="{FF2B5EF4-FFF2-40B4-BE49-F238E27FC236}">
              <a16:creationId xmlns:a16="http://schemas.microsoft.com/office/drawing/2014/main" id="{E55AAD9B-8D6A-4B38-BB8F-6338B0F4611C}"/>
            </a:ext>
          </a:extLst>
        </cdr:cNvPr>
        <cdr:cNvSpPr txBox="1"/>
      </cdr:nvSpPr>
      <cdr:spPr>
        <a:xfrm xmlns:a="http://schemas.openxmlformats.org/drawingml/2006/main">
          <a:off x="730197" y="1471361"/>
          <a:ext cx="457200" cy="25912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3,995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0.1868</cdr:x>
      <cdr:y>0.32205</cdr:y>
    </cdr:from>
    <cdr:to>
      <cdr:x>0.24305</cdr:x>
      <cdr:y>0.36986</cdr:y>
    </cdr:to>
    <cdr:sp macro="" textlink="">
      <cdr:nvSpPr>
        <cdr:cNvPr id="7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4E3634C4-D94F-4A17-A514-E99418E711DA}"/>
            </a:ext>
          </a:extLst>
        </cdr:cNvPr>
        <cdr:cNvSpPr txBox="1"/>
      </cdr:nvSpPr>
      <cdr:spPr>
        <a:xfrm xmlns:a="http://schemas.openxmlformats.org/drawingml/2006/main">
          <a:off x="1518333" y="1745057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3,760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0.26172</cdr:x>
      <cdr:y>0.40625</cdr:y>
    </cdr:from>
    <cdr:to>
      <cdr:x>0.31797</cdr:x>
      <cdr:y>0.45407</cdr:y>
    </cdr:to>
    <cdr:sp macro="" textlink="">
      <cdr:nvSpPr>
        <cdr:cNvPr id="8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2797941-7D95-4129-AD73-89D8547241EC}"/>
            </a:ext>
          </a:extLst>
        </cdr:cNvPr>
        <cdr:cNvSpPr txBox="1"/>
      </cdr:nvSpPr>
      <cdr:spPr>
        <a:xfrm xmlns:a="http://schemas.openxmlformats.org/drawingml/2006/main">
          <a:off x="2127250" y="2201313"/>
          <a:ext cx="457200" cy="25912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3,235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0.34662</cdr:x>
      <cdr:y>0.5</cdr:y>
    </cdr:from>
    <cdr:to>
      <cdr:x>0.40287</cdr:x>
      <cdr:y>0.54781</cdr:y>
    </cdr:to>
    <cdr:sp macro="" textlink="">
      <cdr:nvSpPr>
        <cdr:cNvPr id="9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E2917217-83DD-44D0-BD81-C91224A97444}"/>
            </a:ext>
          </a:extLst>
        </cdr:cNvPr>
        <cdr:cNvSpPr txBox="1"/>
      </cdr:nvSpPr>
      <cdr:spPr>
        <a:xfrm xmlns:a="http://schemas.openxmlformats.org/drawingml/2006/main">
          <a:off x="2817342" y="2709333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2,530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0.42391</cdr:x>
      <cdr:y>0.5707</cdr:y>
    </cdr:from>
    <cdr:to>
      <cdr:x>0.48016</cdr:x>
      <cdr:y>0.61851</cdr:y>
    </cdr:to>
    <cdr:sp macro="" textlink="">
      <cdr:nvSpPr>
        <cdr:cNvPr id="10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F28EAA05-08C4-44E9-B8C6-CC5843515021}"/>
            </a:ext>
          </a:extLst>
        </cdr:cNvPr>
        <cdr:cNvSpPr txBox="1"/>
      </cdr:nvSpPr>
      <cdr:spPr>
        <a:xfrm xmlns:a="http://schemas.openxmlformats.org/drawingml/2006/main">
          <a:off x="3445563" y="3092418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1,905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0.62823</cdr:x>
      <cdr:y>0.74084</cdr:y>
    </cdr:from>
    <cdr:to>
      <cdr:x>0.68448</cdr:x>
      <cdr:y>0.78865</cdr:y>
    </cdr:to>
    <cdr:sp macro="" textlink="">
      <cdr:nvSpPr>
        <cdr:cNvPr id="11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A1B49489-2DF4-49F7-820A-770469E84107}"/>
            </a:ext>
          </a:extLst>
        </cdr:cNvPr>
        <cdr:cNvSpPr txBox="1"/>
      </cdr:nvSpPr>
      <cdr:spPr>
        <a:xfrm xmlns:a="http://schemas.openxmlformats.org/drawingml/2006/main">
          <a:off x="5106266" y="4014356"/>
          <a:ext cx="457200" cy="25906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945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0.52149</cdr:x>
      <cdr:y>0.66861</cdr:y>
    </cdr:from>
    <cdr:to>
      <cdr:x>0.57774</cdr:x>
      <cdr:y>0.71642</cdr:y>
    </cdr:to>
    <cdr:sp macro="" textlink="">
      <cdr:nvSpPr>
        <cdr:cNvPr id="12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0BCB54DE-C573-4EFB-9804-69910314B992}"/>
            </a:ext>
          </a:extLst>
        </cdr:cNvPr>
        <cdr:cNvSpPr txBox="1"/>
      </cdr:nvSpPr>
      <cdr:spPr>
        <a:xfrm xmlns:a="http://schemas.openxmlformats.org/drawingml/2006/main">
          <a:off x="4238671" y="3622985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1,430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  <cdr:relSizeAnchor xmlns:cdr="http://schemas.openxmlformats.org/drawingml/2006/chartDrawing">
    <cdr:from>
      <cdr:x>0.88066</cdr:x>
      <cdr:y>0.8593</cdr:y>
    </cdr:from>
    <cdr:to>
      <cdr:x>0.93691</cdr:x>
      <cdr:y>0.90711</cdr:y>
    </cdr:to>
    <cdr:sp macro="" textlink="">
      <cdr:nvSpPr>
        <cdr:cNvPr id="13" name="กล่องข้อความ 1">
          <a:extLst xmlns:a="http://schemas.openxmlformats.org/drawingml/2006/main">
            <a:ext uri="{FF2B5EF4-FFF2-40B4-BE49-F238E27FC236}">
              <a16:creationId xmlns:a16="http://schemas.microsoft.com/office/drawing/2014/main" id="{CABB8DDC-7710-4013-924A-AD1AB4ED214D}"/>
            </a:ext>
          </a:extLst>
        </cdr:cNvPr>
        <cdr:cNvSpPr txBox="1"/>
      </cdr:nvSpPr>
      <cdr:spPr>
        <a:xfrm xmlns:a="http://schemas.openxmlformats.org/drawingml/2006/main">
          <a:off x="7158037" y="4656251"/>
          <a:ext cx="457200" cy="25906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rPr>
            <a:t>0</a:t>
          </a:r>
          <a:endParaRPr lang="th-TH" sz="1200" dirty="0">
            <a:solidFill>
              <a:srgbClr val="4472C4"/>
            </a:solidFill>
            <a:latin typeface="TH Sarabun New" panose="020B0500040200020003" pitchFamily="34" charset="-34"/>
            <a:cs typeface="TH Sarabun New" panose="020B0500040200020003" pitchFamily="34" charset="-34"/>
          </a:endParaRP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04/09/64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233424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กล่องข้อความ 1">
            <a:extLst>
              <a:ext uri="{FF2B5EF4-FFF2-40B4-BE49-F238E27FC236}">
                <a16:creationId xmlns:a16="http://schemas.microsoft.com/office/drawing/2014/main" id="{7E7D149D-B970-4302-81B3-1317B3FC16F3}"/>
              </a:ext>
            </a:extLst>
          </p:cNvPr>
          <p:cNvSpPr txBox="1"/>
          <p:nvPr/>
        </p:nvSpPr>
        <p:spPr>
          <a:xfrm>
            <a:off x="8011102" y="5205044"/>
            <a:ext cx="457200" cy="25906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4" name="กล่องข้อความ 1">
            <a:extLst>
              <a:ext uri="{FF2B5EF4-FFF2-40B4-BE49-F238E27FC236}">
                <a16:creationId xmlns:a16="http://schemas.microsoft.com/office/drawing/2014/main" id="{BC2213E8-579B-4771-8E23-AD04882067C1}"/>
              </a:ext>
            </a:extLst>
          </p:cNvPr>
          <p:cNvSpPr txBox="1"/>
          <p:nvPr/>
        </p:nvSpPr>
        <p:spPr>
          <a:xfrm>
            <a:off x="8626908" y="5334577"/>
            <a:ext cx="457200" cy="259066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95686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กล่องข้อความ 1">
            <a:extLst>
              <a:ext uri="{FF2B5EF4-FFF2-40B4-BE49-F238E27FC236}">
                <a16:creationId xmlns:a16="http://schemas.microsoft.com/office/drawing/2014/main" id="{0D2A76A8-14C4-4A7E-BE5B-16811561DFCE}"/>
              </a:ext>
            </a:extLst>
          </p:cNvPr>
          <p:cNvSpPr txBox="1"/>
          <p:nvPr/>
        </p:nvSpPr>
        <p:spPr>
          <a:xfrm>
            <a:off x="2811780" y="454152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8" name="กล่องข้อความ 1">
            <a:extLst>
              <a:ext uri="{FF2B5EF4-FFF2-40B4-BE49-F238E27FC236}">
                <a16:creationId xmlns:a16="http://schemas.microsoft.com/office/drawing/2014/main" id="{04779E04-D66F-4927-ABB5-527CD2C481E1}"/>
              </a:ext>
            </a:extLst>
          </p:cNvPr>
          <p:cNvSpPr txBox="1"/>
          <p:nvPr/>
        </p:nvSpPr>
        <p:spPr>
          <a:xfrm>
            <a:off x="3722370" y="339851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9" name="กล่องข้อความ 1">
            <a:extLst>
              <a:ext uri="{FF2B5EF4-FFF2-40B4-BE49-F238E27FC236}">
                <a16:creationId xmlns:a16="http://schemas.microsoft.com/office/drawing/2014/main" id="{0BF2BE97-0E16-4A30-AB83-03E37E7BBBDD}"/>
              </a:ext>
            </a:extLst>
          </p:cNvPr>
          <p:cNvSpPr txBox="1"/>
          <p:nvPr/>
        </p:nvSpPr>
        <p:spPr>
          <a:xfrm>
            <a:off x="4377574" y="2237104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0" name="กล่องข้อความ 1">
            <a:extLst>
              <a:ext uri="{FF2B5EF4-FFF2-40B4-BE49-F238E27FC236}">
                <a16:creationId xmlns:a16="http://schemas.microsoft.com/office/drawing/2014/main" id="{758E776F-AB81-4478-B67E-21003C69D0FC}"/>
              </a:ext>
            </a:extLst>
          </p:cNvPr>
          <p:cNvSpPr txBox="1"/>
          <p:nvPr/>
        </p:nvSpPr>
        <p:spPr>
          <a:xfrm>
            <a:off x="5289594" y="352805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1" name="กล่องข้อความ 1">
            <a:extLst>
              <a:ext uri="{FF2B5EF4-FFF2-40B4-BE49-F238E27FC236}">
                <a16:creationId xmlns:a16="http://schemas.microsoft.com/office/drawing/2014/main" id="{DD719FE1-0513-4A38-961A-334675FD1BE0}"/>
              </a:ext>
            </a:extLst>
          </p:cNvPr>
          <p:cNvSpPr txBox="1"/>
          <p:nvPr/>
        </p:nvSpPr>
        <p:spPr>
          <a:xfrm>
            <a:off x="6063355" y="342899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2" name="กล่องข้อความ 1">
            <a:extLst>
              <a:ext uri="{FF2B5EF4-FFF2-40B4-BE49-F238E27FC236}">
                <a16:creationId xmlns:a16="http://schemas.microsoft.com/office/drawing/2014/main" id="{8522649F-CB8D-4989-AED0-407C8F3092FD}"/>
              </a:ext>
            </a:extLst>
          </p:cNvPr>
          <p:cNvSpPr txBox="1"/>
          <p:nvPr/>
        </p:nvSpPr>
        <p:spPr>
          <a:xfrm>
            <a:off x="7109142" y="3676302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33" name="กล่องข้อความ 1">
            <a:extLst>
              <a:ext uri="{FF2B5EF4-FFF2-40B4-BE49-F238E27FC236}">
                <a16:creationId xmlns:a16="http://schemas.microsoft.com/office/drawing/2014/main" id="{37F2B98D-AE64-4173-B15F-A5ACD4BD86FE}"/>
              </a:ext>
            </a:extLst>
          </p:cNvPr>
          <p:cNvSpPr txBox="1"/>
          <p:nvPr/>
        </p:nvSpPr>
        <p:spPr>
          <a:xfrm>
            <a:off x="7647305" y="3268979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610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1">
            <a:extLst>
              <a:ext uri="{FF2B5EF4-FFF2-40B4-BE49-F238E27FC236}">
                <a16:creationId xmlns:a16="http://schemas.microsoft.com/office/drawing/2014/main" id="{1CF86AF2-DA01-4448-8F75-84A0737188F3}"/>
              </a:ext>
            </a:extLst>
          </p:cNvPr>
          <p:cNvSpPr txBox="1"/>
          <p:nvPr/>
        </p:nvSpPr>
        <p:spPr>
          <a:xfrm>
            <a:off x="9310948" y="493014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145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">
            <a:extLst>
              <a:ext uri="{FF2B5EF4-FFF2-40B4-BE49-F238E27FC236}">
                <a16:creationId xmlns:a16="http://schemas.microsoft.com/office/drawing/2014/main" id="{B64262F0-4DDC-4EC1-9962-06784FF735D0}"/>
              </a:ext>
            </a:extLst>
          </p:cNvPr>
          <p:cNvSpPr txBox="1"/>
          <p:nvPr/>
        </p:nvSpPr>
        <p:spPr>
          <a:xfrm>
            <a:off x="8597265" y="4800600"/>
            <a:ext cx="457200" cy="259080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4472C4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190</a:t>
            </a:r>
            <a:endParaRPr lang="th-TH" sz="1200" dirty="0">
              <a:solidFill>
                <a:srgbClr val="4472C4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Tadsawan Waeohong</cp:lastModifiedBy>
  <cp:revision>21</cp:revision>
  <dcterms:created xsi:type="dcterms:W3CDTF">2021-08-04T13:45:25Z</dcterms:created>
  <dcterms:modified xsi:type="dcterms:W3CDTF">2021-09-04T13:50:50Z</dcterms:modified>
</cp:coreProperties>
</file>